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21945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C7"/>
    <a:srgbClr val="008001"/>
    <a:srgbClr val="F38E92"/>
    <a:srgbClr val="A90B08"/>
    <a:srgbClr val="CF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790"/>
  </p:normalViewPr>
  <p:slideViewPr>
    <p:cSldViewPr snapToGrid="0" snapToObjects="1">
      <p:cViewPr varScale="1">
        <p:scale>
          <a:sx n="74" d="100"/>
          <a:sy n="74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95078"/>
            <a:ext cx="1645920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723804"/>
            <a:ext cx="164592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81567"/>
            <a:ext cx="473202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81567"/>
            <a:ext cx="1392174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3191512"/>
            <a:ext cx="1892808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8566999"/>
            <a:ext cx="1892808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407833"/>
            <a:ext cx="93268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81568"/>
            <a:ext cx="189280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138171"/>
            <a:ext cx="9284017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676140"/>
            <a:ext cx="928401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3138171"/>
            <a:ext cx="9329738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676140"/>
            <a:ext cx="932973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843194"/>
            <a:ext cx="1110996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53440"/>
            <a:ext cx="7078027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843194"/>
            <a:ext cx="1110996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840480"/>
            <a:ext cx="7078027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81568"/>
            <a:ext cx="189280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407833"/>
            <a:ext cx="189280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1865187"/>
            <a:ext cx="7406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1865187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45705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7098584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3" y="7088389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3" y="72185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3" y="8150010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635002" y="5892090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68628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9" y="5237913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923034" y="53446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57953" y="5237912"/>
            <a:ext cx="1649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5356743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6053414" y="5249562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Control flow</a:t>
            </a:r>
          </a:p>
          <a:p>
            <a:pPr algn="ctr"/>
            <a:r>
              <a:rPr lang="en-US" sz="1600" b="1" dirty="0"/>
              <a:t>In the </a:t>
            </a:r>
            <a:r>
              <a:rPr lang="en-US" sz="1600" b="1" dirty="0" err="1"/>
              <a:t>NoC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86540" y="680638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581710" y="8251808"/>
            <a:ext cx="128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Generated CGRA </a:t>
            </a:r>
          </a:p>
          <a:p>
            <a:pPr algn="ctr"/>
            <a:r>
              <a:rPr lang="en-US" sz="12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3" y="54802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72321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81094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75320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76766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75686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74607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85058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735105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74607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8" y="779092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77658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4" y="707326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3" y="7907232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8338021"/>
            <a:ext cx="2750" cy="1678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81094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7" y="8223720"/>
            <a:ext cx="138483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7" y="8338021"/>
            <a:ext cx="289011" cy="20133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77972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61848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64846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66292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65213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64134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630371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64134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7" y="674359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67184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605556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3" y="602593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2" y="6859901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6071786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70726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835095" y="6384953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4009960" y="7707916"/>
            <a:ext cx="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61400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61316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61400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6002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590285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95265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7" y="5797966"/>
            <a:ext cx="126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898061" y="6677621"/>
            <a:ext cx="1571692" cy="1511968"/>
            <a:chOff x="6229095" y="6745090"/>
            <a:chExt cx="3561809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2294E8D-1480-B6E2-1282-8CB3D8BD036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26568715-F244-E300-9105-43928363D6E2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8D5058D2-7ECD-FB24-AA98-FB7AA1F2688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73A0772B-FBD5-0A4B-55BC-C1C70AC3305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42E59DC-99C3-A9A1-DA96-8391662D845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D7573128-E077-75BB-32D8-A3E64FFA7D4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71769D-91A9-A35D-CDD5-2A25FD8C107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0B610ADE-9303-9AD4-3046-57B27BB5DEB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3" idx="3"/>
                <a:endCxn id="510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8" idx="3"/>
                <a:endCxn id="505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06F6C04-2549-8607-B25C-F7FDBFBAFC19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18E9C39-F195-AE3A-58EC-461424C935F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FABB305-BA3F-F34E-6239-219CA351F7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E93D1EA-AE33-F26E-8388-5AAFDEEBF5F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9EA75144-A436-CDE4-64AE-227DBB666F0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32A90F0-EF79-9F0F-7C0E-7C72F940139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61B0B4AA-E7C8-5F70-8231-DF04255F32B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BA20907-CF4B-0CD0-F728-C5236D31C7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E1D9854C-A7D5-E3DB-67AA-13A4F138C86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65025F1C-DDA5-031D-4DC2-3E203623B00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D7499A96-0194-D47D-C626-7B369E46762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83F22EF-D4F8-D995-6916-5B2296AED921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BF4DDBE-DA3E-FA36-D14E-8BAB33F5E14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F952BAE-D9F1-7B50-4D48-EEC1ECCC819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2ABF324E-97CA-9FAF-743C-C1F2D02D691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27DA0722-5856-06B0-9291-581A061935A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  <a:stCxn id="466" idx="3"/>
                <a:endCxn id="479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480" idx="3"/>
                <a:endCxn id="477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465" idx="3"/>
                <a:endCxn id="472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06E74E30-4FB8-E4C2-FB27-32AF244F6BE0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73FDE7C-5EB6-C583-140E-4B88AAC583A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6947E6E9-5884-7E2F-E217-DE5EED770B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4FA7F39-DE52-646E-C227-F304ECB7AD4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E0F044A-D34D-0512-F528-407C1D656A1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6C8202F9-6863-EB24-30AA-9DB422453F9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45135483-6F5C-04D1-15C3-BABBE771CF98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BD66E76B-BC8D-6C5F-3AD0-467058D8735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17CF3E89-9655-647B-DAF8-8E0F074B26E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DC6F033-3F17-B8D8-03C2-A92ED8C8DD37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2A85E0EC-1063-63C0-4DD4-E2B6C28554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98B0CC6-02C9-3403-B466-D793FA4AD47C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AC3F64B1-71A1-5062-1AF1-9400E674C95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7FF89BE-CFC6-887B-66E6-543CEB9C98CD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7CD000F1-2B93-DDDF-F74E-FBE6929DE7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C01BFBF-DC8D-9093-A27D-A1F21CC3367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  <a:endCxn id="446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  <a:endCxn id="441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48EE9A69-C803-F490-76CF-9BADC83B59F1}"/>
                  </a:ext>
                </a:extLst>
              </p:cNvPr>
              <p:cNvCxnSpPr>
                <a:cxnSpLocks/>
                <a:stCxn id="447" idx="3"/>
                <a:endCxn id="444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2" idx="3"/>
                <a:endCxn id="439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8F78835-11E8-5CC4-2D4D-0F30FE1C115F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33193F9-72D8-4648-3AD3-2EF3C6D294A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C739F644-E554-AF46-23A9-AC10CA8AE40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4135517B-B1A2-1521-CBDF-9DEB6B79B45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80730444-7668-4245-108B-CA280CE7FE7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BC02BE5A-5CDE-4B85-FDAD-45A216D5658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1B99DA3-F64A-5761-6C3F-84D6BC94BF77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BFA8F97-8D30-D275-17F4-F22B7EB9537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280A019-10F2-C6DD-D45E-16D8333421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9EB2A70-01DB-FD34-BB0E-CEBFAD8DBF7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C9720A3B-B2FC-2B5F-5EC6-21D1F799B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E326766-BDA1-D6A2-CF58-E8F5D5534A6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F8801E2-8F38-55FA-7480-6EC4471311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446DAFA-3206-E7A3-B266-6192EAACDFA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2A097F97-AEF5-6B39-8368-B61F92B1450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30A1602-F18C-EEF3-82EC-6B1911528F2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67B8BBD9-0D55-7692-F955-73E5635EE03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  <a:endCxn id="41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  <a:endCxn id="40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20CB39-65FF-30D5-5303-BE93CE9DD459}"/>
                  </a:ext>
                </a:extLst>
              </p:cNvPr>
              <p:cNvCxnSpPr>
                <a:cxnSpLocks/>
                <a:stCxn id="414" idx="3"/>
                <a:endCxn id="41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399" idx="3"/>
                <a:endCxn id="40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4" y="64317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9993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60065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9987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7040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680667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70362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6791043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7791724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9" y="7560891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70414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9" y="70000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6392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9" y="9753854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92911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91002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94575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96691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88180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92729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9" y="976055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7477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6887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6883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216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71551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3" y="7639324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6645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7262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9382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9319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75237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9" y="7408491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6889038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9" y="6847679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9" y="63922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71256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75035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9238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72417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7180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6671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7665057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66710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72886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963946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95763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7549482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7434224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600" y="6931900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700959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90" y="64273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70614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68705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72279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74394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65883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70432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7" y="753433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70617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68708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72282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74397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65860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70435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6" y="754133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61533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61596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61696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61659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80804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6226263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80803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88543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86684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8667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9489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92241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84426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844267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8878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9383851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249168" y="8073146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88562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86677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86664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84420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844201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92198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799580" y="937832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&amp;&amp; B ;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771273" y="8072682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6631012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6627669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62057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62161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8074204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81090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87648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7" y="86952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85686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8449929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8" y="831096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2" y="87111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8438659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3" y="9211025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7" y="9202425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9340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60" y="9345060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3" y="84745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6" y="9297503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1" y="8911653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66037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4" y="71393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1" y="67583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7" y="69372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6" y="694786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65900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6" y="6782608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2" y="69396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6624458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42034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42034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30261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3" y="1727795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209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20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20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23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31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31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9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57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9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2" y="1724605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20958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2036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2389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3109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3185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926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57919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9631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26381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5" y="1727522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2083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2039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2085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2392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3112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3188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9292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57949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966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31590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26523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583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5816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4538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2" y="1742195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20977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20541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21006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2407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3127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3202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94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5809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980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31737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9300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9380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2666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5829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455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481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53273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53183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1" y="1714573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20701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20265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20730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23794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3099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3175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9162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57819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9531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3146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39024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39104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26393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5826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45119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45335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45389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47842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5299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5290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5129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45173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3503704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4" y="1713584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20691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2025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20720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2378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309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3174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915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5780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952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3145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26383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5825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45109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52987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5289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51147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51203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47845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3" y="1697310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20528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20092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20557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23621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3082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31578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38990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5764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935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31288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26221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5809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44946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9174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3414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34007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34060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353715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6" y="62383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64829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2567716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3" y="18613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9" y="2834013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6" y="1837654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5" y="15057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15057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369734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51718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51659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30452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9" y="4365012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9" y="4159377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5" y="3951311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5" y="4614397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5026306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5835440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53959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90" y="2499990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3469137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20" y="47113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6" y="51232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4273228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1" y="4120300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973903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76503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925883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7" y="25644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4581205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6" y="61580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2" y="7377564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3" y="55965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68572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650937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90" y="62264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9" y="5335908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7" y="42557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6" y="58553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1" y="70420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46824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62235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76951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1543058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1" y="29845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8" y="12262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7" y="26693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9" y="23423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9" y="3994103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3167981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9" y="40044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981783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16496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81111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0569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17817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26662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33182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44215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12570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1577703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3711436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14184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1451393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366612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21516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981847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4" y="2081318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28507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1" y="37496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7" y="26630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6" y="29067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8425032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4" y="9615651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4852801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9" y="1876794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048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17733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26578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33098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44131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12486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14100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3657718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2" y="2072911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28423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5" y="26545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7" y="4852801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7" y="1868387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0249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17497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28787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30703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43895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12249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7" y="4841600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1844724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56410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63657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72502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79022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90055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58410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6161709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8295442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60024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6035399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8250131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67356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6565853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3" y="6665324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74347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10" y="83337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6" y="72470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5" y="74907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70" y="9479664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8" y="6460800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53988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28795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5400845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10" y="31407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9479847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5404800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7661299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73391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58772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65890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89102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55409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62605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85673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60999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100" y="67404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1" y="6028601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3" y="6891818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9" y="7991316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5911170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64061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67768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67872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65903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64709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67276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60062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71629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1" y="6206316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3" y="63577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4" y="63513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9" y="673937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3" y="70454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68017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1" y="5272487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7828422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23857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35901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8" y="27614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4" y="27550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2" y="34212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8" y="13914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4" y="30540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3" y="27186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6" y="3116229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2657869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90339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87022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82926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099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69139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6912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71944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74695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66881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668815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712391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762933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90143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88258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8824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86001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860011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93779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10" y="9498843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9" y="1631894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20031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9438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990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2296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3017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30924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38335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56992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38704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30634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4438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7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50572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5066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38332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38412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25611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5739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4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4478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44843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47117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52272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52182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4" y="5811740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61672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61236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61701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64765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7196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72722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80134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98791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8050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7243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999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80076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6736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9234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86225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8630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8636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88814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93968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93879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92268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1" y="574316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60986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60550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61016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64080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7128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7203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9448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98105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981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7174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931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939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66679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98549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85405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8562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85675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88128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93282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9319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91582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85459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80" y="5789047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61445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6100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61475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6453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7174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72495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9907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98564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80276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7220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9769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9849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67138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99007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8586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86079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8613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8858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93741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93652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92041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9190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9195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7491780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9" y="5812560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61680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61244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61710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64774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7197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72731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80142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9879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805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72441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6737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9243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8609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9397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9388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9213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9219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8883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8" y="5796286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61518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6108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61547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64611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7181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72568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9979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98636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80348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7227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6721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99080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8593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91974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9203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10016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33255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75005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74997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74774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74346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7477107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114208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100" y="13867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5" y="2462033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21562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41928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3764904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2" y="104152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5" y="81874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81970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81500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80085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80071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778276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77857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82497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817923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84870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9" y="8648992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58950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5892090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61695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55114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58113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9559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58479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57400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5630340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57400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8" y="6070211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60451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5382189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4" y="5352555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61865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61740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64533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68498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64533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6681980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70" y="60736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6315171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6688934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4" y="6329520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67654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63482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62141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2" y="4352481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959325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6" y="7029124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55997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9" y="5135158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55810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58429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65100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65014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8806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56103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3" y="6448163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71501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9" y="58389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6452840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8" y="6153806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3" y="61538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58256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9" y="64703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4" y="69803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80" y="6789964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63449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8" y="6351087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5731290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9" y="57246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6" y="6118064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3" y="61406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62417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62195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31527" y="3893713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46846" y="35975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4434573" y="11854968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6526538" y="9556509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6340392" y="8689808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349070" y="2573002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269573" y="5341164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757301" y="3169533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38496" y="4298812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28049" y="5077162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160080" y="3916695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160080" y="4712964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248495" y="448556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458581" y="4188502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469228" y="3607547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00565" y="286634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46501" y="398720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790631" y="476369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378677" y="32464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866178" y="432974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455758" y="535426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44603" y="1318742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855634" y="2071585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16086" y="101091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698485" y="177021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160080" y="1740981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160080" y="2760352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39774" y="2180657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077373" y="278144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39269" y="135032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45372" y="57758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324212" y="6788718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048711" y="4195355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796838" y="3169532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209405" y="4287855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798957" y="5066205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534198" y="3916695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534198" y="4712965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671474" y="285539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117410" y="397624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761540" y="475274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349586" y="323551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837087" y="431878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26667" y="53433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8999689" y="1331102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20749" y="2082542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8947753" y="101091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361532" y="175875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25195" y="1753340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25196" y="2840015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42465" y="2222744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18038" y="279495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597221" y="13494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16281" y="57648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8987555" y="6484027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840444" y="3893713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755764" y="35975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29851" y="3932071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411118" y="1913700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4003592" y="7301085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7345041" y="7251304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8113945" y="11857965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B6D97F-71DD-0A57-D60C-E62D92E4B78B}"/>
              </a:ext>
            </a:extLst>
          </p:cNvPr>
          <p:cNvSpPr txBox="1"/>
          <p:nvPr/>
        </p:nvSpPr>
        <p:spPr>
          <a:xfrm>
            <a:off x="12377793" y="3355848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3B23E90-1D91-FEE0-F1A4-51999E603042}"/>
              </a:ext>
            </a:extLst>
          </p:cNvPr>
          <p:cNvSpPr/>
          <p:nvPr/>
        </p:nvSpPr>
        <p:spPr>
          <a:xfrm rot="715563">
            <a:off x="12459247" y="3979876"/>
            <a:ext cx="588604" cy="1140581"/>
          </a:xfrm>
          <a:custGeom>
            <a:avLst/>
            <a:gdLst>
              <a:gd name="connsiteX0" fmla="*/ 0 w 588604"/>
              <a:gd name="connsiteY0" fmla="*/ 88159 h 1140581"/>
              <a:gd name="connsiteX1" fmla="*/ 586596 w 588604"/>
              <a:gd name="connsiteY1" fmla="*/ 105411 h 1140581"/>
              <a:gd name="connsiteX2" fmla="*/ 155275 w 588604"/>
              <a:gd name="connsiteY2" fmla="*/ 114058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604" h="1140581">
                <a:moveTo>
                  <a:pt x="0" y="88159"/>
                </a:moveTo>
                <a:cubicBezTo>
                  <a:pt x="280358" y="9083"/>
                  <a:pt x="560717" y="-69993"/>
                  <a:pt x="586596" y="105411"/>
                </a:cubicBezTo>
                <a:cubicBezTo>
                  <a:pt x="612475" y="280815"/>
                  <a:pt x="383875" y="710698"/>
                  <a:pt x="155275" y="1140581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67B4209C-F37A-82EA-DBAC-FB4A93BF7679}"/>
              </a:ext>
            </a:extLst>
          </p:cNvPr>
          <p:cNvSpPr/>
          <p:nvPr/>
        </p:nvSpPr>
        <p:spPr>
          <a:xfrm rot="11745230">
            <a:off x="3346280" y="8530717"/>
            <a:ext cx="588604" cy="1140581"/>
          </a:xfrm>
          <a:custGeom>
            <a:avLst/>
            <a:gdLst>
              <a:gd name="connsiteX0" fmla="*/ 0 w 588604"/>
              <a:gd name="connsiteY0" fmla="*/ 88159 h 1140581"/>
              <a:gd name="connsiteX1" fmla="*/ 586596 w 588604"/>
              <a:gd name="connsiteY1" fmla="*/ 105411 h 1140581"/>
              <a:gd name="connsiteX2" fmla="*/ 155275 w 588604"/>
              <a:gd name="connsiteY2" fmla="*/ 114058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604" h="1140581">
                <a:moveTo>
                  <a:pt x="0" y="88159"/>
                </a:moveTo>
                <a:cubicBezTo>
                  <a:pt x="280358" y="9083"/>
                  <a:pt x="560717" y="-69993"/>
                  <a:pt x="586596" y="105411"/>
                </a:cubicBezTo>
                <a:cubicBezTo>
                  <a:pt x="612475" y="280815"/>
                  <a:pt x="383875" y="710698"/>
                  <a:pt x="155275" y="1140581"/>
                </a:cubicBezTo>
              </a:path>
            </a:pathLst>
          </a:custGeom>
          <a:noFill/>
          <a:ln w="889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D30450A-F999-9312-FA6E-1FE8FF4FC4A8}"/>
              </a:ext>
            </a:extLst>
          </p:cNvPr>
          <p:cNvSpPr txBox="1"/>
          <p:nvPr/>
        </p:nvSpPr>
        <p:spPr>
          <a:xfrm>
            <a:off x="3495622" y="8927623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1" y="30272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4" y="29845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7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3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3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3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6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4039179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52977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5172541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48145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487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631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60336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860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883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56735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4001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60" y="44145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400145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4565878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5502558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6370739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4" y="58356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1" y="182446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7" y="164561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20169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9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20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23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30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31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38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57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38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6" y="164242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201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954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23072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3027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31029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38441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57098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38810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25559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9" y="164534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2000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957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20037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23101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3030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31058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384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57127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3883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30768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2570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5757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5734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4456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6" y="166001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20155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9719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20184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23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3045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3120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38617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57274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38986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3091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3847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38559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25848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57477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447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47296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52451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5236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5" y="163239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987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9443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9908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2297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3017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30929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3834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5699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3870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30639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38202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38282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25571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57441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44297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44513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44567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47020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5217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52085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5047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44352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342152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8" y="163140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9869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9433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9898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22962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3016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30919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38330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5698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38699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30629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2556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5743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44287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5216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52075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50325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50381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47023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7" y="161512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9706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9270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9735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22799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3000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30756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38168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56825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3853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30466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25399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57268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44125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58352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3332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33185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3323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345497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60" y="615614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64008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248553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7" y="17791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3" y="275183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50" y="175547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9" y="14235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14235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361516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50896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50837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3980922" y="3320524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896241" y="30243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4313264" y="11252465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6405229" y="8954006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6219083" y="8087305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298465" y="1999813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218968" y="4767975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706696" y="2596344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187891" y="3725623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777444" y="4503973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109475" y="3343506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109475" y="4139775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197890" y="3912371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407976" y="3615313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418623" y="3034358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649960" y="229315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095896" y="341401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740026" y="419051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328072" y="26732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815573" y="375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405153" y="4781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193998" y="745553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805029" y="1498396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065481" y="43772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647880" y="11970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109475" y="1167792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109475" y="2187163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689169" y="1607468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026768" y="220825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788664" y="7771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394767" y="520262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4907353" y="6215529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CFG w/ 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3998106" y="3622166"/>
            <a:ext cx="4351864" cy="126238"/>
          </a:xfrm>
          <a:prstGeom prst="bentConnector5">
            <a:avLst>
              <a:gd name="adj1" fmla="val -3852"/>
              <a:gd name="adj2" fmla="val 1234212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787959" y="2594345"/>
            <a:ext cx="3373262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8952230" y="3725623"/>
            <a:ext cx="3047866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851143" y="4501137"/>
            <a:ext cx="3251744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10474591" y="3341508"/>
            <a:ext cx="1573" cy="384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stCxn id="260" idx="2"/>
            <a:endCxn id="262" idx="0"/>
          </p:cNvCxnSpPr>
          <p:nvPr/>
        </p:nvCxnSpPr>
        <p:spPr>
          <a:xfrm>
            <a:off x="10476163" y="4139775"/>
            <a:ext cx="852" cy="361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708792" y="228220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8844536" y="343822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781275" y="417955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409701" y="26627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585007" y="373665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70950" y="48822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8949084" y="757913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46500" y="1500336"/>
            <a:ext cx="2456181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3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8897148" y="43772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099911" y="120315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474590" y="1180152"/>
            <a:ext cx="0" cy="32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474590" y="2257808"/>
            <a:ext cx="0" cy="336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30037" y="1602361"/>
            <a:ext cx="269966" cy="158086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55357" y="222176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563868" y="7762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69191" y="526930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020113" y="5955082"/>
            <a:ext cx="28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(memory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968124" y="3320524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705030" y="3039823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479246" y="3358882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3882283" y="6698582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3152" y="4932102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7024952" y="6648801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0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cxnSpLocks/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7793856" y="11255462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21A028-00A0-8944-3151-256FF941307D}"/>
              </a:ext>
            </a:extLst>
          </p:cNvPr>
          <p:cNvSpPr/>
          <p:nvPr/>
        </p:nvSpPr>
        <p:spPr>
          <a:xfrm>
            <a:off x="7473962" y="8548606"/>
            <a:ext cx="642693" cy="914400"/>
          </a:xfrm>
          <a:custGeom>
            <a:avLst/>
            <a:gdLst>
              <a:gd name="connsiteX0" fmla="*/ 642693 w 642693"/>
              <a:gd name="connsiteY0" fmla="*/ 0 h 914400"/>
              <a:gd name="connsiteX1" fmla="*/ 130629 w 642693"/>
              <a:gd name="connsiteY1" fmla="*/ 203781 h 914400"/>
              <a:gd name="connsiteX2" fmla="*/ 0 w 64269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93" h="914400">
                <a:moveTo>
                  <a:pt x="642693" y="0"/>
                </a:moveTo>
                <a:cubicBezTo>
                  <a:pt x="440218" y="25690"/>
                  <a:pt x="237744" y="51381"/>
                  <a:pt x="130629" y="203781"/>
                </a:cubicBezTo>
                <a:cubicBezTo>
                  <a:pt x="23514" y="356181"/>
                  <a:pt x="11757" y="635290"/>
                  <a:pt x="0" y="9144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52193A6-CC73-CEEA-FEA0-B1D8BF87201D}"/>
              </a:ext>
            </a:extLst>
          </p:cNvPr>
          <p:cNvCxnSpPr>
            <a:cxnSpLocks/>
            <a:stCxn id="262" idx="2"/>
          </p:cNvCxnSpPr>
          <p:nvPr/>
        </p:nvCxnSpPr>
        <p:spPr>
          <a:xfrm rot="5400000" flipH="1" flipV="1">
            <a:off x="8355190" y="3616742"/>
            <a:ext cx="4363464" cy="119815"/>
          </a:xfrm>
          <a:prstGeom prst="bentConnector5">
            <a:avLst>
              <a:gd name="adj1" fmla="val -2598"/>
              <a:gd name="adj2" fmla="val 1667628"/>
              <a:gd name="adj3" fmla="val 10394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32EE4-90BA-98FA-9525-4F39CBD8DB50}"/>
              </a:ext>
            </a:extLst>
          </p:cNvPr>
          <p:cNvCxnSpPr>
            <a:cxnSpLocks/>
          </p:cNvCxnSpPr>
          <p:nvPr/>
        </p:nvCxnSpPr>
        <p:spPr>
          <a:xfrm>
            <a:off x="5385138" y="8265126"/>
            <a:ext cx="0" cy="141949"/>
          </a:xfrm>
          <a:prstGeom prst="line">
            <a:avLst/>
          </a:prstGeom>
          <a:ln w="28575">
            <a:solidFill>
              <a:srgbClr val="000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3E2B1-A3A6-1527-EE34-2A0406C0F738}"/>
              </a:ext>
            </a:extLst>
          </p:cNvPr>
          <p:cNvCxnSpPr>
            <a:cxnSpLocks/>
          </p:cNvCxnSpPr>
          <p:nvPr/>
        </p:nvCxnSpPr>
        <p:spPr>
          <a:xfrm flipH="1">
            <a:off x="5083202" y="8404485"/>
            <a:ext cx="301937" cy="0"/>
          </a:xfrm>
          <a:prstGeom prst="straightConnector1">
            <a:avLst/>
          </a:prstGeom>
          <a:ln w="28575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CDEC5589-00F3-2DC6-A537-66B059061296}"/>
              </a:ext>
            </a:extLst>
          </p:cNvPr>
          <p:cNvSpPr txBox="1"/>
          <p:nvPr/>
        </p:nvSpPr>
        <p:spPr>
          <a:xfrm>
            <a:off x="12515817" y="2803757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621F6E79-1C16-BC7F-E1A9-D8E32CCC32E9}"/>
              </a:ext>
            </a:extLst>
          </p:cNvPr>
          <p:cNvSpPr/>
          <p:nvPr/>
        </p:nvSpPr>
        <p:spPr>
          <a:xfrm rot="715563">
            <a:off x="12597271" y="3427785"/>
            <a:ext cx="588604" cy="1140581"/>
          </a:xfrm>
          <a:custGeom>
            <a:avLst/>
            <a:gdLst>
              <a:gd name="connsiteX0" fmla="*/ 0 w 588604"/>
              <a:gd name="connsiteY0" fmla="*/ 88159 h 1140581"/>
              <a:gd name="connsiteX1" fmla="*/ 586596 w 588604"/>
              <a:gd name="connsiteY1" fmla="*/ 105411 h 1140581"/>
              <a:gd name="connsiteX2" fmla="*/ 155275 w 588604"/>
              <a:gd name="connsiteY2" fmla="*/ 114058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604" h="1140581">
                <a:moveTo>
                  <a:pt x="0" y="88159"/>
                </a:moveTo>
                <a:cubicBezTo>
                  <a:pt x="280358" y="9083"/>
                  <a:pt x="560717" y="-69993"/>
                  <a:pt x="586596" y="105411"/>
                </a:cubicBezTo>
                <a:cubicBezTo>
                  <a:pt x="612475" y="280815"/>
                  <a:pt x="383875" y="710698"/>
                  <a:pt x="155275" y="1140581"/>
                </a:cubicBezTo>
              </a:path>
            </a:pathLst>
          </a:custGeom>
          <a:noFill/>
          <a:ln w="889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62993025-DDD9-8DB5-8347-B7E8B1C4B808}"/>
              </a:ext>
            </a:extLst>
          </p:cNvPr>
          <p:cNvSpPr/>
          <p:nvPr/>
        </p:nvSpPr>
        <p:spPr>
          <a:xfrm rot="11745230">
            <a:off x="3172808" y="7966695"/>
            <a:ext cx="588604" cy="1140581"/>
          </a:xfrm>
          <a:custGeom>
            <a:avLst/>
            <a:gdLst>
              <a:gd name="connsiteX0" fmla="*/ 0 w 588604"/>
              <a:gd name="connsiteY0" fmla="*/ 88159 h 1140581"/>
              <a:gd name="connsiteX1" fmla="*/ 586596 w 588604"/>
              <a:gd name="connsiteY1" fmla="*/ 105411 h 1140581"/>
              <a:gd name="connsiteX2" fmla="*/ 155275 w 588604"/>
              <a:gd name="connsiteY2" fmla="*/ 114058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604" h="1140581">
                <a:moveTo>
                  <a:pt x="0" y="88159"/>
                </a:moveTo>
                <a:cubicBezTo>
                  <a:pt x="280358" y="9083"/>
                  <a:pt x="560717" y="-69993"/>
                  <a:pt x="586596" y="105411"/>
                </a:cubicBezTo>
                <a:cubicBezTo>
                  <a:pt x="612475" y="280815"/>
                  <a:pt x="383875" y="710698"/>
                  <a:pt x="155275" y="1140581"/>
                </a:cubicBezTo>
              </a:path>
            </a:pathLst>
          </a:custGeom>
          <a:noFill/>
          <a:ln w="889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EDD8FD2-1183-FB9A-ADCC-EC9EE430A327}"/>
              </a:ext>
            </a:extLst>
          </p:cNvPr>
          <p:cNvSpPr txBox="1"/>
          <p:nvPr/>
        </p:nvSpPr>
        <p:spPr>
          <a:xfrm>
            <a:off x="3322150" y="8363601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30272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6" y="29464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5" y="2921880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0363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0681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17239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9806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26582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12943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13939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13939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5" y="23431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230755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2" y="19796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2" y="204313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12745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5" y="20875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139391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141296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5" y="20685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2" y="13514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126703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2" y="2125531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9743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10062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16620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9187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25963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12324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13319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13319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7" y="22812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2245629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4" y="19177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4" y="1981206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12126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7" y="20256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1331984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1351034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7" y="20066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4" y="12895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120510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9385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9704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16262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1882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25605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12961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220980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2" y="18818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2" y="194538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13152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2" y="12536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116928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70" y="211680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2" y="4070149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2" y="5225712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6" y="3954751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924363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45794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42357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42500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57855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38925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38948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54253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9" y="43870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8" y="44014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4387083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4552816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5254380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9" y="39821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42469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46176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46414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44446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43116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45683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9295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48879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1" y="41296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42624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4264108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9" y="4580067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48513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5" y="46176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5787911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5909259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21187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6076826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5351632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33103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5681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3839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38712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4575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47837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541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4070149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41901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3" y="45326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9" y="4545546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7" y="47880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50774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6" y="5034900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2" y="4171537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1" y="43902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4086861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42196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80" y="46418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8" y="58490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6" y="182446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47037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6685407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48724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48679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2" y="8488844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58325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5783306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77008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2" y="75293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7013387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67539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8240607"/>
            <a:ext cx="12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2" y="53721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50926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742078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2" y="822667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67948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5" y="6494332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67752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4" y="5347974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58280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63788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4348352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5" y="4112748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1" y="69071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70" y="80535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1" y="77542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7" y="70881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3" y="7910887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6" y="751663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66848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66848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66847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66733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42022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9" y="4205062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80" y="4254558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9" y="4278877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991853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7082839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6817033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65400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20" y="5774455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90" y="60710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5" y="60958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58337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8" y="62013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3" y="5824384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5" y="6048386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20" y="84312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8747720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390822" y="4433997"/>
            <a:ext cx="1759281" cy="1773343"/>
            <a:chOff x="3078211" y="3721100"/>
            <a:chExt cx="1759281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318644" y="4612642"/>
              <a:ext cx="1237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647AD2-57EA-A040-5EEB-245449821751}"/>
                </a:ext>
              </a:extLst>
            </p:cNvPr>
            <p:cNvSpPr/>
            <p:nvPr/>
          </p:nvSpPr>
          <p:spPr>
            <a:xfrm>
              <a:off x="4442352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92442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2EB5EEE-C5F9-9510-4FE4-33DD5D94D02A}"/>
                </a:ext>
              </a:extLst>
            </p:cNvPr>
            <p:cNvCxnSpPr>
              <a:cxnSpLocks/>
              <a:stCxn id="156" idx="3"/>
            </p:cNvCxnSpPr>
            <p:nvPr/>
          </p:nvCxnSpPr>
          <p:spPr>
            <a:xfrm>
              <a:off x="4680096" y="4612642"/>
              <a:ext cx="149079" cy="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6639669-0B2A-51A4-96E1-BD15E49F36E1}"/>
                </a:ext>
              </a:extLst>
            </p:cNvPr>
            <p:cNvCxnSpPr>
              <a:cxnSpLocks/>
              <a:stCxn id="171" idx="1"/>
            </p:cNvCxnSpPr>
            <p:nvPr/>
          </p:nvCxnSpPr>
          <p:spPr>
            <a:xfrm flipH="1" flipV="1">
              <a:off x="3078211" y="4612641"/>
              <a:ext cx="14276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19BD295-934C-0240-5F4C-BAF043B1B312}"/>
                </a:ext>
              </a:extLst>
            </p:cNvPr>
            <p:cNvSpPr/>
            <p:nvPr/>
          </p:nvSpPr>
          <p:spPr>
            <a:xfrm>
              <a:off x="3220978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30587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3467100" y="4612642"/>
              <a:ext cx="120024" cy="3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6" y="4887946"/>
            <a:ext cx="1323267" cy="86244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5144932" y="4826900"/>
            <a:ext cx="113661" cy="69435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41989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36631" y="5758438"/>
            <a:ext cx="643303" cy="2885293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3" y="5117624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7" y="5229227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83966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54342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53992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54284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5484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1" y="5197336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74805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76361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772153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74748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5" y="7219364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3" y="65193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7" y="65193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9" y="61923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6" y="5229226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9" y="84047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3" y="87191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9" y="5948413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9" y="6361388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62629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7" y="6830684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9218307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8508941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916604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4585230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50106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3" y="468176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85089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9" y="9236680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48389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9" y="4662324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9" y="66529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2" y="68192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9" y="70110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6400802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6590463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6760636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9" y="54361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1" y="7296482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3" y="80309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777602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3" y="82727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9" y="8013792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3" y="55116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5256702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8" y="62681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603292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65068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1" y="6248161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60603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200" y="5801732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77931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3" y="753825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75572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4" y="70866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3" y="6959198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57466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548801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70025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6" y="6743936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7274708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6" y="5267462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50065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8" y="473923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1" y="467104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2" y="466539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4855685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5900257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C015FB17-BAC3-EE45-883A-9EAC6D9D71A0}"/>
              </a:ext>
            </a:extLst>
          </p:cNvPr>
          <p:cNvGrpSpPr/>
          <p:nvPr/>
        </p:nvGrpSpPr>
        <p:grpSpPr>
          <a:xfrm>
            <a:off x="9707571" y="1391542"/>
            <a:ext cx="9482605" cy="9084810"/>
            <a:chOff x="5135569" y="1056262"/>
            <a:chExt cx="9482605" cy="908481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26A10EA-9F44-FA43-AB7D-4931F2EB6014}"/>
                </a:ext>
              </a:extLst>
            </p:cNvPr>
            <p:cNvGrpSpPr/>
            <p:nvPr/>
          </p:nvGrpSpPr>
          <p:grpSpPr>
            <a:xfrm>
              <a:off x="5141982" y="1056262"/>
              <a:ext cx="9476192" cy="2000950"/>
              <a:chOff x="5599182" y="2021462"/>
              <a:chExt cx="9476192" cy="200095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2B597BB-ACDE-CB43-8B95-1CDCEF36CF9D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A24697E-8AB7-E547-B0B5-5468283A21E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3D2DA88-04D4-C64A-B329-6F2FD0D89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71E97D-F663-5640-9B6A-64AB762EC6E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9BF269D-B61C-2148-BCF5-1A66D23639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FA73E41-1618-B647-B304-FD9105A7E2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585E8-7DB7-E044-922F-DE0447DC93E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5399B7E-5273-2F4E-B4BF-73227926CF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6924BC3-A1B0-B24F-9F48-C809982879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86059D7-E386-1947-B30B-1A451CEE55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16DF332-8742-0741-9D7D-73EDFD249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94A3159-567F-E040-B30C-2C3A495C5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A6D1DA0-E7B5-5B4F-BD48-38785FC5B1A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8800CDB-708E-424B-BDAC-4A4967F88C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6379059C-0E38-A241-A327-0513B72BDD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7242FEE-703A-5D41-8FCE-A3FC76F90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1D3F220-B254-4747-8528-3AAFB413E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7CA7B88-FE53-C540-902B-F5F27F159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90E362C-6564-454F-8611-FC947948F75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92BBCE8-8769-7C44-AC9F-6466EA75A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9B8131A-4CC5-9049-A26C-3F0A499E37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DE71A69-13CA-004A-9ECF-13BDCD6B15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F5CF000-2B4A-A646-B26A-C2D90A0C62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7C76091-0BCF-2845-87A5-6AD5A46CE3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EB6EB83-E6F8-3B4C-81D7-367BA72BC644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769584D-31E0-094B-85F4-2E21CF7281C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97EEFEA-E632-7149-BF34-BD24953E2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A868ACE-49A6-9344-A895-80012E7E730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820E69-9C5C-694B-9B6D-60FD00B18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A18587-2FCA-F84F-A216-936AC5D8BE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0B12DB-A3CF-304C-9439-FD98B8F9EDEE}"/>
                    </a:ext>
                  </a:extLst>
                </p:cNvPr>
                <p:cNvCxnSpPr>
                  <a:cxnSpLocks/>
                  <a:stCxn id="36" idx="3"/>
                  <a:endCxn id="1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6079293-7EF9-AA44-B1E3-ABA288F4AB29}"/>
                    </a:ext>
                  </a:extLst>
                </p:cNvPr>
                <p:cNvCxnSpPr>
                  <a:cxnSpLocks/>
                  <a:stCxn id="30" idx="3"/>
                  <a:endCxn id="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032F918-6BA9-F74F-B159-19BD8BCBF0B1}"/>
                    </a:ext>
                  </a:extLst>
                </p:cNvPr>
                <p:cNvCxnSpPr>
                  <a:cxnSpLocks/>
                  <a:stCxn id="12" idx="3"/>
                  <a:endCxn id="2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97A6BC5-DFBD-D344-B55F-E422F5201687}"/>
                    </a:ext>
                  </a:extLst>
                </p:cNvPr>
                <p:cNvCxnSpPr>
                  <a:cxnSpLocks/>
                  <a:stCxn id="35" idx="3"/>
                  <a:endCxn id="3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E0A9280-7971-8F47-AB17-3EF8B91895C7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88DE304-01FE-034B-8A3D-70AF9719590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D802C3E-1466-B344-9E34-9171A7B3A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BA20D2E-6777-C34D-BCB5-35782FCE3AB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5F3EFBC9-6D1C-D34C-8DEB-E670EBE4155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98481F4-626C-1B43-9A94-6AB4168C11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8512D6A-02AC-9D48-AAF0-EAD6B160F30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12D278D5-FAA1-D34B-B648-DBBF754FFA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FCF9D88E-4AA0-524F-B84A-805275BCCF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64F5475-3F3F-3345-98E6-4BBECA01595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0FECBEC-BB8F-A14E-B928-953CDFE5A6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B9639A4-0EFD-0D4D-85E2-DC41438D28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6E6C64B-E08F-2A49-AEF2-5D6F5C9D992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6039853-3188-194D-B041-D15ECBCFA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9D61F4C-83A4-5548-874B-5D301AA7CF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B865508-A3E5-B741-BA9A-8E34C6901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4F02ED4-2655-3540-A679-6E8AAA6A2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3EE8245-A79B-074E-AA04-53F1AA5A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25F2639-C33F-0E47-B1E1-74AE69D9172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B1682B06-43FB-314C-86B8-B20DD99F83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96172BD-7D30-E340-8DB6-ACC2F3B3F0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6363446-6410-8944-8A29-F86C06CCC8E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B47F7F2-C9CA-554B-AC50-9A1250E20D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502FEA7-5CCD-6645-A0BD-1B6A398793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7F4E426-1E15-E141-9581-F01FAAA5AA2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577943-64CB-F84A-9B65-7052CCE2F8D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33B25E4-D2CD-D74C-A77D-0B1BADD3C7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66A8D33-03D0-B842-A697-F9319E82C68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B5CC17C-8DBC-3040-A229-F037EBC680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C0832-4E0C-DB46-8234-AF7A970C8D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DE562B8-4A73-5B4F-9CB7-CE12E46839A0}"/>
                    </a:ext>
                  </a:extLst>
                </p:cNvPr>
                <p:cNvCxnSpPr>
                  <a:cxnSpLocks/>
                  <a:stCxn id="70" idx="3"/>
                  <a:endCxn id="8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77DE94-A907-2E48-A301-A4933F6400D7}"/>
                    </a:ext>
                  </a:extLst>
                </p:cNvPr>
                <p:cNvCxnSpPr>
                  <a:cxnSpLocks/>
                  <a:stCxn id="75" idx="3"/>
                  <a:endCxn id="7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1FD5265-DC75-5741-80FB-0B9A1D388361}"/>
                    </a:ext>
                  </a:extLst>
                </p:cNvPr>
                <p:cNvCxnSpPr>
                  <a:cxnSpLocks/>
                  <a:stCxn id="84" idx="3"/>
                  <a:endCxn id="8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4E8CC48-48F7-E348-A9E0-E33EE888819D}"/>
                    </a:ext>
                  </a:extLst>
                </p:cNvPr>
                <p:cNvCxnSpPr>
                  <a:cxnSpLocks/>
                  <a:stCxn id="69" idx="3"/>
                  <a:endCxn id="7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B577C6-97C7-0D45-BA72-57C711BA93E0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E5D8709-2242-5A4F-ABE5-84560D1783A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FAD0966-8075-7449-818D-86BAE8B2D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28216CC-B916-6145-9F30-9A5BECCC87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0A7BFBF-0E9A-E140-98FE-C872255805F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578DA67B-3DFB-A646-B86C-B79D6F02F5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47C7980C-B78E-B743-B3E4-8A44275736B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7B2BF35-094C-AA40-BEEA-7033770D2C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3D5AB0CD-61DF-204F-A4BF-A0A1E6FA43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36582F9-5CD2-A74E-B746-F4E20E100744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23A1DAE4-8F28-274C-BF66-C05B685628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93241EF-B6A8-8B43-884B-399288186E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F8F87868-6520-ED4B-ACCF-90EACE67184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9CDA3F9F-DB1B-E44C-A7E9-916FAE06A8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E006E61-4E15-444A-B536-D54EB1BCA4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A02BBA-DC1A-9B42-962D-9E5CFB76B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B6E8128-E406-5649-BE05-B8512977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B57B6BBD-1E39-674A-AA52-069779D20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72BF9FF-E7CC-4D4E-82EB-C01CC2C793B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3884469-1F3A-1546-ADDA-70DDB547AD5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2066434-2B20-624F-ABEF-49D3A3B6C8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22D71BE2-B646-7042-8923-B2D3296B7A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3324A06-ECF5-9645-914A-1C5BF308CB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600B7C44-2D7C-5E4C-97BA-72297D468F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4349500-0897-854B-B9CD-1920CB0DAFF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CBC199B-C48A-BB41-BB46-46B2E70F3E5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872862BA-9C31-3347-9C63-DEDDC7A1C1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EFB5A476-98FE-F34F-8845-9EEE5F083CF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43278054-3932-DD46-863A-496524C5B7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6286EAD-B55E-C349-9E17-471AA1025A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EEEDC03-1FEF-9940-AE2C-6E24EC02879A}"/>
                    </a:ext>
                  </a:extLst>
                </p:cNvPr>
                <p:cNvCxnSpPr>
                  <a:cxnSpLocks/>
                  <a:stCxn id="104" idx="3"/>
                  <a:endCxn id="11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1651649-3547-9E4A-9288-2F9759CED91C}"/>
                    </a:ext>
                  </a:extLst>
                </p:cNvPr>
                <p:cNvCxnSpPr>
                  <a:cxnSpLocks/>
                  <a:stCxn id="109" idx="3"/>
                  <a:endCxn id="11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44AD36-1836-E44D-A26F-F66A50ED3CDD}"/>
                    </a:ext>
                  </a:extLst>
                </p:cNvPr>
                <p:cNvCxnSpPr>
                  <a:cxnSpLocks/>
                  <a:stCxn id="118" idx="3"/>
                  <a:endCxn id="11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F8B558C-C1BE-0242-95FD-8A9E1DF8C8F3}"/>
                    </a:ext>
                  </a:extLst>
                </p:cNvPr>
                <p:cNvCxnSpPr>
                  <a:cxnSpLocks/>
                  <a:stCxn id="103" idx="3"/>
                  <a:endCxn id="11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FE5E451-B80E-E848-BD9A-D2600271C83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0162021F-A648-C248-92A2-267464FE811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A433342-C1FB-E948-BA8D-38D9E75CC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13FB50E-466D-F541-A2E1-9B8C6268A5F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C3A77B9-66B1-AF47-B65C-47B46E5A90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A1C7EE7D-5B3A-B748-8FB3-E4CA9A899F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8DE6B34-9320-A34F-8BC9-9CB1A3364F9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67829E4-9C0E-1247-B870-DD6125B873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B534DB35-419A-5549-ADC5-C003295ED9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3368F69-C173-E84B-A719-785779A1CE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660E6EE9-A911-6A40-99D4-7CF3671213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4C9EB83-6928-F640-A5E2-5903EE919F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1DEED2B-D05B-8144-BF60-574B571659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09E836D-6329-DD4F-9655-1B2EF49AA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A13146E-254D-B444-AD06-F2E6129240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73D45A5-37B5-4A40-A4FA-46D1D0B26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1E5C434-1575-484D-99EC-1C3A1CAE2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7303ECC-0F2E-D34A-91AC-AB51ED9D4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3C9B353-EA38-F946-B340-9E9703D6609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47BFAAFE-8DAD-F649-89F1-A44B35C9093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A33D71FD-FCB2-4948-8F44-4DFD9B0A5D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9FBFFDB-39B4-A748-A36F-7514D0B78B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6BF438F2-5210-2044-9E0E-9C8CBA6F16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0CED0BE-32A8-9D4B-B11F-C9467ABAF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6D7180F-FD1C-3248-B758-8C2D7B29918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2A4F85C-299F-8047-ACC0-023A3DACB41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EF575C-3970-F942-8C81-8CA0074E4B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37834DE-3443-5F4F-816E-98638035B3B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4BF0274-A3E0-3B47-A670-3296FBB3A5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8F19C51-BA2E-6340-AD41-DC31A52881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5D067B6-3FA9-8248-A350-CBC9F906C5A1}"/>
                    </a:ext>
                  </a:extLst>
                </p:cNvPr>
                <p:cNvCxnSpPr>
                  <a:cxnSpLocks/>
                  <a:stCxn id="138" idx="3"/>
                  <a:endCxn id="1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B197044-264F-CB44-BF0E-78CCD126CEBD}"/>
                    </a:ext>
                  </a:extLst>
                </p:cNvPr>
                <p:cNvCxnSpPr>
                  <a:cxnSpLocks/>
                  <a:stCxn id="143" idx="3"/>
                  <a:endCxn id="14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FDA547E-95C0-974A-A57D-8FB9320051C2}"/>
                    </a:ext>
                  </a:extLst>
                </p:cNvPr>
                <p:cNvCxnSpPr>
                  <a:cxnSpLocks/>
                  <a:stCxn id="152" idx="3"/>
                  <a:endCxn id="14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7F99D49-E9D5-624F-8558-FDF08E4F0C3F}"/>
                    </a:ext>
                  </a:extLst>
                </p:cNvPr>
                <p:cNvCxnSpPr>
                  <a:cxnSpLocks/>
                  <a:stCxn id="137" idx="3"/>
                  <a:endCxn id="14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8ED9FF4-9656-2446-8E0E-EA2EB5A949CF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05C2108-3A60-5B43-A065-BB61FA1048C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F9EB8E5-EF93-C541-8E4B-1E29662D8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9A53A3A3-04E7-B64F-A2B7-363025428D6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99C465-6883-7045-8CCD-45D7C74250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BD2EEC8-AA3A-AF4A-A36A-9A9643655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0F628E53-75C1-8E4F-996C-AC92ACEB94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D90480E-2AF8-6840-A8C5-2881A449D1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405C6927-6D12-954B-A448-310EB147F9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6D36B59-6E5D-7D46-A28C-215ED0ED083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2EA430E3-47C6-6742-A951-978E0E22D2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C70B61F-C884-B045-B648-C32035C31F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D4DDF2D-F7EC-E84D-AAB3-B1B6A3B6B2A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AFE106F-9EEC-F54E-9374-7218262D3E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D883C2A6-B375-B84B-A036-A57789BFEE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6717F33-6BE5-6D4A-8BF4-974929FBE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54C1891A-D328-D74C-A4C8-A1018B319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B0E2D51-E207-AB49-952B-E54FE46AF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FA37D528-A953-6C4C-8F1E-843B5CB89E2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00201565-08F6-C94B-8059-264F01735FB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EC8DDE27-D9EE-554C-B7B4-BFF6FD51BF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C7335BC-8700-2C43-8BB7-DA8888FBC8D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85A45CA-9C5D-794A-8B6E-82D4D24D4E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952AEA8B-C395-5A48-A060-08E1439697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F6795575-C0C6-2C48-AFA3-114E4401E74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C6F59E3-C371-F74B-8CB6-FFF8B40E55A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446CC21-0BB6-2D4E-9CA1-DF74BABFD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4E495AB-84F4-E143-8323-C41CF2D39C7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C5DA3E-4D8C-4241-A405-CDCCC8240A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91A9FCD-2978-6B41-A5E7-BEDF01BEC1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FB96DC4-CF0B-B942-ACAD-834CFFD3D3EE}"/>
                    </a:ext>
                  </a:extLst>
                </p:cNvPr>
                <p:cNvCxnSpPr>
                  <a:cxnSpLocks/>
                  <a:stCxn id="172" idx="3"/>
                  <a:endCxn id="18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87432B48-9B94-EA49-8908-E13AECDAB2D6}"/>
                    </a:ext>
                  </a:extLst>
                </p:cNvPr>
                <p:cNvCxnSpPr>
                  <a:cxnSpLocks/>
                  <a:stCxn id="177" idx="3"/>
                  <a:endCxn id="18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347EE77-8D25-D94A-9301-135808AB6EDA}"/>
                    </a:ext>
                  </a:extLst>
                </p:cNvPr>
                <p:cNvCxnSpPr>
                  <a:cxnSpLocks/>
                  <a:stCxn id="186" idx="3"/>
                  <a:endCxn id="18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18DFDE37-6752-3741-9093-CAF8BE2456FC}"/>
                    </a:ext>
                  </a:extLst>
                </p:cNvPr>
                <p:cNvCxnSpPr>
                  <a:cxnSpLocks/>
                  <a:stCxn id="171" idx="3"/>
                  <a:endCxn id="17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4749AA7-574B-8A4B-B2EA-292110A9F87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12969219-238A-7D42-9F6B-1286A3B1F8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B9CE7C1-080D-0744-A831-5E0B8C472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6A433499-BF78-1949-9F97-81258F8AB2AF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855B7B6F-E98A-3F4B-AB63-0A2E9AEB30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C2FCB6FB-8EF1-B740-A572-4FF6799AD4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E898704-87E6-1B49-BDAD-2BD90003B9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B5FF2994-EB59-4B40-B85C-79F96B4EC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AD9D695-58AB-2440-9EE7-CC8785F803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5403392-0F72-B448-9363-02964AB6260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F7F0330-BC0E-F648-BBC8-8F57E547FF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1C40FC27-448F-354C-AE6B-E886D4FD4E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7D0B1644-EE56-6A42-8CE1-11C1F9AB17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9E8D2C4-5E5A-F744-AE70-913B9FB2B8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202260B0-EBB4-B749-A318-2AC8DE11B8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7AC4AF3-60C8-C74D-B22D-D0F851A1E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2E7FA4A-B369-3F4C-88D2-7B1B76B10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BC2DD3A5-C072-D244-8F38-F1A147A5B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34B3492-84A3-8B44-959B-F45C723208A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F3D7921B-5344-D94C-A934-F071A13EDD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81A9BF8-DD37-3442-BB0D-DB18F62E9D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0B12E81E-A6A2-E844-9A58-54D8674C3F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D663B3E5-B301-CC43-8843-9B8BAA51CB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95A4A112-C532-1A48-841B-0175D920DD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06626387-27FF-324F-B3D6-44D0EF5010F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30511F49-3F0B-9A46-80B8-06CC95AB08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1C7FF9A-AA07-034C-9B12-A6A8091252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2276C78C-0CC8-F247-ADD5-8CD9AD3152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E319B76A-96E0-F64B-BBEE-AFE709C57A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11D6D17B-A991-DE4D-81E1-05EBA6CF87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7DA07C7-F56E-694A-820D-7AF1508F0B08}"/>
                    </a:ext>
                  </a:extLst>
                </p:cNvPr>
                <p:cNvCxnSpPr>
                  <a:cxnSpLocks/>
                  <a:stCxn id="206" idx="3"/>
                  <a:endCxn id="2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4F1BB1F-44FC-3B4F-BC69-B90BB1A658AF}"/>
                    </a:ext>
                  </a:extLst>
                </p:cNvPr>
                <p:cNvCxnSpPr>
                  <a:cxnSpLocks/>
                  <a:stCxn id="211" idx="3"/>
                  <a:endCxn id="21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26CEAA7-22AD-6240-9EE3-0D8ED8E45793}"/>
                    </a:ext>
                  </a:extLst>
                </p:cNvPr>
                <p:cNvCxnSpPr>
                  <a:cxnSpLocks/>
                  <a:stCxn id="220" idx="3"/>
                  <a:endCxn id="21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FAAF40E-C762-734D-BCAA-A095D49CB848}"/>
                    </a:ext>
                  </a:extLst>
                </p:cNvPr>
                <p:cNvCxnSpPr>
                  <a:cxnSpLocks/>
                  <a:stCxn id="205" idx="3"/>
                  <a:endCxn id="21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1B91CE9-8D91-C948-A10C-C3C784615A98}"/>
                </a:ext>
              </a:extLst>
            </p:cNvPr>
            <p:cNvGrpSpPr/>
            <p:nvPr/>
          </p:nvGrpSpPr>
          <p:grpSpPr>
            <a:xfrm>
              <a:off x="5138077" y="2475922"/>
              <a:ext cx="9476192" cy="2000950"/>
              <a:chOff x="5599182" y="2021462"/>
              <a:chExt cx="9476192" cy="200095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5215514-F00C-6C4C-8B14-1FFD82961346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FD9EE52-8834-8949-850D-8D877415FD0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38532EEA-6CB9-934A-BFD8-71899C297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82F995EF-79BC-5E43-AAD5-C69FF47E095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F141141B-DEA0-064C-8E12-E9F06252D12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D762BE05-A7FF-7940-8686-316B4F8E1B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A0C8C50A-64FB-174A-86A1-E6A3E3808FE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1C8041BE-8923-154C-9716-7A014100B3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3B43695A-482C-7747-B919-F10F39B943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05739982-A412-3548-8294-DB7534F3E5F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265F138F-8651-2946-AA77-85E118DA42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455EC5E2-2716-8243-AC3E-7B7C170FAF5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B1DF99AC-6231-C641-9F83-10FFA41F3B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4933CC66-8B61-F144-B9F6-A304B44745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DD1AEB0F-0819-494C-9251-FB5FDBB8D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9A0A80D4-6255-EF43-A6FA-C62C5D2B7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26F8389-1866-CE46-8D93-59A684A2D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E89A7CC6-EC98-FA48-9DFD-21253C8DB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D151E507-61B9-0346-8B9D-F1E3B18AE9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2341CD5E-787C-534B-A632-3CF649FB385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0A2D342-8AC1-6F4B-9348-74C6A9ABB3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0BAA196B-42BC-4547-831A-CF8BE047B0D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24580014-1A19-0145-9422-1BD12C3AF0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827E8094-4AE3-D24A-8BBE-7E1375806A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2429CEAD-2EC1-E74E-BDB9-391A4437D13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9C7A17FE-7C4E-144D-9EDD-66A2F2009E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5EC2B5E8-3347-B349-971C-513227CE6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F33BDBDE-4666-1741-9F85-2038BBC0FE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9E6AAB09-8A4D-D748-915D-3CF0C8BFFF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B8A8EA78-C028-994D-8451-B06B1A5DF3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BA35BE68-497E-7A4A-B1C6-F877428B93A2}"/>
                    </a:ext>
                  </a:extLst>
                </p:cNvPr>
                <p:cNvCxnSpPr>
                  <a:cxnSpLocks/>
                  <a:stCxn id="412" idx="3"/>
                  <a:endCxn id="42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036DAE69-3A3C-4B4F-A06C-5BD3D9C0566B}"/>
                    </a:ext>
                  </a:extLst>
                </p:cNvPr>
                <p:cNvCxnSpPr>
                  <a:cxnSpLocks/>
                  <a:stCxn id="417" idx="3"/>
                  <a:endCxn id="42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449195B1-B6F4-9B4D-A24D-3B4720FE0DE4}"/>
                    </a:ext>
                  </a:extLst>
                </p:cNvPr>
                <p:cNvCxnSpPr>
                  <a:cxnSpLocks/>
                  <a:stCxn id="426" idx="3"/>
                  <a:endCxn id="42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52E0A1DF-8028-4941-B1A5-1937F635B1A0}"/>
                    </a:ext>
                  </a:extLst>
                </p:cNvPr>
                <p:cNvCxnSpPr>
                  <a:cxnSpLocks/>
                  <a:stCxn id="411" idx="3"/>
                  <a:endCxn id="41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38964D6-F01C-EE4A-A9D8-0A6C3ADE71BD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C3DC1AD-D3E2-134E-A606-50CCAD0B4EA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8EBC6CDF-855C-9C4E-A09F-8338CE25C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B00B4684-680D-D042-B135-0766C3D0B54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34FF3611-C2D4-DD47-8C99-A793D306B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8B6D3D13-8906-4F4E-9F84-9B4A5F933A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8E7C7029-8604-B840-A30F-543A0301ED9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DEA9E409-A0EC-E54D-9B0D-C438F603E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890A3F46-0DD0-3C45-B867-72C0359802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61D85F01-2C6D-304E-B56C-984CD132172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9A56E055-6FA2-094C-9178-757A073D990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3736A73F-96EB-AC46-BEE0-D1D96DA05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F8F7F8C0-7175-1B48-9BB2-CCA202D5D9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A7651293-3D3F-5842-A79B-396A09FEE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E9119528-767D-8643-9256-B7670DADB4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2BEA6098-F55E-0041-BB66-121F1DB39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1CE27E9F-F1A3-454E-8D59-0FCDE009C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6325D31B-7BC3-8A47-91E8-CC866837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609AA546-7246-0246-BADC-46D06E32156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D7BDB20C-7B16-0645-B13E-5666E474EEA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79F36750-FF70-5B43-849E-EC6350BA0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0ACE9665-CE82-D64A-A853-41395A62C6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F1479EB8-D091-C24F-8811-2890C55380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0DDCB6A-54AA-9149-A008-98EEC8F341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43990B2B-B1C3-3047-A19D-DEA1795217CD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B8BE307-B935-7D43-ACBB-D612862DEF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66B80710-9E77-0340-AFC6-6178DCCBCF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4F59E1B0-0349-AC4D-B42A-5DBB7B4135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AD8D93F7-1484-474D-9D56-CA2FD158F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1FDD0B0C-8EA5-5A46-9745-D06CF4CB29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88255F5-7615-7145-8566-4E32B8F89BE4}"/>
                    </a:ext>
                  </a:extLst>
                </p:cNvPr>
                <p:cNvCxnSpPr>
                  <a:cxnSpLocks/>
                  <a:stCxn id="379" idx="3"/>
                  <a:endCxn id="39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DD08E0E-1128-D045-B8E3-3E6498AE3D1D}"/>
                    </a:ext>
                  </a:extLst>
                </p:cNvPr>
                <p:cNvCxnSpPr>
                  <a:cxnSpLocks/>
                  <a:stCxn id="384" idx="3"/>
                  <a:endCxn id="3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DA8D2B01-BC75-344A-9E18-3B7963200116}"/>
                    </a:ext>
                  </a:extLst>
                </p:cNvPr>
                <p:cNvCxnSpPr>
                  <a:cxnSpLocks/>
                  <a:stCxn id="393" idx="3"/>
                  <a:endCxn id="39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92453CAE-7E20-AD43-86A2-B9D6EED057DF}"/>
                    </a:ext>
                  </a:extLst>
                </p:cNvPr>
                <p:cNvCxnSpPr>
                  <a:cxnSpLocks/>
                  <a:stCxn id="378" idx="3"/>
                  <a:endCxn id="38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B69493F-B2A2-574A-8DDF-9229912206C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C92CF7B-8CB2-4348-B992-146652D759D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5E53A317-9D5E-6949-91BB-F71D05F0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011665AA-0437-E04B-B76E-E7A10567B935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06BF9BE6-BB10-A44A-94DD-267EEEFAC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A11B5488-CBF9-324D-BB51-E1BD2BB46A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85DD3803-CCDD-0343-977B-F04656A4FD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175D2A7-368D-7A45-9B7C-B52D77E31B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02B1542-FB59-EF48-888C-7FDDFD0691A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1DB72742-09B2-D144-9F31-4A0B1822CBAA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67CA6B63-9BD8-104E-AE2C-9E2C9BD86A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B86FC62D-BC3A-EB44-ADD0-16A1BA99F8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BA7B035-D6B2-304A-95E9-496642C8D6A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4E668CC-4537-AD42-9EF6-1DC72ADF66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446DF4B6-EAD9-A146-A4FB-9C70B13FB4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1984D025-0115-9340-9D50-C305D6185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586FF244-5326-EF47-A0DD-5A7B1B516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D6358024-E681-7244-959F-AAFAEA7F4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0C4BF966-C73D-2344-AE2F-A2974430693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5E08DA74-D79D-5042-A9E4-9F113342D7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C81ABB29-A8F2-354D-8E87-EA2D39EDD1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13A6E1C2-A7D2-4141-A9EC-EB2F880D97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56F2F1DB-BCB5-9543-B128-688CED3DCC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323000BF-E9CB-254A-B809-C57D75345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AD406C4E-94FC-1449-832C-A52CDA8C630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4187955-DE58-5F45-9472-50F1C6651CB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4A2275AC-7398-3848-B043-AEEAC31C4A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66AEF1F2-18FA-4A4C-8AFC-F84059E2EF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5E5C6D03-0EA3-B345-82C0-2CA5138AAC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C7F20FD4-6BBB-9543-B8F4-F61C40FFD0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C9FC69C2-0A3F-5D47-95DD-21846A0ADFE4}"/>
                    </a:ext>
                  </a:extLst>
                </p:cNvPr>
                <p:cNvCxnSpPr>
                  <a:cxnSpLocks/>
                  <a:stCxn id="346" idx="3"/>
                  <a:endCxn id="35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CB379F7D-FCB0-954F-A474-09E61EA4A7DB}"/>
                    </a:ext>
                  </a:extLst>
                </p:cNvPr>
                <p:cNvCxnSpPr>
                  <a:cxnSpLocks/>
                  <a:stCxn id="351" idx="3"/>
                  <a:endCxn id="3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9334E5B-5285-3C44-9FF7-24F29C1F4E6F}"/>
                    </a:ext>
                  </a:extLst>
                </p:cNvPr>
                <p:cNvCxnSpPr>
                  <a:cxnSpLocks/>
                  <a:stCxn id="360" idx="3"/>
                  <a:endCxn id="35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F7F4A8C0-BFE7-724B-AD29-5DECB3C41C10}"/>
                    </a:ext>
                  </a:extLst>
                </p:cNvPr>
                <p:cNvCxnSpPr>
                  <a:cxnSpLocks/>
                  <a:stCxn id="345" idx="3"/>
                  <a:endCxn id="35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F269F7D-143D-3145-9A36-0E8CC4811AFA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CBD2C3FE-5E3D-8446-B1B4-2D87A58C5F0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ABA1D79-60D2-264A-9650-C2F7CFCB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869049B-76D3-434D-A5C8-116C1DF436B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37AB9A1B-C63F-BD41-8492-74160623C9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20E7CC6F-478E-4640-89E3-6C433ED9BA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11879BAD-D883-D54C-AC10-65DB494B219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B6A43D7B-C086-4D45-A39C-3F24745BC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ECECFE3-E314-2F43-88EC-1B79102791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018E2AA4-40F1-BC44-80AA-E1161879ADA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F4E091F-FB34-B840-B518-909B1A8042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EA1361B4-2007-204C-89B4-6F973A0CF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54E84445-C710-4C4C-8AA5-9942F075E6A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C6DA27DD-E17F-AF48-9DBE-9831278B0D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8ED363A4-5776-5649-A2E8-072F54AF3FD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27EE2CFA-E661-A745-860F-2BD3ABB9F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C6AAA14-A644-5B46-A13F-D2C3E77F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07AD5A3-453B-AA47-86D8-05E6AE3A6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7C262771-AB62-EE4E-A815-5A51C64118F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3DF593A8-E191-E242-9AC5-13F30B0179F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C13BD1A3-5770-0F48-B5B9-1E99F0C7F9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A1DA3B-D191-1C4E-9B28-742F66D9E03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C62EED9-F21A-974C-9CF1-37AE57E508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5B5B7839-F7FF-0247-9C3E-26B029C580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715FDDF6-05A3-8247-8057-D516B09CC67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398285B-507C-764A-96A7-4C10ED4FE4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91E651-6370-A747-9513-FDCCF33D89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B95AF2E-2C9D-A748-AF3B-E48AE3F5AE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7779F8C6-0241-A847-8AC2-9E49C5B622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662B0CA8-C06E-7B4E-BCB9-A1D523B42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89EFA7A-9B83-774A-AC0A-5962CB463CDA}"/>
                    </a:ext>
                  </a:extLst>
                </p:cNvPr>
                <p:cNvCxnSpPr>
                  <a:cxnSpLocks/>
                  <a:stCxn id="313" idx="3"/>
                  <a:endCxn id="3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F2F2CFBE-2DEC-9945-9B6E-249C52EDEAE0}"/>
                    </a:ext>
                  </a:extLst>
                </p:cNvPr>
                <p:cNvCxnSpPr>
                  <a:cxnSpLocks/>
                  <a:stCxn id="318" idx="3"/>
                  <a:endCxn id="32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F7A6499C-DBF0-5F42-ACAA-EE9EE21F7F79}"/>
                    </a:ext>
                  </a:extLst>
                </p:cNvPr>
                <p:cNvCxnSpPr>
                  <a:cxnSpLocks/>
                  <a:stCxn id="327" idx="3"/>
                  <a:endCxn id="32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BC69660-B3D5-FE4D-B8AD-2958EB8405FA}"/>
                    </a:ext>
                  </a:extLst>
                </p:cNvPr>
                <p:cNvCxnSpPr>
                  <a:cxnSpLocks/>
                  <a:stCxn id="312" idx="3"/>
                  <a:endCxn id="31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C6E0130-B493-E144-989F-AE76F4A669B8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2BD1EEC-FDD0-8647-9973-5F0BD7DAC11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6413CC1-4584-BD4B-BD27-4BC949FA9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9B196214-C1EF-5F46-8F8C-E549C9EA841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F908159-43AE-8745-AD90-46177FF276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FCD89C4-7596-0C4B-98BF-3D3C0B1836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2F868925-E5AE-B446-9B1F-2EA68C20E5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952C1AEC-52E3-EA43-8973-C82F3DCE4D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DF4CA1AD-FEEA-4044-A735-D5ABA4E09D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1F3CF5E6-CC7B-BD4F-8D90-61D2F6D049B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953AD035-1D54-754A-B7B3-DCFFAAB5972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D95D5359-F2C5-5D44-9CD1-9B0912108A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0A76038F-5554-CF4B-AE6E-33F3EDEE6FC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26C429CA-C343-6348-8FC7-8254786024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89EC798D-6B7E-6746-A7DD-1146F8D5E3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A197C3A-0AD7-0F4C-BDF7-60B464B36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0ABB13EA-2B32-CC40-82D4-18C784B50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1A1EE38B-6926-EC42-BED1-67331A248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0053709C-32E4-154B-994A-66885DC7CCD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F6ECFE4-2C68-924D-952F-94FA698F39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18BE488E-6DCB-114A-83CA-4486B0746E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9D15CA50-1204-7D4B-8BD9-EB92F7CDB8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7A78A361-8550-7341-8FCB-95D0937B6D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1BDB4583-7F0C-004F-A551-6AFCCC753E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77D9A011-2989-194A-94A8-D69D66379FC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6BB6839-4724-D04E-B4A9-97B6216DB6D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F28F573-EDFC-7C4A-829D-BE4D836330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F0E54DF3-A181-7F4D-B449-66F1ACFC34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FC3E685B-8AF3-8543-AF7A-B6FAE12837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688F9642-0124-AF4C-93CF-EA3F829C62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0FC7230B-8DE4-8647-87E6-3B4C1C336321}"/>
                    </a:ext>
                  </a:extLst>
                </p:cNvPr>
                <p:cNvCxnSpPr>
                  <a:cxnSpLocks/>
                  <a:stCxn id="280" idx="3"/>
                  <a:endCxn id="2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E5DA7CC5-D5BD-3A43-B77F-A4C6DBC620FF}"/>
                    </a:ext>
                  </a:extLst>
                </p:cNvPr>
                <p:cNvCxnSpPr>
                  <a:cxnSpLocks/>
                  <a:stCxn id="285" idx="3"/>
                  <a:endCxn id="28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C66F583-D498-0349-B096-B26F4B94153E}"/>
                    </a:ext>
                  </a:extLst>
                </p:cNvPr>
                <p:cNvCxnSpPr>
                  <a:cxnSpLocks/>
                  <a:stCxn id="294" idx="3"/>
                  <a:endCxn id="29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D79511B-3CB4-4746-89D0-2080F8395752}"/>
                    </a:ext>
                  </a:extLst>
                </p:cNvPr>
                <p:cNvCxnSpPr>
                  <a:cxnSpLocks/>
                  <a:stCxn id="279" idx="3"/>
                  <a:endCxn id="28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CC7615C3-E6A6-F846-9186-13BFC22CA509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B43FA15-8E2E-7948-947B-8110CBF2248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A9397E5-8576-7D46-9EBE-0D9A5403C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8871B9A-48A8-3C49-B3A7-D339983D63B4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16F2A5A-7DC1-ED45-829D-C7F0F14B70C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292C147-294C-8247-AFA9-E393AE5CB1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33FE952-9AFC-9545-B2EA-051B575E38C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B3853861-1CF4-B24C-9C0E-32B0EADF6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42FF7B4F-63E5-AF47-A731-0177FAA68A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B1639265-472B-B947-A909-8C6332CA2E8E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43DEB9E2-5C1C-B146-89C5-6688373EEE2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A666BE6-6EA9-DF49-B77F-F0299161F6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DCA8FC13-C4B4-A34F-971B-A08371185E0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69AAD4C-8126-694B-BE24-9815714592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5136961A-FA5A-7040-8228-0979273817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FB0FF50E-FDCF-9444-874C-9F31CE14B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03D345F-E763-9342-9642-032CEA618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8165A7E-68FE-D147-A918-510158E7B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64D091E0-FF7B-3E44-9FD9-9B0543CE684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C90A192-5004-BA43-9A55-780FF398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5A58372E-6403-7B43-B370-68D33976AB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C4D62303-2E5B-9140-B8F8-35F8084F597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EFA99EEB-F75F-0943-AA40-242F26D604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7908E562-1C80-D540-AEAD-3595DC5DAF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631EAE2-10BF-1047-BBA9-84E35ED411E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7E92CA7-5B48-4246-91D4-7E711F76A1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34C3EBA-9E39-2942-B11C-782BE69A5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0DCD957D-E85E-B04D-91F9-635777BB1EC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1B494FB5-5633-AD42-8A12-9611BC5446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A4A1BDDF-5C32-7E47-8C07-D562721DB54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4F0368E-562F-E044-9466-2200CF37ECB5}"/>
                    </a:ext>
                  </a:extLst>
                </p:cNvPr>
                <p:cNvCxnSpPr>
                  <a:cxnSpLocks/>
                  <a:stCxn id="247" idx="3"/>
                  <a:endCxn id="26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F3501752-6AA5-D34C-9C98-16F3EDB6B0C5}"/>
                    </a:ext>
                  </a:extLst>
                </p:cNvPr>
                <p:cNvCxnSpPr>
                  <a:cxnSpLocks/>
                  <a:stCxn id="252" idx="3"/>
                  <a:endCxn id="25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DC3C261-ED61-7248-B4A8-2B0B752CC3B7}"/>
                    </a:ext>
                  </a:extLst>
                </p:cNvPr>
                <p:cNvCxnSpPr>
                  <a:cxnSpLocks/>
                  <a:stCxn id="261" idx="3"/>
                  <a:endCxn id="25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4E78B789-5ADB-4C45-BDCD-344E8575D0F8}"/>
                    </a:ext>
                  </a:extLst>
                </p:cNvPr>
                <p:cNvCxnSpPr>
                  <a:cxnSpLocks/>
                  <a:stCxn id="246" idx="3"/>
                  <a:endCxn id="25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843C628-39F9-7D4A-BC19-330F5569E91C}"/>
                </a:ext>
              </a:extLst>
            </p:cNvPr>
            <p:cNvGrpSpPr/>
            <p:nvPr/>
          </p:nvGrpSpPr>
          <p:grpSpPr>
            <a:xfrm>
              <a:off x="5139474" y="3891803"/>
              <a:ext cx="9476192" cy="2000950"/>
              <a:chOff x="5599182" y="2021462"/>
              <a:chExt cx="9476192" cy="2000950"/>
            </a:xfrm>
          </p:grpSpPr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B2C244DC-EE08-0E4E-9494-EFDE56D620B9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EBF62A6-186F-8D46-B789-85C7456991C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48DEF757-4F30-D747-9FC7-51D7146FC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1BDC2A5A-4C6D-7043-8DB5-50A95B23A4C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2CDF8F68-4ACD-0641-B80B-1D7D41AEE18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4FBF6EDD-3F41-384A-925E-DA716F2F15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43FD51A1-92AF-4D43-A490-5685B6D850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2C5DD57-CD79-9E48-8F31-12C1F8A823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7100B78E-A06D-5B4C-B4C2-7EF8477724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38CDE4EE-20A8-6048-9505-4E2643C80A4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C54B12DA-5D1B-3048-892E-7741ADC0C21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EB07AEDD-AA42-E94A-B079-0C730416D9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83F0571F-EAEF-584C-BA39-6C586DA456C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9B658B83-8318-4D40-9BC6-0B148352B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9E1FB08F-5594-074E-80E8-2D36AEF540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83C25D37-80F5-8548-9226-08C5F4D76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E772FE39-7CDE-7747-BA20-EE9EE24BA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A81ACA4F-ED24-8A46-806E-9C672281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27DA2CE7-CE8B-DF46-BD43-6E7A0052A83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671409B0-1E8D-0B48-B08C-B21240375A5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FA6D3358-C4B7-C740-8143-7066C7CF01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FF6A524A-4E6D-EB4E-9711-A44CA4FA3D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D8091E71-72C5-654B-9644-885FFA7FDF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0F28748E-57D1-8241-9735-EA874B58D2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7A219444-A3A9-3C4E-972B-76E7E6B8338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ADA1E725-37E8-7D43-9897-3A6D67E461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15" name="Rectangle 614">
                    <a:extLst>
                      <a:ext uri="{FF2B5EF4-FFF2-40B4-BE49-F238E27FC236}">
                        <a16:creationId xmlns:a16="http://schemas.microsoft.com/office/drawing/2014/main" id="{BD04F900-9029-AC46-8268-1782190D53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8976332D-2A90-0640-9A4F-0AD31E19DF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7" name="Rectangle 616">
                    <a:extLst>
                      <a:ext uri="{FF2B5EF4-FFF2-40B4-BE49-F238E27FC236}">
                        <a16:creationId xmlns:a16="http://schemas.microsoft.com/office/drawing/2014/main" id="{BA848F88-D8EB-E748-9786-579F38C39C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752E6651-E11D-434A-9CC1-E894A35B38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B0692E18-2EFE-4C4C-B4EC-DE7F299F8720}"/>
                    </a:ext>
                  </a:extLst>
                </p:cNvPr>
                <p:cNvCxnSpPr>
                  <a:cxnSpLocks/>
                  <a:stCxn id="617" idx="3"/>
                  <a:endCxn id="63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40E51065-375B-E942-8988-8172DED5A89A}"/>
                    </a:ext>
                  </a:extLst>
                </p:cNvPr>
                <p:cNvCxnSpPr>
                  <a:cxnSpLocks/>
                  <a:stCxn id="622" idx="3"/>
                  <a:endCxn id="62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293EE921-EBFB-CC43-B408-C33D93E3015D}"/>
                    </a:ext>
                  </a:extLst>
                </p:cNvPr>
                <p:cNvCxnSpPr>
                  <a:cxnSpLocks/>
                  <a:stCxn id="631" idx="3"/>
                  <a:endCxn id="62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3AF79BB9-ED85-274E-83A2-DAA7DFC7CF6E}"/>
                    </a:ext>
                  </a:extLst>
                </p:cNvPr>
                <p:cNvCxnSpPr>
                  <a:cxnSpLocks/>
                  <a:stCxn id="616" idx="3"/>
                  <a:endCxn id="62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A28CC360-A47F-0241-B4DD-9F3DE037DEC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A5A53CA-C484-9E40-A0FC-2BD3AA28A2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953135A7-12D1-2545-B033-2458A2D6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1A1C7C94-20B8-C847-9A8D-C99B8E3F20C2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80A9F75C-7F5C-B54C-A04B-48FB1DE4BFB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91F0A89-C545-E34F-819F-DC03958235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8" name="Rectangle 597">
                    <a:extLst>
                      <a:ext uri="{FF2B5EF4-FFF2-40B4-BE49-F238E27FC236}">
                        <a16:creationId xmlns:a16="http://schemas.microsoft.com/office/drawing/2014/main" id="{4ECBDD64-6E50-554F-A8B6-2E0973D734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3E79A9D4-C249-464C-A305-4813285521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B3B04E2C-7B62-BD43-B2C2-7E1248678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7E84CA-62C4-224C-895B-7CC6DD05DC0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D2625DFC-A3BE-5241-A0F6-9786540C28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1F2EEB22-1054-4A49-8CF5-63F2BFCEBC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D9E0A9C3-047D-1A4F-8942-70F3E412C1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CE874940-9AB0-D04A-BB32-9E4AA91BF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E6E77377-749C-314E-B867-FBF8B0F6B9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1B14CED7-2E59-4348-9E2A-ADD7FF03C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B755A99E-B7A3-D442-ADCF-144412545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F01D4258-C52C-534B-BB4E-4A4465937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DCA46C8D-DF3B-8B4D-B050-F22E40FBE4C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25541348-52F0-A142-B0E1-45D6EEE54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DEC6583-6AC3-A94C-8FBF-6DBB559E0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A3FA9B57-6103-6341-BA5C-6A8B4942FC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EF0588D2-7EE1-5149-BC52-8D7FA91608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DDFE812C-353D-984E-B355-95B6DEB99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1F2C0BE3-7788-AF48-AC80-A9FE26E5699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15BE135-6BCD-D84B-9AA7-7CD0BE0832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5FC674DF-E060-6B4D-B4CC-0E517B1BCA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C5A44545-28D7-EE4B-90D0-CBCB32EC5BA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37C56DF3-BF7E-9748-8952-4D539834FD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DC74BA74-6819-0A46-8AB6-59F8CD6346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A3A110F9-6F7C-6C47-AF79-486A176B3888}"/>
                    </a:ext>
                  </a:extLst>
                </p:cNvPr>
                <p:cNvCxnSpPr>
                  <a:cxnSpLocks/>
                  <a:stCxn id="584" idx="3"/>
                  <a:endCxn id="59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D4022199-8246-BB4D-BB42-2033DCAB20C3}"/>
                    </a:ext>
                  </a:extLst>
                </p:cNvPr>
                <p:cNvCxnSpPr>
                  <a:cxnSpLocks/>
                  <a:stCxn id="589" idx="3"/>
                  <a:endCxn id="59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F81630C0-962D-B345-A578-8352204B0853}"/>
                    </a:ext>
                  </a:extLst>
                </p:cNvPr>
                <p:cNvCxnSpPr>
                  <a:cxnSpLocks/>
                  <a:stCxn id="598" idx="3"/>
                  <a:endCxn id="59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3142953D-3DFF-DF4B-AC9A-B80E693C0EA4}"/>
                    </a:ext>
                  </a:extLst>
                </p:cNvPr>
                <p:cNvCxnSpPr>
                  <a:cxnSpLocks/>
                  <a:stCxn id="583" idx="3"/>
                  <a:endCxn id="59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2427797B-0C79-1F44-8908-F48E3235F1A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CE059F08-CFE3-7340-9881-861A10EDFF1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376B2DF-F8CC-2341-AFA3-B76B14077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563BE8B-D96F-CF4F-B914-397557A546E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7A88BF5A-DA10-9645-BF0C-7276782C93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887A81FC-0F6C-BB49-908C-8584CFCBF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8E2AB12-AD3C-504F-8EF1-5366FD4B8D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E0861496-872D-5F4D-BA5A-178F9125D8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3B3CDE3C-AF43-4F47-9612-23AFD0E218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8" name="Group 537">
                  <a:extLst>
                    <a:ext uri="{FF2B5EF4-FFF2-40B4-BE49-F238E27FC236}">
                      <a16:creationId xmlns:a16="http://schemas.microsoft.com/office/drawing/2014/main" id="{B9498798-913D-6540-A7DD-E581782159C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B87AAB5-2239-1C44-A089-92B06958F05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E197721-0545-DA48-9430-E36B4EEE4C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4A0D952C-F5AB-D940-93D1-6E853B999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1C9B6642-AA34-8141-8AD6-C38CA7F92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71ACC508-30EA-8E49-9E0D-22C8121817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86DF8041-A2FE-D747-8529-E790CB728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8CF1B556-6434-7B44-A624-E4CA63E5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0FBDA796-F756-2149-98F0-6C0C776E9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2" name="Group 541">
                  <a:extLst>
                    <a:ext uri="{FF2B5EF4-FFF2-40B4-BE49-F238E27FC236}">
                      <a16:creationId xmlns:a16="http://schemas.microsoft.com/office/drawing/2014/main" id="{FF9FD1FF-A218-594E-AD6B-33FD2FFF40C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7DA77C10-4698-694C-BCC9-7EC0B295401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24796F51-D945-604A-B739-BFE7B1E7E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2640915F-8738-8346-A7B9-85BE292FEF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95E0A047-BD82-AC4E-8031-8BBB916025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6E44E0A6-70ED-1442-9409-3DC3E7F89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A621E1BE-FC6A-5F4B-9631-FA9044D8280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31C82A8-32C1-DF43-B6A4-44DB403B16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86D68CD3-BC46-7A4D-AE99-E0DA093533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55FE242A-A92B-7D42-A0BB-999E945C13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7507558F-D060-6340-8961-07749B36F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BAD8DD68-BB25-AF4B-87C5-351E398EAD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C4181947-5F34-E943-8D8C-53CA93516760}"/>
                    </a:ext>
                  </a:extLst>
                </p:cNvPr>
                <p:cNvCxnSpPr>
                  <a:cxnSpLocks/>
                  <a:stCxn id="551" idx="3"/>
                  <a:endCxn id="56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8E7DA549-DF23-7941-BE5C-29BF53C9A2C4}"/>
                    </a:ext>
                  </a:extLst>
                </p:cNvPr>
                <p:cNvCxnSpPr>
                  <a:cxnSpLocks/>
                  <a:stCxn id="556" idx="3"/>
                  <a:endCxn id="55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6B22A310-FED0-DF41-A779-41682493A098}"/>
                    </a:ext>
                  </a:extLst>
                </p:cNvPr>
                <p:cNvCxnSpPr>
                  <a:cxnSpLocks/>
                  <a:stCxn id="565" idx="3"/>
                  <a:endCxn id="56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74227083-E7AD-DD46-9ABC-249D789E929A}"/>
                    </a:ext>
                  </a:extLst>
                </p:cNvPr>
                <p:cNvCxnSpPr>
                  <a:cxnSpLocks/>
                  <a:stCxn id="550" idx="3"/>
                  <a:endCxn id="55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FA24E55C-6AA3-874A-81A7-855A49E83F1E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98BDD733-D0F3-5D42-AB16-31D1517C8E6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036D6D54-4DD0-4247-A413-91C10F163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A015CBB0-5387-BC45-8867-A85F8FE4A86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400FF38C-461D-7844-BDD9-51A0B1B727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BC362AE-4854-6F49-83E9-2621F1CAFC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EDB354FA-9453-3F45-A704-43065654E0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50C180B2-55C5-8E49-AB31-0242B859F0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5B8D750D-6ACF-6944-9565-3CD58630D5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78344827-F25C-0644-B4EF-1E32F7850C5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42988B30-DF19-3445-A7B7-87E19CCAB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99E803CA-1AD2-7A40-BDDD-8A01B5294E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83267D60-9D8C-AB4F-896C-ED03BAC7DC2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D4D49394-49D4-5644-84F1-DF27537D18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B327C077-1C1B-6B48-BC3B-530873766D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04989B81-571F-E940-AFB3-02EB11D99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5B913260-1D9A-B34D-AFE6-FB405FAFE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92BFEF36-6AC6-6044-AC46-61D105C35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785CE7B-05BF-F84A-B95C-F3EE6F662DE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C5C39A72-282C-314A-94F4-BD889CC659C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9A062946-81F7-0B43-B727-F09EC2B12D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7B78B101-168C-4345-B9BC-410A7F9E55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59F35DB8-1880-044A-BCAC-227EDB7047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797E71B5-8D65-7C47-BA9A-63F6890AEF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5AE2A344-3FCD-6642-9478-28CB9CDA2A7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F5587AB7-11FF-424C-8054-F292998FEBE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CA2B38CD-888C-C945-8B7E-D99363C4D2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4EA15AC2-EB2D-794C-B21E-54B591C7547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1F50A55B-DDF6-1947-8CD9-65DA510081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249541E4-0D34-C14C-BF72-29C885003F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A450B509-03C2-364E-BD5F-0F2081CEBDB2}"/>
                    </a:ext>
                  </a:extLst>
                </p:cNvPr>
                <p:cNvCxnSpPr>
                  <a:cxnSpLocks/>
                  <a:stCxn id="518" idx="3"/>
                  <a:endCxn id="53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5635A9D1-C9B4-CE4C-A414-16373E1DA864}"/>
                    </a:ext>
                  </a:extLst>
                </p:cNvPr>
                <p:cNvCxnSpPr>
                  <a:cxnSpLocks/>
                  <a:stCxn id="523" idx="3"/>
                  <a:endCxn id="52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2C0FE9E6-818A-344B-8C53-ED660EB7096E}"/>
                    </a:ext>
                  </a:extLst>
                </p:cNvPr>
                <p:cNvCxnSpPr>
                  <a:cxnSpLocks/>
                  <a:stCxn id="532" idx="3"/>
                  <a:endCxn id="52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25DFA7F6-4AB3-4542-88A1-AF6BDFD15E71}"/>
                    </a:ext>
                  </a:extLst>
                </p:cNvPr>
                <p:cNvCxnSpPr>
                  <a:cxnSpLocks/>
                  <a:stCxn id="517" idx="3"/>
                  <a:endCxn id="52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BEA11557-AB53-564C-BA9F-4A2A34B53553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DB1C74B-A841-F24F-BF0C-A76576091A6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EEECEC2E-EDB2-CF49-933F-E50E5BA3B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3B1DC735-117F-F842-B890-AB14F9BCF5A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D075807A-6DEA-1A4E-A4DA-0D26D3C3066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732B040C-08C2-EB4C-BB8F-203946B4EC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FEB071C7-93E0-2342-8947-3DDAF3059B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10C1FDE1-B62E-1F47-B80F-6690F26D3C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5F1BD2EF-18B7-C44F-BDFB-D69D99D3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7120AD39-3D3A-CE4F-AB2F-634348E5B7B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351FE3DF-E767-FB4C-A846-6360CEF861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546A4471-7C32-9842-9D0B-A3B4BBECF5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62FCF0D6-1C38-1F45-8698-69503E7777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2204F275-C60D-9445-B7A0-07E44BDB40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1794FA29-E94C-F245-B3D8-3B0053E422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CB438F3F-1498-FE4B-9811-23E8FD0A4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53E9EB7C-F5BF-9D4E-A640-43C8FDEEF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94E1799A-654E-7F44-89D7-8D482B86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48D3E250-56D8-E649-B80C-3F4D5F23434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8280DA27-7508-CA4A-879C-3F9EAFF83E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9BCAADF4-7D92-2641-8B58-5ABC2B6A32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97FE4175-F045-D846-8BC4-29086243B2C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DEE4CDA-7220-FE43-B35E-2A3FE118BD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5FD18661-C257-254B-9E81-D083D35D14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AD429888-317B-F540-9A89-6C3A00AC856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BC2EEBC3-1DCB-7D4A-844E-9FC0ED8169C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639B6CFE-CB52-3147-8C36-31A6EF3EA0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B7D2B91-0738-0E48-8253-800EC80AFE8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C0851C14-65AB-F04F-AD5A-20B1B9C3E6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72219FCA-59F7-E544-9673-D904E4B3EA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509449F8-9DF3-AA44-B50B-0DEB874DE1B6}"/>
                    </a:ext>
                  </a:extLst>
                </p:cNvPr>
                <p:cNvCxnSpPr>
                  <a:cxnSpLocks/>
                  <a:stCxn id="485" idx="3"/>
                  <a:endCxn id="49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1999DDE-65F9-6F48-A9C0-171E7308D704}"/>
                    </a:ext>
                  </a:extLst>
                </p:cNvPr>
                <p:cNvCxnSpPr>
                  <a:cxnSpLocks/>
                  <a:stCxn id="490" idx="3"/>
                  <a:endCxn id="49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F75519E3-DF1E-D743-95D5-8500D53EA630}"/>
                    </a:ext>
                  </a:extLst>
                </p:cNvPr>
                <p:cNvCxnSpPr>
                  <a:cxnSpLocks/>
                  <a:stCxn id="499" idx="3"/>
                  <a:endCxn id="49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07059BC1-DC11-964C-99B3-F4BE6EAA0D84}"/>
                    </a:ext>
                  </a:extLst>
                </p:cNvPr>
                <p:cNvCxnSpPr>
                  <a:cxnSpLocks/>
                  <a:stCxn id="484" idx="3"/>
                  <a:endCxn id="49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B19BD6FE-DC68-284D-8F6D-797DF5F1D608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904BD73-7B5B-2443-BBC0-9F8CD5B912E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C48B3B5-3315-E540-A052-48F9413A1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3C5F47F4-EDDE-4A46-B496-ACF1A4DA10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A21D12A7-8EC0-EB46-919E-290C47C794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3F23AD62-7F23-7B40-825B-0E4C8C7095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97BB507B-3F5D-4449-8503-8C19A7650AC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8DA168BB-B135-6144-B28F-8D977CC855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E29BD7A6-17BD-D148-BD8A-D457C70E96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B40EEEB3-0495-3D48-8781-6CF4FDABA0E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1E8110B-9DFE-4E4B-80D3-10473F0567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2F5716F6-8DA5-B548-A41E-334E3FD4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D80181F-327E-524F-8226-1DE6527E30C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11B8D698-9428-024C-AB47-5B55D671F3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5C14396E-FA44-8E4C-A349-8E1036AAA6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578647E-E36F-9745-83DF-09BDE497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BEE9288D-351A-0140-A785-28DC86288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F2AD1AC-E1A2-F543-995A-AB08D8B20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09581E88-5E0B-F24C-9FDF-6D846F0B688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8966957B-0380-DA46-91F8-1540CAD904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D9AA68A3-AACD-A84E-B365-F4F895E84C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AE54554-74E9-924A-8643-16876DCBB75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2949235C-4D37-A34B-83FD-7790D02594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E0A0D5F9-E2FA-7C4A-B393-42B5829387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D5435D06-C1C9-7842-9F46-B45167145A9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D4D52D61-99AD-404C-9C0A-B5310A99A2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FAC29568-C194-914E-A1F1-3BFF9DDC33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55264F7-49E7-134C-BD80-BB3B486C6DF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64C24854-7E12-A443-ACB0-C3345DE345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01C98F69-5907-7647-8061-CC53E122E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9CED9477-216B-C948-8913-2212F3FE9458}"/>
                    </a:ext>
                  </a:extLst>
                </p:cNvPr>
                <p:cNvCxnSpPr>
                  <a:cxnSpLocks/>
                  <a:stCxn id="452" idx="3"/>
                  <a:endCxn id="46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9BE501BA-2146-2B4D-B1FB-CED1AA1B36E1}"/>
                    </a:ext>
                  </a:extLst>
                </p:cNvPr>
                <p:cNvCxnSpPr>
                  <a:cxnSpLocks/>
                  <a:stCxn id="457" idx="3"/>
                  <a:endCxn id="46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34232DE7-062C-C04B-B455-8A24B7011BA0}"/>
                    </a:ext>
                  </a:extLst>
                </p:cNvPr>
                <p:cNvCxnSpPr>
                  <a:cxnSpLocks/>
                  <a:stCxn id="466" idx="3"/>
                  <a:endCxn id="46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CF93C417-35FE-D04A-9C25-D34BA6DB3274}"/>
                    </a:ext>
                  </a:extLst>
                </p:cNvPr>
                <p:cNvCxnSpPr>
                  <a:cxnSpLocks/>
                  <a:stCxn id="451" idx="3"/>
                  <a:endCxn id="45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8558C940-1CCF-DF49-AFE0-46DA9905599F}"/>
                </a:ext>
              </a:extLst>
            </p:cNvPr>
            <p:cNvGrpSpPr/>
            <p:nvPr/>
          </p:nvGrpSpPr>
          <p:grpSpPr>
            <a:xfrm>
              <a:off x="5135569" y="5311463"/>
              <a:ext cx="9476192" cy="2000950"/>
              <a:chOff x="5599182" y="2021462"/>
              <a:chExt cx="9476192" cy="2000950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59EA6BF0-EBE5-B54A-B5C3-6B417BBEF453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909EE85-77C8-BD40-81A4-20500BD68D9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id="{049F96D1-6ACA-9444-A0F8-259196EC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1A4D277-AB18-E34E-A14F-9A61466B6DD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F4FE2223-0269-1C4D-896B-816A7B51BB9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80FADD40-6FC2-3B43-8272-0E8C22C54E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D79E3960-CD6D-4141-B760-2EEB0D654B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4D709F8B-70A7-4146-AAD3-1AA87AA778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C97337BD-A5A0-434B-B3A2-708CAFC05C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9C393F98-1A6D-9D44-85CB-20C23FA51E59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C515B1AE-C8E5-4143-9FB8-159527918B9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B1F0B5F0-B829-2045-98CE-ED781FD4B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02F01068-40CC-9645-A0F2-FB32A617B8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36F497B9-E9FA-1D4C-84E0-3D13DF1903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3E67DE59-FEAB-6345-99B8-A17BD51ACA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0" name="Straight Connector 809">
                  <a:extLst>
                    <a:ext uri="{FF2B5EF4-FFF2-40B4-BE49-F238E27FC236}">
                      <a16:creationId xmlns:a16="http://schemas.microsoft.com/office/drawing/2014/main" id="{A4CA2B1B-7D57-8241-999B-9D4A8999C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>
                  <a:extLst>
                    <a:ext uri="{FF2B5EF4-FFF2-40B4-BE49-F238E27FC236}">
                      <a16:creationId xmlns:a16="http://schemas.microsoft.com/office/drawing/2014/main" id="{22169B0D-6282-E047-816A-F06676531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747775C5-C6F9-0149-A940-D0D1538FD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E537B22F-F2B2-9A4E-BE28-B37751BE230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4EA441AB-9376-4B47-AE2C-2B879855FF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5DC1241B-3FA3-B04A-82E8-BFB6E85F78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80EAE195-0788-9A48-B1CA-061ED0AFBB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82A335B-B469-2D4C-8EDB-540D0D401D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D91D849-D40A-CC44-8049-8553F90202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CE581FD8-F1C7-D94C-8494-1507537CE74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BE01401F-3A98-5E4C-913E-25E6F9ECC70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2A6A31A3-03AC-9C4D-815F-9A5A6819D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00DA7BF5-F4CF-C949-BDB5-B123C5515B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504D9021-4F88-D84B-B914-43E614A59C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02401B9-81E0-944F-9AC6-3F9F6F8FD7A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78AD249E-AD9C-2B42-8F8B-71B3917A955C}"/>
                    </a:ext>
                  </a:extLst>
                </p:cNvPr>
                <p:cNvCxnSpPr>
                  <a:cxnSpLocks/>
                  <a:stCxn id="822" idx="3"/>
                  <a:endCxn id="83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A4205006-5CE3-EB46-8663-5CA2BC396A65}"/>
                    </a:ext>
                  </a:extLst>
                </p:cNvPr>
                <p:cNvCxnSpPr>
                  <a:cxnSpLocks/>
                  <a:stCxn id="827" idx="3"/>
                  <a:endCxn id="83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0B31B063-88A4-E548-8059-33177A9975DD}"/>
                    </a:ext>
                  </a:extLst>
                </p:cNvPr>
                <p:cNvCxnSpPr>
                  <a:cxnSpLocks/>
                  <a:stCxn id="836" idx="3"/>
                  <a:endCxn id="83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B76CB1EB-306C-5445-9404-B3B2427CC392}"/>
                    </a:ext>
                  </a:extLst>
                </p:cNvPr>
                <p:cNvCxnSpPr>
                  <a:cxnSpLocks/>
                  <a:stCxn id="821" idx="3"/>
                  <a:endCxn id="82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8CFFD7BA-14C7-B444-BED3-5441C83116A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FD40C1E-EB7F-F048-B659-0B9E0DF0B7C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61DC9AEB-7A46-F546-AA23-1018F5DCE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5" name="Group 774">
                  <a:extLst>
                    <a:ext uri="{FF2B5EF4-FFF2-40B4-BE49-F238E27FC236}">
                      <a16:creationId xmlns:a16="http://schemas.microsoft.com/office/drawing/2014/main" id="{7A1241D2-50F7-8D4D-8597-A1BAD4861C7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53DA4C-D05D-BF4B-91C2-3B1A9F7102A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29AA61C-F234-A74C-A8D9-3368BF7128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E11025B9-E2CD-7747-BB4A-F02E0AFB22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CE57329-7C95-644D-A730-C173F0FD52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DA15354B-E405-AB4A-9364-CBEC8665F0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76" name="Group 775">
                  <a:extLst>
                    <a:ext uri="{FF2B5EF4-FFF2-40B4-BE49-F238E27FC236}">
                      <a16:creationId xmlns:a16="http://schemas.microsoft.com/office/drawing/2014/main" id="{38BBC816-3818-834B-AF06-CDC0975BE5C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627DE0B6-FE15-3D4C-8D40-83DB53807D4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CA6DBE69-D4EE-4141-98FD-BA7778B51C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4145E851-43D2-4142-82C6-8154FDD3DFE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AF676C3E-A3AC-7E4E-9E69-2C5660387E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B64CCFE-7DF4-934E-AD7F-9675046A033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901FE6FC-9C9C-314E-B823-34A555A32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244A1FED-C5D8-F143-961C-DC3AB193D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Straight Connector 778">
                  <a:extLst>
                    <a:ext uri="{FF2B5EF4-FFF2-40B4-BE49-F238E27FC236}">
                      <a16:creationId xmlns:a16="http://schemas.microsoft.com/office/drawing/2014/main" id="{A715214A-1522-9D48-9A3C-73D536A3A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2AF9720C-1CFE-FF4C-B4BD-597A68096D2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F88BF42C-E319-0B4E-86C5-DA277EC26F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CE7E4F19-8205-7D45-84E0-6EB26FBECB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5924EC0F-7BF2-4946-B01A-60A395B1A46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E78D8BB-D328-CC47-B568-A983B4F520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A9FD2C37-0FA7-274C-8A13-0160CB6485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1" name="Group 780">
                  <a:extLst>
                    <a:ext uri="{FF2B5EF4-FFF2-40B4-BE49-F238E27FC236}">
                      <a16:creationId xmlns:a16="http://schemas.microsoft.com/office/drawing/2014/main" id="{7271B1C5-37B3-A542-A945-95BA532EA53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3EE3BBE6-3F3A-9F4A-B08C-998F73ED5FE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32DAA40B-2D7F-CD4F-BC70-42B116576A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3676F4B9-99B5-B844-9904-00E406750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8A4DBCB7-1AB3-1345-9709-F6F167AE10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033512F7-A8D2-A645-9FC2-D1EFCAB5FE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82" name="Straight Connector 781">
                  <a:extLst>
                    <a:ext uri="{FF2B5EF4-FFF2-40B4-BE49-F238E27FC236}">
                      <a16:creationId xmlns:a16="http://schemas.microsoft.com/office/drawing/2014/main" id="{C5C43290-B3AD-2F4A-9323-11119A65F875}"/>
                    </a:ext>
                  </a:extLst>
                </p:cNvPr>
                <p:cNvCxnSpPr>
                  <a:cxnSpLocks/>
                  <a:stCxn id="789" idx="3"/>
                  <a:endCxn id="80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3" name="Straight Connector 782">
                  <a:extLst>
                    <a:ext uri="{FF2B5EF4-FFF2-40B4-BE49-F238E27FC236}">
                      <a16:creationId xmlns:a16="http://schemas.microsoft.com/office/drawing/2014/main" id="{023371D0-2C82-274A-8B48-D0EA7ACE85DB}"/>
                    </a:ext>
                  </a:extLst>
                </p:cNvPr>
                <p:cNvCxnSpPr>
                  <a:cxnSpLocks/>
                  <a:stCxn id="794" idx="3"/>
                  <a:endCxn id="79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E8DAF074-EE24-B843-8AB6-94D36468C658}"/>
                    </a:ext>
                  </a:extLst>
                </p:cNvPr>
                <p:cNvCxnSpPr>
                  <a:cxnSpLocks/>
                  <a:stCxn id="803" idx="3"/>
                  <a:endCxn id="80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BBE793BD-7ADC-5E43-8412-165C7670DD42}"/>
                    </a:ext>
                  </a:extLst>
                </p:cNvPr>
                <p:cNvCxnSpPr>
                  <a:cxnSpLocks/>
                  <a:stCxn id="788" idx="3"/>
                  <a:endCxn id="79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8E2A76FD-6F0D-6443-945D-196202CF95F9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40F2BA3E-5F67-AA46-A4A5-26F82DAF254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78A2D17D-D45B-AE4B-B837-CCB0F0579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ADFF95E-216D-6244-9E68-F2DAE3EAE50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CFC9B1B7-38C5-084C-B181-83414C6C0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BB547FD1-42E3-364C-9545-31A9C2B0BB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A786DB58-6071-3549-A93A-680141AEB39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B884E25B-CCDB-A947-A737-802008452E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E775F8D5-4F2D-214A-9282-5C54A9BDC4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3E73D6D0-0CE7-D64A-AA93-DDD379FFD96B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EB8B7100-3F1D-0F4F-93A0-4574B9AA5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9945F09-0FBE-0446-9F1C-FAF11E3967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B093BD4C-DD05-254A-85BA-517C538CCB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7FB11EE0-9E09-3A44-9E39-CC7358F942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924690B6-D2A2-8A4B-9ACA-85C76707E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EDE681BB-4693-634D-A054-AAECEEF4D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0F634BBC-443C-AD4E-B7BA-FDFA8A1A2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B7B2DE0-C68E-C24F-AD79-9D71CC83E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5FAD40BE-1DA4-5944-8D36-F73B23E24FE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DCC9FE19-C022-4C4F-9EB7-D7DAE779BFF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C3F8BDB3-540C-D549-8612-4CE95FA05C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561AE41-ADB6-4E49-B73C-4CF0E052C6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02FE1EB1-ED2F-C248-8C57-9AF9BD9BCD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2CEBA1F4-6FCD-9243-BD01-302104F5D89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8" name="Group 747">
                  <a:extLst>
                    <a:ext uri="{FF2B5EF4-FFF2-40B4-BE49-F238E27FC236}">
                      <a16:creationId xmlns:a16="http://schemas.microsoft.com/office/drawing/2014/main" id="{B0832C07-118C-DE41-A135-356DB91821F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D0A5A0E9-3B75-C04A-BAF1-74F37DE18D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C7C9E457-FAB0-E64E-BE8A-DFF7CAF573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F9109EFA-E91A-0F42-A777-809167AF3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201AEBA8-D435-684D-B919-EAA326A5F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2079CBFA-CA84-0941-9D12-E7C9C2E25D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0E772F74-DC0A-024C-8F23-F506F7BA234A}"/>
                    </a:ext>
                  </a:extLst>
                </p:cNvPr>
                <p:cNvCxnSpPr>
                  <a:cxnSpLocks/>
                  <a:stCxn id="756" idx="3"/>
                  <a:endCxn id="76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F1E577D1-2A4C-4E41-BD0B-CAADE32A8845}"/>
                    </a:ext>
                  </a:extLst>
                </p:cNvPr>
                <p:cNvCxnSpPr>
                  <a:cxnSpLocks/>
                  <a:stCxn id="761" idx="3"/>
                  <a:endCxn id="76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0DEE09AD-A4E7-0340-A7BC-A9F52C2014DF}"/>
                    </a:ext>
                  </a:extLst>
                </p:cNvPr>
                <p:cNvCxnSpPr>
                  <a:cxnSpLocks/>
                  <a:stCxn id="770" idx="3"/>
                  <a:endCxn id="76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0E67DAFC-BE05-C241-AF90-C7D5D87251F2}"/>
                    </a:ext>
                  </a:extLst>
                </p:cNvPr>
                <p:cNvCxnSpPr>
                  <a:cxnSpLocks/>
                  <a:stCxn id="755" idx="3"/>
                  <a:endCxn id="76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6E372864-FEC8-5B4A-A098-EA438E90891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93F0C429-06ED-1847-B869-62604D25BFC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BF405870-9CD8-8F40-A1C0-1C0992BF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C57862D2-B080-6D42-87CF-8604CB599C0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0657F8CA-0227-3A4C-82F6-54C94614BD7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EC476111-5F43-B645-9CC7-F231DC2AD3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68BC54AA-4E30-6149-9414-AB63851638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2C286419-B38D-3D48-B449-67115AF36D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CA86BEFB-34F5-024B-95B8-BB0A967B5E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DDCFF666-466B-3446-8866-8A4B25AC108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44B76541-53B6-204A-90BF-5C0A586D7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35D97B24-82E1-D34B-9219-9BAB5AEF50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7F215AB9-4E7A-F14E-8802-3241465D54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FBC06FD3-CDBE-4545-84DA-401298C612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814E14FC-B25C-0646-AE9D-BF48987AE7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312396EC-7AAC-9447-A03A-50F09AF5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D450A9D2-A68C-A149-AF19-85B394F7B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9D97CB17-496C-BE47-B92E-EE47DF614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91CBB273-DDE7-7A42-9346-F57C273C7A7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C4264390-C4FD-8045-AF82-6558E48DCF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AEB3A5DA-B0CB-ED42-B171-53F1B2EC9D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A8CDFBD3-B4D7-1B48-8FD9-27817B526B9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16FA61A-9DE0-5D41-9BDA-1F4264A85F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57A79726-40FD-B449-B284-75643C0A9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DCC5DDC4-78A2-814E-8D8A-4501180132F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3113DDC2-16AE-F14A-ACF0-447454AA93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36720DBD-1030-2C40-9F63-A7401F7D73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BDF92198-4358-1540-B93D-5AA11F044D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D9DADD9A-BF74-D34F-B9E4-38B982C3E5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4E19282D-638E-E646-A14D-7565EB3E3C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3A404E87-D803-5D41-9E4C-4FFFE1720616}"/>
                    </a:ext>
                  </a:extLst>
                </p:cNvPr>
                <p:cNvCxnSpPr>
                  <a:cxnSpLocks/>
                  <a:stCxn id="723" idx="3"/>
                  <a:endCxn id="73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3CBB048D-5974-4C46-AC20-A17794115795}"/>
                    </a:ext>
                  </a:extLst>
                </p:cNvPr>
                <p:cNvCxnSpPr>
                  <a:cxnSpLocks/>
                  <a:stCxn id="728" idx="3"/>
                  <a:endCxn id="73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9B31217E-B059-8F49-8207-FD700BEBDCC6}"/>
                    </a:ext>
                  </a:extLst>
                </p:cNvPr>
                <p:cNvCxnSpPr>
                  <a:cxnSpLocks/>
                  <a:stCxn id="737" idx="3"/>
                  <a:endCxn id="73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84902D25-428B-1344-BC34-C135FCC14E41}"/>
                    </a:ext>
                  </a:extLst>
                </p:cNvPr>
                <p:cNvCxnSpPr>
                  <a:cxnSpLocks/>
                  <a:stCxn id="722" idx="3"/>
                  <a:endCxn id="72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42B3F62C-F052-D44C-9B09-E3F09CF4E92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B388AA25-B171-4748-B74D-8E4832DA19C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C5810EF7-5FCF-AD4E-9E53-560EF08DC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BD8C856C-B241-904C-A337-18C3B35EF51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B6DE5789-14D7-0245-9FAD-2E938934A0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6BC07FE7-CCC7-1649-B941-18FD4BB05F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422B7366-5F66-454D-902F-3C750C9979D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B93BCA9E-E29B-E546-8DCB-B83454700F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D90ADFC5-16B5-0B4E-AA8D-D660D2D9F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1D20966F-A288-6A4E-A12A-7D9C0AB8024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48E38D99-B00B-914D-A357-B76F248EEE0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513225F2-5948-B943-8E54-EECD3C9DE6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7E974D67-3262-5B40-8C47-920B9CB108C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C1EDF431-85EB-7849-A20F-48D1BC8729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0BECD89A-044E-9041-95AF-8442E45D3E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50EE81B5-9031-124E-BBD3-00E975F23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50D6A6E4-E6A1-F840-8A2E-E1D3A0997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2BA46965-6D19-0041-A8AE-69F2639B9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4D094C3D-3B1C-8049-B4C9-BCCE5EF1CB8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D396CF46-DD31-0543-B80F-80E4726DFE7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E1D4C83D-BBF8-C847-B9E5-BEE85AA4ED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6BBE5767-2674-6041-A5FE-93FEDB501CC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92630696-303F-1449-B898-FAF014227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48159AF0-8F37-214C-8AD5-BFE6963CF6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2" name="Group 681">
                  <a:extLst>
                    <a:ext uri="{FF2B5EF4-FFF2-40B4-BE49-F238E27FC236}">
                      <a16:creationId xmlns:a16="http://schemas.microsoft.com/office/drawing/2014/main" id="{98C558EA-4B9C-0F41-9A39-1BAAA19DF4A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87" name="Rectangle 686">
                    <a:extLst>
                      <a:ext uri="{FF2B5EF4-FFF2-40B4-BE49-F238E27FC236}">
                        <a16:creationId xmlns:a16="http://schemas.microsoft.com/office/drawing/2014/main" id="{5A66507E-9201-5146-91F5-13A44F30A1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8" name="Rectangle 687">
                    <a:extLst>
                      <a:ext uri="{FF2B5EF4-FFF2-40B4-BE49-F238E27FC236}">
                        <a16:creationId xmlns:a16="http://schemas.microsoft.com/office/drawing/2014/main" id="{D179DB55-4D54-5747-A60E-D748C5600D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4DF8AF49-400E-634A-9EB7-E57206FE197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0" name="Rectangle 689">
                    <a:extLst>
                      <a:ext uri="{FF2B5EF4-FFF2-40B4-BE49-F238E27FC236}">
                        <a16:creationId xmlns:a16="http://schemas.microsoft.com/office/drawing/2014/main" id="{E06C6673-9A14-704B-ABA9-7DBCC1528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1" name="Rectangle 690">
                    <a:extLst>
                      <a:ext uri="{FF2B5EF4-FFF2-40B4-BE49-F238E27FC236}">
                        <a16:creationId xmlns:a16="http://schemas.microsoft.com/office/drawing/2014/main" id="{6933D2CA-947B-CD43-9FA7-4BE3DFBACA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0F4DD02D-397E-1F4B-8A8D-61A30C126849}"/>
                    </a:ext>
                  </a:extLst>
                </p:cNvPr>
                <p:cNvCxnSpPr>
                  <a:cxnSpLocks/>
                  <a:stCxn id="690" idx="3"/>
                  <a:endCxn id="7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C47BECC4-C52B-A844-8D17-20F90EFC35CB}"/>
                    </a:ext>
                  </a:extLst>
                </p:cNvPr>
                <p:cNvCxnSpPr>
                  <a:cxnSpLocks/>
                  <a:stCxn id="695" idx="3"/>
                  <a:endCxn id="69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1F3C1755-5BC1-BA40-ADC8-5EB2AB5C34FC}"/>
                    </a:ext>
                  </a:extLst>
                </p:cNvPr>
                <p:cNvCxnSpPr>
                  <a:cxnSpLocks/>
                  <a:stCxn id="704" idx="3"/>
                  <a:endCxn id="70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CB75B84B-AE02-8A48-896A-4D8B85A1CDB4}"/>
                    </a:ext>
                  </a:extLst>
                </p:cNvPr>
                <p:cNvCxnSpPr>
                  <a:cxnSpLocks/>
                  <a:stCxn id="689" idx="3"/>
                  <a:endCxn id="69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01BF44EB-29F7-9A4E-822A-09E8FAF42CA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1CEFD690-ACAA-2A48-A732-4304119DF2D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BA49CC92-84DF-2741-ADE3-3BCA2CB6B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3" name="Group 642">
                  <a:extLst>
                    <a:ext uri="{FF2B5EF4-FFF2-40B4-BE49-F238E27FC236}">
                      <a16:creationId xmlns:a16="http://schemas.microsoft.com/office/drawing/2014/main" id="{1B209480-F83A-6643-B088-1EC54090F5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240C1C94-A16E-8C4C-BE01-283EC843C6B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B3F44FE4-79EE-E545-979E-0F93C13BF6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979C17D3-2F92-644A-A521-9C940E25AA4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E24D06FF-BA1E-084D-837C-F7B233CBB7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438F8782-4DC4-8241-A105-7F765028C24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06B5C456-DBD3-4E40-917E-7ED2A037A765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90159997-D535-8649-910F-89C5CA59C6D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CC35B2-2A2D-E44C-A59C-2F592BE2D0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38F55952-B6FB-E249-82DF-51DA3AABF1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6001F7D8-5129-2844-8D44-E59AEEC63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3E150420-A673-BA42-8A84-4755EE9AE9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69E5A008-AD35-1A4B-B780-49F27BD9F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5396E130-2561-6F43-9B60-280374CAB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E5FD43CC-3755-C84B-B2FB-CAC2E8C55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79623A0D-22B3-8844-BAFF-DD0762871F6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F0A92819-490F-9644-BB9D-D9A1B1D4766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D4B2067E-B40D-F441-8A28-BFB9002EC9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DBD98F1-529C-AD40-A6FC-FFFC0BD9F4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764F6B4E-F966-D44B-BFBF-CF26ADEBBA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4125FE2C-A50F-5546-8814-5C8A64BA86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295655C8-FD90-3547-9D22-CFD416F57803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8E390008-F64F-C942-9070-CAAEB7A2A9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3C1684EB-C80B-E449-AAB6-6A9533AF31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5D16713A-DA72-874E-A2FF-5B0C30FF87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6D09BF02-BD3E-7942-A227-3A5774E2AA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2A23A0B8-5C8E-8A48-B628-F7D502CA1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144CF52F-7F8B-DE4C-9C3F-E6B3960B368F}"/>
                    </a:ext>
                  </a:extLst>
                </p:cNvPr>
                <p:cNvCxnSpPr>
                  <a:cxnSpLocks/>
                  <a:stCxn id="657" idx="3"/>
                  <a:endCxn id="67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4CA5B6F5-654A-7E49-8966-02D282991929}"/>
                    </a:ext>
                  </a:extLst>
                </p:cNvPr>
                <p:cNvCxnSpPr>
                  <a:cxnSpLocks/>
                  <a:stCxn id="662" idx="3"/>
                  <a:endCxn id="6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14B6F503-4BC6-3249-9FAE-9CFE38B64863}"/>
                    </a:ext>
                  </a:extLst>
                </p:cNvPr>
                <p:cNvCxnSpPr>
                  <a:cxnSpLocks/>
                  <a:stCxn id="671" idx="3"/>
                  <a:endCxn id="66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CD7A5B9-205E-7648-A6DF-60485718DDF5}"/>
                    </a:ext>
                  </a:extLst>
                </p:cNvPr>
                <p:cNvCxnSpPr>
                  <a:cxnSpLocks/>
                  <a:stCxn id="656" idx="3"/>
                  <a:endCxn id="66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2868EB3E-8D4C-1448-836B-9CF3EC68E316}"/>
                </a:ext>
              </a:extLst>
            </p:cNvPr>
            <p:cNvGrpSpPr/>
            <p:nvPr/>
          </p:nvGrpSpPr>
          <p:grpSpPr>
            <a:xfrm>
              <a:off x="5141982" y="6720462"/>
              <a:ext cx="9476192" cy="2000950"/>
              <a:chOff x="5599182" y="2021462"/>
              <a:chExt cx="9476192" cy="2000950"/>
            </a:xfrm>
          </p:grpSpPr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1E823A66-FC61-1244-8B26-450FFEA818CE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58CBFC2D-D902-B747-BC64-011479E8B4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9DFDB2DB-943B-5C49-93FC-D99C450A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3" name="Group 1012">
                  <a:extLst>
                    <a:ext uri="{FF2B5EF4-FFF2-40B4-BE49-F238E27FC236}">
                      <a16:creationId xmlns:a16="http://schemas.microsoft.com/office/drawing/2014/main" id="{B3B96B17-F026-B345-91B9-A8F43E95B27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3B5A724A-FF7B-FB44-8169-90A9B9B15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B7FBC413-B3FD-374D-90AD-35EBAABBCE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1" name="Rectangle 1040">
                    <a:extLst>
                      <a:ext uri="{FF2B5EF4-FFF2-40B4-BE49-F238E27FC236}">
                        <a16:creationId xmlns:a16="http://schemas.microsoft.com/office/drawing/2014/main" id="{10346A04-1EEA-7647-A194-2A097C572A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9092F590-D945-A444-B9D9-37A6A6650B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DD8129AF-52F0-5B44-8ADA-2E10547B21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4" name="Group 1013">
                  <a:extLst>
                    <a:ext uri="{FF2B5EF4-FFF2-40B4-BE49-F238E27FC236}">
                      <a16:creationId xmlns:a16="http://schemas.microsoft.com/office/drawing/2014/main" id="{58DE6BF1-6289-CD48-99C5-4077D87F44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5531CCDE-5C22-4349-AAFC-58C8136B073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3D33F632-0FCB-D044-B38D-E1F780996B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FBFC22BF-A727-FE4B-9ACE-E96F79E0DE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58F01B20-D993-0346-9CDC-AA4071B559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8" name="Rectangle 1037">
                    <a:extLst>
                      <a:ext uri="{FF2B5EF4-FFF2-40B4-BE49-F238E27FC236}">
                        <a16:creationId xmlns:a16="http://schemas.microsoft.com/office/drawing/2014/main" id="{B7A04729-7F0A-3E4D-B1BA-82145E06A9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2B71AEED-FC07-1044-86A9-10BC739E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0AC952A5-9520-0D41-A108-0189069C1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A956E135-0B94-054A-A57C-E507EB1D2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8" name="Group 1017">
                  <a:extLst>
                    <a:ext uri="{FF2B5EF4-FFF2-40B4-BE49-F238E27FC236}">
                      <a16:creationId xmlns:a16="http://schemas.microsoft.com/office/drawing/2014/main" id="{7121F5B6-9063-C342-A640-83A564B4109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19A9BAD1-EAB1-9A4C-A641-9B1995452DD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0" name="Rectangle 1029">
                    <a:extLst>
                      <a:ext uri="{FF2B5EF4-FFF2-40B4-BE49-F238E27FC236}">
                        <a16:creationId xmlns:a16="http://schemas.microsoft.com/office/drawing/2014/main" id="{157FBEC3-B97C-3048-BFB7-EDE133EB7C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B0EA5085-BBCA-A648-89D3-B9B2D88E28E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940CFF8A-6EFF-4346-A604-9310693783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49A275BE-D2E8-884E-8F49-C4175306AD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9" name="Group 1018">
                  <a:extLst>
                    <a:ext uri="{FF2B5EF4-FFF2-40B4-BE49-F238E27FC236}">
                      <a16:creationId xmlns:a16="http://schemas.microsoft.com/office/drawing/2014/main" id="{29885478-7D69-EC41-B88B-FF3E849C4C2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C9214A9C-4732-2B4E-8F79-E7FA631BD3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A1F60916-69FA-DD4D-A448-6DE4D5F824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B84DF654-193B-764E-A80B-20775CB6E0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7C61EAA9-8426-CA4F-ABCA-8A94A1E51D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B658BA6B-B730-F645-9DDE-FCFA9DEC34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8ECFF545-E850-4143-8B82-2DC25661AD28}"/>
                    </a:ext>
                  </a:extLst>
                </p:cNvPr>
                <p:cNvCxnSpPr>
                  <a:cxnSpLocks/>
                  <a:stCxn id="1027" idx="3"/>
                  <a:endCxn id="104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Connector 1020">
                  <a:extLst>
                    <a:ext uri="{FF2B5EF4-FFF2-40B4-BE49-F238E27FC236}">
                      <a16:creationId xmlns:a16="http://schemas.microsoft.com/office/drawing/2014/main" id="{C33761B9-6F33-4440-919F-81E0B79BA8C5}"/>
                    </a:ext>
                  </a:extLst>
                </p:cNvPr>
                <p:cNvCxnSpPr>
                  <a:cxnSpLocks/>
                  <a:stCxn id="1032" idx="3"/>
                  <a:endCxn id="1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Connector 1021">
                  <a:extLst>
                    <a:ext uri="{FF2B5EF4-FFF2-40B4-BE49-F238E27FC236}">
                      <a16:creationId xmlns:a16="http://schemas.microsoft.com/office/drawing/2014/main" id="{DEBA31D8-5274-2542-AB19-B89E6B2418B2}"/>
                    </a:ext>
                  </a:extLst>
                </p:cNvPr>
                <p:cNvCxnSpPr>
                  <a:cxnSpLocks/>
                  <a:stCxn id="1041" idx="3"/>
                  <a:endCxn id="103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Straight Connector 1022">
                  <a:extLst>
                    <a:ext uri="{FF2B5EF4-FFF2-40B4-BE49-F238E27FC236}">
                      <a16:creationId xmlns:a16="http://schemas.microsoft.com/office/drawing/2014/main" id="{7F5448E5-4BBF-BC4F-BA73-D8667FD7723A}"/>
                    </a:ext>
                  </a:extLst>
                </p:cNvPr>
                <p:cNvCxnSpPr>
                  <a:cxnSpLocks/>
                  <a:stCxn id="1026" idx="3"/>
                  <a:endCxn id="103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27B3420D-F873-2D49-A70D-DD840D20C952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78" name="Rectangle 977">
                  <a:extLst>
                    <a:ext uri="{FF2B5EF4-FFF2-40B4-BE49-F238E27FC236}">
                      <a16:creationId xmlns:a16="http://schemas.microsoft.com/office/drawing/2014/main" id="{37A617AF-305D-4B40-AE02-94090B291D1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5C81D0D7-6AF3-684A-8B51-45C0B69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E5FA1B42-59E1-2546-A089-293CD499ADF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D404471A-ED65-164E-8885-597DA53501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19A4CB1E-2404-CB40-8C4E-C10982E201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70AC84F3-38D1-354D-AD46-DF65CFCD9B8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06601C23-45C7-7240-ABA0-EE99925D5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7FCBA44A-92B6-EC4C-BF1F-948D0CA18D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1" name="Group 980">
                  <a:extLst>
                    <a:ext uri="{FF2B5EF4-FFF2-40B4-BE49-F238E27FC236}">
                      <a16:creationId xmlns:a16="http://schemas.microsoft.com/office/drawing/2014/main" id="{2C5EA6B9-B007-2C4E-89F5-DBFE9881D8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3DABC6E0-A1B8-034E-A484-30C06DD4C95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F4F22A8D-24EF-A448-B3C5-CAAD60B645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2E22D8A1-E1A1-914A-8A30-9FAAE93261F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678507D9-D4B7-1B42-827B-9AAD910850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237A6843-8D34-C944-AB3D-0EA6FFA394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A1792E6E-43E2-564F-B1C1-B7A25FEA8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960629F4-CA98-2947-BC74-AAECC80A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60271B6-3191-5340-8034-8C1E67F22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5" name="Group 984">
                  <a:extLst>
                    <a:ext uri="{FF2B5EF4-FFF2-40B4-BE49-F238E27FC236}">
                      <a16:creationId xmlns:a16="http://schemas.microsoft.com/office/drawing/2014/main" id="{BF054CBD-6D64-164C-BB5E-695A2A56BB59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6" name="Rectangle 995">
                    <a:extLst>
                      <a:ext uri="{FF2B5EF4-FFF2-40B4-BE49-F238E27FC236}">
                        <a16:creationId xmlns:a16="http://schemas.microsoft.com/office/drawing/2014/main" id="{44971962-BC2E-594C-87F9-179BC60842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7DF62D30-37FB-DD49-AD3F-931814CB8D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8C2AA86C-90DC-DA46-AD2D-7995748561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86ACF2B8-95A4-F54F-ABAC-CD82B0323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C5FA7B28-4AF6-F348-B8D3-8DC8B6D647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773493FD-2538-9E48-BDB2-5013566F552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C071D9F9-98B3-7245-92AC-1E14596AD9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4D69A6BF-4F5E-F44F-B38E-1C0BF1D5E5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3" name="Rectangle 992">
                    <a:extLst>
                      <a:ext uri="{FF2B5EF4-FFF2-40B4-BE49-F238E27FC236}">
                        <a16:creationId xmlns:a16="http://schemas.microsoft.com/office/drawing/2014/main" id="{B8782E88-15C8-F641-BB33-30E0D4F528A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4E6393F6-02A4-854C-8F0B-6A739396C3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416F7D76-42EA-A646-BBEE-2F3F0941F2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B747FA3C-C9C3-BF46-8383-2091B05D6EB4}"/>
                    </a:ext>
                  </a:extLst>
                </p:cNvPr>
                <p:cNvCxnSpPr>
                  <a:cxnSpLocks/>
                  <a:stCxn id="994" idx="3"/>
                  <a:endCxn id="100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C9985607-BA50-9E43-B2AC-6CC87C9D7AD1}"/>
                    </a:ext>
                  </a:extLst>
                </p:cNvPr>
                <p:cNvCxnSpPr>
                  <a:cxnSpLocks/>
                  <a:stCxn id="999" idx="3"/>
                  <a:endCxn id="10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4890451C-BE41-124D-BD80-7A2A7DB95A18}"/>
                    </a:ext>
                  </a:extLst>
                </p:cNvPr>
                <p:cNvCxnSpPr>
                  <a:cxnSpLocks/>
                  <a:stCxn id="1008" idx="3"/>
                  <a:endCxn id="100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F5610B13-C1FC-6248-BC9E-57ADF1FC34F3}"/>
                    </a:ext>
                  </a:extLst>
                </p:cNvPr>
                <p:cNvCxnSpPr>
                  <a:cxnSpLocks/>
                  <a:stCxn id="993" idx="3"/>
                  <a:endCxn id="100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42AEEE0B-490B-1646-B85F-F293838FDE07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60EA66C-D123-EE42-8BA3-173B1240ABD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DF505240-4462-6D43-8F16-077185685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64C69401-F85D-1940-BB5D-B1D7A149D91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B1A52F1A-936E-FA4E-BFFE-A31CD65C03E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7B9CB765-D3C4-044E-B330-4A5D43B32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7BAA7228-4C0C-714A-996C-820F1C3173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B594EFC3-F42E-8849-A3FA-267E13D2A9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EDAC7B5E-2EFD-9448-94C3-53CF087B87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8" name="Group 947">
                  <a:extLst>
                    <a:ext uri="{FF2B5EF4-FFF2-40B4-BE49-F238E27FC236}">
                      <a16:creationId xmlns:a16="http://schemas.microsoft.com/office/drawing/2014/main" id="{14281A49-1EF1-454C-97E9-AFEE98A8AD1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F3C07A8E-3914-5745-8A97-CEB7DEAD73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B2BC37C8-3447-F144-873E-4B32BA214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BD77FF42-D245-A340-81D7-48452C01C03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FAE21DB5-19A7-BD4B-85F2-B3FAC52F83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F6100129-C417-1A4A-B91E-8853F4C654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C6482E12-1DC6-874D-8621-4731E8F95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1F85105D-E48A-8A48-8A3C-D57E85444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FC75515B-E0F9-4A4A-9BFF-96FDF423A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627A71B6-F7E3-6548-B258-35D980E8E0A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A993EBF8-464B-3F43-B0CA-9E66CC9A8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32B1BA11-AB49-0C43-BE99-DA29F842BF9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E19F2443-A028-E04A-8BBE-D1CEC4105E6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518F417E-D3AD-DA4C-A98E-713654233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ADF322E6-9FAE-FF4B-B031-BDB94358DB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3" name="Group 952">
                  <a:extLst>
                    <a:ext uri="{FF2B5EF4-FFF2-40B4-BE49-F238E27FC236}">
                      <a16:creationId xmlns:a16="http://schemas.microsoft.com/office/drawing/2014/main" id="{EAF4263B-C080-894F-B23D-9D4C5D2D901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8E28A08-5DAE-A24C-8DC2-BFF9236D75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3DCD7E52-68CB-8742-AE2C-D9705B156F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FF913EB2-EC89-A943-8EA3-E44AE73635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1929A60F-F699-C245-9FF6-531F438117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7CEC4539-F151-9349-ABA4-776604E27C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B5D426CD-117F-DE40-88ED-5F1E19E9F688}"/>
                    </a:ext>
                  </a:extLst>
                </p:cNvPr>
                <p:cNvCxnSpPr>
                  <a:cxnSpLocks/>
                  <a:stCxn id="961" idx="3"/>
                  <a:endCxn id="97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FB9CBD16-0097-B949-A0A0-752EE104A805}"/>
                    </a:ext>
                  </a:extLst>
                </p:cNvPr>
                <p:cNvCxnSpPr>
                  <a:cxnSpLocks/>
                  <a:stCxn id="966" idx="3"/>
                  <a:endCxn id="9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6C6618ED-2DD6-4B45-9A70-E6B5E1D56BFB}"/>
                    </a:ext>
                  </a:extLst>
                </p:cNvPr>
                <p:cNvCxnSpPr>
                  <a:cxnSpLocks/>
                  <a:stCxn id="975" idx="3"/>
                  <a:endCxn id="97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DF394108-EF4D-9042-BAFD-B73CC5F051B5}"/>
                    </a:ext>
                  </a:extLst>
                </p:cNvPr>
                <p:cNvCxnSpPr>
                  <a:cxnSpLocks/>
                  <a:stCxn id="960" idx="3"/>
                  <a:endCxn id="96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1A56EBA1-D66A-904E-9C9E-A6F2A4892690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4F7BAB7A-6564-E04C-8B15-AB4AE30D888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13" name="Straight Connector 912">
                  <a:extLst>
                    <a:ext uri="{FF2B5EF4-FFF2-40B4-BE49-F238E27FC236}">
                      <a16:creationId xmlns:a16="http://schemas.microsoft.com/office/drawing/2014/main" id="{1CF561F6-6913-4D41-93BC-1A1CDE86F1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A147E6FE-6946-B34E-A12A-0CBA7593644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9A85BC70-0803-D24B-96C9-A65B8C61C7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DA48283B-E2BD-9041-8AE7-65FCC73C51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604D49F6-51CB-284E-85C8-C92A395DBAD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2CCEFB8E-4F59-964D-9E93-1A08C51D46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9EC19DD1-22BF-0446-BDD3-CDB71C57A3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D6F4FC8D-7317-4841-A401-D04F630874B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4958154A-355E-394D-B839-913B93C5EA2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0A8AE70F-3D11-FB4C-B2E2-D7A13AEA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475ED9CD-3148-5942-B2BE-C3FB945632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4B43CB8-C815-0241-8E99-BE7C9234D8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D34EFAE4-273D-A046-BF02-33748205730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955A23E3-5F6D-9342-816D-118191C5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87113FF9-99F5-784F-BCB1-FF9D364C3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A3F9AD-8388-E04C-9FB2-BD956AE4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F601988B-D38B-BB43-B8DA-B0F7BB33A3A6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C89D0B41-46B4-F94E-98CB-974897F861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C96DFC05-B55C-7D40-8EB8-2A32C3854F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CC243E7D-9087-2840-8C0B-45FAA358B11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BAF56474-47DC-C24C-BF88-BC96297E90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B8CAC98B-01A0-E44E-9C49-E409285348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C161176E-5758-8949-B0EE-71E6BE3C81E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38478F0-9A91-5845-B334-0B3A7CBB0AC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EA552858-7024-0340-9562-E02E3B4086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49DC3E37-6AE4-F94B-A195-2D8FC015E9B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8C871127-DD1E-D740-BB2B-6608678A4D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5FA48D5E-4C15-A145-A68E-A802110E0F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6D76DB26-DEBE-FA46-B4AE-46CF4E789ABC}"/>
                    </a:ext>
                  </a:extLst>
                </p:cNvPr>
                <p:cNvCxnSpPr>
                  <a:cxnSpLocks/>
                  <a:stCxn id="928" idx="3"/>
                  <a:endCxn id="94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35A01AAB-EF37-6D4C-8CDD-7F819BCA7AB3}"/>
                    </a:ext>
                  </a:extLst>
                </p:cNvPr>
                <p:cNvCxnSpPr>
                  <a:cxnSpLocks/>
                  <a:stCxn id="933" idx="3"/>
                  <a:endCxn id="93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4B9454B8-A523-FC4B-BBC0-6E1ECC70162E}"/>
                    </a:ext>
                  </a:extLst>
                </p:cNvPr>
                <p:cNvCxnSpPr>
                  <a:cxnSpLocks/>
                  <a:stCxn id="942" idx="3"/>
                  <a:endCxn id="93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F2578346-A4B6-3B4A-BDFE-91EE962CAE10}"/>
                    </a:ext>
                  </a:extLst>
                </p:cNvPr>
                <p:cNvCxnSpPr>
                  <a:cxnSpLocks/>
                  <a:stCxn id="927" idx="3"/>
                  <a:endCxn id="93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04B7DB4A-1CB5-3C4B-8F1F-8801DF2AB79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030D8546-3C22-5A4E-91F6-6A9BBB6613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D46CD2B3-6F82-CC45-88E8-8AC0484DE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1" name="Group 880">
                  <a:extLst>
                    <a:ext uri="{FF2B5EF4-FFF2-40B4-BE49-F238E27FC236}">
                      <a16:creationId xmlns:a16="http://schemas.microsoft.com/office/drawing/2014/main" id="{F9DA2AD4-68B5-9346-BBFE-5913B2B8AD5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B44FAE8E-5A23-734E-AB4A-828A316BD7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51A59F1B-0FB2-6B41-A92B-2194660F08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D1C14711-EBC5-AA42-971B-976056ACA4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EC0D0CAD-5617-6145-A90F-AEB31F79F8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D1CC731D-FFB0-3240-8ACB-B5200E6ED0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81C4E872-DFCD-5743-9BE9-06B0177E022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0ADA2D93-262D-C14A-9B7C-36D1E167CAA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5F6A77EB-63DD-0D41-9436-FAA8B9F4F9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08C6B579-7436-BF4F-A307-0ACB5EA38C8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266951E0-8475-624E-95EA-B37C2BE58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5C5174C2-469B-4D47-9EEB-1230114E39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0A92EE86-E599-CD4B-B6F5-3ADF243B8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2018DB1B-F329-6D49-9EE6-5DEE734F9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13F0A4D2-675E-2548-80C5-1D0D3BE6E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Group 885">
                  <a:extLst>
                    <a:ext uri="{FF2B5EF4-FFF2-40B4-BE49-F238E27FC236}">
                      <a16:creationId xmlns:a16="http://schemas.microsoft.com/office/drawing/2014/main" id="{01AF8E9E-D214-D94F-8E45-D99E1F97F55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56ACAB98-A17E-564B-B2CA-632E6787A90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9038B16F-8633-8848-98BC-63C97EFDC5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42609BF7-9320-3544-8DE2-3617420AC7E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DBEE6A9D-4BC3-CC42-A10C-4E1BE562BC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E324C8E-F4C9-C445-8D1A-7F9AAC1AB4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7" name="Group 886">
                  <a:extLst>
                    <a:ext uri="{FF2B5EF4-FFF2-40B4-BE49-F238E27FC236}">
                      <a16:creationId xmlns:a16="http://schemas.microsoft.com/office/drawing/2014/main" id="{02CE3D59-1488-5F47-A53B-AA0F981BA00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EB11BDDC-565A-7C43-A928-C470457769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AAA62042-F644-EB42-9E05-D062F30C9B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137434E4-7586-8240-9E6E-29765509DD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4042E16A-0E35-994C-B800-F5866A8D3A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DFF73A80-BF3A-DA4A-A206-504906A39B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6D094530-E636-2C49-BB1C-7143EAB5A619}"/>
                    </a:ext>
                  </a:extLst>
                </p:cNvPr>
                <p:cNvCxnSpPr>
                  <a:cxnSpLocks/>
                  <a:stCxn id="895" idx="3"/>
                  <a:endCxn id="90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819276DA-7BCD-4149-89FC-0C35ED9AF0E5}"/>
                    </a:ext>
                  </a:extLst>
                </p:cNvPr>
                <p:cNvCxnSpPr>
                  <a:cxnSpLocks/>
                  <a:stCxn id="900" idx="3"/>
                  <a:endCxn id="9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8E1B0020-0EF5-0249-8E93-6135FD5EE804}"/>
                    </a:ext>
                  </a:extLst>
                </p:cNvPr>
                <p:cNvCxnSpPr>
                  <a:cxnSpLocks/>
                  <a:stCxn id="909" idx="3"/>
                  <a:endCxn id="90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8B407E73-B36B-C94B-B94A-86391EF9BA0A}"/>
                    </a:ext>
                  </a:extLst>
                </p:cNvPr>
                <p:cNvCxnSpPr>
                  <a:cxnSpLocks/>
                  <a:stCxn id="894" idx="3"/>
                  <a:endCxn id="90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03D2C5EA-1022-A24A-9ADF-FCB30DCA5347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3D461B8B-76AE-4F4D-AD41-99E446A90D3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A7E38928-ED9B-9747-A0F0-34D8E53A7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1EE65E5B-0275-BB45-8748-64FB17855B2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146C3B47-648D-7C4A-B41F-370223D894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F46C3E12-AB69-B444-8FAC-F1AB97757B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A08182F9-2299-9540-8C19-BE9F164E8F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1FFDF0F5-4493-244B-B256-870C69A34A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51B7E170-5880-A44B-8381-3915F84911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C3098CCE-E042-8145-9E43-8529BB0801A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8EBC0382-DD9B-D643-8C5B-BFD1D53AB2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80E84DBE-5113-BA44-A7A1-AB2BCF8AFF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10C18137-2559-A045-B8D9-A4FE8B937F7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EFF8F39D-05C2-0A46-A1A8-61141FC97F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4B0C7F3D-DA84-4840-887B-FCBF7C4676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3D6A2B62-0FB4-9A4C-89BC-37BEDDA09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EE4D53EE-51B0-BA43-8AE7-F1B570DC2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0C46EBD5-0067-A943-89C4-1AF7035A0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1B04962A-A799-7647-9D79-25F4CAF5C25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2532F122-CE8F-F649-B701-F269714F7EE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FBB7739F-1388-5341-B5E8-3AE8D9019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33131028-9026-C24A-A9C3-052C4800F92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81454126-E556-8E43-A298-FE69C16EB5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58D1DA9-FD2A-C842-9F01-BA013AC997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4" name="Group 853">
                  <a:extLst>
                    <a:ext uri="{FF2B5EF4-FFF2-40B4-BE49-F238E27FC236}">
                      <a16:creationId xmlns:a16="http://schemas.microsoft.com/office/drawing/2014/main" id="{C9F10AC8-963D-F84F-BA2C-A451DD43736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F8176EAA-5F47-084A-9D31-0375DC2C1E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45AD9940-A59E-B141-8508-ED63B6D77A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CA317B53-19BC-B744-A87D-55F1BBCDA1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9AFCC009-D0F6-3448-9A8D-AE592B71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F29774F2-25A9-B640-BA3D-5759B86E01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77B810A3-0252-0449-82E2-82661DE1FCE9}"/>
                    </a:ext>
                  </a:extLst>
                </p:cNvPr>
                <p:cNvCxnSpPr>
                  <a:cxnSpLocks/>
                  <a:stCxn id="862" idx="3"/>
                  <a:endCxn id="87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9D35D38B-A1C5-4641-831E-C825EE56F1B2}"/>
                    </a:ext>
                  </a:extLst>
                </p:cNvPr>
                <p:cNvCxnSpPr>
                  <a:cxnSpLocks/>
                  <a:stCxn id="867" idx="3"/>
                  <a:endCxn id="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9F323109-2E03-D74A-96E6-94990CB1F3EB}"/>
                    </a:ext>
                  </a:extLst>
                </p:cNvPr>
                <p:cNvCxnSpPr>
                  <a:cxnSpLocks/>
                  <a:stCxn id="876" idx="3"/>
                  <a:endCxn id="87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1055D28-107B-ED46-BF0F-918D3397AE01}"/>
                    </a:ext>
                  </a:extLst>
                </p:cNvPr>
                <p:cNvCxnSpPr>
                  <a:cxnSpLocks/>
                  <a:stCxn id="861" idx="3"/>
                  <a:endCxn id="86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5138077" y="8140122"/>
              <a:ext cx="9476192" cy="2000950"/>
              <a:chOff x="5599182" y="2021462"/>
              <a:chExt cx="9476192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6" name="Rectangle 1245">
                    <a:extLst>
                      <a:ext uri="{FF2B5EF4-FFF2-40B4-BE49-F238E27FC236}">
                        <a16:creationId xmlns:a16="http://schemas.microsoft.com/office/drawing/2014/main" id="{7D741A2A-B41C-DB4B-83AA-9F22391A927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D37A3DBE-39AB-8D42-BB70-6D7AA65D061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1" name="Rectangle 1240">
                    <a:extLst>
                      <a:ext uri="{FF2B5EF4-FFF2-40B4-BE49-F238E27FC236}">
                        <a16:creationId xmlns:a16="http://schemas.microsoft.com/office/drawing/2014/main" id="{955AB1A9-EBC2-C74F-AFB1-3E9520D0123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3" name="Rectangle 1242">
                    <a:extLst>
                      <a:ext uri="{FF2B5EF4-FFF2-40B4-BE49-F238E27FC236}">
                        <a16:creationId xmlns:a16="http://schemas.microsoft.com/office/drawing/2014/main" id="{74B8823A-61A2-B14D-8D5D-5DD8E75A4A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6" name="Rectangle 1235">
                    <a:extLst>
                      <a:ext uri="{FF2B5EF4-FFF2-40B4-BE49-F238E27FC236}">
                        <a16:creationId xmlns:a16="http://schemas.microsoft.com/office/drawing/2014/main" id="{F29EA117-2C0A-2D4A-9CAD-60E7D39EDD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8" name="Rectangle 1237">
                    <a:extLst>
                      <a:ext uri="{FF2B5EF4-FFF2-40B4-BE49-F238E27FC236}">
                        <a16:creationId xmlns:a16="http://schemas.microsoft.com/office/drawing/2014/main" id="{91FB160C-4EA7-7042-9A59-9D75AD3DA9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ACFC7341-9939-9F43-AC9C-343888C74B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3" name="Rectangle 1232">
                    <a:extLst>
                      <a:ext uri="{FF2B5EF4-FFF2-40B4-BE49-F238E27FC236}">
                        <a16:creationId xmlns:a16="http://schemas.microsoft.com/office/drawing/2014/main" id="{2CAA8ACB-B719-7F4A-8E39-3A35CBC85E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4009E8A0-6220-EF47-8981-C03750E09DB6}"/>
                    </a:ext>
                  </a:extLst>
                </p:cNvPr>
                <p:cNvCxnSpPr>
                  <a:cxnSpLocks/>
                  <a:stCxn id="1246" idx="3"/>
                  <a:endCxn id="12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B323526C-C949-274B-B288-5E575B6486BE}"/>
                    </a:ext>
                  </a:extLst>
                </p:cNvPr>
                <p:cNvCxnSpPr>
                  <a:cxnSpLocks/>
                  <a:stCxn id="1231" idx="3"/>
                  <a:endCxn id="12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5" name="Group 1184">
                  <a:extLst>
                    <a:ext uri="{FF2B5EF4-FFF2-40B4-BE49-F238E27FC236}">
                      <a16:creationId xmlns:a16="http://schemas.microsoft.com/office/drawing/2014/main" id="{D0853A52-2C35-F742-A73B-F55011519D5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9426D14D-DB19-904E-A5A9-16A8544375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79CEEC86-0AF4-2B48-8FF9-85D3394F11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1005B630-9237-4744-86AC-B92453B0AA1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CE9CBD11-4ADC-CB4E-AFB5-35F0E0747C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F8691B03-2572-A749-8E90-A6976AF402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07D2B314-8B6F-5C48-BAEE-D92D0B34A09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6642D763-E98F-C648-9C26-CE4CC9524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3" name="Rectangle 1202">
                    <a:extLst>
                      <a:ext uri="{FF2B5EF4-FFF2-40B4-BE49-F238E27FC236}">
                        <a16:creationId xmlns:a16="http://schemas.microsoft.com/office/drawing/2014/main" id="{E862988E-E5D4-3E49-9EC3-F91364B40C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2698F706-3A38-7241-9C55-3C64D2472A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D07270ED-F772-B24F-A975-F2B7BCD636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0" name="Rectangle 1199">
                    <a:extLst>
                      <a:ext uri="{FF2B5EF4-FFF2-40B4-BE49-F238E27FC236}">
                        <a16:creationId xmlns:a16="http://schemas.microsoft.com/office/drawing/2014/main" id="{621BA2DA-B67B-3845-9FEE-B3FB0D2C50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  <a:endCxn id="12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71988788-340F-7044-BA4D-0DFB2D0544B1}"/>
                    </a:ext>
                  </a:extLst>
                </p:cNvPr>
                <p:cNvCxnSpPr>
                  <a:cxnSpLocks/>
                  <a:stCxn id="1213" idx="3"/>
                  <a:endCxn id="12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5" name="Straight Connector 1194">
                  <a:extLst>
                    <a:ext uri="{FF2B5EF4-FFF2-40B4-BE49-F238E27FC236}">
                      <a16:creationId xmlns:a16="http://schemas.microsoft.com/office/drawing/2014/main" id="{82891787-3AA0-384F-9C71-E00735B0BB56}"/>
                    </a:ext>
                  </a:extLst>
                </p:cNvPr>
                <p:cNvCxnSpPr>
                  <a:cxnSpLocks/>
                  <a:stCxn id="1198" idx="3"/>
                  <a:endCxn id="12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0" name="Rectangle 1179">
                    <a:extLst>
                      <a:ext uri="{FF2B5EF4-FFF2-40B4-BE49-F238E27FC236}">
                        <a16:creationId xmlns:a16="http://schemas.microsoft.com/office/drawing/2014/main" id="{EE4B9E0F-D1CD-2948-9FE5-1B849F64658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2" name="Rectangle 1181">
                    <a:extLst>
                      <a:ext uri="{FF2B5EF4-FFF2-40B4-BE49-F238E27FC236}">
                        <a16:creationId xmlns:a16="http://schemas.microsoft.com/office/drawing/2014/main" id="{FC8FEDCD-0625-134A-99B5-6381154FFD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6EE9574D-6E71-A949-8E70-F31819491B3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7" name="Rectangle 1176">
                    <a:extLst>
                      <a:ext uri="{FF2B5EF4-FFF2-40B4-BE49-F238E27FC236}">
                        <a16:creationId xmlns:a16="http://schemas.microsoft.com/office/drawing/2014/main" id="{BEAF6DB2-32AB-5F4A-906F-DB2F8820D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0" name="Rectangle 1169">
                    <a:extLst>
                      <a:ext uri="{FF2B5EF4-FFF2-40B4-BE49-F238E27FC236}">
                        <a16:creationId xmlns:a16="http://schemas.microsoft.com/office/drawing/2014/main" id="{7DFA958F-641A-D54B-8155-68F406C53E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2" name="Rectangle 1171">
                    <a:extLst>
                      <a:ext uri="{FF2B5EF4-FFF2-40B4-BE49-F238E27FC236}">
                        <a16:creationId xmlns:a16="http://schemas.microsoft.com/office/drawing/2014/main" id="{74031268-F1B3-C64A-8A8E-4C66043635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8" name="Group 1157">
                  <a:extLst>
                    <a:ext uri="{FF2B5EF4-FFF2-40B4-BE49-F238E27FC236}">
                      <a16:creationId xmlns:a16="http://schemas.microsoft.com/office/drawing/2014/main" id="{26AE811A-8EE2-CE44-B0F9-B02AF698887B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3842AAA7-1785-BB44-B04B-CF2CC36D05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4" name="Rectangle 1163">
                    <a:extLst>
                      <a:ext uri="{FF2B5EF4-FFF2-40B4-BE49-F238E27FC236}">
                        <a16:creationId xmlns:a16="http://schemas.microsoft.com/office/drawing/2014/main" id="{1346D97F-CE41-1B4B-A920-BDD76971C7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C0085BE1-C902-6848-9A7F-1C86D837F7D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6" name="Rectangle 1165">
                    <a:extLst>
                      <a:ext uri="{FF2B5EF4-FFF2-40B4-BE49-F238E27FC236}">
                        <a16:creationId xmlns:a16="http://schemas.microsoft.com/office/drawing/2014/main" id="{261FE73C-8A87-8641-996D-43B069122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7" name="Rectangle 1166">
                    <a:extLst>
                      <a:ext uri="{FF2B5EF4-FFF2-40B4-BE49-F238E27FC236}">
                        <a16:creationId xmlns:a16="http://schemas.microsoft.com/office/drawing/2014/main" id="{3E18F020-96AC-B64E-A1BB-ABF1E205691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stCxn id="1166" idx="3"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Connector 1160">
                  <a:extLst>
                    <a:ext uri="{FF2B5EF4-FFF2-40B4-BE49-F238E27FC236}">
                      <a16:creationId xmlns:a16="http://schemas.microsoft.com/office/drawing/2014/main" id="{D307BA6F-F98C-A142-90C5-9C0E79D9FC89}"/>
                    </a:ext>
                  </a:extLst>
                </p:cNvPr>
                <p:cNvCxnSpPr>
                  <a:cxnSpLocks/>
                  <a:stCxn id="1180" idx="3"/>
                  <a:endCxn id="11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24DB2D12-7275-9848-9B89-97C260D02177}"/>
                    </a:ext>
                  </a:extLst>
                </p:cNvPr>
                <p:cNvCxnSpPr>
                  <a:cxnSpLocks/>
                  <a:stCxn id="1165" idx="3"/>
                  <a:endCxn id="11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DD827AFD-535F-E348-99C5-9BEC77AAD62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5" name="Rectangle 1144">
                    <a:extLst>
                      <a:ext uri="{FF2B5EF4-FFF2-40B4-BE49-F238E27FC236}">
                        <a16:creationId xmlns:a16="http://schemas.microsoft.com/office/drawing/2014/main" id="{08EC96EE-8552-B946-B8D4-C731FA4071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6" name="Rectangle 1145">
                    <a:extLst>
                      <a:ext uri="{FF2B5EF4-FFF2-40B4-BE49-F238E27FC236}">
                        <a16:creationId xmlns:a16="http://schemas.microsoft.com/office/drawing/2014/main" id="{EE62406F-9401-1D4D-8D69-AEC7835F2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4E5AED18-A75A-2348-9FB4-A746581D28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4B775D6E-BB7D-2843-A759-22D328CE0E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E42E2E6E-E88E-454E-A19E-21D11151AA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2" name="Rectangle 1141">
                    <a:extLst>
                      <a:ext uri="{FF2B5EF4-FFF2-40B4-BE49-F238E27FC236}">
                        <a16:creationId xmlns:a16="http://schemas.microsoft.com/office/drawing/2014/main" id="{B847E1EA-8FFA-C046-980E-EE595A5C405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4" name="Rectangle 1143">
                    <a:extLst>
                      <a:ext uri="{FF2B5EF4-FFF2-40B4-BE49-F238E27FC236}">
                        <a16:creationId xmlns:a16="http://schemas.microsoft.com/office/drawing/2014/main" id="{1F584620-FC8E-6B44-8B83-AD94030B6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BD5C6274-1C0B-7348-AEAB-CE5F28CBE10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84CF78CD-B473-134A-B2DF-03BBEC9A64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CEF6DFCC-CB09-5848-8F27-2B5510F3CE1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660A0932-31FD-E741-B8C5-A6133F81A1B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32076F95-8C4B-B14A-879D-2CB41DE8D5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E98FC6CC-0C19-7B49-A817-8AEA9553554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15742D0F-FEA9-384B-933E-EA47D6F95D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862D544E-D4A6-3D41-856B-7309C1B45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  <a:stCxn id="1133" idx="3"/>
                  <a:endCxn id="11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33B1ACCB-8BE4-FF48-AFC2-5BDD74462C62}"/>
                    </a:ext>
                  </a:extLst>
                </p:cNvPr>
                <p:cNvCxnSpPr>
                  <a:cxnSpLocks/>
                  <a:stCxn id="1147" idx="3"/>
                  <a:endCxn id="11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A6E6910-AB32-C346-B60C-5E9F228102B6}"/>
                    </a:ext>
                  </a:extLst>
                </p:cNvPr>
                <p:cNvCxnSpPr>
                  <a:cxnSpLocks/>
                  <a:stCxn id="1132" idx="3"/>
                  <a:endCxn id="11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FCDD5B4F-EFC6-6D4B-A014-39D5F265096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72A4174A-6037-4A42-B1F6-73126ADEF86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BE804178-060C-544A-B46C-F894DAA733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7FA659BE-6623-4142-B1D9-400F593CE34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3A83590D-D018-2142-90EA-C416041B59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FC07DFA0-D508-A245-B2C3-C8C5FBFB57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16637E08-7286-E745-9741-63E1950905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CB22A00C-0F72-4C4C-B00A-6B58EF416D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5495B475-4FBB-6C46-9715-AE7F04C4B4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89AA270E-D968-2044-ABFA-03FA72BF36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92" name="Group 1091">
                  <a:extLst>
                    <a:ext uri="{FF2B5EF4-FFF2-40B4-BE49-F238E27FC236}">
                      <a16:creationId xmlns:a16="http://schemas.microsoft.com/office/drawing/2014/main" id="{420A7596-FF02-914A-9897-C19B2C69ADB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5A703548-1892-8C44-9A6F-61B794D752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5EF39BFE-A026-3A49-861A-C18DFB8F4E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006A29AB-FA7B-B24D-83F0-060AC0DADD5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EDE5719B-1619-8945-AF47-A0621302E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161E1ADE-F7C7-5445-ABAC-F24F668DE6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  <a:stCxn id="1100" idx="3"/>
                  <a:endCxn id="111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AD0306A4-2F5E-DE40-A0CA-C9E2BE22BE15}"/>
                    </a:ext>
                  </a:extLst>
                </p:cNvPr>
                <p:cNvCxnSpPr>
                  <a:cxnSpLocks/>
                  <a:stCxn id="1114" idx="3"/>
                  <a:endCxn id="111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6D13D1B-967D-2A43-9909-65DADD20EA01}"/>
                    </a:ext>
                  </a:extLst>
                </p:cNvPr>
                <p:cNvCxnSpPr>
                  <a:cxnSpLocks/>
                  <a:stCxn id="1099" idx="3"/>
                  <a:endCxn id="110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3" name="Group 1052">
                  <a:extLst>
                    <a:ext uri="{FF2B5EF4-FFF2-40B4-BE49-F238E27FC236}">
                      <a16:creationId xmlns:a16="http://schemas.microsoft.com/office/drawing/2014/main" id="{83BA3AC0-6558-6545-9F08-CC84C927D7B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804F28D3-33F9-3742-9E7C-F21132F7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BB08ECF3-ED11-EE48-9A89-7B588B60DF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E130B619-5196-4142-8BEB-DD6179D59DF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1EE041AD-4EFE-3A4A-BA8A-382BAE1EE2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FB4FDF57-EBE5-BC44-8F4D-7BD7A0C518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6" name="Rectangle 1075">
                    <a:extLst>
                      <a:ext uri="{FF2B5EF4-FFF2-40B4-BE49-F238E27FC236}">
                        <a16:creationId xmlns:a16="http://schemas.microsoft.com/office/drawing/2014/main" id="{3801B767-8D3D-3D48-8CC2-74C7CF7A39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B984E318-3AF7-DF49-8C29-D29DF1C820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C1508C8D-42BC-1840-B05F-17C72A3041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3" name="Rectangle 1072">
                    <a:extLst>
                      <a:ext uri="{FF2B5EF4-FFF2-40B4-BE49-F238E27FC236}">
                        <a16:creationId xmlns:a16="http://schemas.microsoft.com/office/drawing/2014/main" id="{869596AF-DFC8-E342-A5DE-D20F3681E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60670682-1058-8644-88F0-7007054A871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E87537A9-E326-1E4A-A447-03873202F48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1A7B8D87-DF63-EA46-A02D-C842DAEFE5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B439E380-4DB9-D84A-AC67-8BFE271EA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D9D16C03-BBDD-9C43-A1D8-9386A9DD34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69540918-3E69-8244-82BF-8B18A230F9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  <a:stCxn id="1067" idx="3"/>
                  <a:endCxn id="108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48A3FBDB-B118-1A44-9BDF-011D23586333}"/>
                    </a:ext>
                  </a:extLst>
                </p:cNvPr>
                <p:cNvCxnSpPr>
                  <a:cxnSpLocks/>
                  <a:stCxn id="1081" idx="3"/>
                  <a:endCxn id="107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951D87B0-1868-AF4A-9646-C0E8F6556224}"/>
                    </a:ext>
                  </a:extLst>
                </p:cNvPr>
                <p:cNvCxnSpPr>
                  <a:cxnSpLocks/>
                  <a:stCxn id="1066" idx="3"/>
                  <a:endCxn id="107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17678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38404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58826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143877" y="10908166"/>
            <a:ext cx="85362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7" y="1266825"/>
            <a:ext cx="10029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7" y="67970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9" y="27165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35966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5669282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68313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7" y="63990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2" y="23224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9" y="11071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7219304" y="10716120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54886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9819669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98374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8DE8D73D-2983-864E-8B82-6207AA951063}"/>
              </a:ext>
            </a:extLst>
          </p:cNvPr>
          <p:cNvCxnSpPr>
            <a:cxnSpLocks/>
          </p:cNvCxnSpPr>
          <p:nvPr/>
        </p:nvCxnSpPr>
        <p:spPr>
          <a:xfrm>
            <a:off x="16680172" y="1266827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A426B2CF-CEE5-3E43-B021-F778C1F63A0C}"/>
              </a:ext>
            </a:extLst>
          </p:cNvPr>
          <p:cNvCxnSpPr>
            <a:cxnSpLocks/>
          </p:cNvCxnSpPr>
          <p:nvPr/>
        </p:nvCxnSpPr>
        <p:spPr>
          <a:xfrm>
            <a:off x="18157328" y="1266827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>
            <a:extLst>
              <a:ext uri="{FF2B5EF4-FFF2-40B4-BE49-F238E27FC236}">
                <a16:creationId xmlns:a16="http://schemas.microsoft.com/office/drawing/2014/main" id="{2D0FB028-F4CF-C548-99FF-B5BBE9FA77C2}"/>
              </a:ext>
            </a:extLst>
          </p:cNvPr>
          <p:cNvCxnSpPr>
            <a:cxnSpLocks/>
          </p:cNvCxnSpPr>
          <p:nvPr/>
        </p:nvCxnSpPr>
        <p:spPr>
          <a:xfrm>
            <a:off x="15184281" y="1266827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3C750AF0-B0C1-E948-8C23-6779901F21EB}"/>
              </a:ext>
            </a:extLst>
          </p:cNvPr>
          <p:cNvCxnSpPr>
            <a:cxnSpLocks/>
          </p:cNvCxnSpPr>
          <p:nvPr/>
        </p:nvCxnSpPr>
        <p:spPr>
          <a:xfrm>
            <a:off x="13720998" y="12668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>
            <a:extLst>
              <a:ext uri="{FF2B5EF4-FFF2-40B4-BE49-F238E27FC236}">
                <a16:creationId xmlns:a16="http://schemas.microsoft.com/office/drawing/2014/main" id="{90BC981E-DF05-1246-A744-2D0BD4A7D958}"/>
              </a:ext>
            </a:extLst>
          </p:cNvPr>
          <p:cNvCxnSpPr>
            <a:cxnSpLocks/>
          </p:cNvCxnSpPr>
          <p:nvPr/>
        </p:nvCxnSpPr>
        <p:spPr>
          <a:xfrm>
            <a:off x="12241411" y="1266824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2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5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3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4" y="10804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1" y="107518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2" y="10751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2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5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3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4" y="1026561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1" y="102602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2" y="102602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C63FB04-5D0F-7A43-9D1F-A70DAEA44CCA}"/>
              </a:ext>
            </a:extLst>
          </p:cNvPr>
          <p:cNvSpPr/>
          <p:nvPr/>
        </p:nvSpPr>
        <p:spPr>
          <a:xfrm rot="16200000" flipV="1">
            <a:off x="19020378" y="164346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6">
            <a:extLst>
              <a:ext uri="{FF2B5EF4-FFF2-40B4-BE49-F238E27FC236}">
                <a16:creationId xmlns:a16="http://schemas.microsoft.com/office/drawing/2014/main" id="{544AF315-D017-2645-86D5-BC671880BE39}"/>
              </a:ext>
            </a:extLst>
          </p:cNvPr>
          <p:cNvSpPr/>
          <p:nvPr/>
        </p:nvSpPr>
        <p:spPr>
          <a:xfrm rot="16200000" flipV="1">
            <a:off x="19020045" y="305662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10095ECB-2822-AF40-8486-D72FBF4050AF}"/>
              </a:ext>
            </a:extLst>
          </p:cNvPr>
          <p:cNvSpPr/>
          <p:nvPr/>
        </p:nvSpPr>
        <p:spPr>
          <a:xfrm rot="16200000" flipV="1">
            <a:off x="19020045" y="446979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8">
            <a:extLst>
              <a:ext uri="{FF2B5EF4-FFF2-40B4-BE49-F238E27FC236}">
                <a16:creationId xmlns:a16="http://schemas.microsoft.com/office/drawing/2014/main" id="{6D89DC83-4009-5042-ABE1-7437C6DA506C}"/>
              </a:ext>
            </a:extLst>
          </p:cNvPr>
          <p:cNvSpPr/>
          <p:nvPr/>
        </p:nvSpPr>
        <p:spPr>
          <a:xfrm rot="16200000" flipV="1">
            <a:off x="19020044" y="590790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09">
            <a:extLst>
              <a:ext uri="{FF2B5EF4-FFF2-40B4-BE49-F238E27FC236}">
                <a16:creationId xmlns:a16="http://schemas.microsoft.com/office/drawing/2014/main" id="{446C0120-305B-2940-8906-D0C2C646F12E}"/>
              </a:ext>
            </a:extLst>
          </p:cNvPr>
          <p:cNvSpPr/>
          <p:nvPr/>
        </p:nvSpPr>
        <p:spPr>
          <a:xfrm rot="16200000" flipV="1">
            <a:off x="19020044" y="732107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0">
            <a:extLst>
              <a:ext uri="{FF2B5EF4-FFF2-40B4-BE49-F238E27FC236}">
                <a16:creationId xmlns:a16="http://schemas.microsoft.com/office/drawing/2014/main" id="{D891B455-424F-824F-AAB6-9578BE218B0D}"/>
              </a:ext>
            </a:extLst>
          </p:cNvPr>
          <p:cNvSpPr/>
          <p:nvPr/>
        </p:nvSpPr>
        <p:spPr>
          <a:xfrm rot="16200000" flipV="1">
            <a:off x="19020044" y="873423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9020043" y="1017235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95571" y="108100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3" y="102602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25029" y="167437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24696" y="308754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24696" y="450070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24695" y="593882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24695" y="735198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24695" y="876515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24694" y="1020326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7" y="1244346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/>
          <p:nvPr/>
        </p:nvSpPr>
        <p:spPr>
          <a:xfrm>
            <a:off x="7556602" y="7893577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/>
          <p:nvPr/>
        </p:nvSpPr>
        <p:spPr>
          <a:xfrm>
            <a:off x="7540410" y="8470335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/>
          <p:nvPr/>
        </p:nvSpPr>
        <p:spPr>
          <a:xfrm>
            <a:off x="7540410" y="9047093"/>
            <a:ext cx="457200" cy="457200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/>
          <p:nvPr/>
        </p:nvSpPr>
        <p:spPr>
          <a:xfrm>
            <a:off x="7530223" y="10224442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/>
          <p:nvPr/>
        </p:nvSpPr>
        <p:spPr>
          <a:xfrm>
            <a:off x="7535950" y="9630598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8015594" y="793751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8034682" y="847033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8017192" y="9064571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8013802" y="970333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8021052" y="10263537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72522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76302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70505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73684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730758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67977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7791724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67977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74153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7090613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7084300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7676149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7560891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2" y="7058567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713626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6400802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7027</TotalTime>
  <Words>3316</Words>
  <Application>Microsoft Macintosh PowerPoint</Application>
  <PresentationFormat>Custom</PresentationFormat>
  <Paragraphs>1706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205</cp:revision>
  <dcterms:created xsi:type="dcterms:W3CDTF">2022-03-24T14:53:00Z</dcterms:created>
  <dcterms:modified xsi:type="dcterms:W3CDTF">2022-05-23T17:27:34Z</dcterms:modified>
</cp:coreProperties>
</file>