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8"/>
  </p:notesMasterIdLst>
  <p:sldIdLst>
    <p:sldId id="256" r:id="rId2"/>
    <p:sldId id="258" r:id="rId3"/>
    <p:sldId id="270" r:id="rId4"/>
    <p:sldId id="257" r:id="rId5"/>
    <p:sldId id="279" r:id="rId6"/>
    <p:sldId id="262" r:id="rId7"/>
    <p:sldId id="260" r:id="rId8"/>
    <p:sldId id="259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21945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DBDBDB"/>
    <a:srgbClr val="CF98FF"/>
    <a:srgbClr val="AFABAB"/>
    <a:srgbClr val="0009C7"/>
    <a:srgbClr val="A90B08"/>
    <a:srgbClr val="008001"/>
    <a:srgbClr val="F3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790"/>
  </p:normalViewPr>
  <p:slideViewPr>
    <p:cSldViewPr snapToGrid="0" snapToObjects="1">
      <p:cViewPr varScale="1">
        <p:scale>
          <a:sx n="74" d="100"/>
          <a:sy n="74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95078"/>
            <a:ext cx="1645920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723804"/>
            <a:ext cx="164592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681567"/>
            <a:ext cx="473202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681567"/>
            <a:ext cx="1392174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3191512"/>
            <a:ext cx="1892808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8566999"/>
            <a:ext cx="1892808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407833"/>
            <a:ext cx="93268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407833"/>
            <a:ext cx="93268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681568"/>
            <a:ext cx="189280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3138171"/>
            <a:ext cx="9284017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676140"/>
            <a:ext cx="928401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3138171"/>
            <a:ext cx="9329738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676140"/>
            <a:ext cx="932973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53440"/>
            <a:ext cx="7078027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843194"/>
            <a:ext cx="1110996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840480"/>
            <a:ext cx="7078027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53440"/>
            <a:ext cx="7078027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843194"/>
            <a:ext cx="1110996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840480"/>
            <a:ext cx="7078027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681568"/>
            <a:ext cx="189280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407833"/>
            <a:ext cx="189280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1865187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1865187"/>
            <a:ext cx="7406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1865187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45705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7098584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3" y="7088389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3" y="7218517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45203" y="8194835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58950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571151" y="5892090"/>
            <a:ext cx="1220153" cy="9554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6862878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9" y="5237913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898320" y="5344698"/>
            <a:ext cx="0" cy="3337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36076" y="5237912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Tag-less dataflow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6C632D-C233-B7F6-FB06-7AC3F4D601B3}"/>
              </a:ext>
            </a:extLst>
          </p:cNvPr>
          <p:cNvCxnSpPr>
            <a:cxnSpLocks/>
          </p:cNvCxnSpPr>
          <p:nvPr/>
        </p:nvCxnSpPr>
        <p:spPr>
          <a:xfrm>
            <a:off x="15748302" y="5356743"/>
            <a:ext cx="0" cy="3335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5989582" y="5232629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flow</a:t>
            </a:r>
          </a:p>
          <a:p>
            <a:pPr algn="ctr"/>
            <a:r>
              <a:rPr lang="en-US" b="1" dirty="0"/>
              <a:t>in the </a:t>
            </a:r>
            <a:r>
              <a:rPr lang="en-US" b="1" dirty="0" err="1"/>
              <a:t>NoC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312398" y="68228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475337" y="8251807"/>
            <a:ext cx="146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Generated CGRA </a:t>
            </a:r>
          </a:p>
          <a:p>
            <a:pPr algn="ctr"/>
            <a:r>
              <a:rPr lang="en-US" sz="14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3" y="5480208"/>
            <a:ext cx="177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Load-store ordering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4961520" y="72321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4980019" y="81094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248118" y="75320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4938732" y="76766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689797" y="75686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075820" y="74607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4982769" y="85058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589188" y="7351050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4868256" y="74607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804098" y="7790921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085072" y="77658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CD95905-C91D-FAB8-0E47-6E1819206A56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2" y="6859901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113354" y="7073265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085073" y="7907232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094319" y="8338021"/>
            <a:ext cx="2750" cy="16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612936" y="81094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4841537" y="8223720"/>
            <a:ext cx="13848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727237" y="8338021"/>
            <a:ext cx="289011" cy="2013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497775" y="77972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74529" y="618486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61127" y="648468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1741" y="6629289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2806" y="6521358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88829" y="6413463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2197" y="630371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1265" y="6413463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17107" y="674359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798081" y="6718498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2267" y="6055568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26363" y="602593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A08D702-6E3F-0487-3BBF-0C9BDDEF1E45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2" y="6859901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79379" y="6071786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363763" y="7072668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746888" y="6316481"/>
            <a:ext cx="71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3971781" y="7647245"/>
            <a:ext cx="59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5933610" y="61400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09940" y="61316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28396" y="61400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01044" y="6002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10560" y="590285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197592" y="595265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739676" y="5797966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928874" y="6677621"/>
            <a:ext cx="1511425" cy="1511968"/>
            <a:chOff x="6298926" y="6745090"/>
            <a:chExt cx="3425231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303454" y="8171450"/>
              <a:ext cx="1940686" cy="2000102"/>
              <a:chOff x="5133372" y="3962622"/>
              <a:chExt cx="1940686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133372" y="5382336"/>
                <a:ext cx="457200" cy="573462"/>
                <a:chOff x="5133372" y="5382336"/>
                <a:chExt cx="457200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1" idx="3"/>
                <a:endCxn id="506" idx="1"/>
              </p:cNvCxnSpPr>
              <p:nvPr/>
            </p:nvCxnSpPr>
            <p:spPr>
              <a:xfrm>
                <a:off x="5590572" y="5669327"/>
                <a:ext cx="1026286" cy="69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6" idx="3"/>
                <a:endCxn id="501" idx="1"/>
              </p:cNvCxnSpPr>
              <p:nvPr/>
            </p:nvCxnSpPr>
            <p:spPr>
              <a:xfrm flipV="1">
                <a:off x="5590955" y="4249612"/>
                <a:ext cx="1025903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864491" y="8170602"/>
              <a:ext cx="1858894" cy="2000102"/>
              <a:chOff x="5215164" y="3962622"/>
              <a:chExt cx="1858894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BF4DDBE-DA3E-FA36-D14E-8BAB33F5E142}"/>
                  </a:ext>
                </a:extLst>
              </p:cNvPr>
              <p:cNvSpPr/>
              <p:nvPr/>
            </p:nvSpPr>
            <p:spPr>
              <a:xfrm rot="5400000">
                <a:off x="5290398" y="3891218"/>
                <a:ext cx="138897" cy="2893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506" idx="3"/>
                <a:endCxn id="473" idx="1"/>
              </p:cNvCxnSpPr>
              <p:nvPr/>
            </p:nvCxnSpPr>
            <p:spPr>
              <a:xfrm flipV="1">
                <a:off x="5594811" y="567625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501" idx="3"/>
                <a:endCxn id="468" idx="1"/>
              </p:cNvCxnSpPr>
              <p:nvPr/>
            </p:nvCxnSpPr>
            <p:spPr>
              <a:xfrm flipV="1">
                <a:off x="5594811" y="424961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98926" y="6746601"/>
              <a:ext cx="1940304" cy="1484515"/>
              <a:chOff x="5133754" y="3962622"/>
              <a:chExt cx="1940304" cy="1484515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0" idx="3"/>
                <a:endCxn id="435" idx="1"/>
              </p:cNvCxnSpPr>
              <p:nvPr/>
            </p:nvCxnSpPr>
            <p:spPr>
              <a:xfrm flipV="1">
                <a:off x="5590954" y="4249613"/>
                <a:ext cx="1025905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865262" y="6745090"/>
              <a:ext cx="1858895" cy="1484515"/>
              <a:chOff x="5215163" y="3962622"/>
              <a:chExt cx="1858895" cy="1484515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215163" y="3966453"/>
                <a:ext cx="300942" cy="573462"/>
                <a:chOff x="5214781" y="5382336"/>
                <a:chExt cx="300942" cy="573462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435" idx="3"/>
                <a:endCxn id="402" idx="1"/>
              </p:cNvCxnSpPr>
              <p:nvPr/>
            </p:nvCxnSpPr>
            <p:spPr>
              <a:xfrm flipV="1">
                <a:off x="5589131" y="4249613"/>
                <a:ext cx="1027727" cy="1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27464" y="6431797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24154" y="59993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532990" y="60065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22532" y="59987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FF8C3-B7F9-3726-DBA6-75469D672FA8}"/>
              </a:ext>
            </a:extLst>
          </p:cNvPr>
          <p:cNvSpPr txBox="1"/>
          <p:nvPr/>
        </p:nvSpPr>
        <p:spPr>
          <a:xfrm>
            <a:off x="12545976" y="6574546"/>
            <a:ext cx="125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Arbitrary code</a:t>
            </a:r>
          </a:p>
        </p:txBody>
      </p:sp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2522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1E3DD-37B8-0B48-9F75-A0B38FC7E573}"/>
              </a:ext>
            </a:extLst>
          </p:cNvPr>
          <p:cNvCxnSpPr>
            <a:cxnSpLocks/>
          </p:cNvCxnSpPr>
          <p:nvPr/>
        </p:nvCxnSpPr>
        <p:spPr>
          <a:xfrm flipH="1">
            <a:off x="7846721" y="76302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BC1C4-5046-9945-9E8D-49B70CAA0DD9}"/>
              </a:ext>
            </a:extLst>
          </p:cNvPr>
          <p:cNvCxnSpPr>
            <a:cxnSpLocks/>
          </p:cNvCxnSpPr>
          <p:nvPr/>
        </p:nvCxnSpPr>
        <p:spPr>
          <a:xfrm flipH="1">
            <a:off x="7725588" y="70401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9BBC4-05AF-CE42-864D-06014BAFBC6B}"/>
              </a:ext>
            </a:extLst>
          </p:cNvPr>
          <p:cNvSpPr txBox="1"/>
          <p:nvPr/>
        </p:nvSpPr>
        <p:spPr>
          <a:xfrm rot="18900000">
            <a:off x="7725588" y="680667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7E02-BE90-144D-A33D-CDD0A1330808}"/>
              </a:ext>
            </a:extLst>
          </p:cNvPr>
          <p:cNvCxnSpPr>
            <a:cxnSpLocks/>
          </p:cNvCxnSpPr>
          <p:nvPr/>
        </p:nvCxnSpPr>
        <p:spPr>
          <a:xfrm flipH="1">
            <a:off x="7963954" y="70362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7EDC4-CD8F-4D44-A3F4-D7DAB035A496}"/>
              </a:ext>
            </a:extLst>
          </p:cNvPr>
          <p:cNvSpPr txBox="1"/>
          <p:nvPr/>
        </p:nvSpPr>
        <p:spPr>
          <a:xfrm rot="18900000">
            <a:off x="7436286" y="6791043"/>
            <a:ext cx="57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BBD6-992E-4040-AECB-FA1D389E1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3684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8F60-1C73-D94C-8B29-98DF87E7C76D}"/>
              </a:ext>
            </a:extLst>
          </p:cNvPr>
          <p:cNvSpPr txBox="1"/>
          <p:nvPr/>
        </p:nvSpPr>
        <p:spPr>
          <a:xfrm>
            <a:off x="7231348" y="73075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0D14-DEB7-8E4A-A75D-60E5877C1CF9}"/>
              </a:ext>
            </a:extLst>
          </p:cNvPr>
          <p:cNvSpPr txBox="1"/>
          <p:nvPr/>
        </p:nvSpPr>
        <p:spPr>
          <a:xfrm>
            <a:off x="7158843" y="7791724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BBBD8D-A63E-C149-9C53-C8F1B292126C}"/>
              </a:ext>
            </a:extLst>
          </p:cNvPr>
          <p:cNvSpPr/>
          <p:nvPr/>
        </p:nvSpPr>
        <p:spPr>
          <a:xfrm>
            <a:off x="8413975" y="67977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2F5613-0BF5-4643-AEA5-1723D5EC6E31}"/>
              </a:ext>
            </a:extLst>
          </p:cNvPr>
          <p:cNvSpPr/>
          <p:nvPr/>
        </p:nvSpPr>
        <p:spPr>
          <a:xfrm>
            <a:off x="8413975" y="74153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97AB2A8-645D-6947-9E5B-2D52019568AE}"/>
              </a:ext>
            </a:extLst>
          </p:cNvPr>
          <p:cNvSpPr/>
          <p:nvPr/>
        </p:nvSpPr>
        <p:spPr>
          <a:xfrm>
            <a:off x="8365957" y="70906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0855DC-52ED-4445-982D-D2320F0CC05A}"/>
              </a:ext>
            </a:extLst>
          </p:cNvPr>
          <p:cNvSpPr/>
          <p:nvPr/>
        </p:nvSpPr>
        <p:spPr>
          <a:xfrm flipH="1" flipV="1">
            <a:off x="8735619" y="70843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BA2D35-EA38-F146-839D-369AE4DD8066}"/>
              </a:ext>
            </a:extLst>
          </p:cNvPr>
          <p:cNvSpPr/>
          <p:nvPr/>
        </p:nvSpPr>
        <p:spPr>
          <a:xfrm>
            <a:off x="8630652" y="76761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5A45-F7B6-394A-903C-4FE19F17B5D8}"/>
              </a:ext>
            </a:extLst>
          </p:cNvPr>
          <p:cNvSpPr txBox="1"/>
          <p:nvPr/>
        </p:nvSpPr>
        <p:spPr>
          <a:xfrm>
            <a:off x="8850269" y="7560891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Carry;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C0F3E-8482-CD4E-8EC8-AF1F919314C8}"/>
              </a:ext>
            </a:extLst>
          </p:cNvPr>
          <p:cNvSpPr txBox="1"/>
          <p:nvPr/>
        </p:nvSpPr>
        <p:spPr>
          <a:xfrm>
            <a:off x="8765370" y="7041438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7C730-AABF-7E49-9657-A97527180B5F}"/>
              </a:ext>
            </a:extLst>
          </p:cNvPr>
          <p:cNvSpPr txBox="1"/>
          <p:nvPr/>
        </p:nvSpPr>
        <p:spPr>
          <a:xfrm rot="18000000">
            <a:off x="7845829" y="7000079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init</a:t>
            </a:r>
            <a:endParaRPr lang="en-US" sz="1100" dirty="0"/>
          </a:p>
          <a:p>
            <a:pPr algn="r"/>
            <a:r>
              <a:rPr lang="en-US" sz="1100" b="1" dirty="0"/>
              <a:t>Pop </a:t>
            </a:r>
            <a:r>
              <a:rPr lang="en-US" sz="1100" dirty="0" err="1"/>
              <a:t>init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D7A87-4315-4A40-9D85-46BC0D3B4D8F}"/>
              </a:ext>
            </a:extLst>
          </p:cNvPr>
          <p:cNvSpPr txBox="1"/>
          <p:nvPr/>
        </p:nvSpPr>
        <p:spPr>
          <a:xfrm>
            <a:off x="8260064" y="6392401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2098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116FA59-B88B-694F-A1F8-0AC8793E5659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92911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B5B3AA-B73E-4344-8EE6-493CD70A1150}"/>
              </a:ext>
            </a:extLst>
          </p:cNvPr>
          <p:cNvCxnSpPr>
            <a:cxnSpLocks/>
          </p:cNvCxnSpPr>
          <p:nvPr/>
        </p:nvCxnSpPr>
        <p:spPr>
          <a:xfrm>
            <a:off x="7997350" y="91002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13B76-CA11-6344-A9A8-2B39BFB56A13}"/>
              </a:ext>
            </a:extLst>
          </p:cNvPr>
          <p:cNvCxnSpPr>
            <a:cxnSpLocks/>
          </p:cNvCxnSpPr>
          <p:nvPr/>
        </p:nvCxnSpPr>
        <p:spPr>
          <a:xfrm>
            <a:off x="7709093" y="94575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6006C-0204-2C4C-BAB2-B5A251B99DD9}"/>
              </a:ext>
            </a:extLst>
          </p:cNvPr>
          <p:cNvCxnSpPr>
            <a:cxnSpLocks/>
          </p:cNvCxnSpPr>
          <p:nvPr/>
        </p:nvCxnSpPr>
        <p:spPr>
          <a:xfrm flipH="1">
            <a:off x="8010769" y="96691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54422-2A5A-124D-ADC0-C1A0B5E3EA11}"/>
              </a:ext>
            </a:extLst>
          </p:cNvPr>
          <p:cNvSpPr txBox="1"/>
          <p:nvPr/>
        </p:nvSpPr>
        <p:spPr>
          <a:xfrm>
            <a:off x="7822862" y="88180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2F1DF-199E-6B4E-BE0A-3E20931F4D9D}"/>
              </a:ext>
            </a:extLst>
          </p:cNvPr>
          <p:cNvSpPr txBox="1"/>
          <p:nvPr/>
        </p:nvSpPr>
        <p:spPr>
          <a:xfrm>
            <a:off x="7466165" y="92729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DB0-FFD3-3E45-9B02-A9D31EBFA444}"/>
              </a:ext>
            </a:extLst>
          </p:cNvPr>
          <p:cNvSpPr txBox="1"/>
          <p:nvPr/>
        </p:nvSpPr>
        <p:spPr>
          <a:xfrm>
            <a:off x="7432249" y="9753854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</p:spTree>
    <p:extLst>
      <p:ext uri="{BB962C8B-B14F-4D97-AF65-F5344CB8AC3E}">
        <p14:creationId xmlns:p14="http://schemas.microsoft.com/office/powerpoint/2010/main" val="30589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24FD4DD5-8443-4F40-85F3-A1DF198CB660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92911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80461-38E2-AE47-870E-CE411BE87098}"/>
              </a:ext>
            </a:extLst>
          </p:cNvPr>
          <p:cNvCxnSpPr>
            <a:cxnSpLocks/>
          </p:cNvCxnSpPr>
          <p:nvPr/>
        </p:nvCxnSpPr>
        <p:spPr>
          <a:xfrm>
            <a:off x="7997350" y="91002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53667-5F29-0D43-A5D6-70258A5DCAE6}"/>
              </a:ext>
            </a:extLst>
          </p:cNvPr>
          <p:cNvCxnSpPr>
            <a:cxnSpLocks/>
          </p:cNvCxnSpPr>
          <p:nvPr/>
        </p:nvCxnSpPr>
        <p:spPr>
          <a:xfrm>
            <a:off x="7709093" y="94575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A2D4C-EA7C-7445-A2D5-447B1C9A5E09}"/>
              </a:ext>
            </a:extLst>
          </p:cNvPr>
          <p:cNvCxnSpPr>
            <a:cxnSpLocks/>
          </p:cNvCxnSpPr>
          <p:nvPr/>
        </p:nvCxnSpPr>
        <p:spPr>
          <a:xfrm flipH="1">
            <a:off x="8010769" y="96691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FA79A-5749-A64F-943E-167B1CAFB945}"/>
              </a:ext>
            </a:extLst>
          </p:cNvPr>
          <p:cNvSpPr txBox="1"/>
          <p:nvPr/>
        </p:nvSpPr>
        <p:spPr>
          <a:xfrm>
            <a:off x="7822862" y="88180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B14DA-BCAC-444E-B10F-F2AC4676E4AD}"/>
              </a:ext>
            </a:extLst>
          </p:cNvPr>
          <p:cNvSpPr txBox="1"/>
          <p:nvPr/>
        </p:nvSpPr>
        <p:spPr>
          <a:xfrm>
            <a:off x="7466165" y="92729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3D60C-80BF-C540-9C97-6E5BA6E778F5}"/>
              </a:ext>
            </a:extLst>
          </p:cNvPr>
          <p:cNvSpPr txBox="1"/>
          <p:nvPr/>
        </p:nvSpPr>
        <p:spPr>
          <a:xfrm>
            <a:off x="7399269" y="976055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</p:spTree>
    <p:extLst>
      <p:ext uri="{BB962C8B-B14F-4D97-AF65-F5344CB8AC3E}">
        <p14:creationId xmlns:p14="http://schemas.microsoft.com/office/powerpoint/2010/main" val="35040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76F05-4748-BF4F-BA4E-803B0F49A00C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099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799BF-5136-8C4F-9CB9-93AE6A154CDA}"/>
              </a:ext>
            </a:extLst>
          </p:cNvPr>
          <p:cNvCxnSpPr>
            <a:cxnSpLocks/>
          </p:cNvCxnSpPr>
          <p:nvPr/>
        </p:nvCxnSpPr>
        <p:spPr>
          <a:xfrm flipH="1">
            <a:off x="7846721" y="7477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7DF1F-3841-EE49-BDAC-D0EF66AE4111}"/>
              </a:ext>
            </a:extLst>
          </p:cNvPr>
          <p:cNvCxnSpPr>
            <a:cxnSpLocks/>
          </p:cNvCxnSpPr>
          <p:nvPr/>
        </p:nvCxnSpPr>
        <p:spPr>
          <a:xfrm flipH="1">
            <a:off x="7725588" y="68877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1705-0A8E-0240-9731-EC290284DCE8}"/>
              </a:ext>
            </a:extLst>
          </p:cNvPr>
          <p:cNvCxnSpPr>
            <a:cxnSpLocks/>
          </p:cNvCxnSpPr>
          <p:nvPr/>
        </p:nvCxnSpPr>
        <p:spPr>
          <a:xfrm flipH="1">
            <a:off x="7963954" y="68838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6DF89-84BD-BA4C-B498-2C8CA6CAE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216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77D8A-C781-F74B-A28A-AA058B5902A4}"/>
              </a:ext>
            </a:extLst>
          </p:cNvPr>
          <p:cNvSpPr txBox="1"/>
          <p:nvPr/>
        </p:nvSpPr>
        <p:spPr>
          <a:xfrm>
            <a:off x="7231348" y="71551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9A4BD-EC62-684B-A9A1-DE7177886707}"/>
              </a:ext>
            </a:extLst>
          </p:cNvPr>
          <p:cNvSpPr txBox="1"/>
          <p:nvPr/>
        </p:nvSpPr>
        <p:spPr>
          <a:xfrm>
            <a:off x="7158844" y="7639324"/>
            <a:ext cx="14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B44F9-50DE-F54B-8325-C2C5D440E4E5}"/>
              </a:ext>
            </a:extLst>
          </p:cNvPr>
          <p:cNvSpPr/>
          <p:nvPr/>
        </p:nvSpPr>
        <p:spPr>
          <a:xfrm>
            <a:off x="8413975" y="6645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FEDAE-C3A4-3647-9A70-AE4E6ACF6258}"/>
              </a:ext>
            </a:extLst>
          </p:cNvPr>
          <p:cNvSpPr/>
          <p:nvPr/>
        </p:nvSpPr>
        <p:spPr>
          <a:xfrm>
            <a:off x="8413975" y="7262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7C1F3F-CD62-AC45-894D-458268A2B960}"/>
              </a:ext>
            </a:extLst>
          </p:cNvPr>
          <p:cNvSpPr/>
          <p:nvPr/>
        </p:nvSpPr>
        <p:spPr>
          <a:xfrm>
            <a:off x="8365957" y="69382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2735D6-0672-2842-9639-7A19DAAE24B2}"/>
              </a:ext>
            </a:extLst>
          </p:cNvPr>
          <p:cNvSpPr/>
          <p:nvPr/>
        </p:nvSpPr>
        <p:spPr>
          <a:xfrm flipH="1" flipV="1">
            <a:off x="8735619" y="69319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A970A9-5FF9-7B4E-934A-9076B8F36659}"/>
              </a:ext>
            </a:extLst>
          </p:cNvPr>
          <p:cNvSpPr/>
          <p:nvPr/>
        </p:nvSpPr>
        <p:spPr>
          <a:xfrm>
            <a:off x="8630652" y="75237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BE1E-4B42-8443-9E3C-E3552D2CF2D0}"/>
              </a:ext>
            </a:extLst>
          </p:cNvPr>
          <p:cNvSpPr txBox="1"/>
          <p:nvPr/>
        </p:nvSpPr>
        <p:spPr>
          <a:xfrm>
            <a:off x="8850269" y="7408491"/>
            <a:ext cx="71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B;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974E-E747-C545-A093-02D5176B27C2}"/>
              </a:ext>
            </a:extLst>
          </p:cNvPr>
          <p:cNvSpPr txBox="1"/>
          <p:nvPr/>
        </p:nvSpPr>
        <p:spPr>
          <a:xfrm>
            <a:off x="8765370" y="6889038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42AAD-63EE-C741-B7B7-A5D859182262}"/>
              </a:ext>
            </a:extLst>
          </p:cNvPr>
          <p:cNvSpPr txBox="1"/>
          <p:nvPr/>
        </p:nvSpPr>
        <p:spPr>
          <a:xfrm rot="18000000">
            <a:off x="7845829" y="6847679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</a:t>
            </a:r>
          </a:p>
          <a:p>
            <a:pPr algn="r"/>
            <a:r>
              <a:rPr lang="en-US" sz="1100" b="1" dirty="0"/>
              <a:t>Pop </a:t>
            </a:r>
            <a:r>
              <a:rPr lang="en-US" sz="11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042E9-8037-2540-843B-3F2DEE2A2453}"/>
              </a:ext>
            </a:extLst>
          </p:cNvPr>
          <p:cNvSpPr txBox="1"/>
          <p:nvPr/>
        </p:nvSpPr>
        <p:spPr>
          <a:xfrm>
            <a:off x="8109259" y="6392256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6A07C-84B7-F54B-B7DC-7AE9E979ABCB}"/>
              </a:ext>
            </a:extLst>
          </p:cNvPr>
          <p:cNvSpPr>
            <a:spLocks noChangeAspect="1"/>
          </p:cNvSpPr>
          <p:nvPr/>
        </p:nvSpPr>
        <p:spPr>
          <a:xfrm flipH="1">
            <a:off x="10293021" y="7125601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C9342-41F9-6940-A220-1D550C3AAC02}"/>
              </a:ext>
            </a:extLst>
          </p:cNvPr>
          <p:cNvCxnSpPr>
            <a:cxnSpLocks/>
          </p:cNvCxnSpPr>
          <p:nvPr/>
        </p:nvCxnSpPr>
        <p:spPr>
          <a:xfrm flipH="1">
            <a:off x="10481759" y="75035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90E-0863-9B4A-8FBE-E1AD642B854E}"/>
              </a:ext>
            </a:extLst>
          </p:cNvPr>
          <p:cNvCxnSpPr>
            <a:cxnSpLocks/>
          </p:cNvCxnSpPr>
          <p:nvPr/>
        </p:nvCxnSpPr>
        <p:spPr>
          <a:xfrm flipH="1">
            <a:off x="10481759" y="692388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A51E7-61C8-1D43-878A-F6AABB997E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2535" y="7241779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EDFB6-F5F6-AB44-B70B-CC6EB21F3CAA}"/>
              </a:ext>
            </a:extLst>
          </p:cNvPr>
          <p:cNvSpPr txBox="1"/>
          <p:nvPr/>
        </p:nvSpPr>
        <p:spPr>
          <a:xfrm>
            <a:off x="9866386" y="718091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985C5-7B14-A848-A55A-D8C43B55CC25}"/>
              </a:ext>
            </a:extLst>
          </p:cNvPr>
          <p:cNvSpPr txBox="1"/>
          <p:nvPr/>
        </p:nvSpPr>
        <p:spPr>
          <a:xfrm>
            <a:off x="10322901" y="66710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57F23-034F-E34F-AA33-2853AF1391B8}"/>
              </a:ext>
            </a:extLst>
          </p:cNvPr>
          <p:cNvSpPr txBox="1"/>
          <p:nvPr/>
        </p:nvSpPr>
        <p:spPr>
          <a:xfrm>
            <a:off x="9810671" y="7665057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A67684-AAC7-0A48-89D5-87D1A99C1A40}"/>
              </a:ext>
            </a:extLst>
          </p:cNvPr>
          <p:cNvSpPr/>
          <p:nvPr/>
        </p:nvSpPr>
        <p:spPr>
          <a:xfrm>
            <a:off x="10944740" y="667104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5F246-CE4B-B748-9BD7-4E7515276039}"/>
              </a:ext>
            </a:extLst>
          </p:cNvPr>
          <p:cNvSpPr/>
          <p:nvPr/>
        </p:nvSpPr>
        <p:spPr>
          <a:xfrm>
            <a:off x="10944740" y="728866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6DB127-F8E6-3B41-8F89-6F82382B5318}"/>
              </a:ext>
            </a:extLst>
          </p:cNvPr>
          <p:cNvSpPr/>
          <p:nvPr/>
        </p:nvSpPr>
        <p:spPr>
          <a:xfrm>
            <a:off x="10896722" y="6963946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467402-031E-2948-8EA5-64027C48CD86}"/>
              </a:ext>
            </a:extLst>
          </p:cNvPr>
          <p:cNvSpPr/>
          <p:nvPr/>
        </p:nvSpPr>
        <p:spPr>
          <a:xfrm flipH="1" flipV="1">
            <a:off x="11266384" y="695763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2EACD88-38E0-4149-8307-07D25A1CBC47}"/>
              </a:ext>
            </a:extLst>
          </p:cNvPr>
          <p:cNvSpPr/>
          <p:nvPr/>
        </p:nvSpPr>
        <p:spPr>
          <a:xfrm>
            <a:off x="11161417" y="7549482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7915-19B7-AC48-A9B6-2B21773512DD}"/>
              </a:ext>
            </a:extLst>
          </p:cNvPr>
          <p:cNvSpPr txBox="1"/>
          <p:nvPr/>
        </p:nvSpPr>
        <p:spPr>
          <a:xfrm>
            <a:off x="11381032" y="7434224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229-022E-A045-89F4-5A5F14042CC7}"/>
              </a:ext>
            </a:extLst>
          </p:cNvPr>
          <p:cNvSpPr txBox="1"/>
          <p:nvPr/>
        </p:nvSpPr>
        <p:spPr>
          <a:xfrm>
            <a:off x="11306600" y="6931900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A,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2D45E-1E59-0742-AA3F-588932402C59}"/>
              </a:ext>
            </a:extLst>
          </p:cNvPr>
          <p:cNvSpPr txBox="1"/>
          <p:nvPr/>
        </p:nvSpPr>
        <p:spPr>
          <a:xfrm>
            <a:off x="10638270" y="700959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CDE6-AD4D-0741-A359-723CE8B38111}"/>
              </a:ext>
            </a:extLst>
          </p:cNvPr>
          <p:cNvSpPr txBox="1"/>
          <p:nvPr/>
        </p:nvSpPr>
        <p:spPr>
          <a:xfrm>
            <a:off x="10644490" y="6427380"/>
            <a:ext cx="1041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F6FE50D-7528-5543-96B5-E24AFD54839A}"/>
              </a:ext>
            </a:extLst>
          </p:cNvPr>
          <p:cNvSpPr>
            <a:spLocks noChangeAspect="1"/>
          </p:cNvSpPr>
          <p:nvPr/>
        </p:nvSpPr>
        <p:spPr>
          <a:xfrm flipH="1">
            <a:off x="12583613" y="7061439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CF828-8C29-3C49-88C7-1FB67B549C51}"/>
              </a:ext>
            </a:extLst>
          </p:cNvPr>
          <p:cNvCxnSpPr>
            <a:cxnSpLocks/>
          </p:cNvCxnSpPr>
          <p:nvPr/>
        </p:nvCxnSpPr>
        <p:spPr>
          <a:xfrm>
            <a:off x="12810408" y="68705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C6110-767A-EF45-8815-194AEA8B77EC}"/>
              </a:ext>
            </a:extLst>
          </p:cNvPr>
          <p:cNvCxnSpPr>
            <a:cxnSpLocks/>
          </p:cNvCxnSpPr>
          <p:nvPr/>
        </p:nvCxnSpPr>
        <p:spPr>
          <a:xfrm>
            <a:off x="12522151" y="7227907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730D3-63CE-B643-BC84-221B0B5C213E}"/>
              </a:ext>
            </a:extLst>
          </p:cNvPr>
          <p:cNvCxnSpPr>
            <a:cxnSpLocks/>
          </p:cNvCxnSpPr>
          <p:nvPr/>
        </p:nvCxnSpPr>
        <p:spPr>
          <a:xfrm flipH="1">
            <a:off x="12823827" y="7439431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D2771-5F34-D841-81A1-857603B62B68}"/>
              </a:ext>
            </a:extLst>
          </p:cNvPr>
          <p:cNvSpPr txBox="1"/>
          <p:nvPr/>
        </p:nvSpPr>
        <p:spPr>
          <a:xfrm>
            <a:off x="12659527" y="65883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D255E-4BE8-EE4F-AFD5-751A1E9ADE18}"/>
              </a:ext>
            </a:extLst>
          </p:cNvPr>
          <p:cNvSpPr txBox="1"/>
          <p:nvPr/>
        </p:nvSpPr>
        <p:spPr>
          <a:xfrm>
            <a:off x="12279223" y="704324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843E0-3DFA-D648-8C3E-6AFD5CEA23FF}"/>
              </a:ext>
            </a:extLst>
          </p:cNvPr>
          <p:cNvSpPr txBox="1"/>
          <p:nvPr/>
        </p:nvSpPr>
        <p:spPr>
          <a:xfrm>
            <a:off x="12245307" y="753433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A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D45FEA6-2F3E-7847-B1B7-322CD4876EF2}"/>
              </a:ext>
            </a:extLst>
          </p:cNvPr>
          <p:cNvSpPr>
            <a:spLocks noChangeAspect="1"/>
          </p:cNvSpPr>
          <p:nvPr/>
        </p:nvSpPr>
        <p:spPr>
          <a:xfrm flipH="1">
            <a:off x="13765092" y="7061736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672EC-9742-9C46-873E-64539B8DBF12}"/>
              </a:ext>
            </a:extLst>
          </p:cNvPr>
          <p:cNvCxnSpPr>
            <a:cxnSpLocks/>
          </p:cNvCxnSpPr>
          <p:nvPr/>
        </p:nvCxnSpPr>
        <p:spPr>
          <a:xfrm>
            <a:off x="13991887" y="687084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D8C6A-50A4-CE40-9AFF-393DD0A8A8E5}"/>
              </a:ext>
            </a:extLst>
          </p:cNvPr>
          <p:cNvCxnSpPr>
            <a:cxnSpLocks/>
          </p:cNvCxnSpPr>
          <p:nvPr/>
        </p:nvCxnSpPr>
        <p:spPr>
          <a:xfrm>
            <a:off x="13703630" y="722820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E2FC4F-C533-444E-A03F-6230608F434D}"/>
              </a:ext>
            </a:extLst>
          </p:cNvPr>
          <p:cNvCxnSpPr>
            <a:cxnSpLocks/>
          </p:cNvCxnSpPr>
          <p:nvPr/>
        </p:nvCxnSpPr>
        <p:spPr>
          <a:xfrm flipH="1">
            <a:off x="14005306" y="7439728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E5C8F-CAE3-0B40-93B1-9B1A3283A44B}"/>
              </a:ext>
            </a:extLst>
          </p:cNvPr>
          <p:cNvSpPr txBox="1"/>
          <p:nvPr/>
        </p:nvSpPr>
        <p:spPr>
          <a:xfrm>
            <a:off x="13823589" y="65860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B7CE5-CA0C-0742-AD45-9C167355CCDB}"/>
              </a:ext>
            </a:extLst>
          </p:cNvPr>
          <p:cNvSpPr txBox="1"/>
          <p:nvPr/>
        </p:nvSpPr>
        <p:spPr>
          <a:xfrm>
            <a:off x="13460702" y="704353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FBE01-C2A7-A347-A1DD-155AB37D4973}"/>
              </a:ext>
            </a:extLst>
          </p:cNvPr>
          <p:cNvSpPr txBox="1"/>
          <p:nvPr/>
        </p:nvSpPr>
        <p:spPr>
          <a:xfrm>
            <a:off x="13393806" y="754133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0915F-7CA6-E54F-A444-E8B7F0130B7F}"/>
              </a:ext>
            </a:extLst>
          </p:cNvPr>
          <p:cNvSpPr txBox="1"/>
          <p:nvPr/>
        </p:nvSpPr>
        <p:spPr>
          <a:xfrm>
            <a:off x="7163508" y="6153393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E008B-CFEC-B84F-A18E-D33E7BEAE129}"/>
              </a:ext>
            </a:extLst>
          </p:cNvPr>
          <p:cNvSpPr txBox="1"/>
          <p:nvPr/>
        </p:nvSpPr>
        <p:spPr>
          <a:xfrm>
            <a:off x="9797237" y="6159607"/>
            <a:ext cx="103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2F4396-6E60-9446-8B97-E8EB38F933BC}"/>
              </a:ext>
            </a:extLst>
          </p:cNvPr>
          <p:cNvSpPr txBox="1"/>
          <p:nvPr/>
        </p:nvSpPr>
        <p:spPr>
          <a:xfrm>
            <a:off x="12178894" y="6169647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steer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5E5D2-3F8D-A049-B12F-DB9B167FEE03}"/>
              </a:ext>
            </a:extLst>
          </p:cNvPr>
          <p:cNvSpPr txBox="1"/>
          <p:nvPr/>
        </p:nvSpPr>
        <p:spPr>
          <a:xfrm>
            <a:off x="13355782" y="616595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steer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41B0ED-F134-DB4C-823E-9C204F70E135}"/>
              </a:ext>
            </a:extLst>
          </p:cNvPr>
          <p:cNvCxnSpPr>
            <a:cxnSpLocks/>
          </p:cNvCxnSpPr>
          <p:nvPr/>
        </p:nvCxnSpPr>
        <p:spPr>
          <a:xfrm>
            <a:off x="7082590" y="8080460"/>
            <a:ext cx="74656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8683FB-5FEB-B146-A80E-84893EAF95F1}"/>
              </a:ext>
            </a:extLst>
          </p:cNvPr>
          <p:cNvCxnSpPr>
            <a:cxnSpLocks/>
          </p:cNvCxnSpPr>
          <p:nvPr/>
        </p:nvCxnSpPr>
        <p:spPr>
          <a:xfrm flipV="1">
            <a:off x="9745259" y="62161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D618A6-8AD4-8E44-AFFD-0821794978F5}"/>
              </a:ext>
            </a:extLst>
          </p:cNvPr>
          <p:cNvSpPr txBox="1"/>
          <p:nvPr/>
        </p:nvSpPr>
        <p:spPr>
          <a:xfrm>
            <a:off x="10648183" y="6226263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(carry w/ carry = out)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121E34-CDD7-E2CD-407F-615C4F4F3E5D}"/>
              </a:ext>
            </a:extLst>
          </p:cNvPr>
          <p:cNvCxnSpPr>
            <a:cxnSpLocks/>
          </p:cNvCxnSpPr>
          <p:nvPr/>
        </p:nvCxnSpPr>
        <p:spPr>
          <a:xfrm flipV="1">
            <a:off x="10982516" y="8080363"/>
            <a:ext cx="0" cy="1746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45C57D-18A1-D7B9-9B22-1B4C84BFD739}"/>
              </a:ext>
            </a:extLst>
          </p:cNvPr>
          <p:cNvSpPr>
            <a:spLocks noChangeAspect="1"/>
          </p:cNvSpPr>
          <p:nvPr/>
        </p:nvSpPr>
        <p:spPr>
          <a:xfrm flipH="1">
            <a:off x="8508483" y="885438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6CD58A-C0E3-A352-D725-3A069ADA8C9A}"/>
              </a:ext>
            </a:extLst>
          </p:cNvPr>
          <p:cNvCxnSpPr>
            <a:cxnSpLocks/>
          </p:cNvCxnSpPr>
          <p:nvPr/>
        </p:nvCxnSpPr>
        <p:spPr>
          <a:xfrm>
            <a:off x="8599068" y="86684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1B06FB-BC40-4CA1-7004-078474B2425E}"/>
              </a:ext>
            </a:extLst>
          </p:cNvPr>
          <p:cNvCxnSpPr>
            <a:cxnSpLocks/>
          </p:cNvCxnSpPr>
          <p:nvPr/>
        </p:nvCxnSpPr>
        <p:spPr>
          <a:xfrm>
            <a:off x="8791928" y="86671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D21F5E-CADF-3A32-17EF-9138957A490A}"/>
              </a:ext>
            </a:extLst>
          </p:cNvPr>
          <p:cNvCxnSpPr>
            <a:cxnSpLocks/>
          </p:cNvCxnSpPr>
          <p:nvPr/>
        </p:nvCxnSpPr>
        <p:spPr>
          <a:xfrm rot="16200000">
            <a:off x="8408345" y="894897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E7C7E-4CFD-EF32-7CD8-8BD29B5CA69D}"/>
              </a:ext>
            </a:extLst>
          </p:cNvPr>
          <p:cNvCxnSpPr>
            <a:cxnSpLocks/>
          </p:cNvCxnSpPr>
          <p:nvPr/>
        </p:nvCxnSpPr>
        <p:spPr>
          <a:xfrm>
            <a:off x="8701568" y="92241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05CAC9-7916-9935-16EB-901FDC5D3C4D}"/>
              </a:ext>
            </a:extLst>
          </p:cNvPr>
          <p:cNvSpPr txBox="1"/>
          <p:nvPr/>
        </p:nvSpPr>
        <p:spPr>
          <a:xfrm>
            <a:off x="8454637" y="84426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834A8E-F088-3272-A596-6CD3D6027B39}"/>
              </a:ext>
            </a:extLst>
          </p:cNvPr>
          <p:cNvSpPr txBox="1"/>
          <p:nvPr/>
        </p:nvSpPr>
        <p:spPr>
          <a:xfrm>
            <a:off x="8615129" y="844267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D63BF-C7C1-113E-B41D-1A85A43538B9}"/>
              </a:ext>
            </a:extLst>
          </p:cNvPr>
          <p:cNvSpPr txBox="1"/>
          <p:nvPr/>
        </p:nvSpPr>
        <p:spPr>
          <a:xfrm>
            <a:off x="8111391" y="88784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A38F3F-9CA1-0E60-085B-3F38E4D22C04}"/>
              </a:ext>
            </a:extLst>
          </p:cNvPr>
          <p:cNvSpPr txBox="1"/>
          <p:nvPr/>
        </p:nvSpPr>
        <p:spPr>
          <a:xfrm>
            <a:off x="8157780" y="9383851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55935-AA48-C8D1-3925-366F6FD8B014}"/>
              </a:ext>
            </a:extLst>
          </p:cNvPr>
          <p:cNvSpPr txBox="1"/>
          <p:nvPr/>
        </p:nvSpPr>
        <p:spPr>
          <a:xfrm>
            <a:off x="8300927" y="8124905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Merge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A110CB-A24F-0536-223A-98257D6B0316}"/>
              </a:ext>
            </a:extLst>
          </p:cNvPr>
          <p:cNvSpPr>
            <a:spLocks noChangeAspect="1"/>
          </p:cNvSpPr>
          <p:nvPr/>
        </p:nvSpPr>
        <p:spPr>
          <a:xfrm flipH="1">
            <a:off x="10009260" y="885627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73C394-890F-0FAF-553B-4E378C125957}"/>
              </a:ext>
            </a:extLst>
          </p:cNvPr>
          <p:cNvCxnSpPr>
            <a:cxnSpLocks/>
          </p:cNvCxnSpPr>
          <p:nvPr/>
        </p:nvCxnSpPr>
        <p:spPr>
          <a:xfrm>
            <a:off x="10092482" y="866779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0A350B-BCB1-6CE5-1DE1-76031130497A}"/>
              </a:ext>
            </a:extLst>
          </p:cNvPr>
          <p:cNvCxnSpPr>
            <a:cxnSpLocks/>
          </p:cNvCxnSpPr>
          <p:nvPr/>
        </p:nvCxnSpPr>
        <p:spPr>
          <a:xfrm>
            <a:off x="10285342" y="86664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1C7F41-D1FA-3CF9-8239-12EFC9DED6B8}"/>
              </a:ext>
            </a:extLst>
          </p:cNvPr>
          <p:cNvSpPr txBox="1"/>
          <p:nvPr/>
        </p:nvSpPr>
        <p:spPr>
          <a:xfrm>
            <a:off x="9948051" y="84420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0F1ACE-CA09-88AF-6DAA-F8D9AF6E256D}"/>
              </a:ext>
            </a:extLst>
          </p:cNvPr>
          <p:cNvSpPr txBox="1"/>
          <p:nvPr/>
        </p:nvSpPr>
        <p:spPr>
          <a:xfrm>
            <a:off x="10108543" y="844201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1A8722-C8EE-B09D-8016-24B476CE6A77}"/>
              </a:ext>
            </a:extLst>
          </p:cNvPr>
          <p:cNvCxnSpPr>
            <a:cxnSpLocks/>
          </p:cNvCxnSpPr>
          <p:nvPr/>
        </p:nvCxnSpPr>
        <p:spPr>
          <a:xfrm>
            <a:off x="10193511" y="921985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DC20A3-8751-3C23-5A43-B6EE1377C2E3}"/>
              </a:ext>
            </a:extLst>
          </p:cNvPr>
          <p:cNvSpPr txBox="1"/>
          <p:nvPr/>
        </p:nvSpPr>
        <p:spPr>
          <a:xfrm>
            <a:off x="9609253" y="9395967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&amp;&amp; B ; out =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0D870-2BD9-8E7B-B83D-02F9153B832E}"/>
              </a:ext>
            </a:extLst>
          </p:cNvPr>
          <p:cNvSpPr txBox="1"/>
          <p:nvPr/>
        </p:nvSpPr>
        <p:spPr>
          <a:xfrm>
            <a:off x="9823032" y="8124441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3AC828-EB47-1E4A-B569-18251D585B3B}"/>
              </a:ext>
            </a:extLst>
          </p:cNvPr>
          <p:cNvSpPr txBox="1"/>
          <p:nvPr/>
        </p:nvSpPr>
        <p:spPr>
          <a:xfrm>
            <a:off x="7589389" y="6631012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B52D4-54AE-B644-D992-F1DBA6C14331}"/>
              </a:ext>
            </a:extLst>
          </p:cNvPr>
          <p:cNvSpPr txBox="1"/>
          <p:nvPr/>
        </p:nvSpPr>
        <p:spPr>
          <a:xfrm>
            <a:off x="7830596" y="6627669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24B99-ABC5-2C26-EBDE-2235E03E9913}"/>
              </a:ext>
            </a:extLst>
          </p:cNvPr>
          <p:cNvCxnSpPr>
            <a:cxnSpLocks/>
          </p:cNvCxnSpPr>
          <p:nvPr/>
        </p:nvCxnSpPr>
        <p:spPr>
          <a:xfrm flipV="1">
            <a:off x="12166280" y="6205734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F07E7B-CF84-3EE7-21FA-5B114E395B7E}"/>
              </a:ext>
            </a:extLst>
          </p:cNvPr>
          <p:cNvCxnSpPr>
            <a:cxnSpLocks/>
          </p:cNvCxnSpPr>
          <p:nvPr/>
        </p:nvCxnSpPr>
        <p:spPr>
          <a:xfrm flipV="1">
            <a:off x="13346037" y="62161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C6E219-0852-4392-7C81-70CE108D83C3}"/>
              </a:ext>
            </a:extLst>
          </p:cNvPr>
          <p:cNvCxnSpPr>
            <a:cxnSpLocks/>
          </p:cNvCxnSpPr>
          <p:nvPr/>
        </p:nvCxnSpPr>
        <p:spPr>
          <a:xfrm flipV="1">
            <a:off x="9511762" y="8074204"/>
            <a:ext cx="0" cy="1742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90E07-9777-6B80-3769-58A5646A82BE}"/>
              </a:ext>
            </a:extLst>
          </p:cNvPr>
          <p:cNvSpPr txBox="1"/>
          <p:nvPr/>
        </p:nvSpPr>
        <p:spPr>
          <a:xfrm>
            <a:off x="12472291" y="8109026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F61ABC-4D6B-B768-F46B-3E0826567C75}"/>
              </a:ext>
            </a:extLst>
          </p:cNvPr>
          <p:cNvSpPr/>
          <p:nvPr/>
        </p:nvSpPr>
        <p:spPr>
          <a:xfrm>
            <a:off x="11567882" y="876483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24B48-0B43-237C-87B7-EDFF5A98AD9A}"/>
              </a:ext>
            </a:extLst>
          </p:cNvPr>
          <p:cNvCxnSpPr>
            <a:cxnSpLocks/>
          </p:cNvCxnSpPr>
          <p:nvPr/>
        </p:nvCxnSpPr>
        <p:spPr>
          <a:xfrm>
            <a:off x="11457857" y="8695257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83308-DA17-79EE-2C1B-21B57E6814A6}"/>
              </a:ext>
            </a:extLst>
          </p:cNvPr>
          <p:cNvCxnSpPr>
            <a:cxnSpLocks/>
          </p:cNvCxnSpPr>
          <p:nvPr/>
        </p:nvCxnSpPr>
        <p:spPr>
          <a:xfrm>
            <a:off x="11790332" y="8568668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7BF15C-10C7-E4CC-25F3-A943F8FA5934}"/>
              </a:ext>
            </a:extLst>
          </p:cNvPr>
          <p:cNvSpPr txBox="1"/>
          <p:nvPr/>
        </p:nvSpPr>
        <p:spPr>
          <a:xfrm>
            <a:off x="11144182" y="8449929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5B4B00-32E8-1544-6F49-972D7E982226}"/>
              </a:ext>
            </a:extLst>
          </p:cNvPr>
          <p:cNvSpPr txBox="1"/>
          <p:nvPr/>
        </p:nvSpPr>
        <p:spPr>
          <a:xfrm>
            <a:off x="11445148" y="831096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bound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0F56F7-B0AE-15AA-969A-9B2A3691E0A0}"/>
              </a:ext>
            </a:extLst>
          </p:cNvPr>
          <p:cNvCxnSpPr>
            <a:cxnSpLocks/>
          </p:cNvCxnSpPr>
          <p:nvPr/>
        </p:nvCxnSpPr>
        <p:spPr>
          <a:xfrm flipH="1">
            <a:off x="11998822" y="8711118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D61097-AE4F-75F3-A0CB-F5367E0C4B41}"/>
              </a:ext>
            </a:extLst>
          </p:cNvPr>
          <p:cNvSpPr txBox="1"/>
          <p:nvPr/>
        </p:nvSpPr>
        <p:spPr>
          <a:xfrm>
            <a:off x="11941322" y="8438659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80245B-7F77-0BC7-89AC-C3F0E6B8E821}"/>
              </a:ext>
            </a:extLst>
          </p:cNvPr>
          <p:cNvCxnSpPr>
            <a:cxnSpLocks/>
          </p:cNvCxnSpPr>
          <p:nvPr/>
        </p:nvCxnSpPr>
        <p:spPr>
          <a:xfrm flipH="1">
            <a:off x="11567883" y="9211025"/>
            <a:ext cx="130881" cy="20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8969FA-A5E4-69BC-731E-610A1A79C8D8}"/>
              </a:ext>
            </a:extLst>
          </p:cNvPr>
          <p:cNvCxnSpPr>
            <a:cxnSpLocks/>
          </p:cNvCxnSpPr>
          <p:nvPr/>
        </p:nvCxnSpPr>
        <p:spPr>
          <a:xfrm>
            <a:off x="11912057" y="9202425"/>
            <a:ext cx="152565" cy="214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0DACC-FDB7-FBBB-D81E-DCF83B751AF0}"/>
              </a:ext>
            </a:extLst>
          </p:cNvPr>
          <p:cNvSpPr txBox="1"/>
          <p:nvPr/>
        </p:nvSpPr>
        <p:spPr>
          <a:xfrm>
            <a:off x="11374968" y="934010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B0F45B-4813-6538-2F34-FCC9E54CECAF}"/>
              </a:ext>
            </a:extLst>
          </p:cNvPr>
          <p:cNvSpPr txBox="1"/>
          <p:nvPr/>
        </p:nvSpPr>
        <p:spPr>
          <a:xfrm>
            <a:off x="11855560" y="9345060"/>
            <a:ext cx="44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0D2D8-7ACB-EB2B-3EE6-BE574A3886C9}"/>
              </a:ext>
            </a:extLst>
          </p:cNvPr>
          <p:cNvSpPr/>
          <p:nvPr/>
        </p:nvSpPr>
        <p:spPr>
          <a:xfrm>
            <a:off x="12534083" y="8474572"/>
            <a:ext cx="20386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[+,&gt;&gt;,&lt;&lt;]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BBBB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03202-6BE2-C03F-0D14-0C6CFA717D98}"/>
              </a:ext>
            </a:extLst>
          </p:cNvPr>
          <p:cNvSpPr txBox="1"/>
          <p:nvPr/>
        </p:nvSpPr>
        <p:spPr>
          <a:xfrm>
            <a:off x="12333636" y="9297503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last = !(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bound)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CDCC78-4A12-2D58-5090-6B8275D5161E}"/>
              </a:ext>
            </a:extLst>
          </p:cNvPr>
          <p:cNvSpPr/>
          <p:nvPr/>
        </p:nvSpPr>
        <p:spPr>
          <a:xfrm>
            <a:off x="12565851" y="8911653"/>
            <a:ext cx="489115" cy="440231"/>
          </a:xfrm>
          <a:custGeom>
            <a:avLst/>
            <a:gdLst>
              <a:gd name="connsiteX0" fmla="*/ 195688 w 489115"/>
              <a:gd name="connsiteY0" fmla="*/ 0 h 409433"/>
              <a:gd name="connsiteX1" fmla="*/ 11443 w 489115"/>
              <a:gd name="connsiteY1" fmla="*/ 211541 h 409433"/>
              <a:gd name="connsiteX2" fmla="*/ 489115 w 489115"/>
              <a:gd name="connsiteY2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15" h="409433">
                <a:moveTo>
                  <a:pt x="195688" y="0"/>
                </a:moveTo>
                <a:cubicBezTo>
                  <a:pt x="79113" y="71651"/>
                  <a:pt x="-37462" y="143302"/>
                  <a:pt x="11443" y="211541"/>
                </a:cubicBezTo>
                <a:cubicBezTo>
                  <a:pt x="60347" y="279780"/>
                  <a:pt x="274731" y="344606"/>
                  <a:pt x="489115" y="409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46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A003A-DF7A-364F-B76E-0F122FDB145B}"/>
              </a:ext>
            </a:extLst>
          </p:cNvPr>
          <p:cNvSpPr/>
          <p:nvPr/>
        </p:nvSpPr>
        <p:spPr>
          <a:xfrm>
            <a:off x="5278673" y="6603703"/>
            <a:ext cx="640080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994F5-DFD4-774C-86C0-4D1A13EC7045}"/>
              </a:ext>
            </a:extLst>
          </p:cNvPr>
          <p:cNvCxnSpPr>
            <a:cxnSpLocks/>
          </p:cNvCxnSpPr>
          <p:nvPr/>
        </p:nvCxnSpPr>
        <p:spPr>
          <a:xfrm>
            <a:off x="4889744" y="7139352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ACF2D-5213-4541-BA9A-4305DCA9B92B}"/>
              </a:ext>
            </a:extLst>
          </p:cNvPr>
          <p:cNvCxnSpPr>
            <a:cxnSpLocks/>
          </p:cNvCxnSpPr>
          <p:nvPr/>
        </p:nvCxnSpPr>
        <p:spPr>
          <a:xfrm>
            <a:off x="4896281" y="6758363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EAA0DF-3F9B-E345-A260-8C9DB411C8C6}"/>
              </a:ext>
            </a:extLst>
          </p:cNvPr>
          <p:cNvCxnSpPr>
            <a:cxnSpLocks/>
          </p:cNvCxnSpPr>
          <p:nvPr/>
        </p:nvCxnSpPr>
        <p:spPr>
          <a:xfrm>
            <a:off x="4889657" y="6937267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D2338-FFEB-CD48-93CE-7408D32A5C9E}"/>
              </a:ext>
            </a:extLst>
          </p:cNvPr>
          <p:cNvSpPr txBox="1"/>
          <p:nvPr/>
        </p:nvSpPr>
        <p:spPr>
          <a:xfrm>
            <a:off x="3990296" y="694786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Decider(D)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4866-B381-4944-98A3-E1485DE78898}"/>
              </a:ext>
            </a:extLst>
          </p:cNvPr>
          <p:cNvSpPr txBox="1"/>
          <p:nvPr/>
        </p:nvSpPr>
        <p:spPr>
          <a:xfrm>
            <a:off x="4675423" y="659005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18FE-1C73-E242-B3BE-3646C91F6ACF}"/>
              </a:ext>
            </a:extLst>
          </p:cNvPr>
          <p:cNvSpPr txBox="1"/>
          <p:nvPr/>
        </p:nvSpPr>
        <p:spPr>
          <a:xfrm>
            <a:off x="4688466" y="6782608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515AD-F287-0B48-8EB0-13A9632DAA4E}"/>
              </a:ext>
            </a:extLst>
          </p:cNvPr>
          <p:cNvCxnSpPr>
            <a:cxnSpLocks/>
          </p:cNvCxnSpPr>
          <p:nvPr/>
        </p:nvCxnSpPr>
        <p:spPr>
          <a:xfrm>
            <a:off x="5910472" y="6939680"/>
            <a:ext cx="615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3C73A4-7D07-7D45-899B-24D013A19AFA}"/>
              </a:ext>
            </a:extLst>
          </p:cNvPr>
          <p:cNvSpPr txBox="1"/>
          <p:nvPr/>
        </p:nvSpPr>
        <p:spPr>
          <a:xfrm>
            <a:off x="5863879" y="6624458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out(O)</a:t>
            </a:r>
          </a:p>
        </p:txBody>
      </p:sp>
    </p:spTree>
    <p:extLst>
      <p:ext uri="{BB962C8B-B14F-4D97-AF65-F5344CB8AC3E}">
        <p14:creationId xmlns:p14="http://schemas.microsoft.com/office/powerpoint/2010/main" val="25691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7F5B3-D797-4B46-B2DE-B7049AC91E0C}"/>
              </a:ext>
            </a:extLst>
          </p:cNvPr>
          <p:cNvSpPr/>
          <p:nvPr/>
        </p:nvSpPr>
        <p:spPr>
          <a:xfrm>
            <a:off x="6256506" y="4203431"/>
            <a:ext cx="358243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C745C-383D-1F45-B7CF-1F3C5FC5E494}"/>
              </a:ext>
            </a:extLst>
          </p:cNvPr>
          <p:cNvSpPr/>
          <p:nvPr/>
        </p:nvSpPr>
        <p:spPr>
          <a:xfrm>
            <a:off x="6256506" y="4203431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17630-4702-8D4C-B1CB-9035ABE4588B}"/>
              </a:ext>
            </a:extLst>
          </p:cNvPr>
          <p:cNvSpPr/>
          <p:nvPr/>
        </p:nvSpPr>
        <p:spPr>
          <a:xfrm>
            <a:off x="347357" y="3026183"/>
            <a:ext cx="359618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4050133" y="1727795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4236401" y="2099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4417676" y="20397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4598951" y="2086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4732101" y="2392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4913376" y="3112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5094651" y="3188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5412286" y="392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5093048" y="5795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4390404" y="39663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6194792" y="1724605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6381060" y="20958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6562335" y="20365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6743610" y="2083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6876760" y="23894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7058035" y="3109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7239310" y="3185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7556945" y="39262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7237707" y="57919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6535063" y="396319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6682651" y="26381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354195" y="1727522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519909" y="2083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721738" y="20394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8903013" y="20859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036163" y="23923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217438" y="3112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398713" y="3188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716348" y="39292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397110" y="57949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694466" y="39661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040472" y="31590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820226" y="26523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035377" y="5839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6856118" y="5816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257161" y="4538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567392" y="1742195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733106" y="20977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0934935" y="20541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116210" y="21006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249360" y="2407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430635" y="3127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611910" y="32027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1929545" y="3943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297488" y="58095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0907663" y="39807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253669" y="31737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741351" y="39300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142977" y="39380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033423" y="26669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609523" y="5829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470358" y="45530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011373" y="4811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1841045" y="53273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410302" y="53183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3166661" y="1714573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3332375" y="20701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3534204" y="202650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3715479" y="20730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3848629" y="23794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4029904" y="30997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4211179" y="31751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4528814" y="39162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4209576" y="57819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3506932" y="39531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3852938" y="3146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4340620" y="39024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3742246" y="39104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3632692" y="26393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3847843" y="58263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5096521" y="451195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3813964" y="45335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4250974" y="45389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4610642" y="47842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4440314" y="52997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5009571" y="52907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4047046" y="5129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4927552" y="45173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5115594" y="3503704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5682784" y="1713584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5848498" y="206912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6050327" y="20255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6231602" y="20720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6364752" y="23784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6546027" y="3098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6727302" y="31741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7044937" y="3915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6725699" y="57809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6023055" y="3952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6369061" y="3145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6148815" y="26383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6363966" y="58253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7612644" y="45109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6956437" y="52987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7525694" y="52897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7296918" y="51147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7810566" y="51203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7131818" y="47845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7870413" y="1697310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8036127" y="20528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8237956" y="20092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8419231" y="20557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8552381" y="23621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8733656" y="30824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8914931" y="31578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9232566" y="38990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8913328" y="5764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8210684" y="3935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8556690" y="31288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8336444" y="26221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8551595" y="5809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9800273" y="44946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9042466" y="59174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1950233" y="34144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7071479" y="34007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4551909" y="34060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9827556" y="3537157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3880376" y="62383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4731014" y="6482981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9540534" y="2567716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9367183" y="1861310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673589" y="2834013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1698366" y="1837654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7729095" y="1505753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320724" y="150575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2746398" y="369734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2703382" y="51718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2187566" y="51659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918B263-8C8F-A847-9684-80AAEF086CEC}"/>
              </a:ext>
            </a:extLst>
          </p:cNvPr>
          <p:cNvSpPr/>
          <p:nvPr/>
        </p:nvSpPr>
        <p:spPr>
          <a:xfrm>
            <a:off x="300382" y="3045240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066821-DDFE-B247-BB07-D9E63773BD3C}"/>
              </a:ext>
            </a:extLst>
          </p:cNvPr>
          <p:cNvSpPr/>
          <p:nvPr/>
        </p:nvSpPr>
        <p:spPr>
          <a:xfrm>
            <a:off x="767769" y="4365012"/>
            <a:ext cx="3061855" cy="251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CD0E6FA-62F2-7D45-895F-493994C4761A}"/>
              </a:ext>
            </a:extLst>
          </p:cNvPr>
          <p:cNvSpPr/>
          <p:nvPr/>
        </p:nvSpPr>
        <p:spPr>
          <a:xfrm>
            <a:off x="767769" y="4159377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351FA6E-72C7-E545-8DCA-BCAE838C08E2}"/>
              </a:ext>
            </a:extLst>
          </p:cNvPr>
          <p:cNvSpPr/>
          <p:nvPr/>
        </p:nvSpPr>
        <p:spPr>
          <a:xfrm>
            <a:off x="583535" y="3951311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86E09B0-2B71-7346-BE23-2403B197F944}"/>
              </a:ext>
            </a:extLst>
          </p:cNvPr>
          <p:cNvSpPr/>
          <p:nvPr/>
        </p:nvSpPr>
        <p:spPr>
          <a:xfrm>
            <a:off x="767765" y="4614397"/>
            <a:ext cx="3061855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14BC923C-F6A8-7B40-AB62-3C9F95D69E37}"/>
              </a:ext>
            </a:extLst>
          </p:cNvPr>
          <p:cNvSpPr/>
          <p:nvPr/>
        </p:nvSpPr>
        <p:spPr>
          <a:xfrm>
            <a:off x="767763" y="5026306"/>
            <a:ext cx="1138152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06E8-9E12-1F46-9827-D47904A1A552}"/>
              </a:ext>
            </a:extLst>
          </p:cNvPr>
          <p:cNvSpPr txBox="1"/>
          <p:nvPr/>
        </p:nvSpPr>
        <p:spPr>
          <a:xfrm>
            <a:off x="1608750" y="5835440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Code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9786B1-2691-DE41-91EA-5908C74E279A}"/>
              </a:ext>
            </a:extLst>
          </p:cNvPr>
          <p:cNvSpPr/>
          <p:nvPr/>
        </p:nvSpPr>
        <p:spPr>
          <a:xfrm>
            <a:off x="3935196" y="5395909"/>
            <a:ext cx="592368" cy="313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3768F-FDAC-664A-B6EB-CCBED28EFFB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645390" y="2499990"/>
            <a:ext cx="690229" cy="1563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733A6408-1399-DF4B-8053-27C36098B3EA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3829619" y="3469137"/>
            <a:ext cx="919290" cy="10592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DFCFC7D-209E-DB49-AB0F-ECB85A870950}"/>
              </a:ext>
            </a:extLst>
          </p:cNvPr>
          <p:cNvCxnSpPr>
            <a:cxnSpLocks/>
            <a:stCxn id="571" idx="3"/>
          </p:cNvCxnSpPr>
          <p:nvPr/>
        </p:nvCxnSpPr>
        <p:spPr>
          <a:xfrm>
            <a:off x="3829620" y="4711377"/>
            <a:ext cx="5607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7CEDBACF-368E-5940-9E29-A478C9657C48}"/>
              </a:ext>
            </a:extLst>
          </p:cNvPr>
          <p:cNvCxnSpPr>
            <a:cxnSpLocks/>
            <a:stCxn id="572" idx="3"/>
            <a:endCxn id="21" idx="2"/>
          </p:cNvCxnSpPr>
          <p:nvPr/>
        </p:nvCxnSpPr>
        <p:spPr>
          <a:xfrm>
            <a:off x="1905916" y="5123286"/>
            <a:ext cx="2883221" cy="9984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20FCC5ED-E02D-1246-9159-DAC08D73E9D4}"/>
              </a:ext>
            </a:extLst>
          </p:cNvPr>
          <p:cNvCxnSpPr>
            <a:cxnSpLocks/>
          </p:cNvCxnSpPr>
          <p:nvPr/>
        </p:nvCxnSpPr>
        <p:spPr>
          <a:xfrm>
            <a:off x="3829619" y="4273228"/>
            <a:ext cx="1990156" cy="51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B87D3-DCF5-4445-BD89-5D3E39DE1B35}"/>
              </a:ext>
            </a:extLst>
          </p:cNvPr>
          <p:cNvSpPr/>
          <p:nvPr/>
        </p:nvSpPr>
        <p:spPr>
          <a:xfrm rot="20808588">
            <a:off x="4377151" y="4120300"/>
            <a:ext cx="209109" cy="1621679"/>
          </a:xfrm>
          <a:prstGeom prst="leftBrace">
            <a:avLst>
              <a:gd name="adj1" fmla="val 8333"/>
              <a:gd name="adj2" fmla="val 3507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8439820-3000-5696-70D6-F6B5285DE5DD}"/>
              </a:ext>
            </a:extLst>
          </p:cNvPr>
          <p:cNvCxnSpPr>
            <a:cxnSpLocks/>
            <a:stCxn id="487" idx="7"/>
          </p:cNvCxnSpPr>
          <p:nvPr/>
        </p:nvCxnSpPr>
        <p:spPr>
          <a:xfrm flipV="1">
            <a:off x="14827474" y="5973903"/>
            <a:ext cx="1872646" cy="176081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9212A301-347E-4937-FA3D-9D3043B0DCE7}"/>
              </a:ext>
            </a:extLst>
          </p:cNvPr>
          <p:cNvCxnSpPr>
            <a:cxnSpLocks/>
            <a:stCxn id="487" idx="5"/>
          </p:cNvCxnSpPr>
          <p:nvPr/>
        </p:nvCxnSpPr>
        <p:spPr>
          <a:xfrm flipV="1">
            <a:off x="14827474" y="7650390"/>
            <a:ext cx="1911214" cy="4388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Rounded Rectangle 1358">
            <a:extLst>
              <a:ext uri="{FF2B5EF4-FFF2-40B4-BE49-F238E27FC236}">
                <a16:creationId xmlns:a16="http://schemas.microsoft.com/office/drawing/2014/main" id="{078670E9-27CD-2B6D-4783-958D7AF74F68}"/>
              </a:ext>
            </a:extLst>
          </p:cNvPr>
          <p:cNvSpPr/>
          <p:nvPr/>
        </p:nvSpPr>
        <p:spPr>
          <a:xfrm>
            <a:off x="18239312" y="5925883"/>
            <a:ext cx="1288002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676BF-25DA-028D-4DAF-F9FA046AF555}"/>
              </a:ext>
            </a:extLst>
          </p:cNvPr>
          <p:cNvSpPr/>
          <p:nvPr/>
        </p:nvSpPr>
        <p:spPr>
          <a:xfrm>
            <a:off x="154337" y="2564486"/>
            <a:ext cx="4899995" cy="568259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n,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90" name="Rounded Rectangle 689">
            <a:extLst>
              <a:ext uri="{FF2B5EF4-FFF2-40B4-BE49-F238E27FC236}">
                <a16:creationId xmlns:a16="http://schemas.microsoft.com/office/drawing/2014/main" id="{10938718-C490-8081-DD4E-E59F0AF7FA1C}"/>
              </a:ext>
            </a:extLst>
          </p:cNvPr>
          <p:cNvSpPr/>
          <p:nvPr/>
        </p:nvSpPr>
        <p:spPr>
          <a:xfrm>
            <a:off x="5839552" y="4581205"/>
            <a:ext cx="2805558" cy="1015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%foo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gt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42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70EA9B92-7845-5C72-6716-949FC23679E7}"/>
              </a:ext>
            </a:extLst>
          </p:cNvPr>
          <p:cNvSpPr/>
          <p:nvPr/>
        </p:nvSpPr>
        <p:spPr>
          <a:xfrm>
            <a:off x="6268836" y="6158057"/>
            <a:ext cx="1944213" cy="699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0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body2</a:t>
            </a:r>
          </a:p>
        </p:txBody>
      </p:sp>
      <p:sp>
        <p:nvSpPr>
          <p:cNvPr id="692" name="Rounded Rectangle 691">
            <a:extLst>
              <a:ext uri="{FF2B5EF4-FFF2-40B4-BE49-F238E27FC236}">
                <a16:creationId xmlns:a16="http://schemas.microsoft.com/office/drawing/2014/main" id="{EFD9AB67-EB62-2D27-55A7-68EC419BDF57}"/>
              </a:ext>
            </a:extLst>
          </p:cNvPr>
          <p:cNvSpPr/>
          <p:nvPr/>
        </p:nvSpPr>
        <p:spPr>
          <a:xfrm>
            <a:off x="5848882" y="7377564"/>
            <a:ext cx="2786901" cy="1633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%sum = add %foo,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val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%sum1 = add %sum, %</a:t>
            </a:r>
            <a:r>
              <a:rPr lang="en-US" sz="1400" dirty="0" err="1">
                <a:latin typeface="Courier" pitchFamily="2" charset="0"/>
              </a:rPr>
              <a:t>val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%sum1</a:t>
            </a: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inc</a:t>
            </a:r>
            <a:r>
              <a:rPr lang="en-US" sz="1400" dirty="0">
                <a:latin typeface="Courier" pitchFamily="2" charset="0"/>
              </a:rPr>
              <a:t> = add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E64D7307-AA4D-1008-7901-26D8411E364F}"/>
              </a:ext>
            </a:extLst>
          </p:cNvPr>
          <p:cNvCxnSpPr>
            <a:cxnSpLocks/>
            <a:stCxn id="690" idx="2"/>
            <a:endCxn id="691" idx="0"/>
          </p:cNvCxnSpPr>
          <p:nvPr/>
        </p:nvCxnSpPr>
        <p:spPr>
          <a:xfrm flipH="1">
            <a:off x="7240943" y="5596555"/>
            <a:ext cx="1389" cy="561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848EFDD3-F35E-6EFF-5D6C-6CAA9DA3A359}"/>
              </a:ext>
            </a:extLst>
          </p:cNvPr>
          <p:cNvCxnSpPr>
            <a:cxnSpLocks/>
            <a:stCxn id="691" idx="2"/>
            <a:endCxn id="692" idx="0"/>
          </p:cNvCxnSpPr>
          <p:nvPr/>
        </p:nvCxnSpPr>
        <p:spPr>
          <a:xfrm>
            <a:off x="7240942" y="6857281"/>
            <a:ext cx="1390" cy="52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4AF58408-3DA2-2F29-6826-7BED6DD51D54}"/>
              </a:ext>
            </a:extLst>
          </p:cNvPr>
          <p:cNvSpPr txBox="1"/>
          <p:nvPr/>
        </p:nvSpPr>
        <p:spPr>
          <a:xfrm>
            <a:off x="8577695" y="650937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6" name="Curved Connector 695">
            <a:extLst>
              <a:ext uri="{FF2B5EF4-FFF2-40B4-BE49-F238E27FC236}">
                <a16:creationId xmlns:a16="http://schemas.microsoft.com/office/drawing/2014/main" id="{E0F743CC-7345-84FE-D542-3347C9244564}"/>
              </a:ext>
            </a:extLst>
          </p:cNvPr>
          <p:cNvCxnSpPr>
            <a:cxnSpLocks/>
            <a:stCxn id="695" idx="0"/>
            <a:endCxn id="692" idx="0"/>
          </p:cNvCxnSpPr>
          <p:nvPr/>
        </p:nvCxnSpPr>
        <p:spPr>
          <a:xfrm rot="16200000" flipH="1" flipV="1">
            <a:off x="7525290" y="6226412"/>
            <a:ext cx="868193" cy="1434108"/>
          </a:xfrm>
          <a:prstGeom prst="curvedConnector3">
            <a:avLst>
              <a:gd name="adj1" fmla="val 80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Curved Connector 696">
            <a:extLst>
              <a:ext uri="{FF2B5EF4-FFF2-40B4-BE49-F238E27FC236}">
                <a16:creationId xmlns:a16="http://schemas.microsoft.com/office/drawing/2014/main" id="{570B212B-90CB-DA61-281F-5B11D3878A51}"/>
              </a:ext>
            </a:extLst>
          </p:cNvPr>
          <p:cNvCxnSpPr>
            <a:cxnSpLocks/>
            <a:stCxn id="690" idx="2"/>
            <a:endCxn id="695" idx="0"/>
          </p:cNvCxnSpPr>
          <p:nvPr/>
        </p:nvCxnSpPr>
        <p:spPr>
          <a:xfrm rot="16200000" flipH="1">
            <a:off x="7502979" y="5335908"/>
            <a:ext cx="912815" cy="1434109"/>
          </a:xfrm>
          <a:prstGeom prst="curvedConnector3">
            <a:avLst>
              <a:gd name="adj1" fmla="val 237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0AB1F45-7DD7-41CB-AC3B-CF812F155641}"/>
              </a:ext>
            </a:extLst>
          </p:cNvPr>
          <p:cNvSpPr txBox="1"/>
          <p:nvPr/>
        </p:nvSpPr>
        <p:spPr>
          <a:xfrm>
            <a:off x="5772137" y="42557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body1: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9B18B7D8-A300-CB99-CACA-AC9B8F8A9C56}"/>
              </a:ext>
            </a:extLst>
          </p:cNvPr>
          <p:cNvSpPr txBox="1"/>
          <p:nvPr/>
        </p:nvSpPr>
        <p:spPr>
          <a:xfrm>
            <a:off x="6142466" y="585531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then: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3241BA4A-A305-6024-E11D-32B48B4EBBE2}"/>
              </a:ext>
            </a:extLst>
          </p:cNvPr>
          <p:cNvSpPr txBox="1"/>
          <p:nvPr/>
        </p:nvSpPr>
        <p:spPr>
          <a:xfrm>
            <a:off x="6023841" y="70420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body2: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9E0FB3D7-FEF1-F252-1D69-5B247A1F123C}"/>
              </a:ext>
            </a:extLst>
          </p:cNvPr>
          <p:cNvSpPr txBox="1"/>
          <p:nvPr/>
        </p:nvSpPr>
        <p:spPr>
          <a:xfrm>
            <a:off x="5450249" y="46824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9888204-A1EB-BC23-D036-6D8E494F1E3C}"/>
              </a:ext>
            </a:extLst>
          </p:cNvPr>
          <p:cNvSpPr txBox="1"/>
          <p:nvPr/>
        </p:nvSpPr>
        <p:spPr>
          <a:xfrm>
            <a:off x="5844935" y="62235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67B928FC-F8AC-B1C4-579C-93822D388BD1}"/>
              </a:ext>
            </a:extLst>
          </p:cNvPr>
          <p:cNvSpPr txBox="1"/>
          <p:nvPr/>
        </p:nvSpPr>
        <p:spPr>
          <a:xfrm>
            <a:off x="5491480" y="76951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04" name="Rounded Rectangle 703">
            <a:extLst>
              <a:ext uri="{FF2B5EF4-FFF2-40B4-BE49-F238E27FC236}">
                <a16:creationId xmlns:a16="http://schemas.microsoft.com/office/drawing/2014/main" id="{89804C11-34DC-1E7F-A13B-A832559BA8C5}"/>
              </a:ext>
            </a:extLst>
          </p:cNvPr>
          <p:cNvSpPr/>
          <p:nvPr/>
        </p:nvSpPr>
        <p:spPr>
          <a:xfrm>
            <a:off x="6259959" y="1543058"/>
            <a:ext cx="1901038" cy="799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%m,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sp>
        <p:nvSpPr>
          <p:cNvPr id="705" name="Rounded Rectangle 704">
            <a:extLst>
              <a:ext uri="{FF2B5EF4-FFF2-40B4-BE49-F238E27FC236}">
                <a16:creationId xmlns:a16="http://schemas.microsoft.com/office/drawing/2014/main" id="{A0CC59B6-3A28-C528-2AB2-AD3020EA86B2}"/>
              </a:ext>
            </a:extLst>
          </p:cNvPr>
          <p:cNvSpPr/>
          <p:nvPr/>
        </p:nvSpPr>
        <p:spPr>
          <a:xfrm>
            <a:off x="5806831" y="2984574"/>
            <a:ext cx="2807297" cy="1009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l-G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544E03-0F10-9CB3-9BFC-FF26E8B6C2E7}"/>
              </a:ext>
            </a:extLst>
          </p:cNvPr>
          <p:cNvSpPr txBox="1"/>
          <p:nvPr/>
        </p:nvSpPr>
        <p:spPr>
          <a:xfrm>
            <a:off x="6162258" y="12262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entry: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2C8BBB9-A2F6-2A60-3CF5-44788A80417D}"/>
              </a:ext>
            </a:extLst>
          </p:cNvPr>
          <p:cNvSpPr txBox="1"/>
          <p:nvPr/>
        </p:nvSpPr>
        <p:spPr>
          <a:xfrm>
            <a:off x="5744657" y="266934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loop:</a:t>
            </a:r>
          </a:p>
        </p:txBody>
      </p: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81D7BBDC-D38A-2EE5-E43E-8E9BB8677882}"/>
              </a:ext>
            </a:extLst>
          </p:cNvPr>
          <p:cNvCxnSpPr>
            <a:cxnSpLocks/>
            <a:stCxn id="704" idx="2"/>
            <a:endCxn id="705" idx="0"/>
          </p:cNvCxnSpPr>
          <p:nvPr/>
        </p:nvCxnSpPr>
        <p:spPr>
          <a:xfrm>
            <a:off x="7210479" y="2342338"/>
            <a:ext cx="1" cy="642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85E80EA9-0F1D-1F14-B660-06948619C705}"/>
              </a:ext>
            </a:extLst>
          </p:cNvPr>
          <p:cNvCxnSpPr>
            <a:cxnSpLocks/>
            <a:stCxn id="705" idx="2"/>
          </p:cNvCxnSpPr>
          <p:nvPr/>
        </p:nvCxnSpPr>
        <p:spPr>
          <a:xfrm flipH="1">
            <a:off x="7210479" y="3994103"/>
            <a:ext cx="1" cy="57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32E25ABE-3101-B899-3B64-12BEC5F3AA86}"/>
              </a:ext>
            </a:extLst>
          </p:cNvPr>
          <p:cNvCxnSpPr>
            <a:stCxn id="705" idx="2"/>
          </p:cNvCxnSpPr>
          <p:nvPr/>
        </p:nvCxnSpPr>
        <p:spPr>
          <a:xfrm rot="16200000" flipH="1">
            <a:off x="8036600" y="3167981"/>
            <a:ext cx="343616" cy="19958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551F8035-F72A-7AC1-53DA-75636E4D80D4}"/>
              </a:ext>
            </a:extLst>
          </p:cNvPr>
          <p:cNvSpPr txBox="1"/>
          <p:nvPr/>
        </p:nvSpPr>
        <p:spPr>
          <a:xfrm>
            <a:off x="8623549" y="400449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D46F2AC-65E3-8B5D-C9D6-1077702535C4}"/>
              </a:ext>
            </a:extLst>
          </p:cNvPr>
          <p:cNvCxnSpPr>
            <a:cxnSpLocks/>
            <a:stCxn id="692" idx="2"/>
            <a:endCxn id="705" idx="0"/>
          </p:cNvCxnSpPr>
          <p:nvPr/>
        </p:nvCxnSpPr>
        <p:spPr>
          <a:xfrm rot="5400000" flipH="1">
            <a:off x="4213272" y="5981783"/>
            <a:ext cx="6026268" cy="31853"/>
          </a:xfrm>
          <a:prstGeom prst="curvedConnector5">
            <a:avLst>
              <a:gd name="adj1" fmla="val -8519"/>
              <a:gd name="adj2" fmla="val -7398597"/>
              <a:gd name="adj3" fmla="val 1080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95C8036A-0A28-B93E-73F7-D563DFABF26A}"/>
              </a:ext>
            </a:extLst>
          </p:cNvPr>
          <p:cNvSpPr txBox="1"/>
          <p:nvPr/>
        </p:nvSpPr>
        <p:spPr>
          <a:xfrm>
            <a:off x="5858145" y="16496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4B0A167E-9FE5-CD59-333B-1A0DC0A2DCB2}"/>
              </a:ext>
            </a:extLst>
          </p:cNvPr>
          <p:cNvSpPr txBox="1"/>
          <p:nvPr/>
        </p:nvSpPr>
        <p:spPr>
          <a:xfrm>
            <a:off x="5487078" y="81111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3884D47-F3EB-EE8D-69E7-4318F3342988}"/>
              </a:ext>
            </a:extLst>
          </p:cNvPr>
          <p:cNvSpPr txBox="1"/>
          <p:nvPr/>
        </p:nvSpPr>
        <p:spPr>
          <a:xfrm>
            <a:off x="10247994" y="105699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186CD34-3063-1930-3C88-2FC9CA23BFBC}"/>
              </a:ext>
            </a:extLst>
          </p:cNvPr>
          <p:cNvSpPr txBox="1"/>
          <p:nvPr/>
        </p:nvSpPr>
        <p:spPr>
          <a:xfrm>
            <a:off x="10936123" y="178179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5CC7332-F23B-A65E-EACE-02160CDB6D16}"/>
              </a:ext>
            </a:extLst>
          </p:cNvPr>
          <p:cNvSpPr txBox="1"/>
          <p:nvPr/>
        </p:nvSpPr>
        <p:spPr>
          <a:xfrm>
            <a:off x="11634192" y="26662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1FD7950-4072-E560-100F-5791BAF51F81}"/>
              </a:ext>
            </a:extLst>
          </p:cNvPr>
          <p:cNvSpPr txBox="1"/>
          <p:nvPr/>
        </p:nvSpPr>
        <p:spPr>
          <a:xfrm>
            <a:off x="10545677" y="331824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F3189FBC-DE3D-D84F-3F7A-3479397CF3A4}"/>
              </a:ext>
            </a:extLst>
          </p:cNvPr>
          <p:cNvSpPr txBox="1"/>
          <p:nvPr/>
        </p:nvSpPr>
        <p:spPr>
          <a:xfrm>
            <a:off x="11227395" y="442158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0AB7E907-A943-0303-B2AA-43F73B61965E}"/>
              </a:ext>
            </a:extLst>
          </p:cNvPr>
          <p:cNvCxnSpPr>
            <a:stCxn id="714" idx="3"/>
            <a:endCxn id="715" idx="0"/>
          </p:cNvCxnSpPr>
          <p:nvPr/>
        </p:nvCxnSpPr>
        <p:spPr>
          <a:xfrm>
            <a:off x="10684332" y="125704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3C204565-4D0A-BC1A-1F1D-52C1E90C47FA}"/>
              </a:ext>
            </a:extLst>
          </p:cNvPr>
          <p:cNvCxnSpPr>
            <a:stCxn id="714" idx="2"/>
            <a:endCxn id="716" idx="1"/>
          </p:cNvCxnSpPr>
          <p:nvPr/>
        </p:nvCxnSpPr>
        <p:spPr>
          <a:xfrm rot="16200000" flipH="1">
            <a:off x="10345564" y="1577703"/>
            <a:ext cx="1409226" cy="1168029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66879-811D-8A54-A14E-A92D31A66E3D}"/>
              </a:ext>
            </a:extLst>
          </p:cNvPr>
          <p:cNvCxnSpPr>
            <a:cxnSpLocks/>
          </p:cNvCxnSpPr>
          <p:nvPr/>
        </p:nvCxnSpPr>
        <p:spPr>
          <a:xfrm>
            <a:off x="10830767" y="3711436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BB06CC83-18AF-DA7D-C179-C9CB82B2F8A3}"/>
              </a:ext>
            </a:extLst>
          </p:cNvPr>
          <p:cNvSpPr/>
          <p:nvPr/>
        </p:nvSpPr>
        <p:spPr>
          <a:xfrm>
            <a:off x="10381588" y="1418441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D62C79A-0C5D-2426-7AA3-71AB135EABF4}"/>
              </a:ext>
            </a:extLst>
          </p:cNvPr>
          <p:cNvSpPr/>
          <p:nvPr/>
        </p:nvSpPr>
        <p:spPr>
          <a:xfrm>
            <a:off x="10442948" y="1451393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6" name="Straight Arrow Connector 805">
            <a:extLst>
              <a:ext uri="{FF2B5EF4-FFF2-40B4-BE49-F238E27FC236}">
                <a16:creationId xmlns:a16="http://schemas.microsoft.com/office/drawing/2014/main" id="{DEF7026B-9D2A-2B08-B5A9-254BE680DFCE}"/>
              </a:ext>
            </a:extLst>
          </p:cNvPr>
          <p:cNvCxnSpPr>
            <a:cxnSpLocks/>
          </p:cNvCxnSpPr>
          <p:nvPr/>
        </p:nvCxnSpPr>
        <p:spPr>
          <a:xfrm>
            <a:off x="10925501" y="3666125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235">
            <a:extLst>
              <a:ext uri="{FF2B5EF4-FFF2-40B4-BE49-F238E27FC236}">
                <a16:creationId xmlns:a16="http://schemas.microsoft.com/office/drawing/2014/main" id="{798E8851-73FA-0727-FD0B-7A6AA9BB6063}"/>
              </a:ext>
            </a:extLst>
          </p:cNvPr>
          <p:cNvSpPr/>
          <p:nvPr/>
        </p:nvSpPr>
        <p:spPr>
          <a:xfrm>
            <a:off x="11162819" y="2151608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26900C8-9B56-967C-CE11-14F01F6409AB}"/>
              </a:ext>
            </a:extLst>
          </p:cNvPr>
          <p:cNvCxnSpPr>
            <a:stCxn id="715" idx="3"/>
            <a:endCxn id="716" idx="0"/>
          </p:cNvCxnSpPr>
          <p:nvPr/>
        </p:nvCxnSpPr>
        <p:spPr>
          <a:xfrm>
            <a:off x="11359637" y="1981847"/>
            <a:ext cx="492724" cy="6844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BC7E53-D2D4-D4EE-CAF7-A0E558C537AE}"/>
              </a:ext>
            </a:extLst>
          </p:cNvPr>
          <p:cNvCxnSpPr>
            <a:cxnSpLocks/>
          </p:cNvCxnSpPr>
          <p:nvPr/>
        </p:nvCxnSpPr>
        <p:spPr>
          <a:xfrm flipH="1" flipV="1">
            <a:off x="11298584" y="2081318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8836DCF3-351B-6938-3C65-D88955E154EE}"/>
              </a:ext>
            </a:extLst>
          </p:cNvPr>
          <p:cNvCxnSpPr>
            <a:cxnSpLocks/>
            <a:stCxn id="716" idx="2"/>
            <a:endCxn id="717" idx="3"/>
          </p:cNvCxnSpPr>
          <p:nvPr/>
        </p:nvCxnSpPr>
        <p:spPr>
          <a:xfrm rot="5400000">
            <a:off x="11184818" y="2850758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4312C3B8-14FD-19E7-EC27-601C623D1559}"/>
              </a:ext>
            </a:extLst>
          </p:cNvPr>
          <p:cNvCxnSpPr>
            <a:stCxn id="716" idx="2"/>
            <a:endCxn id="718" idx="3"/>
          </p:cNvCxnSpPr>
          <p:nvPr/>
        </p:nvCxnSpPr>
        <p:spPr>
          <a:xfrm rot="5400000">
            <a:off x="10980421" y="3749698"/>
            <a:ext cx="1555255" cy="18862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3F191454-0BBB-273C-9C5E-56F30656E5AF}"/>
              </a:ext>
            </a:extLst>
          </p:cNvPr>
          <p:cNvCxnSpPr>
            <a:stCxn id="717" idx="0"/>
          </p:cNvCxnSpPr>
          <p:nvPr/>
        </p:nvCxnSpPr>
        <p:spPr>
          <a:xfrm rot="5400000" flipH="1" flipV="1">
            <a:off x="11070387" y="2663000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94C1A970-92A1-69F9-0066-ED28BB7BBD70}"/>
              </a:ext>
            </a:extLst>
          </p:cNvPr>
          <p:cNvCxnSpPr>
            <a:cxnSpLocks/>
          </p:cNvCxnSpPr>
          <p:nvPr/>
        </p:nvCxnSpPr>
        <p:spPr>
          <a:xfrm flipV="1">
            <a:off x="11631366" y="2906790"/>
            <a:ext cx="406797" cy="1755310"/>
          </a:xfrm>
          <a:prstGeom prst="curvedConnector3">
            <a:avLst>
              <a:gd name="adj1" fmla="val 134314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499075B-1193-38C2-B86C-31618E7CA43C}"/>
              </a:ext>
            </a:extLst>
          </p:cNvPr>
          <p:cNvSpPr txBox="1"/>
          <p:nvPr/>
        </p:nvSpPr>
        <p:spPr>
          <a:xfrm>
            <a:off x="1785423" y="8425032"/>
            <a:ext cx="163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Source Code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99D3632-2E59-D98C-4017-ADDBB6F74CD3}"/>
              </a:ext>
            </a:extLst>
          </p:cNvPr>
          <p:cNvSpPr txBox="1"/>
          <p:nvPr/>
        </p:nvSpPr>
        <p:spPr>
          <a:xfrm>
            <a:off x="6025514" y="9615651"/>
            <a:ext cx="2369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Simplified LLVM-IR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10379981" y="4852801"/>
            <a:ext cx="245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Baseline LSO Graph</a:t>
            </a:r>
          </a:p>
        </p:txBody>
      </p:sp>
      <p:sp>
        <p:nvSpPr>
          <p:cNvPr id="468" name="Freeform 467">
            <a:extLst>
              <a:ext uri="{FF2B5EF4-FFF2-40B4-BE49-F238E27FC236}">
                <a16:creationId xmlns:a16="http://schemas.microsoft.com/office/drawing/2014/main" id="{813D3BF0-C02C-6981-5149-33C42E1BF40A}"/>
              </a:ext>
            </a:extLst>
          </p:cNvPr>
          <p:cNvSpPr/>
          <p:nvPr/>
        </p:nvSpPr>
        <p:spPr>
          <a:xfrm>
            <a:off x="11297049" y="1876794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600912-67BD-11AB-BA40-9D78F2D628A8}"/>
              </a:ext>
            </a:extLst>
          </p:cNvPr>
          <p:cNvSpPr txBox="1"/>
          <p:nvPr/>
        </p:nvSpPr>
        <p:spPr>
          <a:xfrm>
            <a:off x="13496562" y="1048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9453046-949E-31E7-434F-49AECE6CC621}"/>
              </a:ext>
            </a:extLst>
          </p:cNvPr>
          <p:cNvSpPr txBox="1"/>
          <p:nvPr/>
        </p:nvSpPr>
        <p:spPr>
          <a:xfrm>
            <a:off x="14184691" y="17733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35BE61-09BF-7845-C349-8A4DD541EAED}"/>
              </a:ext>
            </a:extLst>
          </p:cNvPr>
          <p:cNvSpPr txBox="1"/>
          <p:nvPr/>
        </p:nvSpPr>
        <p:spPr>
          <a:xfrm>
            <a:off x="14882760" y="265786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CB11A01-02CF-31BE-3713-7F624A452394}"/>
              </a:ext>
            </a:extLst>
          </p:cNvPr>
          <p:cNvSpPr txBox="1"/>
          <p:nvPr/>
        </p:nvSpPr>
        <p:spPr>
          <a:xfrm>
            <a:off x="13794245" y="3309839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B2E566-65AB-A4FE-0027-E9A1AFA9C3D6}"/>
              </a:ext>
            </a:extLst>
          </p:cNvPr>
          <p:cNvSpPr txBox="1"/>
          <p:nvPr/>
        </p:nvSpPr>
        <p:spPr>
          <a:xfrm>
            <a:off x="14475963" y="44131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384ED2BA-D7A4-569D-C695-0C39E0708725}"/>
              </a:ext>
            </a:extLst>
          </p:cNvPr>
          <p:cNvCxnSpPr>
            <a:stCxn id="1066" idx="3"/>
            <a:endCxn id="1067" idx="0"/>
          </p:cNvCxnSpPr>
          <p:nvPr/>
        </p:nvCxnSpPr>
        <p:spPr>
          <a:xfrm>
            <a:off x="13932900" y="1248642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Freeform 1073">
            <a:extLst>
              <a:ext uri="{FF2B5EF4-FFF2-40B4-BE49-F238E27FC236}">
                <a16:creationId xmlns:a16="http://schemas.microsoft.com/office/drawing/2014/main" id="{C89ACA31-0808-2C0E-DE19-2D2C8D001E34}"/>
              </a:ext>
            </a:extLst>
          </p:cNvPr>
          <p:cNvSpPr/>
          <p:nvPr/>
        </p:nvSpPr>
        <p:spPr>
          <a:xfrm>
            <a:off x="13630156" y="1410034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DF1B965-7DB1-42B6-8F44-E0FDB715A7E9}"/>
              </a:ext>
            </a:extLst>
          </p:cNvPr>
          <p:cNvCxnSpPr>
            <a:cxnSpLocks/>
          </p:cNvCxnSpPr>
          <p:nvPr/>
        </p:nvCxnSpPr>
        <p:spPr>
          <a:xfrm>
            <a:off x="14174069" y="3657718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B7D2982-A6D5-52BE-3962-F20A2C1AC0B0}"/>
              </a:ext>
            </a:extLst>
          </p:cNvPr>
          <p:cNvCxnSpPr>
            <a:cxnSpLocks/>
          </p:cNvCxnSpPr>
          <p:nvPr/>
        </p:nvCxnSpPr>
        <p:spPr>
          <a:xfrm flipH="1" flipV="1">
            <a:off x="14547152" y="2072911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74D529D8-75D3-34C5-8C0A-4DC872A2BF61}"/>
              </a:ext>
            </a:extLst>
          </p:cNvPr>
          <p:cNvCxnSpPr>
            <a:cxnSpLocks/>
            <a:stCxn id="1068" idx="2"/>
            <a:endCxn id="1069" idx="3"/>
          </p:cNvCxnSpPr>
          <p:nvPr/>
        </p:nvCxnSpPr>
        <p:spPr>
          <a:xfrm rot="5400000">
            <a:off x="14433386" y="2842351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urved Connector 1081">
            <a:extLst>
              <a:ext uri="{FF2B5EF4-FFF2-40B4-BE49-F238E27FC236}">
                <a16:creationId xmlns:a16="http://schemas.microsoft.com/office/drawing/2014/main" id="{9DE9F7A2-92DD-35D1-4FCA-F686FDFB1018}"/>
              </a:ext>
            </a:extLst>
          </p:cNvPr>
          <p:cNvCxnSpPr>
            <a:stCxn id="1069" idx="0"/>
          </p:cNvCxnSpPr>
          <p:nvPr/>
        </p:nvCxnSpPr>
        <p:spPr>
          <a:xfrm rot="5400000" flipH="1" flipV="1">
            <a:off x="14318955" y="2654593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708877" y="4852801"/>
            <a:ext cx="2316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Pruned LSO Graph</a:t>
            </a:r>
          </a:p>
        </p:txBody>
      </p:sp>
      <p:sp>
        <p:nvSpPr>
          <p:cNvPr id="1085" name="Freeform 1084">
            <a:extLst>
              <a:ext uri="{FF2B5EF4-FFF2-40B4-BE49-F238E27FC236}">
                <a16:creationId xmlns:a16="http://schemas.microsoft.com/office/drawing/2014/main" id="{3640E42C-EF71-50BB-9D32-2BC652F87040}"/>
              </a:ext>
            </a:extLst>
          </p:cNvPr>
          <p:cNvSpPr/>
          <p:nvPr/>
        </p:nvSpPr>
        <p:spPr>
          <a:xfrm>
            <a:off x="14545617" y="1868387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7B0E85E-2251-9AC6-EBF9-BB54FEF171E0}"/>
              </a:ext>
            </a:extLst>
          </p:cNvPr>
          <p:cNvSpPr txBox="1"/>
          <p:nvPr/>
        </p:nvSpPr>
        <p:spPr>
          <a:xfrm>
            <a:off x="17076363" y="10249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1E75AE6-FD71-70BE-FF30-845657567824}"/>
              </a:ext>
            </a:extLst>
          </p:cNvPr>
          <p:cNvSpPr txBox="1"/>
          <p:nvPr/>
        </p:nvSpPr>
        <p:spPr>
          <a:xfrm>
            <a:off x="17764492" y="174972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1B116A7-1900-E9FF-ECA6-9BE8898B87F5}"/>
              </a:ext>
            </a:extLst>
          </p:cNvPr>
          <p:cNvSpPr txBox="1"/>
          <p:nvPr/>
        </p:nvSpPr>
        <p:spPr>
          <a:xfrm>
            <a:off x="17739850" y="287873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CE7ACF3-FAEB-4FD1-4E6A-1B4FB15BF648}"/>
              </a:ext>
            </a:extLst>
          </p:cNvPr>
          <p:cNvSpPr txBox="1"/>
          <p:nvPr/>
        </p:nvSpPr>
        <p:spPr>
          <a:xfrm>
            <a:off x="17263919" y="30703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AD4868E-2619-914E-87B7-F2347131191C}"/>
              </a:ext>
            </a:extLst>
          </p:cNvPr>
          <p:cNvSpPr txBox="1"/>
          <p:nvPr/>
        </p:nvSpPr>
        <p:spPr>
          <a:xfrm>
            <a:off x="18055764" y="438951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BDAE9C87-1E2D-DEC1-39FE-CAF1C3BA48C5}"/>
              </a:ext>
            </a:extLst>
          </p:cNvPr>
          <p:cNvCxnSpPr>
            <a:cxnSpLocks/>
            <a:endCxn id="1110" idx="0"/>
          </p:cNvCxnSpPr>
          <p:nvPr/>
        </p:nvCxnSpPr>
        <p:spPr>
          <a:xfrm>
            <a:off x="17512701" y="122497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169DECCE-44BC-F2FE-A5A5-2B67A45CB099}"/>
              </a:ext>
            </a:extLst>
          </p:cNvPr>
          <p:cNvSpPr txBox="1"/>
          <p:nvPr/>
        </p:nvSpPr>
        <p:spPr>
          <a:xfrm>
            <a:off x="16878977" y="4841600"/>
            <a:ext cx="203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Final</a:t>
            </a:r>
            <a:r>
              <a:rPr lang="en-US" sz="2200" b="1" dirty="0">
                <a:solidFill>
                  <a:srgbClr val="00B050"/>
                </a:solidFill>
              </a:rPr>
              <a:t> LSO Graph</a:t>
            </a:r>
          </a:p>
        </p:txBody>
      </p:sp>
      <p:sp>
        <p:nvSpPr>
          <p:cNvPr id="1128" name="Freeform 1127">
            <a:extLst>
              <a:ext uri="{FF2B5EF4-FFF2-40B4-BE49-F238E27FC236}">
                <a16:creationId xmlns:a16="http://schemas.microsoft.com/office/drawing/2014/main" id="{04B66F6A-E7A9-6D92-1F8C-477F7AD7A203}"/>
              </a:ext>
            </a:extLst>
          </p:cNvPr>
          <p:cNvSpPr/>
          <p:nvPr/>
        </p:nvSpPr>
        <p:spPr>
          <a:xfrm>
            <a:off x="18125418" y="1844724"/>
            <a:ext cx="770640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4A1296D8-4A2D-8F85-4C0D-17C7EB4596C2}"/>
              </a:ext>
            </a:extLst>
          </p:cNvPr>
          <p:cNvSpPr txBox="1"/>
          <p:nvPr/>
        </p:nvSpPr>
        <p:spPr>
          <a:xfrm>
            <a:off x="10310583" y="56410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250A4661-6C58-F326-57DD-0A70B1C1C068}"/>
              </a:ext>
            </a:extLst>
          </p:cNvPr>
          <p:cNvSpPr txBox="1"/>
          <p:nvPr/>
        </p:nvSpPr>
        <p:spPr>
          <a:xfrm>
            <a:off x="10998712" y="636579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04096D95-3E08-CD92-67C1-4C7F05BF47A0}"/>
              </a:ext>
            </a:extLst>
          </p:cNvPr>
          <p:cNvSpPr txBox="1"/>
          <p:nvPr/>
        </p:nvSpPr>
        <p:spPr>
          <a:xfrm>
            <a:off x="11696781" y="725028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54E98A17-8208-10EE-DCE4-90AD16BF92D7}"/>
              </a:ext>
            </a:extLst>
          </p:cNvPr>
          <p:cNvSpPr txBox="1"/>
          <p:nvPr/>
        </p:nvSpPr>
        <p:spPr>
          <a:xfrm>
            <a:off x="10608266" y="790225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9851E3C-640E-AC1D-D8FA-AE9C36E56341}"/>
              </a:ext>
            </a:extLst>
          </p:cNvPr>
          <p:cNvSpPr txBox="1"/>
          <p:nvPr/>
        </p:nvSpPr>
        <p:spPr>
          <a:xfrm>
            <a:off x="11289984" y="900559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302" name="Curved Connector 1301">
            <a:extLst>
              <a:ext uri="{FF2B5EF4-FFF2-40B4-BE49-F238E27FC236}">
                <a16:creationId xmlns:a16="http://schemas.microsoft.com/office/drawing/2014/main" id="{81C5B4A2-721B-6A33-3056-CD7BF0B9705F}"/>
              </a:ext>
            </a:extLst>
          </p:cNvPr>
          <p:cNvCxnSpPr>
            <a:stCxn id="1297" idx="3"/>
            <a:endCxn id="1298" idx="0"/>
          </p:cNvCxnSpPr>
          <p:nvPr/>
        </p:nvCxnSpPr>
        <p:spPr>
          <a:xfrm>
            <a:off x="10746921" y="5841055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Curved Connector 1302">
            <a:extLst>
              <a:ext uri="{FF2B5EF4-FFF2-40B4-BE49-F238E27FC236}">
                <a16:creationId xmlns:a16="http://schemas.microsoft.com/office/drawing/2014/main" id="{DA58C999-777D-9AAF-9563-DF4C4C3277D8}"/>
              </a:ext>
            </a:extLst>
          </p:cNvPr>
          <p:cNvCxnSpPr>
            <a:stCxn id="1297" idx="2"/>
            <a:endCxn id="1299" idx="1"/>
          </p:cNvCxnSpPr>
          <p:nvPr/>
        </p:nvCxnSpPr>
        <p:spPr>
          <a:xfrm rot="16200000" flipH="1">
            <a:off x="10408153" y="6161709"/>
            <a:ext cx="1409226" cy="1168029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5305A5F0-C983-B4AA-386F-0E8DB25F7160}"/>
              </a:ext>
            </a:extLst>
          </p:cNvPr>
          <p:cNvCxnSpPr>
            <a:cxnSpLocks/>
          </p:cNvCxnSpPr>
          <p:nvPr/>
        </p:nvCxnSpPr>
        <p:spPr>
          <a:xfrm>
            <a:off x="10893356" y="8295442"/>
            <a:ext cx="396628" cy="81134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Freeform 1304">
            <a:extLst>
              <a:ext uri="{FF2B5EF4-FFF2-40B4-BE49-F238E27FC236}">
                <a16:creationId xmlns:a16="http://schemas.microsoft.com/office/drawing/2014/main" id="{BBB1F5E3-DF8F-F6DA-0E36-382A2B07BF07}"/>
              </a:ext>
            </a:extLst>
          </p:cNvPr>
          <p:cNvSpPr/>
          <p:nvPr/>
        </p:nvSpPr>
        <p:spPr>
          <a:xfrm>
            <a:off x="10444177" y="6002447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3C3F184-9F8D-9E6F-3966-1D60E1AA6F11}"/>
              </a:ext>
            </a:extLst>
          </p:cNvPr>
          <p:cNvSpPr/>
          <p:nvPr/>
        </p:nvSpPr>
        <p:spPr>
          <a:xfrm>
            <a:off x="10505537" y="6035399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FD77BB55-77E3-CAF7-2850-5AFFE7889301}"/>
              </a:ext>
            </a:extLst>
          </p:cNvPr>
          <p:cNvCxnSpPr>
            <a:cxnSpLocks/>
          </p:cNvCxnSpPr>
          <p:nvPr/>
        </p:nvCxnSpPr>
        <p:spPr>
          <a:xfrm>
            <a:off x="10988090" y="8250131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513A877D-B628-1199-DC05-069C614BC7A2}"/>
              </a:ext>
            </a:extLst>
          </p:cNvPr>
          <p:cNvSpPr/>
          <p:nvPr/>
        </p:nvSpPr>
        <p:spPr>
          <a:xfrm>
            <a:off x="11225408" y="6735614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9" name="Straight Arrow Connector 1308">
            <a:extLst>
              <a:ext uri="{FF2B5EF4-FFF2-40B4-BE49-F238E27FC236}">
                <a16:creationId xmlns:a16="http://schemas.microsoft.com/office/drawing/2014/main" id="{FC0A349D-F3F7-EAC1-79E1-147B813ECF37}"/>
              </a:ext>
            </a:extLst>
          </p:cNvPr>
          <p:cNvCxnSpPr>
            <a:stCxn id="1298" idx="3"/>
            <a:endCxn id="1299" idx="0"/>
          </p:cNvCxnSpPr>
          <p:nvPr/>
        </p:nvCxnSpPr>
        <p:spPr>
          <a:xfrm>
            <a:off x="11422226" y="6565853"/>
            <a:ext cx="492724" cy="6844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C3C10634-D170-FE35-1341-BDC788AF9395}"/>
              </a:ext>
            </a:extLst>
          </p:cNvPr>
          <p:cNvCxnSpPr>
            <a:cxnSpLocks/>
          </p:cNvCxnSpPr>
          <p:nvPr/>
        </p:nvCxnSpPr>
        <p:spPr>
          <a:xfrm flipH="1" flipV="1">
            <a:off x="11361173" y="6665324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urved Connector 1311">
            <a:extLst>
              <a:ext uri="{FF2B5EF4-FFF2-40B4-BE49-F238E27FC236}">
                <a16:creationId xmlns:a16="http://schemas.microsoft.com/office/drawing/2014/main" id="{857CE44F-AD4B-E76C-129F-A8A08C5077A9}"/>
              </a:ext>
            </a:extLst>
          </p:cNvPr>
          <p:cNvCxnSpPr>
            <a:cxnSpLocks/>
            <a:stCxn id="1299" idx="2"/>
            <a:endCxn id="1300" idx="3"/>
          </p:cNvCxnSpPr>
          <p:nvPr/>
        </p:nvCxnSpPr>
        <p:spPr>
          <a:xfrm rot="5400000">
            <a:off x="11247407" y="7434764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urved Connector 1312">
            <a:extLst>
              <a:ext uri="{FF2B5EF4-FFF2-40B4-BE49-F238E27FC236}">
                <a16:creationId xmlns:a16="http://schemas.microsoft.com/office/drawing/2014/main" id="{6A861478-5025-3456-8F80-4D65DBD20ED0}"/>
              </a:ext>
            </a:extLst>
          </p:cNvPr>
          <p:cNvCxnSpPr>
            <a:stCxn id="1299" idx="2"/>
            <a:endCxn id="1301" idx="3"/>
          </p:cNvCxnSpPr>
          <p:nvPr/>
        </p:nvCxnSpPr>
        <p:spPr>
          <a:xfrm rot="5400000">
            <a:off x="11043010" y="8333704"/>
            <a:ext cx="1555255" cy="188628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Curved Connector 1314">
            <a:extLst>
              <a:ext uri="{FF2B5EF4-FFF2-40B4-BE49-F238E27FC236}">
                <a16:creationId xmlns:a16="http://schemas.microsoft.com/office/drawing/2014/main" id="{EEA35B0F-E2ED-18A7-3721-0FAD5D6B1504}"/>
              </a:ext>
            </a:extLst>
          </p:cNvPr>
          <p:cNvCxnSpPr>
            <a:stCxn id="1300" idx="0"/>
          </p:cNvCxnSpPr>
          <p:nvPr/>
        </p:nvCxnSpPr>
        <p:spPr>
          <a:xfrm rot="5400000" flipH="1" flipV="1">
            <a:off x="11132976" y="7247006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Curved Connector 1316">
            <a:extLst>
              <a:ext uri="{FF2B5EF4-FFF2-40B4-BE49-F238E27FC236}">
                <a16:creationId xmlns:a16="http://schemas.microsoft.com/office/drawing/2014/main" id="{575D733A-D537-DAA1-37C1-389C4DEFF81F}"/>
              </a:ext>
            </a:extLst>
          </p:cNvPr>
          <p:cNvCxnSpPr>
            <a:cxnSpLocks/>
          </p:cNvCxnSpPr>
          <p:nvPr/>
        </p:nvCxnSpPr>
        <p:spPr>
          <a:xfrm flipV="1">
            <a:off x="11693955" y="7490796"/>
            <a:ext cx="406797" cy="1755310"/>
          </a:xfrm>
          <a:prstGeom prst="curvedConnector3">
            <a:avLst>
              <a:gd name="adj1" fmla="val 134314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9556570" y="9479664"/>
            <a:ext cx="396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Direct</a:t>
            </a:r>
            <a:r>
              <a:rPr lang="en-US" sz="2200" b="1" dirty="0"/>
              <a:t> and </a:t>
            </a:r>
            <a:r>
              <a:rPr lang="en-US" sz="2200" b="1" i="1" dirty="0">
                <a:solidFill>
                  <a:srgbClr val="FFC000"/>
                </a:solidFill>
              </a:rPr>
              <a:t>transitive</a:t>
            </a:r>
            <a:r>
              <a:rPr lang="en-US" sz="2200" b="1" dirty="0"/>
              <a:t> control/data </a:t>
            </a:r>
            <a:r>
              <a:rPr lang="en-US" sz="2200" b="1" i="1" dirty="0"/>
              <a:t>dependences</a:t>
            </a:r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7546897-70E8-0E7D-133A-2FCE2696D697}"/>
              </a:ext>
            </a:extLst>
          </p:cNvPr>
          <p:cNvSpPr/>
          <p:nvPr/>
        </p:nvSpPr>
        <p:spPr>
          <a:xfrm>
            <a:off x="11359638" y="6460800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468FD5CB-430F-6F24-035A-8D9C2B2F36B8}"/>
              </a:ext>
            </a:extLst>
          </p:cNvPr>
          <p:cNvCxnSpPr>
            <a:cxnSpLocks/>
          </p:cNvCxnSpPr>
          <p:nvPr/>
        </p:nvCxnSpPr>
        <p:spPr>
          <a:xfrm>
            <a:off x="4560061" y="5398851"/>
            <a:ext cx="98854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790CC967-22B4-7FE4-BCB2-A408D7F5A8D0}"/>
              </a:ext>
            </a:extLst>
          </p:cNvPr>
          <p:cNvCxnSpPr>
            <a:cxnSpLocks/>
          </p:cNvCxnSpPr>
          <p:nvPr/>
        </p:nvCxnSpPr>
        <p:spPr>
          <a:xfrm>
            <a:off x="9303613" y="2879568"/>
            <a:ext cx="85206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A5244EC5-1A2A-F636-D4B6-DA93E0921D38}"/>
              </a:ext>
            </a:extLst>
          </p:cNvPr>
          <p:cNvCxnSpPr>
            <a:cxnSpLocks/>
          </p:cNvCxnSpPr>
          <p:nvPr/>
        </p:nvCxnSpPr>
        <p:spPr>
          <a:xfrm>
            <a:off x="11555142" y="5400845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reeform 485">
            <a:extLst>
              <a:ext uri="{FF2B5EF4-FFF2-40B4-BE49-F238E27FC236}">
                <a16:creationId xmlns:a16="http://schemas.microsoft.com/office/drawing/2014/main" id="{D27FDE58-C1E6-FB5D-1E8F-C92E15DABDAF}"/>
              </a:ext>
            </a:extLst>
          </p:cNvPr>
          <p:cNvSpPr/>
          <p:nvPr/>
        </p:nvSpPr>
        <p:spPr>
          <a:xfrm>
            <a:off x="12702210" y="3140765"/>
            <a:ext cx="874643" cy="4591878"/>
          </a:xfrm>
          <a:custGeom>
            <a:avLst/>
            <a:gdLst>
              <a:gd name="connsiteX0" fmla="*/ 0 w 874643"/>
              <a:gd name="connsiteY0" fmla="*/ 4591878 h 4591878"/>
              <a:gd name="connsiteX1" fmla="*/ 576469 w 874643"/>
              <a:gd name="connsiteY1" fmla="*/ 3498574 h 4591878"/>
              <a:gd name="connsiteX2" fmla="*/ 516834 w 874643"/>
              <a:gd name="connsiteY2" fmla="*/ 596348 h 4591878"/>
              <a:gd name="connsiteX3" fmla="*/ 874643 w 874643"/>
              <a:gd name="connsiteY3" fmla="*/ 0 h 4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4591878">
                <a:moveTo>
                  <a:pt x="0" y="4591878"/>
                </a:moveTo>
                <a:cubicBezTo>
                  <a:pt x="245165" y="4378187"/>
                  <a:pt x="490330" y="4164496"/>
                  <a:pt x="576469" y="3498574"/>
                </a:cubicBezTo>
                <a:cubicBezTo>
                  <a:pt x="662608" y="2832652"/>
                  <a:pt x="467138" y="1179444"/>
                  <a:pt x="516834" y="596348"/>
                </a:cubicBezTo>
                <a:cubicBezTo>
                  <a:pt x="566530" y="13252"/>
                  <a:pt x="720586" y="6626"/>
                  <a:pt x="87464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F03398A-EF01-9A41-27BE-F0065D0646F6}"/>
              </a:ext>
            </a:extLst>
          </p:cNvPr>
          <p:cNvSpPr txBox="1"/>
          <p:nvPr/>
        </p:nvSpPr>
        <p:spPr>
          <a:xfrm>
            <a:off x="13195258" y="9479847"/>
            <a:ext cx="345234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Condensed LSO Graph</a:t>
            </a:r>
          </a:p>
          <a:p>
            <a:pPr algn="ctr"/>
            <a:r>
              <a:rPr lang="en-US" sz="2200" b="1" dirty="0"/>
              <a:t>w/ </a:t>
            </a:r>
            <a:r>
              <a:rPr lang="en-US" sz="2200" b="1" i="1" dirty="0">
                <a:solidFill>
                  <a:srgbClr val="7030A0"/>
                </a:solidFill>
              </a:rPr>
              <a:t>transitive</a:t>
            </a:r>
            <a:r>
              <a:rPr lang="en-US" sz="2200" b="1" i="1" dirty="0"/>
              <a:t> LSO edges</a:t>
            </a:r>
          </a:p>
        </p:txBody>
      </p: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989E3734-8016-DEBF-88D6-51B7B6127E45}"/>
              </a:ext>
            </a:extLst>
          </p:cNvPr>
          <p:cNvCxnSpPr>
            <a:cxnSpLocks/>
          </p:cNvCxnSpPr>
          <p:nvPr/>
        </p:nvCxnSpPr>
        <p:spPr>
          <a:xfrm>
            <a:off x="14966250" y="5404800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1288397-AD8C-7EAB-8666-A91315EEDD3A}"/>
              </a:ext>
            </a:extLst>
          </p:cNvPr>
          <p:cNvGrpSpPr/>
          <p:nvPr/>
        </p:nvGrpSpPr>
        <p:grpSpPr>
          <a:xfrm>
            <a:off x="14390207" y="7661299"/>
            <a:ext cx="519414" cy="501363"/>
            <a:chOff x="14624060" y="6568784"/>
            <a:chExt cx="519414" cy="501363"/>
          </a:xfrm>
        </p:grpSpPr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E879D0A9-2852-C7F1-4367-33E6FF6B0285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97B4BD69-CA39-AC44-DFFF-0A22293DA91D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C4910578-E822-2D2D-8193-7985BB24D85C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0" name="TextBox 1339">
            <a:extLst>
              <a:ext uri="{FF2B5EF4-FFF2-40B4-BE49-F238E27FC236}">
                <a16:creationId xmlns:a16="http://schemas.microsoft.com/office/drawing/2014/main" id="{7C078EA4-988E-163A-A738-DC4DC9FAB069}"/>
              </a:ext>
            </a:extLst>
          </p:cNvPr>
          <p:cNvSpPr txBox="1"/>
          <p:nvPr/>
        </p:nvSpPr>
        <p:spPr>
          <a:xfrm>
            <a:off x="14267399" y="73391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9150D08-7247-542B-9207-7B4A0B29FD32}"/>
              </a:ext>
            </a:extLst>
          </p:cNvPr>
          <p:cNvGrpSpPr/>
          <p:nvPr/>
        </p:nvGrpSpPr>
        <p:grpSpPr>
          <a:xfrm>
            <a:off x="14299510" y="5877229"/>
            <a:ext cx="335348" cy="302744"/>
            <a:chOff x="13696116" y="4739745"/>
            <a:chExt cx="335348" cy="302744"/>
          </a:xfrm>
        </p:grpSpPr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DAE7763-4EE2-7CCA-6BC2-1E2DAAB114B3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C463C29F-9BCF-4933-6A28-FBDCBB757397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DDDC9F-50A3-8C00-FF0F-8FD8EB500811}"/>
              </a:ext>
            </a:extLst>
          </p:cNvPr>
          <p:cNvGrpSpPr/>
          <p:nvPr/>
        </p:nvGrpSpPr>
        <p:grpSpPr>
          <a:xfrm>
            <a:off x="15018202" y="6589073"/>
            <a:ext cx="328936" cy="302744"/>
            <a:chOff x="14397096" y="5448179"/>
            <a:chExt cx="328936" cy="302744"/>
          </a:xfrm>
        </p:grpSpPr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998182DC-B112-1708-92BF-97DB289AAECC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8E6D6A3D-7A5A-DA52-FFD8-D82269B106E7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9C5A60C-A959-F662-ADC8-A32A4B384271}"/>
              </a:ext>
            </a:extLst>
          </p:cNvPr>
          <p:cNvGrpSpPr/>
          <p:nvPr/>
        </p:nvGrpSpPr>
        <p:grpSpPr>
          <a:xfrm>
            <a:off x="14632861" y="8910289"/>
            <a:ext cx="335348" cy="302744"/>
            <a:chOff x="14688368" y="8089937"/>
            <a:chExt cx="335348" cy="302744"/>
          </a:xfrm>
        </p:grpSpPr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9D712BFA-80F8-17BE-A2C8-D6417DA4BB99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9AE1EDF-9B9E-B4D8-0F86-5F516E6F8DC7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D66B51EE-0A4F-55DD-75D9-874CF9107B4F}"/>
              </a:ext>
            </a:extLst>
          </p:cNvPr>
          <p:cNvSpPr txBox="1"/>
          <p:nvPr/>
        </p:nvSpPr>
        <p:spPr>
          <a:xfrm>
            <a:off x="14061649" y="554097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F7A52C3-B4A6-1F6B-D3AD-D8A8707C2C12}"/>
              </a:ext>
            </a:extLst>
          </p:cNvPr>
          <p:cNvSpPr txBox="1"/>
          <p:nvPr/>
        </p:nvSpPr>
        <p:spPr>
          <a:xfrm>
            <a:off x="14770374" y="6260565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83B3A8B-4592-0063-D686-201F1C85F67A}"/>
              </a:ext>
            </a:extLst>
          </p:cNvPr>
          <p:cNvSpPr txBox="1"/>
          <p:nvPr/>
        </p:nvSpPr>
        <p:spPr>
          <a:xfrm>
            <a:off x="14423524" y="856732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6" name="Curved Connector 495">
            <a:extLst>
              <a:ext uri="{FF2B5EF4-FFF2-40B4-BE49-F238E27FC236}">
                <a16:creationId xmlns:a16="http://schemas.microsoft.com/office/drawing/2014/main" id="{77545158-4890-E67D-D59D-62BEC22B86E6}"/>
              </a:ext>
            </a:extLst>
          </p:cNvPr>
          <p:cNvCxnSpPr>
            <a:cxnSpLocks/>
            <a:stCxn id="488" idx="3"/>
            <a:endCxn id="1342" idx="2"/>
          </p:cNvCxnSpPr>
          <p:nvPr/>
        </p:nvCxnSpPr>
        <p:spPr>
          <a:xfrm rot="16200000" flipH="1">
            <a:off x="14391531" y="6099967"/>
            <a:ext cx="604808" cy="67614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>
            <a:extLst>
              <a:ext uri="{FF2B5EF4-FFF2-40B4-BE49-F238E27FC236}">
                <a16:creationId xmlns:a16="http://schemas.microsoft.com/office/drawing/2014/main" id="{A10988B6-5541-BFA3-A572-288ADF7FEFAF}"/>
              </a:ext>
            </a:extLst>
          </p:cNvPr>
          <p:cNvCxnSpPr>
            <a:cxnSpLocks/>
            <a:stCxn id="1344" idx="6"/>
            <a:endCxn id="1342" idx="6"/>
          </p:cNvCxnSpPr>
          <p:nvPr/>
        </p:nvCxnSpPr>
        <p:spPr>
          <a:xfrm flipV="1">
            <a:off x="14944100" y="6740445"/>
            <a:ext cx="384945" cy="2321216"/>
          </a:xfrm>
          <a:prstGeom prst="curvedConnector3">
            <a:avLst>
              <a:gd name="adj1" fmla="val 159385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6602365A-556C-D2FA-536A-808D1D566CA6}"/>
              </a:ext>
            </a:extLst>
          </p:cNvPr>
          <p:cNvCxnSpPr>
            <a:cxnSpLocks/>
            <a:stCxn id="488" idx="2"/>
            <a:endCxn id="487" idx="2"/>
          </p:cNvCxnSpPr>
          <p:nvPr/>
        </p:nvCxnSpPr>
        <p:spPr>
          <a:xfrm rot="10800000" flipH="1" flipV="1">
            <a:off x="14312361" y="6028601"/>
            <a:ext cx="87785" cy="1883379"/>
          </a:xfrm>
          <a:prstGeom prst="curvedConnector3">
            <a:avLst>
              <a:gd name="adj1" fmla="val -26040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2AC79A0D-C833-D515-BC14-5E62A2822217}"/>
              </a:ext>
            </a:extLst>
          </p:cNvPr>
          <p:cNvCxnSpPr>
            <a:cxnSpLocks/>
            <a:stCxn id="487" idx="6"/>
            <a:endCxn id="1342" idx="4"/>
          </p:cNvCxnSpPr>
          <p:nvPr/>
        </p:nvCxnSpPr>
        <p:spPr>
          <a:xfrm flipV="1">
            <a:off x="14900793" y="6891818"/>
            <a:ext cx="279735" cy="1020163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1FB32B70-E2D0-5322-78CD-9FEBD9DFB3B2}"/>
              </a:ext>
            </a:extLst>
          </p:cNvPr>
          <p:cNvCxnSpPr>
            <a:stCxn id="1344" idx="2"/>
            <a:endCxn id="1327" idx="1"/>
          </p:cNvCxnSpPr>
          <p:nvPr/>
        </p:nvCxnSpPr>
        <p:spPr>
          <a:xfrm rot="10800000">
            <a:off x="14390209" y="7991316"/>
            <a:ext cx="256857" cy="1070347"/>
          </a:xfrm>
          <a:prstGeom prst="curvedConnector3">
            <a:avLst>
              <a:gd name="adj1" fmla="val 18899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369F92F7-7BD3-1316-B179-3B70BED8CDF2}"/>
              </a:ext>
            </a:extLst>
          </p:cNvPr>
          <p:cNvSpPr/>
          <p:nvPr/>
        </p:nvSpPr>
        <p:spPr>
          <a:xfrm>
            <a:off x="16662762" y="5911170"/>
            <a:ext cx="995166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128415AB-3387-4CFB-9DEC-9619C826678F}"/>
              </a:ext>
            </a:extLst>
          </p:cNvPr>
          <p:cNvSpPr txBox="1"/>
          <p:nvPr/>
        </p:nvSpPr>
        <p:spPr>
          <a:xfrm>
            <a:off x="17152787" y="640618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E1607215-74FA-E18D-C264-9E2D5B42CF3F}"/>
              </a:ext>
            </a:extLst>
          </p:cNvPr>
          <p:cNvSpPr txBox="1"/>
          <p:nvPr/>
        </p:nvSpPr>
        <p:spPr>
          <a:xfrm>
            <a:off x="16738688" y="677681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2613BAC7-7E40-D258-8C95-F3679E9FD04B}"/>
              </a:ext>
            </a:extLst>
          </p:cNvPr>
          <p:cNvCxnSpPr>
            <a:cxnSpLocks/>
            <a:stCxn id="1350" idx="2"/>
            <a:endCxn id="1351" idx="3"/>
          </p:cNvCxnSpPr>
          <p:nvPr/>
        </p:nvCxnSpPr>
        <p:spPr>
          <a:xfrm rot="5400000">
            <a:off x="17181290" y="6787204"/>
            <a:ext cx="170578" cy="208754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Curved Connector 1352">
            <a:extLst>
              <a:ext uri="{FF2B5EF4-FFF2-40B4-BE49-F238E27FC236}">
                <a16:creationId xmlns:a16="http://schemas.microsoft.com/office/drawing/2014/main" id="{0207A1D4-2DEE-B0B5-FA67-30B9E8FC8A87}"/>
              </a:ext>
            </a:extLst>
          </p:cNvPr>
          <p:cNvCxnSpPr>
            <a:cxnSpLocks/>
            <a:stCxn id="1351" idx="0"/>
            <a:endCxn id="1350" idx="1"/>
          </p:cNvCxnSpPr>
          <p:nvPr/>
        </p:nvCxnSpPr>
        <p:spPr>
          <a:xfrm rot="5400000" flipH="1" flipV="1">
            <a:off x="16966327" y="6590355"/>
            <a:ext cx="170578" cy="2023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Box 1353">
            <a:extLst>
              <a:ext uri="{FF2B5EF4-FFF2-40B4-BE49-F238E27FC236}">
                <a16:creationId xmlns:a16="http://schemas.microsoft.com/office/drawing/2014/main" id="{724BEB7F-9C8F-DEE1-E240-73ADE5C56A99}"/>
              </a:ext>
            </a:extLst>
          </p:cNvPr>
          <p:cNvSpPr txBox="1"/>
          <p:nvPr/>
        </p:nvSpPr>
        <p:spPr>
          <a:xfrm>
            <a:off x="18828605" y="6470952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B2F05C4F-5622-4052-31A0-B5FC2EFCBF31}"/>
              </a:ext>
            </a:extLst>
          </p:cNvPr>
          <p:cNvSpPr txBox="1"/>
          <p:nvPr/>
        </p:nvSpPr>
        <p:spPr>
          <a:xfrm>
            <a:off x="18366991" y="67276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D3B4793B-4390-0157-42CA-4008DB9206B5}"/>
              </a:ext>
            </a:extLst>
          </p:cNvPr>
          <p:cNvSpPr txBox="1"/>
          <p:nvPr/>
        </p:nvSpPr>
        <p:spPr>
          <a:xfrm>
            <a:off x="18538248" y="600626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92DF9CD-D809-D300-8303-169B97A8F2BA}"/>
              </a:ext>
            </a:extLst>
          </p:cNvPr>
          <p:cNvSpPr txBox="1"/>
          <p:nvPr/>
        </p:nvSpPr>
        <p:spPr>
          <a:xfrm>
            <a:off x="18530493" y="716295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5EE51025-9E4C-D3D3-F1A1-F546FB7DA220}"/>
              </a:ext>
            </a:extLst>
          </p:cNvPr>
          <p:cNvCxnSpPr>
            <a:cxnSpLocks/>
            <a:stCxn id="1357" idx="3"/>
            <a:endCxn id="1356" idx="3"/>
          </p:cNvCxnSpPr>
          <p:nvPr/>
        </p:nvCxnSpPr>
        <p:spPr>
          <a:xfrm flipH="1" flipV="1">
            <a:off x="19019471" y="6206316"/>
            <a:ext cx="117279" cy="1156699"/>
          </a:xfrm>
          <a:prstGeom prst="curvedConnector3">
            <a:avLst>
              <a:gd name="adj1" fmla="val -194920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BD7FDA72-3AC8-0549-5F04-02F0C54078DB}"/>
              </a:ext>
            </a:extLst>
          </p:cNvPr>
          <p:cNvCxnSpPr/>
          <p:nvPr/>
        </p:nvCxnSpPr>
        <p:spPr>
          <a:xfrm>
            <a:off x="18795203" y="6357737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56E0353D-66C3-91C3-B873-278C5D7C9598}"/>
              </a:ext>
            </a:extLst>
          </p:cNvPr>
          <p:cNvCxnSpPr>
            <a:cxnSpLocks/>
          </p:cNvCxnSpPr>
          <p:nvPr/>
        </p:nvCxnSpPr>
        <p:spPr>
          <a:xfrm flipH="1">
            <a:off x="18556524" y="6351389"/>
            <a:ext cx="200111" cy="4588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98679AB6-0CB1-0562-9DF3-5B4F87A3C999}"/>
              </a:ext>
            </a:extLst>
          </p:cNvPr>
          <p:cNvCxnSpPr>
            <a:cxnSpLocks/>
          </p:cNvCxnSpPr>
          <p:nvPr/>
        </p:nvCxnSpPr>
        <p:spPr>
          <a:xfrm flipH="1">
            <a:off x="18703009" y="6739378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Arrow Connector 1364">
            <a:extLst>
              <a:ext uri="{FF2B5EF4-FFF2-40B4-BE49-F238E27FC236}">
                <a16:creationId xmlns:a16="http://schemas.microsoft.com/office/drawing/2014/main" id="{6729EC23-1F1B-5441-CE74-D89FE19A0975}"/>
              </a:ext>
            </a:extLst>
          </p:cNvPr>
          <p:cNvCxnSpPr/>
          <p:nvPr/>
        </p:nvCxnSpPr>
        <p:spPr>
          <a:xfrm>
            <a:off x="18585143" y="7045478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81E946DF-BCD4-DD63-F87C-0B94FD5990A1}"/>
              </a:ext>
            </a:extLst>
          </p:cNvPr>
          <p:cNvCxnSpPr>
            <a:cxnSpLocks/>
          </p:cNvCxnSpPr>
          <p:nvPr/>
        </p:nvCxnSpPr>
        <p:spPr>
          <a:xfrm>
            <a:off x="17747856" y="6801754"/>
            <a:ext cx="40074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Arrow Connector 1367">
            <a:extLst>
              <a:ext uri="{FF2B5EF4-FFF2-40B4-BE49-F238E27FC236}">
                <a16:creationId xmlns:a16="http://schemas.microsoft.com/office/drawing/2014/main" id="{0368C2E9-56B9-1E0B-6D32-473DE1BAE28D}"/>
              </a:ext>
            </a:extLst>
          </p:cNvPr>
          <p:cNvCxnSpPr>
            <a:cxnSpLocks/>
            <a:stCxn id="1127" idx="2"/>
          </p:cNvCxnSpPr>
          <p:nvPr/>
        </p:nvCxnSpPr>
        <p:spPr>
          <a:xfrm>
            <a:off x="17897141" y="5272487"/>
            <a:ext cx="931465" cy="53525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8087635-0D52-7E85-8726-0737907019F2}"/>
              </a:ext>
            </a:extLst>
          </p:cNvPr>
          <p:cNvSpPr txBox="1"/>
          <p:nvPr/>
        </p:nvSpPr>
        <p:spPr>
          <a:xfrm>
            <a:off x="16524099" y="7828422"/>
            <a:ext cx="31556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Explicit sequentialization of SCCs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EB3A931-1278-209E-224E-4779A6A2652F}"/>
              </a:ext>
            </a:extLst>
          </p:cNvPr>
          <p:cNvSpPr txBox="1"/>
          <p:nvPr/>
        </p:nvSpPr>
        <p:spPr>
          <a:xfrm>
            <a:off x="17366124" y="238571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706B4173-3800-E88A-70A2-F38C87D634DC}"/>
              </a:ext>
            </a:extLst>
          </p:cNvPr>
          <p:cNvSpPr txBox="1"/>
          <p:nvPr/>
        </p:nvSpPr>
        <p:spPr>
          <a:xfrm>
            <a:off x="17382222" y="359011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1BD4E36-8F1B-E6F4-CD41-754C522E48FE}"/>
              </a:ext>
            </a:extLst>
          </p:cNvPr>
          <p:cNvCxnSpPr/>
          <p:nvPr/>
        </p:nvCxnSpPr>
        <p:spPr>
          <a:xfrm>
            <a:off x="17646298" y="2761426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11DE4B0B-DA7F-70FE-ED09-8F95F331BE0C}"/>
              </a:ext>
            </a:extLst>
          </p:cNvPr>
          <p:cNvCxnSpPr>
            <a:cxnSpLocks/>
          </p:cNvCxnSpPr>
          <p:nvPr/>
        </p:nvCxnSpPr>
        <p:spPr>
          <a:xfrm flipH="1">
            <a:off x="17451824" y="2755078"/>
            <a:ext cx="116151" cy="37060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F80CCF78-AC40-0A00-D3D1-FAFFD8B4F420}"/>
              </a:ext>
            </a:extLst>
          </p:cNvPr>
          <p:cNvCxnSpPr>
            <a:cxnSpLocks/>
          </p:cNvCxnSpPr>
          <p:nvPr/>
        </p:nvCxnSpPr>
        <p:spPr>
          <a:xfrm>
            <a:off x="17520012" y="3421220"/>
            <a:ext cx="101957" cy="22646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>
            <a:extLst>
              <a:ext uri="{FF2B5EF4-FFF2-40B4-BE49-F238E27FC236}">
                <a16:creationId xmlns:a16="http://schemas.microsoft.com/office/drawing/2014/main" id="{A221BB54-076D-CAA2-1ED2-5FAC38D5BE30}"/>
              </a:ext>
            </a:extLst>
          </p:cNvPr>
          <p:cNvSpPr/>
          <p:nvPr/>
        </p:nvSpPr>
        <p:spPr>
          <a:xfrm>
            <a:off x="17224578" y="1391478"/>
            <a:ext cx="339855" cy="1073426"/>
          </a:xfrm>
          <a:custGeom>
            <a:avLst/>
            <a:gdLst>
              <a:gd name="connsiteX0" fmla="*/ 53608 w 339855"/>
              <a:gd name="connsiteY0" fmla="*/ 0 h 1073426"/>
              <a:gd name="connsiteX1" fmla="*/ 21802 w 339855"/>
              <a:gd name="connsiteY1" fmla="*/ 580445 h 1073426"/>
              <a:gd name="connsiteX2" fmla="*/ 339855 w 339855"/>
              <a:gd name="connsiteY2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55" h="1073426">
                <a:moveTo>
                  <a:pt x="53608" y="0"/>
                </a:moveTo>
                <a:cubicBezTo>
                  <a:pt x="13851" y="200770"/>
                  <a:pt x="-25906" y="401541"/>
                  <a:pt x="21802" y="580445"/>
                </a:cubicBezTo>
                <a:cubicBezTo>
                  <a:pt x="69510" y="759349"/>
                  <a:pt x="204682" y="916387"/>
                  <a:pt x="339855" y="107342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6" name="Curved Connector 725">
            <a:extLst>
              <a:ext uri="{FF2B5EF4-FFF2-40B4-BE49-F238E27FC236}">
                <a16:creationId xmlns:a16="http://schemas.microsoft.com/office/drawing/2014/main" id="{2D9EF883-A88B-4285-3256-A13FB457910E}"/>
              </a:ext>
            </a:extLst>
          </p:cNvPr>
          <p:cNvCxnSpPr>
            <a:stCxn id="1113" idx="0"/>
            <a:endCxn id="1370" idx="0"/>
          </p:cNvCxnSpPr>
          <p:nvPr/>
        </p:nvCxnSpPr>
        <p:spPr>
          <a:xfrm rot="16200000" flipV="1">
            <a:off x="16938434" y="3054015"/>
            <a:ext cx="2003803" cy="667198"/>
          </a:xfrm>
          <a:prstGeom prst="curvedConnector3">
            <a:avLst>
              <a:gd name="adj1" fmla="val 110747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729">
            <a:extLst>
              <a:ext uri="{FF2B5EF4-FFF2-40B4-BE49-F238E27FC236}">
                <a16:creationId xmlns:a16="http://schemas.microsoft.com/office/drawing/2014/main" id="{F950DACA-ACAA-6FDB-13A1-5341950311D1}"/>
              </a:ext>
            </a:extLst>
          </p:cNvPr>
          <p:cNvCxnSpPr>
            <a:stCxn id="1371" idx="2"/>
            <a:endCxn id="1110" idx="3"/>
          </p:cNvCxnSpPr>
          <p:nvPr/>
        </p:nvCxnSpPr>
        <p:spPr>
          <a:xfrm rot="5400000" flipH="1" flipV="1">
            <a:off x="16916453" y="2718674"/>
            <a:ext cx="2040451" cy="502656"/>
          </a:xfrm>
          <a:prstGeom prst="curvedConnector4">
            <a:avLst>
              <a:gd name="adj1" fmla="val -3409"/>
              <a:gd name="adj2" fmla="val 14547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4106575C-1B21-667B-3709-82714529F6BB}"/>
              </a:ext>
            </a:extLst>
          </p:cNvPr>
          <p:cNvCxnSpPr>
            <a:cxnSpLocks/>
          </p:cNvCxnSpPr>
          <p:nvPr/>
        </p:nvCxnSpPr>
        <p:spPr>
          <a:xfrm flipH="1">
            <a:off x="17616136" y="3116229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516F445-CC8A-C499-9441-904D0E6B9A8B}"/>
              </a:ext>
            </a:extLst>
          </p:cNvPr>
          <p:cNvSpPr/>
          <p:nvPr/>
        </p:nvSpPr>
        <p:spPr>
          <a:xfrm>
            <a:off x="15560842" y="2657869"/>
            <a:ext cx="1493766" cy="3550427"/>
          </a:xfrm>
          <a:custGeom>
            <a:avLst/>
            <a:gdLst>
              <a:gd name="connsiteX0" fmla="*/ 0 w 1363579"/>
              <a:gd name="connsiteY0" fmla="*/ 3256548 h 3256548"/>
              <a:gd name="connsiteX1" fmla="*/ 705853 w 1363579"/>
              <a:gd name="connsiteY1" fmla="*/ 2582779 h 3256548"/>
              <a:gd name="connsiteX2" fmla="*/ 786063 w 1363579"/>
              <a:gd name="connsiteY2" fmla="*/ 753979 h 3256548"/>
              <a:gd name="connsiteX3" fmla="*/ 1363579 w 1363579"/>
              <a:gd name="connsiteY3" fmla="*/ 0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579" h="3256548">
                <a:moveTo>
                  <a:pt x="0" y="3256548"/>
                </a:moveTo>
                <a:cubicBezTo>
                  <a:pt x="287421" y="3128211"/>
                  <a:pt x="574843" y="2999874"/>
                  <a:pt x="705853" y="2582779"/>
                </a:cubicBezTo>
                <a:cubicBezTo>
                  <a:pt x="836864" y="2165684"/>
                  <a:pt x="676442" y="1184442"/>
                  <a:pt x="786063" y="753979"/>
                </a:cubicBezTo>
                <a:cubicBezTo>
                  <a:pt x="895684" y="323516"/>
                  <a:pt x="1129631" y="161758"/>
                  <a:pt x="136357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269D80E-6931-EB6A-2A47-32EE594EBA2F}"/>
              </a:ext>
            </a:extLst>
          </p:cNvPr>
          <p:cNvSpPr/>
          <p:nvPr/>
        </p:nvSpPr>
        <p:spPr>
          <a:xfrm>
            <a:off x="16787152" y="9033971"/>
            <a:ext cx="2571538" cy="10645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transitive LSO edge </a:t>
            </a:r>
            <a:r>
              <a:rPr lang="en-US" b="1" i="1" dirty="0">
                <a:solidFill>
                  <a:srgbClr val="7030A0"/>
                </a:solidFill>
              </a:rPr>
              <a:t>cannot</a:t>
            </a:r>
            <a:r>
              <a:rPr lang="en-US" b="1" dirty="0">
                <a:solidFill>
                  <a:srgbClr val="7030A0"/>
                </a:solidFill>
              </a:rPr>
              <a:t> be pruned </a:t>
            </a:r>
            <a:r>
              <a:rPr lang="en-US" dirty="0">
                <a:solidFill>
                  <a:srgbClr val="7030A0"/>
                </a:solidFill>
              </a:rPr>
              <a:t>b/c of </a:t>
            </a:r>
            <a:r>
              <a:rPr lang="en-US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71B9-55C6-858E-8695-466BC7F8CF9C}"/>
              </a:ext>
            </a:extLst>
          </p:cNvPr>
          <p:cNvCxnSpPr>
            <a:cxnSpLocks/>
          </p:cNvCxnSpPr>
          <p:nvPr/>
        </p:nvCxnSpPr>
        <p:spPr>
          <a:xfrm>
            <a:off x="16524099" y="8702237"/>
            <a:ext cx="3155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0AFC2-B02E-0A7E-2B40-E5C565F18028}"/>
              </a:ext>
            </a:extLst>
          </p:cNvPr>
          <p:cNvCxnSpPr>
            <a:cxnSpLocks/>
          </p:cNvCxnSpPr>
          <p:nvPr/>
        </p:nvCxnSpPr>
        <p:spPr>
          <a:xfrm flipH="1" flipV="1">
            <a:off x="15687209" y="8292681"/>
            <a:ext cx="947598" cy="8067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C497F6-E94C-71A2-6DC9-A141964380AB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099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53482-AFFA-9C55-2257-D764CA731A1B}"/>
              </a:ext>
            </a:extLst>
          </p:cNvPr>
          <p:cNvCxnSpPr>
            <a:cxnSpLocks/>
          </p:cNvCxnSpPr>
          <p:nvPr/>
        </p:nvCxnSpPr>
        <p:spPr>
          <a:xfrm>
            <a:off x="7748568" y="691393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114EB-28B7-D2A8-95EC-EBE24DC14C2F}"/>
              </a:ext>
            </a:extLst>
          </p:cNvPr>
          <p:cNvCxnSpPr>
            <a:cxnSpLocks/>
          </p:cNvCxnSpPr>
          <p:nvPr/>
        </p:nvCxnSpPr>
        <p:spPr>
          <a:xfrm>
            <a:off x="7941428" y="69125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EF12-E41E-5C6C-6A9C-555A2B428D0D}"/>
              </a:ext>
            </a:extLst>
          </p:cNvPr>
          <p:cNvCxnSpPr>
            <a:cxnSpLocks/>
          </p:cNvCxnSpPr>
          <p:nvPr/>
        </p:nvCxnSpPr>
        <p:spPr>
          <a:xfrm rot="16200000">
            <a:off x="7557845" y="719446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C70C8-B720-715F-D6E4-968981C0A173}"/>
              </a:ext>
            </a:extLst>
          </p:cNvPr>
          <p:cNvCxnSpPr>
            <a:cxnSpLocks/>
          </p:cNvCxnSpPr>
          <p:nvPr/>
        </p:nvCxnSpPr>
        <p:spPr>
          <a:xfrm>
            <a:off x="7851068" y="74695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D2F826-19D6-9B88-C534-CD905B4CF77B}"/>
              </a:ext>
            </a:extLst>
          </p:cNvPr>
          <p:cNvSpPr txBox="1"/>
          <p:nvPr/>
        </p:nvSpPr>
        <p:spPr>
          <a:xfrm>
            <a:off x="7604137" y="66881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C6E48-F051-062A-D1CF-4FA1FED55499}"/>
              </a:ext>
            </a:extLst>
          </p:cNvPr>
          <p:cNvSpPr txBox="1"/>
          <p:nvPr/>
        </p:nvSpPr>
        <p:spPr>
          <a:xfrm>
            <a:off x="7764629" y="6688158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B9A5-66E2-B2EA-AE98-524F10B41793}"/>
              </a:ext>
            </a:extLst>
          </p:cNvPr>
          <p:cNvSpPr txBox="1"/>
          <p:nvPr/>
        </p:nvSpPr>
        <p:spPr>
          <a:xfrm>
            <a:off x="7260891" y="712391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A590-8F43-2A18-3BA5-CB1CCA3AA5C3}"/>
              </a:ext>
            </a:extLst>
          </p:cNvPr>
          <p:cNvSpPr txBox="1"/>
          <p:nvPr/>
        </p:nvSpPr>
        <p:spPr>
          <a:xfrm>
            <a:off x="7307280" y="762933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</p:spTree>
    <p:extLst>
      <p:ext uri="{BB962C8B-B14F-4D97-AF65-F5344CB8AC3E}">
        <p14:creationId xmlns:p14="http://schemas.microsoft.com/office/powerpoint/2010/main" val="7928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7335DC-D4D6-ADF3-F951-5A5970BB71D7}"/>
              </a:ext>
            </a:extLst>
          </p:cNvPr>
          <p:cNvSpPr>
            <a:spLocks noChangeAspect="1"/>
          </p:cNvSpPr>
          <p:nvPr/>
        </p:nvSpPr>
        <p:spPr>
          <a:xfrm flipH="1">
            <a:off x="7641193" y="9014370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ED9C-4B77-AE54-40B4-965A3C2F0B2D}"/>
              </a:ext>
            </a:extLst>
          </p:cNvPr>
          <p:cNvCxnSpPr>
            <a:cxnSpLocks/>
          </p:cNvCxnSpPr>
          <p:nvPr/>
        </p:nvCxnSpPr>
        <p:spPr>
          <a:xfrm>
            <a:off x="7724415" y="882589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E616-BF8F-15DC-6769-9BA7E51DFD20}"/>
              </a:ext>
            </a:extLst>
          </p:cNvPr>
          <p:cNvCxnSpPr>
            <a:cxnSpLocks/>
          </p:cNvCxnSpPr>
          <p:nvPr/>
        </p:nvCxnSpPr>
        <p:spPr>
          <a:xfrm>
            <a:off x="7917275" y="88245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A7FDE-D1DB-6477-B124-0A07DA723430}"/>
              </a:ext>
            </a:extLst>
          </p:cNvPr>
          <p:cNvSpPr txBox="1"/>
          <p:nvPr/>
        </p:nvSpPr>
        <p:spPr>
          <a:xfrm>
            <a:off x="7579984" y="860011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93444-F764-8F34-21A6-63EBD7400B7B}"/>
              </a:ext>
            </a:extLst>
          </p:cNvPr>
          <p:cNvSpPr txBox="1"/>
          <p:nvPr/>
        </p:nvSpPr>
        <p:spPr>
          <a:xfrm>
            <a:off x="7740476" y="860011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BEE84-D4BA-04E8-6A31-ACF81C6D8769}"/>
              </a:ext>
            </a:extLst>
          </p:cNvPr>
          <p:cNvCxnSpPr>
            <a:cxnSpLocks/>
          </p:cNvCxnSpPr>
          <p:nvPr/>
        </p:nvCxnSpPr>
        <p:spPr>
          <a:xfrm>
            <a:off x="7825444" y="937795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3D49C-E510-D9B2-A13E-E3EC72E60928}"/>
              </a:ext>
            </a:extLst>
          </p:cNvPr>
          <p:cNvSpPr txBox="1"/>
          <p:nvPr/>
        </p:nvSpPr>
        <p:spPr>
          <a:xfrm>
            <a:off x="7352110" y="9498843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dirty="0" err="1"/>
              <a:t>A.v</a:t>
            </a:r>
            <a:r>
              <a:rPr lang="en-US" sz="1200" dirty="0"/>
              <a:t> &amp; </a:t>
            </a:r>
            <a:r>
              <a:rPr lang="en-US" sz="1200" dirty="0" err="1"/>
              <a:t>B.v</a:t>
            </a:r>
            <a:r>
              <a:rPr lang="en-US" sz="1200" dirty="0"/>
              <a:t>) </a:t>
            </a:r>
          </a:p>
          <a:p>
            <a:r>
              <a:rPr lang="en-US" sz="1200" dirty="0"/>
              <a:t>     out = A</a:t>
            </a:r>
          </a:p>
        </p:txBody>
      </p:sp>
    </p:spTree>
    <p:extLst>
      <p:ext uri="{BB962C8B-B14F-4D97-AF65-F5344CB8AC3E}">
        <p14:creationId xmlns:p14="http://schemas.microsoft.com/office/powerpoint/2010/main" val="3591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7" y="164561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20169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9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20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23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30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31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38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57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38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6" y="164242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201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954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23072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3027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31029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3844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57098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38810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25559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D299190-A63F-E84E-8149-4EEE7DE6A300}"/>
              </a:ext>
            </a:extLst>
          </p:cNvPr>
          <p:cNvGrpSpPr/>
          <p:nvPr/>
        </p:nvGrpSpPr>
        <p:grpSpPr>
          <a:xfrm>
            <a:off x="6379939" y="1631894"/>
            <a:ext cx="2444205" cy="4620717"/>
            <a:chOff x="332046" y="3492740"/>
            <a:chExt cx="2444205" cy="4620717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6CB1A551-514A-6446-939D-515A22E5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77" name="Triangle 676">
              <a:extLst>
                <a:ext uri="{FF2B5EF4-FFF2-40B4-BE49-F238E27FC236}">
                  <a16:creationId xmlns:a16="http://schemas.microsoft.com/office/drawing/2014/main" id="{01C81790-DB64-5E4A-9653-BCD8D219B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F1C03139-04F7-4846-A796-FAD307733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79" name="Triangle 678">
              <a:extLst>
                <a:ext uri="{FF2B5EF4-FFF2-40B4-BE49-F238E27FC236}">
                  <a16:creationId xmlns:a16="http://schemas.microsoft.com/office/drawing/2014/main" id="{E4F698A2-43C5-9043-98C4-34478F662C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EDF7B30-9F78-854D-930F-DE0A8495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4B6922E9-3CB9-2F4E-841C-71CB77B22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9B36BEFF-B4B8-DF46-9EA4-713CC8750787}"/>
                </a:ext>
              </a:extLst>
            </p:cNvPr>
            <p:cNvCxnSpPr>
              <a:cxnSpLocks/>
              <a:stCxn id="680" idx="2"/>
              <a:endCxn id="681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0D0132ED-088C-0645-A514-5F99DF8A6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A4190A49-99EB-2849-A724-E4839DF8E416}"/>
                </a:ext>
              </a:extLst>
            </p:cNvPr>
            <p:cNvCxnSpPr>
              <a:cxnSpLocks noChangeAspect="1"/>
              <a:stCxn id="693" idx="4"/>
              <a:endCxn id="683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463EA45-B7D3-5749-92F1-C65FB7667B22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FAD14E94-E04A-DD40-B462-4D03C759681A}"/>
                </a:ext>
              </a:extLst>
            </p:cNvPr>
            <p:cNvCxnSpPr>
              <a:cxnSpLocks/>
              <a:stCxn id="680" idx="2"/>
              <a:endCxn id="679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7EBFA248-A923-2148-93DB-3FE20DAC458C}"/>
                </a:ext>
              </a:extLst>
            </p:cNvPr>
            <p:cNvCxnSpPr>
              <a:cxnSpLocks/>
              <a:endCxn id="68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3FAFD0CD-1C26-BB40-A03B-4C5DCB9478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E91078C-FC6F-2F43-9084-468D8D8B6F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0BA07CB-8467-6945-B119-54CC66E6FF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AA3DDD0-851D-B148-A713-7FBF9994D0BC}"/>
                </a:ext>
              </a:extLst>
            </p:cNvPr>
            <p:cNvCxnSpPr>
              <a:cxnSpLocks noChangeAspect="1"/>
              <a:stCxn id="690" idx="4"/>
              <a:endCxn id="693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4F3C51B-0735-3246-B281-8E97948574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6C017E7-F62E-8B40-BE70-C3FDD5022D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9AE8AAC2-0B61-2844-880C-8C32DD7E46B1}"/>
                </a:ext>
              </a:extLst>
            </p:cNvPr>
            <p:cNvCxnSpPr>
              <a:cxnSpLocks noChangeAspect="1"/>
              <a:stCxn id="692" idx="4"/>
              <a:endCxn id="693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FA2F799E-6EA2-CC44-8864-96A88708114C}"/>
                </a:ext>
              </a:extLst>
            </p:cNvPr>
            <p:cNvCxnSpPr>
              <a:cxnSpLocks/>
              <a:stCxn id="689" idx="4"/>
              <a:endCxn id="692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F43A7EC-327E-3C4D-88D9-6DC34CA51A33}"/>
                </a:ext>
              </a:extLst>
            </p:cNvPr>
            <p:cNvCxnSpPr>
              <a:cxnSpLocks noChangeAspect="1"/>
              <a:stCxn id="677" idx="3"/>
              <a:endCxn id="68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35F1513A-83C6-934E-9A3F-FE31E286B748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A694CE4-740A-0D44-843F-24EF9F769B3D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6C25444-5B40-A643-BB2D-A1B0A7055FB0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23EB67D5-0B8C-4246-84B4-4675D40E3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B5D4275E-CF17-2949-8FBA-03ECDDE52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883CD573-B487-4D47-A8D5-92D3ED87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FD5F2C6D-3B40-CA46-BC0B-2EAD1D63C49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3C814871-581E-F440-8FFB-2F54B3D371B0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E84D3155-7196-5148-AD06-473F9F369ED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CF913D4D-33CA-5A47-BCD3-000FD02EEF4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C38D0845-3F25-FF42-A582-874EC39FB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03DB8C83-2F9D-3447-B101-C3B55AA9A3CD}"/>
                </a:ext>
              </a:extLst>
            </p:cNvPr>
            <p:cNvCxnSpPr>
              <a:cxnSpLocks/>
              <a:endCxn id="690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E46CC646-0912-9C43-89A0-CF12E888399F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1CA63E3-6A69-9B49-B645-03FC71D9C46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5608902E-04CC-3543-AD0A-E27E3E6BEC1A}"/>
                </a:ext>
              </a:extLst>
            </p:cNvPr>
            <p:cNvCxnSpPr>
              <a:cxnSpLocks/>
              <a:endCxn id="68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CD7F89D0-CA7B-1B48-9B1C-4B3C7974D365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B06C1444-19C4-644C-AEB5-E1ACE1F3A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3C4D8E14-89D5-C748-AE1A-603662F5B63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FAD28BE1-2000-5E46-A710-742EBAFBC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5BC37D9C-982B-0640-982F-FCA740DC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829BED1-E138-3648-9DA7-480ACE5025E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DA17A6-E5E5-D048-BD31-1E77A8FFF33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F8E50B-A683-E445-B1FC-D320C0DE9CB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6F36F51-5423-2C48-8B44-42260DD037AC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F19975FF-DEBE-4940-9ACE-1164FD4B3B74}"/>
                </a:ext>
              </a:extLst>
            </p:cNvPr>
            <p:cNvCxnSpPr>
              <a:cxnSpLocks/>
              <a:stCxn id="689" idx="4"/>
              <a:endCxn id="690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A8EA86C3-C014-D940-8907-E89B74F8622D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A0F1855C-955C-FB4E-83C3-F14FB246D8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779B4EE3-30E3-B14E-AE83-20FD09E37986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FA3A7F0-1349-A84A-9D5B-3E66772CB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3290E794-3BFE-1D4E-9CE2-5BBC6BEB6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19511EB-32C4-FF4B-8509-35A3F8AD4B8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73C7E2D7-7AE3-584F-80A8-F1C8DCAB3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D30D3B04-96C7-084E-8811-9464AE2ECCCD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30" name="Oval 729">
            <a:extLst>
              <a:ext uri="{FF2B5EF4-FFF2-40B4-BE49-F238E27FC236}">
                <a16:creationId xmlns:a16="http://schemas.microsoft.com/office/drawing/2014/main" id="{8A4B2B87-0D2D-4343-B2CA-0BC7D1FEDC2E}"/>
              </a:ext>
            </a:extLst>
          </p:cNvPr>
          <p:cNvSpPr/>
          <p:nvPr/>
        </p:nvSpPr>
        <p:spPr>
          <a:xfrm>
            <a:off x="6566207" y="20031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F4B4F59-8442-F14A-A2D7-622367432C85}"/>
              </a:ext>
            </a:extLst>
          </p:cNvPr>
          <p:cNvSpPr/>
          <p:nvPr/>
        </p:nvSpPr>
        <p:spPr>
          <a:xfrm>
            <a:off x="6747482" y="19438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98F3D74-8D27-8F41-8DE3-43545990F76F}"/>
              </a:ext>
            </a:extLst>
          </p:cNvPr>
          <p:cNvSpPr/>
          <p:nvPr/>
        </p:nvSpPr>
        <p:spPr>
          <a:xfrm>
            <a:off x="6928757" y="19903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8E0609F5-6FC8-F045-9DE7-5E1A68A9752E}"/>
              </a:ext>
            </a:extLst>
          </p:cNvPr>
          <p:cNvSpPr/>
          <p:nvPr/>
        </p:nvSpPr>
        <p:spPr>
          <a:xfrm>
            <a:off x="7061907" y="2296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31F1BBBD-8E16-8B47-AD36-FF4B9DF7A3F5}"/>
              </a:ext>
            </a:extLst>
          </p:cNvPr>
          <p:cNvSpPr/>
          <p:nvPr/>
        </p:nvSpPr>
        <p:spPr>
          <a:xfrm>
            <a:off x="7243182" y="30170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586FCF2-9FBF-8D4F-838B-3808B4AF3258}"/>
              </a:ext>
            </a:extLst>
          </p:cNvPr>
          <p:cNvSpPr/>
          <p:nvPr/>
        </p:nvSpPr>
        <p:spPr>
          <a:xfrm>
            <a:off x="7424457" y="30924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E12FB3EC-500D-DE43-9E3E-030A82C602B2}"/>
              </a:ext>
            </a:extLst>
          </p:cNvPr>
          <p:cNvSpPr/>
          <p:nvPr/>
        </p:nvSpPr>
        <p:spPr>
          <a:xfrm>
            <a:off x="7742092" y="38335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9F4571DE-7DD8-EA40-B3D0-573F3808D543}"/>
              </a:ext>
            </a:extLst>
          </p:cNvPr>
          <p:cNvSpPr/>
          <p:nvPr/>
        </p:nvSpPr>
        <p:spPr>
          <a:xfrm>
            <a:off x="7422854" y="56992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8081E6-6B23-3C4D-8BF7-DEF5864A71B5}"/>
              </a:ext>
            </a:extLst>
          </p:cNvPr>
          <p:cNvSpPr/>
          <p:nvPr/>
        </p:nvSpPr>
        <p:spPr>
          <a:xfrm>
            <a:off x="6720210" y="38704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617FD66-CEC1-0B49-851D-D4B369633FB3}"/>
              </a:ext>
            </a:extLst>
          </p:cNvPr>
          <p:cNvSpPr/>
          <p:nvPr/>
        </p:nvSpPr>
        <p:spPr>
          <a:xfrm>
            <a:off x="7066216" y="306343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136B1E3E-7974-7D4A-A419-894A86357E8C}"/>
              </a:ext>
            </a:extLst>
          </p:cNvPr>
          <p:cNvSpPr/>
          <p:nvPr/>
        </p:nvSpPr>
        <p:spPr>
          <a:xfrm>
            <a:off x="8315897" y="4438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528597" y="164534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694311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896140" y="1957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9077415" y="20037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210565" y="23101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391840" y="3030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573115" y="31058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890750" y="384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571512" y="57127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868868" y="3883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214874" y="30768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C0615FC-AA21-4D4F-90A7-1B237F24C668}"/>
              </a:ext>
            </a:extLst>
          </p:cNvPr>
          <p:cNvSpPr/>
          <p:nvPr/>
        </p:nvSpPr>
        <p:spPr>
          <a:xfrm>
            <a:off x="10666686" y="50572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B0D85DB-B170-814E-B8F9-2B5ADE3099AE}"/>
              </a:ext>
            </a:extLst>
          </p:cNvPr>
          <p:cNvSpPr/>
          <p:nvPr/>
        </p:nvSpPr>
        <p:spPr>
          <a:xfrm>
            <a:off x="10126068" y="50661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5F1AB04-70D6-5D40-BBD0-4D152621BB6A}"/>
              </a:ext>
            </a:extLst>
          </p:cNvPr>
          <p:cNvSpPr/>
          <p:nvPr/>
        </p:nvSpPr>
        <p:spPr>
          <a:xfrm>
            <a:off x="9702556" y="38332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A091C540-C7D4-6344-8B87-2122DB44F060}"/>
              </a:ext>
            </a:extLst>
          </p:cNvPr>
          <p:cNvSpPr/>
          <p:nvPr/>
        </p:nvSpPr>
        <p:spPr>
          <a:xfrm>
            <a:off x="9104182" y="38412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994628" y="2570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CF7B7185-DB60-7E42-ABDF-7F6507FBD278}"/>
              </a:ext>
            </a:extLst>
          </p:cNvPr>
          <p:cNvSpPr/>
          <p:nvPr/>
        </p:nvSpPr>
        <p:spPr>
          <a:xfrm>
            <a:off x="6807242" y="25611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880BF69-C9FB-A141-82A7-F474C252719B}"/>
              </a:ext>
            </a:extLst>
          </p:cNvPr>
          <p:cNvSpPr/>
          <p:nvPr/>
        </p:nvSpPr>
        <p:spPr>
          <a:xfrm>
            <a:off x="7053771" y="5739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209779" y="5757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5734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431563" y="4456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741794" y="166001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907508" y="20155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1109337" y="19719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290612" y="20184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423762" y="23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605037" y="3045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786312" y="3120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2103947" y="38617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471890" y="57274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1082065" y="38986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428071" y="3091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915753" y="3847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317379" y="3855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207825" y="25848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783925" y="5747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644760" y="447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A40FB921-B3CB-CF49-AD92-0141B89AF40E}"/>
              </a:ext>
            </a:extLst>
          </p:cNvPr>
          <p:cNvSpPr/>
          <p:nvPr/>
        </p:nvSpPr>
        <p:spPr>
          <a:xfrm>
            <a:off x="11389097" y="44789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E43488C8-F9EE-2843-89DE-1F13768B15ED}"/>
              </a:ext>
            </a:extLst>
          </p:cNvPr>
          <p:cNvSpPr/>
          <p:nvPr/>
        </p:nvSpPr>
        <p:spPr>
          <a:xfrm>
            <a:off x="11826107" y="44843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6B53D9BD-AA03-284F-A142-B32A43F44D37}"/>
              </a:ext>
            </a:extLst>
          </p:cNvPr>
          <p:cNvSpPr/>
          <p:nvPr/>
        </p:nvSpPr>
        <p:spPr>
          <a:xfrm>
            <a:off x="9975979" y="47117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2AD84727-9F25-C647-A05F-C5D93D8A75C9}"/>
              </a:ext>
            </a:extLst>
          </p:cNvPr>
          <p:cNvSpPr/>
          <p:nvPr/>
        </p:nvSpPr>
        <p:spPr>
          <a:xfrm>
            <a:off x="9805651" y="52272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FB357D6D-B94D-1B40-8FA2-96EF948D1D06}"/>
              </a:ext>
            </a:extLst>
          </p:cNvPr>
          <p:cNvSpPr/>
          <p:nvPr/>
        </p:nvSpPr>
        <p:spPr>
          <a:xfrm>
            <a:off x="10374908" y="52182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185775" y="4729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2015447" y="52451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584704" y="5236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C2877DF-C16F-274C-B7AA-675408467A4D}"/>
              </a:ext>
            </a:extLst>
          </p:cNvPr>
          <p:cNvGrpSpPr/>
          <p:nvPr/>
        </p:nvGrpSpPr>
        <p:grpSpPr>
          <a:xfrm>
            <a:off x="3539234" y="5811740"/>
            <a:ext cx="2444205" cy="4620717"/>
            <a:chOff x="332046" y="3492740"/>
            <a:chExt cx="2444205" cy="4620717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259AFE15-3B9C-4542-A719-1E851E419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02" name="Triangle 901">
              <a:extLst>
                <a:ext uri="{FF2B5EF4-FFF2-40B4-BE49-F238E27FC236}">
                  <a16:creationId xmlns:a16="http://schemas.microsoft.com/office/drawing/2014/main" id="{9A2394DF-EAD6-6342-8299-46E0D2716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6466D5D2-218C-6A46-8580-0F5233857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04" name="Triangle 903">
              <a:extLst>
                <a:ext uri="{FF2B5EF4-FFF2-40B4-BE49-F238E27FC236}">
                  <a16:creationId xmlns:a16="http://schemas.microsoft.com/office/drawing/2014/main" id="{47D296EE-412E-7C43-BD1E-383D9A9DCA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351C15C7-C378-1F41-B82D-4AFF41371B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06" name="Triangle 905">
              <a:extLst>
                <a:ext uri="{FF2B5EF4-FFF2-40B4-BE49-F238E27FC236}">
                  <a16:creationId xmlns:a16="http://schemas.microsoft.com/office/drawing/2014/main" id="{F1FAD109-6639-EF46-8B06-E068423B7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4EC50CFF-69D9-2741-8244-F4DD631050CF}"/>
                </a:ext>
              </a:extLst>
            </p:cNvPr>
            <p:cNvCxnSpPr>
              <a:cxnSpLocks/>
              <a:stCxn id="905" idx="2"/>
              <a:endCxn id="90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87E1DBCA-7E4E-114A-BE29-B544330DEC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EC2CEE3-C016-CC4A-BEA5-B2B46332E6FA}"/>
                </a:ext>
              </a:extLst>
            </p:cNvPr>
            <p:cNvCxnSpPr>
              <a:cxnSpLocks noChangeAspect="1"/>
              <a:stCxn id="918" idx="4"/>
              <a:endCxn id="90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8320BFCB-88A0-8742-B06B-27F284588F9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3747D7E4-D8AD-444F-B20D-1196EF9622D9}"/>
                </a:ext>
              </a:extLst>
            </p:cNvPr>
            <p:cNvCxnSpPr>
              <a:cxnSpLocks/>
              <a:stCxn id="905" idx="2"/>
              <a:endCxn id="90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5466F3CF-46DE-0F46-809B-83C8ED276F57}"/>
                </a:ext>
              </a:extLst>
            </p:cNvPr>
            <p:cNvCxnSpPr>
              <a:cxnSpLocks/>
              <a:endCxn id="91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C6A59C-B629-1548-9576-1E23B950861D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C0E8435-DEAC-3648-B0F5-6BA27241BA3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7C9F15B-C6CE-6E4F-900D-2BB5FAD847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C56A2CC2-301B-CE4A-800F-7C49A926F540}"/>
                </a:ext>
              </a:extLst>
            </p:cNvPr>
            <p:cNvCxnSpPr>
              <a:cxnSpLocks noChangeAspect="1"/>
              <a:stCxn id="915" idx="4"/>
              <a:endCxn id="91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A292BEDF-AD43-2B41-BD6D-A07F88C43E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58602CE-A025-B34F-9B7D-5B2129E0D8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DF22075-2959-5944-969A-20A51B7BBAC0}"/>
                </a:ext>
              </a:extLst>
            </p:cNvPr>
            <p:cNvCxnSpPr>
              <a:cxnSpLocks noChangeAspect="1"/>
              <a:stCxn id="917" idx="4"/>
              <a:endCxn id="91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3A80350A-D645-9C47-9D61-9BE382C5E5C8}"/>
                </a:ext>
              </a:extLst>
            </p:cNvPr>
            <p:cNvCxnSpPr>
              <a:cxnSpLocks/>
              <a:stCxn id="914" idx="4"/>
              <a:endCxn id="91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754411EC-C900-2841-BC9B-4694D9B54739}"/>
                </a:ext>
              </a:extLst>
            </p:cNvPr>
            <p:cNvCxnSpPr>
              <a:cxnSpLocks noChangeAspect="1"/>
              <a:stCxn id="902" idx="3"/>
              <a:endCxn id="91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BE51DC39-83B7-8545-9839-6414746940E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EACFA86-EAE2-2D47-9C57-BEC13DE12219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C2E03542-9597-A84D-AF6B-DF14A50E30B1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DF647ABB-E057-404B-A50C-3937679CF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1890378-6600-DB4E-8ABD-6E6F4454B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947B3314-52DB-8D41-BFA5-E7F69796D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369E7702-4982-5A40-8E5E-0CDC3A84F30F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8CB9CDAD-A41D-784A-A99F-DFDCF816F7C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36102C73-E879-F044-B5BF-16BA5BD6C5F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AA3EB647-919C-EC45-A331-F78E471E00FC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DEABF757-5B7E-C64D-AF47-7DF876472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6103641D-E876-384C-AE77-DD27357E66F7}"/>
                </a:ext>
              </a:extLst>
            </p:cNvPr>
            <p:cNvCxnSpPr>
              <a:cxnSpLocks/>
              <a:endCxn id="91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8BAF301-3889-B14E-8455-99C87F3D0DC0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E291F2A2-E95E-2D4F-9255-73F226D82703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936" name="Straight Arrow Connector 935">
              <a:extLst>
                <a:ext uri="{FF2B5EF4-FFF2-40B4-BE49-F238E27FC236}">
                  <a16:creationId xmlns:a16="http://schemas.microsoft.com/office/drawing/2014/main" id="{1DCC1DAE-5314-244C-8F4E-0016D172250E}"/>
                </a:ext>
              </a:extLst>
            </p:cNvPr>
            <p:cNvCxnSpPr>
              <a:cxnSpLocks/>
              <a:endCxn id="91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66CAEF46-DCCE-144D-86BD-8DD41548A57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F63E97DD-EA84-6048-B50F-7919F92E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7791BD69-8413-664B-95B0-40FF6D5E7495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68B5B12-7566-6244-B59F-FA21F3B4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9C74D5ED-86F8-FD4F-BDDF-E305753AD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79830D26-0825-654B-A29B-39C650E62F8E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D7FCAD49-5209-E546-9040-6F2AA07FB8E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18977DF1-3732-2B41-BA4C-35673DE3523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D244C8B3-0863-2448-8412-BB3560C0D047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946" name="Straight Arrow Connector 945">
              <a:extLst>
                <a:ext uri="{FF2B5EF4-FFF2-40B4-BE49-F238E27FC236}">
                  <a16:creationId xmlns:a16="http://schemas.microsoft.com/office/drawing/2014/main" id="{1174F82B-56F9-134A-A4DC-D874AED8593F}"/>
                </a:ext>
              </a:extLst>
            </p:cNvPr>
            <p:cNvCxnSpPr>
              <a:cxnSpLocks/>
              <a:stCxn id="914" idx="4"/>
              <a:endCxn id="91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AD04DF7-65B2-744F-A1BE-6109086A2654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76F48DA-C40F-9845-8CCC-3497F6EED272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C17C3848-3A50-394F-9D30-509CD3FED535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18655BA0-11BC-854A-9891-E891FCB1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>
              <a:extLst>
                <a:ext uri="{FF2B5EF4-FFF2-40B4-BE49-F238E27FC236}">
                  <a16:creationId xmlns:a16="http://schemas.microsoft.com/office/drawing/2014/main" id="{98DEC82E-91F0-4749-AECD-DCB67BE5E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C52BCEC3-581D-1F46-9275-463CF11D47CF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9D1303D3-D082-C94D-A588-E159F434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2C7D33B-D51E-1642-BCC2-F03A967BCAB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955" name="Oval 954">
            <a:extLst>
              <a:ext uri="{FF2B5EF4-FFF2-40B4-BE49-F238E27FC236}">
                <a16:creationId xmlns:a16="http://schemas.microsoft.com/office/drawing/2014/main" id="{79E85C02-C44B-A845-BB41-337F72C0DCD2}"/>
              </a:ext>
            </a:extLst>
          </p:cNvPr>
          <p:cNvSpPr/>
          <p:nvPr/>
        </p:nvSpPr>
        <p:spPr>
          <a:xfrm>
            <a:off x="3704948" y="61672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104E989-6C63-ED40-B795-BF93FB125C72}"/>
              </a:ext>
            </a:extLst>
          </p:cNvPr>
          <p:cNvSpPr/>
          <p:nvPr/>
        </p:nvSpPr>
        <p:spPr>
          <a:xfrm>
            <a:off x="3906777" y="61236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8756960A-9C65-B24F-A78C-45168B735761}"/>
              </a:ext>
            </a:extLst>
          </p:cNvPr>
          <p:cNvSpPr/>
          <p:nvPr/>
        </p:nvSpPr>
        <p:spPr>
          <a:xfrm>
            <a:off x="4088052" y="61701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17C0287-3796-B243-B75C-4C411997F0AE}"/>
              </a:ext>
            </a:extLst>
          </p:cNvPr>
          <p:cNvSpPr/>
          <p:nvPr/>
        </p:nvSpPr>
        <p:spPr>
          <a:xfrm>
            <a:off x="4221202" y="64765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EFA9FE9-E770-B447-BD5A-34F59E7484D4}"/>
              </a:ext>
            </a:extLst>
          </p:cNvPr>
          <p:cNvSpPr/>
          <p:nvPr/>
        </p:nvSpPr>
        <p:spPr>
          <a:xfrm>
            <a:off x="4402477" y="7196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87F8A4C3-7D56-F34F-B6B4-B23DB9B7E91F}"/>
              </a:ext>
            </a:extLst>
          </p:cNvPr>
          <p:cNvSpPr/>
          <p:nvPr/>
        </p:nvSpPr>
        <p:spPr>
          <a:xfrm>
            <a:off x="4583752" y="72722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45609A23-8653-3E46-9AF1-C8027566C1F1}"/>
              </a:ext>
            </a:extLst>
          </p:cNvPr>
          <p:cNvSpPr/>
          <p:nvPr/>
        </p:nvSpPr>
        <p:spPr>
          <a:xfrm>
            <a:off x="4901387" y="80134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64FD109A-FD2A-C443-ACF8-E10BF455317F}"/>
              </a:ext>
            </a:extLst>
          </p:cNvPr>
          <p:cNvSpPr/>
          <p:nvPr/>
        </p:nvSpPr>
        <p:spPr>
          <a:xfrm>
            <a:off x="4582149" y="98791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9E3F3899-255C-3743-AC0F-B1D97475F758}"/>
              </a:ext>
            </a:extLst>
          </p:cNvPr>
          <p:cNvSpPr/>
          <p:nvPr/>
        </p:nvSpPr>
        <p:spPr>
          <a:xfrm>
            <a:off x="3879505" y="8050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FE99108-CF43-6E4A-8597-1B5FC4D58CCF}"/>
              </a:ext>
            </a:extLst>
          </p:cNvPr>
          <p:cNvSpPr/>
          <p:nvPr/>
        </p:nvSpPr>
        <p:spPr>
          <a:xfrm>
            <a:off x="4225511" y="72432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90B9FA76-48AF-5D4E-9845-255A561931D5}"/>
              </a:ext>
            </a:extLst>
          </p:cNvPr>
          <p:cNvSpPr/>
          <p:nvPr/>
        </p:nvSpPr>
        <p:spPr>
          <a:xfrm>
            <a:off x="4713193" y="7999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E8B10B1-BC7F-CC46-B238-E4887982920D}"/>
              </a:ext>
            </a:extLst>
          </p:cNvPr>
          <p:cNvSpPr/>
          <p:nvPr/>
        </p:nvSpPr>
        <p:spPr>
          <a:xfrm>
            <a:off x="4114819" y="80076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FDF68B85-7396-784E-9CB8-C779F16B972A}"/>
              </a:ext>
            </a:extLst>
          </p:cNvPr>
          <p:cNvSpPr/>
          <p:nvPr/>
        </p:nvSpPr>
        <p:spPr>
          <a:xfrm>
            <a:off x="4005265" y="67365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17F3AE5-F739-874A-B084-EBA841700C0F}"/>
              </a:ext>
            </a:extLst>
          </p:cNvPr>
          <p:cNvSpPr/>
          <p:nvPr/>
        </p:nvSpPr>
        <p:spPr>
          <a:xfrm>
            <a:off x="4220416" y="99234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2EE29DC3-2D8A-C140-8344-67E18F2D2BE1}"/>
              </a:ext>
            </a:extLst>
          </p:cNvPr>
          <p:cNvSpPr/>
          <p:nvPr/>
        </p:nvSpPr>
        <p:spPr>
          <a:xfrm>
            <a:off x="5442200" y="86225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46D470C-2978-AE4A-957F-8693EF3A67EA}"/>
              </a:ext>
            </a:extLst>
          </p:cNvPr>
          <p:cNvSpPr/>
          <p:nvPr/>
        </p:nvSpPr>
        <p:spPr>
          <a:xfrm>
            <a:off x="4186537" y="86306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1E0A9035-7D3A-D34E-A237-FE32346D799A}"/>
              </a:ext>
            </a:extLst>
          </p:cNvPr>
          <p:cNvSpPr/>
          <p:nvPr/>
        </p:nvSpPr>
        <p:spPr>
          <a:xfrm>
            <a:off x="4623547" y="86361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A8D27CDC-CB78-FC49-A639-847840A7414F}"/>
              </a:ext>
            </a:extLst>
          </p:cNvPr>
          <p:cNvSpPr/>
          <p:nvPr/>
        </p:nvSpPr>
        <p:spPr>
          <a:xfrm>
            <a:off x="4983215" y="88814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4DC830F-688F-0B41-AB7D-15EC29AAEA67}"/>
              </a:ext>
            </a:extLst>
          </p:cNvPr>
          <p:cNvSpPr/>
          <p:nvPr/>
        </p:nvSpPr>
        <p:spPr>
          <a:xfrm>
            <a:off x="4812887" y="93968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96DD5698-A786-A44A-B932-7545865AACC7}"/>
              </a:ext>
            </a:extLst>
          </p:cNvPr>
          <p:cNvSpPr/>
          <p:nvPr/>
        </p:nvSpPr>
        <p:spPr>
          <a:xfrm>
            <a:off x="5382144" y="93879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64DF968A-5ED7-0645-A4E2-B20741F09CDD}"/>
              </a:ext>
            </a:extLst>
          </p:cNvPr>
          <p:cNvSpPr/>
          <p:nvPr/>
        </p:nvSpPr>
        <p:spPr>
          <a:xfrm>
            <a:off x="4419619" y="92268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5768231" y="574316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5933945" y="609869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6135774" y="605509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6317049" y="61016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6450199" y="64080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6631474" y="71283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6812749" y="72037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7130384" y="794485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6811146" y="98105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6108502" y="7981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6454508" y="71747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6942190" y="7931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6343816" y="7939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6234262" y="66679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6449413" y="98549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7698091" y="85405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6415534" y="85620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6852544" y="85675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7212212" y="88128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7041884" y="93282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7611141" y="93193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6648616" y="91582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7529122" y="85459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A965A81-60F6-254A-B738-5CD584A9910D}"/>
              </a:ext>
            </a:extLst>
          </p:cNvPr>
          <p:cNvGrpSpPr/>
          <p:nvPr/>
        </p:nvGrpSpPr>
        <p:grpSpPr>
          <a:xfrm>
            <a:off x="8055780" y="5789047"/>
            <a:ext cx="2444205" cy="4620717"/>
            <a:chOff x="332046" y="3492740"/>
            <a:chExt cx="2444205" cy="4620717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1283652-C551-C448-AACC-184895C1F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55" name="Triangle 1054">
              <a:extLst>
                <a:ext uri="{FF2B5EF4-FFF2-40B4-BE49-F238E27FC236}">
                  <a16:creationId xmlns:a16="http://schemas.microsoft.com/office/drawing/2014/main" id="{50A87491-6CDC-0440-BB4A-128679B04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F1F25443-2222-384B-A501-25FF9472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057" name="Triangle 1056">
              <a:extLst>
                <a:ext uri="{FF2B5EF4-FFF2-40B4-BE49-F238E27FC236}">
                  <a16:creationId xmlns:a16="http://schemas.microsoft.com/office/drawing/2014/main" id="{5F3DDDDD-740B-B842-A37B-4484A0C2C6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126F2F58-8B33-C64D-AFE4-C156F5E088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9" name="Triangle 1058">
              <a:extLst>
                <a:ext uri="{FF2B5EF4-FFF2-40B4-BE49-F238E27FC236}">
                  <a16:creationId xmlns:a16="http://schemas.microsoft.com/office/drawing/2014/main" id="{32790EF6-12BE-784C-958C-B36ACE2B50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6A769E04-83C9-7A4A-9BDA-3B067051EC4A}"/>
                </a:ext>
              </a:extLst>
            </p:cNvPr>
            <p:cNvCxnSpPr>
              <a:cxnSpLocks/>
              <a:stCxn id="1058" idx="2"/>
              <a:endCxn id="1059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565B8ED-C339-3742-AB6F-38FFE37FEA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54B74BB-643A-3540-99F3-8C068E6C8216}"/>
                </a:ext>
              </a:extLst>
            </p:cNvPr>
            <p:cNvCxnSpPr>
              <a:cxnSpLocks noChangeAspect="1"/>
              <a:stCxn id="1071" idx="4"/>
              <a:endCxn id="106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C3BD68F0-67CC-654A-84D0-275A73B24EC8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FF7BFF94-2291-2149-825D-4343B3367ECE}"/>
                </a:ext>
              </a:extLst>
            </p:cNvPr>
            <p:cNvCxnSpPr>
              <a:cxnSpLocks/>
              <a:stCxn id="1058" idx="2"/>
              <a:endCxn id="1057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18649956-AEDA-4B47-9926-3C9D5BDED32E}"/>
                </a:ext>
              </a:extLst>
            </p:cNvPr>
            <p:cNvCxnSpPr>
              <a:cxnSpLocks/>
              <a:endCxn id="1067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C743352F-0387-0341-92AD-466DAFB47CFC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DFF5A526-6A68-EF4C-AD1D-5A7D063AF4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DECB314-3A94-934B-B379-0E2653957F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F94B9FCB-CC30-6F48-871C-D6759E1CBE0D}"/>
                </a:ext>
              </a:extLst>
            </p:cNvPr>
            <p:cNvCxnSpPr>
              <a:cxnSpLocks noChangeAspect="1"/>
              <a:stCxn id="1068" idx="4"/>
              <a:endCxn id="1071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C578FA95-5166-5240-A80D-F9EFC40918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1C56861-464F-694A-96FF-AECAB073F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E49E20B-8F5A-A143-AD3D-2EC2124A893F}"/>
                </a:ext>
              </a:extLst>
            </p:cNvPr>
            <p:cNvCxnSpPr>
              <a:cxnSpLocks noChangeAspect="1"/>
              <a:stCxn id="1070" idx="4"/>
              <a:endCxn id="1071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13FDAC7D-718A-FF4A-A496-D1CB47035AE5}"/>
                </a:ext>
              </a:extLst>
            </p:cNvPr>
            <p:cNvCxnSpPr>
              <a:cxnSpLocks/>
              <a:stCxn id="1067" idx="4"/>
              <a:endCxn id="1070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7B153878-B95F-3E45-8179-0F240E9557CD}"/>
                </a:ext>
              </a:extLst>
            </p:cNvPr>
            <p:cNvCxnSpPr>
              <a:cxnSpLocks noChangeAspect="1"/>
              <a:stCxn id="1055" idx="3"/>
              <a:endCxn id="1067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AC38FEB-14C3-EF4A-A126-30E7333EC54A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CC4DD0A-6F5A-E14E-B57F-EB5AD96B4946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90778B1-7452-874D-B869-35659FD9147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BE5D1B3C-9187-7E4A-A547-D71D8C1E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CE1DEAFD-F981-A245-9712-3E3DD2BA9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E4CA44E1-4595-B44B-B049-BEC7B7B96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EB2E6EE-CA55-0D43-92F4-D7FEB828148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49F066B8-F316-364C-BFBB-42DA1A40D27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C32A83B-0F35-F04F-98FC-1B7C773174A3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75C159C-211E-834E-86C9-DED7248CDF29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A5E6EDB8-6F69-FA40-9D13-257F55D3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1A02A02-063E-BC4C-B4AC-C0E29A4625C6}"/>
                </a:ext>
              </a:extLst>
            </p:cNvPr>
            <p:cNvCxnSpPr>
              <a:cxnSpLocks/>
              <a:endCxn id="1068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4D06A4B-B935-464C-993F-272EA9C95D68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37784BD7-9ABA-4E4F-A96B-32DC7F8FE68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8292D949-70BB-6F4A-9969-1CE705121F8E}"/>
                </a:ext>
              </a:extLst>
            </p:cNvPr>
            <p:cNvCxnSpPr>
              <a:cxnSpLocks/>
              <a:endCxn id="1067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2608B2A3-FA49-4C49-BEF5-7BA2C851B733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D0B758B-FDEA-2246-937A-6171D434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2499C90-9342-1F48-B33A-AD34B0FCACB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ACE9A6F7-B726-8849-90E1-6B81FE5C33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30BAF4BC-1353-174F-8DD5-C177103EA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7F9FC64-5DAA-3148-853D-4C6D88E389A3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C05FA205-212B-3246-BADD-AD225E1BA22D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7CD63DD-6587-D841-90F3-637CDBDBC99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FCA1D0C-5C66-8447-B2E2-E44556236132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8D3F0E6-3DA0-9E43-872F-8FBC2FC958B5}"/>
                </a:ext>
              </a:extLst>
            </p:cNvPr>
            <p:cNvCxnSpPr>
              <a:cxnSpLocks/>
              <a:stCxn id="1067" idx="4"/>
              <a:endCxn id="1068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FB8AF5B6-87AF-8F43-A9F7-B303CE78A33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3702200C-607B-1848-BE1F-DDE00F395C4A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F22AC957-F54F-6848-BAFE-CE0E7BFA3D20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E60ADF5D-AFB1-2F45-8D83-06419B5C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BAD8E8B5-13AB-6042-BE5F-D75FEC72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B370ADB-6F78-9946-80B2-0FA06FB1A09C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9B20F105-ACA6-C941-B8CF-24D7715DE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E36EC211-7779-5E41-8270-06E38B1AD089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08" name="Oval 1107">
            <a:extLst>
              <a:ext uri="{FF2B5EF4-FFF2-40B4-BE49-F238E27FC236}">
                <a16:creationId xmlns:a16="http://schemas.microsoft.com/office/drawing/2014/main" id="{AB8D43FC-62F8-CA41-A7F0-60941CE26B96}"/>
              </a:ext>
            </a:extLst>
          </p:cNvPr>
          <p:cNvSpPr/>
          <p:nvPr/>
        </p:nvSpPr>
        <p:spPr>
          <a:xfrm>
            <a:off x="8221494" y="61445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A64E3173-A987-2C40-A19D-F008A99846BB}"/>
              </a:ext>
            </a:extLst>
          </p:cNvPr>
          <p:cNvSpPr/>
          <p:nvPr/>
        </p:nvSpPr>
        <p:spPr>
          <a:xfrm>
            <a:off x="8423323" y="61009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AD48D778-8BB3-754E-AC02-F475E58A1799}"/>
              </a:ext>
            </a:extLst>
          </p:cNvPr>
          <p:cNvSpPr/>
          <p:nvPr/>
        </p:nvSpPr>
        <p:spPr>
          <a:xfrm>
            <a:off x="8604598" y="61475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258555BB-8EBD-1243-8E9A-D7351F4693E6}"/>
              </a:ext>
            </a:extLst>
          </p:cNvPr>
          <p:cNvSpPr/>
          <p:nvPr/>
        </p:nvSpPr>
        <p:spPr>
          <a:xfrm>
            <a:off x="8737748" y="6453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8E69237-6A2B-8A41-A31A-A0B2FE22F8D2}"/>
              </a:ext>
            </a:extLst>
          </p:cNvPr>
          <p:cNvSpPr/>
          <p:nvPr/>
        </p:nvSpPr>
        <p:spPr>
          <a:xfrm>
            <a:off x="8919023" y="71741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9B4A15A2-E124-6947-BC00-D955CBD619A1}"/>
              </a:ext>
            </a:extLst>
          </p:cNvPr>
          <p:cNvSpPr/>
          <p:nvPr/>
        </p:nvSpPr>
        <p:spPr>
          <a:xfrm>
            <a:off x="9100298" y="72495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DFAEFC60-89BC-3E47-9710-6085A9B4860D}"/>
              </a:ext>
            </a:extLst>
          </p:cNvPr>
          <p:cNvSpPr/>
          <p:nvPr/>
        </p:nvSpPr>
        <p:spPr>
          <a:xfrm>
            <a:off x="9417933" y="79907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A533534-D1A7-704E-B3D9-8393A155FC28}"/>
              </a:ext>
            </a:extLst>
          </p:cNvPr>
          <p:cNvSpPr/>
          <p:nvPr/>
        </p:nvSpPr>
        <p:spPr>
          <a:xfrm>
            <a:off x="9098695" y="98564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68226DF-AE8D-EF40-BDCD-A2FF81B8F0A6}"/>
              </a:ext>
            </a:extLst>
          </p:cNvPr>
          <p:cNvSpPr/>
          <p:nvPr/>
        </p:nvSpPr>
        <p:spPr>
          <a:xfrm>
            <a:off x="8396051" y="80276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AF27D878-996F-6E4E-8F9A-8A41888BD10A}"/>
              </a:ext>
            </a:extLst>
          </p:cNvPr>
          <p:cNvSpPr/>
          <p:nvPr/>
        </p:nvSpPr>
        <p:spPr>
          <a:xfrm>
            <a:off x="8742057" y="7220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34682DDC-B73D-A349-B366-74E1992506D6}"/>
              </a:ext>
            </a:extLst>
          </p:cNvPr>
          <p:cNvSpPr/>
          <p:nvPr/>
        </p:nvSpPr>
        <p:spPr>
          <a:xfrm>
            <a:off x="9229739" y="79769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F4765DA4-DEA7-AA47-8866-CDB7D23C4485}"/>
              </a:ext>
            </a:extLst>
          </p:cNvPr>
          <p:cNvSpPr/>
          <p:nvPr/>
        </p:nvSpPr>
        <p:spPr>
          <a:xfrm>
            <a:off x="8631365" y="79849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C873DB1-F484-984A-90F4-75BC96476506}"/>
              </a:ext>
            </a:extLst>
          </p:cNvPr>
          <p:cNvSpPr/>
          <p:nvPr/>
        </p:nvSpPr>
        <p:spPr>
          <a:xfrm>
            <a:off x="8521811" y="67138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0E4207D-5B73-B94B-8C0C-BC198F34A832}"/>
              </a:ext>
            </a:extLst>
          </p:cNvPr>
          <p:cNvSpPr/>
          <p:nvPr/>
        </p:nvSpPr>
        <p:spPr>
          <a:xfrm>
            <a:off x="8736962" y="99007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61C29696-7781-384E-86E4-754C1F57E617}"/>
              </a:ext>
            </a:extLst>
          </p:cNvPr>
          <p:cNvSpPr/>
          <p:nvPr/>
        </p:nvSpPr>
        <p:spPr>
          <a:xfrm>
            <a:off x="9985640" y="8586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B50B5790-C7E3-7B4E-AB66-6AB07B35AA3F}"/>
              </a:ext>
            </a:extLst>
          </p:cNvPr>
          <p:cNvSpPr/>
          <p:nvPr/>
        </p:nvSpPr>
        <p:spPr>
          <a:xfrm>
            <a:off x="8703083" y="86079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B57B1C3D-DD96-FD4A-9FDE-C9DBB49726A9}"/>
              </a:ext>
            </a:extLst>
          </p:cNvPr>
          <p:cNvSpPr/>
          <p:nvPr/>
        </p:nvSpPr>
        <p:spPr>
          <a:xfrm>
            <a:off x="9140093" y="86134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642A5472-5DD6-5D4F-A97C-CA3EB61F19E4}"/>
              </a:ext>
            </a:extLst>
          </p:cNvPr>
          <p:cNvSpPr/>
          <p:nvPr/>
        </p:nvSpPr>
        <p:spPr>
          <a:xfrm>
            <a:off x="9499761" y="8858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F07AD8B-7EF3-954F-960B-A066474D9D2B}"/>
              </a:ext>
            </a:extLst>
          </p:cNvPr>
          <p:cNvSpPr/>
          <p:nvPr/>
        </p:nvSpPr>
        <p:spPr>
          <a:xfrm>
            <a:off x="9329433" y="93741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3B4A38A-45D9-3241-A58E-153065EA59FC}"/>
              </a:ext>
            </a:extLst>
          </p:cNvPr>
          <p:cNvSpPr/>
          <p:nvPr/>
        </p:nvSpPr>
        <p:spPr>
          <a:xfrm>
            <a:off x="9898690" y="93652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07362F-A7DA-C148-8F04-ACDE7046E96A}"/>
              </a:ext>
            </a:extLst>
          </p:cNvPr>
          <p:cNvSpPr/>
          <p:nvPr/>
        </p:nvSpPr>
        <p:spPr>
          <a:xfrm>
            <a:off x="8936165" y="92041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F422A62F-6F7C-0F4A-BF59-D5B5196AA865}"/>
              </a:ext>
            </a:extLst>
          </p:cNvPr>
          <p:cNvSpPr/>
          <p:nvPr/>
        </p:nvSpPr>
        <p:spPr>
          <a:xfrm>
            <a:off x="9669914" y="9190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97D16EB-28E4-0E41-8093-5B0884F75274}"/>
              </a:ext>
            </a:extLst>
          </p:cNvPr>
          <p:cNvSpPr/>
          <p:nvPr/>
        </p:nvSpPr>
        <p:spPr>
          <a:xfrm>
            <a:off x="10183562" y="91958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9986389" y="7491780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0553579" y="5812560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0719293" y="61680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0921122" y="61244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1102397" y="61710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1235547" y="64774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1416822" y="7197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1598097" y="72731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1915732" y="80142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1596494" y="98799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0893850" y="80511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1239856" y="72441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1019610" y="6737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1234761" y="99243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2483439" y="86099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1827232" y="93976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2396489" y="9388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2167713" y="9213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2681361" y="9219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2002613" y="8883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2741208" y="5796286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2906922" y="61518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3108751" y="61082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3290026" y="61547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3423176" y="64611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3604451" y="7181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3785726" y="72568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4103361" y="79979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3784123" y="98636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3081479" y="80348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3427485" y="72278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3207239" y="67210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3422390" y="99080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4671068" y="85936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2AD452C7-0DD7-1943-BCA2-292E66715BFB}"/>
              </a:ext>
            </a:extLst>
          </p:cNvPr>
          <p:cNvSpPr/>
          <p:nvPr/>
        </p:nvSpPr>
        <p:spPr>
          <a:xfrm>
            <a:off x="14355342" y="91974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DBB57F24-E461-F947-B6C9-8C6FD59F4D94}"/>
              </a:ext>
            </a:extLst>
          </p:cNvPr>
          <p:cNvSpPr/>
          <p:nvPr/>
        </p:nvSpPr>
        <p:spPr>
          <a:xfrm>
            <a:off x="14868990" y="9203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3913261" y="100164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E9DA1E59-6B1A-7F47-9436-A72EB43CF5EC}"/>
              </a:ext>
            </a:extLst>
          </p:cNvPr>
          <p:cNvSpPr/>
          <p:nvPr/>
        </p:nvSpPr>
        <p:spPr>
          <a:xfrm>
            <a:off x="9907399" y="33255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2124635" y="3332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E9EC9D6C-38D6-F14C-A5C8-C78D90C4B693}"/>
              </a:ext>
            </a:extLst>
          </p:cNvPr>
          <p:cNvSpPr/>
          <p:nvPr/>
        </p:nvSpPr>
        <p:spPr>
          <a:xfrm>
            <a:off x="4933091" y="75005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1942274" y="74997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583AC8F8-D1F3-F84B-BE28-38143AFBD23F}"/>
              </a:ext>
            </a:extLst>
          </p:cNvPr>
          <p:cNvSpPr/>
          <p:nvPr/>
        </p:nvSpPr>
        <p:spPr>
          <a:xfrm>
            <a:off x="9436053" y="74774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7153479" y="74346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4698351" y="7477107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60" y="114208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100" y="1386741"/>
            <a:ext cx="124030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11984335" y="2462033"/>
            <a:ext cx="829481" cy="886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12756866" y="2156227"/>
            <a:ext cx="2244334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734406" y="4192859"/>
            <a:ext cx="625204" cy="423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3171416" y="3764904"/>
            <a:ext cx="2244334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2781922" y="10415238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495126" y="14235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D380FC7F-0303-DA46-A639-F82C4D11B66D}"/>
              </a:ext>
            </a:extLst>
          </p:cNvPr>
          <p:cNvCxnSpPr>
            <a:cxnSpLocks/>
          </p:cNvCxnSpPr>
          <p:nvPr/>
        </p:nvCxnSpPr>
        <p:spPr>
          <a:xfrm>
            <a:off x="2536245" y="8187486"/>
            <a:ext cx="9311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DE8DE3F0-526E-561D-9200-2CB221E3CD6F}"/>
              </a:ext>
            </a:extLst>
          </p:cNvPr>
          <p:cNvSpPr/>
          <p:nvPr/>
        </p:nvSpPr>
        <p:spPr>
          <a:xfrm rot="10800000">
            <a:off x="10597896" y="8197063"/>
            <a:ext cx="374904" cy="275298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B6477-01C6-18EC-5A46-1009145B6C19}"/>
              </a:ext>
            </a:extLst>
          </p:cNvPr>
          <p:cNvSpPr txBox="1"/>
          <p:nvPr/>
        </p:nvSpPr>
        <p:spPr>
          <a:xfrm>
            <a:off x="10638513" y="815004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684-D33B-94E0-42E6-1F892DC079A0}"/>
              </a:ext>
            </a:extLst>
          </p:cNvPr>
          <p:cNvCxnSpPr>
            <a:cxnSpLocks/>
          </p:cNvCxnSpPr>
          <p:nvPr/>
        </p:nvCxnSpPr>
        <p:spPr>
          <a:xfrm>
            <a:off x="10664773" y="80085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1C101A-767F-49D5-CC7B-7406F051E984}"/>
              </a:ext>
            </a:extLst>
          </p:cNvPr>
          <p:cNvCxnSpPr>
            <a:cxnSpLocks/>
          </p:cNvCxnSpPr>
          <p:nvPr/>
        </p:nvCxnSpPr>
        <p:spPr>
          <a:xfrm>
            <a:off x="10857633" y="800719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8B347-6530-91CF-CA9E-4FD396002199}"/>
              </a:ext>
            </a:extLst>
          </p:cNvPr>
          <p:cNvSpPr txBox="1"/>
          <p:nvPr/>
        </p:nvSpPr>
        <p:spPr>
          <a:xfrm>
            <a:off x="10680834" y="778276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F0EFA-4E75-DCD8-830A-3BBC70A43372}"/>
              </a:ext>
            </a:extLst>
          </p:cNvPr>
          <p:cNvSpPr txBox="1"/>
          <p:nvPr/>
        </p:nvSpPr>
        <p:spPr>
          <a:xfrm>
            <a:off x="10520342" y="77857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7054E-B8AB-957D-59C9-4164DA39E076}"/>
              </a:ext>
            </a:extLst>
          </p:cNvPr>
          <p:cNvCxnSpPr>
            <a:cxnSpLocks/>
          </p:cNvCxnSpPr>
          <p:nvPr/>
        </p:nvCxnSpPr>
        <p:spPr>
          <a:xfrm rot="16200000">
            <a:off x="10540231" y="824977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EFE5DB-5F2D-60EC-2A7F-B8814188E7F1}"/>
              </a:ext>
            </a:extLst>
          </p:cNvPr>
          <p:cNvSpPr txBox="1"/>
          <p:nvPr/>
        </p:nvSpPr>
        <p:spPr>
          <a:xfrm>
            <a:off x="10243277" y="817923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CEA001-D6B1-76FF-F5B1-475033544A05}"/>
              </a:ext>
            </a:extLst>
          </p:cNvPr>
          <p:cNvCxnSpPr>
            <a:cxnSpLocks/>
          </p:cNvCxnSpPr>
          <p:nvPr/>
        </p:nvCxnSpPr>
        <p:spPr>
          <a:xfrm>
            <a:off x="10784025" y="848701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2068F-D33E-090F-568B-B7D2EACC5223}"/>
              </a:ext>
            </a:extLst>
          </p:cNvPr>
          <p:cNvSpPr txBox="1"/>
          <p:nvPr/>
        </p:nvSpPr>
        <p:spPr>
          <a:xfrm>
            <a:off x="10198769" y="8648992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 = (D) ? A : D</a:t>
            </a:r>
          </a:p>
        </p:txBody>
      </p:sp>
    </p:spTree>
    <p:extLst>
      <p:ext uri="{BB962C8B-B14F-4D97-AF65-F5344CB8AC3E}">
        <p14:creationId xmlns:p14="http://schemas.microsoft.com/office/powerpoint/2010/main" val="42620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1E1CB-6CE5-5AE9-B06B-B21C1C15BAD3}"/>
              </a:ext>
            </a:extLst>
          </p:cNvPr>
          <p:cNvSpPr/>
          <p:nvPr/>
        </p:nvSpPr>
        <p:spPr>
          <a:xfrm>
            <a:off x="12684446" y="58950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E84C8-4662-28A9-DDBB-E66514A13D7A}"/>
              </a:ext>
            </a:extLst>
          </p:cNvPr>
          <p:cNvSpPr/>
          <p:nvPr/>
        </p:nvSpPr>
        <p:spPr>
          <a:xfrm>
            <a:off x="12635002" y="5892090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AAA1C0E-5BCA-B9F1-870E-A77B5BF3D891}"/>
              </a:ext>
            </a:extLst>
          </p:cNvPr>
          <p:cNvSpPr/>
          <p:nvPr/>
        </p:nvSpPr>
        <p:spPr>
          <a:xfrm rot="16200000">
            <a:off x="13989516" y="6169515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4B3F4-7562-07C7-4727-6F71B94832E7}"/>
              </a:ext>
            </a:extLst>
          </p:cNvPr>
          <p:cNvSpPr>
            <a:spLocks noChangeAspect="1"/>
          </p:cNvSpPr>
          <p:nvPr/>
        </p:nvSpPr>
        <p:spPr>
          <a:xfrm flipH="1">
            <a:off x="14668130" y="551148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3644F-6135-FA0C-9F40-261148322CFD}"/>
              </a:ext>
            </a:extLst>
          </p:cNvPr>
          <p:cNvSpPr>
            <a:spLocks noChangeAspect="1"/>
          </p:cNvSpPr>
          <p:nvPr/>
        </p:nvSpPr>
        <p:spPr>
          <a:xfrm flipH="1">
            <a:off x="14954728" y="5811306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BEF1FB0-4FAF-76BE-0DF7-568A32A2273F}"/>
              </a:ext>
            </a:extLst>
          </p:cNvPr>
          <p:cNvSpPr>
            <a:spLocks noChangeAspect="1"/>
          </p:cNvSpPr>
          <p:nvPr/>
        </p:nvSpPr>
        <p:spPr>
          <a:xfrm flipH="1">
            <a:off x="14645342" y="595591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321CDD6-8A59-DAC7-4A7A-95D6D66AF2CF}"/>
              </a:ext>
            </a:extLst>
          </p:cNvPr>
          <p:cNvSpPr>
            <a:spLocks noChangeAspect="1"/>
          </p:cNvSpPr>
          <p:nvPr/>
        </p:nvSpPr>
        <p:spPr>
          <a:xfrm flipH="1">
            <a:off x="14396407" y="584797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78554-003D-6572-3262-2C21C5B311C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82430" y="574008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3A081CA-E323-4AC9-897D-B79D0B48B933}"/>
              </a:ext>
            </a:extLst>
          </p:cNvPr>
          <p:cNvSpPr/>
          <p:nvPr/>
        </p:nvSpPr>
        <p:spPr>
          <a:xfrm>
            <a:off x="14295798" y="5630340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23927-1EDA-C3FC-C69E-C7848D8BF0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574866" y="574008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6C9612-1656-4142-0837-3A7698EBC736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V="1">
            <a:off x="14510708" y="6070211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1207BD2C-5540-8712-50B1-61EDD49BB917}"/>
              </a:ext>
            </a:extLst>
          </p:cNvPr>
          <p:cNvSpPr/>
          <p:nvPr/>
        </p:nvSpPr>
        <p:spPr>
          <a:xfrm>
            <a:off x="14791682" y="604511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7C7F1A-2B15-E270-F8FD-8A024A10ACC1}"/>
              </a:ext>
            </a:extLst>
          </p:cNvPr>
          <p:cNvCxnSpPr>
            <a:cxnSpLocks/>
          </p:cNvCxnSpPr>
          <p:nvPr/>
        </p:nvCxnSpPr>
        <p:spPr>
          <a:xfrm>
            <a:off x="14725868" y="5382189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AABBE2A-74EF-0637-824D-E2E9F7FD3B6A}"/>
              </a:ext>
            </a:extLst>
          </p:cNvPr>
          <p:cNvSpPr/>
          <p:nvPr/>
        </p:nvSpPr>
        <p:spPr>
          <a:xfrm>
            <a:off x="14819964" y="5352555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34666-9766-494F-84E3-CFFD1DE6EE6D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14791682" y="6186521"/>
            <a:ext cx="205740" cy="2892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9D75C206-483E-56D9-BB41-A73A5BEA59CD}"/>
              </a:ext>
            </a:extLst>
          </p:cNvPr>
          <p:cNvSpPr/>
          <p:nvPr/>
        </p:nvSpPr>
        <p:spPr>
          <a:xfrm rot="16200000">
            <a:off x="15395994" y="6174048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44FF4-609A-670E-FC03-C5215E4BA06A}"/>
              </a:ext>
            </a:extLst>
          </p:cNvPr>
          <p:cNvSpPr>
            <a:spLocks noChangeAspect="1"/>
          </p:cNvSpPr>
          <p:nvPr/>
        </p:nvSpPr>
        <p:spPr>
          <a:xfrm flipH="1">
            <a:off x="14898125" y="64533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D169-1CCC-8A56-DABF-28B95BD72DDB}"/>
              </a:ext>
            </a:extLst>
          </p:cNvPr>
          <p:cNvSpPr>
            <a:spLocks noChangeAspect="1"/>
          </p:cNvSpPr>
          <p:nvPr/>
        </p:nvSpPr>
        <p:spPr>
          <a:xfrm flipH="1">
            <a:off x="14900875" y="68498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075F3-BF93-9D11-4BC3-0D841EC92110}"/>
              </a:ext>
            </a:extLst>
          </p:cNvPr>
          <p:cNvSpPr>
            <a:spLocks noChangeAspect="1"/>
          </p:cNvSpPr>
          <p:nvPr/>
        </p:nvSpPr>
        <p:spPr>
          <a:xfrm>
            <a:off x="14531042" y="6453379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28672-F88C-36DB-9AEC-10CAC25F03F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5012425" y="6681980"/>
            <a:ext cx="2750" cy="16785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267F482D-D4A8-5EDE-7E02-E54370245266}"/>
              </a:ext>
            </a:extLst>
          </p:cNvPr>
          <p:cNvSpPr/>
          <p:nvPr/>
        </p:nvSpPr>
        <p:spPr>
          <a:xfrm>
            <a:off x="14429470" y="6073698"/>
            <a:ext cx="111721" cy="518774"/>
          </a:xfrm>
          <a:custGeom>
            <a:avLst/>
            <a:gdLst>
              <a:gd name="connsiteX0" fmla="*/ 89419 w 111721"/>
              <a:gd name="connsiteY0" fmla="*/ 0 h 518774"/>
              <a:gd name="connsiteX1" fmla="*/ 209 w 111721"/>
              <a:gd name="connsiteY1" fmla="*/ 446048 h 518774"/>
              <a:gd name="connsiteX2" fmla="*/ 111721 w 111721"/>
              <a:gd name="connsiteY2" fmla="*/ 512956 h 5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21" h="518774">
                <a:moveTo>
                  <a:pt x="89419" y="0"/>
                </a:moveTo>
                <a:cubicBezTo>
                  <a:pt x="42955" y="180277"/>
                  <a:pt x="-3508" y="360555"/>
                  <a:pt x="209" y="446048"/>
                </a:cubicBezTo>
                <a:cubicBezTo>
                  <a:pt x="3926" y="531541"/>
                  <a:pt x="57823" y="522248"/>
                  <a:pt x="111721" y="51295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C8F8B-CA9C-6BE2-CF08-ECBF7C4BA1F8}"/>
              </a:ext>
            </a:extLst>
          </p:cNvPr>
          <p:cNvCxnSpPr>
            <a:cxnSpLocks/>
          </p:cNvCxnSpPr>
          <p:nvPr/>
        </p:nvCxnSpPr>
        <p:spPr>
          <a:xfrm>
            <a:off x="14595772" y="6315171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6D94E5-11C7-D39F-6818-5A9C13F2F51D}"/>
              </a:ext>
            </a:extLst>
          </p:cNvPr>
          <p:cNvCxnSpPr>
            <a:cxnSpLocks/>
          </p:cNvCxnSpPr>
          <p:nvPr/>
        </p:nvCxnSpPr>
        <p:spPr>
          <a:xfrm>
            <a:off x="14644168" y="6688934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FDC6193-8F40-0719-21D0-817525991D03}"/>
              </a:ext>
            </a:extLst>
          </p:cNvPr>
          <p:cNvSpPr/>
          <p:nvPr/>
        </p:nvSpPr>
        <p:spPr>
          <a:xfrm>
            <a:off x="14689874" y="6329520"/>
            <a:ext cx="245327" cy="554501"/>
          </a:xfrm>
          <a:custGeom>
            <a:avLst/>
            <a:gdLst>
              <a:gd name="connsiteX0" fmla="*/ 245327 w 245327"/>
              <a:gd name="connsiteY0" fmla="*/ 554501 h 554501"/>
              <a:gd name="connsiteX1" fmla="*/ 148683 w 245327"/>
              <a:gd name="connsiteY1" fmla="*/ 249701 h 554501"/>
              <a:gd name="connsiteX2" fmla="*/ 104078 w 245327"/>
              <a:gd name="connsiteY2" fmla="*/ 4374 h 554501"/>
              <a:gd name="connsiteX3" fmla="*/ 0 w 245327"/>
              <a:gd name="connsiteY3" fmla="*/ 115886 h 55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27" h="554501">
                <a:moveTo>
                  <a:pt x="245327" y="554501"/>
                </a:moveTo>
                <a:cubicBezTo>
                  <a:pt x="208775" y="447945"/>
                  <a:pt x="172224" y="341389"/>
                  <a:pt x="148683" y="249701"/>
                </a:cubicBezTo>
                <a:cubicBezTo>
                  <a:pt x="125142" y="158013"/>
                  <a:pt x="128858" y="26676"/>
                  <a:pt x="104078" y="4374"/>
                </a:cubicBezTo>
                <a:cubicBezTo>
                  <a:pt x="79298" y="-17928"/>
                  <a:pt x="39649" y="48979"/>
                  <a:pt x="0" y="11588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A6DF81-5BAC-698D-5551-EA6BAAD25572}"/>
              </a:ext>
            </a:extLst>
          </p:cNvPr>
          <p:cNvSpPr txBox="1"/>
          <p:nvPr/>
        </p:nvSpPr>
        <p:spPr>
          <a:xfrm>
            <a:off x="14527232" y="676540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5762B-324E-133A-D227-B6F382C6825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5012425" y="6348221"/>
            <a:ext cx="61258" cy="1051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391EF-DD5D-9F92-D198-89B1C16CCCF2}"/>
              </a:ext>
            </a:extLst>
          </p:cNvPr>
          <p:cNvSpPr txBox="1"/>
          <p:nvPr/>
        </p:nvSpPr>
        <p:spPr>
          <a:xfrm>
            <a:off x="14976266" y="621418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C83EB07E-566C-2FD8-BFCA-627914180101}"/>
              </a:ext>
            </a:extLst>
          </p:cNvPr>
          <p:cNvSpPr/>
          <p:nvPr/>
        </p:nvSpPr>
        <p:spPr>
          <a:xfrm rot="5400000">
            <a:off x="14681082" y="4352481"/>
            <a:ext cx="175265" cy="1867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86520-B14B-AF82-777E-2D1D79EDA090}"/>
              </a:ext>
            </a:extLst>
          </p:cNvPr>
          <p:cNvSpPr txBox="1"/>
          <p:nvPr/>
        </p:nvSpPr>
        <p:spPr>
          <a:xfrm>
            <a:off x="14135716" y="4959325"/>
            <a:ext cx="13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Riptide’s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31644-E563-7E33-1B26-2EA5EAF705D0}"/>
              </a:ext>
            </a:extLst>
          </p:cNvPr>
          <p:cNvSpPr txBox="1"/>
          <p:nvPr/>
        </p:nvSpPr>
        <p:spPr>
          <a:xfrm>
            <a:off x="14086816" y="7029124"/>
            <a:ext cx="15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Dataflow graph w/</a:t>
            </a:r>
          </a:p>
          <a:p>
            <a:pPr algn="ctr"/>
            <a:r>
              <a:rPr lang="en-US" sz="1200" dirty="0" err="1"/>
              <a:t>RipTide’s</a:t>
            </a:r>
            <a:r>
              <a:rPr lang="en-US" sz="1200" dirty="0"/>
              <a:t> CF paradigm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79B6D9-B875-865F-A442-F73BB0A52589}"/>
              </a:ext>
            </a:extLst>
          </p:cNvPr>
          <p:cNvGrpSpPr>
            <a:grpSpLocks noChangeAspect="1"/>
          </p:cNvGrpSpPr>
          <p:nvPr/>
        </p:nvGrpSpPr>
        <p:grpSpPr>
          <a:xfrm>
            <a:off x="15796685" y="5599728"/>
            <a:ext cx="1571692" cy="1511968"/>
            <a:chOff x="6229095" y="6745090"/>
            <a:chExt cx="3561809" cy="3426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F88F32-913D-0B1C-36A0-DBF73DA6F164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5E8C78-A8ED-B694-2B5C-046CE3D845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88BB5F-7FBC-ED0C-9B85-C6A5E3C7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40A8E5-D926-D4A0-EEC9-5D0F6627AE05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33DB6EF-EE7A-8338-8204-4647F9474A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23AF975-209D-21DE-E0E8-23F5B23CADA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E18118D-C905-1347-E26C-F4F6E5035DD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CEBB2B8-3918-2301-994F-A95D434D52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9DADAB5-F4EB-06D9-239C-88935BFD9A15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865989B-0F25-9E09-8931-CC84D3C55314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27785E-7253-D8B5-D5A2-6ABCD093C50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27EF998-423F-990D-2860-0FAE64CB9A3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974D1B0-D1CE-EA19-8883-6A893F3F676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060FD09-E068-7720-A328-6115BECCEBE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443E1A0-A99C-989A-065C-CDA22E8FD62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43D77F-0B43-4B04-0ABF-A7EF0D8C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47B13B4-F3B7-7432-92C4-901760275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B0189D9-338F-8A77-AE73-E63B0748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4CB2B0-08BB-EF6D-4814-B7BC0C27AA9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0533869-12C1-970A-67B5-90A20F9EEF0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1B7D451-C23B-711B-81B0-6B675E66915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835AA83-C770-AD12-D7BA-4CA08C961C2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F9A1A64-5AD6-DC70-5451-CE54B1ECFFD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FC4E27-E33D-37F4-9A02-B4587D36FA0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FEE5CF7-9980-1710-D020-3F8B02F4A169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FF8015F-ABB6-A690-2BC1-D0D6ADB896B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9156AB2-3A62-20B0-4C19-159A5266F67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33414FE-6B3B-83BF-FD2F-789EA38BF6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B6BE09F-C045-C27D-813B-F629CAB32FE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25C220-7A83-FEC1-D6A7-2948B2F0FD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A42EE8-BF0D-4EF3-1591-4F1FDCD73538}"/>
                  </a:ext>
                </a:extLst>
              </p:cNvPr>
              <p:cNvCxnSpPr>
                <a:cxnSpLocks/>
                <a:stCxn id="170" idx="3"/>
                <a:endCxn id="18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0FDAAB-284C-5F2F-349A-70E5439AC645}"/>
                  </a:ext>
                </a:extLst>
              </p:cNvPr>
              <p:cNvCxnSpPr>
                <a:cxnSpLocks/>
                <a:stCxn id="175" idx="3"/>
                <a:endCxn id="17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DCF032-8BB6-2A1E-B2AF-57E45F112A43}"/>
                  </a:ext>
                </a:extLst>
              </p:cNvPr>
              <p:cNvCxnSpPr>
                <a:cxnSpLocks/>
                <a:stCxn id="184" idx="3"/>
                <a:endCxn id="18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0DB5088-8412-A0F1-8723-AF9B6242FC95}"/>
                  </a:ext>
                </a:extLst>
              </p:cNvPr>
              <p:cNvCxnSpPr>
                <a:cxnSpLocks/>
                <a:stCxn id="169" idx="3"/>
                <a:endCxn id="17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378EF8-0E46-3BA3-C147-5698E866EBEE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6696DD-E32D-18EE-EBAF-134F7CB6E90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0B0895-5032-BB98-8DE5-1900464F0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61702D1-2985-0BA4-9FDD-CA69EF6AE707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ED3862F-1031-EF51-45F4-76DF7FDA96D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EF85A5-2799-6BB2-1088-C2C2262D5CB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162D08B-ED35-3585-7F39-ADE0230694CA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5E2024F-BA42-84C6-CB91-6F9012B1D02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EE168D3-963D-5F4E-C24D-D83A276E3F97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84605D-5832-CC4C-B64C-E432ABC1CFE5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F0D1097-438D-5D12-458F-3568472D620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56137-A298-3E08-4C82-610EECAD41E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956F8CB-8695-3B10-11F3-D7B7738DA1A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C51F0D0-9904-F8F6-57DC-76DFC75197C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61921C1-648A-C45A-625A-33C2679F5C5A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B3BC507-59DF-C507-19AA-840B92F5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38038-5B3B-D7B8-5CD9-4161B972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6111B84-6D0E-FA7E-8815-E0050B73D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549904B-94E0-C745-EE12-34B083DB24E1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CFA7943-0F9E-3C0E-B49D-9704FEBB60C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533349B-66C6-B836-E830-29A972477C8A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6C1C105-CD27-D245-5C6D-F4904E78AD6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685EEAF-8BCB-83E0-0374-8318D5280C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877C39D-9663-84DE-BDB9-8F13049EFB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4062D-75A7-D262-B799-9B99308B5865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07BD7A8-D466-25E4-D5E2-F4223544D53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165746E-DA9B-A12A-0222-52EE718B75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9958D42-81B2-04A0-B2AC-7CC2CADB63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E46A0DA-5A39-FE42-3C4E-54DE7656D29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9172C05-F9EB-8449-141B-B98443500CC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D5339F2-4B0E-9F07-2434-B537A7947430}"/>
                  </a:ext>
                </a:extLst>
              </p:cNvPr>
              <p:cNvCxnSpPr>
                <a:cxnSpLocks/>
                <a:stCxn id="137" idx="3"/>
                <a:endCxn id="150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76D8DAF-5D82-AE74-46D3-AB32428DA3BD}"/>
                  </a:ext>
                </a:extLst>
              </p:cNvPr>
              <p:cNvCxnSpPr>
                <a:cxnSpLocks/>
                <a:stCxn id="142" idx="3"/>
                <a:endCxn id="145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4EA233-D6BE-DE4D-A4EE-B973610CDE1E}"/>
                  </a:ext>
                </a:extLst>
              </p:cNvPr>
              <p:cNvCxnSpPr>
                <a:cxnSpLocks/>
                <a:stCxn id="151" idx="3"/>
                <a:endCxn id="148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726309-15C8-0F67-0BAC-108922DF8214}"/>
                  </a:ext>
                </a:extLst>
              </p:cNvPr>
              <p:cNvCxnSpPr>
                <a:cxnSpLocks/>
                <a:stCxn id="136" idx="3"/>
                <a:endCxn id="143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ED0416-09A5-6F5A-BDC3-677D7385E1B3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322473-59AF-61C1-C792-5ED353F6331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D88782-9653-19B0-2556-AC2EB9E84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D7F9467-7ACE-6AD5-2F78-13CFDE71D5DA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3F3642F-91DB-EDB5-AC72-0EF82C1AD54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6E3D3D-43B7-C95A-CA9A-71666219ED55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9AC5FDA-B74C-717F-AF6A-BBA39A9D45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6CDE63D-BA60-9DEE-0FE8-26A5AEF5467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A46281B-3986-DDC7-8B2A-E48457F8FE6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0265A2-E70B-737A-6777-CA905197A9CF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8399B-91FA-2CAD-4056-EFCDD6B4327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41CBADF-BB0E-CC22-2E88-A82009A3099E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9144A2B-969A-49D6-D36C-B226E1814E2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24C07C-2CF9-F000-D2BD-50BEBB151E1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2AC03F8-D3BB-6F44-7469-1A5BB56A5ECE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C4972-C3C3-4F67-C5BF-4BDA6028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C4A7A5-49D6-249E-E670-1CDDDC7FB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D0DE8A8-24F1-A242-6E57-6317DC9F4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ADB9459-45FF-E308-EFF5-47E50C49D383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6E5A14D-8CAA-C5F3-E22B-6249AB34FC0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CCDD096-F1D5-59CD-9251-218BC8516DE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7F38040-F96F-0377-14F1-4AB4EDFF13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18EA34-0CE1-34CE-4C7D-C6974A8981A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6254F5F-0283-57D9-D927-4CB0BAD15D7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2C0F8D1-9A27-A3DB-BB12-8E1FCEF95834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3D5E1E9-755E-7757-331A-38711D9DF4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BB2AF9-F9BD-429F-12A4-33309BFA310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BDC4FC-CF50-D91A-AB42-BA182358591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B785A19-21AE-5382-0F5A-53C71637E61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AC54D3-4727-980D-8801-91BD61DDCD7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061B9F-28BB-EE9F-D8D1-ED33BABE84E4}"/>
                  </a:ext>
                </a:extLst>
              </p:cNvPr>
              <p:cNvCxnSpPr>
                <a:cxnSpLocks/>
                <a:stCxn id="104" idx="3"/>
                <a:endCxn id="117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EB812FB-FE25-84A0-07AF-2B14E4FE53F0}"/>
                  </a:ext>
                </a:extLst>
              </p:cNvPr>
              <p:cNvCxnSpPr>
                <a:cxnSpLocks/>
                <a:stCxn id="109" idx="3"/>
                <a:endCxn id="11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BF1A0C-F9C2-67C8-437E-FF50CC452F7D}"/>
                  </a:ext>
                </a:extLst>
              </p:cNvPr>
              <p:cNvCxnSpPr>
                <a:cxnSpLocks/>
                <a:stCxn id="118" idx="3"/>
                <a:endCxn id="115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010D36-87E5-FBD5-D689-0AF248CC913E}"/>
                  </a:ext>
                </a:extLst>
              </p:cNvPr>
              <p:cNvCxnSpPr>
                <a:cxnSpLocks/>
                <a:stCxn id="103" idx="3"/>
                <a:endCxn id="110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5D9F12-53AE-24C7-D3B3-6B067537FD19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1B52FD-0D44-11A6-C591-049035E8135F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BDC1EB-AFE3-2FB7-62C4-5B5901A84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7900DF-A8F9-25F6-1410-D7600EC5E453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AAE7F6-E639-0B5B-28D9-181F6AF705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9ABDAA4-25C0-E076-974C-545032EA71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ABE3220-0B8C-BF07-6D11-557811A5DDC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F382BB-FFE4-1F3B-6BDA-60AC0497621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9E803E9-D3DC-35DA-3E82-F6BAA840D3E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F4EE46-76F0-A7B6-D2C7-4C085C3763E1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56BA743-7859-2AB1-B736-FF2FC1CCCC2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8763CF-1F22-3620-1CD5-63EEFC23FF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AF6CAA8-F817-A7F7-1CC8-C5DEE503244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9CDD2D-1D94-C097-E80F-47373D6897C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2DB8DB9-41E6-26E8-AA0B-B39955B1EE8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55543A-CE17-96A8-D389-CDD3E5AA5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7ABEE8-E488-197D-7EDB-7883C3823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2FF337-96F3-9D6F-7C5B-BB810D21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AAFF075-118D-D7CA-53AF-D4985DE7334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672D07-B85C-2FB4-5BF5-BB2F0D602D9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43AEB9B-D2F4-405C-925B-6DFAC0130AF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A2B0FD-F1A7-F6AC-365D-384BAAB6769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219CF9-D62B-28BA-301F-040AD062131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E41BB9D-4AAE-4F26-9A67-CA6DDC6B77B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1AE2A-D652-2D06-F77E-D3794AC4369B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A94E14-67C7-F2B7-371C-41CE1952F39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C0F72E-F5C8-1000-5F3F-966935244B9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389BA2B-A0F1-7167-A36D-46E1EB99C43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6D7B78B-1308-306F-339D-1C62D4F3A45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E03F6FF-A085-A9D7-DC0D-AD6D3C0E64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D8BE5B9-0E69-1578-10AD-214137226156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5B38C-0EF1-A699-0A26-8769FB3B81DE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6FED45A-F575-D0C8-0A22-9896D61D040F}"/>
                  </a:ext>
                </a:extLst>
              </p:cNvPr>
              <p:cNvCxnSpPr>
                <a:cxnSpLocks/>
                <a:stCxn id="85" idx="3"/>
                <a:endCxn id="82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2038D1C-D711-2979-A970-F9A4D40E70BF}"/>
                  </a:ext>
                </a:extLst>
              </p:cNvPr>
              <p:cNvCxnSpPr>
                <a:cxnSpLocks/>
                <a:stCxn id="70" idx="3"/>
                <a:endCxn id="77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8CA324A-4831-B96F-3912-C903113190ED}"/>
              </a:ext>
            </a:extLst>
          </p:cNvPr>
          <p:cNvSpPr txBox="1"/>
          <p:nvPr/>
        </p:nvSpPr>
        <p:spPr>
          <a:xfrm>
            <a:off x="16180839" y="5135158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RipTide’s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ULP CGRA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FC0D640-886F-595F-F556-67BCD47C7FFD}"/>
              </a:ext>
            </a:extLst>
          </p:cNvPr>
          <p:cNvSpPr/>
          <p:nvPr/>
        </p:nvSpPr>
        <p:spPr>
          <a:xfrm>
            <a:off x="15767824" y="5581001"/>
            <a:ext cx="1694986" cy="15855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290BF87E-F4CC-CA58-FAB3-739AAF6F4823}"/>
              </a:ext>
            </a:extLst>
          </p:cNvPr>
          <p:cNvSpPr>
            <a:spLocks noChangeAspect="1"/>
          </p:cNvSpPr>
          <p:nvPr/>
        </p:nvSpPr>
        <p:spPr>
          <a:xfrm flipH="1">
            <a:off x="16078045" y="5842964"/>
            <a:ext cx="374904" cy="374904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99BA6F-0FB7-6286-8CAF-03509422E67B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6510052"/>
            <a:ext cx="320040" cy="32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59AF001-53A0-2C96-91C1-62CE245A4B01}"/>
              </a:ext>
            </a:extLst>
          </p:cNvPr>
          <p:cNvSpPr>
            <a:spLocks noChangeAspect="1"/>
          </p:cNvSpPr>
          <p:nvPr/>
        </p:nvSpPr>
        <p:spPr>
          <a:xfrm flipH="1">
            <a:off x="16112376" y="6501499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93E852B-20A8-9374-65FE-4832EA2FE237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5880634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A77EF8E-679F-A4C1-8084-9DEB832ADE74}"/>
              </a:ext>
            </a:extLst>
          </p:cNvPr>
          <p:cNvSpPr>
            <a:spLocks noChangeAspect="1"/>
          </p:cNvSpPr>
          <p:nvPr/>
        </p:nvSpPr>
        <p:spPr>
          <a:xfrm flipH="1">
            <a:off x="15816078" y="56103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51F2724-B0D0-2451-2C65-1660AAFC872D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15761763" y="6448163"/>
            <a:ext cx="184693" cy="712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2E22BB6-D6BA-CB32-801A-404C9EC3AA66}"/>
              </a:ext>
            </a:extLst>
          </p:cNvPr>
          <p:cNvSpPr txBox="1"/>
          <p:nvPr/>
        </p:nvSpPr>
        <p:spPr>
          <a:xfrm>
            <a:off x="15737618" y="7150191"/>
            <a:ext cx="152477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Control flow in the </a:t>
            </a:r>
            <a:r>
              <a:rPr lang="en-US" sz="1100" dirty="0" err="1"/>
              <a:t>NoC</a:t>
            </a:r>
            <a:endParaRPr lang="en-US" sz="11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069323-62EF-BF8E-E9F6-6444977025F2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>
            <a:off x="15930379" y="5838994"/>
            <a:ext cx="16077" cy="3805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C68500-9397-5751-0531-F6A10424ABED}"/>
              </a:ext>
            </a:extLst>
          </p:cNvPr>
          <p:cNvCxnSpPr>
            <a:cxnSpLocks/>
            <a:endCxn id="191" idx="7"/>
          </p:cNvCxnSpPr>
          <p:nvPr/>
        </p:nvCxnSpPr>
        <p:spPr>
          <a:xfrm>
            <a:off x="16005717" y="6452840"/>
            <a:ext cx="153528" cy="9552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D1619-EC63-2EF5-688D-74ADFFA6301B}"/>
              </a:ext>
            </a:extLst>
          </p:cNvPr>
          <p:cNvCxnSpPr>
            <a:cxnSpLocks/>
            <a:stCxn id="191" idx="1"/>
            <a:endCxn id="192" idx="5"/>
          </p:cNvCxnSpPr>
          <p:nvPr/>
        </p:nvCxnSpPr>
        <p:spPr>
          <a:xfrm flipV="1">
            <a:off x="16385548" y="6153806"/>
            <a:ext cx="425623" cy="3945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EDA2D6C-F6C0-31FB-ED05-9C0CC383A840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17037473" y="6153805"/>
            <a:ext cx="105669" cy="105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6F542A-B01F-A65F-D331-E2024E130C73}"/>
              </a:ext>
            </a:extLst>
          </p:cNvPr>
          <p:cNvCxnSpPr>
            <a:cxnSpLocks/>
          </p:cNvCxnSpPr>
          <p:nvPr/>
        </p:nvCxnSpPr>
        <p:spPr>
          <a:xfrm>
            <a:off x="16033911" y="5825677"/>
            <a:ext cx="124546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389E69F-6C11-15F8-C592-F2FC1D294876}"/>
              </a:ext>
            </a:extLst>
          </p:cNvPr>
          <p:cNvCxnSpPr>
            <a:stCxn id="195" idx="2"/>
          </p:cNvCxnSpPr>
          <p:nvPr/>
        </p:nvCxnSpPr>
        <p:spPr>
          <a:xfrm>
            <a:off x="17235699" y="6470390"/>
            <a:ext cx="6355" cy="50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1358F9D-B2BC-6229-42D6-6327AB3AECA2}"/>
              </a:ext>
            </a:extLst>
          </p:cNvPr>
          <p:cNvCxnSpPr>
            <a:cxnSpLocks/>
          </p:cNvCxnSpPr>
          <p:nvPr/>
        </p:nvCxnSpPr>
        <p:spPr>
          <a:xfrm flipH="1">
            <a:off x="16582964" y="6980304"/>
            <a:ext cx="66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F7809C7-DFDE-3F9A-7A33-17AA72526C02}"/>
              </a:ext>
            </a:extLst>
          </p:cNvPr>
          <p:cNvCxnSpPr>
            <a:cxnSpLocks/>
          </p:cNvCxnSpPr>
          <p:nvPr/>
        </p:nvCxnSpPr>
        <p:spPr>
          <a:xfrm flipH="1" flipV="1">
            <a:off x="16370680" y="6789964"/>
            <a:ext cx="212811" cy="18374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BAC52D4-3B5D-A636-2850-68650CBAB6F7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16017052" y="6344992"/>
            <a:ext cx="1104346" cy="1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CF80314-11D3-0085-C779-AFF5158A36B2}"/>
              </a:ext>
            </a:extLst>
          </p:cNvPr>
          <p:cNvCxnSpPr>
            <a:cxnSpLocks/>
            <a:endCxn id="190" idx="7"/>
          </p:cNvCxnSpPr>
          <p:nvPr/>
        </p:nvCxnSpPr>
        <p:spPr>
          <a:xfrm>
            <a:off x="16598228" y="6351087"/>
            <a:ext cx="212943" cy="20583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FC5F9D-94EA-7BEE-FF0D-D07A21913736}"/>
              </a:ext>
            </a:extLst>
          </p:cNvPr>
          <p:cNvCxnSpPr>
            <a:cxnSpLocks/>
          </p:cNvCxnSpPr>
          <p:nvPr/>
        </p:nvCxnSpPr>
        <p:spPr>
          <a:xfrm flipH="1" flipV="1">
            <a:off x="16592507" y="5731290"/>
            <a:ext cx="12658" cy="62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D1386ED-A157-6BFE-F4A8-03B07D27B1C7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16044679" y="5724694"/>
            <a:ext cx="54989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EBBFFA-B651-3F08-C014-9AFB1B3AF341}"/>
              </a:ext>
            </a:extLst>
          </p:cNvPr>
          <p:cNvCxnSpPr>
            <a:cxnSpLocks/>
          </p:cNvCxnSpPr>
          <p:nvPr/>
        </p:nvCxnSpPr>
        <p:spPr>
          <a:xfrm flipH="1">
            <a:off x="15983416" y="6118064"/>
            <a:ext cx="184633" cy="1935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A00533C-4031-C0EE-F0E3-EF070F18B611}"/>
              </a:ext>
            </a:extLst>
          </p:cNvPr>
          <p:cNvCxnSpPr>
            <a:cxnSpLocks/>
          </p:cNvCxnSpPr>
          <p:nvPr/>
        </p:nvCxnSpPr>
        <p:spPr>
          <a:xfrm flipH="1" flipV="1">
            <a:off x="16355123" y="6140605"/>
            <a:ext cx="256575" cy="218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63CEB-D338-96EC-408F-E6F348F0BE84}"/>
              </a:ext>
            </a:extLst>
          </p:cNvPr>
          <p:cNvSpPr>
            <a:spLocks noChangeAspect="1"/>
          </p:cNvSpPr>
          <p:nvPr/>
        </p:nvSpPr>
        <p:spPr>
          <a:xfrm>
            <a:off x="17121398" y="62417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E34E4ED5-8696-A945-781C-B4E2F1A6AE6B}"/>
              </a:ext>
            </a:extLst>
          </p:cNvPr>
          <p:cNvSpPr>
            <a:spLocks noChangeAspect="1"/>
          </p:cNvSpPr>
          <p:nvPr/>
        </p:nvSpPr>
        <p:spPr>
          <a:xfrm flipH="1">
            <a:off x="15809295" y="621956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27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290886" y="3899394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4206205" y="360321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2281083" y="9436019"/>
            <a:ext cx="1276293" cy="218977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2178003" y="9104869"/>
            <a:ext cx="153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&amp; 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3961940" y="11739703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6053905" y="9441243"/>
            <a:ext cx="1483194" cy="229161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>
            <a:off x="5989874" y="9058271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608429" y="2578683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528932" y="5346845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5016660" y="3175214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497855" y="4304493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5087408" y="5082843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419439" y="3922376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419439" y="4718645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507854" y="449124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717940" y="4194183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728587" y="3613228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959924" y="287202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405860" y="399288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5049990" y="476938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638036" y="32521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5125537" y="433542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715117" y="53599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503962" y="1324423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5114993" y="2077266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375445" y="101659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957844" y="177589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419439" y="1746662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419439" y="2766033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999133" y="2186338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336732" y="27871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5098628" y="135600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704731" y="57814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583571" y="6794399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308070" y="4201036"/>
            <a:ext cx="4351864" cy="126238"/>
          </a:xfrm>
          <a:prstGeom prst="bentConnector5">
            <a:avLst>
              <a:gd name="adj1" fmla="val -3852"/>
              <a:gd name="adj2" fmla="val 1281710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9056197" y="3175213"/>
            <a:ext cx="3474720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468764" y="4293536"/>
            <a:ext cx="3030680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9058316" y="5071886"/>
            <a:ext cx="3470482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sz="14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0793557" y="3922376"/>
            <a:ext cx="0" cy="38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0793557" y="4718646"/>
            <a:ext cx="0" cy="353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930833" y="286107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9376769" y="398192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9020899" y="47584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608945" y="324119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9096446" y="43244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686026" y="53489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259048" y="1336783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480108" y="2088223"/>
            <a:ext cx="2608892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207112" y="101659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620891" y="176444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784554" y="1759021"/>
            <a:ext cx="0" cy="329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784555" y="2845696"/>
            <a:ext cx="9003" cy="329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401824" y="2228425"/>
            <a:ext cx="269966" cy="150450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677397" y="280063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856580" y="13551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675640" y="577053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246914" y="6489708"/>
            <a:ext cx="306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(load-store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8099803" y="3899394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8015123" y="36032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789210" y="3937752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D19F0D-A6BC-4586-D433-0FCC4292A646}"/>
              </a:ext>
            </a:extLst>
          </p:cNvPr>
          <p:cNvSpPr/>
          <p:nvPr/>
        </p:nvSpPr>
        <p:spPr>
          <a:xfrm>
            <a:off x="8670477" y="1919381"/>
            <a:ext cx="947853" cy="4750419"/>
          </a:xfrm>
          <a:custGeom>
            <a:avLst/>
            <a:gdLst>
              <a:gd name="connsiteX0" fmla="*/ 780585 w 947853"/>
              <a:gd name="connsiteY0" fmla="*/ 4527395 h 4750419"/>
              <a:gd name="connsiteX1" fmla="*/ 780585 w 947853"/>
              <a:gd name="connsiteY1" fmla="*/ 4750419 h 4750419"/>
              <a:gd name="connsiteX2" fmla="*/ 0 w 947853"/>
              <a:gd name="connsiteY2" fmla="*/ 4750419 h 4750419"/>
              <a:gd name="connsiteX3" fmla="*/ 0 w 947853"/>
              <a:gd name="connsiteY3" fmla="*/ 0 h 4750419"/>
              <a:gd name="connsiteX4" fmla="*/ 100361 w 947853"/>
              <a:gd name="connsiteY4" fmla="*/ 0 h 4750419"/>
              <a:gd name="connsiteX5" fmla="*/ 947853 w 947853"/>
              <a:gd name="connsiteY5" fmla="*/ 0 h 4750419"/>
              <a:gd name="connsiteX6" fmla="*/ 947853 w 947853"/>
              <a:gd name="connsiteY6" fmla="*/ 167268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853" h="4750419">
                <a:moveTo>
                  <a:pt x="780585" y="4527395"/>
                </a:moveTo>
                <a:lnTo>
                  <a:pt x="780585" y="4750419"/>
                </a:lnTo>
                <a:lnTo>
                  <a:pt x="0" y="4750419"/>
                </a:lnTo>
                <a:lnTo>
                  <a:pt x="0" y="0"/>
                </a:lnTo>
                <a:lnTo>
                  <a:pt x="100361" y="0"/>
                </a:lnTo>
                <a:lnTo>
                  <a:pt x="947853" y="0"/>
                </a:lnTo>
                <a:lnTo>
                  <a:pt x="947853" y="167268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3530959" y="7185820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stCxn id="139" idx="1"/>
                <a:endCxn id="140" idx="5"/>
              </p:cNvCxnSpPr>
              <p:nvPr/>
            </p:nvCxnSpPr>
            <p:spPr>
              <a:xfrm>
                <a:off x="16193152" y="4939786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7377132" y="7151447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EF6D5C0-26E7-43EB-CD1B-73880109A1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84699" y="577995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D02461D-D939-7A0F-2914-3ECFB3E07D1C}"/>
                </a:ext>
              </a:extLst>
            </p:cNvPr>
            <p:cNvCxnSpPr>
              <a:cxnSpLocks/>
              <a:endCxn id="540" idx="0"/>
            </p:cNvCxnSpPr>
            <p:nvPr/>
          </p:nvCxnSpPr>
          <p:spPr>
            <a:xfrm flipH="1">
              <a:off x="17067579" y="5526623"/>
              <a:ext cx="658246" cy="253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77473DE-2F78-1562-2150-1351F62BDD1F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>
              <a:off x="17089771" y="6148835"/>
              <a:ext cx="6143" cy="305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3F4DA88-DBA5-77A7-03AD-988766C82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002" y="5647900"/>
              <a:ext cx="2179" cy="12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F767B3D-7B8B-004D-B64D-E1476E4ACA8F}"/>
                </a:ext>
              </a:extLst>
            </p:cNvPr>
            <p:cNvSpPr txBox="1"/>
            <p:nvPr/>
          </p:nvSpPr>
          <p:spPr>
            <a:xfrm>
              <a:off x="16930395" y="541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8146036" y="11758108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62879A6-8ADB-2048-2A59-7FCCFCFB319B}"/>
              </a:ext>
            </a:extLst>
          </p:cNvPr>
          <p:cNvSpPr/>
          <p:nvPr/>
        </p:nvSpPr>
        <p:spPr>
          <a:xfrm>
            <a:off x="12692175" y="3945894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240921" y="3027258"/>
            <a:ext cx="20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LSO Graph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06204" y="298457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LSO Graph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5" y="2921880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45748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899082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36041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1465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18645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77521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72788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59428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78592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86263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87467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1277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1433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53900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32375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24755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45645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42956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86263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190307" y="2125531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460358" y="9385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963212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332801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487048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158850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566674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835022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847063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885163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219942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401953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835022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760196" y="211680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28733" y="4039179"/>
            <a:ext cx="1094912" cy="1206785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28733" y="5297766"/>
            <a:ext cx="1210220" cy="302714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9547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91466" y="5172541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59693" y="481456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248773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263133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72621" y="6033695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886029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88831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60820" y="5673531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400145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83860" y="4414505"/>
            <a:ext cx="248913" cy="1770562"/>
          </a:xfrm>
          <a:prstGeom prst="curvedConnector3">
            <a:avLst>
              <a:gd name="adj1" fmla="val 191839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400145"/>
            <a:ext cx="222242" cy="1023077"/>
          </a:xfrm>
          <a:prstGeom prst="curvedConnector3">
            <a:avLst>
              <a:gd name="adj1" fmla="val -2218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402051" y="4565878"/>
            <a:ext cx="82204" cy="857345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91466" y="5502558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9821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2469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6176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6414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4446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3116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5683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9295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8879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41296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2624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2641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5800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8513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6176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787911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LSO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5909259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09659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44396" y="6370739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Condensed LSO Graph</a:t>
            </a:r>
          </a:p>
          <a:p>
            <a:pPr algn="ctr"/>
            <a:r>
              <a:rPr lang="en-US" b="1" dirty="0"/>
              <a:t>w/ </a:t>
            </a:r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LSO edges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3516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Explicit sequentialization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33103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681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3839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38712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4575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47837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541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40701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41901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3" y="45326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9" y="45455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7" y="47880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50774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6" y="50349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2" y="41715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1" y="43902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40868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42196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80" y="46418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311504" y="5835606"/>
            <a:ext cx="16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LSO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552041" y="182446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B7521-0E41-D62F-8BE6-BCF240B3CB60}"/>
              </a:ext>
            </a:extLst>
          </p:cNvPr>
          <p:cNvSpPr/>
          <p:nvPr/>
        </p:nvSpPr>
        <p:spPr>
          <a:xfrm>
            <a:off x="10260105" y="62161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latin typeface="Monaco" pitchFamily="2" charset="77"/>
              </a:rPr>
              <a:t>fig</a:t>
            </a:r>
            <a:r>
              <a:rPr lang="en-US" dirty="0" err="1">
                <a:solidFill>
                  <a:srgbClr val="979797"/>
                </a:solidFill>
                <a:latin typeface="Monaco" pitchFamily="2" charset="77"/>
              </a:rPr>
              <a:t>System</a:t>
            </a:r>
            <a:endParaRPr lang="en-US" dirty="0">
              <a:solidFill>
                <a:srgbClr val="979797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171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5C1C9-4A1A-85FD-3EA0-87B7E0B05FEB}"/>
              </a:ext>
            </a:extLst>
          </p:cNvPr>
          <p:cNvSpPr/>
          <p:nvPr/>
        </p:nvSpPr>
        <p:spPr>
          <a:xfrm>
            <a:off x="4613566" y="4203432"/>
            <a:ext cx="5473410" cy="54784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u16 uint16_t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u32 uint32_t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i="1" u="sng" dirty="0" err="1">
                <a:solidFill>
                  <a:schemeClr val="accent1"/>
                </a:solidFill>
                <a:latin typeface="Courier" pitchFamily="2" charset="0"/>
              </a:rPr>
              <a:t>RipTide</a:t>
            </a:r>
            <a:r>
              <a:rPr lang="en-US" sz="1400" b="1" i="1" u="sng" dirty="0">
                <a:solidFill>
                  <a:schemeClr val="accent1"/>
                </a:solidFill>
                <a:latin typeface="Courier" pitchFamily="2" charset="0"/>
              </a:rPr>
              <a:t> annotation</a:t>
            </a:r>
          </a:p>
          <a:p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pitchFamily="2" charset="0"/>
              </a:rPr>
              <a:t>simple_bfs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rows,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cols,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Graph in CSR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queue,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visited,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Helpers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walk 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Output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9FA01C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(!</a:t>
            </a:r>
            <a:r>
              <a:rPr lang="en-US" sz="1400" dirty="0" err="1">
                <a:solidFill>
                  <a:srgbClr val="0009C7"/>
                </a:solidFill>
                <a:highlight>
                  <a:srgbClr val="FFFF00"/>
                </a:highlight>
                <a:latin typeface="Courier" pitchFamily="2" charset="0"/>
              </a:rPr>
              <a:t>stack_empty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Record next vertex in @walk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next =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add_to_walk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(next);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  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Add neighbors to @queue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rows[next]; 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&lt;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cols[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(!visited[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230E7-7378-7BA6-F825-01FFE8796B70}"/>
              </a:ext>
            </a:extLst>
          </p:cNvPr>
          <p:cNvSpPr/>
          <p:nvPr/>
        </p:nvSpPr>
        <p:spPr>
          <a:xfrm>
            <a:off x="10202864" y="5711536"/>
            <a:ext cx="4013201" cy="3970318"/>
          </a:xfrm>
          <a:prstGeom prst="rect">
            <a:avLst/>
          </a:prstGeom>
          <a:ln>
            <a:solidFill>
              <a:srgbClr val="7030A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 to offload loop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start = rows[next];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stop =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 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((stop – start) &lt;=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(((stop – start), _kernel);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(cols + start, BFS_SNAFU_VTFR0);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BFS_SNAFU_VTFR1);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vfence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SNAFU assembly for loop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cols);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visited,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vseqi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v0.m,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vpresum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(v4, v0);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EBC0DAE-65BA-EC54-9D8A-79F80CD46592}"/>
              </a:ext>
            </a:extLst>
          </p:cNvPr>
          <p:cNvSpPr/>
          <p:nvPr/>
        </p:nvSpPr>
        <p:spPr>
          <a:xfrm>
            <a:off x="8293100" y="7154284"/>
            <a:ext cx="393700" cy="1824616"/>
          </a:xfrm>
          <a:prstGeom prst="rightBrace">
            <a:avLst>
              <a:gd name="adj1" fmla="val 82527"/>
              <a:gd name="adj2" fmla="val 50000"/>
            </a:avLst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111F2-E2B9-6B2F-2D7C-0D71BF9CA3DE}"/>
              </a:ext>
            </a:extLst>
          </p:cNvPr>
          <p:cNvSpPr/>
          <p:nvPr/>
        </p:nvSpPr>
        <p:spPr>
          <a:xfrm>
            <a:off x="10086976" y="5342204"/>
            <a:ext cx="254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SNAFU assembly excerpt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45AAC3-51EB-8FF6-7349-6C39919CD98E}"/>
              </a:ext>
            </a:extLst>
          </p:cNvPr>
          <p:cNvCxnSpPr>
            <a:cxnSpLocks/>
          </p:cNvCxnSpPr>
          <p:nvPr/>
        </p:nvCxnSpPr>
        <p:spPr>
          <a:xfrm flipV="1">
            <a:off x="8686801" y="5711536"/>
            <a:ext cx="1516063" cy="234026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C81AC-5CAF-2847-DB9B-CE2AB362EDE5}"/>
              </a:ext>
            </a:extLst>
          </p:cNvPr>
          <p:cNvCxnSpPr>
            <a:cxnSpLocks/>
          </p:cNvCxnSpPr>
          <p:nvPr/>
        </p:nvCxnSpPr>
        <p:spPr>
          <a:xfrm>
            <a:off x="8686801" y="8051800"/>
            <a:ext cx="1516063" cy="163005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28879494-835D-9A5E-8EEB-034DEF194BC0}"/>
              </a:ext>
            </a:extLst>
          </p:cNvPr>
          <p:cNvSpPr/>
          <p:nvPr/>
        </p:nvSpPr>
        <p:spPr>
          <a:xfrm>
            <a:off x="4861587" y="7144237"/>
            <a:ext cx="212830" cy="753769"/>
          </a:xfrm>
          <a:prstGeom prst="leftBrace">
            <a:avLst>
              <a:gd name="adj1" fmla="val 44065"/>
              <a:gd name="adj2" fmla="val 50000"/>
            </a:avLst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CCEB6-C7AD-23E2-5FCC-528D7BDF0A82}"/>
              </a:ext>
            </a:extLst>
          </p:cNvPr>
          <p:cNvSpPr/>
          <p:nvPr/>
        </p:nvSpPr>
        <p:spPr>
          <a:xfrm>
            <a:off x="432953" y="6393979"/>
            <a:ext cx="4013201" cy="1169551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REVEL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-like pragmas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dataflow in(...)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C0D12-A29B-D30B-0229-CE29EF82E902}"/>
              </a:ext>
            </a:extLst>
          </p:cNvPr>
          <p:cNvSpPr/>
          <p:nvPr/>
        </p:nvSpPr>
        <p:spPr>
          <a:xfrm>
            <a:off x="4613566" y="3829028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>
                <a:solidFill>
                  <a:srgbClr val="0009C7"/>
                </a:solidFill>
              </a:rPr>
              <a:t>RipTide</a:t>
            </a:r>
            <a:r>
              <a:rPr lang="en-US" b="1" i="1" dirty="0">
                <a:solidFill>
                  <a:srgbClr val="0009C7"/>
                </a:solidFill>
              </a:rPr>
              <a:t> Code (Native C)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779E11-9523-D243-79CB-459B631962B1}"/>
              </a:ext>
            </a:extLst>
          </p:cNvPr>
          <p:cNvSpPr/>
          <p:nvPr/>
        </p:nvSpPr>
        <p:spPr>
          <a:xfrm>
            <a:off x="317066" y="6024646"/>
            <a:ext cx="343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Loop annotations (in other works)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99B70D-69D4-88F2-0878-3BAB3553CF36}"/>
              </a:ext>
            </a:extLst>
          </p:cNvPr>
          <p:cNvSpPr/>
          <p:nvPr/>
        </p:nvSpPr>
        <p:spPr>
          <a:xfrm>
            <a:off x="432953" y="7648988"/>
            <a:ext cx="4013201" cy="954107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Annotations for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4D-CGRA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, etc.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accelerate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21A7BB-32A3-A629-0426-640A4A16E1D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446153" y="6393979"/>
            <a:ext cx="415434" cy="112714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AC7197-5E95-5423-9E90-3416784A66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446153" y="7521122"/>
            <a:ext cx="415434" cy="108197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1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DBDA99-4D63-86FE-0DC8-2EBF379340E3}"/>
              </a:ext>
            </a:extLst>
          </p:cNvPr>
          <p:cNvSpPr/>
          <p:nvPr/>
        </p:nvSpPr>
        <p:spPr>
          <a:xfrm>
            <a:off x="153858" y="1325091"/>
            <a:ext cx="2343341" cy="160043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6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468E0-EB77-D5C5-FB3B-602D49F6D55F}"/>
              </a:ext>
            </a:extLst>
          </p:cNvPr>
          <p:cNvSpPr/>
          <p:nvPr/>
        </p:nvSpPr>
        <p:spPr>
          <a:xfrm>
            <a:off x="2667513" y="1109647"/>
            <a:ext cx="2860975" cy="181588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571D7-54B7-92DD-90E2-0F4B0FF3FB69}"/>
              </a:ext>
            </a:extLst>
          </p:cNvPr>
          <p:cNvSpPr/>
          <p:nvPr/>
        </p:nvSpPr>
        <p:spPr>
          <a:xfrm>
            <a:off x="160154" y="3076785"/>
            <a:ext cx="3575154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7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 in(...)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8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10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11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C5EDEE-14DC-8891-9280-1A545F66B41B}"/>
              </a:ext>
            </a:extLst>
          </p:cNvPr>
          <p:cNvSpPr/>
          <p:nvPr/>
        </p:nvSpPr>
        <p:spPr>
          <a:xfrm>
            <a:off x="3898992" y="3076785"/>
            <a:ext cx="4144027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1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dirty="0">
                <a:latin typeface="Courier" pitchFamily="2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, ...)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latin typeface="Courier" pitchFamily="2" charset="0"/>
              </a:rPr>
              <a:t>]..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 + 1</a:t>
            </a:r>
            <a:r>
              <a:rPr lang="en-US" sz="1400" dirty="0">
                <a:latin typeface="Courier" pitchFamily="2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</a:t>
            </a:r>
            <a:r>
              <a:rPr lang="en-US" sz="1400" dirty="0"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10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...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11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E29A2E-3564-077A-9EE6-F22820000416}"/>
              </a:ext>
            </a:extLst>
          </p:cNvPr>
          <p:cNvSpPr/>
          <p:nvPr/>
        </p:nvSpPr>
        <p:spPr>
          <a:xfrm>
            <a:off x="2185688" y="1253848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E09CD-22A2-2D65-BDA1-0814BE60064E}"/>
              </a:ext>
            </a:extLst>
          </p:cNvPr>
          <p:cNvSpPr/>
          <p:nvPr/>
        </p:nvSpPr>
        <p:spPr>
          <a:xfrm>
            <a:off x="5222363" y="105849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19509-CBEF-088C-B1B7-62110323E35E}"/>
              </a:ext>
            </a:extLst>
          </p:cNvPr>
          <p:cNvSpPr/>
          <p:nvPr/>
        </p:nvSpPr>
        <p:spPr>
          <a:xfrm>
            <a:off x="7740417" y="302997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d.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0797734-B0C7-7C42-3EE3-DEEAAF56CCBF}"/>
              </a:ext>
            </a:extLst>
          </p:cNvPr>
          <p:cNvSpPr/>
          <p:nvPr/>
        </p:nvSpPr>
        <p:spPr>
          <a:xfrm>
            <a:off x="7662133" y="4387841"/>
            <a:ext cx="273854" cy="488640"/>
          </a:xfrm>
          <a:prstGeom prst="rightBrace">
            <a:avLst>
              <a:gd name="adj1" fmla="val 24418"/>
              <a:gd name="adj2" fmla="val 50000"/>
            </a:avLst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09B55-C6DC-21BE-0BDF-2C8981EBC960}"/>
              </a:ext>
            </a:extLst>
          </p:cNvPr>
          <p:cNvSpPr/>
          <p:nvPr/>
        </p:nvSpPr>
        <p:spPr>
          <a:xfrm>
            <a:off x="5698802" y="1549629"/>
            <a:ext cx="2334817" cy="138499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(...); </a:t>
            </a:r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veq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Ops for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A3F554-8DD0-69D7-CDE0-0F70B75B1EFB}"/>
              </a:ext>
            </a:extLst>
          </p:cNvPr>
          <p:cNvSpPr/>
          <p:nvPr/>
        </p:nvSpPr>
        <p:spPr>
          <a:xfrm>
            <a:off x="7682022" y="1501970"/>
            <a:ext cx="36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C2F3FE-839D-09B5-D75B-2EE323DD0F5A}"/>
              </a:ext>
            </a:extLst>
          </p:cNvPr>
          <p:cNvSpPr/>
          <p:nvPr/>
        </p:nvSpPr>
        <p:spPr>
          <a:xfrm>
            <a:off x="3443272" y="2995449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c.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987A8CC-7D70-5B24-A298-A3C25F41B694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 flipH="1" flipV="1">
            <a:off x="6792544" y="3394502"/>
            <a:ext cx="2393450" cy="88698"/>
          </a:xfrm>
          <a:prstGeom prst="bentConnector4">
            <a:avLst>
              <a:gd name="adj1" fmla="val -25"/>
              <a:gd name="adj2" fmla="val 357728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8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3C2BE4-F22C-D605-B62A-AF2C0A5E3D4E}"/>
              </a:ext>
            </a:extLst>
          </p:cNvPr>
          <p:cNvSpPr/>
          <p:nvPr/>
        </p:nvSpPr>
        <p:spPr>
          <a:xfrm>
            <a:off x="224760" y="1802675"/>
            <a:ext cx="1759316" cy="418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5F9E-9967-FEB9-E8F5-17B05C4D1084}"/>
              </a:ext>
            </a:extLst>
          </p:cNvPr>
          <p:cNvSpPr/>
          <p:nvPr/>
        </p:nvSpPr>
        <p:spPr>
          <a:xfrm>
            <a:off x="153858" y="1325092"/>
            <a:ext cx="2152682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30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02019" y="2010048"/>
            <a:ext cx="2128774" cy="65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3" y="1325091"/>
            <a:ext cx="2860975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74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CAC217-AE80-7E95-55A9-5A0A2DD7C663}"/>
              </a:ext>
            </a:extLst>
          </p:cNvPr>
          <p:cNvSpPr/>
          <p:nvPr/>
        </p:nvSpPr>
        <p:spPr>
          <a:xfrm>
            <a:off x="224758" y="3553097"/>
            <a:ext cx="2345915" cy="1071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864AC-07FF-21E8-FB7D-ACE91F8B74EE}"/>
              </a:ext>
            </a:extLst>
          </p:cNvPr>
          <p:cNvSpPr/>
          <p:nvPr/>
        </p:nvSpPr>
        <p:spPr>
          <a:xfrm>
            <a:off x="160154" y="3076784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4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099393" y="4147940"/>
            <a:ext cx="27002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4" y="4147940"/>
            <a:ext cx="2700215" cy="1769715"/>
          </a:xfrm>
          <a:prstGeom prst="rect">
            <a:avLst/>
          </a:prstGeom>
          <a:ln>
            <a:noFill/>
            <a:prstDash val="dash"/>
          </a:ln>
        </p:spPr>
        <p:txBody>
          <a:bodyPr wrap="square" lIns="0" tIns="0" rIns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" pitchFamily="2" charset="0"/>
              </a:rPr>
              <a:t>#riptide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4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7" y="164561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20169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9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20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23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30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31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38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57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38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6" y="164242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201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954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23072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3027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31029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3844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57098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38810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25559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6409279" y="164534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6574993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6776822" y="1957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6958097" y="20037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7091247" y="23101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7272522" y="3030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7453797" y="31058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7771432" y="384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7452194" y="57127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6749550" y="3883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7095556" y="30768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6875310" y="2570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7090461" y="5757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5734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8312245" y="4456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8622476" y="166001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8788190" y="20155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8990019" y="19719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9171294" y="20184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9304444" y="23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9485719" y="3045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9666994" y="3120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9984629" y="38617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9352572" y="57274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8962747" y="38986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9308753" y="3091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9796435" y="3847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9198061" y="3855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9088507" y="25848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9664607" y="5747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0525442" y="447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0066457" y="4729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9896129" y="52451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0465386" y="5236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1221745" y="163239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1387459" y="19879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1589288" y="19443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1770563" y="199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1903713" y="2297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2084988" y="30175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2266263" y="30929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2583898" y="3834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2264660" y="56997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1562016" y="38709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1908022" y="30639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2395704" y="38202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1797330" y="38282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1687776" y="25571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1902927" y="57441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3151605" y="44297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1869048" y="44513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2306058" y="44567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2665726" y="47020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2495398" y="52175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3064655" y="52085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2102130" y="5047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2982636" y="44352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3170678" y="3421523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3737868" y="1631403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3903582" y="19869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4105411" y="19433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4286686" y="19898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4419836" y="22962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4601111" y="3016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4782386" y="30919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5100021" y="38330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4780783" y="56987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4078139" y="38699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4424145" y="30629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4203899" y="25561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4419050" y="57431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5667728" y="442878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5011521" y="52165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5580778" y="52075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5352002" y="50325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5865650" y="50381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5186902" y="4702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5925497" y="1615129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6091211" y="19706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6293040" y="1927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6474315" y="19735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6607465" y="22799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6788740" y="3000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6970015" y="30756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7287650" y="38168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6968412" y="56825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6265768" y="3853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6611774" y="30466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6391528" y="25399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6606679" y="5726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7855357" y="44125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7097550" y="58352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0005317" y="3332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5126563" y="33185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2606993" y="3323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7882640" y="345497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60" y="615614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8" y="6400800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7595618" y="2485535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7422267" y="1779129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0728673" y="2751832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9753450" y="1755473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5784179" y="1423572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6375808" y="14235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0801482" y="361516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0758466" y="50896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0242650" y="50837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D0C5A-E657-0B6D-AE4A-768DC364A88F}"/>
              </a:ext>
            </a:extLst>
          </p:cNvPr>
          <p:cNvSpPr/>
          <p:nvPr/>
        </p:nvSpPr>
        <p:spPr>
          <a:xfrm>
            <a:off x="2845928" y="5771835"/>
            <a:ext cx="2191898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9D0E-1362-EF75-C0EF-7116A5E018B0}"/>
              </a:ext>
            </a:extLst>
          </p:cNvPr>
          <p:cNvSpPr/>
          <p:nvPr/>
        </p:nvSpPr>
        <p:spPr>
          <a:xfrm>
            <a:off x="2759663" y="5297469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v1,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v2,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vadd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v3, v1, v2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v3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5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177177" y="4147941"/>
            <a:ext cx="2484408" cy="1815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2" y="4147939"/>
            <a:ext cx="3873409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        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int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latin typeface="Courier" pitchFamily="2" charset="0"/>
              </a:rPr>
              <a:t>*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57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45705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5FBF5-0507-B798-E6CD-59626FDC6FB2}"/>
              </a:ext>
            </a:extLst>
          </p:cNvPr>
          <p:cNvGrpSpPr/>
          <p:nvPr/>
        </p:nvGrpSpPr>
        <p:grpSpPr>
          <a:xfrm>
            <a:off x="6072172" y="7372299"/>
            <a:ext cx="1176974" cy="1162161"/>
            <a:chOff x="7812775" y="6207932"/>
            <a:chExt cx="1176974" cy="11621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07E5A9-5DAE-0267-1B57-CDF28298E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248E3A7-4265-5132-0210-E5F5D54C9E9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E921CD-1E9F-6645-3EB4-A34A018FEC3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991EE1E-53D3-B54B-55CC-01A9409BC5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9ED638A-ED34-2E83-3957-17EBD96363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196B9CC-153D-DE29-6900-78EE068DEFA7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CBCE1F3-5DC5-E089-7098-3EE66C6A848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1FA89B0-DFA3-41CA-B934-C90CDAEE1DF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1D57C0E-DBF6-2878-9D45-1478C05882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F9264C3-B5A5-E500-B9C3-7A692436E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7FF98B0-2126-B1F1-16B5-7B617A1EB9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D4D68-F6B2-5E27-9243-43E6723E83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DC7098A-524C-EAE4-7A29-F47D003642E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8FE054F-7CD5-D598-9F87-44840F3ECFF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7C22B1-020F-650B-26E1-E22F98338E7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2C67BF-EEBB-8458-5780-8EE76AC2B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DD6E06F-F00D-62B1-3215-31C427BA5C1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0F10F3A-5E3F-059F-581D-5F8A16677F5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2B160CC-1B09-FAD4-064E-E05392E0D08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B7727E3-86BD-23E0-2F98-099DCF872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53FEF64-79E9-0D94-6234-5062319B0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6D2B02-75BE-3C26-B6CB-6D9A72322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019F40-934D-67D2-ABEB-056E58F838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3551FF-60B1-4A12-3386-3FDB5E0588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71413ED-43C2-15CB-94BD-9D00355C739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0FB47EC-A18C-B5DD-A220-89EBE06CF54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63B65B1-0B01-FB26-276A-7AEAC9791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2C04ACD-BE8F-15F8-E97F-6B4E2C16188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5CFB56E-7B07-23A3-E468-3C989129BBC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34833-6CAE-6051-6AC6-A0AF8350F9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A9CC134-EC95-CE00-1613-69531DA78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D18660A-E110-0DB1-5B0A-2C87048BB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83FDDE-D520-BD61-8598-499BF63E4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6E780C-53F8-A5CA-30C2-CF184D9FEC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39713F9-4470-E4A0-8230-2ECB86D2EB9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1A83FC2-8935-F6C8-695A-B709181447A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410C1D-41CA-AB8D-6801-D7049382124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F9FA2FE-315B-92A4-C393-ECF884D35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EF7C166-76E1-4CAF-0979-D7B0EDE8F8B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F5D0A0-D74F-9524-0707-ABBB32CCF8A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2FD7E8-69CE-4D76-3545-565ECC3C5DD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358251-9690-D793-268D-006B78E97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61F111E-6CF8-BE4A-E102-A635D728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0663CD-A946-37DF-A8DA-80C93D2A0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A67A3F-6EC0-5AD6-5E03-DD1BCD1611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3187C43-282C-AD08-CB17-D2369BAE16A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D991E-5752-9062-BC8F-A5B32F86468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0E1968-2B58-571C-0542-20037C1A88C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2F32C5B-BAB9-EA1B-AFCA-F825F11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342F95F-D8F1-AD13-E0D5-87F76C2BA6F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4E8B06-6728-5D60-7C3B-E1C4ABB9BA1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3FB0F2A-BBD4-1589-30DA-70E4B912804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C433EC-0833-52E7-5014-9D6C10132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7E88AB8-C9CA-4E87-4054-3873A0463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4F9EAF-915F-14EA-5754-7360858DA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CA46CA-10AF-9A4E-ABB3-E47F9AE226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05442-57CB-8FBB-29BA-06D82E4C47F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C510D37-DA7A-EDE5-A5C0-875F83B119F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9BE07BD-CCAC-CD6D-A186-7B45B28A188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7FCFBB-E039-8A91-A74B-243D004A2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BDD660-2A05-6240-8EE3-EA34B6A24D1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6997EF7-CDD1-9535-7368-64B522B78E1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8B95C4C-5FF9-EC5D-9140-2E274E9DBF9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99AE3B5-2329-9B8B-C394-779CF1624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2C88341-E304-C7CC-96D1-E5EF7E8E5F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56FDE7C-E8FA-AC42-BE44-33B3C3C85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304B3F-13DD-DCCE-5D74-A4AC0A802B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204CD4-8C8B-2C1A-6329-8E7BC560673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2FEE6D-829F-CF17-C258-FF61CCB3A58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4A42CA6-44FF-8998-596E-E5AE59CA3DF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82AF7DD-1968-5A86-1557-3BB971A14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3C2CEE1-1C11-DA63-C998-93D7614D437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45CA48-705B-B39D-9489-CAB40088C26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38AEA93-A74C-0ED7-B7F1-3E37314915C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214B0D0-C248-3FD7-B1FE-A2C0EAF423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7BE088-C1E6-E6D9-31A6-C4A6B97F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A825255-BB6B-66B1-6031-897FF3DF6B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55FEFE-7760-CA57-15A9-43D36CC8AB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901FE8-12CF-3039-C9D8-6034E23753F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F9C1B2-C8C6-CF5D-2C9E-FBCDB09B455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A06E9C-3F8E-861E-B5C4-A4BBEF78928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91E7F8-0DE4-91E9-AF95-EF4B98A10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F5F3383-EC5D-AA59-E672-CE57F611098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230BD5-F96B-9437-7979-68C0F9083A5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9C8E69-489A-8483-E774-AEDBEF93A5F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60395E-D9CE-88D2-E696-8FE6010EB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87D263-741E-8E3F-1A20-E49A1E856A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BD4F644-5B31-A537-8276-908AFF48B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04FE1D-B1D1-350E-E0C3-A50404D2C4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EBC33E-753A-1D32-AF23-85FEBA8C8C4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9FFB4-705B-2FFB-B4E0-9F9384CBA19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9D00CE-EDF6-1D16-8009-2D4DC4DE940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8273DE-73EE-7F22-C687-CA4375866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FE95B5-52C2-93C7-A7F1-4C949C67442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BE7066-C2AC-C585-9D7C-D44F6A6B6CF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ED62E2-BFF0-6E5F-BA8E-B8A461C379C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509AD3-E817-3551-5965-530A66779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7AB867-40CA-84BF-B1CB-36DD2447E4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C7985DA-DD95-C2F7-BE7A-C2C134B76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1DB4691-EBF7-39AE-703E-FE018FA2DCCE}"/>
              </a:ext>
            </a:extLst>
          </p:cNvPr>
          <p:cNvSpPr/>
          <p:nvPr/>
        </p:nvSpPr>
        <p:spPr>
          <a:xfrm>
            <a:off x="6067285" y="7362104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9D5119C2-A2D2-A0D1-02E1-78B2281A9915}"/>
              </a:ext>
            </a:extLst>
          </p:cNvPr>
          <p:cNvGrpSpPr/>
          <p:nvPr/>
        </p:nvGrpSpPr>
        <p:grpSpPr>
          <a:xfrm>
            <a:off x="6197665" y="7492232"/>
            <a:ext cx="1019889" cy="634234"/>
            <a:chOff x="8792249" y="4566457"/>
            <a:chExt cx="1019889" cy="634234"/>
          </a:xfrm>
        </p:grpSpPr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ADFB0044-A215-D124-FEF0-0A054A782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24015965-F1C4-87BD-96B0-AFB9D85B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EEF132-4F62-14FD-B0F6-D72FD14A6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13F96784-B2CB-B3CE-E95F-325E04BB7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5D006C0-249A-8ABD-0268-0087F5DA8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B9468F63-EBA9-A738-D94F-FE79C5840418}"/>
                </a:ext>
              </a:extLst>
            </p:cNvPr>
            <p:cNvCxnSpPr>
              <a:cxnSpLocks/>
              <a:stCxn id="521" idx="5"/>
              <a:endCxn id="52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79F2546C-FD97-B57B-3C15-06148EA9D882}"/>
                </a:ext>
              </a:extLst>
            </p:cNvPr>
            <p:cNvCxnSpPr>
              <a:cxnSpLocks/>
              <a:endCxn id="52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9CB47471-30B0-7D27-50AA-2ACB71843B4A}"/>
                </a:ext>
              </a:extLst>
            </p:cNvPr>
            <p:cNvCxnSpPr>
              <a:cxnSpLocks/>
              <a:endCxn id="52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359B4E73-E575-9B5E-86BB-B523F87E204D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2898C57-223D-B3C1-6D12-998BA08BF50F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5FF62815-1930-5922-F018-2DD7A2D6D4FA}"/>
                </a:ext>
              </a:extLst>
            </p:cNvPr>
            <p:cNvCxnSpPr>
              <a:cxnSpLocks/>
              <a:endCxn id="52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D73B9771-22F1-3F96-508D-985CF58673BE}"/>
                </a:ext>
              </a:extLst>
            </p:cNvPr>
            <p:cNvCxnSpPr>
              <a:cxnSpLocks/>
              <a:endCxn id="52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3" name="Rectangle 532">
            <a:extLst>
              <a:ext uri="{FF2B5EF4-FFF2-40B4-BE49-F238E27FC236}">
                <a16:creationId xmlns:a16="http://schemas.microsoft.com/office/drawing/2014/main" id="{C2656D31-862D-EA02-128C-D2248C9E254A}"/>
              </a:ext>
            </a:extLst>
          </p:cNvPr>
          <p:cNvSpPr/>
          <p:nvPr/>
        </p:nvSpPr>
        <p:spPr>
          <a:xfrm>
            <a:off x="9424734" y="8488428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89DD42F-8DBA-B5D0-67D1-96F2F70357D3}"/>
              </a:ext>
            </a:extLst>
          </p:cNvPr>
          <p:cNvSpPr/>
          <p:nvPr/>
        </p:nvSpPr>
        <p:spPr>
          <a:xfrm>
            <a:off x="6154648" y="6069414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781C64CD-CBA9-7ADF-7967-EAF8A90CB15B}"/>
              </a:ext>
            </a:extLst>
          </p:cNvPr>
          <p:cNvSpPr/>
          <p:nvPr/>
        </p:nvSpPr>
        <p:spPr>
          <a:xfrm>
            <a:off x="6041353" y="6066415"/>
            <a:ext cx="1220153" cy="9554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36" name="Down Arrow 535">
            <a:extLst>
              <a:ext uri="{FF2B5EF4-FFF2-40B4-BE49-F238E27FC236}">
                <a16:creationId xmlns:a16="http://schemas.microsoft.com/office/drawing/2014/main" id="{DBB43FFE-C83A-6661-07F6-9DB25B36034D}"/>
              </a:ext>
            </a:extLst>
          </p:cNvPr>
          <p:cNvSpPr/>
          <p:nvPr/>
        </p:nvSpPr>
        <p:spPr>
          <a:xfrm>
            <a:off x="6568177" y="7037203"/>
            <a:ext cx="197289" cy="3110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3ED94A7C-A2E1-1A8C-C88B-5B86FFA37228}"/>
              </a:ext>
            </a:extLst>
          </p:cNvPr>
          <p:cNvSpPr txBox="1"/>
          <p:nvPr/>
        </p:nvSpPr>
        <p:spPr>
          <a:xfrm>
            <a:off x="5944091" y="5392360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EF0AC763-6A1C-A55A-D1AB-C6E1C1B46EF2}"/>
              </a:ext>
            </a:extLst>
          </p:cNvPr>
          <p:cNvCxnSpPr>
            <a:cxnSpLocks/>
          </p:cNvCxnSpPr>
          <p:nvPr/>
        </p:nvCxnSpPr>
        <p:spPr>
          <a:xfrm>
            <a:off x="7368522" y="5499146"/>
            <a:ext cx="0" cy="35289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>
            <a:extLst>
              <a:ext uri="{FF2B5EF4-FFF2-40B4-BE49-F238E27FC236}">
                <a16:creationId xmlns:a16="http://schemas.microsoft.com/office/drawing/2014/main" id="{3BC0A90B-D40A-23E2-20A5-50E65D1605E4}"/>
              </a:ext>
            </a:extLst>
          </p:cNvPr>
          <p:cNvSpPr txBox="1"/>
          <p:nvPr/>
        </p:nvSpPr>
        <p:spPr>
          <a:xfrm>
            <a:off x="7356583" y="5392359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Tag-less dataflow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BC1E5ED-D407-C41F-205F-D5BDEF63F98C}"/>
              </a:ext>
            </a:extLst>
          </p:cNvPr>
          <p:cNvCxnSpPr>
            <a:cxnSpLocks/>
          </p:cNvCxnSpPr>
          <p:nvPr/>
        </p:nvCxnSpPr>
        <p:spPr>
          <a:xfrm>
            <a:off x="9327833" y="5511190"/>
            <a:ext cx="0" cy="35168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B5ADF22D-B2C0-98A7-1650-7B0E4406BD28}"/>
              </a:ext>
            </a:extLst>
          </p:cNvPr>
          <p:cNvSpPr txBox="1"/>
          <p:nvPr/>
        </p:nvSpPr>
        <p:spPr>
          <a:xfrm>
            <a:off x="9569113" y="5387076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flow</a:t>
            </a:r>
          </a:p>
          <a:p>
            <a:pPr algn="ctr"/>
            <a:r>
              <a:rPr lang="en-US" b="1" dirty="0"/>
              <a:t>in the </a:t>
            </a:r>
            <a:r>
              <a:rPr lang="en-US" b="1" dirty="0" err="1"/>
              <a:t>NoC</a:t>
            </a:r>
            <a:endParaRPr lang="en-US" b="1" dirty="0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574EDB40-80ED-49A2-1D74-CE1F47065828}"/>
              </a:ext>
            </a:extLst>
          </p:cNvPr>
          <p:cNvSpPr txBox="1"/>
          <p:nvPr/>
        </p:nvSpPr>
        <p:spPr>
          <a:xfrm>
            <a:off x="5812417" y="699718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Compiler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0BBFCC6-B87B-7BFF-4244-08032DE69012}"/>
              </a:ext>
            </a:extLst>
          </p:cNvPr>
          <p:cNvSpPr txBox="1"/>
          <p:nvPr/>
        </p:nvSpPr>
        <p:spPr>
          <a:xfrm>
            <a:off x="5945539" y="8525522"/>
            <a:ext cx="146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Generated CGRA </a:t>
            </a:r>
          </a:p>
          <a:p>
            <a:pPr algn="ctr"/>
            <a:r>
              <a:rPr lang="en-US" sz="1400" b="1" dirty="0"/>
              <a:t>hardware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EF680DC1-835F-88F9-F7FD-A1436A44D49E}"/>
              </a:ext>
            </a:extLst>
          </p:cNvPr>
          <p:cNvSpPr txBox="1"/>
          <p:nvPr/>
        </p:nvSpPr>
        <p:spPr>
          <a:xfrm>
            <a:off x="7392672" y="5634655"/>
            <a:ext cx="188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Memory ordering</a:t>
            </a:r>
          </a:p>
          <a:p>
            <a:r>
              <a:rPr lang="en-US" sz="1400" b="1" dirty="0"/>
              <a:t>+ Steering control-flow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F24BFF67-547F-085B-14D4-C03CA3B57CAE}"/>
              </a:ext>
            </a:extLst>
          </p:cNvPr>
          <p:cNvSpPr>
            <a:spLocks noChangeAspect="1"/>
          </p:cNvSpPr>
          <p:nvPr/>
        </p:nvSpPr>
        <p:spPr>
          <a:xfrm flipH="1">
            <a:off x="8431722" y="7525787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BD229DA5-59AB-5E78-7F99-4C453139DC86}"/>
              </a:ext>
            </a:extLst>
          </p:cNvPr>
          <p:cNvSpPr>
            <a:spLocks noChangeAspect="1"/>
          </p:cNvSpPr>
          <p:nvPr/>
        </p:nvSpPr>
        <p:spPr>
          <a:xfrm flipH="1">
            <a:off x="8450221" y="840301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5A2480E2-FAC0-9AA4-7158-57212BEA4E59}"/>
              </a:ext>
            </a:extLst>
          </p:cNvPr>
          <p:cNvSpPr>
            <a:spLocks noChangeAspect="1"/>
          </p:cNvSpPr>
          <p:nvPr/>
        </p:nvSpPr>
        <p:spPr>
          <a:xfrm flipH="1">
            <a:off x="8718320" y="7825609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48" name="Triangle 547">
            <a:extLst>
              <a:ext uri="{FF2B5EF4-FFF2-40B4-BE49-F238E27FC236}">
                <a16:creationId xmlns:a16="http://schemas.microsoft.com/office/drawing/2014/main" id="{B5D40B6F-607E-FF89-77B7-B3C1410B05CB}"/>
              </a:ext>
            </a:extLst>
          </p:cNvPr>
          <p:cNvSpPr>
            <a:spLocks noChangeAspect="1"/>
          </p:cNvSpPr>
          <p:nvPr/>
        </p:nvSpPr>
        <p:spPr>
          <a:xfrm flipH="1">
            <a:off x="8408934" y="7970213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49" name="Diamond 548">
            <a:extLst>
              <a:ext uri="{FF2B5EF4-FFF2-40B4-BE49-F238E27FC236}">
                <a16:creationId xmlns:a16="http://schemas.microsoft.com/office/drawing/2014/main" id="{6144084C-0BDF-1F18-EFC5-8C454926FFBE}"/>
              </a:ext>
            </a:extLst>
          </p:cNvPr>
          <p:cNvSpPr>
            <a:spLocks noChangeAspect="1"/>
          </p:cNvSpPr>
          <p:nvPr/>
        </p:nvSpPr>
        <p:spPr>
          <a:xfrm flipH="1">
            <a:off x="8159999" y="7862282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69ED210-7C3D-FF3D-62A6-5B1897202840}"/>
              </a:ext>
            </a:extLst>
          </p:cNvPr>
          <p:cNvCxnSpPr>
            <a:cxnSpLocks/>
            <a:stCxn id="545" idx="2"/>
            <a:endCxn id="548" idx="0"/>
          </p:cNvCxnSpPr>
          <p:nvPr/>
        </p:nvCxnSpPr>
        <p:spPr>
          <a:xfrm>
            <a:off x="8546022" y="7754387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B971DBAB-7BEC-BFF0-7CEF-22D56E14EAAA}"/>
              </a:ext>
            </a:extLst>
          </p:cNvPr>
          <p:cNvSpPr>
            <a:spLocks noChangeAspect="1"/>
          </p:cNvSpPr>
          <p:nvPr/>
        </p:nvSpPr>
        <p:spPr>
          <a:xfrm flipH="1">
            <a:off x="8452971" y="879946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552" name="Freeform 551">
            <a:extLst>
              <a:ext uri="{FF2B5EF4-FFF2-40B4-BE49-F238E27FC236}">
                <a16:creationId xmlns:a16="http://schemas.microsoft.com/office/drawing/2014/main" id="{FC2E1551-A68F-EC3D-C48B-80F155AE1DAF}"/>
              </a:ext>
            </a:extLst>
          </p:cNvPr>
          <p:cNvSpPr/>
          <p:nvPr/>
        </p:nvSpPr>
        <p:spPr>
          <a:xfrm>
            <a:off x="8059390" y="7644643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DE1F57D6-F678-64DA-9819-060147A828C8}"/>
              </a:ext>
            </a:extLst>
          </p:cNvPr>
          <p:cNvCxnSpPr>
            <a:cxnSpLocks/>
            <a:stCxn id="545" idx="2"/>
          </p:cNvCxnSpPr>
          <p:nvPr/>
        </p:nvCxnSpPr>
        <p:spPr>
          <a:xfrm flipH="1">
            <a:off x="8338458" y="7754387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AB918A4-3427-EAEA-7768-B7E647843399}"/>
              </a:ext>
            </a:extLst>
          </p:cNvPr>
          <p:cNvCxnSpPr>
            <a:cxnSpLocks/>
            <a:stCxn id="549" idx="2"/>
            <a:endCxn id="548" idx="5"/>
          </p:cNvCxnSpPr>
          <p:nvPr/>
        </p:nvCxnSpPr>
        <p:spPr>
          <a:xfrm flipV="1">
            <a:off x="8274300" y="8084514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Freeform 554">
            <a:extLst>
              <a:ext uri="{FF2B5EF4-FFF2-40B4-BE49-F238E27FC236}">
                <a16:creationId xmlns:a16="http://schemas.microsoft.com/office/drawing/2014/main" id="{68BE6971-07D6-C537-0011-C109E81FE29B}"/>
              </a:ext>
            </a:extLst>
          </p:cNvPr>
          <p:cNvSpPr/>
          <p:nvPr/>
        </p:nvSpPr>
        <p:spPr>
          <a:xfrm>
            <a:off x="8555274" y="8059422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33B4CB9-2800-1E0E-343E-02639C963B79}"/>
              </a:ext>
            </a:extLst>
          </p:cNvPr>
          <p:cNvCxnSpPr>
            <a:cxnSpLocks/>
            <a:stCxn id="572" idx="0"/>
          </p:cNvCxnSpPr>
          <p:nvPr/>
        </p:nvCxnSpPr>
        <p:spPr>
          <a:xfrm>
            <a:off x="8268284" y="7153494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reeform 556">
            <a:extLst>
              <a:ext uri="{FF2B5EF4-FFF2-40B4-BE49-F238E27FC236}">
                <a16:creationId xmlns:a16="http://schemas.microsoft.com/office/drawing/2014/main" id="{B9874154-6101-366F-B5B2-C9EF11CBAA01}"/>
              </a:ext>
            </a:extLst>
          </p:cNvPr>
          <p:cNvSpPr/>
          <p:nvPr/>
        </p:nvSpPr>
        <p:spPr>
          <a:xfrm>
            <a:off x="8583556" y="7366858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8C869C00-7028-CA90-E1B2-6141FD9B4214}"/>
              </a:ext>
            </a:extLst>
          </p:cNvPr>
          <p:cNvCxnSpPr>
            <a:cxnSpLocks/>
            <a:stCxn id="555" idx="0"/>
            <a:endCxn id="546" idx="0"/>
          </p:cNvCxnSpPr>
          <p:nvPr/>
        </p:nvCxnSpPr>
        <p:spPr>
          <a:xfrm>
            <a:off x="8555275" y="8200825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0246AAA4-B180-0DE6-345D-2187C8E817CF}"/>
              </a:ext>
            </a:extLst>
          </p:cNvPr>
          <p:cNvCxnSpPr>
            <a:cxnSpLocks/>
            <a:stCxn id="546" idx="4"/>
            <a:endCxn id="551" idx="0"/>
          </p:cNvCxnSpPr>
          <p:nvPr/>
        </p:nvCxnSpPr>
        <p:spPr>
          <a:xfrm>
            <a:off x="8564521" y="8631614"/>
            <a:ext cx="2750" cy="16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2EC70E1-C9EA-F5FF-9A13-E301653069AE}"/>
              </a:ext>
            </a:extLst>
          </p:cNvPr>
          <p:cNvSpPr>
            <a:spLocks noChangeAspect="1"/>
          </p:cNvSpPr>
          <p:nvPr/>
        </p:nvSpPr>
        <p:spPr>
          <a:xfrm>
            <a:off x="8083138" y="840301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0DBC7333-D127-917C-C017-2BDE468EA112}"/>
              </a:ext>
            </a:extLst>
          </p:cNvPr>
          <p:cNvCxnSpPr>
            <a:cxnSpLocks/>
            <a:stCxn id="560" idx="3"/>
            <a:endCxn id="546" idx="6"/>
          </p:cNvCxnSpPr>
          <p:nvPr/>
        </p:nvCxnSpPr>
        <p:spPr>
          <a:xfrm>
            <a:off x="8311739" y="8517313"/>
            <a:ext cx="13848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D26C0319-B0F9-00D1-7584-8CD10E8E75D0}"/>
              </a:ext>
            </a:extLst>
          </p:cNvPr>
          <p:cNvCxnSpPr>
            <a:cxnSpLocks/>
            <a:stCxn id="551" idx="7"/>
            <a:endCxn id="560" idx="2"/>
          </p:cNvCxnSpPr>
          <p:nvPr/>
        </p:nvCxnSpPr>
        <p:spPr>
          <a:xfrm flipH="1" flipV="1">
            <a:off x="8197439" y="8631614"/>
            <a:ext cx="289011" cy="2013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Freeform 562">
            <a:extLst>
              <a:ext uri="{FF2B5EF4-FFF2-40B4-BE49-F238E27FC236}">
                <a16:creationId xmlns:a16="http://schemas.microsoft.com/office/drawing/2014/main" id="{CEE5C04C-7E7C-CF32-CDFC-36F0954C8CD0}"/>
              </a:ext>
            </a:extLst>
          </p:cNvPr>
          <p:cNvSpPr/>
          <p:nvPr/>
        </p:nvSpPr>
        <p:spPr>
          <a:xfrm>
            <a:off x="7967977" y="8090882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C5412DFD-F3E9-9C4A-64EB-CB83BC6FB947}"/>
              </a:ext>
            </a:extLst>
          </p:cNvPr>
          <p:cNvSpPr>
            <a:spLocks noChangeAspect="1"/>
          </p:cNvSpPr>
          <p:nvPr/>
        </p:nvSpPr>
        <p:spPr>
          <a:xfrm flipH="1">
            <a:off x="8144731" y="6478456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F9DB031D-1393-75EF-0DD8-312F5B5E7C48}"/>
              </a:ext>
            </a:extLst>
          </p:cNvPr>
          <p:cNvSpPr>
            <a:spLocks noChangeAspect="1"/>
          </p:cNvSpPr>
          <p:nvPr/>
        </p:nvSpPr>
        <p:spPr>
          <a:xfrm flipH="1">
            <a:off x="8431329" y="6778278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66" name="Triangle 565">
            <a:extLst>
              <a:ext uri="{FF2B5EF4-FFF2-40B4-BE49-F238E27FC236}">
                <a16:creationId xmlns:a16="http://schemas.microsoft.com/office/drawing/2014/main" id="{6D2A1D4E-2746-5A0A-D30C-FFCC645FBB50}"/>
              </a:ext>
            </a:extLst>
          </p:cNvPr>
          <p:cNvSpPr>
            <a:spLocks noChangeAspect="1"/>
          </p:cNvSpPr>
          <p:nvPr/>
        </p:nvSpPr>
        <p:spPr>
          <a:xfrm flipH="1">
            <a:off x="8121943" y="692288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67" name="Diamond 566">
            <a:extLst>
              <a:ext uri="{FF2B5EF4-FFF2-40B4-BE49-F238E27FC236}">
                <a16:creationId xmlns:a16="http://schemas.microsoft.com/office/drawing/2014/main" id="{01D6C57A-1314-77B6-90C4-7C8871ECC3D9}"/>
              </a:ext>
            </a:extLst>
          </p:cNvPr>
          <p:cNvSpPr>
            <a:spLocks noChangeAspect="1"/>
          </p:cNvSpPr>
          <p:nvPr/>
        </p:nvSpPr>
        <p:spPr>
          <a:xfrm flipH="1">
            <a:off x="7873008" y="6814951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F8039167-C9B9-06B6-930B-0693DC3F2389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>
            <a:off x="8259031" y="6707056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Freeform 568">
            <a:extLst>
              <a:ext uri="{FF2B5EF4-FFF2-40B4-BE49-F238E27FC236}">
                <a16:creationId xmlns:a16="http://schemas.microsoft.com/office/drawing/2014/main" id="{063B3604-DB1A-FEF4-EF92-4F3BCBB0ACAE}"/>
              </a:ext>
            </a:extLst>
          </p:cNvPr>
          <p:cNvSpPr/>
          <p:nvPr/>
        </p:nvSpPr>
        <p:spPr>
          <a:xfrm>
            <a:off x="7772399" y="6597312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A0128933-CE2D-14CC-30A6-A8CD745E330C}"/>
              </a:ext>
            </a:extLst>
          </p:cNvPr>
          <p:cNvCxnSpPr>
            <a:cxnSpLocks/>
            <a:stCxn id="564" idx="2"/>
          </p:cNvCxnSpPr>
          <p:nvPr/>
        </p:nvCxnSpPr>
        <p:spPr>
          <a:xfrm flipH="1">
            <a:off x="8051467" y="6707056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CFC52F7-134B-EBA6-BE49-08ED55C34D76}"/>
              </a:ext>
            </a:extLst>
          </p:cNvPr>
          <p:cNvCxnSpPr>
            <a:cxnSpLocks/>
            <a:stCxn id="567" idx="2"/>
            <a:endCxn id="566" idx="5"/>
          </p:cNvCxnSpPr>
          <p:nvPr/>
        </p:nvCxnSpPr>
        <p:spPr>
          <a:xfrm flipV="1">
            <a:off x="7987309" y="7037183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Freeform 571">
            <a:extLst>
              <a:ext uri="{FF2B5EF4-FFF2-40B4-BE49-F238E27FC236}">
                <a16:creationId xmlns:a16="http://schemas.microsoft.com/office/drawing/2014/main" id="{828F3A27-55BE-1154-7936-0425BE721776}"/>
              </a:ext>
            </a:extLst>
          </p:cNvPr>
          <p:cNvSpPr/>
          <p:nvPr/>
        </p:nvSpPr>
        <p:spPr>
          <a:xfrm>
            <a:off x="8268283" y="7012091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DD177AB6-8374-0333-B16B-517B05FFC5F0}"/>
              </a:ext>
            </a:extLst>
          </p:cNvPr>
          <p:cNvCxnSpPr>
            <a:cxnSpLocks/>
          </p:cNvCxnSpPr>
          <p:nvPr/>
        </p:nvCxnSpPr>
        <p:spPr>
          <a:xfrm>
            <a:off x="8202469" y="6349161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Freeform 573">
            <a:extLst>
              <a:ext uri="{FF2B5EF4-FFF2-40B4-BE49-F238E27FC236}">
                <a16:creationId xmlns:a16="http://schemas.microsoft.com/office/drawing/2014/main" id="{D33F91E0-5952-223D-D0E2-EFF79B9C46A5}"/>
              </a:ext>
            </a:extLst>
          </p:cNvPr>
          <p:cNvSpPr/>
          <p:nvPr/>
        </p:nvSpPr>
        <p:spPr>
          <a:xfrm>
            <a:off x="8296565" y="6319527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BB7B789A-15F6-A806-8405-670F202A6CDA}"/>
              </a:ext>
            </a:extLst>
          </p:cNvPr>
          <p:cNvCxnSpPr>
            <a:cxnSpLocks/>
            <a:stCxn id="572" idx="0"/>
          </p:cNvCxnSpPr>
          <p:nvPr/>
        </p:nvCxnSpPr>
        <p:spPr>
          <a:xfrm>
            <a:off x="8268284" y="7153494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F29D086D-F504-D265-91DC-488C7656F3BA}"/>
              </a:ext>
            </a:extLst>
          </p:cNvPr>
          <p:cNvSpPr/>
          <p:nvPr/>
        </p:nvSpPr>
        <p:spPr>
          <a:xfrm>
            <a:off x="7649581" y="6365379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D109290B-7E87-0E2A-89DA-BBB1B9B4DE3E}"/>
              </a:ext>
            </a:extLst>
          </p:cNvPr>
          <p:cNvSpPr/>
          <p:nvPr/>
        </p:nvSpPr>
        <p:spPr>
          <a:xfrm>
            <a:off x="7833965" y="7366261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E1A758-C822-1838-9527-7007708EA095}"/>
              </a:ext>
            </a:extLst>
          </p:cNvPr>
          <p:cNvSpPr txBox="1"/>
          <p:nvPr/>
        </p:nvSpPr>
        <p:spPr>
          <a:xfrm rot="18000000">
            <a:off x="7217090" y="6610074"/>
            <a:ext cx="71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32CE6E-831A-DF94-344D-557B1FCDF83E}"/>
              </a:ext>
            </a:extLst>
          </p:cNvPr>
          <p:cNvSpPr txBox="1"/>
          <p:nvPr/>
        </p:nvSpPr>
        <p:spPr>
          <a:xfrm rot="18000000">
            <a:off x="7441983" y="7940838"/>
            <a:ext cx="59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Inner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5ED973-2C29-485F-6F76-79584D0B9689}"/>
              </a:ext>
            </a:extLst>
          </p:cNvPr>
          <p:cNvSpPr>
            <a:spLocks noChangeAspect="1"/>
          </p:cNvSpPr>
          <p:nvPr/>
        </p:nvSpPr>
        <p:spPr>
          <a:xfrm flipH="1">
            <a:off x="9513141" y="6403856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4D84932F-F78F-30A2-A438-FD167DF04A77}"/>
              </a:ext>
            </a:extLst>
          </p:cNvPr>
          <p:cNvSpPr>
            <a:spLocks noChangeAspect="1"/>
          </p:cNvSpPr>
          <p:nvPr/>
        </p:nvSpPr>
        <p:spPr>
          <a:xfrm flipH="1">
            <a:off x="9889471" y="639546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0848506-D0A5-C553-650E-430DFF51EEE3}"/>
              </a:ext>
            </a:extLst>
          </p:cNvPr>
          <p:cNvSpPr>
            <a:spLocks noChangeAspect="1"/>
          </p:cNvSpPr>
          <p:nvPr/>
        </p:nvSpPr>
        <p:spPr>
          <a:xfrm flipH="1">
            <a:off x="10307927" y="640385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A868AA-BA72-7BBB-33E0-E2B98455C65E}"/>
              </a:ext>
            </a:extLst>
          </p:cNvPr>
          <p:cNvSpPr txBox="1"/>
          <p:nvPr/>
        </p:nvSpPr>
        <p:spPr>
          <a:xfrm>
            <a:off x="10580575" y="6266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731B437-1A61-D649-AF05-2D7125A8185C}"/>
              </a:ext>
            </a:extLst>
          </p:cNvPr>
          <p:cNvSpPr txBox="1"/>
          <p:nvPr/>
        </p:nvSpPr>
        <p:spPr>
          <a:xfrm>
            <a:off x="9290091" y="6166626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06DEEA-9B98-E3ED-6DC2-971600A1256A}"/>
              </a:ext>
            </a:extLst>
          </p:cNvPr>
          <p:cNvSpPr txBox="1"/>
          <p:nvPr/>
        </p:nvSpPr>
        <p:spPr>
          <a:xfrm rot="10800000">
            <a:off x="10777123" y="618661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6DF251E-CF73-D735-E454-39DEBECB7FE6}"/>
              </a:ext>
            </a:extLst>
          </p:cNvPr>
          <p:cNvSpPr txBox="1"/>
          <p:nvPr/>
        </p:nvSpPr>
        <p:spPr>
          <a:xfrm>
            <a:off x="9319207" y="5992169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Control-flow ops: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994BCBC-AFE6-061B-2B54-A0B5DF9F4D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8405" y="6941397"/>
            <a:ext cx="1511425" cy="1511968"/>
            <a:chOff x="6298926" y="6745090"/>
            <a:chExt cx="3425231" cy="342646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95698B4-F34F-2EFD-B773-FC78EAC2E9B0}"/>
                </a:ext>
              </a:extLst>
            </p:cNvPr>
            <p:cNvGrpSpPr/>
            <p:nvPr/>
          </p:nvGrpSpPr>
          <p:grpSpPr>
            <a:xfrm>
              <a:off x="6303454" y="8171450"/>
              <a:ext cx="1940686" cy="2000102"/>
              <a:chOff x="5133372" y="3962622"/>
              <a:chExt cx="1940686" cy="2000102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706BEC6-4833-B4E0-6077-4D4468E86165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AF95F6E7-C52F-436D-E3DB-D81E45F17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46E72FB-2BFB-E351-C84A-16FF25C1FD25}"/>
                  </a:ext>
                </a:extLst>
              </p:cNvPr>
              <p:cNvGrpSpPr/>
              <p:nvPr/>
            </p:nvGrpSpPr>
            <p:grpSpPr>
              <a:xfrm>
                <a:off x="5133372" y="5382336"/>
                <a:ext cx="457200" cy="573462"/>
                <a:chOff x="5133372" y="5382336"/>
                <a:chExt cx="457200" cy="573462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C5E5FEA6-C99A-B843-461B-BE3D81611AEF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3241F8F-00D7-2C84-75BC-0EB12336BB7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5317817-07D0-78D6-88D9-60FB9873293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51514954-7389-F3CE-3FCD-920E68715A9D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B13B75B-0A62-4203-5954-F06CDADBF51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312ED3-E074-2897-6BC6-E5DDAE9BEDA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0D9D0AF-0F3E-F04E-AA73-04B7D4E8C12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337DECB-75B1-4049-652C-26E1018D3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711E917-EC97-B5C5-CE5C-C2005EA67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69287EA-694A-ACB9-9602-C8714EE7E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D0656BF5-E22E-F123-D860-514F0F88E5F6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D06FBE9-96A1-BD40-C574-2DA37FF242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BDF1D939-5FCD-B9A8-3EEC-5EF2C8942A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19ECA4B4-404E-EF8E-EB65-B76CAA7E37A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641BD9B2-7313-F121-8E1A-0EE53E1C74E0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ECBEA187-00B7-6478-E805-7AC1A353B8B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6577083A-2205-94F2-4551-B13704B1ABC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84E3FE5-50CB-9A77-E1D8-07A7BBE185D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CA5D715E-B1F7-C205-6919-CDE3696DF4B9}"/>
                  </a:ext>
                </a:extLst>
              </p:cNvPr>
              <p:cNvCxnSpPr>
                <a:cxnSpLocks/>
                <a:stCxn id="325" idx="3"/>
                <a:endCxn id="335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5F3C359A-197D-D7E4-AF93-C8496DCDE602}"/>
                  </a:ext>
                </a:extLst>
              </p:cNvPr>
              <p:cNvCxnSpPr>
                <a:cxnSpLocks/>
                <a:stCxn id="330" idx="3"/>
                <a:endCxn id="33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98D35D6A-EF85-2239-639B-3F56F0145083}"/>
                  </a:ext>
                </a:extLst>
              </p:cNvPr>
              <p:cNvCxnSpPr>
                <a:cxnSpLocks/>
                <a:stCxn id="334" idx="3"/>
                <a:endCxn id="331" idx="1"/>
              </p:cNvCxnSpPr>
              <p:nvPr/>
            </p:nvCxnSpPr>
            <p:spPr>
              <a:xfrm>
                <a:off x="5590572" y="5669327"/>
                <a:ext cx="1026286" cy="69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09ECE54-84E8-9162-60E8-320661DC3C70}"/>
                  </a:ext>
                </a:extLst>
              </p:cNvPr>
              <p:cNvCxnSpPr>
                <a:cxnSpLocks/>
                <a:stCxn id="319" idx="3"/>
                <a:endCxn id="326" idx="1"/>
              </p:cNvCxnSpPr>
              <p:nvPr/>
            </p:nvCxnSpPr>
            <p:spPr>
              <a:xfrm flipV="1">
                <a:off x="5590955" y="4249612"/>
                <a:ext cx="1025903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52792A2-8B47-4CAB-5C3D-9C5B1860FCAF}"/>
                </a:ext>
              </a:extLst>
            </p:cNvPr>
            <p:cNvGrpSpPr/>
            <p:nvPr/>
          </p:nvGrpSpPr>
          <p:grpSpPr>
            <a:xfrm>
              <a:off x="7864491" y="8170602"/>
              <a:ext cx="1858894" cy="2000102"/>
              <a:chOff x="5215164" y="3962622"/>
              <a:chExt cx="1858894" cy="2000102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FF50383-288B-61D4-A1C3-14B1C5D6937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5CD7B688-55F0-C573-A623-DEACC2A7C3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F282D4BB-B132-11D9-D454-E80BADCA3135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0A287081-6C5E-3FE5-A25E-DA891AC9BD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C1F9675D-36AB-F307-56B9-2B7041FB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A69F231-E844-9CD4-BFA9-2DDBA941A76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33062E-91EA-333E-2925-5E73DFBF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8397C5B7-0473-FA89-DA38-898C2A4C68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A6255B4-5AA2-8790-A7BF-2FD8B3F5E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5242CA53-EA5A-5787-BD12-48C22184F0AB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0E9F0E5-FBE4-1650-7A35-DC96BD7A906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458A346-C6B3-DDAB-05AB-CC7AD6D9F76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819EFAEA-3BAE-D95F-2A75-956031A3C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B14C985-4869-827D-D014-B5C550A384BA}"/>
                  </a:ext>
                </a:extLst>
              </p:cNvPr>
              <p:cNvSpPr/>
              <p:nvPr/>
            </p:nvSpPr>
            <p:spPr>
              <a:xfrm rot="5400000">
                <a:off x="5290398" y="3891218"/>
                <a:ext cx="138897" cy="2893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1E3C11F-1715-B270-E5D0-AD3CF40C4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4A3A4F41-3378-A73E-A70A-7283E88D3A76}"/>
                  </a:ext>
                </a:extLst>
              </p:cNvPr>
              <p:cNvCxnSpPr>
                <a:cxnSpLocks/>
                <a:stCxn id="296" idx="3"/>
                <a:endCxn id="29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59EB4906-4E4F-2239-69BB-638FA9B0D6DA}"/>
                  </a:ext>
                </a:extLst>
              </p:cNvPr>
              <p:cNvCxnSpPr>
                <a:cxnSpLocks/>
                <a:stCxn id="331" idx="3"/>
                <a:endCxn id="297" idx="1"/>
              </p:cNvCxnSpPr>
              <p:nvPr/>
            </p:nvCxnSpPr>
            <p:spPr>
              <a:xfrm flipV="1">
                <a:off x="5594811" y="567625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7212E659-C93C-C5CF-575F-B2FD236F5E1E}"/>
                  </a:ext>
                </a:extLst>
              </p:cNvPr>
              <p:cNvCxnSpPr>
                <a:cxnSpLocks/>
                <a:stCxn id="326" idx="3"/>
                <a:endCxn id="294" idx="1"/>
              </p:cNvCxnSpPr>
              <p:nvPr/>
            </p:nvCxnSpPr>
            <p:spPr>
              <a:xfrm flipV="1">
                <a:off x="5594811" y="424961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9E5810D-8BC5-AF66-2A5A-F7F5C8C58C34}"/>
                </a:ext>
              </a:extLst>
            </p:cNvPr>
            <p:cNvGrpSpPr/>
            <p:nvPr/>
          </p:nvGrpSpPr>
          <p:grpSpPr>
            <a:xfrm>
              <a:off x="6298926" y="6746601"/>
              <a:ext cx="1940304" cy="1484515"/>
              <a:chOff x="5133754" y="3962622"/>
              <a:chExt cx="1940304" cy="148451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4BC7EBC-5E29-A3BF-58FC-ACD1AFB4AA40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D08CE61-427F-1267-03D9-F4F3EC519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9958B957-06D7-52AA-6C74-FC9D61402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B5091B8-F09A-FDCF-DCB2-FE8E8888F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1D8BFF6-1163-6AFB-0D47-C4E0C236F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45E9D40-48A0-C2E5-A478-AEABE06DAA62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F2E9BE0E-3837-AC8C-292C-297F63DE39D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A4E6C3D-1A51-62CA-18C1-97552268EB5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6DE8694-5E18-D0E7-327D-910EB69A9009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47CEAC5A-4BB3-002B-D091-8B592E84E066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AB7EB5E6-1F4B-5B8F-6448-08ABBF2119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DA647B5-D9AF-2DEE-13B9-935E2565CE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0238698-20AA-FA4A-1ACA-0DBFF33AC6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5F84A1B6-C850-CCC5-D7FF-3096F576F87A}"/>
                  </a:ext>
                </a:extLst>
              </p:cNvPr>
              <p:cNvCxnSpPr>
                <a:cxnSpLocks/>
                <a:stCxn id="277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9E1983E-A2F7-BCC1-8EF5-0E4B20858846}"/>
                  </a:ext>
                </a:extLst>
              </p:cNvPr>
              <p:cNvCxnSpPr>
                <a:cxnSpLocks/>
                <a:stCxn id="281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C9BAAF4-0E52-E0EF-6993-7DE31BAD7AC0}"/>
                  </a:ext>
                </a:extLst>
              </p:cNvPr>
              <p:cNvCxnSpPr>
                <a:cxnSpLocks/>
                <a:stCxn id="275" idx="3"/>
                <a:endCxn id="279" idx="1"/>
              </p:cNvCxnSpPr>
              <p:nvPr/>
            </p:nvCxnSpPr>
            <p:spPr>
              <a:xfrm flipV="1">
                <a:off x="5590954" y="4249613"/>
                <a:ext cx="1025905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DCE8344-6C91-C41C-7435-255621A0A005}"/>
                </a:ext>
              </a:extLst>
            </p:cNvPr>
            <p:cNvGrpSpPr/>
            <p:nvPr/>
          </p:nvGrpSpPr>
          <p:grpSpPr>
            <a:xfrm>
              <a:off x="7865262" y="6745090"/>
              <a:ext cx="1858895" cy="1484515"/>
              <a:chOff x="5215163" y="3962622"/>
              <a:chExt cx="1858895" cy="1484515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5D7387B-B54B-E011-05BF-5C54171E30A2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8837CB8-9328-8165-AAA9-FBA882364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B9183EB-9891-8640-34C6-2BD6722E9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2DDB741-49F7-A753-79AC-1BF35A0B5A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BC94A75-8796-C02C-941C-3056D7616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C483B60-E64C-7EC8-81AF-3F38A230402A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BBC9318-C2F9-0B94-9457-7C8375D3BBE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BE7D4F0-B714-05B1-1375-EBB0EE58A9F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1103FF8C-FA2A-54B2-E7F4-670E5768E18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7EA988EF-34E3-2CFF-8AC5-CBDD91F70029}"/>
                  </a:ext>
                </a:extLst>
              </p:cNvPr>
              <p:cNvGrpSpPr/>
              <p:nvPr/>
            </p:nvGrpSpPr>
            <p:grpSpPr>
              <a:xfrm>
                <a:off x="5215163" y="3966453"/>
                <a:ext cx="300942" cy="573462"/>
                <a:chOff x="5214781" y="5382336"/>
                <a:chExt cx="300942" cy="573462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A9EDC50-EB7D-8BB3-89F1-36671C8213D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5A99C54-9D4D-42CB-429F-F0C5BC93558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2D46F25-1108-578D-11C0-275F32D0AF36}"/>
                  </a:ext>
                </a:extLst>
              </p:cNvPr>
              <p:cNvCxnSpPr>
                <a:cxnSpLocks/>
                <a:stCxn id="259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3D25318-477C-AF1C-EEE9-59AA25C780E5}"/>
                  </a:ext>
                </a:extLst>
              </p:cNvPr>
              <p:cNvCxnSpPr>
                <a:cxnSpLocks/>
                <a:stCxn id="264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7706065-93E9-3D67-25A0-1EE0932988DA}"/>
                  </a:ext>
                </a:extLst>
              </p:cNvPr>
              <p:cNvCxnSpPr>
                <a:cxnSpLocks/>
                <a:stCxn id="279" idx="3"/>
                <a:endCxn id="260" idx="1"/>
              </p:cNvCxnSpPr>
              <p:nvPr/>
            </p:nvCxnSpPr>
            <p:spPr>
              <a:xfrm flipV="1">
                <a:off x="5589131" y="4249613"/>
                <a:ext cx="1027727" cy="1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Freeform 336">
            <a:extLst>
              <a:ext uri="{FF2B5EF4-FFF2-40B4-BE49-F238E27FC236}">
                <a16:creationId xmlns:a16="http://schemas.microsoft.com/office/drawing/2014/main" id="{A0186566-D408-8E97-30CA-C7D437DFA8B5}"/>
              </a:ext>
            </a:extLst>
          </p:cNvPr>
          <p:cNvSpPr/>
          <p:nvPr/>
        </p:nvSpPr>
        <p:spPr>
          <a:xfrm>
            <a:off x="9906995" y="6675695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A914FAE-5C17-FE33-250D-1765C1A91579}"/>
              </a:ext>
            </a:extLst>
          </p:cNvPr>
          <p:cNvSpPr txBox="1"/>
          <p:nvPr/>
        </p:nvSpPr>
        <p:spPr>
          <a:xfrm>
            <a:off x="9703685" y="62631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BA12B-A01E-6716-C58E-13851B68A8A9}"/>
              </a:ext>
            </a:extLst>
          </p:cNvPr>
          <p:cNvSpPr txBox="1"/>
          <p:nvPr/>
        </p:nvSpPr>
        <p:spPr>
          <a:xfrm>
            <a:off x="10112521" y="627027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42CFEAD-0907-5E67-6BC3-B9CAE2A37928}"/>
              </a:ext>
            </a:extLst>
          </p:cNvPr>
          <p:cNvSpPr txBox="1"/>
          <p:nvPr/>
        </p:nvSpPr>
        <p:spPr>
          <a:xfrm>
            <a:off x="10502063" y="62624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C664514-D5A6-69E1-EA50-BAB23F5726D3}"/>
              </a:ext>
            </a:extLst>
          </p:cNvPr>
          <p:cNvSpPr txBox="1"/>
          <p:nvPr/>
        </p:nvSpPr>
        <p:spPr>
          <a:xfrm>
            <a:off x="6016178" y="6748871"/>
            <a:ext cx="125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Arbitrary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67548-B66E-8FFF-F5F2-B164E56C2A94}"/>
              </a:ext>
            </a:extLst>
          </p:cNvPr>
          <p:cNvSpPr txBox="1"/>
          <p:nvPr/>
        </p:nvSpPr>
        <p:spPr>
          <a:xfrm>
            <a:off x="8596863" y="6313087"/>
            <a:ext cx="78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DFG from</a:t>
            </a:r>
          </a:p>
          <a:p>
            <a:r>
              <a:rPr lang="en-US" sz="1200" i="1" dirty="0" err="1"/>
              <a:t>RipTide’s</a:t>
            </a:r>
            <a:endParaRPr lang="en-US" sz="1200" i="1" dirty="0"/>
          </a:p>
          <a:p>
            <a:r>
              <a:rPr lang="en-US" sz="1200" i="1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8025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9156923" y="296375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42941" y="288297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375135" y="2858379"/>
            <a:ext cx="2724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>
                <a:solidFill>
                  <a:schemeClr val="accent1"/>
                </a:solidFill>
              </a:rPr>
              <a:t>Direct</a:t>
            </a:r>
            <a:r>
              <a:rPr lang="en-US" sz="1500" b="1" dirty="0"/>
              <a:t> and </a:t>
            </a:r>
            <a:r>
              <a:rPr lang="en-US" sz="1500" b="1" i="1" dirty="0">
                <a:solidFill>
                  <a:srgbClr val="FFC000"/>
                </a:solidFill>
              </a:rPr>
              <a:t>transitive</a:t>
            </a:r>
            <a:r>
              <a:rPr lang="en-US" sz="1500" b="1" dirty="0"/>
              <a:t> control/data </a:t>
            </a:r>
            <a:r>
              <a:rPr lang="en-US" sz="1500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98704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52038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88997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904421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71601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930477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925744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912384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931548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939219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940423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944233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94389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1006856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85331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77711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98601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95912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939219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532480" y="2124065"/>
            <a:ext cx="321225" cy="3459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053075" y="9530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582621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3952210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106457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3778259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186083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454431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466472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504572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3839351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021362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454431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589770" y="2116800"/>
            <a:ext cx="321225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2" y="3866949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2" y="5022512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7515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721163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43762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0325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0468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55823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6893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6916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52221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1838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8" y="41982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183883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4349616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5051180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7789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0437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4144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4382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2414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1084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3651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7263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6847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39264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0592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0609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3768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6481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4144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559311"/>
            <a:ext cx="2183480" cy="7779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887796" y="5478571"/>
            <a:ext cx="484230" cy="36685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62615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5860926"/>
            <a:ext cx="345234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SCCDAG of OG w/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transitive</a:t>
            </a:r>
            <a:r>
              <a:rPr lang="en-US" sz="1600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1230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1" y="3310377"/>
            <a:ext cx="4668285" cy="395847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4531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073608" y="3636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606942" y="36680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3814691" y="4372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130778" y="45805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3756198" y="52118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478752" y="38669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352359" y="39869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3748843" y="43294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463259" y="43423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521657" y="45848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399161" y="48742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509876" y="48317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351272" y="39683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352361" y="41870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030456" y="38836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3813768" y="40164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05740" y="4420809"/>
            <a:ext cx="262561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261978" y="56458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8187926" y="1824463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72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A0F2428B-DEE4-DB78-C294-CCAE61C5A6BA}"/>
              </a:ext>
            </a:extLst>
          </p:cNvPr>
          <p:cNvSpPr/>
          <p:nvPr/>
        </p:nvSpPr>
        <p:spPr>
          <a:xfrm>
            <a:off x="10144664" y="7850038"/>
            <a:ext cx="914400" cy="914400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36BC85F6-8C8B-35E5-B1A5-A239DFF9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25948" y="2008414"/>
            <a:ext cx="2294627" cy="434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3" y="1325091"/>
            <a:ext cx="2745408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AFABAB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AFABAB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= 0..n)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!= 0)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sz="1400" b="1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5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A0860DF3-7BF3-E480-177B-76017E449B12}"/>
              </a:ext>
            </a:extLst>
          </p:cNvPr>
          <p:cNvSpPr/>
          <p:nvPr/>
        </p:nvSpPr>
        <p:spPr>
          <a:xfrm>
            <a:off x="3950550" y="8859852"/>
            <a:ext cx="671614" cy="482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34BFC-0682-B4CA-8EB0-399A8CBBE059}"/>
              </a:ext>
            </a:extLst>
          </p:cNvPr>
          <p:cNvSpPr/>
          <p:nvPr/>
        </p:nvSpPr>
        <p:spPr>
          <a:xfrm>
            <a:off x="3948144" y="6848703"/>
            <a:ext cx="1279910" cy="2012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95CCF93D-2F38-BE97-EC1C-EEF3A7EEDA88}"/>
              </a:ext>
            </a:extLst>
          </p:cNvPr>
          <p:cNvSpPr/>
          <p:nvPr/>
        </p:nvSpPr>
        <p:spPr>
          <a:xfrm rot="10800000" flipV="1">
            <a:off x="4720399" y="6850065"/>
            <a:ext cx="940326" cy="1816395"/>
          </a:xfrm>
          <a:prstGeom prst="snip2DiagRect">
            <a:avLst>
              <a:gd name="adj1" fmla="val 0"/>
              <a:gd name="adj2" fmla="val 2266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5161C7-372B-2CE9-A7F6-93243108BA4F}"/>
              </a:ext>
            </a:extLst>
          </p:cNvPr>
          <p:cNvSpPr/>
          <p:nvPr/>
        </p:nvSpPr>
        <p:spPr>
          <a:xfrm>
            <a:off x="8144457" y="7690417"/>
            <a:ext cx="792966" cy="831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3979668" y="3292892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894987" y="299671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439390" y="3229683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2543821" y="8840601"/>
            <a:ext cx="17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&amp; 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4303286" y="11475733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6412504" y="9142768"/>
            <a:ext cx="13716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>
            <a:off x="6276875" y="8758836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297211" y="1972181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217714" y="4740343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705441" y="2559099"/>
            <a:ext cx="281323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186637" y="3697991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776190" y="4476341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 flipH="1">
            <a:off x="6108222" y="3306262"/>
            <a:ext cx="3839" cy="391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108221" y="4112143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196636" y="3884739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406722" y="3587681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414483" y="3003839"/>
            <a:ext cx="578477" cy="11833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648706" y="22655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094642" y="338638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738772" y="416287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326818" y="264565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814319" y="372892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403899" y="475344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192744" y="717921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803775" y="1470764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064227" y="4100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646626" y="116939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108221" y="1140160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108222" y="2159530"/>
            <a:ext cx="3839" cy="399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687915" y="1579836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025514" y="218062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787410" y="7495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393513" y="517499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4906099" y="6187897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CFG w/ 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3996852" y="3594534"/>
            <a:ext cx="4351864" cy="126238"/>
          </a:xfrm>
          <a:prstGeom prst="bentConnector5">
            <a:avLst>
              <a:gd name="adj1" fmla="val -3852"/>
              <a:gd name="adj2" fmla="val 1234212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786705" y="2566713"/>
            <a:ext cx="3373262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8950976" y="3697991"/>
            <a:ext cx="3047866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849889" y="4473505"/>
            <a:ext cx="3251744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>
            <a:off x="10473337" y="3313876"/>
            <a:ext cx="1573" cy="384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stCxn id="260" idx="2"/>
            <a:endCxn id="262" idx="0"/>
          </p:cNvCxnSpPr>
          <p:nvPr/>
        </p:nvCxnSpPr>
        <p:spPr>
          <a:xfrm>
            <a:off x="10474909" y="4112143"/>
            <a:ext cx="852" cy="361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707538" y="225456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8843282" y="341059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780021" y="415192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408447" y="26351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583753" y="37090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469696" y="48546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8947830" y="730281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245246" y="1472704"/>
            <a:ext cx="2456181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3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8895894" y="4100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098657" y="117552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473336" y="1152520"/>
            <a:ext cx="0" cy="320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473336" y="2230176"/>
            <a:ext cx="0" cy="336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128783" y="1574729"/>
            <a:ext cx="269966" cy="158086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454103" y="219413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562614" y="7486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467937" y="52416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018859" y="5927450"/>
            <a:ext cx="289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(memory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7966870" y="3292892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703776" y="3012191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477992" y="3331250"/>
            <a:ext cx="1725545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3872305" y="6921850"/>
            <a:ext cx="2444674" cy="4569143"/>
            <a:chOff x="13291481" y="3469170"/>
            <a:chExt cx="2444674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72085" y="5092184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3152" y="4932102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300584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456346"/>
                <a:ext cx="6143" cy="5997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9388" y="4960127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317781" y="47290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60910" y="5339227"/>
                <a:ext cx="86384" cy="90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29996"/>
              <a:ext cx="91565" cy="187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206620" y="3729996"/>
              <a:ext cx="74821" cy="17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5067368" y="350481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444655" y="35005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7446299" y="7274877"/>
            <a:ext cx="2444674" cy="4166335"/>
            <a:chOff x="16638304" y="4026847"/>
            <a:chExt cx="2444674" cy="4166335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0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cxnSpLocks/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8215203" y="1147873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21A028-00A0-8944-3151-256FF941307D}"/>
              </a:ext>
            </a:extLst>
          </p:cNvPr>
          <p:cNvSpPr/>
          <p:nvPr/>
        </p:nvSpPr>
        <p:spPr>
          <a:xfrm>
            <a:off x="7895309" y="8771874"/>
            <a:ext cx="642693" cy="914400"/>
          </a:xfrm>
          <a:custGeom>
            <a:avLst/>
            <a:gdLst>
              <a:gd name="connsiteX0" fmla="*/ 642693 w 642693"/>
              <a:gd name="connsiteY0" fmla="*/ 0 h 914400"/>
              <a:gd name="connsiteX1" fmla="*/ 130629 w 642693"/>
              <a:gd name="connsiteY1" fmla="*/ 203781 h 914400"/>
              <a:gd name="connsiteX2" fmla="*/ 0 w 64269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93" h="914400">
                <a:moveTo>
                  <a:pt x="642693" y="0"/>
                </a:moveTo>
                <a:cubicBezTo>
                  <a:pt x="440218" y="25690"/>
                  <a:pt x="237744" y="51381"/>
                  <a:pt x="130629" y="203781"/>
                </a:cubicBezTo>
                <a:cubicBezTo>
                  <a:pt x="23514" y="356181"/>
                  <a:pt x="11757" y="635290"/>
                  <a:pt x="0" y="9144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52193A6-CC73-CEEA-FEA0-B1D8BF87201D}"/>
              </a:ext>
            </a:extLst>
          </p:cNvPr>
          <p:cNvCxnSpPr>
            <a:cxnSpLocks/>
            <a:stCxn id="262" idx="2"/>
          </p:cNvCxnSpPr>
          <p:nvPr/>
        </p:nvCxnSpPr>
        <p:spPr>
          <a:xfrm rot="5400000" flipH="1" flipV="1">
            <a:off x="8353936" y="3589110"/>
            <a:ext cx="4363464" cy="119815"/>
          </a:xfrm>
          <a:prstGeom prst="bentConnector5">
            <a:avLst>
              <a:gd name="adj1" fmla="val -2598"/>
              <a:gd name="adj2" fmla="val 1523633"/>
              <a:gd name="adj3" fmla="val 10394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32EE4-90BA-98FA-9525-4F39CBD8DB50}"/>
              </a:ext>
            </a:extLst>
          </p:cNvPr>
          <p:cNvCxnSpPr>
            <a:cxnSpLocks/>
          </p:cNvCxnSpPr>
          <p:nvPr/>
        </p:nvCxnSpPr>
        <p:spPr>
          <a:xfrm>
            <a:off x="5375160" y="8488394"/>
            <a:ext cx="0" cy="141949"/>
          </a:xfrm>
          <a:prstGeom prst="line">
            <a:avLst/>
          </a:prstGeom>
          <a:ln w="28575">
            <a:solidFill>
              <a:srgbClr val="000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3E2B1-A3A6-1527-EE34-2A0406C0F738}"/>
              </a:ext>
            </a:extLst>
          </p:cNvPr>
          <p:cNvCxnSpPr>
            <a:cxnSpLocks/>
          </p:cNvCxnSpPr>
          <p:nvPr/>
        </p:nvCxnSpPr>
        <p:spPr>
          <a:xfrm flipH="1">
            <a:off x="5073224" y="8627753"/>
            <a:ext cx="301937" cy="0"/>
          </a:xfrm>
          <a:prstGeom prst="straightConnector1">
            <a:avLst/>
          </a:prstGeom>
          <a:ln w="28575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DE688B2-E977-6353-6BC8-97F1977A131A}"/>
              </a:ext>
            </a:extLst>
          </p:cNvPr>
          <p:cNvCxnSpPr>
            <a:stCxn id="139" idx="3"/>
            <a:endCxn id="142" idx="0"/>
          </p:cNvCxnSpPr>
          <p:nvPr/>
        </p:nvCxnSpPr>
        <p:spPr>
          <a:xfrm rot="5400000" flipH="1">
            <a:off x="4629132" y="8493739"/>
            <a:ext cx="36598" cy="624790"/>
          </a:xfrm>
          <a:prstGeom prst="curvedConnector5">
            <a:avLst>
              <a:gd name="adj1" fmla="val -213285"/>
              <a:gd name="adj2" fmla="val 53514"/>
              <a:gd name="adj3" fmla="val 252350"/>
            </a:avLst>
          </a:prstGeom>
          <a:ln w="25400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7B4C37A-99AF-0464-FC52-BABA5DBB7465}"/>
              </a:ext>
            </a:extLst>
          </p:cNvPr>
          <p:cNvCxnSpPr>
            <a:cxnSpLocks/>
          </p:cNvCxnSpPr>
          <p:nvPr/>
        </p:nvCxnSpPr>
        <p:spPr>
          <a:xfrm flipH="1">
            <a:off x="9615852" y="7109651"/>
            <a:ext cx="91565" cy="187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4B2FD-6301-3E8B-DD01-772CCE4E1CF1}"/>
              </a:ext>
            </a:extLst>
          </p:cNvPr>
          <p:cNvCxnSpPr>
            <a:cxnSpLocks/>
          </p:cNvCxnSpPr>
          <p:nvPr/>
        </p:nvCxnSpPr>
        <p:spPr>
          <a:xfrm>
            <a:off x="9355670" y="7119175"/>
            <a:ext cx="74821" cy="17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BDF046D-E328-58D8-9CE8-7A11193BAA08}"/>
              </a:ext>
            </a:extLst>
          </p:cNvPr>
          <p:cNvSpPr txBox="1"/>
          <p:nvPr/>
        </p:nvSpPr>
        <p:spPr>
          <a:xfrm>
            <a:off x="9210067" y="68939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0A79F2D-9E12-C7B6-C89A-4A75184BB97B}"/>
              </a:ext>
            </a:extLst>
          </p:cNvPr>
          <p:cNvCxnSpPr>
            <a:cxnSpLocks/>
            <a:endCxn id="526" idx="0"/>
          </p:cNvCxnSpPr>
          <p:nvPr/>
        </p:nvCxnSpPr>
        <p:spPr>
          <a:xfrm flipH="1">
            <a:off x="9524258" y="7076292"/>
            <a:ext cx="3157" cy="1985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1932E55F-0ECF-B4C7-BD92-12CDEC044BE8}"/>
              </a:ext>
            </a:extLst>
          </p:cNvPr>
          <p:cNvSpPr txBox="1"/>
          <p:nvPr/>
        </p:nvSpPr>
        <p:spPr>
          <a:xfrm>
            <a:off x="9593704" y="68929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55C616E-5F37-1FDC-FF2D-63ACEA489C1F}"/>
              </a:ext>
            </a:extLst>
          </p:cNvPr>
          <p:cNvSpPr txBox="1"/>
          <p:nvPr/>
        </p:nvSpPr>
        <p:spPr>
          <a:xfrm>
            <a:off x="9389915" y="68520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2BDE3DC-57E0-57F8-92DF-E4E0780CFC27}"/>
              </a:ext>
            </a:extLst>
          </p:cNvPr>
          <p:cNvSpPr txBox="1"/>
          <p:nvPr/>
        </p:nvSpPr>
        <p:spPr>
          <a:xfrm>
            <a:off x="4563504" y="88350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94F1B071-DFE3-2158-AE48-539211728A52}"/>
              </a:ext>
            </a:extLst>
          </p:cNvPr>
          <p:cNvSpPr/>
          <p:nvPr/>
        </p:nvSpPr>
        <p:spPr>
          <a:xfrm rot="5400000">
            <a:off x="3515074" y="7241650"/>
            <a:ext cx="1724019" cy="86366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27C970F-1F01-7118-E141-1519355771C3}"/>
              </a:ext>
            </a:extLst>
          </p:cNvPr>
          <p:cNvSpPr/>
          <p:nvPr/>
        </p:nvSpPr>
        <p:spPr>
          <a:xfrm>
            <a:off x="2651979" y="9154215"/>
            <a:ext cx="118872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674504" y="30272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478936" y="294647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5" y="2921880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54254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07588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44547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9971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27151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86027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81294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67934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87098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94769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95973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9783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9939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62406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40881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33261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54151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51462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94769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254102" y="2125531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371867" y="9385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874721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244310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398557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070359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478183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746531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758572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796672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131451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313462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746531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691370" y="211680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2" y="4070149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2" y="5225712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9547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924363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45794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2357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2500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57855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8925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8948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54253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3870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8" y="44014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387083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4552816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5254380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9821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2469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6176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6414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4446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3116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5683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9295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8879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41296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2624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2641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5800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8513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6176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787911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5909259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18165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6076826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SCCDAG of OG w/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3516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33103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681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3839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38712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4575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47837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541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40701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41901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3" y="45326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9" y="45455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7" y="47880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50774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6" y="50349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2" y="41715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1" y="43902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40868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42196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80" y="46418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515978" y="58490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743426" y="1824463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8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AB03F7F-D076-72CF-E8AD-302F8F3A6439}"/>
              </a:ext>
            </a:extLst>
          </p:cNvPr>
          <p:cNvSpPr/>
          <p:nvPr/>
        </p:nvSpPr>
        <p:spPr>
          <a:xfrm>
            <a:off x="4485219" y="4703717"/>
            <a:ext cx="3634872" cy="39250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A2D694-BC32-9C02-FA83-2B36D7F3F9BE}"/>
              </a:ext>
            </a:extLst>
          </p:cNvPr>
          <p:cNvSpPr/>
          <p:nvPr/>
        </p:nvSpPr>
        <p:spPr>
          <a:xfrm>
            <a:off x="4665068" y="6685407"/>
            <a:ext cx="2023042" cy="1886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EB521B-4E59-860E-BEB9-737548087E55}"/>
              </a:ext>
            </a:extLst>
          </p:cNvPr>
          <p:cNvSpPr/>
          <p:nvPr/>
        </p:nvSpPr>
        <p:spPr>
          <a:xfrm>
            <a:off x="7055580" y="4872460"/>
            <a:ext cx="960120" cy="96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SwitchV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(1b)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7BEB7-D507-8616-0BCC-EF13210B9A01}"/>
              </a:ext>
            </a:extLst>
          </p:cNvPr>
          <p:cNvSpPr/>
          <p:nvPr/>
        </p:nvSpPr>
        <p:spPr>
          <a:xfrm>
            <a:off x="5293963" y="4867913"/>
            <a:ext cx="960120" cy="9601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101-46CB-0442-31A1-19A5619726B7}"/>
              </a:ext>
            </a:extLst>
          </p:cNvPr>
          <p:cNvCxnSpPr>
            <a:cxnSpLocks/>
          </p:cNvCxnSpPr>
          <p:nvPr/>
        </p:nvCxnSpPr>
        <p:spPr>
          <a:xfrm flipH="1" flipV="1">
            <a:off x="6670772" y="8488844"/>
            <a:ext cx="1834369" cy="2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A38AD-D26F-375B-08F1-FFD6418D3666}"/>
              </a:ext>
            </a:extLst>
          </p:cNvPr>
          <p:cNvCxnSpPr>
            <a:cxnSpLocks/>
          </p:cNvCxnSpPr>
          <p:nvPr/>
        </p:nvCxnSpPr>
        <p:spPr>
          <a:xfrm>
            <a:off x="7931225" y="5832580"/>
            <a:ext cx="0" cy="547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664281-B245-05CF-465B-A9EEEFD28AE1}"/>
              </a:ext>
            </a:extLst>
          </p:cNvPr>
          <p:cNvSpPr txBox="1"/>
          <p:nvPr/>
        </p:nvSpPr>
        <p:spPr>
          <a:xfrm>
            <a:off x="7325641" y="5783306"/>
            <a:ext cx="64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A_valid</a:t>
            </a:r>
            <a:endParaRPr lang="en-US" sz="1200" dirty="0"/>
          </a:p>
          <a:p>
            <a:r>
              <a:rPr lang="en-US" sz="1200" dirty="0" err="1"/>
              <a:t>B_valid</a:t>
            </a:r>
            <a:endParaRPr lang="en-US" sz="1200" dirty="0"/>
          </a:p>
          <a:p>
            <a:r>
              <a:rPr lang="en-US" sz="1200" dirty="0" err="1"/>
              <a:t>D_valid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770928-0777-C852-A164-79240204F660}"/>
              </a:ext>
            </a:extLst>
          </p:cNvPr>
          <p:cNvCxnSpPr>
            <a:cxnSpLocks/>
          </p:cNvCxnSpPr>
          <p:nvPr/>
        </p:nvCxnSpPr>
        <p:spPr>
          <a:xfrm>
            <a:off x="6529834" y="7700824"/>
            <a:ext cx="1972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>
            <a:extLst>
              <a:ext uri="{FF2B5EF4-FFF2-40B4-BE49-F238E27FC236}">
                <a16:creationId xmlns:a16="http://schemas.microsoft.com/office/drawing/2014/main" id="{5F5FB54E-3739-3B11-3BCD-03E0C869A8C3}"/>
              </a:ext>
            </a:extLst>
          </p:cNvPr>
          <p:cNvSpPr/>
          <p:nvPr/>
        </p:nvSpPr>
        <p:spPr>
          <a:xfrm rot="5400000">
            <a:off x="5759962" y="7529337"/>
            <a:ext cx="1205177" cy="334566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BE2EF74-CEB7-C8AB-5C9E-9E5293FC72A2}"/>
              </a:ext>
            </a:extLst>
          </p:cNvPr>
          <p:cNvSpPr/>
          <p:nvPr/>
        </p:nvSpPr>
        <p:spPr>
          <a:xfrm>
            <a:off x="6371193" y="7013387"/>
            <a:ext cx="685800" cy="199867"/>
          </a:xfrm>
          <a:custGeom>
            <a:avLst/>
            <a:gdLst>
              <a:gd name="connsiteX0" fmla="*/ 457200 w 457200"/>
              <a:gd name="connsiteY0" fmla="*/ 0 h 268941"/>
              <a:gd name="connsiteX1" fmla="*/ 0 w 457200"/>
              <a:gd name="connsiteY1" fmla="*/ 0 h 268941"/>
              <a:gd name="connsiteX2" fmla="*/ 0 w 457200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941">
                <a:moveTo>
                  <a:pt x="457200" y="0"/>
                </a:moveTo>
                <a:lnTo>
                  <a:pt x="0" y="0"/>
                </a:lnTo>
                <a:lnTo>
                  <a:pt x="0" y="268941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FB7363-ED08-1F6F-8D55-CAFD84ABB519}"/>
              </a:ext>
            </a:extLst>
          </p:cNvPr>
          <p:cNvSpPr txBox="1"/>
          <p:nvPr/>
        </p:nvSpPr>
        <p:spPr>
          <a:xfrm>
            <a:off x="6696546" y="675399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cxn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8F8F40-DBA2-8C2E-2B66-5E8541637FCB}"/>
              </a:ext>
            </a:extLst>
          </p:cNvPr>
          <p:cNvSpPr txBox="1"/>
          <p:nvPr/>
        </p:nvSpPr>
        <p:spPr>
          <a:xfrm>
            <a:off x="4675681" y="8240607"/>
            <a:ext cx="12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(32b)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91A2FD-0632-E4E9-6B3A-AAE283888E1F}"/>
              </a:ext>
            </a:extLst>
          </p:cNvPr>
          <p:cNvCxnSpPr>
            <a:cxnSpLocks/>
          </p:cNvCxnSpPr>
          <p:nvPr/>
        </p:nvCxnSpPr>
        <p:spPr>
          <a:xfrm flipH="1">
            <a:off x="8012472" y="5372100"/>
            <a:ext cx="427441" cy="2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82E06-0610-05CD-53D5-49B349DA224A}"/>
              </a:ext>
            </a:extLst>
          </p:cNvPr>
          <p:cNvSpPr txBox="1"/>
          <p:nvPr/>
        </p:nvSpPr>
        <p:spPr>
          <a:xfrm>
            <a:off x="8051071" y="5092630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3A734-A4A4-81FD-4475-9E48B5C6E2F6}"/>
              </a:ext>
            </a:extLst>
          </p:cNvPr>
          <p:cNvSpPr txBox="1"/>
          <p:nvPr/>
        </p:nvSpPr>
        <p:spPr>
          <a:xfrm>
            <a:off x="8066131" y="742078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E2A7E-7D40-FFF6-E5AB-FAFBF79562E0}"/>
              </a:ext>
            </a:extLst>
          </p:cNvPr>
          <p:cNvSpPr txBox="1"/>
          <p:nvPr/>
        </p:nvSpPr>
        <p:spPr>
          <a:xfrm>
            <a:off x="8066132" y="822667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1D76CC-6162-8F33-F757-755F3E3D7459}"/>
              </a:ext>
            </a:extLst>
          </p:cNvPr>
          <p:cNvCxnSpPr>
            <a:cxnSpLocks/>
          </p:cNvCxnSpPr>
          <p:nvPr/>
        </p:nvCxnSpPr>
        <p:spPr>
          <a:xfrm flipH="1">
            <a:off x="8014290" y="6794802"/>
            <a:ext cx="449702" cy="1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BA1869-D0F4-5BBD-85A5-9D7A3A6B7730}"/>
              </a:ext>
            </a:extLst>
          </p:cNvPr>
          <p:cNvSpPr txBox="1"/>
          <p:nvPr/>
        </p:nvSpPr>
        <p:spPr>
          <a:xfrm>
            <a:off x="8087005" y="6494332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480A27-01BB-4735-797A-BEE066CF010C}"/>
              </a:ext>
            </a:extLst>
          </p:cNvPr>
          <p:cNvCxnSpPr>
            <a:cxnSpLocks/>
          </p:cNvCxnSpPr>
          <p:nvPr/>
        </p:nvCxnSpPr>
        <p:spPr>
          <a:xfrm flipV="1">
            <a:off x="6348373" y="6775203"/>
            <a:ext cx="705778" cy="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A0592-B5E9-F6DF-87F2-3B54906741A9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254084" y="5347974"/>
            <a:ext cx="801497" cy="4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B34CAB-8343-ADEB-9FA8-5D1A9641B742}"/>
              </a:ext>
            </a:extLst>
          </p:cNvPr>
          <p:cNvCxnSpPr>
            <a:cxnSpLocks/>
          </p:cNvCxnSpPr>
          <p:nvPr/>
        </p:nvCxnSpPr>
        <p:spPr>
          <a:xfrm flipV="1">
            <a:off x="7300088" y="5828033"/>
            <a:ext cx="0" cy="545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C79FD69-168C-3F8A-F6CE-482C745589F7}"/>
              </a:ext>
            </a:extLst>
          </p:cNvPr>
          <p:cNvSpPr/>
          <p:nvPr/>
        </p:nvSpPr>
        <p:spPr>
          <a:xfrm>
            <a:off x="7053569" y="6378833"/>
            <a:ext cx="960120" cy="96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4EA202-30F0-C004-A6A3-BB9D67506C1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535640" y="4348352"/>
            <a:ext cx="0" cy="524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336615-0B84-FA37-B174-9AE1F8FD0D14}"/>
              </a:ext>
            </a:extLst>
          </p:cNvPr>
          <p:cNvSpPr txBox="1"/>
          <p:nvPr/>
        </p:nvSpPr>
        <p:spPr>
          <a:xfrm>
            <a:off x="7187485" y="4112748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BA9A704-0F99-894C-1194-DBFADD9F5CA9}"/>
              </a:ext>
            </a:extLst>
          </p:cNvPr>
          <p:cNvSpPr/>
          <p:nvPr/>
        </p:nvSpPr>
        <p:spPr>
          <a:xfrm>
            <a:off x="5581311" y="6907166"/>
            <a:ext cx="627681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936686A-39AD-E0E9-62CB-302B20EDE1D2}"/>
              </a:ext>
            </a:extLst>
          </p:cNvPr>
          <p:cNvSpPr/>
          <p:nvPr/>
        </p:nvSpPr>
        <p:spPr>
          <a:xfrm flipV="1">
            <a:off x="5574270" y="8053542"/>
            <a:ext cx="627681" cy="198390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ABF529-3687-4A99-E8C6-5798E201DA27}"/>
              </a:ext>
            </a:extLst>
          </p:cNvPr>
          <p:cNvCxnSpPr>
            <a:cxnSpLocks/>
          </p:cNvCxnSpPr>
          <p:nvPr/>
        </p:nvCxnSpPr>
        <p:spPr>
          <a:xfrm>
            <a:off x="4736301" y="7754216"/>
            <a:ext cx="14726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DF1BDC85-B746-94EA-6E4F-79AC6947BEA6}"/>
              </a:ext>
            </a:extLst>
          </p:cNvPr>
          <p:cNvSpPr/>
          <p:nvPr/>
        </p:nvSpPr>
        <p:spPr>
          <a:xfrm>
            <a:off x="5134557" y="7088120"/>
            <a:ext cx="1071267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C354245-7A12-7D82-D77F-BEF8AD9867B2}"/>
              </a:ext>
            </a:extLst>
          </p:cNvPr>
          <p:cNvSpPr/>
          <p:nvPr/>
        </p:nvSpPr>
        <p:spPr>
          <a:xfrm flipV="1">
            <a:off x="5134633" y="7910887"/>
            <a:ext cx="1071267" cy="327435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2295A9-CC12-35FE-10F3-6215D951BEB5}"/>
              </a:ext>
            </a:extLst>
          </p:cNvPr>
          <p:cNvSpPr txBox="1"/>
          <p:nvPr/>
        </p:nvSpPr>
        <p:spPr>
          <a:xfrm>
            <a:off x="4665836" y="751663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2D3D0-42F9-35BE-B9AC-1BC13D4E5555}"/>
              </a:ext>
            </a:extLst>
          </p:cNvPr>
          <p:cNvSpPr/>
          <p:nvPr/>
        </p:nvSpPr>
        <p:spPr>
          <a:xfrm>
            <a:off x="7118904" y="6684849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F4074-D391-F24E-09D0-77A70A0B3FBC}"/>
              </a:ext>
            </a:extLst>
          </p:cNvPr>
          <p:cNvSpPr/>
          <p:nvPr/>
        </p:nvSpPr>
        <p:spPr>
          <a:xfrm>
            <a:off x="7254632" y="668483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701DDA-CE4F-3C19-6EB7-978F6F0DE4C1}"/>
              </a:ext>
            </a:extLst>
          </p:cNvPr>
          <p:cNvSpPr/>
          <p:nvPr/>
        </p:nvSpPr>
        <p:spPr>
          <a:xfrm>
            <a:off x="7388853" y="668474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809092-E971-DCE4-4CC9-AB7DCE406A3D}"/>
              </a:ext>
            </a:extLst>
          </p:cNvPr>
          <p:cNvSpPr txBox="1"/>
          <p:nvPr/>
        </p:nvSpPr>
        <p:spPr>
          <a:xfrm>
            <a:off x="7487806" y="6673317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FIFO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594B5D-C1A0-EF10-1C1A-50D251CCEA18}"/>
              </a:ext>
            </a:extLst>
          </p:cNvPr>
          <p:cNvCxnSpPr>
            <a:cxnSpLocks/>
          </p:cNvCxnSpPr>
          <p:nvPr/>
        </p:nvCxnSpPr>
        <p:spPr>
          <a:xfrm>
            <a:off x="5532653" y="4202206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15A3CC-CE16-FB6D-3E50-6EB2F7ED0BA3}"/>
              </a:ext>
            </a:extLst>
          </p:cNvPr>
          <p:cNvSpPr txBox="1"/>
          <p:nvPr/>
        </p:nvSpPr>
        <p:spPr>
          <a:xfrm rot="16200000">
            <a:off x="5030459" y="4205062"/>
            <a:ext cx="75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39C99A-04A8-A193-C30D-42FB5C2F46B3}"/>
              </a:ext>
            </a:extLst>
          </p:cNvPr>
          <p:cNvSpPr txBox="1"/>
          <p:nvPr/>
        </p:nvSpPr>
        <p:spPr>
          <a:xfrm rot="16200000">
            <a:off x="5389880" y="4254558"/>
            <a:ext cx="560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35A80-0DFB-78CB-23AB-C8758738FE82}"/>
              </a:ext>
            </a:extLst>
          </p:cNvPr>
          <p:cNvSpPr txBox="1"/>
          <p:nvPr/>
        </p:nvSpPr>
        <p:spPr>
          <a:xfrm rot="16200000">
            <a:off x="5596119" y="4278877"/>
            <a:ext cx="67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A0E6F-B099-82DB-C24A-F9460FE87B4F}"/>
              </a:ext>
            </a:extLst>
          </p:cNvPr>
          <p:cNvSpPr txBox="1"/>
          <p:nvPr/>
        </p:nvSpPr>
        <p:spPr>
          <a:xfrm>
            <a:off x="5352232" y="5991853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A_cxn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B_cxn</a:t>
            </a:r>
            <a:endParaRPr lang="en-US" sz="12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2E323D-82B2-8272-40AE-84F2EA3A9391}"/>
              </a:ext>
            </a:extLst>
          </p:cNvPr>
          <p:cNvCxnSpPr>
            <a:cxnSpLocks/>
          </p:cNvCxnSpPr>
          <p:nvPr/>
        </p:nvCxnSpPr>
        <p:spPr>
          <a:xfrm flipV="1">
            <a:off x="8014290" y="7082839"/>
            <a:ext cx="467990" cy="1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B266B11-01D5-6839-1A98-D3D1B18C09ED}"/>
              </a:ext>
            </a:extLst>
          </p:cNvPr>
          <p:cNvSpPr txBox="1"/>
          <p:nvPr/>
        </p:nvSpPr>
        <p:spPr>
          <a:xfrm>
            <a:off x="8087297" y="6817033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44FBBC-3971-0522-C3A2-B1AC8D88DE9C}"/>
              </a:ext>
            </a:extLst>
          </p:cNvPr>
          <p:cNvSpPr txBox="1"/>
          <p:nvPr/>
        </p:nvSpPr>
        <p:spPr>
          <a:xfrm>
            <a:off x="6755328" y="65400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0105A-A28F-A373-B025-4AA1EEF41418}"/>
              </a:ext>
            </a:extLst>
          </p:cNvPr>
          <p:cNvSpPr txBox="1"/>
          <p:nvPr/>
        </p:nvSpPr>
        <p:spPr>
          <a:xfrm>
            <a:off x="6624220" y="5774455"/>
            <a:ext cx="7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A_ready</a:t>
            </a:r>
            <a:endParaRPr lang="en-US" sz="1200" dirty="0"/>
          </a:p>
          <a:p>
            <a:r>
              <a:rPr lang="en-US" sz="1200" dirty="0" err="1"/>
              <a:t>B_ready</a:t>
            </a:r>
            <a:endParaRPr lang="en-US" sz="1200" dirty="0"/>
          </a:p>
          <a:p>
            <a:r>
              <a:rPr lang="en-US" sz="1200" dirty="0" err="1"/>
              <a:t>D_ready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9A2974-AD16-F8F1-761E-AA09721E85D7}"/>
              </a:ext>
            </a:extLst>
          </p:cNvPr>
          <p:cNvCxnSpPr>
            <a:cxnSpLocks/>
          </p:cNvCxnSpPr>
          <p:nvPr/>
        </p:nvCxnSpPr>
        <p:spPr>
          <a:xfrm flipH="1">
            <a:off x="7868090" y="6071026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EFE738-2602-40CB-1A58-8AEE76FAEC9B}"/>
              </a:ext>
            </a:extLst>
          </p:cNvPr>
          <p:cNvCxnSpPr>
            <a:cxnSpLocks/>
          </p:cNvCxnSpPr>
          <p:nvPr/>
        </p:nvCxnSpPr>
        <p:spPr>
          <a:xfrm flipH="1">
            <a:off x="7233685" y="6095838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>
            <a:extLst>
              <a:ext uri="{FF2B5EF4-FFF2-40B4-BE49-F238E27FC236}">
                <a16:creationId xmlns:a16="http://schemas.microsoft.com/office/drawing/2014/main" id="{EBC65BB2-4A3E-0FB9-506D-D4EDA4074C09}"/>
              </a:ext>
            </a:extLst>
          </p:cNvPr>
          <p:cNvSpPr/>
          <p:nvPr/>
        </p:nvSpPr>
        <p:spPr>
          <a:xfrm>
            <a:off x="5869172" y="5833730"/>
            <a:ext cx="1183758" cy="745122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B08450-4011-94CB-A401-71DB2DC4CF99}"/>
              </a:ext>
            </a:extLst>
          </p:cNvPr>
          <p:cNvCxnSpPr>
            <a:cxnSpLocks/>
          </p:cNvCxnSpPr>
          <p:nvPr/>
        </p:nvCxnSpPr>
        <p:spPr>
          <a:xfrm flipH="1">
            <a:off x="5795518" y="6201363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EFAD58BF-6B8F-28D9-BA7B-DE2236BB6F6A}"/>
              </a:ext>
            </a:extLst>
          </p:cNvPr>
          <p:cNvSpPr/>
          <p:nvPr/>
        </p:nvSpPr>
        <p:spPr>
          <a:xfrm>
            <a:off x="6042723" y="5824384"/>
            <a:ext cx="1010207" cy="608587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49064-5702-06A5-5C8B-E0D94BD135CA}"/>
              </a:ext>
            </a:extLst>
          </p:cNvPr>
          <p:cNvSpPr txBox="1"/>
          <p:nvPr/>
        </p:nvSpPr>
        <p:spPr>
          <a:xfrm>
            <a:off x="6002725" y="6048386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</a:t>
            </a:r>
            <a:endParaRPr lang="en-US" sz="1200" dirty="0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EFC5A4A6-7261-E093-981C-D4BE62BBC2D7}"/>
              </a:ext>
            </a:extLst>
          </p:cNvPr>
          <p:cNvSpPr/>
          <p:nvPr/>
        </p:nvSpPr>
        <p:spPr>
          <a:xfrm>
            <a:off x="4485220" y="8431295"/>
            <a:ext cx="160331" cy="451084"/>
          </a:xfrm>
          <a:custGeom>
            <a:avLst/>
            <a:gdLst>
              <a:gd name="connsiteX0" fmla="*/ 225517 w 295260"/>
              <a:gd name="connsiteY0" fmla="*/ 488197 h 488197"/>
              <a:gd name="connsiteX1" fmla="*/ 792 w 295260"/>
              <a:gd name="connsiteY1" fmla="*/ 356462 h 488197"/>
              <a:gd name="connsiteX2" fmla="*/ 295260 w 295260"/>
              <a:gd name="connsiteY2" fmla="*/ 0 h 48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60" h="488197">
                <a:moveTo>
                  <a:pt x="225517" y="488197"/>
                </a:moveTo>
                <a:cubicBezTo>
                  <a:pt x="107342" y="463012"/>
                  <a:pt x="-10832" y="437828"/>
                  <a:pt x="792" y="356462"/>
                </a:cubicBezTo>
                <a:cubicBezTo>
                  <a:pt x="12416" y="275096"/>
                  <a:pt x="153838" y="137548"/>
                  <a:pt x="29526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4190AB-E295-D5F0-2963-CF26DF0E6FAC}"/>
              </a:ext>
            </a:extLst>
          </p:cNvPr>
          <p:cNvSpPr/>
          <p:nvPr/>
        </p:nvSpPr>
        <p:spPr>
          <a:xfrm>
            <a:off x="4589095" y="8747720"/>
            <a:ext cx="3634872" cy="289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 module reuses existing switch hardware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BFC521-2435-E528-C270-F56E0AD31426}"/>
              </a:ext>
            </a:extLst>
          </p:cNvPr>
          <p:cNvGrpSpPr/>
          <p:nvPr/>
        </p:nvGrpSpPr>
        <p:grpSpPr>
          <a:xfrm>
            <a:off x="3408226" y="4433997"/>
            <a:ext cx="1741877" cy="1773343"/>
            <a:chOff x="3095615" y="3721100"/>
            <a:chExt cx="1741877" cy="177334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5204A7-7557-D168-FD58-87D81335C51B}"/>
                </a:ext>
              </a:extLst>
            </p:cNvPr>
            <p:cNvSpPr/>
            <p:nvPr/>
          </p:nvSpPr>
          <p:spPr>
            <a:xfrm>
              <a:off x="3165475" y="3806824"/>
              <a:ext cx="1581150" cy="1590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C8867B7-E84C-2862-1275-EF15AAA9259B}"/>
                </a:ext>
              </a:extLst>
            </p:cNvPr>
            <p:cNvSpPr/>
            <p:nvPr/>
          </p:nvSpPr>
          <p:spPr>
            <a:xfrm>
              <a:off x="3587124" y="4246882"/>
              <a:ext cx="731520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393DCAE-BF19-E9A0-1D47-B300CA19571E}"/>
                </a:ext>
              </a:extLst>
            </p:cNvPr>
            <p:cNvCxnSpPr>
              <a:cxnSpLocks/>
            </p:cNvCxnSpPr>
            <p:nvPr/>
          </p:nvCxnSpPr>
          <p:spPr>
            <a:xfrm>
              <a:off x="4318644" y="4490722"/>
              <a:ext cx="5033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21422A-48FE-256B-1F1F-B69CC88D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961" y="4802509"/>
              <a:ext cx="51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E34CA90-28BF-5887-2949-CC0B7AB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5" y="4488758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0F0AB9C-97BE-E785-1CD0-457B8469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5615" y="4795522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38A9F4C-0565-DE41-EACA-BD1F98DFC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05" y="3721100"/>
              <a:ext cx="1" cy="148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A88592E-DCFC-B8EC-D12D-C3B3A4E8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6106" y="4114803"/>
              <a:ext cx="1" cy="12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604373-FF17-D781-4191-7EFB2A29AFAB}"/>
                </a:ext>
              </a:extLst>
            </p:cNvPr>
            <p:cNvSpPr/>
            <p:nvPr/>
          </p:nvSpPr>
          <p:spPr>
            <a:xfrm rot="5400000">
              <a:off x="3857235" y="3734765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7909F6B-5481-B9C5-0529-856638D872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442" y="3737226"/>
              <a:ext cx="0" cy="51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7064137-0E1D-2FC6-ADB2-30C083D16848}"/>
                </a:ext>
              </a:extLst>
            </p:cNvPr>
            <p:cNvCxnSpPr>
              <a:cxnSpLocks/>
              <a:stCxn id="154" idx="2"/>
              <a:endCxn id="181" idx="1"/>
            </p:cNvCxnSpPr>
            <p:nvPr/>
          </p:nvCxnSpPr>
          <p:spPr>
            <a:xfrm flipH="1">
              <a:off x="3950706" y="4978402"/>
              <a:ext cx="2178" cy="118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030F868-7F5B-85DB-E3C8-79FA907BAB71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3950706" y="5334340"/>
              <a:ext cx="0" cy="14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930421-D36E-71FF-3042-8EE589B7A179}"/>
                </a:ext>
              </a:extLst>
            </p:cNvPr>
            <p:cNvSpPr/>
            <p:nvPr/>
          </p:nvSpPr>
          <p:spPr>
            <a:xfrm rot="5400000">
              <a:off x="3831834" y="4955102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BD64763-C8E8-8532-7827-7388C121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327" y="4986445"/>
              <a:ext cx="0" cy="507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C30FB3-822F-8662-DAB6-4F6913B61CA3}"/>
                </a:ext>
              </a:extLst>
            </p:cNvPr>
            <p:cNvSpPr txBox="1"/>
            <p:nvPr/>
          </p:nvSpPr>
          <p:spPr>
            <a:xfrm>
              <a:off x="3097497" y="3768541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8841E8F-96BF-8212-0BF4-51C3A79617C3}"/>
              </a:ext>
            </a:extLst>
          </p:cNvPr>
          <p:cNvSpPr/>
          <p:nvPr/>
        </p:nvSpPr>
        <p:spPr>
          <a:xfrm>
            <a:off x="3826836" y="4887946"/>
            <a:ext cx="862109" cy="1291885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BEBADB-3813-26E7-291C-43FEA4A9EA42}"/>
              </a:ext>
            </a:extLst>
          </p:cNvPr>
          <p:cNvCxnSpPr>
            <a:cxnSpLocks/>
          </p:cNvCxnSpPr>
          <p:nvPr/>
        </p:nvCxnSpPr>
        <p:spPr>
          <a:xfrm flipV="1">
            <a:off x="3826835" y="4703718"/>
            <a:ext cx="1232400" cy="184229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026981-83CA-4358-E294-813575813227}"/>
              </a:ext>
            </a:extLst>
          </p:cNvPr>
          <p:cNvCxnSpPr>
            <a:cxnSpLocks/>
          </p:cNvCxnSpPr>
          <p:nvPr/>
        </p:nvCxnSpPr>
        <p:spPr>
          <a:xfrm>
            <a:off x="5795517" y="41989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9D74CE4-3FA3-0023-58B9-81158F898105}"/>
              </a:ext>
            </a:extLst>
          </p:cNvPr>
          <p:cNvCxnSpPr>
            <a:cxnSpLocks/>
          </p:cNvCxnSpPr>
          <p:nvPr/>
        </p:nvCxnSpPr>
        <p:spPr>
          <a:xfrm flipV="1">
            <a:off x="6067210" y="41989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4B9F46-0473-4A0A-6ED3-7C044C23FA07}"/>
              </a:ext>
            </a:extLst>
          </p:cNvPr>
          <p:cNvCxnSpPr>
            <a:cxnSpLocks/>
          </p:cNvCxnSpPr>
          <p:nvPr/>
        </p:nvCxnSpPr>
        <p:spPr>
          <a:xfrm>
            <a:off x="3826835" y="6187874"/>
            <a:ext cx="653098" cy="2455857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BA821C52-C360-EF5F-09F1-D024CDF79DC8}"/>
              </a:ext>
            </a:extLst>
          </p:cNvPr>
          <p:cNvSpPr/>
          <p:nvPr/>
        </p:nvSpPr>
        <p:spPr>
          <a:xfrm>
            <a:off x="4009973" y="5117624"/>
            <a:ext cx="3535887" cy="396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12175B4-887C-729D-7C0F-836CC3390AF5}"/>
              </a:ext>
            </a:extLst>
          </p:cNvPr>
          <p:cNvSpPr/>
          <p:nvPr/>
        </p:nvSpPr>
        <p:spPr>
          <a:xfrm>
            <a:off x="5848867" y="5229227"/>
            <a:ext cx="1614173" cy="3500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380155D-1C60-4886-1ADF-83CA61B63751}"/>
              </a:ext>
            </a:extLst>
          </p:cNvPr>
          <p:cNvSpPr txBox="1"/>
          <p:nvPr/>
        </p:nvSpPr>
        <p:spPr>
          <a:xfrm>
            <a:off x="5825759" y="8396626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μcore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1FD4FD-A9DE-0D0D-CF0C-F05F902488E8}"/>
              </a:ext>
            </a:extLst>
          </p:cNvPr>
          <p:cNvSpPr/>
          <p:nvPr/>
        </p:nvSpPr>
        <p:spPr>
          <a:xfrm>
            <a:off x="6489758" y="5434278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36E2E1-A6A3-E41E-D626-90D9ECE38E2A}"/>
              </a:ext>
            </a:extLst>
          </p:cNvPr>
          <p:cNvSpPr txBox="1"/>
          <p:nvPr/>
        </p:nvSpPr>
        <p:spPr>
          <a:xfrm>
            <a:off x="6689493" y="53992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26C82A-8E17-6103-0D6C-54F66D15D34C}"/>
              </a:ext>
            </a:extLst>
          </p:cNvPr>
          <p:cNvSpPr/>
          <p:nvPr/>
        </p:nvSpPr>
        <p:spPr>
          <a:xfrm>
            <a:off x="7073281" y="5428413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0C26E4-5A79-369C-FE7E-73C4C246A838}"/>
              </a:ext>
            </a:extLst>
          </p:cNvPr>
          <p:cNvSpPr txBox="1"/>
          <p:nvPr/>
        </p:nvSpPr>
        <p:spPr>
          <a:xfrm>
            <a:off x="6777681" y="5484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13AD73-9766-1E4D-0DF5-D83E8216040A}"/>
              </a:ext>
            </a:extLst>
          </p:cNvPr>
          <p:cNvSpPr txBox="1"/>
          <p:nvPr/>
        </p:nvSpPr>
        <p:spPr>
          <a:xfrm>
            <a:off x="6311261" y="5197336"/>
            <a:ext cx="116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channels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F4E817-AB45-7F97-A65B-0041CB5725BB}"/>
              </a:ext>
            </a:extLst>
          </p:cNvPr>
          <p:cNvGrpSpPr/>
          <p:nvPr/>
        </p:nvGrpSpPr>
        <p:grpSpPr>
          <a:xfrm>
            <a:off x="6364110" y="7480522"/>
            <a:ext cx="230430" cy="906202"/>
            <a:chOff x="1369770" y="4041887"/>
            <a:chExt cx="230430" cy="9062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9C9FF2-6597-5902-8A1F-C14D6CA29BBD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1B04BF7-596B-30C3-8938-687C3510778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B3F08AD-39E1-9760-AFB0-E0401C202BDF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E67560AB-CCDF-6040-992E-2FBB326BEB6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8D12D3EF-2701-8EC0-5CC2-DC419B4FD401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C4346EC-2146-AE1F-4168-D86BDBA097E5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99436CD-3310-E79B-FB36-4497971AA232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DEA4C69-3A70-BC62-5EA3-042D26D226D4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CC1080BC-56C3-D79D-689F-4B7980D1C949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riangle 207">
                <a:extLst>
                  <a:ext uri="{FF2B5EF4-FFF2-40B4-BE49-F238E27FC236}">
                    <a16:creationId xmlns:a16="http://schemas.microsoft.com/office/drawing/2014/main" id="{919EBE63-3ACA-726B-C76E-1723D5A1C5AA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E86BDB6-528F-7DCB-9CBB-F9B73C079F31}"/>
              </a:ext>
            </a:extLst>
          </p:cNvPr>
          <p:cNvSpPr txBox="1"/>
          <p:nvPr/>
        </p:nvSpPr>
        <p:spPr>
          <a:xfrm>
            <a:off x="6591352" y="763615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5DC537-DBCE-7505-8B4C-DCD69759E5D4}"/>
              </a:ext>
            </a:extLst>
          </p:cNvPr>
          <p:cNvSpPr txBox="1"/>
          <p:nvPr/>
        </p:nvSpPr>
        <p:spPr>
          <a:xfrm>
            <a:off x="6679540" y="7721536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7B4243-8C41-08DE-C5E9-CE0A638BD8ED}"/>
              </a:ext>
            </a:extLst>
          </p:cNvPr>
          <p:cNvGrpSpPr/>
          <p:nvPr/>
        </p:nvGrpSpPr>
        <p:grpSpPr>
          <a:xfrm>
            <a:off x="7036833" y="7474874"/>
            <a:ext cx="230430" cy="906202"/>
            <a:chOff x="1369770" y="4041887"/>
            <a:chExt cx="230430" cy="9062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34FE40A-D861-B2CD-9AA3-4539BE224EB5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48E5664-32C6-9DC2-6826-35CBAAD1EF46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060986-5916-649F-E10C-06B93DF33509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B8A1F91A-4713-1869-3D6F-8919BF5D3F1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A83C6E76-84CC-7D9F-5E89-9D3B64F58B9D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D5DA1CB-0E2F-2534-8D5E-52B5C106AABD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D6D1D90-4EB4-ABF1-9654-314B0CB91A3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845C5E1-F993-E793-7537-527DE9016F97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riangle 219">
                <a:extLst>
                  <a:ext uri="{FF2B5EF4-FFF2-40B4-BE49-F238E27FC236}">
                    <a16:creationId xmlns:a16="http://schemas.microsoft.com/office/drawing/2014/main" id="{5CF88401-BE9F-4CE2-BAA7-2EB9016BFA20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B4A01FAF-2B9E-F808-9328-CB840FD1AB46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F637785-BA90-D446-DF03-18EBC48BFE05}"/>
              </a:ext>
            </a:extLst>
          </p:cNvPr>
          <p:cNvSpPr txBox="1"/>
          <p:nvPr/>
        </p:nvSpPr>
        <p:spPr>
          <a:xfrm>
            <a:off x="6175655" y="7219364"/>
            <a:ext cx="128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channels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D901DA-7791-1DC6-7A6F-CB9B95DA2750}"/>
              </a:ext>
            </a:extLst>
          </p:cNvPr>
          <p:cNvSpPr/>
          <p:nvPr/>
        </p:nvSpPr>
        <p:spPr>
          <a:xfrm>
            <a:off x="6701993" y="6519355"/>
            <a:ext cx="672723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74582CA-C114-5079-8CBC-0A969BC605C3}"/>
              </a:ext>
            </a:extLst>
          </p:cNvPr>
          <p:cNvSpPr/>
          <p:nvPr/>
        </p:nvSpPr>
        <p:spPr>
          <a:xfrm>
            <a:off x="6071027" y="6519355"/>
            <a:ext cx="533769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555B9DBD-6997-9F0D-B139-3BBEA3FAE8F6}"/>
              </a:ext>
            </a:extLst>
          </p:cNvPr>
          <p:cNvSpPr/>
          <p:nvPr/>
        </p:nvSpPr>
        <p:spPr>
          <a:xfrm rot="16200000">
            <a:off x="5840829" y="6192330"/>
            <a:ext cx="395017" cy="123568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659BFA4-5B88-39E7-CE3F-0DC6218C1631}"/>
              </a:ext>
            </a:extLst>
          </p:cNvPr>
          <p:cNvSpPr/>
          <p:nvPr/>
        </p:nvSpPr>
        <p:spPr>
          <a:xfrm>
            <a:off x="4101136" y="5229226"/>
            <a:ext cx="1614173" cy="3500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1DDBA7A-3D15-DF03-CD69-2D637DDDE8E0}"/>
              </a:ext>
            </a:extLst>
          </p:cNvPr>
          <p:cNvSpPr txBox="1"/>
          <p:nvPr/>
        </p:nvSpPr>
        <p:spPr>
          <a:xfrm>
            <a:off x="4062749" y="84047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16869F-65D6-712F-A59F-845E18DC61B4}"/>
              </a:ext>
            </a:extLst>
          </p:cNvPr>
          <p:cNvSpPr txBox="1"/>
          <p:nvPr/>
        </p:nvSpPr>
        <p:spPr>
          <a:xfrm>
            <a:off x="4009973" y="871913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03901378-F695-92E4-17BB-C337BAC406CF}"/>
              </a:ext>
            </a:extLst>
          </p:cNvPr>
          <p:cNvSpPr/>
          <p:nvPr/>
        </p:nvSpPr>
        <p:spPr>
          <a:xfrm>
            <a:off x="6109139" y="5948413"/>
            <a:ext cx="709449" cy="215905"/>
          </a:xfrm>
          <a:custGeom>
            <a:avLst/>
            <a:gdLst>
              <a:gd name="connsiteX0" fmla="*/ 709449 w 709449"/>
              <a:gd name="connsiteY0" fmla="*/ 0 h 126124"/>
              <a:gd name="connsiteX1" fmla="*/ 709449 w 709449"/>
              <a:gd name="connsiteY1" fmla="*/ 126124 h 126124"/>
              <a:gd name="connsiteX2" fmla="*/ 0 w 709449"/>
              <a:gd name="connsiteY2" fmla="*/ 126124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449" h="126124">
                <a:moveTo>
                  <a:pt x="709449" y="0"/>
                </a:moveTo>
                <a:lnTo>
                  <a:pt x="709449" y="126124"/>
                </a:lnTo>
                <a:lnTo>
                  <a:pt x="0" y="1261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F27FDE4E-31D6-3706-64BA-A860557C38AC}"/>
              </a:ext>
            </a:extLst>
          </p:cNvPr>
          <p:cNvSpPr/>
          <p:nvPr/>
        </p:nvSpPr>
        <p:spPr>
          <a:xfrm>
            <a:off x="6109139" y="6361388"/>
            <a:ext cx="260131" cy="157655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30613AB6-5DB4-DD04-6F95-777DB03E45C6}"/>
              </a:ext>
            </a:extLst>
          </p:cNvPr>
          <p:cNvSpPr/>
          <p:nvPr/>
        </p:nvSpPr>
        <p:spPr>
          <a:xfrm>
            <a:off x="6103499" y="6262961"/>
            <a:ext cx="1027066" cy="258280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1C85D2-8F49-16E1-1A4D-A0AB5E641CC9}"/>
              </a:ext>
            </a:extLst>
          </p:cNvPr>
          <p:cNvSpPr txBox="1"/>
          <p:nvPr/>
        </p:nvSpPr>
        <p:spPr>
          <a:xfrm>
            <a:off x="6633967" y="6830684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(+constants)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CD41838-CC1D-73DB-5664-9EE18F845820}"/>
              </a:ext>
            </a:extLst>
          </p:cNvPr>
          <p:cNvCxnSpPr/>
          <p:nvPr/>
        </p:nvCxnSpPr>
        <p:spPr>
          <a:xfrm>
            <a:off x="7003826" y="85089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AB1E84-B02B-5E15-5CD7-70363209C57E}"/>
              </a:ext>
            </a:extLst>
          </p:cNvPr>
          <p:cNvSpPr txBox="1"/>
          <p:nvPr/>
        </p:nvSpPr>
        <p:spPr>
          <a:xfrm rot="18900000">
            <a:off x="6358628" y="9218307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B10B57B-4BE8-328B-EE8E-F0796630CB08}"/>
              </a:ext>
            </a:extLst>
          </p:cNvPr>
          <p:cNvCxnSpPr/>
          <p:nvPr/>
        </p:nvCxnSpPr>
        <p:spPr>
          <a:xfrm>
            <a:off x="6615871" y="8508941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3E63E-B15B-225C-2B01-EDBFF727D3C2}"/>
              </a:ext>
            </a:extLst>
          </p:cNvPr>
          <p:cNvSpPr txBox="1"/>
          <p:nvPr/>
        </p:nvSpPr>
        <p:spPr>
          <a:xfrm rot="18900000">
            <a:off x="5993468" y="916604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1C85C3-0EAA-76C8-BFD8-03E26F43E7CB}"/>
              </a:ext>
            </a:extLst>
          </p:cNvPr>
          <p:cNvCxnSpPr>
            <a:cxnSpLocks/>
          </p:cNvCxnSpPr>
          <p:nvPr/>
        </p:nvCxnSpPr>
        <p:spPr>
          <a:xfrm>
            <a:off x="6140109" y="50106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F52DE784-5A57-35DB-0C83-92DC7A2F1B83}"/>
              </a:ext>
            </a:extLst>
          </p:cNvPr>
          <p:cNvSpPr txBox="1"/>
          <p:nvPr/>
        </p:nvSpPr>
        <p:spPr>
          <a:xfrm rot="18900000">
            <a:off x="6516177" y="4585230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A508027-CAAE-93E3-C86C-3E77AEFAEE7A}"/>
              </a:ext>
            </a:extLst>
          </p:cNvPr>
          <p:cNvCxnSpPr>
            <a:cxnSpLocks/>
          </p:cNvCxnSpPr>
          <p:nvPr/>
        </p:nvCxnSpPr>
        <p:spPr>
          <a:xfrm>
            <a:off x="5974680" y="50106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6D486D2-B5D0-BC1D-CBE1-143CB4241DB5}"/>
              </a:ext>
            </a:extLst>
          </p:cNvPr>
          <p:cNvSpPr txBox="1"/>
          <p:nvPr/>
        </p:nvSpPr>
        <p:spPr>
          <a:xfrm rot="18900000">
            <a:off x="6260653" y="468176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9C1AF55-F652-2C25-1155-F8A86DC453E4}"/>
              </a:ext>
            </a:extLst>
          </p:cNvPr>
          <p:cNvCxnSpPr>
            <a:cxnSpLocks/>
          </p:cNvCxnSpPr>
          <p:nvPr/>
        </p:nvCxnSpPr>
        <p:spPr>
          <a:xfrm flipV="1">
            <a:off x="7365686" y="85089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9F8FDB2-EA09-46F0-9FCF-D5FCB243DBE0}"/>
              </a:ext>
            </a:extLst>
          </p:cNvPr>
          <p:cNvSpPr txBox="1"/>
          <p:nvPr/>
        </p:nvSpPr>
        <p:spPr>
          <a:xfrm rot="18900000">
            <a:off x="6665289" y="9236680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45FCB33-3273-E74E-2827-0E6ADB513CA2}"/>
              </a:ext>
            </a:extLst>
          </p:cNvPr>
          <p:cNvCxnSpPr>
            <a:cxnSpLocks/>
          </p:cNvCxnSpPr>
          <p:nvPr/>
        </p:nvCxnSpPr>
        <p:spPr>
          <a:xfrm flipV="1">
            <a:off x="7364456" y="4838914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E607DE-C728-C419-CA9D-92FB29E60A17}"/>
              </a:ext>
            </a:extLst>
          </p:cNvPr>
          <p:cNvSpPr txBox="1"/>
          <p:nvPr/>
        </p:nvSpPr>
        <p:spPr>
          <a:xfrm rot="18900000">
            <a:off x="6813789" y="4662324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A90B1DB-D490-7538-859C-AD3F3582DB14}"/>
              </a:ext>
            </a:extLst>
          </p:cNvPr>
          <p:cNvCxnSpPr>
            <a:cxnSpLocks/>
          </p:cNvCxnSpPr>
          <p:nvPr/>
        </p:nvCxnSpPr>
        <p:spPr>
          <a:xfrm flipH="1">
            <a:off x="7382599" y="6652905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CB12789-BB18-0736-8455-80A1AAF56694}"/>
              </a:ext>
            </a:extLst>
          </p:cNvPr>
          <p:cNvCxnSpPr>
            <a:cxnSpLocks/>
          </p:cNvCxnSpPr>
          <p:nvPr/>
        </p:nvCxnSpPr>
        <p:spPr>
          <a:xfrm flipH="1">
            <a:off x="7379402" y="6819204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26B700-43CD-95D6-EAD8-E51D4B46D8C3}"/>
              </a:ext>
            </a:extLst>
          </p:cNvPr>
          <p:cNvCxnSpPr>
            <a:cxnSpLocks/>
          </p:cNvCxnSpPr>
          <p:nvPr/>
        </p:nvCxnSpPr>
        <p:spPr>
          <a:xfrm>
            <a:off x="7382599" y="7011021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645366-30E5-8DD0-159D-FB87FB0500BA}"/>
              </a:ext>
            </a:extLst>
          </p:cNvPr>
          <p:cNvSpPr txBox="1"/>
          <p:nvPr/>
        </p:nvSpPr>
        <p:spPr>
          <a:xfrm>
            <a:off x="7472172" y="6400802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78B349-9ED0-9703-EE51-EE7D42F1D378}"/>
              </a:ext>
            </a:extLst>
          </p:cNvPr>
          <p:cNvSpPr txBox="1"/>
          <p:nvPr/>
        </p:nvSpPr>
        <p:spPr>
          <a:xfrm>
            <a:off x="7481306" y="6590463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AD86F5-0569-A0E0-11C1-0FB01DE2D2CB}"/>
              </a:ext>
            </a:extLst>
          </p:cNvPr>
          <p:cNvSpPr txBox="1"/>
          <p:nvPr/>
        </p:nvSpPr>
        <p:spPr>
          <a:xfrm>
            <a:off x="7481306" y="6760636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206A139-FFC1-52AB-BFF9-2FB35E0A1696}"/>
              </a:ext>
            </a:extLst>
          </p:cNvPr>
          <p:cNvSpPr/>
          <p:nvPr/>
        </p:nvSpPr>
        <p:spPr>
          <a:xfrm>
            <a:off x="5925469" y="5436168"/>
            <a:ext cx="445051" cy="569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F791A12-69CA-54CF-618C-B0582266E5F8}"/>
              </a:ext>
            </a:extLst>
          </p:cNvPr>
          <p:cNvSpPr txBox="1"/>
          <p:nvPr/>
        </p:nvSpPr>
        <p:spPr>
          <a:xfrm>
            <a:off x="4945061" y="7296482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out_ready</a:t>
            </a:r>
            <a:endParaRPr lang="en-US" sz="1200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BEA036A-899E-EF59-7223-3C87CC523D47}"/>
              </a:ext>
            </a:extLst>
          </p:cNvPr>
          <p:cNvCxnSpPr>
            <a:cxnSpLocks/>
          </p:cNvCxnSpPr>
          <p:nvPr/>
        </p:nvCxnSpPr>
        <p:spPr>
          <a:xfrm>
            <a:off x="5099103" y="8030938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970C098-46E4-0103-C4CF-EBBAEDC7D7EF}"/>
              </a:ext>
            </a:extLst>
          </p:cNvPr>
          <p:cNvSpPr txBox="1"/>
          <p:nvPr/>
        </p:nvSpPr>
        <p:spPr>
          <a:xfrm>
            <a:off x="5099101" y="777602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fu_alloc</a:t>
            </a:r>
            <a:endParaRPr lang="en-US" sz="12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2DBA06A-34D5-CD08-8587-C355C27486B7}"/>
              </a:ext>
            </a:extLst>
          </p:cNvPr>
          <p:cNvCxnSpPr>
            <a:cxnSpLocks/>
          </p:cNvCxnSpPr>
          <p:nvPr/>
        </p:nvCxnSpPr>
        <p:spPr>
          <a:xfrm>
            <a:off x="5099103" y="8272710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06887B0-50B3-443F-4968-1FDC68F46879}"/>
              </a:ext>
            </a:extLst>
          </p:cNvPr>
          <p:cNvSpPr txBox="1"/>
          <p:nvPr/>
        </p:nvSpPr>
        <p:spPr>
          <a:xfrm>
            <a:off x="5085149" y="8013792"/>
            <a:ext cx="67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fu_valid</a:t>
            </a:r>
            <a:endParaRPr lang="en-US" sz="1200" dirty="0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7EB0D58-C3C0-4175-DC05-57B5044D61B1}"/>
              </a:ext>
            </a:extLst>
          </p:cNvPr>
          <p:cNvCxnSpPr>
            <a:cxnSpLocks/>
          </p:cNvCxnSpPr>
          <p:nvPr/>
        </p:nvCxnSpPr>
        <p:spPr>
          <a:xfrm>
            <a:off x="5099103" y="5511617"/>
            <a:ext cx="8182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34BCF63-B01E-E2CE-5DF2-A6E202375660}"/>
              </a:ext>
            </a:extLst>
          </p:cNvPr>
          <p:cNvSpPr txBox="1"/>
          <p:nvPr/>
        </p:nvSpPr>
        <p:spPr>
          <a:xfrm>
            <a:off x="5067692" y="5256702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fu_done</a:t>
            </a:r>
            <a:endParaRPr lang="en-US" sz="12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7257225-698A-AA74-1DDD-D82DA68CA067}"/>
              </a:ext>
            </a:extLst>
          </p:cNvPr>
          <p:cNvCxnSpPr>
            <a:cxnSpLocks/>
          </p:cNvCxnSpPr>
          <p:nvPr/>
        </p:nvCxnSpPr>
        <p:spPr>
          <a:xfrm flipH="1">
            <a:off x="5088628" y="6268156"/>
            <a:ext cx="887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3CA27178-EA14-6BCC-46B1-FDD16F520D1B}"/>
              </a:ext>
            </a:extLst>
          </p:cNvPr>
          <p:cNvSpPr txBox="1"/>
          <p:nvPr/>
        </p:nvSpPr>
        <p:spPr>
          <a:xfrm>
            <a:off x="5473193" y="603292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FD323FD-D0EC-8E78-46EF-CC936B7B9052}"/>
              </a:ext>
            </a:extLst>
          </p:cNvPr>
          <p:cNvCxnSpPr>
            <a:cxnSpLocks/>
          </p:cNvCxnSpPr>
          <p:nvPr/>
        </p:nvCxnSpPr>
        <p:spPr>
          <a:xfrm>
            <a:off x="5088626" y="6506804"/>
            <a:ext cx="840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4D84D2E-ACFC-CA55-CEE9-0F31F3C9D64D}"/>
              </a:ext>
            </a:extLst>
          </p:cNvPr>
          <p:cNvSpPr txBox="1"/>
          <p:nvPr/>
        </p:nvSpPr>
        <p:spPr>
          <a:xfrm>
            <a:off x="5037251" y="6248161"/>
            <a:ext cx="73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fu_ready</a:t>
            </a:r>
            <a:endParaRPr lang="en-US" sz="12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53E8E33-8FD3-997B-83DE-92DE8B449481}"/>
              </a:ext>
            </a:extLst>
          </p:cNvPr>
          <p:cNvCxnSpPr>
            <a:cxnSpLocks/>
          </p:cNvCxnSpPr>
          <p:nvPr/>
        </p:nvCxnSpPr>
        <p:spPr>
          <a:xfrm flipH="1">
            <a:off x="5100212" y="6060375"/>
            <a:ext cx="8166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FDB5292-E27E-8DA6-DA6A-1E6DEE860DBC}"/>
              </a:ext>
            </a:extLst>
          </p:cNvPr>
          <p:cNvSpPr txBox="1"/>
          <p:nvPr/>
        </p:nvSpPr>
        <p:spPr>
          <a:xfrm>
            <a:off x="5127200" y="5801732"/>
            <a:ext cx="66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in_valid</a:t>
            </a:r>
            <a:endParaRPr lang="en-US" sz="12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5909611-936A-3103-8D37-8618141647FD}"/>
              </a:ext>
            </a:extLst>
          </p:cNvPr>
          <p:cNvCxnSpPr>
            <a:cxnSpLocks/>
          </p:cNvCxnSpPr>
          <p:nvPr/>
        </p:nvCxnSpPr>
        <p:spPr>
          <a:xfrm>
            <a:off x="5067692" y="7793169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5D481D-061F-EA86-62F8-6603009A20F9}"/>
              </a:ext>
            </a:extLst>
          </p:cNvPr>
          <p:cNvSpPr txBox="1"/>
          <p:nvPr/>
        </p:nvSpPr>
        <p:spPr>
          <a:xfrm>
            <a:off x="5169083" y="753825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fu_out</a:t>
            </a:r>
            <a:endParaRPr lang="en-US" sz="12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F9F3AD2-9776-E149-E9C2-E0B71FFA473C}"/>
              </a:ext>
            </a:extLst>
          </p:cNvPr>
          <p:cNvCxnSpPr>
            <a:cxnSpLocks/>
          </p:cNvCxnSpPr>
          <p:nvPr/>
        </p:nvCxnSpPr>
        <p:spPr>
          <a:xfrm flipH="1">
            <a:off x="5067692" y="7557258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>
            <a:extLst>
              <a:ext uri="{FF2B5EF4-FFF2-40B4-BE49-F238E27FC236}">
                <a16:creationId xmlns:a16="http://schemas.microsoft.com/office/drawing/2014/main" id="{13BC38C9-A510-D30A-B2E3-2C65E6CF2E0E}"/>
              </a:ext>
            </a:extLst>
          </p:cNvPr>
          <p:cNvSpPr/>
          <p:nvPr/>
        </p:nvSpPr>
        <p:spPr>
          <a:xfrm>
            <a:off x="5067694" y="7086600"/>
            <a:ext cx="1963729" cy="116542"/>
          </a:xfrm>
          <a:custGeom>
            <a:avLst/>
            <a:gdLst>
              <a:gd name="connsiteX0" fmla="*/ 1781504 w 1781504"/>
              <a:gd name="connsiteY0" fmla="*/ 0 h 141890"/>
              <a:gd name="connsiteX1" fmla="*/ 1781504 w 1781504"/>
              <a:gd name="connsiteY1" fmla="*/ 141890 h 141890"/>
              <a:gd name="connsiteX2" fmla="*/ 0 w 1781504"/>
              <a:gd name="connsiteY2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504" h="141890">
                <a:moveTo>
                  <a:pt x="1781504" y="0"/>
                </a:moveTo>
                <a:lnTo>
                  <a:pt x="1781504" y="141890"/>
                </a:lnTo>
                <a:lnTo>
                  <a:pt x="0" y="14189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E5028F5-B1D8-032E-A81D-2D3512779505}"/>
              </a:ext>
            </a:extLst>
          </p:cNvPr>
          <p:cNvSpPr txBox="1"/>
          <p:nvPr/>
        </p:nvSpPr>
        <p:spPr>
          <a:xfrm>
            <a:off x="5408753" y="6959198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</a:t>
            </a:r>
            <a:endParaRPr lang="en-US" sz="1200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D818A32-EF0C-7AE9-46BF-975C209CD260}"/>
              </a:ext>
            </a:extLst>
          </p:cNvPr>
          <p:cNvCxnSpPr>
            <a:cxnSpLocks/>
          </p:cNvCxnSpPr>
          <p:nvPr/>
        </p:nvCxnSpPr>
        <p:spPr>
          <a:xfrm flipH="1">
            <a:off x="5099101" y="5746659"/>
            <a:ext cx="8196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2263305-FF9A-FDA3-1111-448DBC84D357}"/>
              </a:ext>
            </a:extLst>
          </p:cNvPr>
          <p:cNvSpPr txBox="1"/>
          <p:nvPr/>
        </p:nvSpPr>
        <p:spPr>
          <a:xfrm>
            <a:off x="5292208" y="548801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clear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39F323-F487-C242-B4F9-34644192036F}"/>
              </a:ext>
            </a:extLst>
          </p:cNvPr>
          <p:cNvCxnSpPr>
            <a:cxnSpLocks/>
          </p:cNvCxnSpPr>
          <p:nvPr/>
        </p:nvCxnSpPr>
        <p:spPr>
          <a:xfrm flipH="1">
            <a:off x="5078283" y="7002579"/>
            <a:ext cx="857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561ABC03-BE48-D10E-A4CF-131DFC11629D}"/>
              </a:ext>
            </a:extLst>
          </p:cNvPr>
          <p:cNvSpPr txBox="1"/>
          <p:nvPr/>
        </p:nvSpPr>
        <p:spPr>
          <a:xfrm>
            <a:off x="5345906" y="6743936"/>
            <a:ext cx="44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cfgd</a:t>
            </a:r>
            <a:endParaRPr lang="en-US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918D363-C4AC-A6AA-FB63-F902DD21084B}"/>
              </a:ext>
            </a:extLst>
          </p:cNvPr>
          <p:cNvSpPr/>
          <p:nvPr/>
        </p:nvSpPr>
        <p:spPr>
          <a:xfrm>
            <a:off x="6199750" y="7274708"/>
            <a:ext cx="1217926" cy="1222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54326E5-05BC-BC4C-9F41-25D45F3B623F}"/>
              </a:ext>
            </a:extLst>
          </p:cNvPr>
          <p:cNvSpPr/>
          <p:nvPr/>
        </p:nvSpPr>
        <p:spPr>
          <a:xfrm>
            <a:off x="6423466" y="5267462"/>
            <a:ext cx="959133" cy="8575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F459DD9-98E3-02F9-57BC-95DE15B9C9BF}"/>
              </a:ext>
            </a:extLst>
          </p:cNvPr>
          <p:cNvCxnSpPr>
            <a:cxnSpLocks/>
          </p:cNvCxnSpPr>
          <p:nvPr/>
        </p:nvCxnSpPr>
        <p:spPr>
          <a:xfrm flipV="1">
            <a:off x="6287610" y="5006506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224044-AEA0-0B29-CA1D-0BF7912CA538}"/>
              </a:ext>
            </a:extLst>
          </p:cNvPr>
          <p:cNvSpPr txBox="1"/>
          <p:nvPr/>
        </p:nvSpPr>
        <p:spPr>
          <a:xfrm rot="16200000">
            <a:off x="5564348" y="473923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ctrl_en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3D80126-6CE8-9F1B-01C8-9EF10AEB1556}"/>
              </a:ext>
            </a:extLst>
          </p:cNvPr>
          <p:cNvSpPr txBox="1"/>
          <p:nvPr/>
        </p:nvSpPr>
        <p:spPr>
          <a:xfrm rot="16200000">
            <a:off x="5651921" y="467104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ctrl_clear</a:t>
            </a:r>
            <a:endParaRPr 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1D80F6-3EBA-8EE1-678E-F34141AF1576}"/>
              </a:ext>
            </a:extLst>
          </p:cNvPr>
          <p:cNvSpPr txBox="1"/>
          <p:nvPr/>
        </p:nvSpPr>
        <p:spPr>
          <a:xfrm rot="16200000">
            <a:off x="5829082" y="466539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ctrl_done</a:t>
            </a:r>
            <a:endParaRPr lang="en-US" sz="1200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453F0-4FF3-32EB-8C5D-5FC77097FA17}"/>
              </a:ext>
            </a:extLst>
          </p:cNvPr>
          <p:cNvCxnSpPr>
            <a:cxnSpLocks/>
          </p:cNvCxnSpPr>
          <p:nvPr/>
        </p:nvCxnSpPr>
        <p:spPr>
          <a:xfrm>
            <a:off x="6926290" y="4855685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3338A57-03E2-2947-F317-32EA78173195}"/>
              </a:ext>
            </a:extLst>
          </p:cNvPr>
          <p:cNvCxnSpPr>
            <a:cxnSpLocks/>
          </p:cNvCxnSpPr>
          <p:nvPr/>
        </p:nvCxnSpPr>
        <p:spPr>
          <a:xfrm>
            <a:off x="6649703" y="4855685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06CE231-D2F7-EAB0-41CB-5FBAE8592CD7}"/>
              </a:ext>
            </a:extLst>
          </p:cNvPr>
          <p:cNvSpPr/>
          <p:nvPr/>
        </p:nvSpPr>
        <p:spPr>
          <a:xfrm>
            <a:off x="4216984" y="5900257"/>
            <a:ext cx="780858" cy="2046611"/>
          </a:xfrm>
          <a:prstGeom prst="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1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Rectangle 1249">
            <a:extLst>
              <a:ext uri="{FF2B5EF4-FFF2-40B4-BE49-F238E27FC236}">
                <a16:creationId xmlns:a16="http://schemas.microsoft.com/office/drawing/2014/main" id="{1A99BFE8-0470-5445-80D3-9BF6B6C20177}"/>
              </a:ext>
            </a:extLst>
          </p:cNvPr>
          <p:cNvSpPr/>
          <p:nvPr/>
        </p:nvSpPr>
        <p:spPr>
          <a:xfrm>
            <a:off x="7536180" y="176784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RISC-V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2DC69D31-773C-C34D-A761-2EB950E0809A}"/>
              </a:ext>
            </a:extLst>
          </p:cNvPr>
          <p:cNvSpPr/>
          <p:nvPr/>
        </p:nvSpPr>
        <p:spPr>
          <a:xfrm>
            <a:off x="7536180" y="384048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B0F7F51D-9C28-B046-B24E-E37CA7551127}"/>
              </a:ext>
            </a:extLst>
          </p:cNvPr>
          <p:cNvSpPr/>
          <p:nvPr/>
        </p:nvSpPr>
        <p:spPr>
          <a:xfrm>
            <a:off x="7536180" y="588264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1C423924-144C-0841-8550-C05FB786589A}"/>
              </a:ext>
            </a:extLst>
          </p:cNvPr>
          <p:cNvCxnSpPr>
            <a:cxnSpLocks/>
          </p:cNvCxnSpPr>
          <p:nvPr/>
        </p:nvCxnSpPr>
        <p:spPr>
          <a:xfrm flipH="1">
            <a:off x="8799007" y="10908166"/>
            <a:ext cx="78811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C6BA44D4-6D7C-7A4D-A622-F6D2BE18B231}"/>
              </a:ext>
            </a:extLst>
          </p:cNvPr>
          <p:cNvCxnSpPr>
            <a:cxnSpLocks/>
          </p:cNvCxnSpPr>
          <p:nvPr/>
        </p:nvCxnSpPr>
        <p:spPr>
          <a:xfrm flipH="1">
            <a:off x="8143876" y="1265275"/>
            <a:ext cx="9995268" cy="1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E5755F71-E252-2548-B06D-5A8C5797CEDC}"/>
              </a:ext>
            </a:extLst>
          </p:cNvPr>
          <p:cNvCxnSpPr>
            <a:cxnSpLocks/>
            <a:stCxn id="1252" idx="1"/>
          </p:cNvCxnSpPr>
          <p:nvPr/>
        </p:nvCxnSpPr>
        <p:spPr>
          <a:xfrm flipH="1">
            <a:off x="6917057" y="679704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286B8619-D5E8-474A-9880-0F9EBE581C53}"/>
              </a:ext>
            </a:extLst>
          </p:cNvPr>
          <p:cNvCxnSpPr>
            <a:cxnSpLocks/>
          </p:cNvCxnSpPr>
          <p:nvPr/>
        </p:nvCxnSpPr>
        <p:spPr>
          <a:xfrm flipH="1">
            <a:off x="6895149" y="271653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9D2BF935-56C6-5C43-BF89-68E35E6A77D8}"/>
              </a:ext>
            </a:extLst>
          </p:cNvPr>
          <p:cNvCxnSpPr>
            <a:cxnSpLocks/>
            <a:stCxn id="1250" idx="2"/>
            <a:endCxn id="1251" idx="0"/>
          </p:cNvCxnSpPr>
          <p:nvPr/>
        </p:nvCxnSpPr>
        <p:spPr>
          <a:xfrm>
            <a:off x="8450580" y="3596640"/>
            <a:ext cx="0" cy="24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1530A03F-4332-4842-BC38-F6FA0BE3DD2A}"/>
              </a:ext>
            </a:extLst>
          </p:cNvPr>
          <p:cNvCxnSpPr>
            <a:cxnSpLocks/>
            <a:stCxn id="1251" idx="2"/>
            <a:endCxn id="1252" idx="0"/>
          </p:cNvCxnSpPr>
          <p:nvPr/>
        </p:nvCxnSpPr>
        <p:spPr>
          <a:xfrm>
            <a:off x="8450580" y="5669282"/>
            <a:ext cx="0" cy="21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A6E454B-E3DD-3B48-BEDA-8697F5D87801}"/>
              </a:ext>
            </a:extLst>
          </p:cNvPr>
          <p:cNvCxnSpPr>
            <a:cxnSpLocks/>
          </p:cNvCxnSpPr>
          <p:nvPr/>
        </p:nvCxnSpPr>
        <p:spPr>
          <a:xfrm>
            <a:off x="9364980" y="6831332"/>
            <a:ext cx="350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TextBox 1268">
            <a:extLst>
              <a:ext uri="{FF2B5EF4-FFF2-40B4-BE49-F238E27FC236}">
                <a16:creationId xmlns:a16="http://schemas.microsoft.com/office/drawing/2014/main" id="{ECB2A5C2-A747-934E-8BBE-52188DFBB63F}"/>
              </a:ext>
            </a:extLst>
          </p:cNvPr>
          <p:cNvSpPr txBox="1"/>
          <p:nvPr/>
        </p:nvSpPr>
        <p:spPr>
          <a:xfrm>
            <a:off x="6547257" y="639901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A6548904-A2BC-D44E-8C87-FF445E8B80B0}"/>
              </a:ext>
            </a:extLst>
          </p:cNvPr>
          <p:cNvSpPr txBox="1"/>
          <p:nvPr/>
        </p:nvSpPr>
        <p:spPr>
          <a:xfrm>
            <a:off x="6492012" y="232243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E9F99D3-2B67-C24A-B8EF-C265D6FF85B2}"/>
              </a:ext>
            </a:extLst>
          </p:cNvPr>
          <p:cNvSpPr txBox="1"/>
          <p:nvPr/>
        </p:nvSpPr>
        <p:spPr>
          <a:xfrm>
            <a:off x="7226619" y="110716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50D19F3E-C708-5843-BDA7-C4A622605018}"/>
              </a:ext>
            </a:extLst>
          </p:cNvPr>
          <p:cNvSpPr txBox="1"/>
          <p:nvPr/>
        </p:nvSpPr>
        <p:spPr>
          <a:xfrm>
            <a:off x="8861648" y="10871117"/>
            <a:ext cx="11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2AED1F-5A86-F84F-B878-2FC0B1C3DBAC}"/>
              </a:ext>
            </a:extLst>
          </p:cNvPr>
          <p:cNvCxnSpPr>
            <a:cxnSpLocks/>
            <a:stCxn id="1216" idx="2"/>
          </p:cNvCxnSpPr>
          <p:nvPr/>
        </p:nvCxnSpPr>
        <p:spPr>
          <a:xfrm>
            <a:off x="10724798" y="9848101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A78CC5-1EBE-1E43-899D-DDABB3238D8F}"/>
              </a:ext>
            </a:extLst>
          </p:cNvPr>
          <p:cNvCxnSpPr>
            <a:cxnSpLocks/>
          </p:cNvCxnSpPr>
          <p:nvPr/>
        </p:nvCxnSpPr>
        <p:spPr>
          <a:xfrm>
            <a:off x="12241411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3968E4DC-1513-A54A-990A-EBEA21BDCAEF}"/>
              </a:ext>
            </a:extLst>
          </p:cNvPr>
          <p:cNvCxnSpPr>
            <a:cxnSpLocks/>
          </p:cNvCxnSpPr>
          <p:nvPr/>
        </p:nvCxnSpPr>
        <p:spPr>
          <a:xfrm>
            <a:off x="13720998" y="9819669"/>
            <a:ext cx="0" cy="1088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0EDC646-B305-704F-80AE-B1C74329EE48}"/>
              </a:ext>
            </a:extLst>
          </p:cNvPr>
          <p:cNvCxnSpPr>
            <a:cxnSpLocks/>
          </p:cNvCxnSpPr>
          <p:nvPr/>
        </p:nvCxnSpPr>
        <p:spPr>
          <a:xfrm>
            <a:off x="15207523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2FA90984-1CF3-544F-AD0B-858B6FCF1032}"/>
              </a:ext>
            </a:extLst>
          </p:cNvPr>
          <p:cNvCxnSpPr>
            <a:cxnSpLocks/>
          </p:cNvCxnSpPr>
          <p:nvPr/>
        </p:nvCxnSpPr>
        <p:spPr>
          <a:xfrm>
            <a:off x="16680172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Freeform 1287">
            <a:extLst>
              <a:ext uri="{FF2B5EF4-FFF2-40B4-BE49-F238E27FC236}">
                <a16:creationId xmlns:a16="http://schemas.microsoft.com/office/drawing/2014/main" id="{F09F5588-3886-704A-B268-2D0FC8AC8ACA}"/>
              </a:ext>
            </a:extLst>
          </p:cNvPr>
          <p:cNvSpPr/>
          <p:nvPr/>
        </p:nvSpPr>
        <p:spPr>
          <a:xfrm>
            <a:off x="11015332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8">
            <a:extLst>
              <a:ext uri="{FF2B5EF4-FFF2-40B4-BE49-F238E27FC236}">
                <a16:creationId xmlns:a16="http://schemas.microsoft.com/office/drawing/2014/main" id="{81236373-B13E-9B44-838B-E6668583F9FD}"/>
              </a:ext>
            </a:extLst>
          </p:cNvPr>
          <p:cNvSpPr/>
          <p:nvPr/>
        </p:nvSpPr>
        <p:spPr>
          <a:xfrm>
            <a:off x="12521525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89">
            <a:extLst>
              <a:ext uri="{FF2B5EF4-FFF2-40B4-BE49-F238E27FC236}">
                <a16:creationId xmlns:a16="http://schemas.microsoft.com/office/drawing/2014/main" id="{BDC4273E-CAF6-8340-82D0-BDB0FD13D6F1}"/>
              </a:ext>
            </a:extLst>
          </p:cNvPr>
          <p:cNvSpPr/>
          <p:nvPr/>
        </p:nvSpPr>
        <p:spPr>
          <a:xfrm>
            <a:off x="14005683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0">
            <a:extLst>
              <a:ext uri="{FF2B5EF4-FFF2-40B4-BE49-F238E27FC236}">
                <a16:creationId xmlns:a16="http://schemas.microsoft.com/office/drawing/2014/main" id="{E5D1A872-F21D-3B41-8947-D9653C4FB708}"/>
              </a:ext>
            </a:extLst>
          </p:cNvPr>
          <p:cNvSpPr/>
          <p:nvPr/>
        </p:nvSpPr>
        <p:spPr>
          <a:xfrm>
            <a:off x="15477994" y="108049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1">
            <a:extLst>
              <a:ext uri="{FF2B5EF4-FFF2-40B4-BE49-F238E27FC236}">
                <a16:creationId xmlns:a16="http://schemas.microsoft.com/office/drawing/2014/main" id="{826A2567-D61A-5242-BE6F-8DCABB7A5DD0}"/>
              </a:ext>
            </a:extLst>
          </p:cNvPr>
          <p:cNvSpPr/>
          <p:nvPr/>
        </p:nvSpPr>
        <p:spPr>
          <a:xfrm>
            <a:off x="18437511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2">
            <a:extLst>
              <a:ext uri="{FF2B5EF4-FFF2-40B4-BE49-F238E27FC236}">
                <a16:creationId xmlns:a16="http://schemas.microsoft.com/office/drawing/2014/main" id="{D2DC7BAD-9951-AC4A-90B5-B3484B315987}"/>
              </a:ext>
            </a:extLst>
          </p:cNvPr>
          <p:cNvSpPr/>
          <p:nvPr/>
        </p:nvSpPr>
        <p:spPr>
          <a:xfrm>
            <a:off x="16957752" y="10751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3">
            <a:extLst>
              <a:ext uri="{FF2B5EF4-FFF2-40B4-BE49-F238E27FC236}">
                <a16:creationId xmlns:a16="http://schemas.microsoft.com/office/drawing/2014/main" id="{9C5977D4-4E6A-584C-ABCF-2D9A00D3405D}"/>
              </a:ext>
            </a:extLst>
          </p:cNvPr>
          <p:cNvSpPr/>
          <p:nvPr/>
        </p:nvSpPr>
        <p:spPr>
          <a:xfrm flipV="1">
            <a:off x="11015332" y="1027404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4">
            <a:extLst>
              <a:ext uri="{FF2B5EF4-FFF2-40B4-BE49-F238E27FC236}">
                <a16:creationId xmlns:a16="http://schemas.microsoft.com/office/drawing/2014/main" id="{50481585-44BA-4644-B6D3-43381093C6AD}"/>
              </a:ext>
            </a:extLst>
          </p:cNvPr>
          <p:cNvSpPr/>
          <p:nvPr/>
        </p:nvSpPr>
        <p:spPr>
          <a:xfrm flipV="1">
            <a:off x="12521525" y="1027404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5">
            <a:extLst>
              <a:ext uri="{FF2B5EF4-FFF2-40B4-BE49-F238E27FC236}">
                <a16:creationId xmlns:a16="http://schemas.microsoft.com/office/drawing/2014/main" id="{287B8CCD-B61A-BA47-A56B-F93DF511776E}"/>
              </a:ext>
            </a:extLst>
          </p:cNvPr>
          <p:cNvSpPr/>
          <p:nvPr/>
        </p:nvSpPr>
        <p:spPr>
          <a:xfrm flipV="1">
            <a:off x="14005683" y="1028092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6">
            <a:extLst>
              <a:ext uri="{FF2B5EF4-FFF2-40B4-BE49-F238E27FC236}">
                <a16:creationId xmlns:a16="http://schemas.microsoft.com/office/drawing/2014/main" id="{8B9F9153-3387-6242-A6E2-41B57C8A2FD3}"/>
              </a:ext>
            </a:extLst>
          </p:cNvPr>
          <p:cNvSpPr/>
          <p:nvPr/>
        </p:nvSpPr>
        <p:spPr>
          <a:xfrm flipV="1">
            <a:off x="15477994" y="1027936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7">
            <a:extLst>
              <a:ext uri="{FF2B5EF4-FFF2-40B4-BE49-F238E27FC236}">
                <a16:creationId xmlns:a16="http://schemas.microsoft.com/office/drawing/2014/main" id="{18906D1A-9329-9D4A-ABF8-70B30F305142}"/>
              </a:ext>
            </a:extLst>
          </p:cNvPr>
          <p:cNvSpPr/>
          <p:nvPr/>
        </p:nvSpPr>
        <p:spPr>
          <a:xfrm flipV="1">
            <a:off x="18437511" y="10260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8">
            <a:extLst>
              <a:ext uri="{FF2B5EF4-FFF2-40B4-BE49-F238E27FC236}">
                <a16:creationId xmlns:a16="http://schemas.microsoft.com/office/drawing/2014/main" id="{C278C0A3-F299-5D4C-94AC-2FAD1F9AFFA8}"/>
              </a:ext>
            </a:extLst>
          </p:cNvPr>
          <p:cNvSpPr/>
          <p:nvPr/>
        </p:nvSpPr>
        <p:spPr>
          <a:xfrm flipV="1">
            <a:off x="16957752" y="1027404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1">
            <a:extLst>
              <a:ext uri="{FF2B5EF4-FFF2-40B4-BE49-F238E27FC236}">
                <a16:creationId xmlns:a16="http://schemas.microsoft.com/office/drawing/2014/main" id="{7EB4CCB1-DC0B-3E48-A293-D8E53FEDFF45}"/>
              </a:ext>
            </a:extLst>
          </p:cNvPr>
          <p:cNvSpPr/>
          <p:nvPr/>
        </p:nvSpPr>
        <p:spPr>
          <a:xfrm rot="16200000" flipV="1">
            <a:off x="18928247" y="7318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2">
            <a:extLst>
              <a:ext uri="{FF2B5EF4-FFF2-40B4-BE49-F238E27FC236}">
                <a16:creationId xmlns:a16="http://schemas.microsoft.com/office/drawing/2014/main" id="{FA1B8029-9A0D-2F45-805B-3BCF6A55D60B}"/>
              </a:ext>
            </a:extLst>
          </p:cNvPr>
          <p:cNvSpPr/>
          <p:nvPr/>
        </p:nvSpPr>
        <p:spPr>
          <a:xfrm>
            <a:off x="9553039" y="108100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3">
            <a:extLst>
              <a:ext uri="{FF2B5EF4-FFF2-40B4-BE49-F238E27FC236}">
                <a16:creationId xmlns:a16="http://schemas.microsoft.com/office/drawing/2014/main" id="{545FDC32-73AB-A14E-91DA-E9FDB5C05980}"/>
              </a:ext>
            </a:extLst>
          </p:cNvPr>
          <p:cNvSpPr/>
          <p:nvPr/>
        </p:nvSpPr>
        <p:spPr>
          <a:xfrm flipV="1">
            <a:off x="9583823" y="1027404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4">
            <a:extLst>
              <a:ext uri="{FF2B5EF4-FFF2-40B4-BE49-F238E27FC236}">
                <a16:creationId xmlns:a16="http://schemas.microsoft.com/office/drawing/2014/main" id="{F7B013A2-33BB-0C43-B3D6-B1875920E679}"/>
              </a:ext>
            </a:extLst>
          </p:cNvPr>
          <p:cNvSpPr/>
          <p:nvPr/>
        </p:nvSpPr>
        <p:spPr>
          <a:xfrm rot="5400000" flipH="1" flipV="1">
            <a:off x="9446295" y="165311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5">
            <a:extLst>
              <a:ext uri="{FF2B5EF4-FFF2-40B4-BE49-F238E27FC236}">
                <a16:creationId xmlns:a16="http://schemas.microsoft.com/office/drawing/2014/main" id="{302BCC2B-0FD2-5543-8520-6DFD9AD03AE0}"/>
              </a:ext>
            </a:extLst>
          </p:cNvPr>
          <p:cNvSpPr/>
          <p:nvPr/>
        </p:nvSpPr>
        <p:spPr>
          <a:xfrm rot="5400000" flipH="1" flipV="1">
            <a:off x="9445962" y="306627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6">
            <a:extLst>
              <a:ext uri="{FF2B5EF4-FFF2-40B4-BE49-F238E27FC236}">
                <a16:creationId xmlns:a16="http://schemas.microsoft.com/office/drawing/2014/main" id="{44B3FB76-DE16-0B46-9183-B27038F54BBB}"/>
              </a:ext>
            </a:extLst>
          </p:cNvPr>
          <p:cNvSpPr/>
          <p:nvPr/>
        </p:nvSpPr>
        <p:spPr>
          <a:xfrm rot="5400000" flipH="1" flipV="1">
            <a:off x="9445962" y="449007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7">
            <a:extLst>
              <a:ext uri="{FF2B5EF4-FFF2-40B4-BE49-F238E27FC236}">
                <a16:creationId xmlns:a16="http://schemas.microsoft.com/office/drawing/2014/main" id="{FEFB80CF-5950-C24F-845F-43522D51E3F7}"/>
              </a:ext>
            </a:extLst>
          </p:cNvPr>
          <p:cNvSpPr/>
          <p:nvPr/>
        </p:nvSpPr>
        <p:spPr>
          <a:xfrm rot="5400000" flipH="1" flipV="1">
            <a:off x="9445961" y="590692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8">
            <a:extLst>
              <a:ext uri="{FF2B5EF4-FFF2-40B4-BE49-F238E27FC236}">
                <a16:creationId xmlns:a16="http://schemas.microsoft.com/office/drawing/2014/main" id="{48CFF511-25D6-1242-ADB6-D72A385F967F}"/>
              </a:ext>
            </a:extLst>
          </p:cNvPr>
          <p:cNvSpPr/>
          <p:nvPr/>
        </p:nvSpPr>
        <p:spPr>
          <a:xfrm rot="5400000" flipH="1" flipV="1">
            <a:off x="9445961" y="732008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BF5804A-0B8F-934B-B8FD-FC16FC0C23F1}"/>
              </a:ext>
            </a:extLst>
          </p:cNvPr>
          <p:cNvSpPr/>
          <p:nvPr/>
        </p:nvSpPr>
        <p:spPr>
          <a:xfrm rot="5400000" flipH="1" flipV="1">
            <a:off x="9491195" y="874852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0">
            <a:extLst>
              <a:ext uri="{FF2B5EF4-FFF2-40B4-BE49-F238E27FC236}">
                <a16:creationId xmlns:a16="http://schemas.microsoft.com/office/drawing/2014/main" id="{D3DDFED1-D47B-B245-A523-DA3F120D7D96}"/>
              </a:ext>
            </a:extLst>
          </p:cNvPr>
          <p:cNvSpPr/>
          <p:nvPr/>
        </p:nvSpPr>
        <p:spPr>
          <a:xfrm rot="5400000" flipH="1" flipV="1">
            <a:off x="9491194" y="1013676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F3C11F57-8B05-434F-9E10-8619748A859F}"/>
              </a:ext>
            </a:extLst>
          </p:cNvPr>
          <p:cNvSpPr txBox="1"/>
          <p:nvPr/>
        </p:nvSpPr>
        <p:spPr>
          <a:xfrm>
            <a:off x="7991137" y="1303980"/>
            <a:ext cx="155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2D Torus: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5C628840-DE8C-5E46-B819-EFB8395734A6}"/>
              </a:ext>
            </a:extLst>
          </p:cNvPr>
          <p:cNvSpPr>
            <a:spLocks noChangeAspect="1"/>
          </p:cNvSpPr>
          <p:nvPr/>
        </p:nvSpPr>
        <p:spPr>
          <a:xfrm>
            <a:off x="7545970" y="7809404"/>
            <a:ext cx="384048" cy="38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A912D164-9D31-8140-81B0-50C294E96CFB}"/>
              </a:ext>
            </a:extLst>
          </p:cNvPr>
          <p:cNvSpPr>
            <a:spLocks noChangeAspect="1"/>
          </p:cNvSpPr>
          <p:nvPr/>
        </p:nvSpPr>
        <p:spPr>
          <a:xfrm>
            <a:off x="7540410" y="8338055"/>
            <a:ext cx="384048" cy="384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×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2D6C52-14E7-EC4A-A6C3-FF360807DAED}"/>
              </a:ext>
            </a:extLst>
          </p:cNvPr>
          <p:cNvSpPr>
            <a:spLocks noChangeAspect="1"/>
          </p:cNvSpPr>
          <p:nvPr/>
        </p:nvSpPr>
        <p:spPr>
          <a:xfrm>
            <a:off x="7540410" y="8862365"/>
            <a:ext cx="384048" cy="384048"/>
          </a:xfrm>
          <a:prstGeom prst="rect">
            <a:avLst/>
          </a:prstGeom>
          <a:solidFill>
            <a:srgbClr val="CF98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769F344C-8B94-5947-AA1E-3A18673B406F}"/>
              </a:ext>
            </a:extLst>
          </p:cNvPr>
          <p:cNvSpPr>
            <a:spLocks noChangeAspect="1"/>
          </p:cNvSpPr>
          <p:nvPr/>
        </p:nvSpPr>
        <p:spPr>
          <a:xfrm>
            <a:off x="7540372" y="9916942"/>
            <a:ext cx="384048" cy="384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AE69FECF-5FB7-FB49-8606-ABEDD0913366}"/>
              </a:ext>
            </a:extLst>
          </p:cNvPr>
          <p:cNvSpPr>
            <a:spLocks noChangeAspect="1"/>
          </p:cNvSpPr>
          <p:nvPr/>
        </p:nvSpPr>
        <p:spPr>
          <a:xfrm>
            <a:off x="7544333" y="9384804"/>
            <a:ext cx="384048" cy="384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A1A2178-4A49-874A-BA42-C38BAF1CA2E0}"/>
              </a:ext>
            </a:extLst>
          </p:cNvPr>
          <p:cNvSpPr txBox="1"/>
          <p:nvPr/>
        </p:nvSpPr>
        <p:spPr>
          <a:xfrm>
            <a:off x="7925281" y="78222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44573AC8-D00B-EB47-B16D-D0C08474811B}"/>
              </a:ext>
            </a:extLst>
          </p:cNvPr>
          <p:cNvSpPr txBox="1"/>
          <p:nvPr/>
        </p:nvSpPr>
        <p:spPr>
          <a:xfrm>
            <a:off x="7931385" y="833805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0E6B1289-80F4-AB46-9F3B-F5A7CFFA79B9}"/>
              </a:ext>
            </a:extLst>
          </p:cNvPr>
          <p:cNvSpPr txBox="1"/>
          <p:nvPr/>
        </p:nvSpPr>
        <p:spPr>
          <a:xfrm>
            <a:off x="7935844" y="8870193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5F8C2A17-52C0-B744-BD08-495DAB0CB185}"/>
              </a:ext>
            </a:extLst>
          </p:cNvPr>
          <p:cNvSpPr txBox="1"/>
          <p:nvPr/>
        </p:nvSpPr>
        <p:spPr>
          <a:xfrm>
            <a:off x="7954911" y="9377916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88481731-6B41-B848-8299-1AB24044349F}"/>
              </a:ext>
            </a:extLst>
          </p:cNvPr>
          <p:cNvSpPr txBox="1"/>
          <p:nvPr/>
        </p:nvSpPr>
        <p:spPr>
          <a:xfrm>
            <a:off x="7961629" y="9926729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Control-flow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8513C5-60B2-FB10-44AA-C911E91F23A9}"/>
              </a:ext>
            </a:extLst>
          </p:cNvPr>
          <p:cNvGrpSpPr>
            <a:grpSpLocks noChangeAspect="1"/>
          </p:cNvGrpSpPr>
          <p:nvPr/>
        </p:nvGrpSpPr>
        <p:grpSpPr>
          <a:xfrm>
            <a:off x="7569431" y="10440450"/>
            <a:ext cx="364509" cy="457200"/>
            <a:chOff x="5805540" y="9178341"/>
            <a:chExt cx="457200" cy="5734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171BC5-69DB-09D4-A7DB-A39BB927EBE3}"/>
                </a:ext>
              </a:extLst>
            </p:cNvPr>
            <p:cNvSpPr/>
            <p:nvPr/>
          </p:nvSpPr>
          <p:spPr>
            <a:xfrm>
              <a:off x="5805540" y="9236730"/>
              <a:ext cx="457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B061FA-09E0-8E6F-1E68-A610C5F37F4C}"/>
                </a:ext>
              </a:extLst>
            </p:cNvPr>
            <p:cNvSpPr/>
            <p:nvPr/>
          </p:nvSpPr>
          <p:spPr>
            <a:xfrm rot="5400000">
              <a:off x="5962184" y="9103106"/>
              <a:ext cx="138897" cy="289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E6EBDD-F3FC-BF42-44F5-E055CEEE91F6}"/>
                </a:ext>
              </a:extLst>
            </p:cNvPr>
            <p:cNvSpPr/>
            <p:nvPr/>
          </p:nvSpPr>
          <p:spPr>
            <a:xfrm rot="5400000">
              <a:off x="5973759" y="9537671"/>
              <a:ext cx="138897" cy="289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2A9206-7497-48A7-CA59-DBB08B2C58AC}"/>
              </a:ext>
            </a:extLst>
          </p:cNvPr>
          <p:cNvSpPr txBox="1"/>
          <p:nvPr/>
        </p:nvSpPr>
        <p:spPr>
          <a:xfrm>
            <a:off x="7980385" y="10467835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53" name="Freeform 1252">
            <a:extLst>
              <a:ext uri="{FF2B5EF4-FFF2-40B4-BE49-F238E27FC236}">
                <a16:creationId xmlns:a16="http://schemas.microsoft.com/office/drawing/2014/main" id="{5761070D-BAB4-217B-A2E8-086B46827CBB}"/>
              </a:ext>
            </a:extLst>
          </p:cNvPr>
          <p:cNvSpPr/>
          <p:nvPr/>
        </p:nvSpPr>
        <p:spPr>
          <a:xfrm rot="16200000" flipV="1">
            <a:off x="18949900" y="1017423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418D9B87-08D6-A741-D925-0C82DD3CD524}"/>
              </a:ext>
            </a:extLst>
          </p:cNvPr>
          <p:cNvGrpSpPr/>
          <p:nvPr/>
        </p:nvGrpSpPr>
        <p:grpSpPr>
          <a:xfrm>
            <a:off x="9751984" y="1369561"/>
            <a:ext cx="9339996" cy="2000950"/>
            <a:chOff x="9779527" y="7561002"/>
            <a:chExt cx="9339996" cy="2000950"/>
          </a:xfrm>
        </p:grpSpPr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2D975398-7BEB-802E-3729-C48A77F51828}"/>
                </a:ext>
              </a:extLst>
            </p:cNvPr>
            <p:cNvCxnSpPr>
              <a:cxnSpLocks/>
              <a:stCxn id="1453" idx="1"/>
              <a:endCxn id="1544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28651FA1-AAA8-F356-E977-9A439762F58B}"/>
                </a:ext>
              </a:extLst>
            </p:cNvPr>
            <p:cNvCxnSpPr>
              <a:cxnSpLocks/>
              <a:stCxn id="1450" idx="1"/>
              <a:endCxn id="1535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3BC724D7-ED00-2765-5CE9-9A749CB0AEE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435" name="Group 1434">
                <a:extLst>
                  <a:ext uri="{FF2B5EF4-FFF2-40B4-BE49-F238E27FC236}">
                    <a16:creationId xmlns:a16="http://schemas.microsoft.com/office/drawing/2014/main" id="{087B441E-BF74-0C4A-FF8B-9E9AE8BDA836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524" name="Rectangle 1523">
                  <a:extLst>
                    <a:ext uri="{FF2B5EF4-FFF2-40B4-BE49-F238E27FC236}">
                      <a16:creationId xmlns:a16="http://schemas.microsoft.com/office/drawing/2014/main" id="{B910091B-9A3C-A8A0-E4C2-282465DF0FF6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525" name="Straight Connector 1524">
                  <a:extLst>
                    <a:ext uri="{FF2B5EF4-FFF2-40B4-BE49-F238E27FC236}">
                      <a16:creationId xmlns:a16="http://schemas.microsoft.com/office/drawing/2014/main" id="{32A8EB23-811B-3DCE-8124-0154EA57A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6" name="Group 1525">
                  <a:extLst>
                    <a:ext uri="{FF2B5EF4-FFF2-40B4-BE49-F238E27FC236}">
                      <a16:creationId xmlns:a16="http://schemas.microsoft.com/office/drawing/2014/main" id="{D1E16A9F-A40B-74A1-BEE1-1671A68D35EB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813D945F-34EF-31CF-F85A-49510817F6C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45" name="Rectangle 1544">
                    <a:extLst>
                      <a:ext uri="{FF2B5EF4-FFF2-40B4-BE49-F238E27FC236}">
                        <a16:creationId xmlns:a16="http://schemas.microsoft.com/office/drawing/2014/main" id="{6423576E-6BC2-7192-2D4E-2D10A9A0CD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79ED0066-3B3D-2E74-EB8B-7F35367394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7" name="Group 1526">
                  <a:extLst>
                    <a:ext uri="{FF2B5EF4-FFF2-40B4-BE49-F238E27FC236}">
                      <a16:creationId xmlns:a16="http://schemas.microsoft.com/office/drawing/2014/main" id="{CCF691F5-09D2-B467-C7A1-8A238338076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41" name="Rectangle 1540">
                    <a:extLst>
                      <a:ext uri="{FF2B5EF4-FFF2-40B4-BE49-F238E27FC236}">
                        <a16:creationId xmlns:a16="http://schemas.microsoft.com/office/drawing/2014/main" id="{10A1379D-545F-7D61-FDE2-C0024D59C7A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42" name="Rectangle 1541">
                    <a:extLst>
                      <a:ext uri="{FF2B5EF4-FFF2-40B4-BE49-F238E27FC236}">
                        <a16:creationId xmlns:a16="http://schemas.microsoft.com/office/drawing/2014/main" id="{8612DC22-B777-98FB-B17D-2B9570547C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3" name="Rectangle 1542">
                    <a:extLst>
                      <a:ext uri="{FF2B5EF4-FFF2-40B4-BE49-F238E27FC236}">
                        <a16:creationId xmlns:a16="http://schemas.microsoft.com/office/drawing/2014/main" id="{E561FA66-3CD9-0544-36D7-84975CC140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28" name="Straight Connector 1527">
                  <a:extLst>
                    <a:ext uri="{FF2B5EF4-FFF2-40B4-BE49-F238E27FC236}">
                      <a16:creationId xmlns:a16="http://schemas.microsoft.com/office/drawing/2014/main" id="{B299BB46-250B-94C2-A2E2-8F1685A31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Straight Connector 1528">
                  <a:extLst>
                    <a:ext uri="{FF2B5EF4-FFF2-40B4-BE49-F238E27FC236}">
                      <a16:creationId xmlns:a16="http://schemas.microsoft.com/office/drawing/2014/main" id="{C481A417-BC20-C70E-12A5-6BCB6D68C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Straight Connector 1529">
                  <a:extLst>
                    <a:ext uri="{FF2B5EF4-FFF2-40B4-BE49-F238E27FC236}">
                      <a16:creationId xmlns:a16="http://schemas.microsoft.com/office/drawing/2014/main" id="{D055F26B-268D-F505-28AA-80617441F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1" name="Group 1530">
                  <a:extLst>
                    <a:ext uri="{FF2B5EF4-FFF2-40B4-BE49-F238E27FC236}">
                      <a16:creationId xmlns:a16="http://schemas.microsoft.com/office/drawing/2014/main" id="{944D3018-6B70-6FA0-43B9-64157CEF4C07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38" name="Rectangle 1537">
                    <a:extLst>
                      <a:ext uri="{FF2B5EF4-FFF2-40B4-BE49-F238E27FC236}">
                        <a16:creationId xmlns:a16="http://schemas.microsoft.com/office/drawing/2014/main" id="{8109BB59-C728-E987-9F6D-59EB330045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39" name="Rectangle 1538">
                    <a:extLst>
                      <a:ext uri="{FF2B5EF4-FFF2-40B4-BE49-F238E27FC236}">
                        <a16:creationId xmlns:a16="http://schemas.microsoft.com/office/drawing/2014/main" id="{A0269242-9035-6D90-8D14-E2AED5458A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0" name="Rectangle 1539">
                    <a:extLst>
                      <a:ext uri="{FF2B5EF4-FFF2-40B4-BE49-F238E27FC236}">
                        <a16:creationId xmlns:a16="http://schemas.microsoft.com/office/drawing/2014/main" id="{8CE48E3D-E0BA-06C0-94E3-FDDAA20B19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2" name="Group 1531">
                  <a:extLst>
                    <a:ext uri="{FF2B5EF4-FFF2-40B4-BE49-F238E27FC236}">
                      <a16:creationId xmlns:a16="http://schemas.microsoft.com/office/drawing/2014/main" id="{BDF59FFB-7CD6-D056-07EE-6F60B267BE63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35" name="Rectangle 1534">
                    <a:extLst>
                      <a:ext uri="{FF2B5EF4-FFF2-40B4-BE49-F238E27FC236}">
                        <a16:creationId xmlns:a16="http://schemas.microsoft.com/office/drawing/2014/main" id="{926AAC0A-6C8F-9F0E-2F94-971C00C4B7C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36" name="Rectangle 1535">
                    <a:extLst>
                      <a:ext uri="{FF2B5EF4-FFF2-40B4-BE49-F238E27FC236}">
                        <a16:creationId xmlns:a16="http://schemas.microsoft.com/office/drawing/2014/main" id="{5219110F-69DB-FF6D-67FB-8A5059179E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7" name="Rectangle 1536">
                    <a:extLst>
                      <a:ext uri="{FF2B5EF4-FFF2-40B4-BE49-F238E27FC236}">
                        <a16:creationId xmlns:a16="http://schemas.microsoft.com/office/drawing/2014/main" id="{23B0424B-7A93-A568-FE01-D73EAC2D8B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33" name="Straight Connector 1532">
                  <a:extLst>
                    <a:ext uri="{FF2B5EF4-FFF2-40B4-BE49-F238E27FC236}">
                      <a16:creationId xmlns:a16="http://schemas.microsoft.com/office/drawing/2014/main" id="{FD8B43E4-84C6-83D0-C894-EE154A4661C4}"/>
                    </a:ext>
                  </a:extLst>
                </p:cNvPr>
                <p:cNvCxnSpPr>
                  <a:cxnSpLocks/>
                  <a:stCxn id="1537" idx="3"/>
                  <a:endCxn id="15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Straight Connector 1533">
                  <a:extLst>
                    <a:ext uri="{FF2B5EF4-FFF2-40B4-BE49-F238E27FC236}">
                      <a16:creationId xmlns:a16="http://schemas.microsoft.com/office/drawing/2014/main" id="{088AF051-813C-1EB2-17C9-16281BC4850F}"/>
                    </a:ext>
                  </a:extLst>
                </p:cNvPr>
                <p:cNvCxnSpPr>
                  <a:cxnSpLocks/>
                  <a:stCxn id="1540" idx="3"/>
                  <a:endCxn id="154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6" name="Group 1435">
                <a:extLst>
                  <a:ext uri="{FF2B5EF4-FFF2-40B4-BE49-F238E27FC236}">
                    <a16:creationId xmlns:a16="http://schemas.microsoft.com/office/drawing/2014/main" id="{3D529708-FECA-CE83-DCFE-2522A5041326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505" name="Rectangle 1504">
                  <a:extLst>
                    <a:ext uri="{FF2B5EF4-FFF2-40B4-BE49-F238E27FC236}">
                      <a16:creationId xmlns:a16="http://schemas.microsoft.com/office/drawing/2014/main" id="{C66DFBA0-5809-E4DE-F13A-94E33E057FD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506" name="Straight Connector 1505">
                  <a:extLst>
                    <a:ext uri="{FF2B5EF4-FFF2-40B4-BE49-F238E27FC236}">
                      <a16:creationId xmlns:a16="http://schemas.microsoft.com/office/drawing/2014/main" id="{13BA4264-01B2-312A-1878-FA07D6047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7" name="Group 1506">
                  <a:extLst>
                    <a:ext uri="{FF2B5EF4-FFF2-40B4-BE49-F238E27FC236}">
                      <a16:creationId xmlns:a16="http://schemas.microsoft.com/office/drawing/2014/main" id="{44BA3B69-6767-685E-3E6D-3F1C21362799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21" name="Rectangle 1520">
                    <a:extLst>
                      <a:ext uri="{FF2B5EF4-FFF2-40B4-BE49-F238E27FC236}">
                        <a16:creationId xmlns:a16="http://schemas.microsoft.com/office/drawing/2014/main" id="{98825F4A-E413-AFF0-7688-12C9236C157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9BD7A829-24FA-D103-857E-0C5DA550E3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3" name="Rectangle 1522">
                    <a:extLst>
                      <a:ext uri="{FF2B5EF4-FFF2-40B4-BE49-F238E27FC236}">
                        <a16:creationId xmlns:a16="http://schemas.microsoft.com/office/drawing/2014/main" id="{0EE29D66-5F29-761D-ED60-A9D4FE501B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8" name="Straight Connector 1507">
                  <a:extLst>
                    <a:ext uri="{FF2B5EF4-FFF2-40B4-BE49-F238E27FC236}">
                      <a16:creationId xmlns:a16="http://schemas.microsoft.com/office/drawing/2014/main" id="{816D56DA-EDEC-24D8-FBC0-B728414B6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9" name="Straight Connector 1508">
                  <a:extLst>
                    <a:ext uri="{FF2B5EF4-FFF2-40B4-BE49-F238E27FC236}">
                      <a16:creationId xmlns:a16="http://schemas.microsoft.com/office/drawing/2014/main" id="{AEED51CD-73DF-4F85-5FC7-729CD5AF3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0" name="Straight Connector 1509">
                  <a:extLst>
                    <a:ext uri="{FF2B5EF4-FFF2-40B4-BE49-F238E27FC236}">
                      <a16:creationId xmlns:a16="http://schemas.microsoft.com/office/drawing/2014/main" id="{B4F96DA5-E0E6-81FF-D546-D5A703370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1" name="Group 1510">
                  <a:extLst>
                    <a:ext uri="{FF2B5EF4-FFF2-40B4-BE49-F238E27FC236}">
                      <a16:creationId xmlns:a16="http://schemas.microsoft.com/office/drawing/2014/main" id="{A042B54E-5072-0706-614C-17FE659C8E4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18" name="Rectangle 1517">
                    <a:extLst>
                      <a:ext uri="{FF2B5EF4-FFF2-40B4-BE49-F238E27FC236}">
                        <a16:creationId xmlns:a16="http://schemas.microsoft.com/office/drawing/2014/main" id="{CC4F98B2-DC28-0F3B-95DC-F120B10E11F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9" name="Rectangle 1518">
                    <a:extLst>
                      <a:ext uri="{FF2B5EF4-FFF2-40B4-BE49-F238E27FC236}">
                        <a16:creationId xmlns:a16="http://schemas.microsoft.com/office/drawing/2014/main" id="{855FB85B-018F-E257-6E10-254A0A4488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C33FA6A7-06A0-ACE7-A55C-B2E8D3365B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2" name="Group 1511">
                  <a:extLst>
                    <a:ext uri="{FF2B5EF4-FFF2-40B4-BE49-F238E27FC236}">
                      <a16:creationId xmlns:a16="http://schemas.microsoft.com/office/drawing/2014/main" id="{7483520A-7136-154F-5751-0A53FD5EBC6C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15" name="Rectangle 1514">
                    <a:extLst>
                      <a:ext uri="{FF2B5EF4-FFF2-40B4-BE49-F238E27FC236}">
                        <a16:creationId xmlns:a16="http://schemas.microsoft.com/office/drawing/2014/main" id="{63986FDD-4237-FD58-DD8D-051C2BC623B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F150E63D-DD68-F9F7-4586-A434E73BC3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5A289478-17F5-6BC1-7D36-31CB629C66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13" name="Straight Connector 1512">
                  <a:extLst>
                    <a:ext uri="{FF2B5EF4-FFF2-40B4-BE49-F238E27FC236}">
                      <a16:creationId xmlns:a16="http://schemas.microsoft.com/office/drawing/2014/main" id="{10442EAA-5901-407E-816C-CDF6C24A8758}"/>
                    </a:ext>
                  </a:extLst>
                </p:cNvPr>
                <p:cNvCxnSpPr>
                  <a:cxnSpLocks/>
                  <a:stCxn id="1517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4" name="Straight Connector 1513">
                  <a:extLst>
                    <a:ext uri="{FF2B5EF4-FFF2-40B4-BE49-F238E27FC236}">
                      <a16:creationId xmlns:a16="http://schemas.microsoft.com/office/drawing/2014/main" id="{7249DACC-74C2-35D3-8398-A40B73392D76}"/>
                    </a:ext>
                  </a:extLst>
                </p:cNvPr>
                <p:cNvCxnSpPr>
                  <a:cxnSpLocks/>
                  <a:stCxn id="1520" idx="3"/>
                  <a:endCxn id="152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7" name="Group 1436">
                <a:extLst>
                  <a:ext uri="{FF2B5EF4-FFF2-40B4-BE49-F238E27FC236}">
                    <a16:creationId xmlns:a16="http://schemas.microsoft.com/office/drawing/2014/main" id="{AEF3768F-2CC3-BA77-5E99-F174AD0478B1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486" name="Rectangle 1485">
                  <a:extLst>
                    <a:ext uri="{FF2B5EF4-FFF2-40B4-BE49-F238E27FC236}">
                      <a16:creationId xmlns:a16="http://schemas.microsoft.com/office/drawing/2014/main" id="{71D052AB-86E8-C547-5E7B-7658136FA0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87" name="Straight Connector 1486">
                  <a:extLst>
                    <a:ext uri="{FF2B5EF4-FFF2-40B4-BE49-F238E27FC236}">
                      <a16:creationId xmlns:a16="http://schemas.microsoft.com/office/drawing/2014/main" id="{F22D1DF1-8EA5-DD4B-A85F-7AEAB038A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8" name="Group 1487">
                  <a:extLst>
                    <a:ext uri="{FF2B5EF4-FFF2-40B4-BE49-F238E27FC236}">
                      <a16:creationId xmlns:a16="http://schemas.microsoft.com/office/drawing/2014/main" id="{8D26014F-BBD4-54D2-87A9-9276918AAA32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02" name="Rectangle 1501">
                    <a:extLst>
                      <a:ext uri="{FF2B5EF4-FFF2-40B4-BE49-F238E27FC236}">
                        <a16:creationId xmlns:a16="http://schemas.microsoft.com/office/drawing/2014/main" id="{40151CC9-3FE6-8499-AB30-79F26C7485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03" name="Rectangle 1502">
                    <a:extLst>
                      <a:ext uri="{FF2B5EF4-FFF2-40B4-BE49-F238E27FC236}">
                        <a16:creationId xmlns:a16="http://schemas.microsoft.com/office/drawing/2014/main" id="{ECE9CA39-4E0E-AD46-F446-F60FB81AFB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4" name="Rectangle 1503">
                    <a:extLst>
                      <a:ext uri="{FF2B5EF4-FFF2-40B4-BE49-F238E27FC236}">
                        <a16:creationId xmlns:a16="http://schemas.microsoft.com/office/drawing/2014/main" id="{20753C98-9E26-1F3C-1508-0A5FBD8CA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89" name="Group 1488">
                  <a:extLst>
                    <a:ext uri="{FF2B5EF4-FFF2-40B4-BE49-F238E27FC236}">
                      <a16:creationId xmlns:a16="http://schemas.microsoft.com/office/drawing/2014/main" id="{2BB5AAD4-7580-B6B0-24F1-1890892D982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99" name="Rectangle 1498">
                    <a:extLst>
                      <a:ext uri="{FF2B5EF4-FFF2-40B4-BE49-F238E27FC236}">
                        <a16:creationId xmlns:a16="http://schemas.microsoft.com/office/drawing/2014/main" id="{45491B36-52FC-50A0-22EC-6B6CFD50BD9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964C0276-60E2-50CB-9083-719218F78C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1" name="Rectangle 1500">
                    <a:extLst>
                      <a:ext uri="{FF2B5EF4-FFF2-40B4-BE49-F238E27FC236}">
                        <a16:creationId xmlns:a16="http://schemas.microsoft.com/office/drawing/2014/main" id="{8A1E49D6-D541-9C4D-C472-B600574E63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34DA4493-8877-D160-2F17-1BBFF20EE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>
                  <a:extLst>
                    <a:ext uri="{FF2B5EF4-FFF2-40B4-BE49-F238E27FC236}">
                      <a16:creationId xmlns:a16="http://schemas.microsoft.com/office/drawing/2014/main" id="{392F78C7-8A4D-9D9E-817D-DB5FE69ED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Straight Connector 1491">
                  <a:extLst>
                    <a:ext uri="{FF2B5EF4-FFF2-40B4-BE49-F238E27FC236}">
                      <a16:creationId xmlns:a16="http://schemas.microsoft.com/office/drawing/2014/main" id="{4F1AB4EF-9CA9-798C-ED14-50C7040B7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4DEA4DAB-600A-AF99-1135-ABFC9CE9D5B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AEA2747F-7082-7740-381F-96F1680404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97" name="Rectangle 1496">
                    <a:extLst>
                      <a:ext uri="{FF2B5EF4-FFF2-40B4-BE49-F238E27FC236}">
                        <a16:creationId xmlns:a16="http://schemas.microsoft.com/office/drawing/2014/main" id="{17B1D2B6-DEEF-DBE1-2E06-5728EC3C74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B6ADFBEA-A6BC-5660-2B8C-A9D1957079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94" name="Straight Connector 1493">
                  <a:extLst>
                    <a:ext uri="{FF2B5EF4-FFF2-40B4-BE49-F238E27FC236}">
                      <a16:creationId xmlns:a16="http://schemas.microsoft.com/office/drawing/2014/main" id="{EE941C64-18F8-7F59-2945-09CEA7DDE129}"/>
                    </a:ext>
                  </a:extLst>
                </p:cNvPr>
                <p:cNvCxnSpPr>
                  <a:cxnSpLocks/>
                  <a:endCxn id="150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Straight Connector 1494">
                  <a:extLst>
                    <a:ext uri="{FF2B5EF4-FFF2-40B4-BE49-F238E27FC236}">
                      <a16:creationId xmlns:a16="http://schemas.microsoft.com/office/drawing/2014/main" id="{348B3C88-1F05-E088-D0E6-3A79E232DC83}"/>
                    </a:ext>
                  </a:extLst>
                </p:cNvPr>
                <p:cNvCxnSpPr>
                  <a:cxnSpLocks/>
                  <a:stCxn id="1498" idx="3"/>
                  <a:endCxn id="150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>
                <a:extLst>
                  <a:ext uri="{FF2B5EF4-FFF2-40B4-BE49-F238E27FC236}">
                    <a16:creationId xmlns:a16="http://schemas.microsoft.com/office/drawing/2014/main" id="{3DF99783-CFC2-EDF9-6439-F1B153961082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71" name="Rectangle 1470">
                  <a:extLst>
                    <a:ext uri="{FF2B5EF4-FFF2-40B4-BE49-F238E27FC236}">
                      <a16:creationId xmlns:a16="http://schemas.microsoft.com/office/drawing/2014/main" id="{FD5B36DE-A818-2DE3-AE7C-ABD7240C8596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72" name="Straight Connector 1471">
                  <a:extLst>
                    <a:ext uri="{FF2B5EF4-FFF2-40B4-BE49-F238E27FC236}">
                      <a16:creationId xmlns:a16="http://schemas.microsoft.com/office/drawing/2014/main" id="{C97E7FA5-FDC1-D948-93F9-E788E3547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7DAFB6F-FD11-9A46-32AA-53E766B4727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83" name="Rectangle 1482">
                    <a:extLst>
                      <a:ext uri="{FF2B5EF4-FFF2-40B4-BE49-F238E27FC236}">
                        <a16:creationId xmlns:a16="http://schemas.microsoft.com/office/drawing/2014/main" id="{D1C07AFC-CD5E-A603-413E-1EA3651D84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84" name="Rectangle 1483">
                    <a:extLst>
                      <a:ext uri="{FF2B5EF4-FFF2-40B4-BE49-F238E27FC236}">
                        <a16:creationId xmlns:a16="http://schemas.microsoft.com/office/drawing/2014/main" id="{A0073C7B-A7EC-1E66-9A60-9EF24F97A3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46BE8E4A-2175-2DF5-CFFD-D770E8FAD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4" name="Straight Connector 1473">
                  <a:extLst>
                    <a:ext uri="{FF2B5EF4-FFF2-40B4-BE49-F238E27FC236}">
                      <a16:creationId xmlns:a16="http://schemas.microsoft.com/office/drawing/2014/main" id="{01578281-50B7-0351-C91E-B3DEE5A9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>
                  <a:extLst>
                    <a:ext uri="{FF2B5EF4-FFF2-40B4-BE49-F238E27FC236}">
                      <a16:creationId xmlns:a16="http://schemas.microsoft.com/office/drawing/2014/main" id="{F672F2A9-0121-2837-761F-9519F86F8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6" name="Straight Connector 1475">
                  <a:extLst>
                    <a:ext uri="{FF2B5EF4-FFF2-40B4-BE49-F238E27FC236}">
                      <a16:creationId xmlns:a16="http://schemas.microsoft.com/office/drawing/2014/main" id="{37D226D5-A6AD-8613-03CA-2FC891325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7" name="Group 1476">
                  <a:extLst>
                    <a:ext uri="{FF2B5EF4-FFF2-40B4-BE49-F238E27FC236}">
                      <a16:creationId xmlns:a16="http://schemas.microsoft.com/office/drawing/2014/main" id="{2C4D6DFD-EC5C-5B21-E2C7-9E6498C817A2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80" name="Rectangle 1479">
                    <a:extLst>
                      <a:ext uri="{FF2B5EF4-FFF2-40B4-BE49-F238E27FC236}">
                        <a16:creationId xmlns:a16="http://schemas.microsoft.com/office/drawing/2014/main" id="{61A9B31B-FDDF-D35F-3A90-C2B3C8A79B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81" name="Rectangle 1480">
                    <a:extLst>
                      <a:ext uri="{FF2B5EF4-FFF2-40B4-BE49-F238E27FC236}">
                        <a16:creationId xmlns:a16="http://schemas.microsoft.com/office/drawing/2014/main" id="{E738DF20-84C3-0597-D47B-F6C3E53F49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2" name="Rectangle 1481">
                    <a:extLst>
                      <a:ext uri="{FF2B5EF4-FFF2-40B4-BE49-F238E27FC236}">
                        <a16:creationId xmlns:a16="http://schemas.microsoft.com/office/drawing/2014/main" id="{5FA49294-C9FD-2E0E-8A06-544CAD6B2F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8" name="Straight Connector 1477">
                  <a:extLst>
                    <a:ext uri="{FF2B5EF4-FFF2-40B4-BE49-F238E27FC236}">
                      <a16:creationId xmlns:a16="http://schemas.microsoft.com/office/drawing/2014/main" id="{E6311AB8-7CFD-12E2-2FA2-D8FCCC007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>
                  <a:extLst>
                    <a:ext uri="{FF2B5EF4-FFF2-40B4-BE49-F238E27FC236}">
                      <a16:creationId xmlns:a16="http://schemas.microsoft.com/office/drawing/2014/main" id="{5CC7532A-AAE9-AE9D-405B-C45F548849AE}"/>
                    </a:ext>
                  </a:extLst>
                </p:cNvPr>
                <p:cNvCxnSpPr>
                  <a:cxnSpLocks/>
                  <a:stCxn id="1482" idx="3"/>
                  <a:endCxn id="148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F078B38D-8FC9-3EE1-463C-45C15C66D54A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56" name="Rectangle 1455">
                  <a:extLst>
                    <a:ext uri="{FF2B5EF4-FFF2-40B4-BE49-F238E27FC236}">
                      <a16:creationId xmlns:a16="http://schemas.microsoft.com/office/drawing/2014/main" id="{0B2712FE-D7FD-826C-CB77-A6C89D2BCF3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57" name="Straight Connector 1456">
                  <a:extLst>
                    <a:ext uri="{FF2B5EF4-FFF2-40B4-BE49-F238E27FC236}">
                      <a16:creationId xmlns:a16="http://schemas.microsoft.com/office/drawing/2014/main" id="{3C2BCC40-4DA6-2F05-8CA4-47045CE4A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8" name="Group 1457">
                  <a:extLst>
                    <a:ext uri="{FF2B5EF4-FFF2-40B4-BE49-F238E27FC236}">
                      <a16:creationId xmlns:a16="http://schemas.microsoft.com/office/drawing/2014/main" id="{29C2B2BE-802D-4803-9A5B-777E58C665FE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68" name="Rectangle 1467">
                    <a:extLst>
                      <a:ext uri="{FF2B5EF4-FFF2-40B4-BE49-F238E27FC236}">
                        <a16:creationId xmlns:a16="http://schemas.microsoft.com/office/drawing/2014/main" id="{F0A9B266-A07F-2D91-49AF-0355E2825F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9" name="Rectangle 1468">
                    <a:extLst>
                      <a:ext uri="{FF2B5EF4-FFF2-40B4-BE49-F238E27FC236}">
                        <a16:creationId xmlns:a16="http://schemas.microsoft.com/office/drawing/2014/main" id="{CA2A36F2-E797-DE52-2D93-D93181A42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0" name="Rectangle 1469">
                    <a:extLst>
                      <a:ext uri="{FF2B5EF4-FFF2-40B4-BE49-F238E27FC236}">
                        <a16:creationId xmlns:a16="http://schemas.microsoft.com/office/drawing/2014/main" id="{9AB03BB8-0D7A-9E8B-5770-185E143BC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59" name="Straight Connector 1458">
                  <a:extLst>
                    <a:ext uri="{FF2B5EF4-FFF2-40B4-BE49-F238E27FC236}">
                      <a16:creationId xmlns:a16="http://schemas.microsoft.com/office/drawing/2014/main" id="{4A954332-66DA-3C97-DD23-534FD3B84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Straight Connector 1459">
                  <a:extLst>
                    <a:ext uri="{FF2B5EF4-FFF2-40B4-BE49-F238E27FC236}">
                      <a16:creationId xmlns:a16="http://schemas.microsoft.com/office/drawing/2014/main" id="{598CBC58-A351-EB7F-1441-94B12C05B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Straight Connector 1460">
                  <a:extLst>
                    <a:ext uri="{FF2B5EF4-FFF2-40B4-BE49-F238E27FC236}">
                      <a16:creationId xmlns:a16="http://schemas.microsoft.com/office/drawing/2014/main" id="{D2EAA671-0E6C-F6F3-A983-73A7799F8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2" name="Group 1461">
                  <a:extLst>
                    <a:ext uri="{FF2B5EF4-FFF2-40B4-BE49-F238E27FC236}">
                      <a16:creationId xmlns:a16="http://schemas.microsoft.com/office/drawing/2014/main" id="{0398C7B5-25DE-6991-1489-A8432F028B0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65" name="Rectangle 1464">
                    <a:extLst>
                      <a:ext uri="{FF2B5EF4-FFF2-40B4-BE49-F238E27FC236}">
                        <a16:creationId xmlns:a16="http://schemas.microsoft.com/office/drawing/2014/main" id="{BBA829FC-FE51-5203-5833-B7C9747F5D1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6" name="Rectangle 1465">
                    <a:extLst>
                      <a:ext uri="{FF2B5EF4-FFF2-40B4-BE49-F238E27FC236}">
                        <a16:creationId xmlns:a16="http://schemas.microsoft.com/office/drawing/2014/main" id="{B0F60E22-AB13-A15D-621C-11BC867B4D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7" name="Rectangle 1466">
                    <a:extLst>
                      <a:ext uri="{FF2B5EF4-FFF2-40B4-BE49-F238E27FC236}">
                        <a16:creationId xmlns:a16="http://schemas.microsoft.com/office/drawing/2014/main" id="{B33A7BDC-0ADA-5D9C-A96D-3EE5DBFD19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63" name="Straight Connector 1462">
                  <a:extLst>
                    <a:ext uri="{FF2B5EF4-FFF2-40B4-BE49-F238E27FC236}">
                      <a16:creationId xmlns:a16="http://schemas.microsoft.com/office/drawing/2014/main" id="{DB08375F-B956-A51A-CC4A-806AFF1D6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Straight Connector 1463">
                  <a:extLst>
                    <a:ext uri="{FF2B5EF4-FFF2-40B4-BE49-F238E27FC236}">
                      <a16:creationId xmlns:a16="http://schemas.microsoft.com/office/drawing/2014/main" id="{91CAC9EC-F34B-4742-666F-E6DD8DD2D40D}"/>
                    </a:ext>
                  </a:extLst>
                </p:cNvPr>
                <p:cNvCxnSpPr>
                  <a:cxnSpLocks/>
                  <a:stCxn id="1467" idx="3"/>
                  <a:endCxn id="146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0" name="Group 1439">
                <a:extLst>
                  <a:ext uri="{FF2B5EF4-FFF2-40B4-BE49-F238E27FC236}">
                    <a16:creationId xmlns:a16="http://schemas.microsoft.com/office/drawing/2014/main" id="{58138657-18F3-7A42-3317-A12E7D2F432C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41" name="Rectangle 1440">
                  <a:extLst>
                    <a:ext uri="{FF2B5EF4-FFF2-40B4-BE49-F238E27FC236}">
                      <a16:creationId xmlns:a16="http://schemas.microsoft.com/office/drawing/2014/main" id="{CFD0BC26-7E49-CA2E-88E7-DC24ADD8C13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42" name="Straight Connector 1441">
                  <a:extLst>
                    <a:ext uri="{FF2B5EF4-FFF2-40B4-BE49-F238E27FC236}">
                      <a16:creationId xmlns:a16="http://schemas.microsoft.com/office/drawing/2014/main" id="{1CA52A67-1282-B48E-E6BA-DF68AAC5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3" name="Group 1442">
                  <a:extLst>
                    <a:ext uri="{FF2B5EF4-FFF2-40B4-BE49-F238E27FC236}">
                      <a16:creationId xmlns:a16="http://schemas.microsoft.com/office/drawing/2014/main" id="{2A43F392-99D1-2CDF-4E96-623187AB67C9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53" name="Rectangle 1452">
                    <a:extLst>
                      <a:ext uri="{FF2B5EF4-FFF2-40B4-BE49-F238E27FC236}">
                        <a16:creationId xmlns:a16="http://schemas.microsoft.com/office/drawing/2014/main" id="{EA74A4F9-3CF0-6394-A6AE-9875EF5CC94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5893C780-05DD-44D6-3155-3F43DD750C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5" name="Rectangle 1454">
                    <a:extLst>
                      <a:ext uri="{FF2B5EF4-FFF2-40B4-BE49-F238E27FC236}">
                        <a16:creationId xmlns:a16="http://schemas.microsoft.com/office/drawing/2014/main" id="{C5FD816C-CB57-9F0B-21D4-2FD5211178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44" name="Straight Connector 1443">
                  <a:extLst>
                    <a:ext uri="{FF2B5EF4-FFF2-40B4-BE49-F238E27FC236}">
                      <a16:creationId xmlns:a16="http://schemas.microsoft.com/office/drawing/2014/main" id="{90A83E27-59A4-AAA3-5055-4F18BF7F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Straight Connector 1444">
                  <a:extLst>
                    <a:ext uri="{FF2B5EF4-FFF2-40B4-BE49-F238E27FC236}">
                      <a16:creationId xmlns:a16="http://schemas.microsoft.com/office/drawing/2014/main" id="{66EB665F-17AC-0B2D-D242-85648A10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Straight Connector 1445">
                  <a:extLst>
                    <a:ext uri="{FF2B5EF4-FFF2-40B4-BE49-F238E27FC236}">
                      <a16:creationId xmlns:a16="http://schemas.microsoft.com/office/drawing/2014/main" id="{C36EA30F-C0BF-50C1-CD03-A7C6F146D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7" name="Group 1446">
                  <a:extLst>
                    <a:ext uri="{FF2B5EF4-FFF2-40B4-BE49-F238E27FC236}">
                      <a16:creationId xmlns:a16="http://schemas.microsoft.com/office/drawing/2014/main" id="{0ECDB93A-ABBB-2571-7E2B-75043DDFFFB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970D6BA3-4CB6-6B08-DC70-D0E9B4A178F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51" name="Rectangle 1450">
                    <a:extLst>
                      <a:ext uri="{FF2B5EF4-FFF2-40B4-BE49-F238E27FC236}">
                        <a16:creationId xmlns:a16="http://schemas.microsoft.com/office/drawing/2014/main" id="{96FE9553-F734-E245-EE00-94CE39D7B2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F4AD49B7-1B02-C224-08D3-000E3437F4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48" name="Straight Connector 1447">
                  <a:extLst>
                    <a:ext uri="{FF2B5EF4-FFF2-40B4-BE49-F238E27FC236}">
                      <a16:creationId xmlns:a16="http://schemas.microsoft.com/office/drawing/2014/main" id="{54CBDFDA-C338-2CC4-ECFB-22F68D58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9" name="Straight Connector 1448">
                  <a:extLst>
                    <a:ext uri="{FF2B5EF4-FFF2-40B4-BE49-F238E27FC236}">
                      <a16:creationId xmlns:a16="http://schemas.microsoft.com/office/drawing/2014/main" id="{5BEC9378-A33E-421F-3F15-CF43AF859B47}"/>
                    </a:ext>
                  </a:extLst>
                </p:cNvPr>
                <p:cNvCxnSpPr>
                  <a:cxnSpLocks/>
                  <a:stCxn id="1452" idx="3"/>
                  <a:endCxn id="145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7" name="Group 1546">
            <a:extLst>
              <a:ext uri="{FF2B5EF4-FFF2-40B4-BE49-F238E27FC236}">
                <a16:creationId xmlns:a16="http://schemas.microsoft.com/office/drawing/2014/main" id="{224D329F-CB03-2820-463C-D3D465464399}"/>
              </a:ext>
            </a:extLst>
          </p:cNvPr>
          <p:cNvGrpSpPr/>
          <p:nvPr/>
        </p:nvGrpSpPr>
        <p:grpSpPr>
          <a:xfrm>
            <a:off x="9756403" y="2796012"/>
            <a:ext cx="9339996" cy="2000950"/>
            <a:chOff x="9779527" y="7561002"/>
            <a:chExt cx="9339996" cy="2000950"/>
          </a:xfrm>
        </p:grpSpPr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11F9673-5C27-74FF-A9F5-DFD07344F7C1}"/>
                </a:ext>
              </a:extLst>
            </p:cNvPr>
            <p:cNvCxnSpPr>
              <a:cxnSpLocks/>
              <a:stCxn id="1569" idx="1"/>
              <a:endCxn id="1660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DA3F9C41-7D6D-A874-3D12-911E420865A7}"/>
                </a:ext>
              </a:extLst>
            </p:cNvPr>
            <p:cNvCxnSpPr>
              <a:cxnSpLocks/>
              <a:stCxn id="1566" idx="1"/>
              <a:endCxn id="1651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0" name="Group 1549">
              <a:extLst>
                <a:ext uri="{FF2B5EF4-FFF2-40B4-BE49-F238E27FC236}">
                  <a16:creationId xmlns:a16="http://schemas.microsoft.com/office/drawing/2014/main" id="{5DC634E7-EDD2-56CA-64B7-B96FD4F079E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551" name="Group 1550">
                <a:extLst>
                  <a:ext uri="{FF2B5EF4-FFF2-40B4-BE49-F238E27FC236}">
                    <a16:creationId xmlns:a16="http://schemas.microsoft.com/office/drawing/2014/main" id="{69CC6EF1-CF78-CB0C-2D98-A1725876F2B7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4D0F2B79-4EE1-FBA7-4393-41306BF71A5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641" name="Straight Connector 1640">
                  <a:extLst>
                    <a:ext uri="{FF2B5EF4-FFF2-40B4-BE49-F238E27FC236}">
                      <a16:creationId xmlns:a16="http://schemas.microsoft.com/office/drawing/2014/main" id="{7BD54781-E863-651B-DBD2-6CF70940A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59F83E29-112D-C196-04BA-7B21FBA1EABA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60" name="Rectangle 1659">
                    <a:extLst>
                      <a:ext uri="{FF2B5EF4-FFF2-40B4-BE49-F238E27FC236}">
                        <a16:creationId xmlns:a16="http://schemas.microsoft.com/office/drawing/2014/main" id="{3E94F3B7-785A-ADA6-B01F-4A914EF024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61" name="Rectangle 1660">
                    <a:extLst>
                      <a:ext uri="{FF2B5EF4-FFF2-40B4-BE49-F238E27FC236}">
                        <a16:creationId xmlns:a16="http://schemas.microsoft.com/office/drawing/2014/main" id="{E289DB40-37F4-63E4-D86F-A94EE8891F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2" name="Rectangle 1661">
                    <a:extLst>
                      <a:ext uri="{FF2B5EF4-FFF2-40B4-BE49-F238E27FC236}">
                        <a16:creationId xmlns:a16="http://schemas.microsoft.com/office/drawing/2014/main" id="{F6A3D704-F79F-0429-A3DB-4AB7720BA5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3" name="Group 1642">
                  <a:extLst>
                    <a:ext uri="{FF2B5EF4-FFF2-40B4-BE49-F238E27FC236}">
                      <a16:creationId xmlns:a16="http://schemas.microsoft.com/office/drawing/2014/main" id="{3C194FED-E566-F4F5-01F4-1E997D155A9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7" name="Rectangle 1656">
                    <a:extLst>
                      <a:ext uri="{FF2B5EF4-FFF2-40B4-BE49-F238E27FC236}">
                        <a16:creationId xmlns:a16="http://schemas.microsoft.com/office/drawing/2014/main" id="{D26EC300-5087-6F4E-88E5-DC073960C71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8" name="Rectangle 1657">
                    <a:extLst>
                      <a:ext uri="{FF2B5EF4-FFF2-40B4-BE49-F238E27FC236}">
                        <a16:creationId xmlns:a16="http://schemas.microsoft.com/office/drawing/2014/main" id="{E24AB9E9-0942-E06D-FA52-E0771E7F62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9" name="Rectangle 1658">
                    <a:extLst>
                      <a:ext uri="{FF2B5EF4-FFF2-40B4-BE49-F238E27FC236}">
                        <a16:creationId xmlns:a16="http://schemas.microsoft.com/office/drawing/2014/main" id="{6C550AB6-94BA-D775-903A-D17F9AA0C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4" name="Straight Connector 1643">
                  <a:extLst>
                    <a:ext uri="{FF2B5EF4-FFF2-40B4-BE49-F238E27FC236}">
                      <a16:creationId xmlns:a16="http://schemas.microsoft.com/office/drawing/2014/main" id="{0E60427F-8C45-F402-8F9B-8FDC1EC9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Straight Connector 1644">
                  <a:extLst>
                    <a:ext uri="{FF2B5EF4-FFF2-40B4-BE49-F238E27FC236}">
                      <a16:creationId xmlns:a16="http://schemas.microsoft.com/office/drawing/2014/main" id="{C42DA653-4323-F1AF-8FF1-542041C27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Straight Connector 1645">
                  <a:extLst>
                    <a:ext uri="{FF2B5EF4-FFF2-40B4-BE49-F238E27FC236}">
                      <a16:creationId xmlns:a16="http://schemas.microsoft.com/office/drawing/2014/main" id="{4E721994-59DB-4843-CFE9-9924E8F7E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7" name="Group 1646">
                  <a:extLst>
                    <a:ext uri="{FF2B5EF4-FFF2-40B4-BE49-F238E27FC236}">
                      <a16:creationId xmlns:a16="http://schemas.microsoft.com/office/drawing/2014/main" id="{1057CB5B-915D-658C-32EB-0EF14774892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4" name="Rectangle 1653">
                    <a:extLst>
                      <a:ext uri="{FF2B5EF4-FFF2-40B4-BE49-F238E27FC236}">
                        <a16:creationId xmlns:a16="http://schemas.microsoft.com/office/drawing/2014/main" id="{B9719447-2711-06E3-8B4D-1767DFF4D80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5" name="Rectangle 1654">
                    <a:extLst>
                      <a:ext uri="{FF2B5EF4-FFF2-40B4-BE49-F238E27FC236}">
                        <a16:creationId xmlns:a16="http://schemas.microsoft.com/office/drawing/2014/main" id="{A2B4B26A-124A-7E9E-3F12-18D8602150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6" name="Rectangle 1655">
                    <a:extLst>
                      <a:ext uri="{FF2B5EF4-FFF2-40B4-BE49-F238E27FC236}">
                        <a16:creationId xmlns:a16="http://schemas.microsoft.com/office/drawing/2014/main" id="{D73A4A8B-7801-AACB-D908-815C11A774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1082604F-E914-D0C3-74B2-E262D2016779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1" name="Rectangle 1650">
                    <a:extLst>
                      <a:ext uri="{FF2B5EF4-FFF2-40B4-BE49-F238E27FC236}">
                        <a16:creationId xmlns:a16="http://schemas.microsoft.com/office/drawing/2014/main" id="{EF283422-B025-4687-2622-1435874488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2" name="Rectangle 1651">
                    <a:extLst>
                      <a:ext uri="{FF2B5EF4-FFF2-40B4-BE49-F238E27FC236}">
                        <a16:creationId xmlns:a16="http://schemas.microsoft.com/office/drawing/2014/main" id="{7B0E1BC8-3CC8-11D0-B768-ECA0BADF1D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3" name="Rectangle 1652">
                    <a:extLst>
                      <a:ext uri="{FF2B5EF4-FFF2-40B4-BE49-F238E27FC236}">
                        <a16:creationId xmlns:a16="http://schemas.microsoft.com/office/drawing/2014/main" id="{7A42AB75-6EB3-B50F-793C-59CAB5A422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9" name="Straight Connector 1648">
                  <a:extLst>
                    <a:ext uri="{FF2B5EF4-FFF2-40B4-BE49-F238E27FC236}">
                      <a16:creationId xmlns:a16="http://schemas.microsoft.com/office/drawing/2014/main" id="{9EE4206D-C761-7E04-BA61-79DBDA72E531}"/>
                    </a:ext>
                  </a:extLst>
                </p:cNvPr>
                <p:cNvCxnSpPr>
                  <a:cxnSpLocks/>
                  <a:stCxn id="1653" idx="3"/>
                  <a:endCxn id="166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Straight Connector 1649">
                  <a:extLst>
                    <a:ext uri="{FF2B5EF4-FFF2-40B4-BE49-F238E27FC236}">
                      <a16:creationId xmlns:a16="http://schemas.microsoft.com/office/drawing/2014/main" id="{3D436151-680F-44F2-4AB0-15C44DADC1C5}"/>
                    </a:ext>
                  </a:extLst>
                </p:cNvPr>
                <p:cNvCxnSpPr>
                  <a:cxnSpLocks/>
                  <a:stCxn id="1656" idx="3"/>
                  <a:endCxn id="165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2" name="Group 1551">
                <a:extLst>
                  <a:ext uri="{FF2B5EF4-FFF2-40B4-BE49-F238E27FC236}">
                    <a16:creationId xmlns:a16="http://schemas.microsoft.com/office/drawing/2014/main" id="{28F83D38-AF3E-47A8-3A01-169098B3C26D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621" name="Rectangle 1620">
                  <a:extLst>
                    <a:ext uri="{FF2B5EF4-FFF2-40B4-BE49-F238E27FC236}">
                      <a16:creationId xmlns:a16="http://schemas.microsoft.com/office/drawing/2014/main" id="{D3E2432A-020D-FED0-926F-2B7B012FD79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1622" name="Straight Connector 1621">
                  <a:extLst>
                    <a:ext uri="{FF2B5EF4-FFF2-40B4-BE49-F238E27FC236}">
                      <a16:creationId xmlns:a16="http://schemas.microsoft.com/office/drawing/2014/main" id="{8688B358-7542-3EAA-3B4B-EC1E03F62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3" name="Group 1622">
                  <a:extLst>
                    <a:ext uri="{FF2B5EF4-FFF2-40B4-BE49-F238E27FC236}">
                      <a16:creationId xmlns:a16="http://schemas.microsoft.com/office/drawing/2014/main" id="{1DBBD399-47BD-BE8F-74B3-DD734AA3809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1A9F6A53-A7FD-721A-52D9-2CA6F0F2EEE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8" name="Rectangle 1637">
                    <a:extLst>
                      <a:ext uri="{FF2B5EF4-FFF2-40B4-BE49-F238E27FC236}">
                        <a16:creationId xmlns:a16="http://schemas.microsoft.com/office/drawing/2014/main" id="{B1A53F61-5F05-0253-942E-31C053F674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9" name="Rectangle 1638">
                    <a:extLst>
                      <a:ext uri="{FF2B5EF4-FFF2-40B4-BE49-F238E27FC236}">
                        <a16:creationId xmlns:a16="http://schemas.microsoft.com/office/drawing/2014/main" id="{86E44970-DCBA-0E45-D326-2082A1041C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24" name="Straight Connector 1623">
                  <a:extLst>
                    <a:ext uri="{FF2B5EF4-FFF2-40B4-BE49-F238E27FC236}">
                      <a16:creationId xmlns:a16="http://schemas.microsoft.com/office/drawing/2014/main" id="{066D2A83-84B7-0F60-D1E7-C1A04FBB4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Straight Connector 1624">
                  <a:extLst>
                    <a:ext uri="{FF2B5EF4-FFF2-40B4-BE49-F238E27FC236}">
                      <a16:creationId xmlns:a16="http://schemas.microsoft.com/office/drawing/2014/main" id="{87A48246-216D-631E-9CC6-FCEB15019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Straight Connector 1625">
                  <a:extLst>
                    <a:ext uri="{FF2B5EF4-FFF2-40B4-BE49-F238E27FC236}">
                      <a16:creationId xmlns:a16="http://schemas.microsoft.com/office/drawing/2014/main" id="{5009FE40-78C3-5DCB-DB30-09FE7F9BE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7" name="Group 1626">
                  <a:extLst>
                    <a:ext uri="{FF2B5EF4-FFF2-40B4-BE49-F238E27FC236}">
                      <a16:creationId xmlns:a16="http://schemas.microsoft.com/office/drawing/2014/main" id="{1CED84EB-3BD0-E8F0-DD3F-99902E995F4E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4" name="Rectangle 1633">
                    <a:extLst>
                      <a:ext uri="{FF2B5EF4-FFF2-40B4-BE49-F238E27FC236}">
                        <a16:creationId xmlns:a16="http://schemas.microsoft.com/office/drawing/2014/main" id="{D27ED6B7-2DE1-3EB2-4E16-C7880621671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5" name="Rectangle 1634">
                    <a:extLst>
                      <a:ext uri="{FF2B5EF4-FFF2-40B4-BE49-F238E27FC236}">
                        <a16:creationId xmlns:a16="http://schemas.microsoft.com/office/drawing/2014/main" id="{E11C4879-EC71-9621-FC24-6160F9EA31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6" name="Rectangle 1635">
                    <a:extLst>
                      <a:ext uri="{FF2B5EF4-FFF2-40B4-BE49-F238E27FC236}">
                        <a16:creationId xmlns:a16="http://schemas.microsoft.com/office/drawing/2014/main" id="{55E8B134-575F-349D-70D5-8D0700D489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8" name="Group 1627">
                  <a:extLst>
                    <a:ext uri="{FF2B5EF4-FFF2-40B4-BE49-F238E27FC236}">
                      <a16:creationId xmlns:a16="http://schemas.microsoft.com/office/drawing/2014/main" id="{9012C54D-E451-9B3C-85F2-F299C735D5B5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1" name="Rectangle 1630">
                    <a:extLst>
                      <a:ext uri="{FF2B5EF4-FFF2-40B4-BE49-F238E27FC236}">
                        <a16:creationId xmlns:a16="http://schemas.microsoft.com/office/drawing/2014/main" id="{FBB4E0AB-2BDF-FE8C-5CCD-BCB48A040B7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2" name="Rectangle 1631">
                    <a:extLst>
                      <a:ext uri="{FF2B5EF4-FFF2-40B4-BE49-F238E27FC236}">
                        <a16:creationId xmlns:a16="http://schemas.microsoft.com/office/drawing/2014/main" id="{F40F879A-7D83-7224-DCF8-F935FAC96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3" name="Rectangle 1632">
                    <a:extLst>
                      <a:ext uri="{FF2B5EF4-FFF2-40B4-BE49-F238E27FC236}">
                        <a16:creationId xmlns:a16="http://schemas.microsoft.com/office/drawing/2014/main" id="{F58715A3-0A94-91DA-6675-7F25E97F3C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29" name="Straight Connector 1628">
                  <a:extLst>
                    <a:ext uri="{FF2B5EF4-FFF2-40B4-BE49-F238E27FC236}">
                      <a16:creationId xmlns:a16="http://schemas.microsoft.com/office/drawing/2014/main" id="{ED7F9C8F-8FB5-AAED-32D7-F9B7E3121C65}"/>
                    </a:ext>
                  </a:extLst>
                </p:cNvPr>
                <p:cNvCxnSpPr>
                  <a:cxnSpLocks/>
                  <a:stCxn id="1633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Straight Connector 1629">
                  <a:extLst>
                    <a:ext uri="{FF2B5EF4-FFF2-40B4-BE49-F238E27FC236}">
                      <a16:creationId xmlns:a16="http://schemas.microsoft.com/office/drawing/2014/main" id="{3A53127F-2F6B-C425-0A26-ED0B4C0AB431}"/>
                    </a:ext>
                  </a:extLst>
                </p:cNvPr>
                <p:cNvCxnSpPr>
                  <a:cxnSpLocks/>
                  <a:stCxn id="1636" idx="3"/>
                  <a:endCxn id="163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3" name="Group 1552">
                <a:extLst>
                  <a:ext uri="{FF2B5EF4-FFF2-40B4-BE49-F238E27FC236}">
                    <a16:creationId xmlns:a16="http://schemas.microsoft.com/office/drawing/2014/main" id="{35B53252-D69B-E158-5803-85DC98C7EBDE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602" name="Rectangle 1601">
                  <a:extLst>
                    <a:ext uri="{FF2B5EF4-FFF2-40B4-BE49-F238E27FC236}">
                      <a16:creationId xmlns:a16="http://schemas.microsoft.com/office/drawing/2014/main" id="{BE820C05-2FC6-A195-5EEE-58EA0981D4E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603" name="Straight Connector 1602">
                  <a:extLst>
                    <a:ext uri="{FF2B5EF4-FFF2-40B4-BE49-F238E27FC236}">
                      <a16:creationId xmlns:a16="http://schemas.microsoft.com/office/drawing/2014/main" id="{ED21AC69-4039-9F3A-C604-47AC186BC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4" name="Group 1603">
                  <a:extLst>
                    <a:ext uri="{FF2B5EF4-FFF2-40B4-BE49-F238E27FC236}">
                      <a16:creationId xmlns:a16="http://schemas.microsoft.com/office/drawing/2014/main" id="{84D84056-5396-8927-0E78-060F434DFBF8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8" name="Rectangle 1617">
                    <a:extLst>
                      <a:ext uri="{FF2B5EF4-FFF2-40B4-BE49-F238E27FC236}">
                        <a16:creationId xmlns:a16="http://schemas.microsoft.com/office/drawing/2014/main" id="{06E9A1F6-3FB5-8C18-719D-80F93AD1DD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9" name="Rectangle 1618">
                    <a:extLst>
                      <a:ext uri="{FF2B5EF4-FFF2-40B4-BE49-F238E27FC236}">
                        <a16:creationId xmlns:a16="http://schemas.microsoft.com/office/drawing/2014/main" id="{9EC977DC-58C7-3F11-DFCC-C6773C73D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0" name="Rectangle 1619">
                    <a:extLst>
                      <a:ext uri="{FF2B5EF4-FFF2-40B4-BE49-F238E27FC236}">
                        <a16:creationId xmlns:a16="http://schemas.microsoft.com/office/drawing/2014/main" id="{2BC85DB3-5698-71B7-2B1B-E9F38A5C94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05" name="Group 1604">
                  <a:extLst>
                    <a:ext uri="{FF2B5EF4-FFF2-40B4-BE49-F238E27FC236}">
                      <a16:creationId xmlns:a16="http://schemas.microsoft.com/office/drawing/2014/main" id="{E44A3A55-BF51-F7CB-32BC-2C6BBB57211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5" name="Rectangle 1614">
                    <a:extLst>
                      <a:ext uri="{FF2B5EF4-FFF2-40B4-BE49-F238E27FC236}">
                        <a16:creationId xmlns:a16="http://schemas.microsoft.com/office/drawing/2014/main" id="{EEE86E25-E199-9673-3E31-A8C934B959B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6" name="Rectangle 1615">
                    <a:extLst>
                      <a:ext uri="{FF2B5EF4-FFF2-40B4-BE49-F238E27FC236}">
                        <a16:creationId xmlns:a16="http://schemas.microsoft.com/office/drawing/2014/main" id="{4395973D-8FB2-0918-CE41-03260B287F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7" name="Rectangle 1616">
                    <a:extLst>
                      <a:ext uri="{FF2B5EF4-FFF2-40B4-BE49-F238E27FC236}">
                        <a16:creationId xmlns:a16="http://schemas.microsoft.com/office/drawing/2014/main" id="{CE146672-2DCA-0B0D-E9EB-A9567F2BE1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06" name="Straight Connector 1605">
                  <a:extLst>
                    <a:ext uri="{FF2B5EF4-FFF2-40B4-BE49-F238E27FC236}">
                      <a16:creationId xmlns:a16="http://schemas.microsoft.com/office/drawing/2014/main" id="{BB50539E-DA11-6633-0223-315B70FB4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Straight Connector 1606">
                  <a:extLst>
                    <a:ext uri="{FF2B5EF4-FFF2-40B4-BE49-F238E27FC236}">
                      <a16:creationId xmlns:a16="http://schemas.microsoft.com/office/drawing/2014/main" id="{154241E0-5ADF-5BB3-D3F5-162B172B7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8" name="Straight Connector 1607">
                  <a:extLst>
                    <a:ext uri="{FF2B5EF4-FFF2-40B4-BE49-F238E27FC236}">
                      <a16:creationId xmlns:a16="http://schemas.microsoft.com/office/drawing/2014/main" id="{1C89BE08-5490-372E-8B95-2769B48A2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9" name="Group 1608">
                  <a:extLst>
                    <a:ext uri="{FF2B5EF4-FFF2-40B4-BE49-F238E27FC236}">
                      <a16:creationId xmlns:a16="http://schemas.microsoft.com/office/drawing/2014/main" id="{B423579F-0BF4-E58C-AE63-E29A071D8122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2" name="Rectangle 1611">
                    <a:extLst>
                      <a:ext uri="{FF2B5EF4-FFF2-40B4-BE49-F238E27FC236}">
                        <a16:creationId xmlns:a16="http://schemas.microsoft.com/office/drawing/2014/main" id="{F1DBAAEF-C4C0-3DC7-319B-17E697F5F33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3" name="Rectangle 1612">
                    <a:extLst>
                      <a:ext uri="{FF2B5EF4-FFF2-40B4-BE49-F238E27FC236}">
                        <a16:creationId xmlns:a16="http://schemas.microsoft.com/office/drawing/2014/main" id="{624248A8-0DA8-334B-7873-6CECF29A10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4" name="Rectangle 1613">
                    <a:extLst>
                      <a:ext uri="{FF2B5EF4-FFF2-40B4-BE49-F238E27FC236}">
                        <a16:creationId xmlns:a16="http://schemas.microsoft.com/office/drawing/2014/main" id="{554C845C-A183-0021-9B93-054AE27473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10" name="Straight Connector 1609">
                  <a:extLst>
                    <a:ext uri="{FF2B5EF4-FFF2-40B4-BE49-F238E27FC236}">
                      <a16:creationId xmlns:a16="http://schemas.microsoft.com/office/drawing/2014/main" id="{96D8CD20-B871-F92B-512A-98B55BAB4651}"/>
                    </a:ext>
                  </a:extLst>
                </p:cNvPr>
                <p:cNvCxnSpPr>
                  <a:cxnSpLocks/>
                  <a:endCxn id="161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1" name="Straight Connector 1610">
                  <a:extLst>
                    <a:ext uri="{FF2B5EF4-FFF2-40B4-BE49-F238E27FC236}">
                      <a16:creationId xmlns:a16="http://schemas.microsoft.com/office/drawing/2014/main" id="{3B765EDC-4E0A-2D87-858D-0E6D245475A3}"/>
                    </a:ext>
                  </a:extLst>
                </p:cNvPr>
                <p:cNvCxnSpPr>
                  <a:cxnSpLocks/>
                  <a:stCxn id="1614" idx="3"/>
                  <a:endCxn id="161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4" name="Group 1553">
                <a:extLst>
                  <a:ext uri="{FF2B5EF4-FFF2-40B4-BE49-F238E27FC236}">
                    <a16:creationId xmlns:a16="http://schemas.microsoft.com/office/drawing/2014/main" id="{F773D9A2-3900-6DDB-C348-C08C9B4019DD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26646C15-7BEE-2378-7B34-CFE78B9DD07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588" name="Straight Connector 1587">
                  <a:extLst>
                    <a:ext uri="{FF2B5EF4-FFF2-40B4-BE49-F238E27FC236}">
                      <a16:creationId xmlns:a16="http://schemas.microsoft.com/office/drawing/2014/main" id="{667F8483-6F0D-D504-5713-ED57FB92C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C9D5830-653D-10C7-0CE1-DDD1940A3D50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99" name="Rectangle 1598">
                    <a:extLst>
                      <a:ext uri="{FF2B5EF4-FFF2-40B4-BE49-F238E27FC236}">
                        <a16:creationId xmlns:a16="http://schemas.microsoft.com/office/drawing/2014/main" id="{A37718CA-E695-E400-DBAA-6D89D278CC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00" name="Rectangle 1599">
                    <a:extLst>
                      <a:ext uri="{FF2B5EF4-FFF2-40B4-BE49-F238E27FC236}">
                        <a16:creationId xmlns:a16="http://schemas.microsoft.com/office/drawing/2014/main" id="{5EE13C9F-6B73-DFBF-E6A5-CC45BF6ED5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1" name="Rectangle 1600">
                    <a:extLst>
                      <a:ext uri="{FF2B5EF4-FFF2-40B4-BE49-F238E27FC236}">
                        <a16:creationId xmlns:a16="http://schemas.microsoft.com/office/drawing/2014/main" id="{DD27202E-536D-15DB-D9FC-16A90C4902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90" name="Straight Connector 1589">
                  <a:extLst>
                    <a:ext uri="{FF2B5EF4-FFF2-40B4-BE49-F238E27FC236}">
                      <a16:creationId xmlns:a16="http://schemas.microsoft.com/office/drawing/2014/main" id="{7D8B37A7-7FA5-99F6-B7CB-843C2EEB0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1" name="Straight Connector 1590">
                  <a:extLst>
                    <a:ext uri="{FF2B5EF4-FFF2-40B4-BE49-F238E27FC236}">
                      <a16:creationId xmlns:a16="http://schemas.microsoft.com/office/drawing/2014/main" id="{B2901DE0-81A0-0A88-702A-FFE9FBF55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2" name="Straight Connector 1591">
                  <a:extLst>
                    <a:ext uri="{FF2B5EF4-FFF2-40B4-BE49-F238E27FC236}">
                      <a16:creationId xmlns:a16="http://schemas.microsoft.com/office/drawing/2014/main" id="{6E032857-584B-02BF-1EBA-E05950953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5F162B58-7A48-2EDC-7AA8-B857D271A5E8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91B7B48B-CEF1-6DB5-0EB7-8108350C38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97" name="Rectangle 1596">
                    <a:extLst>
                      <a:ext uri="{FF2B5EF4-FFF2-40B4-BE49-F238E27FC236}">
                        <a16:creationId xmlns:a16="http://schemas.microsoft.com/office/drawing/2014/main" id="{867D44C9-1572-F59E-9730-3DF8A5F565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8" name="Rectangle 1597">
                    <a:extLst>
                      <a:ext uri="{FF2B5EF4-FFF2-40B4-BE49-F238E27FC236}">
                        <a16:creationId xmlns:a16="http://schemas.microsoft.com/office/drawing/2014/main" id="{7C44BF47-82A2-5987-3757-CD0B4ABE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94" name="Straight Connector 1593">
                  <a:extLst>
                    <a:ext uri="{FF2B5EF4-FFF2-40B4-BE49-F238E27FC236}">
                      <a16:creationId xmlns:a16="http://schemas.microsoft.com/office/drawing/2014/main" id="{2B481358-B591-6127-CAC3-0BC3D9E67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Straight Connector 1594">
                  <a:extLst>
                    <a:ext uri="{FF2B5EF4-FFF2-40B4-BE49-F238E27FC236}">
                      <a16:creationId xmlns:a16="http://schemas.microsoft.com/office/drawing/2014/main" id="{276E611B-AB23-B678-FDA3-C57897F9F09E}"/>
                    </a:ext>
                  </a:extLst>
                </p:cNvPr>
                <p:cNvCxnSpPr>
                  <a:cxnSpLocks/>
                  <a:stCxn id="1598" idx="3"/>
                  <a:endCxn id="160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5" name="Group 1554">
                <a:extLst>
                  <a:ext uri="{FF2B5EF4-FFF2-40B4-BE49-F238E27FC236}">
                    <a16:creationId xmlns:a16="http://schemas.microsoft.com/office/drawing/2014/main" id="{D9718663-445A-FC6C-9D74-E4239C6E1760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72" name="Rectangle 1571">
                  <a:extLst>
                    <a:ext uri="{FF2B5EF4-FFF2-40B4-BE49-F238E27FC236}">
                      <a16:creationId xmlns:a16="http://schemas.microsoft.com/office/drawing/2014/main" id="{A7C3D30A-EAFA-4F35-E7AA-586E6BEF4E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1573" name="Straight Connector 1572">
                  <a:extLst>
                    <a:ext uri="{FF2B5EF4-FFF2-40B4-BE49-F238E27FC236}">
                      <a16:creationId xmlns:a16="http://schemas.microsoft.com/office/drawing/2014/main" id="{9FDC535B-D17E-72B9-7ADD-1605FA898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4" name="Group 1573">
                  <a:extLst>
                    <a:ext uri="{FF2B5EF4-FFF2-40B4-BE49-F238E27FC236}">
                      <a16:creationId xmlns:a16="http://schemas.microsoft.com/office/drawing/2014/main" id="{7F7BD269-B350-7BA7-0859-586ECB3D208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84" name="Rectangle 1583">
                    <a:extLst>
                      <a:ext uri="{FF2B5EF4-FFF2-40B4-BE49-F238E27FC236}">
                        <a16:creationId xmlns:a16="http://schemas.microsoft.com/office/drawing/2014/main" id="{4FDD2549-2907-4085-6AAA-64A1E6E035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85" name="Rectangle 1584">
                    <a:extLst>
                      <a:ext uri="{FF2B5EF4-FFF2-40B4-BE49-F238E27FC236}">
                        <a16:creationId xmlns:a16="http://schemas.microsoft.com/office/drawing/2014/main" id="{D77D2F0E-8953-D2B6-2398-77BD3AE6D3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86E670D4-C98D-0388-4CDB-9D11F962EB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75" name="Straight Connector 1574">
                  <a:extLst>
                    <a:ext uri="{FF2B5EF4-FFF2-40B4-BE49-F238E27FC236}">
                      <a16:creationId xmlns:a16="http://schemas.microsoft.com/office/drawing/2014/main" id="{4202DBB4-2578-E2F1-4BF4-83F8AD462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6" name="Straight Connector 1575">
                  <a:extLst>
                    <a:ext uri="{FF2B5EF4-FFF2-40B4-BE49-F238E27FC236}">
                      <a16:creationId xmlns:a16="http://schemas.microsoft.com/office/drawing/2014/main" id="{A164FFA8-B9A1-042B-ACE9-86766551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7" name="Straight Connector 1576">
                  <a:extLst>
                    <a:ext uri="{FF2B5EF4-FFF2-40B4-BE49-F238E27FC236}">
                      <a16:creationId xmlns:a16="http://schemas.microsoft.com/office/drawing/2014/main" id="{C0A5D35F-826E-7A07-C54F-64820C2BE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8" name="Group 1577">
                  <a:extLst>
                    <a:ext uri="{FF2B5EF4-FFF2-40B4-BE49-F238E27FC236}">
                      <a16:creationId xmlns:a16="http://schemas.microsoft.com/office/drawing/2014/main" id="{203116A2-14E1-ED48-21FE-9D2E9D5639A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81" name="Rectangle 1580">
                    <a:extLst>
                      <a:ext uri="{FF2B5EF4-FFF2-40B4-BE49-F238E27FC236}">
                        <a16:creationId xmlns:a16="http://schemas.microsoft.com/office/drawing/2014/main" id="{D4B88795-E05E-F120-0C85-C668E80030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82" name="Rectangle 1581">
                    <a:extLst>
                      <a:ext uri="{FF2B5EF4-FFF2-40B4-BE49-F238E27FC236}">
                        <a16:creationId xmlns:a16="http://schemas.microsoft.com/office/drawing/2014/main" id="{DEB0CD08-93B2-9151-D731-EE1AFE446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3" name="Rectangle 1582">
                    <a:extLst>
                      <a:ext uri="{FF2B5EF4-FFF2-40B4-BE49-F238E27FC236}">
                        <a16:creationId xmlns:a16="http://schemas.microsoft.com/office/drawing/2014/main" id="{AB92567C-BA06-A219-6C96-16B0D9594B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79" name="Straight Connector 1578">
                  <a:extLst>
                    <a:ext uri="{FF2B5EF4-FFF2-40B4-BE49-F238E27FC236}">
                      <a16:creationId xmlns:a16="http://schemas.microsoft.com/office/drawing/2014/main" id="{324AE7E2-72F7-A274-8558-029DBE52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0" name="Straight Connector 1579">
                  <a:extLst>
                    <a:ext uri="{FF2B5EF4-FFF2-40B4-BE49-F238E27FC236}">
                      <a16:creationId xmlns:a16="http://schemas.microsoft.com/office/drawing/2014/main" id="{592E7CA7-6EBC-4CAD-9452-D5F3B59DEF0C}"/>
                    </a:ext>
                  </a:extLst>
                </p:cNvPr>
                <p:cNvCxnSpPr>
                  <a:cxnSpLocks/>
                  <a:stCxn id="1583" idx="3"/>
                  <a:endCxn id="158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6" name="Group 1555">
                <a:extLst>
                  <a:ext uri="{FF2B5EF4-FFF2-40B4-BE49-F238E27FC236}">
                    <a16:creationId xmlns:a16="http://schemas.microsoft.com/office/drawing/2014/main" id="{B5FA0AD3-249A-2417-B868-8BA7500DF186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57" name="Rectangle 1556">
                  <a:extLst>
                    <a:ext uri="{FF2B5EF4-FFF2-40B4-BE49-F238E27FC236}">
                      <a16:creationId xmlns:a16="http://schemas.microsoft.com/office/drawing/2014/main" id="{0CF049D9-92DD-9068-ED33-BC15C50800E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558" name="Straight Connector 1557">
                  <a:extLst>
                    <a:ext uri="{FF2B5EF4-FFF2-40B4-BE49-F238E27FC236}">
                      <a16:creationId xmlns:a16="http://schemas.microsoft.com/office/drawing/2014/main" id="{4F787C06-1F99-8E66-19F9-5929D03CB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9" name="Group 1558">
                  <a:extLst>
                    <a:ext uri="{FF2B5EF4-FFF2-40B4-BE49-F238E27FC236}">
                      <a16:creationId xmlns:a16="http://schemas.microsoft.com/office/drawing/2014/main" id="{42CF667B-7FF3-3F6D-C962-6C6B65E7D00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69" name="Rectangle 1568">
                    <a:extLst>
                      <a:ext uri="{FF2B5EF4-FFF2-40B4-BE49-F238E27FC236}">
                        <a16:creationId xmlns:a16="http://schemas.microsoft.com/office/drawing/2014/main" id="{ACC29E0E-2029-7870-3B66-33E031CCCF2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8A6E45C1-460A-FDF8-22EE-306CBC2980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1A64C981-6D5A-92C5-B519-2E5CDCBF88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0" name="Straight Connector 1559">
                  <a:extLst>
                    <a:ext uri="{FF2B5EF4-FFF2-40B4-BE49-F238E27FC236}">
                      <a16:creationId xmlns:a16="http://schemas.microsoft.com/office/drawing/2014/main" id="{C7DD60C3-132A-8928-1F76-FBC8F356F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Straight Connector 1560">
                  <a:extLst>
                    <a:ext uri="{FF2B5EF4-FFF2-40B4-BE49-F238E27FC236}">
                      <a16:creationId xmlns:a16="http://schemas.microsoft.com/office/drawing/2014/main" id="{4907C3FC-3B34-DD59-A79F-90FF60695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Straight Connector 1561">
                  <a:extLst>
                    <a:ext uri="{FF2B5EF4-FFF2-40B4-BE49-F238E27FC236}">
                      <a16:creationId xmlns:a16="http://schemas.microsoft.com/office/drawing/2014/main" id="{7A22B59E-D92F-0A4F-1F7D-8B134F21D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63" name="Group 1562">
                  <a:extLst>
                    <a:ext uri="{FF2B5EF4-FFF2-40B4-BE49-F238E27FC236}">
                      <a16:creationId xmlns:a16="http://schemas.microsoft.com/office/drawing/2014/main" id="{866FA444-9362-7578-5214-6337EC3BD0D7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66" name="Rectangle 1565">
                    <a:extLst>
                      <a:ext uri="{FF2B5EF4-FFF2-40B4-BE49-F238E27FC236}">
                        <a16:creationId xmlns:a16="http://schemas.microsoft.com/office/drawing/2014/main" id="{B1634710-EA24-A560-213A-68E009C4D1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67" name="Rectangle 1566">
                    <a:extLst>
                      <a:ext uri="{FF2B5EF4-FFF2-40B4-BE49-F238E27FC236}">
                        <a16:creationId xmlns:a16="http://schemas.microsoft.com/office/drawing/2014/main" id="{3FF7376D-F5F4-5EDE-A18B-FB6DD27B614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7EDBE47E-69C0-1583-23EC-09E437C74D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4" name="Straight Connector 1563">
                  <a:extLst>
                    <a:ext uri="{FF2B5EF4-FFF2-40B4-BE49-F238E27FC236}">
                      <a16:creationId xmlns:a16="http://schemas.microsoft.com/office/drawing/2014/main" id="{1F67C5AE-40F0-0EB1-551F-7A0F9945A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Straight Connector 1564">
                  <a:extLst>
                    <a:ext uri="{FF2B5EF4-FFF2-40B4-BE49-F238E27FC236}">
                      <a16:creationId xmlns:a16="http://schemas.microsoft.com/office/drawing/2014/main" id="{D8A4B922-850C-B64D-CB50-0B090B5D6D4A}"/>
                    </a:ext>
                  </a:extLst>
                </p:cNvPr>
                <p:cNvCxnSpPr>
                  <a:cxnSpLocks/>
                  <a:stCxn id="1568" idx="3"/>
                  <a:endCxn id="15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79" name="Group 1778">
            <a:extLst>
              <a:ext uri="{FF2B5EF4-FFF2-40B4-BE49-F238E27FC236}">
                <a16:creationId xmlns:a16="http://schemas.microsoft.com/office/drawing/2014/main" id="{BFDDC273-111C-2354-63CF-D1E06CBEBD09}"/>
              </a:ext>
            </a:extLst>
          </p:cNvPr>
          <p:cNvGrpSpPr/>
          <p:nvPr/>
        </p:nvGrpSpPr>
        <p:grpSpPr>
          <a:xfrm>
            <a:off x="9754423" y="4221049"/>
            <a:ext cx="9339996" cy="2000950"/>
            <a:chOff x="9779527" y="7561002"/>
            <a:chExt cx="9339996" cy="2000950"/>
          </a:xfrm>
        </p:grpSpPr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AC11FB3F-38AD-D27A-B4F6-F68566311338}"/>
                </a:ext>
              </a:extLst>
            </p:cNvPr>
            <p:cNvCxnSpPr>
              <a:cxnSpLocks/>
              <a:stCxn id="1801" idx="1"/>
              <a:endCxn id="1892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FA37DA35-A2C2-6875-B58E-F786F5B37632}"/>
                </a:ext>
              </a:extLst>
            </p:cNvPr>
            <p:cNvCxnSpPr>
              <a:cxnSpLocks/>
              <a:stCxn id="1798" idx="1"/>
              <a:endCxn id="1883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2" name="Group 1781">
              <a:extLst>
                <a:ext uri="{FF2B5EF4-FFF2-40B4-BE49-F238E27FC236}">
                  <a16:creationId xmlns:a16="http://schemas.microsoft.com/office/drawing/2014/main" id="{53594C11-114D-9BC8-A3E2-2C123AD32855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783" name="Group 1782">
                <a:extLst>
                  <a:ext uri="{FF2B5EF4-FFF2-40B4-BE49-F238E27FC236}">
                    <a16:creationId xmlns:a16="http://schemas.microsoft.com/office/drawing/2014/main" id="{AC63A8D2-E6CA-0F17-A59B-01123D2D8FC5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872" name="Rectangle 1871">
                  <a:extLst>
                    <a:ext uri="{FF2B5EF4-FFF2-40B4-BE49-F238E27FC236}">
                      <a16:creationId xmlns:a16="http://schemas.microsoft.com/office/drawing/2014/main" id="{0635DEA0-D360-7D0D-D763-C22F1660AC7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873" name="Straight Connector 1872">
                  <a:extLst>
                    <a:ext uri="{FF2B5EF4-FFF2-40B4-BE49-F238E27FC236}">
                      <a16:creationId xmlns:a16="http://schemas.microsoft.com/office/drawing/2014/main" id="{282BDCA6-4E74-FE2D-54BC-EEA3839CD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4" name="Group 1873">
                  <a:extLst>
                    <a:ext uri="{FF2B5EF4-FFF2-40B4-BE49-F238E27FC236}">
                      <a16:creationId xmlns:a16="http://schemas.microsoft.com/office/drawing/2014/main" id="{580AD162-5D3C-B7ED-8464-FAE41570C3D3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9C6B22CD-B1E3-46E9-69EA-875EBF4AC3D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E31BF053-6DDB-81DE-457C-0910AF60E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359BA84C-818A-AFA5-D2FF-930B12909A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75" name="Group 1874">
                  <a:extLst>
                    <a:ext uri="{FF2B5EF4-FFF2-40B4-BE49-F238E27FC236}">
                      <a16:creationId xmlns:a16="http://schemas.microsoft.com/office/drawing/2014/main" id="{EC02382B-8C1D-4844-B6A7-4F35E9755BF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40207485-6BAE-1642-5999-406B8BC6F2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90" name="Rectangle 1889">
                    <a:extLst>
                      <a:ext uri="{FF2B5EF4-FFF2-40B4-BE49-F238E27FC236}">
                        <a16:creationId xmlns:a16="http://schemas.microsoft.com/office/drawing/2014/main" id="{DBCD9D87-C0E7-4FDF-2C0F-20917D64CF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94FC1F37-4A99-3438-3DF3-FBDC0E8BB0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76" name="Straight Connector 1875">
                  <a:extLst>
                    <a:ext uri="{FF2B5EF4-FFF2-40B4-BE49-F238E27FC236}">
                      <a16:creationId xmlns:a16="http://schemas.microsoft.com/office/drawing/2014/main" id="{097D3CB2-DCA0-4A23-55D7-4F0F85CF6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7" name="Straight Connector 1876">
                  <a:extLst>
                    <a:ext uri="{FF2B5EF4-FFF2-40B4-BE49-F238E27FC236}">
                      <a16:creationId xmlns:a16="http://schemas.microsoft.com/office/drawing/2014/main" id="{90462C81-8E05-9FAB-BFCD-FA926D9D6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8" name="Straight Connector 1877">
                  <a:extLst>
                    <a:ext uri="{FF2B5EF4-FFF2-40B4-BE49-F238E27FC236}">
                      <a16:creationId xmlns:a16="http://schemas.microsoft.com/office/drawing/2014/main" id="{779427FF-EA9A-7F80-406A-F4C86ABCA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9" name="Group 1878">
                  <a:extLst>
                    <a:ext uri="{FF2B5EF4-FFF2-40B4-BE49-F238E27FC236}">
                      <a16:creationId xmlns:a16="http://schemas.microsoft.com/office/drawing/2014/main" id="{ABC038C9-1AC3-B038-5634-B940ECA60DCF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101670AE-1ACB-015C-BBC3-4A6C02C80F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87" name="Rectangle 1886">
                    <a:extLst>
                      <a:ext uri="{FF2B5EF4-FFF2-40B4-BE49-F238E27FC236}">
                        <a16:creationId xmlns:a16="http://schemas.microsoft.com/office/drawing/2014/main" id="{1F0BC842-D8B9-7344-ADC7-6898707607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8" name="Rectangle 1887">
                    <a:extLst>
                      <a:ext uri="{FF2B5EF4-FFF2-40B4-BE49-F238E27FC236}">
                        <a16:creationId xmlns:a16="http://schemas.microsoft.com/office/drawing/2014/main" id="{197CB38C-67D0-50C7-441D-F599BAF00A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80" name="Group 1879">
                  <a:extLst>
                    <a:ext uri="{FF2B5EF4-FFF2-40B4-BE49-F238E27FC236}">
                      <a16:creationId xmlns:a16="http://schemas.microsoft.com/office/drawing/2014/main" id="{FBCC4ABE-3160-F695-92B0-06030094BCEE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C3024046-4C31-89E4-24E5-40BF12F479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0EB3F14C-3224-114F-63A2-30F233F7F3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5" name="Rectangle 1884">
                    <a:extLst>
                      <a:ext uri="{FF2B5EF4-FFF2-40B4-BE49-F238E27FC236}">
                        <a16:creationId xmlns:a16="http://schemas.microsoft.com/office/drawing/2014/main" id="{4418D98C-0696-493D-4243-21C149B28A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81" name="Straight Connector 1880">
                  <a:extLst>
                    <a:ext uri="{FF2B5EF4-FFF2-40B4-BE49-F238E27FC236}">
                      <a16:creationId xmlns:a16="http://schemas.microsoft.com/office/drawing/2014/main" id="{A835B580-4DAD-8004-8A3D-B2FBE526A180}"/>
                    </a:ext>
                  </a:extLst>
                </p:cNvPr>
                <p:cNvCxnSpPr>
                  <a:cxnSpLocks/>
                  <a:stCxn id="1885" idx="3"/>
                  <a:endCxn id="189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2" name="Straight Connector 1881">
                  <a:extLst>
                    <a:ext uri="{FF2B5EF4-FFF2-40B4-BE49-F238E27FC236}">
                      <a16:creationId xmlns:a16="http://schemas.microsoft.com/office/drawing/2014/main" id="{89F8BE5B-1040-0CEC-3CB6-9C9036E0AE70}"/>
                    </a:ext>
                  </a:extLst>
                </p:cNvPr>
                <p:cNvCxnSpPr>
                  <a:cxnSpLocks/>
                  <a:stCxn id="1888" idx="3"/>
                  <a:endCxn id="189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4" name="Group 1783">
                <a:extLst>
                  <a:ext uri="{FF2B5EF4-FFF2-40B4-BE49-F238E27FC236}">
                    <a16:creationId xmlns:a16="http://schemas.microsoft.com/office/drawing/2014/main" id="{66065C84-EC93-6908-BAF7-FC346DEFFB37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853" name="Rectangle 1852">
                  <a:extLst>
                    <a:ext uri="{FF2B5EF4-FFF2-40B4-BE49-F238E27FC236}">
                      <a16:creationId xmlns:a16="http://schemas.microsoft.com/office/drawing/2014/main" id="{9011DBE5-67A4-F2A0-65DE-D81D33D429B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54" name="Straight Connector 1853">
                  <a:extLst>
                    <a:ext uri="{FF2B5EF4-FFF2-40B4-BE49-F238E27FC236}">
                      <a16:creationId xmlns:a16="http://schemas.microsoft.com/office/drawing/2014/main" id="{73E42636-5B2B-040A-7766-C8F261AF1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5" name="Group 1854">
                  <a:extLst>
                    <a:ext uri="{FF2B5EF4-FFF2-40B4-BE49-F238E27FC236}">
                      <a16:creationId xmlns:a16="http://schemas.microsoft.com/office/drawing/2014/main" id="{398DF153-6B66-3699-6977-7FBC2555DFE6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9" name="Rectangle 1868">
                    <a:extLst>
                      <a:ext uri="{FF2B5EF4-FFF2-40B4-BE49-F238E27FC236}">
                        <a16:creationId xmlns:a16="http://schemas.microsoft.com/office/drawing/2014/main" id="{0907A7BE-CEEE-2044-DD01-2F10723A15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70" name="Rectangle 1869">
                    <a:extLst>
                      <a:ext uri="{FF2B5EF4-FFF2-40B4-BE49-F238E27FC236}">
                        <a16:creationId xmlns:a16="http://schemas.microsoft.com/office/drawing/2014/main" id="{0F9D7DA1-ADD9-F5AE-ED1A-9120E4E7D73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B5521145-62E5-CEAE-2A9E-DC283A8984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56" name="Straight Connector 1855">
                  <a:extLst>
                    <a:ext uri="{FF2B5EF4-FFF2-40B4-BE49-F238E27FC236}">
                      <a16:creationId xmlns:a16="http://schemas.microsoft.com/office/drawing/2014/main" id="{890D13F7-9EE5-9D6C-AA64-E91CB370B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7" name="Straight Connector 1856">
                  <a:extLst>
                    <a:ext uri="{FF2B5EF4-FFF2-40B4-BE49-F238E27FC236}">
                      <a16:creationId xmlns:a16="http://schemas.microsoft.com/office/drawing/2014/main" id="{E1BD774D-98F8-BBAA-5F7B-1773D03D1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Straight Connector 1857">
                  <a:extLst>
                    <a:ext uri="{FF2B5EF4-FFF2-40B4-BE49-F238E27FC236}">
                      <a16:creationId xmlns:a16="http://schemas.microsoft.com/office/drawing/2014/main" id="{24D462A0-2A3D-1A98-D796-C859E450C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1EE1B164-95F0-73E1-1CC2-2DCF1B349D2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6" name="Rectangle 1865">
                    <a:extLst>
                      <a:ext uri="{FF2B5EF4-FFF2-40B4-BE49-F238E27FC236}">
                        <a16:creationId xmlns:a16="http://schemas.microsoft.com/office/drawing/2014/main" id="{AEDE0B24-3138-B85F-0A11-2D45D08EE9A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67" name="Rectangle 1866">
                    <a:extLst>
                      <a:ext uri="{FF2B5EF4-FFF2-40B4-BE49-F238E27FC236}">
                        <a16:creationId xmlns:a16="http://schemas.microsoft.com/office/drawing/2014/main" id="{FE48308B-B90C-E13C-D92C-0F18209E45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8" name="Rectangle 1867">
                    <a:extLst>
                      <a:ext uri="{FF2B5EF4-FFF2-40B4-BE49-F238E27FC236}">
                        <a16:creationId xmlns:a16="http://schemas.microsoft.com/office/drawing/2014/main" id="{E06EA5CB-7BB4-9440-27F6-42D0A88ABE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BE4874A5-63FC-435F-A542-174DBD061493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3" name="Rectangle 1862">
                    <a:extLst>
                      <a:ext uri="{FF2B5EF4-FFF2-40B4-BE49-F238E27FC236}">
                        <a16:creationId xmlns:a16="http://schemas.microsoft.com/office/drawing/2014/main" id="{E3CA87AA-60A1-0BAC-1865-2A18E1D8FE6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64" name="Rectangle 1863">
                    <a:extLst>
                      <a:ext uri="{FF2B5EF4-FFF2-40B4-BE49-F238E27FC236}">
                        <a16:creationId xmlns:a16="http://schemas.microsoft.com/office/drawing/2014/main" id="{981796D3-A6C0-9037-D56E-1A33F48625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5" name="Rectangle 1864">
                    <a:extLst>
                      <a:ext uri="{FF2B5EF4-FFF2-40B4-BE49-F238E27FC236}">
                        <a16:creationId xmlns:a16="http://schemas.microsoft.com/office/drawing/2014/main" id="{F02A09B1-323F-B767-DB0F-BD63E42437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61" name="Straight Connector 1860">
                  <a:extLst>
                    <a:ext uri="{FF2B5EF4-FFF2-40B4-BE49-F238E27FC236}">
                      <a16:creationId xmlns:a16="http://schemas.microsoft.com/office/drawing/2014/main" id="{3A3A2930-8629-6EE0-4A35-03E83E2355D5}"/>
                    </a:ext>
                  </a:extLst>
                </p:cNvPr>
                <p:cNvCxnSpPr>
                  <a:cxnSpLocks/>
                  <a:stCxn id="1865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2" name="Straight Connector 1861">
                  <a:extLst>
                    <a:ext uri="{FF2B5EF4-FFF2-40B4-BE49-F238E27FC236}">
                      <a16:creationId xmlns:a16="http://schemas.microsoft.com/office/drawing/2014/main" id="{F5FE193F-1DE2-84C5-FA9E-BEDED8DA9590}"/>
                    </a:ext>
                  </a:extLst>
                </p:cNvPr>
                <p:cNvCxnSpPr>
                  <a:cxnSpLocks/>
                  <a:stCxn id="1868" idx="3"/>
                  <a:endCxn id="18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5" name="Group 1784">
                <a:extLst>
                  <a:ext uri="{FF2B5EF4-FFF2-40B4-BE49-F238E27FC236}">
                    <a16:creationId xmlns:a16="http://schemas.microsoft.com/office/drawing/2014/main" id="{E0F6126A-CA44-E50B-233B-E127FD612A19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16EC98E-A43B-FE2A-C529-1C3345D1FD5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35" name="Straight Connector 1834">
                  <a:extLst>
                    <a:ext uri="{FF2B5EF4-FFF2-40B4-BE49-F238E27FC236}">
                      <a16:creationId xmlns:a16="http://schemas.microsoft.com/office/drawing/2014/main" id="{341F99A7-B470-D54D-3A39-1D5B4371C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36" name="Group 1835">
                  <a:extLst>
                    <a:ext uri="{FF2B5EF4-FFF2-40B4-BE49-F238E27FC236}">
                      <a16:creationId xmlns:a16="http://schemas.microsoft.com/office/drawing/2014/main" id="{00FF9F23-276F-72FA-747F-5E54C5585BC1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50" name="Rectangle 1849">
                    <a:extLst>
                      <a:ext uri="{FF2B5EF4-FFF2-40B4-BE49-F238E27FC236}">
                        <a16:creationId xmlns:a16="http://schemas.microsoft.com/office/drawing/2014/main" id="{2C7088A8-EED6-FBB5-3C1D-D5E840A777B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51" name="Rectangle 1850">
                    <a:extLst>
                      <a:ext uri="{FF2B5EF4-FFF2-40B4-BE49-F238E27FC236}">
                        <a16:creationId xmlns:a16="http://schemas.microsoft.com/office/drawing/2014/main" id="{4170B5C5-19C7-CA08-F5FF-82DC551F60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2" name="Rectangle 1851">
                    <a:extLst>
                      <a:ext uri="{FF2B5EF4-FFF2-40B4-BE49-F238E27FC236}">
                        <a16:creationId xmlns:a16="http://schemas.microsoft.com/office/drawing/2014/main" id="{B38D3057-373E-D10E-C242-5D40576EBE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7" name="Group 1836">
                  <a:extLst>
                    <a:ext uri="{FF2B5EF4-FFF2-40B4-BE49-F238E27FC236}">
                      <a16:creationId xmlns:a16="http://schemas.microsoft.com/office/drawing/2014/main" id="{3278C360-9E02-A3BF-26E1-358A69040B7A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47" name="Rectangle 1846">
                    <a:extLst>
                      <a:ext uri="{FF2B5EF4-FFF2-40B4-BE49-F238E27FC236}">
                        <a16:creationId xmlns:a16="http://schemas.microsoft.com/office/drawing/2014/main" id="{A9C9EF93-3394-52C6-64D2-4D65FEC86D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48" name="Rectangle 1847">
                    <a:extLst>
                      <a:ext uri="{FF2B5EF4-FFF2-40B4-BE49-F238E27FC236}">
                        <a16:creationId xmlns:a16="http://schemas.microsoft.com/office/drawing/2014/main" id="{DE24E36E-2C8E-C56C-0211-BD1DD3DE4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9" name="Rectangle 1848">
                    <a:extLst>
                      <a:ext uri="{FF2B5EF4-FFF2-40B4-BE49-F238E27FC236}">
                        <a16:creationId xmlns:a16="http://schemas.microsoft.com/office/drawing/2014/main" id="{A86373F6-E773-C071-905E-B5EE752576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38" name="Straight Connector 1837">
                  <a:extLst>
                    <a:ext uri="{FF2B5EF4-FFF2-40B4-BE49-F238E27FC236}">
                      <a16:creationId xmlns:a16="http://schemas.microsoft.com/office/drawing/2014/main" id="{4F892C93-C34D-AEBF-7B35-38BC1166F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9" name="Straight Connector 1838">
                  <a:extLst>
                    <a:ext uri="{FF2B5EF4-FFF2-40B4-BE49-F238E27FC236}">
                      <a16:creationId xmlns:a16="http://schemas.microsoft.com/office/drawing/2014/main" id="{49D423E8-7AE9-F958-6E93-3C7433CF6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0" name="Straight Connector 1839">
                  <a:extLst>
                    <a:ext uri="{FF2B5EF4-FFF2-40B4-BE49-F238E27FC236}">
                      <a16:creationId xmlns:a16="http://schemas.microsoft.com/office/drawing/2014/main" id="{6B451E74-B018-C8E2-6E39-811D6013C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9EDACB40-B399-CD56-17F1-4396334DB1F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1E72CE27-D385-0AC5-BD5B-DE60C5F24E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9CD19C60-23D1-2BE5-CA92-EEC9651DF1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B4B42518-9186-EC6A-7B87-8D38A54445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42" name="Straight Connector 1841">
                  <a:extLst>
                    <a:ext uri="{FF2B5EF4-FFF2-40B4-BE49-F238E27FC236}">
                      <a16:creationId xmlns:a16="http://schemas.microsoft.com/office/drawing/2014/main" id="{C48FDC14-9FAE-265F-0DD7-22A669029BF8}"/>
                    </a:ext>
                  </a:extLst>
                </p:cNvPr>
                <p:cNvCxnSpPr>
                  <a:cxnSpLocks/>
                  <a:endCxn id="185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3" name="Straight Connector 1842">
                  <a:extLst>
                    <a:ext uri="{FF2B5EF4-FFF2-40B4-BE49-F238E27FC236}">
                      <a16:creationId xmlns:a16="http://schemas.microsoft.com/office/drawing/2014/main" id="{5A41AD45-2CB8-00CF-A011-298E2DD1DABA}"/>
                    </a:ext>
                  </a:extLst>
                </p:cNvPr>
                <p:cNvCxnSpPr>
                  <a:cxnSpLocks/>
                  <a:stCxn id="1846" idx="3"/>
                  <a:endCxn id="184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6" name="Group 1785">
                <a:extLst>
                  <a:ext uri="{FF2B5EF4-FFF2-40B4-BE49-F238E27FC236}">
                    <a16:creationId xmlns:a16="http://schemas.microsoft.com/office/drawing/2014/main" id="{7FA7E236-55A6-924D-3839-E7037B2A5E70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74D9D254-6279-5F1F-3A0A-899ED21824D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20" name="Straight Connector 1819">
                  <a:extLst>
                    <a:ext uri="{FF2B5EF4-FFF2-40B4-BE49-F238E27FC236}">
                      <a16:creationId xmlns:a16="http://schemas.microsoft.com/office/drawing/2014/main" id="{C96A7235-2A9A-7EE3-87B8-302FAA1B8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1" name="Group 1820">
                  <a:extLst>
                    <a:ext uri="{FF2B5EF4-FFF2-40B4-BE49-F238E27FC236}">
                      <a16:creationId xmlns:a16="http://schemas.microsoft.com/office/drawing/2014/main" id="{8C5BB856-F3B5-5A37-1FDA-9E846949B86F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35865FCD-0FD0-D8A1-89D2-859733179D7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147B07C4-D198-2948-E8C9-C3E470D221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3" name="Rectangle 1832">
                    <a:extLst>
                      <a:ext uri="{FF2B5EF4-FFF2-40B4-BE49-F238E27FC236}">
                        <a16:creationId xmlns:a16="http://schemas.microsoft.com/office/drawing/2014/main" id="{D76A1F7C-9AC8-4748-12A4-F09BD91CC8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22" name="Straight Connector 1821">
                  <a:extLst>
                    <a:ext uri="{FF2B5EF4-FFF2-40B4-BE49-F238E27FC236}">
                      <a16:creationId xmlns:a16="http://schemas.microsoft.com/office/drawing/2014/main" id="{489AD7E1-5A4C-2BE2-4041-56947105B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3" name="Straight Connector 1822">
                  <a:extLst>
                    <a:ext uri="{FF2B5EF4-FFF2-40B4-BE49-F238E27FC236}">
                      <a16:creationId xmlns:a16="http://schemas.microsoft.com/office/drawing/2014/main" id="{AADE500F-5193-2062-BBBF-30C01AA25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4" name="Straight Connector 1823">
                  <a:extLst>
                    <a:ext uri="{FF2B5EF4-FFF2-40B4-BE49-F238E27FC236}">
                      <a16:creationId xmlns:a16="http://schemas.microsoft.com/office/drawing/2014/main" id="{ED54ABCD-3314-D444-01C0-0E2CEEC34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5" name="Group 1824">
                  <a:extLst>
                    <a:ext uri="{FF2B5EF4-FFF2-40B4-BE49-F238E27FC236}">
                      <a16:creationId xmlns:a16="http://schemas.microsoft.com/office/drawing/2014/main" id="{811C9747-13C7-F4DE-84F0-3EF8E061DCA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EBEA03CF-DFB2-428F-24A0-5AB1D0F3A79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EB9973C7-F517-BA07-D4FB-4E9A3CD8E2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0" name="Rectangle 1829">
                    <a:extLst>
                      <a:ext uri="{FF2B5EF4-FFF2-40B4-BE49-F238E27FC236}">
                        <a16:creationId xmlns:a16="http://schemas.microsoft.com/office/drawing/2014/main" id="{3D101D44-2615-3B63-6036-CCAB43AE5B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26" name="Straight Connector 1825">
                  <a:extLst>
                    <a:ext uri="{FF2B5EF4-FFF2-40B4-BE49-F238E27FC236}">
                      <a16:creationId xmlns:a16="http://schemas.microsoft.com/office/drawing/2014/main" id="{4F1CB097-CDF0-C873-E676-3DB323B96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7" name="Straight Connector 1826">
                  <a:extLst>
                    <a:ext uri="{FF2B5EF4-FFF2-40B4-BE49-F238E27FC236}">
                      <a16:creationId xmlns:a16="http://schemas.microsoft.com/office/drawing/2014/main" id="{2E5D58D5-961D-BD24-F1A1-3147B37161FA}"/>
                    </a:ext>
                  </a:extLst>
                </p:cNvPr>
                <p:cNvCxnSpPr>
                  <a:cxnSpLocks/>
                  <a:stCxn id="1830" idx="3"/>
                  <a:endCxn id="183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7" name="Group 1786">
                <a:extLst>
                  <a:ext uri="{FF2B5EF4-FFF2-40B4-BE49-F238E27FC236}">
                    <a16:creationId xmlns:a16="http://schemas.microsoft.com/office/drawing/2014/main" id="{669816FF-3BE6-0229-DE21-E92316C0DE49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6F3A5B9D-C1AB-5319-8EC4-85005A0295E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05" name="Straight Connector 1804">
                  <a:extLst>
                    <a:ext uri="{FF2B5EF4-FFF2-40B4-BE49-F238E27FC236}">
                      <a16:creationId xmlns:a16="http://schemas.microsoft.com/office/drawing/2014/main" id="{9A30D999-57E1-CDDD-52C7-E8A2EC161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6" name="Group 1805">
                  <a:extLst>
                    <a:ext uri="{FF2B5EF4-FFF2-40B4-BE49-F238E27FC236}">
                      <a16:creationId xmlns:a16="http://schemas.microsoft.com/office/drawing/2014/main" id="{94BB3B66-14E6-5734-A9D6-065EDA87C10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16" name="Rectangle 1815">
                    <a:extLst>
                      <a:ext uri="{FF2B5EF4-FFF2-40B4-BE49-F238E27FC236}">
                        <a16:creationId xmlns:a16="http://schemas.microsoft.com/office/drawing/2014/main" id="{B5C813C3-E690-7532-276B-DFAE6A4C394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17" name="Rectangle 1816">
                    <a:extLst>
                      <a:ext uri="{FF2B5EF4-FFF2-40B4-BE49-F238E27FC236}">
                        <a16:creationId xmlns:a16="http://schemas.microsoft.com/office/drawing/2014/main" id="{F4675B3C-B848-E579-E49B-F00125F120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CA917AC8-095F-A8E2-0857-103BCF78B1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07" name="Straight Connector 1806">
                  <a:extLst>
                    <a:ext uri="{FF2B5EF4-FFF2-40B4-BE49-F238E27FC236}">
                      <a16:creationId xmlns:a16="http://schemas.microsoft.com/office/drawing/2014/main" id="{2C3EBF9D-3BF8-5C77-3EDF-9D3E1BCCC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8" name="Straight Connector 1807">
                  <a:extLst>
                    <a:ext uri="{FF2B5EF4-FFF2-40B4-BE49-F238E27FC236}">
                      <a16:creationId xmlns:a16="http://schemas.microsoft.com/office/drawing/2014/main" id="{3ED07673-BC78-5F9E-A5AD-6A3A6C18E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9" name="Straight Connector 1808">
                  <a:extLst>
                    <a:ext uri="{FF2B5EF4-FFF2-40B4-BE49-F238E27FC236}">
                      <a16:creationId xmlns:a16="http://schemas.microsoft.com/office/drawing/2014/main" id="{598F9CE4-2B65-BBC1-F8FF-2EFC3702E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0" name="Group 1809">
                  <a:extLst>
                    <a:ext uri="{FF2B5EF4-FFF2-40B4-BE49-F238E27FC236}">
                      <a16:creationId xmlns:a16="http://schemas.microsoft.com/office/drawing/2014/main" id="{7641BE59-1DC7-D512-CD58-74A7AC1D4AC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6425085D-9D78-3C44-28D4-7F379599AE5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14" name="Rectangle 1813">
                    <a:extLst>
                      <a:ext uri="{FF2B5EF4-FFF2-40B4-BE49-F238E27FC236}">
                        <a16:creationId xmlns:a16="http://schemas.microsoft.com/office/drawing/2014/main" id="{EFABECBB-13DD-8E11-1562-850AC22EF6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8BECEFA1-F018-DD2D-D588-C161F69F5A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11" name="Straight Connector 1810">
                  <a:extLst>
                    <a:ext uri="{FF2B5EF4-FFF2-40B4-BE49-F238E27FC236}">
                      <a16:creationId xmlns:a16="http://schemas.microsoft.com/office/drawing/2014/main" id="{75B7B9FB-ACE0-C816-F6E5-C5E46B8F1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2" name="Straight Connector 1811">
                  <a:extLst>
                    <a:ext uri="{FF2B5EF4-FFF2-40B4-BE49-F238E27FC236}">
                      <a16:creationId xmlns:a16="http://schemas.microsoft.com/office/drawing/2014/main" id="{1B605895-6F42-DFA6-3A2D-11A8F91B89A3}"/>
                    </a:ext>
                  </a:extLst>
                </p:cNvPr>
                <p:cNvCxnSpPr>
                  <a:cxnSpLocks/>
                  <a:stCxn id="1815" idx="3"/>
                  <a:endCxn id="181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8" name="Group 1787">
                <a:extLst>
                  <a:ext uri="{FF2B5EF4-FFF2-40B4-BE49-F238E27FC236}">
                    <a16:creationId xmlns:a16="http://schemas.microsoft.com/office/drawing/2014/main" id="{E5E41099-5765-8A70-59C1-EA373468FEED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1629ECC7-5B33-51C9-9FBA-8DC1AD2457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790" name="Straight Connector 1789">
                  <a:extLst>
                    <a:ext uri="{FF2B5EF4-FFF2-40B4-BE49-F238E27FC236}">
                      <a16:creationId xmlns:a16="http://schemas.microsoft.com/office/drawing/2014/main" id="{DF239090-9F76-3530-4D0D-AACC76C84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195D45AE-0915-4DCE-71C4-02B5E912FAEA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01" name="Rectangle 1800">
                    <a:extLst>
                      <a:ext uri="{FF2B5EF4-FFF2-40B4-BE49-F238E27FC236}">
                        <a16:creationId xmlns:a16="http://schemas.microsoft.com/office/drawing/2014/main" id="{C98EDAEA-BD1A-E4C6-5946-612B539F46F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2BD26788-4BAD-A4DD-F0C6-8693240240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3C76FEAD-18C6-FFDB-8663-E71B540C2D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92" name="Straight Connector 1791">
                  <a:extLst>
                    <a:ext uri="{FF2B5EF4-FFF2-40B4-BE49-F238E27FC236}">
                      <a16:creationId xmlns:a16="http://schemas.microsoft.com/office/drawing/2014/main" id="{8CD2E6A0-EF1E-104F-E34D-1FCF14446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3" name="Straight Connector 1792">
                  <a:extLst>
                    <a:ext uri="{FF2B5EF4-FFF2-40B4-BE49-F238E27FC236}">
                      <a16:creationId xmlns:a16="http://schemas.microsoft.com/office/drawing/2014/main" id="{7E7EB10D-A556-8827-51CE-7F145471D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4" name="Straight Connector 1793">
                  <a:extLst>
                    <a:ext uri="{FF2B5EF4-FFF2-40B4-BE49-F238E27FC236}">
                      <a16:creationId xmlns:a16="http://schemas.microsoft.com/office/drawing/2014/main" id="{23F5FF9D-5650-12E2-0B26-F4D706926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5" name="Group 1794">
                  <a:extLst>
                    <a:ext uri="{FF2B5EF4-FFF2-40B4-BE49-F238E27FC236}">
                      <a16:creationId xmlns:a16="http://schemas.microsoft.com/office/drawing/2014/main" id="{A3A088DF-1F35-F522-9D08-E84FBFF514BD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2BFDF148-C885-2E18-551C-B0B2929B37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ACA953E6-3DE6-85B9-7D46-EBC6B4A7FB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0" name="Rectangle 1799">
                    <a:extLst>
                      <a:ext uri="{FF2B5EF4-FFF2-40B4-BE49-F238E27FC236}">
                        <a16:creationId xmlns:a16="http://schemas.microsoft.com/office/drawing/2014/main" id="{8B4D536D-845B-D156-D613-0DFB5A168F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96" name="Straight Connector 1795">
                  <a:extLst>
                    <a:ext uri="{FF2B5EF4-FFF2-40B4-BE49-F238E27FC236}">
                      <a16:creationId xmlns:a16="http://schemas.microsoft.com/office/drawing/2014/main" id="{F11CB8AE-BDDF-4CF4-3C6A-D1F520124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7" name="Straight Connector 1796">
                  <a:extLst>
                    <a:ext uri="{FF2B5EF4-FFF2-40B4-BE49-F238E27FC236}">
                      <a16:creationId xmlns:a16="http://schemas.microsoft.com/office/drawing/2014/main" id="{EB93544D-4E69-8398-133B-168E43761B3B}"/>
                    </a:ext>
                  </a:extLst>
                </p:cNvPr>
                <p:cNvCxnSpPr>
                  <a:cxnSpLocks/>
                  <a:stCxn id="1800" idx="3"/>
                  <a:endCxn id="180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96" name="Group 1895">
            <a:extLst>
              <a:ext uri="{FF2B5EF4-FFF2-40B4-BE49-F238E27FC236}">
                <a16:creationId xmlns:a16="http://schemas.microsoft.com/office/drawing/2014/main" id="{8132F9B2-9783-013F-B291-0C073458EBA9}"/>
              </a:ext>
            </a:extLst>
          </p:cNvPr>
          <p:cNvGrpSpPr/>
          <p:nvPr/>
        </p:nvGrpSpPr>
        <p:grpSpPr>
          <a:xfrm>
            <a:off x="9749824" y="5637741"/>
            <a:ext cx="9339996" cy="2000950"/>
            <a:chOff x="9779527" y="7561002"/>
            <a:chExt cx="9339996" cy="2000950"/>
          </a:xfrm>
        </p:grpSpPr>
        <p:cxnSp>
          <p:nvCxnSpPr>
            <p:cNvPr id="1897" name="Straight Connector 1896">
              <a:extLst>
                <a:ext uri="{FF2B5EF4-FFF2-40B4-BE49-F238E27FC236}">
                  <a16:creationId xmlns:a16="http://schemas.microsoft.com/office/drawing/2014/main" id="{A4D16D38-3DD4-483F-DC92-72F49A4B097C}"/>
                </a:ext>
              </a:extLst>
            </p:cNvPr>
            <p:cNvCxnSpPr>
              <a:cxnSpLocks/>
              <a:stCxn id="1918" idx="1"/>
              <a:endCxn id="2009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Straight Connector 1897">
              <a:extLst>
                <a:ext uri="{FF2B5EF4-FFF2-40B4-BE49-F238E27FC236}">
                  <a16:creationId xmlns:a16="http://schemas.microsoft.com/office/drawing/2014/main" id="{FAE1A4D3-DC80-24C7-5B8F-FFD851ED6FCD}"/>
                </a:ext>
              </a:extLst>
            </p:cNvPr>
            <p:cNvCxnSpPr>
              <a:cxnSpLocks/>
              <a:stCxn id="1915" idx="1"/>
              <a:endCxn id="2000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52B7DDA0-0FE3-4E10-070E-A29FC890F88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900" name="Group 1899">
                <a:extLst>
                  <a:ext uri="{FF2B5EF4-FFF2-40B4-BE49-F238E27FC236}">
                    <a16:creationId xmlns:a16="http://schemas.microsoft.com/office/drawing/2014/main" id="{95A1A6D6-8325-F739-3BE5-37F8E82F7045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989" name="Rectangle 1988">
                  <a:extLst>
                    <a:ext uri="{FF2B5EF4-FFF2-40B4-BE49-F238E27FC236}">
                      <a16:creationId xmlns:a16="http://schemas.microsoft.com/office/drawing/2014/main" id="{5FAE4D72-1441-0AB2-3F4A-968C4120784E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990" name="Straight Connector 1989">
                  <a:extLst>
                    <a:ext uri="{FF2B5EF4-FFF2-40B4-BE49-F238E27FC236}">
                      <a16:creationId xmlns:a16="http://schemas.microsoft.com/office/drawing/2014/main" id="{CE42737D-779B-16D5-97D0-574E6CB52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22BF8A1C-7A99-F379-D92C-1C2CFA14800C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9" name="Rectangle 2008">
                    <a:extLst>
                      <a:ext uri="{FF2B5EF4-FFF2-40B4-BE49-F238E27FC236}">
                        <a16:creationId xmlns:a16="http://schemas.microsoft.com/office/drawing/2014/main" id="{7449C75C-F22E-5A6B-7067-923B542A498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10" name="Rectangle 2009">
                    <a:extLst>
                      <a:ext uri="{FF2B5EF4-FFF2-40B4-BE49-F238E27FC236}">
                        <a16:creationId xmlns:a16="http://schemas.microsoft.com/office/drawing/2014/main" id="{06D26A05-53DF-591C-1CAB-B47D42D25A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1" name="Rectangle 2010">
                    <a:extLst>
                      <a:ext uri="{FF2B5EF4-FFF2-40B4-BE49-F238E27FC236}">
                        <a16:creationId xmlns:a16="http://schemas.microsoft.com/office/drawing/2014/main" id="{3E6DEAFB-98AE-6E7C-B7F2-DBBA6F82352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8D867EA0-C2FF-89BF-764A-8696950405F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6" name="Rectangle 2005">
                    <a:extLst>
                      <a:ext uri="{FF2B5EF4-FFF2-40B4-BE49-F238E27FC236}">
                        <a16:creationId xmlns:a16="http://schemas.microsoft.com/office/drawing/2014/main" id="{4F890257-00A4-6F5C-DAAD-9A57F5391C4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7" name="Rectangle 2006">
                    <a:extLst>
                      <a:ext uri="{FF2B5EF4-FFF2-40B4-BE49-F238E27FC236}">
                        <a16:creationId xmlns:a16="http://schemas.microsoft.com/office/drawing/2014/main" id="{3D8FCF15-B0F7-103F-9A04-8A30EFD9A3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8" name="Rectangle 2007">
                    <a:extLst>
                      <a:ext uri="{FF2B5EF4-FFF2-40B4-BE49-F238E27FC236}">
                        <a16:creationId xmlns:a16="http://schemas.microsoft.com/office/drawing/2014/main" id="{9A3B6716-200D-9F10-D05E-AB93FAB699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3" name="Straight Connector 1992">
                  <a:extLst>
                    <a:ext uri="{FF2B5EF4-FFF2-40B4-BE49-F238E27FC236}">
                      <a16:creationId xmlns:a16="http://schemas.microsoft.com/office/drawing/2014/main" id="{74B8CE8D-65A4-1D1E-4963-16E31B9AC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4" name="Straight Connector 1993">
                  <a:extLst>
                    <a:ext uri="{FF2B5EF4-FFF2-40B4-BE49-F238E27FC236}">
                      <a16:creationId xmlns:a16="http://schemas.microsoft.com/office/drawing/2014/main" id="{6D52BDF1-A1D5-71EE-8E7D-7237328AA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5" name="Straight Connector 1994">
                  <a:extLst>
                    <a:ext uri="{FF2B5EF4-FFF2-40B4-BE49-F238E27FC236}">
                      <a16:creationId xmlns:a16="http://schemas.microsoft.com/office/drawing/2014/main" id="{5B18E456-88F0-1559-E2D2-FEE168329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6" name="Group 1995">
                  <a:extLst>
                    <a:ext uri="{FF2B5EF4-FFF2-40B4-BE49-F238E27FC236}">
                      <a16:creationId xmlns:a16="http://schemas.microsoft.com/office/drawing/2014/main" id="{845C41BD-D2DC-8896-419D-4372BF4BB01E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F44D573E-6DE7-45F6-B698-5715E6515E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23C13000-1DDD-36D6-80A1-9FCF8C154D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5" name="Rectangle 2004">
                    <a:extLst>
                      <a:ext uri="{FF2B5EF4-FFF2-40B4-BE49-F238E27FC236}">
                        <a16:creationId xmlns:a16="http://schemas.microsoft.com/office/drawing/2014/main" id="{2599A35A-F7A0-3B15-7D4D-774B40DDF2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7" name="Group 1996">
                  <a:extLst>
                    <a:ext uri="{FF2B5EF4-FFF2-40B4-BE49-F238E27FC236}">
                      <a16:creationId xmlns:a16="http://schemas.microsoft.com/office/drawing/2014/main" id="{EEC454A4-BE75-FBAD-CC67-CD19E12C8E3F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0" name="Rectangle 1999">
                    <a:extLst>
                      <a:ext uri="{FF2B5EF4-FFF2-40B4-BE49-F238E27FC236}">
                        <a16:creationId xmlns:a16="http://schemas.microsoft.com/office/drawing/2014/main" id="{7226D99B-6046-A173-9601-4F5B61E12DD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57EFA5A0-8EB1-8361-3DCD-A345BF5962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AF378D4A-D9D4-AA63-7EBD-375C4FA0B6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8" name="Straight Connector 1997">
                  <a:extLst>
                    <a:ext uri="{FF2B5EF4-FFF2-40B4-BE49-F238E27FC236}">
                      <a16:creationId xmlns:a16="http://schemas.microsoft.com/office/drawing/2014/main" id="{336CF52B-1F4D-C315-2B61-8FB428D9C97F}"/>
                    </a:ext>
                  </a:extLst>
                </p:cNvPr>
                <p:cNvCxnSpPr>
                  <a:cxnSpLocks/>
                  <a:stCxn id="2002" idx="3"/>
                  <a:endCxn id="201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9" name="Straight Connector 1998">
                  <a:extLst>
                    <a:ext uri="{FF2B5EF4-FFF2-40B4-BE49-F238E27FC236}">
                      <a16:creationId xmlns:a16="http://schemas.microsoft.com/office/drawing/2014/main" id="{E555A9FF-6318-1F9E-2DAA-1AE673B9949B}"/>
                    </a:ext>
                  </a:extLst>
                </p:cNvPr>
                <p:cNvCxnSpPr>
                  <a:cxnSpLocks/>
                  <a:stCxn id="2005" idx="3"/>
                  <a:endCxn id="20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1" name="Group 1900">
                <a:extLst>
                  <a:ext uri="{FF2B5EF4-FFF2-40B4-BE49-F238E27FC236}">
                    <a16:creationId xmlns:a16="http://schemas.microsoft.com/office/drawing/2014/main" id="{9F9185FF-B437-789A-B68E-8F3457D57C9F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970" name="Rectangle 1969">
                  <a:extLst>
                    <a:ext uri="{FF2B5EF4-FFF2-40B4-BE49-F238E27FC236}">
                      <a16:creationId xmlns:a16="http://schemas.microsoft.com/office/drawing/2014/main" id="{71DD6716-C271-95F0-54CB-DCC7D75E3F57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71" name="Straight Connector 1970">
                  <a:extLst>
                    <a:ext uri="{FF2B5EF4-FFF2-40B4-BE49-F238E27FC236}">
                      <a16:creationId xmlns:a16="http://schemas.microsoft.com/office/drawing/2014/main" id="{5778FF7B-E0BE-1A10-115C-D42939687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2" name="Group 1971">
                  <a:extLst>
                    <a:ext uri="{FF2B5EF4-FFF2-40B4-BE49-F238E27FC236}">
                      <a16:creationId xmlns:a16="http://schemas.microsoft.com/office/drawing/2014/main" id="{19F1005C-C6F5-C901-9C6F-1A1E73B480F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6" name="Rectangle 1985">
                    <a:extLst>
                      <a:ext uri="{FF2B5EF4-FFF2-40B4-BE49-F238E27FC236}">
                        <a16:creationId xmlns:a16="http://schemas.microsoft.com/office/drawing/2014/main" id="{AB598E35-72FD-2F9F-94CE-3CCB0E9897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A8A5635D-F3D0-F179-8566-E038F1A346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8CA3506C-EF33-8212-36C3-E51D424A8E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73" name="Straight Connector 1972">
                  <a:extLst>
                    <a:ext uri="{FF2B5EF4-FFF2-40B4-BE49-F238E27FC236}">
                      <a16:creationId xmlns:a16="http://schemas.microsoft.com/office/drawing/2014/main" id="{7707AFE2-AD2A-639E-E638-A0A0BD1F0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4" name="Straight Connector 1973">
                  <a:extLst>
                    <a:ext uri="{FF2B5EF4-FFF2-40B4-BE49-F238E27FC236}">
                      <a16:creationId xmlns:a16="http://schemas.microsoft.com/office/drawing/2014/main" id="{F4E23015-E1CF-90B6-1BDF-723B8CFB1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5" name="Straight Connector 1974">
                  <a:extLst>
                    <a:ext uri="{FF2B5EF4-FFF2-40B4-BE49-F238E27FC236}">
                      <a16:creationId xmlns:a16="http://schemas.microsoft.com/office/drawing/2014/main" id="{013A33EC-BF7F-166D-EC43-DD0044D55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FF706438-E32A-7C16-A67C-2CE094F9827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3" name="Rectangle 1982">
                    <a:extLst>
                      <a:ext uri="{FF2B5EF4-FFF2-40B4-BE49-F238E27FC236}">
                        <a16:creationId xmlns:a16="http://schemas.microsoft.com/office/drawing/2014/main" id="{3C6D1632-93A7-6AFE-DDF2-22DEA189D55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4" name="Rectangle 1983">
                    <a:extLst>
                      <a:ext uri="{FF2B5EF4-FFF2-40B4-BE49-F238E27FC236}">
                        <a16:creationId xmlns:a16="http://schemas.microsoft.com/office/drawing/2014/main" id="{386BC1DD-0B25-03AC-CEEE-EB1052AC1F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5" name="Rectangle 1984">
                    <a:extLst>
                      <a:ext uri="{FF2B5EF4-FFF2-40B4-BE49-F238E27FC236}">
                        <a16:creationId xmlns:a16="http://schemas.microsoft.com/office/drawing/2014/main" id="{20ED4492-5F4B-4213-F879-0CEB331FD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D69C8BB8-97D5-A6EA-F79B-F582027EBA4A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4A5C28E6-F238-BD37-12BE-55A48B7EB47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1" name="Rectangle 1980">
                    <a:extLst>
                      <a:ext uri="{FF2B5EF4-FFF2-40B4-BE49-F238E27FC236}">
                        <a16:creationId xmlns:a16="http://schemas.microsoft.com/office/drawing/2014/main" id="{AE2C0CCB-A424-9972-D468-B1B4048E0C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2" name="Rectangle 1981">
                    <a:extLst>
                      <a:ext uri="{FF2B5EF4-FFF2-40B4-BE49-F238E27FC236}">
                        <a16:creationId xmlns:a16="http://schemas.microsoft.com/office/drawing/2014/main" id="{E2DF6F21-7CCD-8D71-EC92-DAEEC728B4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78" name="Straight Connector 1977">
                  <a:extLst>
                    <a:ext uri="{FF2B5EF4-FFF2-40B4-BE49-F238E27FC236}">
                      <a16:creationId xmlns:a16="http://schemas.microsoft.com/office/drawing/2014/main" id="{9D9CC59C-7093-224B-60A0-D159E7ACCED4}"/>
                    </a:ext>
                  </a:extLst>
                </p:cNvPr>
                <p:cNvCxnSpPr>
                  <a:cxnSpLocks/>
                  <a:stCxn id="1982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9" name="Straight Connector 1978">
                  <a:extLst>
                    <a:ext uri="{FF2B5EF4-FFF2-40B4-BE49-F238E27FC236}">
                      <a16:creationId xmlns:a16="http://schemas.microsoft.com/office/drawing/2014/main" id="{69168C9B-215C-A644-FD0B-F2819B81D608}"/>
                    </a:ext>
                  </a:extLst>
                </p:cNvPr>
                <p:cNvCxnSpPr>
                  <a:cxnSpLocks/>
                  <a:stCxn id="1985" idx="3"/>
                  <a:endCxn id="198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24E4CC6F-E3E4-432F-AC19-84EA9F203B7B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951" name="Rectangle 1950">
                  <a:extLst>
                    <a:ext uri="{FF2B5EF4-FFF2-40B4-BE49-F238E27FC236}">
                      <a16:creationId xmlns:a16="http://schemas.microsoft.com/office/drawing/2014/main" id="{5358BD02-84A7-C555-85EE-F533A477CE7D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52" name="Straight Connector 1951">
                  <a:extLst>
                    <a:ext uri="{FF2B5EF4-FFF2-40B4-BE49-F238E27FC236}">
                      <a16:creationId xmlns:a16="http://schemas.microsoft.com/office/drawing/2014/main" id="{0C0E4B3D-217F-77FD-18B6-644A69E19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1A7158A4-6ABC-AE77-D1AB-00282C569483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7" name="Rectangle 1966">
                    <a:extLst>
                      <a:ext uri="{FF2B5EF4-FFF2-40B4-BE49-F238E27FC236}">
                        <a16:creationId xmlns:a16="http://schemas.microsoft.com/office/drawing/2014/main" id="{F66B6100-4BEF-1E29-63AD-D68402D5F65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8" name="Rectangle 1967">
                    <a:extLst>
                      <a:ext uri="{FF2B5EF4-FFF2-40B4-BE49-F238E27FC236}">
                        <a16:creationId xmlns:a16="http://schemas.microsoft.com/office/drawing/2014/main" id="{FAD20A18-BBA3-1ECE-A63B-F5C1D32C15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248BA2F4-FEDC-4CA4-92E9-A6BC4C431A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25EC8707-B5AB-B29A-3E19-813A9957B8C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4" name="Rectangle 1963">
                    <a:extLst>
                      <a:ext uri="{FF2B5EF4-FFF2-40B4-BE49-F238E27FC236}">
                        <a16:creationId xmlns:a16="http://schemas.microsoft.com/office/drawing/2014/main" id="{7AAAF712-A0EB-0982-7300-1488C34070B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5" name="Rectangle 1964">
                    <a:extLst>
                      <a:ext uri="{FF2B5EF4-FFF2-40B4-BE49-F238E27FC236}">
                        <a16:creationId xmlns:a16="http://schemas.microsoft.com/office/drawing/2014/main" id="{424D2F71-789A-8201-D2E7-7691044095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D049A08C-08D3-BE67-50D7-6F9EB347A4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55" name="Straight Connector 1954">
                  <a:extLst>
                    <a:ext uri="{FF2B5EF4-FFF2-40B4-BE49-F238E27FC236}">
                      <a16:creationId xmlns:a16="http://schemas.microsoft.com/office/drawing/2014/main" id="{93BCD6CE-B2AF-9AD7-A953-6DDEF6C50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6" name="Straight Connector 1955">
                  <a:extLst>
                    <a:ext uri="{FF2B5EF4-FFF2-40B4-BE49-F238E27FC236}">
                      <a16:creationId xmlns:a16="http://schemas.microsoft.com/office/drawing/2014/main" id="{F4544D64-2F6C-FA84-1916-57FB9565E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7" name="Straight Connector 1956">
                  <a:extLst>
                    <a:ext uri="{FF2B5EF4-FFF2-40B4-BE49-F238E27FC236}">
                      <a16:creationId xmlns:a16="http://schemas.microsoft.com/office/drawing/2014/main" id="{D21C5BD2-C645-3B72-1AD5-FFB6F809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8" name="Group 1957">
                  <a:extLst>
                    <a:ext uri="{FF2B5EF4-FFF2-40B4-BE49-F238E27FC236}">
                      <a16:creationId xmlns:a16="http://schemas.microsoft.com/office/drawing/2014/main" id="{AACDD1E9-2248-AC70-8C08-E93E2E221BC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1" name="Rectangle 1960">
                    <a:extLst>
                      <a:ext uri="{FF2B5EF4-FFF2-40B4-BE49-F238E27FC236}">
                        <a16:creationId xmlns:a16="http://schemas.microsoft.com/office/drawing/2014/main" id="{5BB0A152-F036-602B-7CDB-C7005865C6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2" name="Rectangle 1961">
                    <a:extLst>
                      <a:ext uri="{FF2B5EF4-FFF2-40B4-BE49-F238E27FC236}">
                        <a16:creationId xmlns:a16="http://schemas.microsoft.com/office/drawing/2014/main" id="{3E33F0B5-B78E-59A0-A546-1124E6EA0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3" name="Rectangle 1962">
                    <a:extLst>
                      <a:ext uri="{FF2B5EF4-FFF2-40B4-BE49-F238E27FC236}">
                        <a16:creationId xmlns:a16="http://schemas.microsoft.com/office/drawing/2014/main" id="{83A55A90-19D7-1929-34AF-F531531F9B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59" name="Straight Connector 1958">
                  <a:extLst>
                    <a:ext uri="{FF2B5EF4-FFF2-40B4-BE49-F238E27FC236}">
                      <a16:creationId xmlns:a16="http://schemas.microsoft.com/office/drawing/2014/main" id="{AEFE4C38-4C2F-B709-CAB2-1B045D4123B5}"/>
                    </a:ext>
                  </a:extLst>
                </p:cNvPr>
                <p:cNvCxnSpPr>
                  <a:cxnSpLocks/>
                  <a:endCxn id="196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0" name="Straight Connector 1959">
                  <a:extLst>
                    <a:ext uri="{FF2B5EF4-FFF2-40B4-BE49-F238E27FC236}">
                      <a16:creationId xmlns:a16="http://schemas.microsoft.com/office/drawing/2014/main" id="{A5878C5E-B2F9-17D0-C625-D38016A71824}"/>
                    </a:ext>
                  </a:extLst>
                </p:cNvPr>
                <p:cNvCxnSpPr>
                  <a:cxnSpLocks/>
                  <a:stCxn id="1963" idx="3"/>
                  <a:endCxn id="19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3" name="Group 1902">
                <a:extLst>
                  <a:ext uri="{FF2B5EF4-FFF2-40B4-BE49-F238E27FC236}">
                    <a16:creationId xmlns:a16="http://schemas.microsoft.com/office/drawing/2014/main" id="{E0928247-7383-A7BF-2206-B5E56AB5DC14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36" name="Rectangle 1935">
                  <a:extLst>
                    <a:ext uri="{FF2B5EF4-FFF2-40B4-BE49-F238E27FC236}">
                      <a16:creationId xmlns:a16="http://schemas.microsoft.com/office/drawing/2014/main" id="{14C7C85E-1D90-CFA6-8749-066DC3B816F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37" name="Straight Connector 1936">
                  <a:extLst>
                    <a:ext uri="{FF2B5EF4-FFF2-40B4-BE49-F238E27FC236}">
                      <a16:creationId xmlns:a16="http://schemas.microsoft.com/office/drawing/2014/main" id="{4C011B90-A74E-4600-A96A-4A8FF1186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8" name="Group 1937">
                  <a:extLst>
                    <a:ext uri="{FF2B5EF4-FFF2-40B4-BE49-F238E27FC236}">
                      <a16:creationId xmlns:a16="http://schemas.microsoft.com/office/drawing/2014/main" id="{DEEBB684-120C-E5D4-6023-C4E66BA8EA5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65B9A041-EB58-37EC-DAD9-170F8A29FD3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9B5882EC-91C5-FCEA-44AE-B71E28E39A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0" name="Rectangle 1949">
                    <a:extLst>
                      <a:ext uri="{FF2B5EF4-FFF2-40B4-BE49-F238E27FC236}">
                        <a16:creationId xmlns:a16="http://schemas.microsoft.com/office/drawing/2014/main" id="{08D273CC-AE6C-48A6-EAA2-2B9FF284BF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39" name="Straight Connector 1938">
                  <a:extLst>
                    <a:ext uri="{FF2B5EF4-FFF2-40B4-BE49-F238E27FC236}">
                      <a16:creationId xmlns:a16="http://schemas.microsoft.com/office/drawing/2014/main" id="{CF53FA1D-50CC-7F93-71BD-EE8B773FB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0" name="Straight Connector 1939">
                  <a:extLst>
                    <a:ext uri="{FF2B5EF4-FFF2-40B4-BE49-F238E27FC236}">
                      <a16:creationId xmlns:a16="http://schemas.microsoft.com/office/drawing/2014/main" id="{D42844E0-0F43-F03E-14E9-73E3BB3AE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1" name="Straight Connector 1940">
                  <a:extLst>
                    <a:ext uri="{FF2B5EF4-FFF2-40B4-BE49-F238E27FC236}">
                      <a16:creationId xmlns:a16="http://schemas.microsoft.com/office/drawing/2014/main" id="{BA7F32E3-A2AC-F904-19F0-254142310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2" name="Group 1941">
                  <a:extLst>
                    <a:ext uri="{FF2B5EF4-FFF2-40B4-BE49-F238E27FC236}">
                      <a16:creationId xmlns:a16="http://schemas.microsoft.com/office/drawing/2014/main" id="{DDCC10F5-2CB6-1F49-639E-F32D527582B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45" name="Rectangle 1944">
                    <a:extLst>
                      <a:ext uri="{FF2B5EF4-FFF2-40B4-BE49-F238E27FC236}">
                        <a16:creationId xmlns:a16="http://schemas.microsoft.com/office/drawing/2014/main" id="{C89C2826-931F-37AB-B52C-3F58036EAA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46" name="Rectangle 1945">
                    <a:extLst>
                      <a:ext uri="{FF2B5EF4-FFF2-40B4-BE49-F238E27FC236}">
                        <a16:creationId xmlns:a16="http://schemas.microsoft.com/office/drawing/2014/main" id="{84C73E52-795F-E7CD-8CC7-892DD643BB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7" name="Rectangle 1946">
                    <a:extLst>
                      <a:ext uri="{FF2B5EF4-FFF2-40B4-BE49-F238E27FC236}">
                        <a16:creationId xmlns:a16="http://schemas.microsoft.com/office/drawing/2014/main" id="{A0240068-7AE9-E551-FDFE-2AA2C046B8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43" name="Straight Connector 1942">
                  <a:extLst>
                    <a:ext uri="{FF2B5EF4-FFF2-40B4-BE49-F238E27FC236}">
                      <a16:creationId xmlns:a16="http://schemas.microsoft.com/office/drawing/2014/main" id="{243C432C-2A86-C414-AAF5-6CA06B83B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4" name="Straight Connector 1943">
                  <a:extLst>
                    <a:ext uri="{FF2B5EF4-FFF2-40B4-BE49-F238E27FC236}">
                      <a16:creationId xmlns:a16="http://schemas.microsoft.com/office/drawing/2014/main" id="{C1F2B5FF-8C6D-9AC8-C19F-979E5398E232}"/>
                    </a:ext>
                  </a:extLst>
                </p:cNvPr>
                <p:cNvCxnSpPr>
                  <a:cxnSpLocks/>
                  <a:stCxn id="1947" idx="3"/>
                  <a:endCxn id="194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4" name="Group 1903">
                <a:extLst>
                  <a:ext uri="{FF2B5EF4-FFF2-40B4-BE49-F238E27FC236}">
                    <a16:creationId xmlns:a16="http://schemas.microsoft.com/office/drawing/2014/main" id="{8A7CBB7E-124B-A1EB-A4A3-24047FA78888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21" name="Rectangle 1920">
                  <a:extLst>
                    <a:ext uri="{FF2B5EF4-FFF2-40B4-BE49-F238E27FC236}">
                      <a16:creationId xmlns:a16="http://schemas.microsoft.com/office/drawing/2014/main" id="{40D81F73-87B5-8E3E-BDF8-AA0DC2E0825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22" name="Straight Connector 1921">
                  <a:extLst>
                    <a:ext uri="{FF2B5EF4-FFF2-40B4-BE49-F238E27FC236}">
                      <a16:creationId xmlns:a16="http://schemas.microsoft.com/office/drawing/2014/main" id="{47E8B467-EA42-DA05-C489-991319750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3" name="Group 1922">
                  <a:extLst>
                    <a:ext uri="{FF2B5EF4-FFF2-40B4-BE49-F238E27FC236}">
                      <a16:creationId xmlns:a16="http://schemas.microsoft.com/office/drawing/2014/main" id="{7B96AD42-0CCE-E147-91F5-02A17C003064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33" name="Rectangle 1932">
                    <a:extLst>
                      <a:ext uri="{FF2B5EF4-FFF2-40B4-BE49-F238E27FC236}">
                        <a16:creationId xmlns:a16="http://schemas.microsoft.com/office/drawing/2014/main" id="{EB397840-DA86-93E1-9BBB-FF5C2781D37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34" name="Rectangle 1933">
                    <a:extLst>
                      <a:ext uri="{FF2B5EF4-FFF2-40B4-BE49-F238E27FC236}">
                        <a16:creationId xmlns:a16="http://schemas.microsoft.com/office/drawing/2014/main" id="{52C52019-36E5-EB17-44C9-E7E8B7DDD3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E3459AF2-18CB-7B06-5125-EC242046CB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4" name="Straight Connector 1923">
                  <a:extLst>
                    <a:ext uri="{FF2B5EF4-FFF2-40B4-BE49-F238E27FC236}">
                      <a16:creationId xmlns:a16="http://schemas.microsoft.com/office/drawing/2014/main" id="{1B995EF6-BC3B-C212-C509-8F2B32014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5" name="Straight Connector 1924">
                  <a:extLst>
                    <a:ext uri="{FF2B5EF4-FFF2-40B4-BE49-F238E27FC236}">
                      <a16:creationId xmlns:a16="http://schemas.microsoft.com/office/drawing/2014/main" id="{C6CE56D2-63CE-1A0E-14AC-4D5E14E54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6" name="Straight Connector 1925">
                  <a:extLst>
                    <a:ext uri="{FF2B5EF4-FFF2-40B4-BE49-F238E27FC236}">
                      <a16:creationId xmlns:a16="http://schemas.microsoft.com/office/drawing/2014/main" id="{E9C103F6-2163-3DFD-2B2C-3C8E5AD84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7" name="Group 1926">
                  <a:extLst>
                    <a:ext uri="{FF2B5EF4-FFF2-40B4-BE49-F238E27FC236}">
                      <a16:creationId xmlns:a16="http://schemas.microsoft.com/office/drawing/2014/main" id="{AF5DF2AE-B0AD-F3CE-B5D2-31B739A2FD9F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74235F9F-1618-6C4E-1B63-44804094569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31" name="Rectangle 1930">
                    <a:extLst>
                      <a:ext uri="{FF2B5EF4-FFF2-40B4-BE49-F238E27FC236}">
                        <a16:creationId xmlns:a16="http://schemas.microsoft.com/office/drawing/2014/main" id="{2272317F-8C6C-2B96-E4AF-6C7213518A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97B0F667-5390-4E27-DF4D-2B6283BEB9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8" name="Straight Connector 1927">
                  <a:extLst>
                    <a:ext uri="{FF2B5EF4-FFF2-40B4-BE49-F238E27FC236}">
                      <a16:creationId xmlns:a16="http://schemas.microsoft.com/office/drawing/2014/main" id="{0545BE90-991B-E9CA-8666-F5D342E3B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9" name="Straight Connector 1928">
                  <a:extLst>
                    <a:ext uri="{FF2B5EF4-FFF2-40B4-BE49-F238E27FC236}">
                      <a16:creationId xmlns:a16="http://schemas.microsoft.com/office/drawing/2014/main" id="{FEF4DA30-9B5F-86DB-5FBE-296602C1ABA9}"/>
                    </a:ext>
                  </a:extLst>
                </p:cNvPr>
                <p:cNvCxnSpPr>
                  <a:cxnSpLocks/>
                  <a:stCxn id="1932" idx="3"/>
                  <a:endCxn id="193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5" name="Group 1904">
                <a:extLst>
                  <a:ext uri="{FF2B5EF4-FFF2-40B4-BE49-F238E27FC236}">
                    <a16:creationId xmlns:a16="http://schemas.microsoft.com/office/drawing/2014/main" id="{481A2C3D-9757-738E-136D-1DADB335978A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06" name="Rectangle 1905">
                  <a:extLst>
                    <a:ext uri="{FF2B5EF4-FFF2-40B4-BE49-F238E27FC236}">
                      <a16:creationId xmlns:a16="http://schemas.microsoft.com/office/drawing/2014/main" id="{CBC1C02E-F381-E7D8-4331-BAF4E880CFA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907" name="Straight Connector 1906">
                  <a:extLst>
                    <a:ext uri="{FF2B5EF4-FFF2-40B4-BE49-F238E27FC236}">
                      <a16:creationId xmlns:a16="http://schemas.microsoft.com/office/drawing/2014/main" id="{9D96CF4C-1CDE-1DCA-04ED-B02CCE919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8" name="Group 1907">
                  <a:extLst>
                    <a:ext uri="{FF2B5EF4-FFF2-40B4-BE49-F238E27FC236}">
                      <a16:creationId xmlns:a16="http://schemas.microsoft.com/office/drawing/2014/main" id="{9FEAFABF-6D08-3D0E-8666-D2C935A17D3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7D884C57-1B5D-3BA2-277E-7BD66B18546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19" name="Rectangle 1918">
                    <a:extLst>
                      <a:ext uri="{FF2B5EF4-FFF2-40B4-BE49-F238E27FC236}">
                        <a16:creationId xmlns:a16="http://schemas.microsoft.com/office/drawing/2014/main" id="{D23FD8FC-08DD-06C2-98B9-6A0D6E8BC0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0" name="Rectangle 1919">
                    <a:extLst>
                      <a:ext uri="{FF2B5EF4-FFF2-40B4-BE49-F238E27FC236}">
                        <a16:creationId xmlns:a16="http://schemas.microsoft.com/office/drawing/2014/main" id="{817D2DBC-E956-86E6-A487-CE6051C4FA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09" name="Straight Connector 1908">
                  <a:extLst>
                    <a:ext uri="{FF2B5EF4-FFF2-40B4-BE49-F238E27FC236}">
                      <a16:creationId xmlns:a16="http://schemas.microsoft.com/office/drawing/2014/main" id="{44378FE1-D203-66C6-361F-F8CD48932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0" name="Straight Connector 1909">
                  <a:extLst>
                    <a:ext uri="{FF2B5EF4-FFF2-40B4-BE49-F238E27FC236}">
                      <a16:creationId xmlns:a16="http://schemas.microsoft.com/office/drawing/2014/main" id="{5933DF84-66F9-83A4-4DD9-489CA96D4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1" name="Straight Connector 1910">
                  <a:extLst>
                    <a:ext uri="{FF2B5EF4-FFF2-40B4-BE49-F238E27FC236}">
                      <a16:creationId xmlns:a16="http://schemas.microsoft.com/office/drawing/2014/main" id="{03E1A586-75DE-C5D7-4329-36C969C7F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12" name="Group 1911">
                  <a:extLst>
                    <a:ext uri="{FF2B5EF4-FFF2-40B4-BE49-F238E27FC236}">
                      <a16:creationId xmlns:a16="http://schemas.microsoft.com/office/drawing/2014/main" id="{9EF0ED5E-58D3-FE63-C95C-F92F6CE6505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FF76C04B-52BC-18A1-0B78-4BAAA3CC89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16" name="Rectangle 1915">
                    <a:extLst>
                      <a:ext uri="{FF2B5EF4-FFF2-40B4-BE49-F238E27FC236}">
                        <a16:creationId xmlns:a16="http://schemas.microsoft.com/office/drawing/2014/main" id="{097A5AF4-73C7-0FB0-A913-079C34071E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7" name="Rectangle 1916">
                    <a:extLst>
                      <a:ext uri="{FF2B5EF4-FFF2-40B4-BE49-F238E27FC236}">
                        <a16:creationId xmlns:a16="http://schemas.microsoft.com/office/drawing/2014/main" id="{7B909366-6C9A-6846-D45B-5039275548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13" name="Straight Connector 1912">
                  <a:extLst>
                    <a:ext uri="{FF2B5EF4-FFF2-40B4-BE49-F238E27FC236}">
                      <a16:creationId xmlns:a16="http://schemas.microsoft.com/office/drawing/2014/main" id="{F1BB8790-E581-F71A-B23F-F937033DA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4" name="Straight Connector 1913">
                  <a:extLst>
                    <a:ext uri="{FF2B5EF4-FFF2-40B4-BE49-F238E27FC236}">
                      <a16:creationId xmlns:a16="http://schemas.microsoft.com/office/drawing/2014/main" id="{E8735588-4811-BA83-D7D9-CCA14370598C}"/>
                    </a:ext>
                  </a:extLst>
                </p:cNvPr>
                <p:cNvCxnSpPr>
                  <a:cxnSpLocks/>
                  <a:stCxn id="1917" idx="3"/>
                  <a:endCxn id="191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12" name="Group 2011">
            <a:extLst>
              <a:ext uri="{FF2B5EF4-FFF2-40B4-BE49-F238E27FC236}">
                <a16:creationId xmlns:a16="http://schemas.microsoft.com/office/drawing/2014/main" id="{43C3905E-6508-CE32-A5E5-65F1D425A6D7}"/>
              </a:ext>
            </a:extLst>
          </p:cNvPr>
          <p:cNvGrpSpPr/>
          <p:nvPr/>
        </p:nvGrpSpPr>
        <p:grpSpPr>
          <a:xfrm>
            <a:off x="9749242" y="7064419"/>
            <a:ext cx="9339996" cy="2000950"/>
            <a:chOff x="9779527" y="7561002"/>
            <a:chExt cx="9339996" cy="2000950"/>
          </a:xfrm>
        </p:grpSpPr>
        <p:cxnSp>
          <p:nvCxnSpPr>
            <p:cNvPr id="2013" name="Straight Connector 2012">
              <a:extLst>
                <a:ext uri="{FF2B5EF4-FFF2-40B4-BE49-F238E27FC236}">
                  <a16:creationId xmlns:a16="http://schemas.microsoft.com/office/drawing/2014/main" id="{8693052B-0FA8-551D-C261-31777A78D613}"/>
                </a:ext>
              </a:extLst>
            </p:cNvPr>
            <p:cNvCxnSpPr>
              <a:cxnSpLocks/>
              <a:stCxn id="2034" idx="1"/>
              <a:endCxn id="2125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4" name="Straight Connector 2013">
              <a:extLst>
                <a:ext uri="{FF2B5EF4-FFF2-40B4-BE49-F238E27FC236}">
                  <a16:creationId xmlns:a16="http://schemas.microsoft.com/office/drawing/2014/main" id="{359D3C45-7F5A-7BA0-4CB8-64792C51181B}"/>
                </a:ext>
              </a:extLst>
            </p:cNvPr>
            <p:cNvCxnSpPr>
              <a:cxnSpLocks/>
              <a:stCxn id="2031" idx="1"/>
              <a:endCxn id="2116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0F28BB23-BB94-3614-D65A-922CEC7E0384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2016" name="Group 2015">
                <a:extLst>
                  <a:ext uri="{FF2B5EF4-FFF2-40B4-BE49-F238E27FC236}">
                    <a16:creationId xmlns:a16="http://schemas.microsoft.com/office/drawing/2014/main" id="{4976E693-1CB1-C6D3-2A2A-200AC89F4DCB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2105" name="Rectangle 2104">
                  <a:extLst>
                    <a:ext uri="{FF2B5EF4-FFF2-40B4-BE49-F238E27FC236}">
                      <a16:creationId xmlns:a16="http://schemas.microsoft.com/office/drawing/2014/main" id="{E276ABA0-ACE5-73C2-0DB7-232C663F563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2106" name="Straight Connector 2105">
                  <a:extLst>
                    <a:ext uri="{FF2B5EF4-FFF2-40B4-BE49-F238E27FC236}">
                      <a16:creationId xmlns:a16="http://schemas.microsoft.com/office/drawing/2014/main" id="{4E68A516-C6B9-E119-E32A-20C9A736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7" name="Group 2106">
                  <a:extLst>
                    <a:ext uri="{FF2B5EF4-FFF2-40B4-BE49-F238E27FC236}">
                      <a16:creationId xmlns:a16="http://schemas.microsoft.com/office/drawing/2014/main" id="{AF08EC08-D8AE-1382-FE44-19E18E01CDEA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25" name="Rectangle 2124">
                    <a:extLst>
                      <a:ext uri="{FF2B5EF4-FFF2-40B4-BE49-F238E27FC236}">
                        <a16:creationId xmlns:a16="http://schemas.microsoft.com/office/drawing/2014/main" id="{D248E924-0E3A-027C-6D40-D1D5747C9BA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6" name="Rectangle 2125">
                    <a:extLst>
                      <a:ext uri="{FF2B5EF4-FFF2-40B4-BE49-F238E27FC236}">
                        <a16:creationId xmlns:a16="http://schemas.microsoft.com/office/drawing/2014/main" id="{BD8E7F8B-71A9-B7D2-545A-B07986C394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4B4CB9DC-EFAA-EEC8-7847-0EEAC00E7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08" name="Group 2107">
                  <a:extLst>
                    <a:ext uri="{FF2B5EF4-FFF2-40B4-BE49-F238E27FC236}">
                      <a16:creationId xmlns:a16="http://schemas.microsoft.com/office/drawing/2014/main" id="{01B69539-1ECA-EA89-B31F-16CCD1C0CAB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22" name="Rectangle 2121">
                    <a:extLst>
                      <a:ext uri="{FF2B5EF4-FFF2-40B4-BE49-F238E27FC236}">
                        <a16:creationId xmlns:a16="http://schemas.microsoft.com/office/drawing/2014/main" id="{D5B9B093-A53C-853F-2221-70DFD4BADD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3" name="Rectangle 2122">
                    <a:extLst>
                      <a:ext uri="{FF2B5EF4-FFF2-40B4-BE49-F238E27FC236}">
                        <a16:creationId xmlns:a16="http://schemas.microsoft.com/office/drawing/2014/main" id="{CC3BBDC3-EC92-CC47-56F5-19B1F3D9F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4" name="Rectangle 2123">
                    <a:extLst>
                      <a:ext uri="{FF2B5EF4-FFF2-40B4-BE49-F238E27FC236}">
                        <a16:creationId xmlns:a16="http://schemas.microsoft.com/office/drawing/2014/main" id="{D4C42595-3F99-AE01-9773-DAE81F73C5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09" name="Straight Connector 2108">
                  <a:extLst>
                    <a:ext uri="{FF2B5EF4-FFF2-40B4-BE49-F238E27FC236}">
                      <a16:creationId xmlns:a16="http://schemas.microsoft.com/office/drawing/2014/main" id="{2AF83991-E9D5-68C3-D9D9-758FDA441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0" name="Straight Connector 2109">
                  <a:extLst>
                    <a:ext uri="{FF2B5EF4-FFF2-40B4-BE49-F238E27FC236}">
                      <a16:creationId xmlns:a16="http://schemas.microsoft.com/office/drawing/2014/main" id="{B2AA9DD1-7123-8992-F993-101547A45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1" name="Straight Connector 2110">
                  <a:extLst>
                    <a:ext uri="{FF2B5EF4-FFF2-40B4-BE49-F238E27FC236}">
                      <a16:creationId xmlns:a16="http://schemas.microsoft.com/office/drawing/2014/main" id="{7884DFD9-FD68-C57B-74A2-D258CCF0F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2" name="Group 2111">
                  <a:extLst>
                    <a:ext uri="{FF2B5EF4-FFF2-40B4-BE49-F238E27FC236}">
                      <a16:creationId xmlns:a16="http://schemas.microsoft.com/office/drawing/2014/main" id="{C98C43D5-CDC0-B61E-646B-D13941E4D25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19" name="Rectangle 2118">
                    <a:extLst>
                      <a:ext uri="{FF2B5EF4-FFF2-40B4-BE49-F238E27FC236}">
                        <a16:creationId xmlns:a16="http://schemas.microsoft.com/office/drawing/2014/main" id="{C0DE7E49-FB4C-980F-EB15-3B7E72BE05A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0" name="Rectangle 2119">
                    <a:extLst>
                      <a:ext uri="{FF2B5EF4-FFF2-40B4-BE49-F238E27FC236}">
                        <a16:creationId xmlns:a16="http://schemas.microsoft.com/office/drawing/2014/main" id="{D9D28BEC-B47B-753A-DB26-7587EAF62D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1" name="Rectangle 2120">
                    <a:extLst>
                      <a:ext uri="{FF2B5EF4-FFF2-40B4-BE49-F238E27FC236}">
                        <a16:creationId xmlns:a16="http://schemas.microsoft.com/office/drawing/2014/main" id="{0C67D7CA-D214-5950-6366-E2C565CC1A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13" name="Group 2112">
                  <a:extLst>
                    <a:ext uri="{FF2B5EF4-FFF2-40B4-BE49-F238E27FC236}">
                      <a16:creationId xmlns:a16="http://schemas.microsoft.com/office/drawing/2014/main" id="{B627321E-EB80-D140-99AE-9FB58282158D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16" name="Rectangle 2115">
                    <a:extLst>
                      <a:ext uri="{FF2B5EF4-FFF2-40B4-BE49-F238E27FC236}">
                        <a16:creationId xmlns:a16="http://schemas.microsoft.com/office/drawing/2014/main" id="{DB43DB06-2489-67EF-09DA-EF817C06256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17" name="Rectangle 2116">
                    <a:extLst>
                      <a:ext uri="{FF2B5EF4-FFF2-40B4-BE49-F238E27FC236}">
                        <a16:creationId xmlns:a16="http://schemas.microsoft.com/office/drawing/2014/main" id="{A2D41ADB-06DC-C2E6-13C5-5F581CA2A1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8" name="Rectangle 2117">
                    <a:extLst>
                      <a:ext uri="{FF2B5EF4-FFF2-40B4-BE49-F238E27FC236}">
                        <a16:creationId xmlns:a16="http://schemas.microsoft.com/office/drawing/2014/main" id="{0FC8EDEF-09A2-0DE6-2DE8-A8CFF6957B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14" name="Straight Connector 2113">
                  <a:extLst>
                    <a:ext uri="{FF2B5EF4-FFF2-40B4-BE49-F238E27FC236}">
                      <a16:creationId xmlns:a16="http://schemas.microsoft.com/office/drawing/2014/main" id="{6C4565E4-4B9D-B1DE-E9A5-3BCDAD56D986}"/>
                    </a:ext>
                  </a:extLst>
                </p:cNvPr>
                <p:cNvCxnSpPr>
                  <a:cxnSpLocks/>
                  <a:stCxn id="2118" idx="3"/>
                  <a:endCxn id="212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5" name="Straight Connector 2114">
                  <a:extLst>
                    <a:ext uri="{FF2B5EF4-FFF2-40B4-BE49-F238E27FC236}">
                      <a16:creationId xmlns:a16="http://schemas.microsoft.com/office/drawing/2014/main" id="{BDFB77E8-1C1B-DEA3-17FF-2EDF4BCB1C21}"/>
                    </a:ext>
                  </a:extLst>
                </p:cNvPr>
                <p:cNvCxnSpPr>
                  <a:cxnSpLocks/>
                  <a:stCxn id="2121" idx="3"/>
                  <a:endCxn id="212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7" name="Group 2016">
                <a:extLst>
                  <a:ext uri="{FF2B5EF4-FFF2-40B4-BE49-F238E27FC236}">
                    <a16:creationId xmlns:a16="http://schemas.microsoft.com/office/drawing/2014/main" id="{5BAFD918-987F-2562-9F95-9417FFD06DB1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2086" name="Rectangle 2085">
                  <a:extLst>
                    <a:ext uri="{FF2B5EF4-FFF2-40B4-BE49-F238E27FC236}">
                      <a16:creationId xmlns:a16="http://schemas.microsoft.com/office/drawing/2014/main" id="{5826016E-68DE-DA84-2715-1147E49C059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087" name="Straight Connector 2086">
                  <a:extLst>
                    <a:ext uri="{FF2B5EF4-FFF2-40B4-BE49-F238E27FC236}">
                      <a16:creationId xmlns:a16="http://schemas.microsoft.com/office/drawing/2014/main" id="{9F794FAD-6B65-27BC-2860-926B198C6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8" name="Group 2087">
                  <a:extLst>
                    <a:ext uri="{FF2B5EF4-FFF2-40B4-BE49-F238E27FC236}">
                      <a16:creationId xmlns:a16="http://schemas.microsoft.com/office/drawing/2014/main" id="{EBC85B34-5630-AAFA-82CB-F771F1C9F18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02" name="Rectangle 2101">
                    <a:extLst>
                      <a:ext uri="{FF2B5EF4-FFF2-40B4-BE49-F238E27FC236}">
                        <a16:creationId xmlns:a16="http://schemas.microsoft.com/office/drawing/2014/main" id="{24B87F2A-0DD3-E43D-FE1A-C6E6AFB1FCE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03" name="Rectangle 2102">
                    <a:extLst>
                      <a:ext uri="{FF2B5EF4-FFF2-40B4-BE49-F238E27FC236}">
                        <a16:creationId xmlns:a16="http://schemas.microsoft.com/office/drawing/2014/main" id="{9FBDDD3F-7908-FBA8-86B3-DF2D29D30F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4" name="Rectangle 2103">
                    <a:extLst>
                      <a:ext uri="{FF2B5EF4-FFF2-40B4-BE49-F238E27FC236}">
                        <a16:creationId xmlns:a16="http://schemas.microsoft.com/office/drawing/2014/main" id="{9C8CC7D5-CF91-2454-7096-33EAC83CDB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89" name="Straight Connector 2088">
                  <a:extLst>
                    <a:ext uri="{FF2B5EF4-FFF2-40B4-BE49-F238E27FC236}">
                      <a16:creationId xmlns:a16="http://schemas.microsoft.com/office/drawing/2014/main" id="{67111902-0CCE-A844-322D-BF26104E2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0" name="Straight Connector 2089">
                  <a:extLst>
                    <a:ext uri="{FF2B5EF4-FFF2-40B4-BE49-F238E27FC236}">
                      <a16:creationId xmlns:a16="http://schemas.microsoft.com/office/drawing/2014/main" id="{31773E78-DCE4-1BF6-27B2-B2C54F7AD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Straight Connector 2090">
                  <a:extLst>
                    <a:ext uri="{FF2B5EF4-FFF2-40B4-BE49-F238E27FC236}">
                      <a16:creationId xmlns:a16="http://schemas.microsoft.com/office/drawing/2014/main" id="{B43138A9-B045-2E04-9234-39DF17863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2" name="Group 2091">
                  <a:extLst>
                    <a:ext uri="{FF2B5EF4-FFF2-40B4-BE49-F238E27FC236}">
                      <a16:creationId xmlns:a16="http://schemas.microsoft.com/office/drawing/2014/main" id="{59E7E259-76F1-FF36-4539-677A8E91C5A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99" name="Rectangle 2098">
                    <a:extLst>
                      <a:ext uri="{FF2B5EF4-FFF2-40B4-BE49-F238E27FC236}">
                        <a16:creationId xmlns:a16="http://schemas.microsoft.com/office/drawing/2014/main" id="{EBDE0986-F6B1-F3B7-023D-4A33F3D7E4F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00" name="Rectangle 2099">
                    <a:extLst>
                      <a:ext uri="{FF2B5EF4-FFF2-40B4-BE49-F238E27FC236}">
                        <a16:creationId xmlns:a16="http://schemas.microsoft.com/office/drawing/2014/main" id="{FACF00F3-BA33-AC0A-7858-8CE49670CF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1" name="Rectangle 2100">
                    <a:extLst>
                      <a:ext uri="{FF2B5EF4-FFF2-40B4-BE49-F238E27FC236}">
                        <a16:creationId xmlns:a16="http://schemas.microsoft.com/office/drawing/2014/main" id="{98790BC7-2AC3-085E-F69C-161ABC4F5E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3" name="Group 2092">
                  <a:extLst>
                    <a:ext uri="{FF2B5EF4-FFF2-40B4-BE49-F238E27FC236}">
                      <a16:creationId xmlns:a16="http://schemas.microsoft.com/office/drawing/2014/main" id="{CB815609-02D4-C2EA-4091-8A1FFFC60731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96" name="Rectangle 2095">
                    <a:extLst>
                      <a:ext uri="{FF2B5EF4-FFF2-40B4-BE49-F238E27FC236}">
                        <a16:creationId xmlns:a16="http://schemas.microsoft.com/office/drawing/2014/main" id="{D1B0217F-B959-7A5D-CC74-AFDBA4B04C1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97" name="Rectangle 2096">
                    <a:extLst>
                      <a:ext uri="{FF2B5EF4-FFF2-40B4-BE49-F238E27FC236}">
                        <a16:creationId xmlns:a16="http://schemas.microsoft.com/office/drawing/2014/main" id="{F73011BD-73DF-C4EB-D03F-B15234A975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5A83932F-D68A-E4D4-025D-A9FF83DE18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94" name="Straight Connector 2093">
                  <a:extLst>
                    <a:ext uri="{FF2B5EF4-FFF2-40B4-BE49-F238E27FC236}">
                      <a16:creationId xmlns:a16="http://schemas.microsoft.com/office/drawing/2014/main" id="{D895C2D5-4FFF-2D53-E753-0C1110143633}"/>
                    </a:ext>
                  </a:extLst>
                </p:cNvPr>
                <p:cNvCxnSpPr>
                  <a:cxnSpLocks/>
                  <a:stCxn id="2098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5" name="Straight Connector 2094">
                  <a:extLst>
                    <a:ext uri="{FF2B5EF4-FFF2-40B4-BE49-F238E27FC236}">
                      <a16:creationId xmlns:a16="http://schemas.microsoft.com/office/drawing/2014/main" id="{B646C979-1CF2-F1C3-4BDB-FA93051AD3D4}"/>
                    </a:ext>
                  </a:extLst>
                </p:cNvPr>
                <p:cNvCxnSpPr>
                  <a:cxnSpLocks/>
                  <a:stCxn id="2101" idx="3"/>
                  <a:endCxn id="210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8" name="Group 2017">
                <a:extLst>
                  <a:ext uri="{FF2B5EF4-FFF2-40B4-BE49-F238E27FC236}">
                    <a16:creationId xmlns:a16="http://schemas.microsoft.com/office/drawing/2014/main" id="{E6581752-006D-4936-B804-5A6E32480072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2067" name="Rectangle 2066">
                  <a:extLst>
                    <a:ext uri="{FF2B5EF4-FFF2-40B4-BE49-F238E27FC236}">
                      <a16:creationId xmlns:a16="http://schemas.microsoft.com/office/drawing/2014/main" id="{DAC2D8BE-7CF3-2957-5670-1D6FB83AC15E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068" name="Straight Connector 2067">
                  <a:extLst>
                    <a:ext uri="{FF2B5EF4-FFF2-40B4-BE49-F238E27FC236}">
                      <a16:creationId xmlns:a16="http://schemas.microsoft.com/office/drawing/2014/main" id="{C1568126-70AD-3A24-FDB9-8E808D2E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9" name="Group 2068">
                  <a:extLst>
                    <a:ext uri="{FF2B5EF4-FFF2-40B4-BE49-F238E27FC236}">
                      <a16:creationId xmlns:a16="http://schemas.microsoft.com/office/drawing/2014/main" id="{DC4BBC38-93EE-CC70-9D11-B9BB1EDE2DAB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83" name="Rectangle 2082">
                    <a:extLst>
                      <a:ext uri="{FF2B5EF4-FFF2-40B4-BE49-F238E27FC236}">
                        <a16:creationId xmlns:a16="http://schemas.microsoft.com/office/drawing/2014/main" id="{16B825E0-6891-264A-4B81-F8845CB4F98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84" name="Rectangle 2083">
                    <a:extLst>
                      <a:ext uri="{FF2B5EF4-FFF2-40B4-BE49-F238E27FC236}">
                        <a16:creationId xmlns:a16="http://schemas.microsoft.com/office/drawing/2014/main" id="{C64B1F61-A2AC-98BB-0F86-54F135666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5" name="Rectangle 2084">
                    <a:extLst>
                      <a:ext uri="{FF2B5EF4-FFF2-40B4-BE49-F238E27FC236}">
                        <a16:creationId xmlns:a16="http://schemas.microsoft.com/office/drawing/2014/main" id="{EDBBBB10-10AD-2D67-DB40-595F401327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70" name="Group 2069">
                  <a:extLst>
                    <a:ext uri="{FF2B5EF4-FFF2-40B4-BE49-F238E27FC236}">
                      <a16:creationId xmlns:a16="http://schemas.microsoft.com/office/drawing/2014/main" id="{C1C56653-3C09-580F-4372-428656AC7631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80" name="Rectangle 2079">
                    <a:extLst>
                      <a:ext uri="{FF2B5EF4-FFF2-40B4-BE49-F238E27FC236}">
                        <a16:creationId xmlns:a16="http://schemas.microsoft.com/office/drawing/2014/main" id="{CC00EA40-3CBE-3767-3FF5-4539FDEE8E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81" name="Rectangle 2080">
                    <a:extLst>
                      <a:ext uri="{FF2B5EF4-FFF2-40B4-BE49-F238E27FC236}">
                        <a16:creationId xmlns:a16="http://schemas.microsoft.com/office/drawing/2014/main" id="{743E14AE-F864-AE79-F81B-40D173E9A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2" name="Rectangle 2081">
                    <a:extLst>
                      <a:ext uri="{FF2B5EF4-FFF2-40B4-BE49-F238E27FC236}">
                        <a16:creationId xmlns:a16="http://schemas.microsoft.com/office/drawing/2014/main" id="{11DC6A19-6242-3413-1ED6-D02923930E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71" name="Straight Connector 2070">
                  <a:extLst>
                    <a:ext uri="{FF2B5EF4-FFF2-40B4-BE49-F238E27FC236}">
                      <a16:creationId xmlns:a16="http://schemas.microsoft.com/office/drawing/2014/main" id="{91C3D085-901F-03CB-F085-D9C6AAA0E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2" name="Straight Connector 2071">
                  <a:extLst>
                    <a:ext uri="{FF2B5EF4-FFF2-40B4-BE49-F238E27FC236}">
                      <a16:creationId xmlns:a16="http://schemas.microsoft.com/office/drawing/2014/main" id="{890B251A-0C2E-FEB8-7E94-8D9F179D4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3" name="Straight Connector 2072">
                  <a:extLst>
                    <a:ext uri="{FF2B5EF4-FFF2-40B4-BE49-F238E27FC236}">
                      <a16:creationId xmlns:a16="http://schemas.microsoft.com/office/drawing/2014/main" id="{D9104B1A-FAAD-C09A-7C1F-579AB22FF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4" name="Group 2073">
                  <a:extLst>
                    <a:ext uri="{FF2B5EF4-FFF2-40B4-BE49-F238E27FC236}">
                      <a16:creationId xmlns:a16="http://schemas.microsoft.com/office/drawing/2014/main" id="{989D6DB8-1F10-DE78-5761-BECEA1BC028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6B993EC1-FE9F-5F80-3311-74983094E8A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BD55B533-D4E4-5FF9-5238-FBC9465DE5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9" name="Rectangle 2078">
                    <a:extLst>
                      <a:ext uri="{FF2B5EF4-FFF2-40B4-BE49-F238E27FC236}">
                        <a16:creationId xmlns:a16="http://schemas.microsoft.com/office/drawing/2014/main" id="{4E1F387C-3FC2-35CE-BA75-8A2C994D08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75" name="Straight Connector 2074">
                  <a:extLst>
                    <a:ext uri="{FF2B5EF4-FFF2-40B4-BE49-F238E27FC236}">
                      <a16:creationId xmlns:a16="http://schemas.microsoft.com/office/drawing/2014/main" id="{295829AB-88A8-4263-ADB0-D200AD605F75}"/>
                    </a:ext>
                  </a:extLst>
                </p:cNvPr>
                <p:cNvCxnSpPr>
                  <a:cxnSpLocks/>
                  <a:endCxn id="208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6" name="Straight Connector 2075">
                  <a:extLst>
                    <a:ext uri="{FF2B5EF4-FFF2-40B4-BE49-F238E27FC236}">
                      <a16:creationId xmlns:a16="http://schemas.microsoft.com/office/drawing/2014/main" id="{3A7CDC05-C291-35E2-64C8-D32E54888F31}"/>
                    </a:ext>
                  </a:extLst>
                </p:cNvPr>
                <p:cNvCxnSpPr>
                  <a:cxnSpLocks/>
                  <a:stCxn id="2079" idx="3"/>
                  <a:endCxn id="208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9" name="Group 2018">
                <a:extLst>
                  <a:ext uri="{FF2B5EF4-FFF2-40B4-BE49-F238E27FC236}">
                    <a16:creationId xmlns:a16="http://schemas.microsoft.com/office/drawing/2014/main" id="{65979F44-A5BD-0B58-E2EB-28814C3E457A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2F993726-1BBF-8D36-AFD4-B94E9E29FF5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053" name="Straight Connector 2052">
                  <a:extLst>
                    <a:ext uri="{FF2B5EF4-FFF2-40B4-BE49-F238E27FC236}">
                      <a16:creationId xmlns:a16="http://schemas.microsoft.com/office/drawing/2014/main" id="{0DBEA7AC-2776-052B-D6BA-DFD3A18EB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4" name="Group 2053">
                  <a:extLst>
                    <a:ext uri="{FF2B5EF4-FFF2-40B4-BE49-F238E27FC236}">
                      <a16:creationId xmlns:a16="http://schemas.microsoft.com/office/drawing/2014/main" id="{76335B38-E0B3-BFA7-FDB7-88E046A4DDF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53298556-9D18-D14F-2E33-4202D271D4F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65" name="Rectangle 2064">
                    <a:extLst>
                      <a:ext uri="{FF2B5EF4-FFF2-40B4-BE49-F238E27FC236}">
                        <a16:creationId xmlns:a16="http://schemas.microsoft.com/office/drawing/2014/main" id="{DCBA1A52-8FA0-7605-02E9-94987E89BB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6" name="Rectangle 2065">
                    <a:extLst>
                      <a:ext uri="{FF2B5EF4-FFF2-40B4-BE49-F238E27FC236}">
                        <a16:creationId xmlns:a16="http://schemas.microsoft.com/office/drawing/2014/main" id="{78B00323-D64F-7332-3A03-5EC6C883CD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55" name="Straight Connector 2054">
                  <a:extLst>
                    <a:ext uri="{FF2B5EF4-FFF2-40B4-BE49-F238E27FC236}">
                      <a16:creationId xmlns:a16="http://schemas.microsoft.com/office/drawing/2014/main" id="{8529F1E8-FC1D-C2E8-B9BF-D7C648F8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6" name="Straight Connector 2055">
                  <a:extLst>
                    <a:ext uri="{FF2B5EF4-FFF2-40B4-BE49-F238E27FC236}">
                      <a16:creationId xmlns:a16="http://schemas.microsoft.com/office/drawing/2014/main" id="{FAE284CD-20DD-5649-49BC-2DAD99C83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7" name="Straight Connector 2056">
                  <a:extLst>
                    <a:ext uri="{FF2B5EF4-FFF2-40B4-BE49-F238E27FC236}">
                      <a16:creationId xmlns:a16="http://schemas.microsoft.com/office/drawing/2014/main" id="{985B0C0E-24F8-38C1-4FA8-F33B89261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8" name="Group 2057">
                  <a:extLst>
                    <a:ext uri="{FF2B5EF4-FFF2-40B4-BE49-F238E27FC236}">
                      <a16:creationId xmlns:a16="http://schemas.microsoft.com/office/drawing/2014/main" id="{F065D620-79C2-4B4F-04BF-F72D4F47D22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FA553947-6B77-FC07-DF39-BBD83334C08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D8B82C95-69CE-2DB6-58CD-57A4E1A874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615AAD8F-ECFD-AB27-16BC-26A457079E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59" name="Straight Connector 2058">
                  <a:extLst>
                    <a:ext uri="{FF2B5EF4-FFF2-40B4-BE49-F238E27FC236}">
                      <a16:creationId xmlns:a16="http://schemas.microsoft.com/office/drawing/2014/main" id="{7A6F3EC9-3BB7-A05C-FB88-5419232F8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0" name="Straight Connector 2059">
                  <a:extLst>
                    <a:ext uri="{FF2B5EF4-FFF2-40B4-BE49-F238E27FC236}">
                      <a16:creationId xmlns:a16="http://schemas.microsoft.com/office/drawing/2014/main" id="{F1BB0A1C-4B96-DCF5-E4C5-37304529F59C}"/>
                    </a:ext>
                  </a:extLst>
                </p:cNvPr>
                <p:cNvCxnSpPr>
                  <a:cxnSpLocks/>
                  <a:stCxn id="2063" idx="3"/>
                  <a:endCxn id="20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0" name="Group 2019">
                <a:extLst>
                  <a:ext uri="{FF2B5EF4-FFF2-40B4-BE49-F238E27FC236}">
                    <a16:creationId xmlns:a16="http://schemas.microsoft.com/office/drawing/2014/main" id="{8DAC0E9F-1A3E-AFE6-752C-FEB522D241F5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37" name="Rectangle 2036">
                  <a:extLst>
                    <a:ext uri="{FF2B5EF4-FFF2-40B4-BE49-F238E27FC236}">
                      <a16:creationId xmlns:a16="http://schemas.microsoft.com/office/drawing/2014/main" id="{267D4768-2C0E-94D4-4E94-172B62D0C59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038" name="Straight Connector 2037">
                  <a:extLst>
                    <a:ext uri="{FF2B5EF4-FFF2-40B4-BE49-F238E27FC236}">
                      <a16:creationId xmlns:a16="http://schemas.microsoft.com/office/drawing/2014/main" id="{A66A650F-F73D-4FC6-DC3D-8EDECC0D6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11FC68F0-DB7A-83ED-136E-D45C8D431B8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D310F8B4-8CF1-89A4-7BC9-8B378F87A47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BD069B4F-7FA0-912F-D394-7E5DBB670A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1" name="Rectangle 2050">
                    <a:extLst>
                      <a:ext uri="{FF2B5EF4-FFF2-40B4-BE49-F238E27FC236}">
                        <a16:creationId xmlns:a16="http://schemas.microsoft.com/office/drawing/2014/main" id="{04DAF2C2-D8A6-CF18-85DF-344A8155CC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40" name="Straight Connector 2039">
                  <a:extLst>
                    <a:ext uri="{FF2B5EF4-FFF2-40B4-BE49-F238E27FC236}">
                      <a16:creationId xmlns:a16="http://schemas.microsoft.com/office/drawing/2014/main" id="{262456C6-C806-6A62-3072-6647AE8AF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1" name="Straight Connector 2040">
                  <a:extLst>
                    <a:ext uri="{FF2B5EF4-FFF2-40B4-BE49-F238E27FC236}">
                      <a16:creationId xmlns:a16="http://schemas.microsoft.com/office/drawing/2014/main" id="{99C3A7BA-1781-CC32-BDCC-B4CB71020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2" name="Straight Connector 2041">
                  <a:extLst>
                    <a:ext uri="{FF2B5EF4-FFF2-40B4-BE49-F238E27FC236}">
                      <a16:creationId xmlns:a16="http://schemas.microsoft.com/office/drawing/2014/main" id="{B009B98A-A9F0-5FCD-3983-850498EB6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6BE6EA24-5BA6-9E35-A6F3-31338958AB0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46" name="Rectangle 2045">
                    <a:extLst>
                      <a:ext uri="{FF2B5EF4-FFF2-40B4-BE49-F238E27FC236}">
                        <a16:creationId xmlns:a16="http://schemas.microsoft.com/office/drawing/2014/main" id="{FC7D061F-9694-2DD8-E1DE-8E4E24BAC14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82EA2A4D-3E2B-28F6-5B6C-1745475DB1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C707CF22-8E42-0AE9-5E0B-3BCB815BF6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44" name="Straight Connector 2043">
                  <a:extLst>
                    <a:ext uri="{FF2B5EF4-FFF2-40B4-BE49-F238E27FC236}">
                      <a16:creationId xmlns:a16="http://schemas.microsoft.com/office/drawing/2014/main" id="{5F82EC53-5F4F-CAFC-30C0-313BDFE55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5" name="Straight Connector 2044">
                  <a:extLst>
                    <a:ext uri="{FF2B5EF4-FFF2-40B4-BE49-F238E27FC236}">
                      <a16:creationId xmlns:a16="http://schemas.microsoft.com/office/drawing/2014/main" id="{348EC20E-2D1E-7ACD-E11F-8BAA8F907636}"/>
                    </a:ext>
                  </a:extLst>
                </p:cNvPr>
                <p:cNvCxnSpPr>
                  <a:cxnSpLocks/>
                  <a:stCxn id="2048" idx="3"/>
                  <a:endCxn id="205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1" name="Group 2020">
                <a:extLst>
                  <a:ext uri="{FF2B5EF4-FFF2-40B4-BE49-F238E27FC236}">
                    <a16:creationId xmlns:a16="http://schemas.microsoft.com/office/drawing/2014/main" id="{D963291F-381B-EB12-350F-423C5BCF1B6B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22" name="Rectangle 2021">
                  <a:extLst>
                    <a:ext uri="{FF2B5EF4-FFF2-40B4-BE49-F238E27FC236}">
                      <a16:creationId xmlns:a16="http://schemas.microsoft.com/office/drawing/2014/main" id="{B96EB432-B95F-3AB5-50D1-14A4A7CAC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2023" name="Straight Connector 2022">
                  <a:extLst>
                    <a:ext uri="{FF2B5EF4-FFF2-40B4-BE49-F238E27FC236}">
                      <a16:creationId xmlns:a16="http://schemas.microsoft.com/office/drawing/2014/main" id="{2B6ACBE6-F34C-286A-9BC2-01AD7D0DC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4" name="Group 2023">
                  <a:extLst>
                    <a:ext uri="{FF2B5EF4-FFF2-40B4-BE49-F238E27FC236}">
                      <a16:creationId xmlns:a16="http://schemas.microsoft.com/office/drawing/2014/main" id="{4BAA859B-6CE6-9332-76B4-667CDCC0159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34" name="Rectangle 2033">
                    <a:extLst>
                      <a:ext uri="{FF2B5EF4-FFF2-40B4-BE49-F238E27FC236}">
                        <a16:creationId xmlns:a16="http://schemas.microsoft.com/office/drawing/2014/main" id="{3146B594-560E-75A7-7744-2E07F6DC749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35" name="Rectangle 2034">
                    <a:extLst>
                      <a:ext uri="{FF2B5EF4-FFF2-40B4-BE49-F238E27FC236}">
                        <a16:creationId xmlns:a16="http://schemas.microsoft.com/office/drawing/2014/main" id="{66D5DE11-659E-93E3-FFD3-8D29EAF936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6" name="Rectangle 2035">
                    <a:extLst>
                      <a:ext uri="{FF2B5EF4-FFF2-40B4-BE49-F238E27FC236}">
                        <a16:creationId xmlns:a16="http://schemas.microsoft.com/office/drawing/2014/main" id="{1F477B5E-277F-5F69-A239-1DDEB4A49D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5" name="Straight Connector 2024">
                  <a:extLst>
                    <a:ext uri="{FF2B5EF4-FFF2-40B4-BE49-F238E27FC236}">
                      <a16:creationId xmlns:a16="http://schemas.microsoft.com/office/drawing/2014/main" id="{EB71F431-D05D-71DD-9994-2B7B7EE89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6" name="Straight Connector 2025">
                  <a:extLst>
                    <a:ext uri="{FF2B5EF4-FFF2-40B4-BE49-F238E27FC236}">
                      <a16:creationId xmlns:a16="http://schemas.microsoft.com/office/drawing/2014/main" id="{2342080E-C730-FC57-A45A-FC2A3E4BB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7" name="Straight Connector 2026">
                  <a:extLst>
                    <a:ext uri="{FF2B5EF4-FFF2-40B4-BE49-F238E27FC236}">
                      <a16:creationId xmlns:a16="http://schemas.microsoft.com/office/drawing/2014/main" id="{90754EB1-E10E-D5D2-B571-B2B59A585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8" name="Group 2027">
                  <a:extLst>
                    <a:ext uri="{FF2B5EF4-FFF2-40B4-BE49-F238E27FC236}">
                      <a16:creationId xmlns:a16="http://schemas.microsoft.com/office/drawing/2014/main" id="{07196AF5-3FB5-77D4-C246-FFC742139BE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31" name="Rectangle 2030">
                    <a:extLst>
                      <a:ext uri="{FF2B5EF4-FFF2-40B4-BE49-F238E27FC236}">
                        <a16:creationId xmlns:a16="http://schemas.microsoft.com/office/drawing/2014/main" id="{AE41496C-8DBC-F2F5-C2CD-3815DAA0A68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32" name="Rectangle 2031">
                    <a:extLst>
                      <a:ext uri="{FF2B5EF4-FFF2-40B4-BE49-F238E27FC236}">
                        <a16:creationId xmlns:a16="http://schemas.microsoft.com/office/drawing/2014/main" id="{0D26DB20-CCDB-7B3D-BD5C-8E6F8D9138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3" name="Rectangle 2032">
                    <a:extLst>
                      <a:ext uri="{FF2B5EF4-FFF2-40B4-BE49-F238E27FC236}">
                        <a16:creationId xmlns:a16="http://schemas.microsoft.com/office/drawing/2014/main" id="{1D660280-9AB3-90F2-D9EB-DAD0840875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9" name="Straight Connector 2028">
                  <a:extLst>
                    <a:ext uri="{FF2B5EF4-FFF2-40B4-BE49-F238E27FC236}">
                      <a16:creationId xmlns:a16="http://schemas.microsoft.com/office/drawing/2014/main" id="{3A3BFCE7-6918-40D0-CF2B-7A11C9B04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0" name="Straight Connector 2029">
                  <a:extLst>
                    <a:ext uri="{FF2B5EF4-FFF2-40B4-BE49-F238E27FC236}">
                      <a16:creationId xmlns:a16="http://schemas.microsoft.com/office/drawing/2014/main" id="{243B7824-6BC9-1817-AED1-0F4596E18865}"/>
                    </a:ext>
                  </a:extLst>
                </p:cNvPr>
                <p:cNvCxnSpPr>
                  <a:cxnSpLocks/>
                  <a:stCxn id="2033" idx="3"/>
                  <a:endCxn id="203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8" name="Freeform 2127">
            <a:extLst>
              <a:ext uri="{FF2B5EF4-FFF2-40B4-BE49-F238E27FC236}">
                <a16:creationId xmlns:a16="http://schemas.microsoft.com/office/drawing/2014/main" id="{A8F66C06-C287-9581-6D95-2D71FA4F6173}"/>
              </a:ext>
            </a:extLst>
          </p:cNvPr>
          <p:cNvSpPr/>
          <p:nvPr/>
        </p:nvSpPr>
        <p:spPr>
          <a:xfrm rot="16200000" flipV="1">
            <a:off x="18928247" y="872359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90A972D4-2C89-D9BD-B63A-A58A49CDA79A}"/>
              </a:ext>
            </a:extLst>
          </p:cNvPr>
          <p:cNvGrpSpPr/>
          <p:nvPr/>
        </p:nvGrpSpPr>
        <p:grpSpPr>
          <a:xfrm>
            <a:off x="9749439" y="8486035"/>
            <a:ext cx="9339996" cy="2000950"/>
            <a:chOff x="9779527" y="7561002"/>
            <a:chExt cx="9339996" cy="200095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ADE82C-0632-2E47-26A8-7A8D7FFEF788}"/>
                </a:ext>
              </a:extLst>
            </p:cNvPr>
            <p:cNvCxnSpPr>
              <a:cxnSpLocks/>
              <a:stCxn id="1074" idx="1"/>
              <a:endCxn id="1244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F3D6181-8E67-6AA4-0B3E-D9EE92FB9A02}"/>
                </a:ext>
              </a:extLst>
            </p:cNvPr>
            <p:cNvCxnSpPr>
              <a:cxnSpLocks/>
              <a:stCxn id="1069" idx="1"/>
              <a:endCxn id="1229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028E4591-3954-9844-BD0B-D8660C82AC0E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5E8CD75C-5CF2-4545-8A56-5F21962FC8DF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E4C3837E-92DC-104E-82D0-A00448B25DA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8E49935C-3E9C-1440-BC91-D5B2BA485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E1FDC5F-7BB0-C24B-8752-D2CD0A5A92B7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CB13B8FF-BD38-A641-B27F-37C68920A67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726BA6B1-2223-2546-9EF6-4045C676FE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32331398-C9DC-FA45-988A-BAB4499092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6AB3FE78-4AD4-8E40-8306-B328D9F85A86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B44B6185-9636-E841-8F91-F30C53F7A6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766A810B-758E-A546-B3A3-E53D55376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63350F20-D8B9-3346-A433-FFAC60B75E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BEC7CF60-8F89-8848-B811-F6315D79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9F0E588-D884-BE4D-9CBE-9BFA78BF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5A194682-4B57-CE44-AAB8-2BA2A2661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3" name="Group 1222">
                  <a:extLst>
                    <a:ext uri="{FF2B5EF4-FFF2-40B4-BE49-F238E27FC236}">
                      <a16:creationId xmlns:a16="http://schemas.microsoft.com/office/drawing/2014/main" id="{5593D0F3-8A84-B740-BEAC-ABB5270880C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CE65C4F3-2FED-5044-9059-8769DE91B80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4608B38E-82CE-A947-98E1-10B42E72D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C0549E86-2FB1-A448-A1E8-532ACB30B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4" name="Group 1223">
                  <a:extLst>
                    <a:ext uri="{FF2B5EF4-FFF2-40B4-BE49-F238E27FC236}">
                      <a16:creationId xmlns:a16="http://schemas.microsoft.com/office/drawing/2014/main" id="{17A7A7F0-C71F-234D-B787-B4FB9B157DA6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B4F77D70-72E0-B946-BD77-925C329613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61323F38-4977-EE47-BB42-4F1E01332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AA8D44E3-C00F-3D40-8B23-EF485BB97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21C66AAD-18B5-0549-8C4E-2D0AAEE11DCA}"/>
                    </a:ext>
                  </a:extLst>
                </p:cNvPr>
                <p:cNvCxnSpPr>
                  <a:cxnSpLocks/>
                  <a:stCxn id="1232" idx="3"/>
                  <a:endCxn id="12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74904650-5D37-B54C-B7DE-EBBA45390D5E}"/>
                    </a:ext>
                  </a:extLst>
                </p:cNvPr>
                <p:cNvCxnSpPr>
                  <a:cxnSpLocks/>
                  <a:stCxn id="1237" idx="3"/>
                  <a:endCxn id="12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199CAC2A-29D3-A445-87C3-29D1D86FFEE6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A1366FA2-A7BF-4740-9C9B-9D45CB1E84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C0D0D63-32C8-154D-9CA1-C3F7F966A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7EE6C28B-0306-7F4D-B38A-C7A502BEC8D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6A0F5336-83E3-8A4D-8F92-928201876F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4D72AD89-B641-6F4A-AB3A-8537989418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95BB4F53-24C9-9D45-9FD1-79147E51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63E8D3F9-551B-594C-A9BC-9625274DF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51017A53-95ED-324D-8EC0-4D0D6623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2EB36EBD-7B25-454E-B597-AC8749A6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>
                  <a:extLst>
                    <a:ext uri="{FF2B5EF4-FFF2-40B4-BE49-F238E27FC236}">
                      <a16:creationId xmlns:a16="http://schemas.microsoft.com/office/drawing/2014/main" id="{5AD54194-5921-764B-9F73-3B2927C5D8A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90E54F7C-CBF1-4D45-9D33-775E6A8C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8AE4BADB-D019-694B-8CD8-2018439E95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B8CCAA9-29F1-E444-97A0-A32D7E688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14B41861-1371-6F4E-8636-CA32C95FCED9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BDBE2935-8FDA-334B-BD66-398EF7794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5BA22CFC-2148-904D-9BA2-7E2448F9B8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6AA4C878-1AF5-3B46-93D9-E987CA4957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831B152-0A76-944C-B7CB-6335E7829CD2}"/>
                    </a:ext>
                  </a:extLst>
                </p:cNvPr>
                <p:cNvCxnSpPr>
                  <a:cxnSpLocks/>
                  <a:stCxn id="1199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58D82E27-C98D-944D-803F-F551DABB65FA}"/>
                    </a:ext>
                  </a:extLst>
                </p:cNvPr>
                <p:cNvCxnSpPr>
                  <a:cxnSpLocks/>
                  <a:stCxn id="1204" idx="3"/>
                  <a:endCxn id="12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54685B28-0563-984C-B025-3276D4DCFEC2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7824933C-A1AA-A542-87C5-E10BCEAE0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7273FA05-E7BD-AB4B-AD62-F303F06D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836F6686-B025-874C-98F4-B20983552A30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AF16ABA0-AA93-1D41-8841-61AFFD5AB5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9" name="Rectangle 1178">
                    <a:extLst>
                      <a:ext uri="{FF2B5EF4-FFF2-40B4-BE49-F238E27FC236}">
                        <a16:creationId xmlns:a16="http://schemas.microsoft.com/office/drawing/2014/main" id="{FA194B91-6171-694A-AC69-7C678943DA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80D3731B-99A2-D940-91AA-F2ADE3C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6D0D5E5D-393D-D74C-893C-CE276D001211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5ACF455F-6B24-A440-9606-5B3A68400ED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9731AAD1-496C-D74F-B831-B189BB8BF4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D41B0FD7-359C-6043-8808-47811BD686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0F06B62A-2580-5748-B7D4-A965893B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E963C9F5-347E-9A4E-A10F-7DAA6E38F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DB3E0C2C-A546-E94F-BD20-8F782A1B5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7" name="Group 1156">
                  <a:extLst>
                    <a:ext uri="{FF2B5EF4-FFF2-40B4-BE49-F238E27FC236}">
                      <a16:creationId xmlns:a16="http://schemas.microsoft.com/office/drawing/2014/main" id="{3F266A4C-6BD8-B448-817C-3493A22C1C7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0BBE4329-82CE-8E40-B4F6-F1CE74BF9CD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85C7F0A7-1EA4-464C-AF51-7E77E3FE85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D5660072-9A46-2541-996B-B3E492A90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31C42F1A-ED05-9846-905E-444F5B956FD6}"/>
                    </a:ext>
                  </a:extLst>
                </p:cNvPr>
                <p:cNvCxnSpPr>
                  <a:cxnSpLocks/>
                  <a:endCxn id="11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ADB8AC6-5298-B24A-8E07-0B2F5DD8A233}"/>
                    </a:ext>
                  </a:extLst>
                </p:cNvPr>
                <p:cNvCxnSpPr>
                  <a:cxnSpLocks/>
                  <a:stCxn id="1171" idx="3"/>
                  <a:endCxn id="11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49EC1153-8A29-364D-96B0-B9262F45A7E5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94F5866C-9D0F-E046-853E-1A0AE9EEDD6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4AF013FF-7C71-E242-BE31-BB9D3550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77B5F918-5A53-7842-97B1-2C9301F1A5D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B834D2D-D74B-0A44-9242-011843D08D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70183CA9-F209-2441-B791-08AAA36649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9595C479-DACD-D047-A013-2A71752031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19923CC8-73A7-0343-9EB4-02F146D4B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33A4BC63-1AFB-0148-B127-E5336E4C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67C043A-D141-124D-9EE3-CDAE0D62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D9FE765-8FD3-4B46-808F-1BA38CBD912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E50D5B04-D6D5-2448-B2FC-A5B3DD4805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4F9922D4-C1E7-FC43-915C-66BF97B8A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519DFA4-5138-4140-9B68-C674514FC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388435C0-1E79-3C47-B393-1B6FB904F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10999675-D7AB-F540-9206-7714E4C6D145}"/>
                    </a:ext>
                  </a:extLst>
                </p:cNvPr>
                <p:cNvCxnSpPr>
                  <a:cxnSpLocks/>
                  <a:stCxn id="1138" idx="3"/>
                  <a:endCxn id="11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05822896-40F5-8B44-9663-8A1B3F8446A1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E67353CD-3EFA-904F-80A0-C468679258B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5B73932F-A5DC-CC47-8486-3F2A58D1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6C2FE693-0E3E-5F43-94CD-6E21D700D78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7B26A426-0065-924A-BCDE-C88DA994730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F731B4E3-91CC-0846-89E4-7F3228498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E0AA832B-10ED-084E-8F10-78B8536C54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CEA7F7E6-8B5B-B140-9A08-BB170A6E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C802A0DC-0834-6C44-A775-CC7DEAD14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916E3848-EE89-1347-9EB1-7062B9F1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0D8F0BF-55D6-FF47-8267-71DE210483A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F10FF42A-5715-2040-A703-F793DD354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4F003576-378B-EC4A-AD6C-B5EC555D48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A65B34B4-CBCC-1647-9356-DA38A98B6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687BCD0-7B61-BA40-80E5-6AD8D9AC5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E2892F3A-02A2-544B-A1C7-CC3A346FE555}"/>
                    </a:ext>
                  </a:extLst>
                </p:cNvPr>
                <p:cNvCxnSpPr>
                  <a:cxnSpLocks/>
                  <a:stCxn id="1105" idx="3"/>
                  <a:endCxn id="110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33FBBA51-21BD-984D-8CB7-F77AD9AFD8BE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60B1821D-99FD-034A-BAD3-74242BDC3F7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5F947F6-1BE1-AF48-8C32-AEF42B405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9AD67253-6BE8-C94A-A539-355F3177D45F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AE2A638D-664B-8842-80B0-FA61A2C2179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A2B06B70-0866-E644-861D-CBF5D720ED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48733E86-A1E4-3544-886A-F9F73B063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3FE27563-EF96-DB49-8A42-322DF584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A46D8E3D-83C2-EC41-91C1-592C4976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7455E60-A735-3D4B-BB6E-84AD27E2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DF5ECD6-608C-574F-97CB-9F0D2CF94A5D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C63DB27D-6C48-214C-BECD-DFE444AEAE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ACD51948-40C2-E843-866A-42934C679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063806B4-0CA3-AE47-BC4C-5A8223945B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8970BFF-27D5-CC44-9A42-F358F94E1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65819193-7671-5243-A590-FFEE9D5919EA}"/>
                    </a:ext>
                  </a:extLst>
                </p:cNvPr>
                <p:cNvCxnSpPr>
                  <a:cxnSpLocks/>
                  <a:stCxn id="1072" idx="3"/>
                  <a:endCxn id="107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9" name="Freeform 2128">
            <a:extLst>
              <a:ext uri="{FF2B5EF4-FFF2-40B4-BE49-F238E27FC236}">
                <a16:creationId xmlns:a16="http://schemas.microsoft.com/office/drawing/2014/main" id="{D98C07B1-0940-36BC-418A-5CA7C7ABCBDE}"/>
              </a:ext>
            </a:extLst>
          </p:cNvPr>
          <p:cNvSpPr/>
          <p:nvPr/>
        </p:nvSpPr>
        <p:spPr>
          <a:xfrm rot="16200000" flipV="1">
            <a:off x="18929204" y="588525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reeform 2129">
            <a:extLst>
              <a:ext uri="{FF2B5EF4-FFF2-40B4-BE49-F238E27FC236}">
                <a16:creationId xmlns:a16="http://schemas.microsoft.com/office/drawing/2014/main" id="{FB7D2076-BCB7-8B36-B3E7-846173C4B0BF}"/>
              </a:ext>
            </a:extLst>
          </p:cNvPr>
          <p:cNvSpPr/>
          <p:nvPr/>
        </p:nvSpPr>
        <p:spPr>
          <a:xfrm rot="16200000" flipV="1">
            <a:off x="18932846" y="446376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reeform 2130">
            <a:extLst>
              <a:ext uri="{FF2B5EF4-FFF2-40B4-BE49-F238E27FC236}">
                <a16:creationId xmlns:a16="http://schemas.microsoft.com/office/drawing/2014/main" id="{ED69C9B7-69E3-1FB1-CE9F-CF03BABD7680}"/>
              </a:ext>
            </a:extLst>
          </p:cNvPr>
          <p:cNvSpPr/>
          <p:nvPr/>
        </p:nvSpPr>
        <p:spPr>
          <a:xfrm rot="16200000" flipV="1">
            <a:off x="18922676" y="303925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reeform 2131">
            <a:extLst>
              <a:ext uri="{FF2B5EF4-FFF2-40B4-BE49-F238E27FC236}">
                <a16:creationId xmlns:a16="http://schemas.microsoft.com/office/drawing/2014/main" id="{34E09106-0CDF-5F9B-1EC7-0261DD14CE9A}"/>
              </a:ext>
            </a:extLst>
          </p:cNvPr>
          <p:cNvSpPr/>
          <p:nvPr/>
        </p:nvSpPr>
        <p:spPr>
          <a:xfrm rot="16200000" flipV="1">
            <a:off x="18916323" y="160712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8F6F4C7B-9ED7-A6E8-A736-86CD29B2DA54}"/>
              </a:ext>
            </a:extLst>
          </p:cNvPr>
          <p:cNvCxnSpPr>
            <a:cxnSpLocks/>
            <a:endCxn id="1441" idx="0"/>
          </p:cNvCxnSpPr>
          <p:nvPr/>
        </p:nvCxnSpPr>
        <p:spPr>
          <a:xfrm flipH="1">
            <a:off x="18126654" y="1265275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Straight Connector 2137">
            <a:extLst>
              <a:ext uri="{FF2B5EF4-FFF2-40B4-BE49-F238E27FC236}">
                <a16:creationId xmlns:a16="http://schemas.microsoft.com/office/drawing/2014/main" id="{562A3092-9B04-9F54-18FB-D9C9E9A4A4C3}"/>
              </a:ext>
            </a:extLst>
          </p:cNvPr>
          <p:cNvCxnSpPr>
            <a:cxnSpLocks/>
          </p:cNvCxnSpPr>
          <p:nvPr/>
        </p:nvCxnSpPr>
        <p:spPr>
          <a:xfrm flipH="1">
            <a:off x="16641339" y="1267880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9B2AB98F-D6EF-684B-8AFA-C67AA23AF242}"/>
              </a:ext>
            </a:extLst>
          </p:cNvPr>
          <p:cNvCxnSpPr>
            <a:cxnSpLocks/>
          </p:cNvCxnSpPr>
          <p:nvPr/>
        </p:nvCxnSpPr>
        <p:spPr>
          <a:xfrm flipH="1">
            <a:off x="15156647" y="1269979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>
            <a:extLst>
              <a:ext uri="{FF2B5EF4-FFF2-40B4-BE49-F238E27FC236}">
                <a16:creationId xmlns:a16="http://schemas.microsoft.com/office/drawing/2014/main" id="{01E6BF65-4478-48A1-DFDF-862975054D2B}"/>
              </a:ext>
            </a:extLst>
          </p:cNvPr>
          <p:cNvCxnSpPr>
            <a:cxnSpLocks/>
          </p:cNvCxnSpPr>
          <p:nvPr/>
        </p:nvCxnSpPr>
        <p:spPr>
          <a:xfrm flipH="1">
            <a:off x="13661188" y="1263178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Straight Connector 2140">
            <a:extLst>
              <a:ext uri="{FF2B5EF4-FFF2-40B4-BE49-F238E27FC236}">
                <a16:creationId xmlns:a16="http://schemas.microsoft.com/office/drawing/2014/main" id="{826591A8-4686-B2E3-6EB8-6F9036E68AAA}"/>
              </a:ext>
            </a:extLst>
          </p:cNvPr>
          <p:cNvCxnSpPr>
            <a:cxnSpLocks/>
          </p:cNvCxnSpPr>
          <p:nvPr/>
        </p:nvCxnSpPr>
        <p:spPr>
          <a:xfrm flipH="1">
            <a:off x="12209682" y="1267880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2522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53484-990B-3949-A623-11FE9D45E83C}"/>
              </a:ext>
            </a:extLst>
          </p:cNvPr>
          <p:cNvCxnSpPr>
            <a:cxnSpLocks/>
          </p:cNvCxnSpPr>
          <p:nvPr/>
        </p:nvCxnSpPr>
        <p:spPr>
          <a:xfrm flipH="1">
            <a:off x="7846721" y="76302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E1082-98D8-B44E-A196-134F4A7AB40D}"/>
              </a:ext>
            </a:extLst>
          </p:cNvPr>
          <p:cNvCxnSpPr>
            <a:cxnSpLocks/>
          </p:cNvCxnSpPr>
          <p:nvPr/>
        </p:nvCxnSpPr>
        <p:spPr>
          <a:xfrm flipH="1">
            <a:off x="7846721" y="705055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E3F776-EC1F-F84D-844F-903688AF9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3684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ECAA-4F81-FC47-A3BB-A386F1F98599}"/>
              </a:ext>
            </a:extLst>
          </p:cNvPr>
          <p:cNvSpPr txBox="1"/>
          <p:nvPr/>
        </p:nvSpPr>
        <p:spPr>
          <a:xfrm>
            <a:off x="7231348" y="73075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8EF7-F6A5-FC4B-9ADD-858AD12E816C}"/>
              </a:ext>
            </a:extLst>
          </p:cNvPr>
          <p:cNvSpPr txBox="1"/>
          <p:nvPr/>
        </p:nvSpPr>
        <p:spPr>
          <a:xfrm>
            <a:off x="7687863" y="67977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8E931-3AFF-0F4C-9121-B6592BBAE9F4}"/>
              </a:ext>
            </a:extLst>
          </p:cNvPr>
          <p:cNvSpPr txBox="1"/>
          <p:nvPr/>
        </p:nvSpPr>
        <p:spPr>
          <a:xfrm>
            <a:off x="7175633" y="7791724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2F280-3B47-294B-9FBF-BF5385E1BDC5}"/>
              </a:ext>
            </a:extLst>
          </p:cNvPr>
          <p:cNvSpPr/>
          <p:nvPr/>
        </p:nvSpPr>
        <p:spPr>
          <a:xfrm>
            <a:off x="8309702" y="67977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5B777-7942-1440-978D-963413926F51}"/>
              </a:ext>
            </a:extLst>
          </p:cNvPr>
          <p:cNvSpPr/>
          <p:nvPr/>
        </p:nvSpPr>
        <p:spPr>
          <a:xfrm>
            <a:off x="8309702" y="74153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9B39ED-42A8-2E48-A7BF-47C4C59A5018}"/>
              </a:ext>
            </a:extLst>
          </p:cNvPr>
          <p:cNvSpPr/>
          <p:nvPr/>
        </p:nvSpPr>
        <p:spPr>
          <a:xfrm>
            <a:off x="8261684" y="70906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9093B-6258-564A-A926-D9BC5772F855}"/>
              </a:ext>
            </a:extLst>
          </p:cNvPr>
          <p:cNvSpPr/>
          <p:nvPr/>
        </p:nvSpPr>
        <p:spPr>
          <a:xfrm flipH="1" flipV="1">
            <a:off x="8631346" y="70843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FD1F1D-0B8F-E44E-A625-5127B2FF3A2E}"/>
              </a:ext>
            </a:extLst>
          </p:cNvPr>
          <p:cNvSpPr/>
          <p:nvPr/>
        </p:nvSpPr>
        <p:spPr>
          <a:xfrm>
            <a:off x="8526379" y="76761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83BA5-A92A-1247-8CE8-8AD78BF90460}"/>
              </a:ext>
            </a:extLst>
          </p:cNvPr>
          <p:cNvSpPr txBox="1"/>
          <p:nvPr/>
        </p:nvSpPr>
        <p:spPr>
          <a:xfrm>
            <a:off x="8745994" y="7560891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550B2-54AA-A243-AEA1-649FADEFDBF5}"/>
              </a:ext>
            </a:extLst>
          </p:cNvPr>
          <p:cNvSpPr txBox="1"/>
          <p:nvPr/>
        </p:nvSpPr>
        <p:spPr>
          <a:xfrm>
            <a:off x="8671562" y="7058567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in,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3AB9-D471-7642-B5B6-FFF55979BD6A}"/>
              </a:ext>
            </a:extLst>
          </p:cNvPr>
          <p:cNvSpPr txBox="1"/>
          <p:nvPr/>
        </p:nvSpPr>
        <p:spPr>
          <a:xfrm>
            <a:off x="8003232" y="713626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6DAE4-E218-FF4A-AF97-D60C2C215452}"/>
              </a:ext>
            </a:extLst>
          </p:cNvPr>
          <p:cNvSpPr txBox="1"/>
          <p:nvPr/>
        </p:nvSpPr>
        <p:spPr>
          <a:xfrm>
            <a:off x="8189588" y="6400802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8945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11164</TotalTime>
  <Words>4351</Words>
  <Application>Microsoft Macintosh PowerPoint</Application>
  <PresentationFormat>Custom</PresentationFormat>
  <Paragraphs>1920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Courier New</vt:lpstr>
      <vt:lpstr>Helvetica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288</cp:revision>
  <dcterms:created xsi:type="dcterms:W3CDTF">2022-03-24T14:53:00Z</dcterms:created>
  <dcterms:modified xsi:type="dcterms:W3CDTF">2022-08-23T14:39:24Z</dcterms:modified>
</cp:coreProperties>
</file>