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716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760000"/>
    <a:srgbClr val="4370C4"/>
    <a:srgbClr val="E0E0E0"/>
    <a:srgbClr val="A782D9"/>
    <a:srgbClr val="D883FF"/>
    <a:srgbClr val="5A4676"/>
    <a:srgbClr val="B049FF"/>
    <a:srgbClr val="FF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416B-B35B-1048-8006-C23A200D766C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BEA7-3320-4E4A-9835-551159F1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BEA7-3320-4E4A-9835-551159F15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9413" y="1143000"/>
            <a:ext cx="355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D67FA-56CD-ED48-BBD6-B11AB60A3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4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45429"/>
            <a:ext cx="11658600" cy="413850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243533"/>
            <a:ext cx="10287000" cy="286998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632883"/>
            <a:ext cx="29575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632883"/>
            <a:ext cx="8701088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963549"/>
            <a:ext cx="11830050" cy="494474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955072"/>
            <a:ext cx="11830050" cy="26003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164417"/>
            <a:ext cx="58293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32886"/>
            <a:ext cx="118300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914016"/>
            <a:ext cx="5802510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342130"/>
            <a:ext cx="58025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914016"/>
            <a:ext cx="5831087" cy="142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342130"/>
            <a:ext cx="58310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711539"/>
            <a:ext cx="6943725" cy="84476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92480"/>
            <a:ext cx="4423767" cy="27736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711539"/>
            <a:ext cx="6943725" cy="84476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566160"/>
            <a:ext cx="4423767" cy="660675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632886"/>
            <a:ext cx="118300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164417"/>
            <a:ext cx="118300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6CC8-D9DF-A445-80C0-5449AE21F0C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1017676"/>
            <a:ext cx="46291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1017676"/>
            <a:ext cx="30861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302B-2369-4043-9C41-96A812A2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E6E43C-6DD3-A54E-B4AD-EDC32C836902}"/>
              </a:ext>
            </a:extLst>
          </p:cNvPr>
          <p:cNvSpPr txBox="1"/>
          <p:nvPr/>
        </p:nvSpPr>
        <p:spPr>
          <a:xfrm>
            <a:off x="2790000" y="5428634"/>
            <a:ext cx="120417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Scalar Core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3AB2B37B-3947-FE43-A844-EC8A962E9C33}"/>
              </a:ext>
            </a:extLst>
          </p:cNvPr>
          <p:cNvSpPr/>
          <p:nvPr/>
        </p:nvSpPr>
        <p:spPr>
          <a:xfrm rot="16200000">
            <a:off x="1559008" y="4270738"/>
            <a:ext cx="1703157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2E21A-35FC-034C-B269-FBE0B89830CC}"/>
              </a:ext>
            </a:extLst>
          </p:cNvPr>
          <p:cNvSpPr txBox="1"/>
          <p:nvPr/>
        </p:nvSpPr>
        <p:spPr>
          <a:xfrm>
            <a:off x="2514659" y="3511728"/>
            <a:ext cx="1782078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Scalar Execution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8D076F-29EE-4D49-A740-7BE22DC0C102}"/>
              </a:ext>
            </a:extLst>
          </p:cNvPr>
          <p:cNvGrpSpPr/>
          <p:nvPr/>
        </p:nvGrpSpPr>
        <p:grpSpPr>
          <a:xfrm>
            <a:off x="5131421" y="3925999"/>
            <a:ext cx="1407376" cy="1587559"/>
            <a:chOff x="4325149" y="846143"/>
            <a:chExt cx="1852735" cy="21417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DC465-1507-6A43-BB64-ADB7FCEA9EBD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0058B8-6641-1D4F-A2F3-37DB7B347E9A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4A11DE-BAD2-E541-9E06-96834B0E9DAE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7CCC8-012B-CB41-8A87-026B752AC83C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2FB4FBCF-B3C8-D346-A40D-AA91251A9777}"/>
              </a:ext>
            </a:extLst>
          </p:cNvPr>
          <p:cNvSpPr/>
          <p:nvPr/>
        </p:nvSpPr>
        <p:spPr>
          <a:xfrm rot="16200000">
            <a:off x="3969565" y="4339573"/>
            <a:ext cx="1699210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33AA0-235F-2849-862E-99120D9CA140}"/>
              </a:ext>
            </a:extLst>
          </p:cNvPr>
          <p:cNvSpPr txBox="1"/>
          <p:nvPr/>
        </p:nvSpPr>
        <p:spPr>
          <a:xfrm>
            <a:off x="5038082" y="3550862"/>
            <a:ext cx="2722776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Baseline Vector Execution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95BC5C1-6969-F244-A8D2-BDF0F87344F4}"/>
              </a:ext>
            </a:extLst>
          </p:cNvPr>
          <p:cNvSpPr/>
          <p:nvPr/>
        </p:nvSpPr>
        <p:spPr>
          <a:xfrm rot="5400000" flipH="1">
            <a:off x="6512366" y="4881100"/>
            <a:ext cx="633351" cy="6235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6285C5-C39B-9D47-8FE9-4E44FBEB47AB}"/>
              </a:ext>
            </a:extLst>
          </p:cNvPr>
          <p:cNvGrpSpPr/>
          <p:nvPr/>
        </p:nvGrpSpPr>
        <p:grpSpPr>
          <a:xfrm>
            <a:off x="6637587" y="3935643"/>
            <a:ext cx="1365170" cy="940534"/>
            <a:chOff x="6781657" y="4230684"/>
            <a:chExt cx="1400175" cy="9646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EC501F-BA11-3C46-9C71-F8BFF18B9AB1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2A54E-D3D9-BA43-BAD6-DFD4F9FDEC1D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E86F44-98A1-544E-B8BD-B5F25F4B2480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B82045C-C686-AD43-9B70-A58704943B9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4F67D05-86E9-BC49-9F4E-5EA65B0C5A20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5AF1FD-E177-124E-8910-0FF20ACF5B4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EF4C8736-DAB8-114A-99FA-CCB49CEA5248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7B0887-11C1-FF41-BD1E-792FF1AD6DF4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2D3A97-53FD-5446-962F-2D9E741AEE79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88544DD3-DA52-2043-BF2A-DB7FE493FAA1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EB5E287-7E8B-704E-9F4F-FCACE2DC3DCF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B24DB63-A924-8A4D-AB3E-A5FE62544E6C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A30A8B3D-A898-9D44-80D3-82A2BFF646C4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BEB3F7-6BF7-7247-A5E7-592276A1B9BC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F61D58-3110-654D-B542-F60DCAAA3EEA}"/>
              </a:ext>
            </a:extLst>
          </p:cNvPr>
          <p:cNvCxnSpPr>
            <a:cxnSpLocks/>
          </p:cNvCxnSpPr>
          <p:nvPr/>
        </p:nvCxnSpPr>
        <p:spPr>
          <a:xfrm flipH="1">
            <a:off x="4394728" y="3550862"/>
            <a:ext cx="20134" cy="23349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A27A32-8BEB-BD46-9728-A98F17E13FEA}"/>
              </a:ext>
            </a:extLst>
          </p:cNvPr>
          <p:cNvSpPr txBox="1"/>
          <p:nvPr/>
        </p:nvSpPr>
        <p:spPr>
          <a:xfrm>
            <a:off x="7107152" y="4851678"/>
            <a:ext cx="1469248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Vector </a:t>
            </a:r>
          </a:p>
          <a:p>
            <a:r>
              <a:rPr lang="en-US" sz="1560" dirty="0"/>
              <a:t>Instructions</a:t>
            </a:r>
          </a:p>
          <a:p>
            <a:r>
              <a:rPr lang="en-US" sz="1560" dirty="0"/>
              <a:t>Spin on Execute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C8FF2-0F73-D641-AD3A-F7E752FC19AA}"/>
              </a:ext>
            </a:extLst>
          </p:cNvPr>
          <p:cNvCxnSpPr>
            <a:cxnSpLocks/>
          </p:cNvCxnSpPr>
          <p:nvPr/>
        </p:nvCxnSpPr>
        <p:spPr>
          <a:xfrm flipH="1">
            <a:off x="4404463" y="5610417"/>
            <a:ext cx="44662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C8FFAD-F991-B342-856B-AE0EF38E7ADE}"/>
              </a:ext>
            </a:extLst>
          </p:cNvPr>
          <p:cNvGrpSpPr/>
          <p:nvPr/>
        </p:nvGrpSpPr>
        <p:grpSpPr>
          <a:xfrm>
            <a:off x="2071709" y="6479862"/>
            <a:ext cx="1806416" cy="2088241"/>
            <a:chOff x="1612974" y="1004886"/>
            <a:chExt cx="1852735" cy="21417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283AA-2A4A-2D4B-BFBB-3EF34EAAF0A0}"/>
                </a:ext>
              </a:extLst>
            </p:cNvPr>
            <p:cNvSpPr/>
            <p:nvPr/>
          </p:nvSpPr>
          <p:spPr>
            <a:xfrm>
              <a:off x="1612974" y="1004886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E140B9-239F-3548-A215-A110A4C0467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91A30F-FB35-B140-A893-76DACD9ECDC9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A9D688-0309-1143-A540-0B727DDE7DAD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1020071-D3F7-144C-A33B-0451B1BE913E}"/>
              </a:ext>
            </a:extLst>
          </p:cNvPr>
          <p:cNvSpPr txBox="1"/>
          <p:nvPr/>
        </p:nvSpPr>
        <p:spPr>
          <a:xfrm>
            <a:off x="2011569" y="5962006"/>
            <a:ext cx="179143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0" b="1" dirty="0"/>
              <a:t>MANIC</a:t>
            </a:r>
            <a:endParaRPr lang="en-US" sz="273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6FA3B6-D5BC-2E41-9A10-062D05E6C5C1}"/>
              </a:ext>
            </a:extLst>
          </p:cNvPr>
          <p:cNvGrpSpPr/>
          <p:nvPr/>
        </p:nvGrpSpPr>
        <p:grpSpPr>
          <a:xfrm>
            <a:off x="3982621" y="7991067"/>
            <a:ext cx="1365170" cy="940534"/>
            <a:chOff x="6781657" y="4230684"/>
            <a:chExt cx="1400175" cy="9646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377AAC-E54E-0840-9EA1-AF255948A272}"/>
                </a:ext>
              </a:extLst>
            </p:cNvPr>
            <p:cNvSpPr/>
            <p:nvPr/>
          </p:nvSpPr>
          <p:spPr>
            <a:xfrm>
              <a:off x="6781657" y="4230684"/>
              <a:ext cx="1400175" cy="9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D55150-9866-1749-AA10-55C9C0087CCF}"/>
                </a:ext>
              </a:extLst>
            </p:cNvPr>
            <p:cNvGrpSpPr/>
            <p:nvPr/>
          </p:nvGrpSpPr>
          <p:grpSpPr>
            <a:xfrm>
              <a:off x="6884051" y="4316278"/>
              <a:ext cx="207828" cy="337867"/>
              <a:chOff x="9512957" y="3803643"/>
              <a:chExt cx="207828" cy="3378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46E28F-9BED-894B-BFDB-FA11CE678B7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1F4BF144-6752-724F-BC83-F7AA5EAF7E8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9AF4B31-A572-3248-8035-34AD6E8D8F1D}"/>
                </a:ext>
              </a:extLst>
            </p:cNvPr>
            <p:cNvGrpSpPr/>
            <p:nvPr/>
          </p:nvGrpSpPr>
          <p:grpSpPr>
            <a:xfrm>
              <a:off x="7219475" y="4316277"/>
              <a:ext cx="207828" cy="337867"/>
              <a:chOff x="9512957" y="3803643"/>
              <a:chExt cx="207828" cy="33786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0652B7F-A051-BE4C-B076-C7D5DE55916D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880086CC-392D-0745-98DE-6901E0539260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A591776-3302-A24E-B879-3C841AD72568}"/>
                </a:ext>
              </a:extLst>
            </p:cNvPr>
            <p:cNvGrpSpPr/>
            <p:nvPr/>
          </p:nvGrpSpPr>
          <p:grpSpPr>
            <a:xfrm>
              <a:off x="7546238" y="4316276"/>
              <a:ext cx="207828" cy="337867"/>
              <a:chOff x="9512957" y="3803643"/>
              <a:chExt cx="207828" cy="33786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08BFDB-D7E6-FC43-B249-D924200E9011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903D718F-27E1-124C-B82F-8CD3390DC562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96DCC1-1A2C-9849-9BCA-452D8F7A0C28}"/>
                </a:ext>
              </a:extLst>
            </p:cNvPr>
            <p:cNvGrpSpPr/>
            <p:nvPr/>
          </p:nvGrpSpPr>
          <p:grpSpPr>
            <a:xfrm>
              <a:off x="7880142" y="4316276"/>
              <a:ext cx="207828" cy="337867"/>
              <a:chOff x="9512957" y="3803643"/>
              <a:chExt cx="207828" cy="337867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E3DAD70-3090-EA4D-8443-9A90FE18EC18}"/>
                  </a:ext>
                </a:extLst>
              </p:cNvPr>
              <p:cNvSpPr/>
              <p:nvPr/>
            </p:nvSpPr>
            <p:spPr>
              <a:xfrm>
                <a:off x="9512957" y="3803643"/>
                <a:ext cx="207828" cy="3378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8164AADA-E328-B341-9EFD-8197D064DAC7}"/>
                  </a:ext>
                </a:extLst>
              </p:cNvPr>
              <p:cNvSpPr/>
              <p:nvPr/>
            </p:nvSpPr>
            <p:spPr>
              <a:xfrm rot="5400000">
                <a:off x="9454167" y="3921659"/>
                <a:ext cx="226996" cy="98411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D6AFB9-0EE1-1F45-9AC3-63FC47636427}"/>
                </a:ext>
              </a:extLst>
            </p:cNvPr>
            <p:cNvSpPr txBox="1"/>
            <p:nvPr/>
          </p:nvSpPr>
          <p:spPr>
            <a:xfrm>
              <a:off x="6815587" y="4658496"/>
              <a:ext cx="1332317" cy="525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Vector Register </a:t>
              </a:r>
            </a:p>
            <a:p>
              <a:pPr algn="ctr"/>
              <a:r>
                <a:rPr lang="en-US" sz="1365" dirty="0">
                  <a:solidFill>
                    <a:schemeClr val="bg1"/>
                  </a:solidFill>
                </a:rPr>
                <a:t>File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C4BA818-B443-EF4D-AF94-9C6E535470D7}"/>
              </a:ext>
            </a:extLst>
          </p:cNvPr>
          <p:cNvGrpSpPr/>
          <p:nvPr/>
        </p:nvGrpSpPr>
        <p:grpSpPr>
          <a:xfrm>
            <a:off x="3968929" y="6088926"/>
            <a:ext cx="1458854" cy="1637967"/>
            <a:chOff x="3613330" y="3925303"/>
            <a:chExt cx="729869" cy="119419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8572D8-592D-BC44-8775-1408F4664A93}"/>
                </a:ext>
              </a:extLst>
            </p:cNvPr>
            <p:cNvSpPr/>
            <p:nvPr/>
          </p:nvSpPr>
          <p:spPr>
            <a:xfrm>
              <a:off x="3613330" y="3925303"/>
              <a:ext cx="729869" cy="11941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510954-6F1B-624F-9C14-E8685E817E78}"/>
                </a:ext>
              </a:extLst>
            </p:cNvPr>
            <p:cNvSpPr/>
            <p:nvPr/>
          </p:nvSpPr>
          <p:spPr>
            <a:xfrm>
              <a:off x="3678265" y="4806803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v2 = v1 + v0.k</a:t>
              </a:r>
              <a:endParaRPr lang="en-US" sz="1755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54B8807-62ED-2E4E-897D-3ECE47D46223}"/>
                </a:ext>
              </a:extLst>
            </p:cNvPr>
            <p:cNvSpPr/>
            <p:nvPr/>
          </p:nvSpPr>
          <p:spPr>
            <a:xfrm>
              <a:off x="3678265" y="4024700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v0 = </a:t>
              </a:r>
              <a:r>
                <a:rPr lang="en-US" sz="1170" dirty="0" err="1"/>
                <a:t>vload</a:t>
              </a:r>
              <a:r>
                <a:rPr lang="en-US" sz="1170" dirty="0"/>
                <a:t>(</a:t>
              </a:r>
              <a:r>
                <a:rPr lang="en-US" sz="1170" dirty="0" err="1"/>
                <a:t>addr</a:t>
              </a:r>
              <a:r>
                <a:rPr lang="en-US" sz="1170" dirty="0"/>
                <a:t>)</a:t>
              </a:r>
              <a:endParaRPr lang="en-US" sz="1755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E89C62-98C4-DD41-9FDD-2B890FF83BE4}"/>
                </a:ext>
              </a:extLst>
            </p:cNvPr>
            <p:cNvSpPr/>
            <p:nvPr/>
          </p:nvSpPr>
          <p:spPr>
            <a:xfrm>
              <a:off x="3678265" y="4410021"/>
              <a:ext cx="589818" cy="2546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/>
                <a:t>v1 = v2 * v3</a:t>
              </a:r>
              <a:endParaRPr lang="en-US" sz="1755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DD2449-B8A6-B148-926B-D16225AB98DA}"/>
              </a:ext>
            </a:extLst>
          </p:cNvPr>
          <p:cNvGrpSpPr/>
          <p:nvPr/>
        </p:nvGrpSpPr>
        <p:grpSpPr>
          <a:xfrm>
            <a:off x="5897132" y="5861277"/>
            <a:ext cx="1749332" cy="2132890"/>
            <a:chOff x="4418210" y="3898612"/>
            <a:chExt cx="933324" cy="140884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ACF95C-BF65-7743-92E6-A1AC6019C130}"/>
                </a:ext>
              </a:extLst>
            </p:cNvPr>
            <p:cNvGrpSpPr/>
            <p:nvPr/>
          </p:nvGrpSpPr>
          <p:grpSpPr>
            <a:xfrm>
              <a:off x="4418210" y="4143822"/>
              <a:ext cx="230146" cy="935694"/>
              <a:chOff x="4416163" y="4201712"/>
              <a:chExt cx="230146" cy="93569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F108080-8F63-7142-8F66-D3A3F5B61D68}"/>
                  </a:ext>
                </a:extLst>
              </p:cNvPr>
              <p:cNvSpPr/>
              <p:nvPr/>
            </p:nvSpPr>
            <p:spPr>
              <a:xfrm>
                <a:off x="4416163" y="4201712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49A73C-ACD8-564C-94B6-6EA49BE5F351}"/>
                  </a:ext>
                </a:extLst>
              </p:cNvPr>
              <p:cNvSpPr/>
              <p:nvPr/>
            </p:nvSpPr>
            <p:spPr>
              <a:xfrm>
                <a:off x="4417709" y="4550181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7EFCBB-C907-2F46-9BB2-A4708940EB69}"/>
                  </a:ext>
                </a:extLst>
              </p:cNvPr>
              <p:cNvSpPr/>
              <p:nvPr/>
            </p:nvSpPr>
            <p:spPr>
              <a:xfrm>
                <a:off x="4417709" y="4908806"/>
                <a:ext cx="228600" cy="228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</p:grp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4EA7DE9-ACFF-6043-AA20-0BE3D4919FA6}"/>
                </a:ext>
              </a:extLst>
            </p:cNvPr>
            <p:cNvSpPr/>
            <p:nvPr/>
          </p:nvSpPr>
          <p:spPr>
            <a:xfrm>
              <a:off x="4525346" y="3898612"/>
              <a:ext cx="826188" cy="1408847"/>
            </a:xfrm>
            <a:custGeom>
              <a:avLst/>
              <a:gdLst>
                <a:gd name="connsiteX0" fmla="*/ 0 w 377890"/>
                <a:gd name="connsiteY0" fmla="*/ 1177241 h 1408847"/>
                <a:gd name="connsiteX1" fmla="*/ 149290 w 377890"/>
                <a:gd name="connsiteY1" fmla="*/ 1326531 h 1408847"/>
                <a:gd name="connsiteX2" fmla="*/ 270588 w 377890"/>
                <a:gd name="connsiteY2" fmla="*/ 52902 h 1408847"/>
                <a:gd name="connsiteX3" fmla="*/ 377890 w 377890"/>
                <a:gd name="connsiteY3" fmla="*/ 244180 h 140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890" h="1408847">
                  <a:moveTo>
                    <a:pt x="0" y="1177241"/>
                  </a:moveTo>
                  <a:cubicBezTo>
                    <a:pt x="52096" y="1345581"/>
                    <a:pt x="104192" y="1513921"/>
                    <a:pt x="149290" y="1326531"/>
                  </a:cubicBezTo>
                  <a:cubicBezTo>
                    <a:pt x="194388" y="1139141"/>
                    <a:pt x="232488" y="233294"/>
                    <a:pt x="270588" y="52902"/>
                  </a:cubicBezTo>
                  <a:cubicBezTo>
                    <a:pt x="308688" y="-127490"/>
                    <a:pt x="359229" y="208413"/>
                    <a:pt x="377890" y="24418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</p:grpSp>
      <p:sp>
        <p:nvSpPr>
          <p:cNvPr id="120" name="Freeform 119">
            <a:extLst>
              <a:ext uri="{FF2B5EF4-FFF2-40B4-BE49-F238E27FC236}">
                <a16:creationId xmlns:a16="http://schemas.microsoft.com/office/drawing/2014/main" id="{F9F615C8-BB26-AE41-AD77-E7113D84AE09}"/>
              </a:ext>
            </a:extLst>
          </p:cNvPr>
          <p:cNvSpPr/>
          <p:nvPr/>
        </p:nvSpPr>
        <p:spPr>
          <a:xfrm>
            <a:off x="5628355" y="6394057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5B64CF9-F9EA-6F4F-9D4C-C6A9C9987BA9}"/>
              </a:ext>
            </a:extLst>
          </p:cNvPr>
          <p:cNvSpPr txBox="1"/>
          <p:nvPr/>
        </p:nvSpPr>
        <p:spPr>
          <a:xfrm>
            <a:off x="5197791" y="8034870"/>
            <a:ext cx="3868957" cy="3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5" dirty="0"/>
              <a:t>Vector Data-Flow Execution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DB4F28F0-BDD3-8748-9FC5-DFBBDB8DC64B}"/>
              </a:ext>
            </a:extLst>
          </p:cNvPr>
          <p:cNvSpPr/>
          <p:nvPr/>
        </p:nvSpPr>
        <p:spPr>
          <a:xfrm rot="10800000">
            <a:off x="4404463" y="6657882"/>
            <a:ext cx="253549" cy="801079"/>
          </a:xfrm>
          <a:prstGeom prst="arc">
            <a:avLst>
              <a:gd name="adj1" fmla="val 16154502"/>
              <a:gd name="adj2" fmla="val 0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4211F2C9-93BE-4842-A625-FDC0DF08AEB4}"/>
              </a:ext>
            </a:extLst>
          </p:cNvPr>
          <p:cNvSpPr/>
          <p:nvPr/>
        </p:nvSpPr>
        <p:spPr>
          <a:xfrm>
            <a:off x="3790102" y="6474760"/>
            <a:ext cx="1722293" cy="948887"/>
          </a:xfrm>
          <a:custGeom>
            <a:avLst/>
            <a:gdLst>
              <a:gd name="connsiteX0" fmla="*/ 295504 w 1381052"/>
              <a:gd name="connsiteY0" fmla="*/ 0 h 923453"/>
              <a:gd name="connsiteX1" fmla="*/ 51060 w 1381052"/>
              <a:gd name="connsiteY1" fmla="*/ 144855 h 923453"/>
              <a:gd name="connsiteX2" fmla="*/ 1173690 w 1381052"/>
              <a:gd name="connsiteY2" fmla="*/ 199176 h 923453"/>
              <a:gd name="connsiteX3" fmla="*/ 1372866 w 1381052"/>
              <a:gd name="connsiteY3" fmla="*/ 669956 h 923453"/>
              <a:gd name="connsiteX4" fmla="*/ 1055995 w 1381052"/>
              <a:gd name="connsiteY4" fmla="*/ 923453 h 9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052" h="923453">
                <a:moveTo>
                  <a:pt x="295504" y="0"/>
                </a:moveTo>
                <a:cubicBezTo>
                  <a:pt x="100100" y="55829"/>
                  <a:pt x="-95304" y="111659"/>
                  <a:pt x="51060" y="144855"/>
                </a:cubicBezTo>
                <a:cubicBezTo>
                  <a:pt x="197424" y="178051"/>
                  <a:pt x="953389" y="111659"/>
                  <a:pt x="1173690" y="199176"/>
                </a:cubicBezTo>
                <a:cubicBezTo>
                  <a:pt x="1393991" y="286693"/>
                  <a:pt x="1392482" y="549243"/>
                  <a:pt x="1372866" y="669956"/>
                </a:cubicBezTo>
                <a:cubicBezTo>
                  <a:pt x="1353250" y="790669"/>
                  <a:pt x="1204622" y="857061"/>
                  <a:pt x="1055995" y="92345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B17242-DAD8-3D4C-BB10-8F3EC8608604}"/>
              </a:ext>
            </a:extLst>
          </p:cNvPr>
          <p:cNvSpPr/>
          <p:nvPr/>
        </p:nvSpPr>
        <p:spPr>
          <a:xfrm>
            <a:off x="4138077" y="6267932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4FCC3A-1B74-FB4A-8A1A-492AE656F5DF}"/>
              </a:ext>
            </a:extLst>
          </p:cNvPr>
          <p:cNvSpPr/>
          <p:nvPr/>
        </p:nvSpPr>
        <p:spPr>
          <a:xfrm>
            <a:off x="4269015" y="6804911"/>
            <a:ext cx="256650" cy="2564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BF2C3C67-2C4A-9141-B6BE-26A94C718F63}"/>
              </a:ext>
            </a:extLst>
          </p:cNvPr>
          <p:cNvSpPr/>
          <p:nvPr/>
        </p:nvSpPr>
        <p:spPr>
          <a:xfrm flipH="1">
            <a:off x="624704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CC81B7-E21D-E04E-8EDD-E1046DD02AFA}"/>
              </a:ext>
            </a:extLst>
          </p:cNvPr>
          <p:cNvGrpSpPr/>
          <p:nvPr/>
        </p:nvGrpSpPr>
        <p:grpSpPr>
          <a:xfrm>
            <a:off x="6503449" y="6968048"/>
            <a:ext cx="327334" cy="272382"/>
            <a:chOff x="5732364" y="4742957"/>
            <a:chExt cx="335728" cy="27936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0EF9074-2826-E242-A69C-B097515B17C0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546B62-4F29-D249-856B-5B2795035C08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973F409-E8FD-B241-9566-89BB5EF8E796}"/>
              </a:ext>
            </a:extLst>
          </p:cNvPr>
          <p:cNvGrpSpPr/>
          <p:nvPr/>
        </p:nvGrpSpPr>
        <p:grpSpPr>
          <a:xfrm>
            <a:off x="5346559" y="6486991"/>
            <a:ext cx="327334" cy="272382"/>
            <a:chOff x="4632897" y="4136345"/>
            <a:chExt cx="335728" cy="279366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40DDEF-1EDA-364B-ACE4-4E8928A98E01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5CB28-EBFC-224F-9CE4-50B728F327C3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0FE0F4C-E78F-3542-978F-1343FD19FF4F}"/>
              </a:ext>
            </a:extLst>
          </p:cNvPr>
          <p:cNvSpPr txBox="1"/>
          <p:nvPr/>
        </p:nvSpPr>
        <p:spPr>
          <a:xfrm>
            <a:off x="5821378" y="7719429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440E8E-B3F6-6A43-9451-976E18C53B07}"/>
              </a:ext>
            </a:extLst>
          </p:cNvPr>
          <p:cNvSpPr/>
          <p:nvPr/>
        </p:nvSpPr>
        <p:spPr>
          <a:xfrm>
            <a:off x="7425635" y="6225262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4ECBD0-4A28-F04B-B99F-1468E3F1FEC1}"/>
              </a:ext>
            </a:extLst>
          </p:cNvPr>
          <p:cNvSpPr/>
          <p:nvPr/>
        </p:nvSpPr>
        <p:spPr>
          <a:xfrm>
            <a:off x="7428532" y="6752816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A2AAE7D-2A37-FE42-B19E-98F1273B8EE7}"/>
              </a:ext>
            </a:extLst>
          </p:cNvPr>
          <p:cNvSpPr/>
          <p:nvPr/>
        </p:nvSpPr>
        <p:spPr>
          <a:xfrm>
            <a:off x="7428532" y="7295748"/>
            <a:ext cx="428466" cy="34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B75CBD6E-E4CB-2B43-8CA8-515930DB5950}"/>
              </a:ext>
            </a:extLst>
          </p:cNvPr>
          <p:cNvSpPr/>
          <p:nvPr/>
        </p:nvSpPr>
        <p:spPr>
          <a:xfrm flipH="1">
            <a:off x="7752785" y="6870241"/>
            <a:ext cx="245514" cy="588721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D11BFE-62DF-D64B-8172-7CE7A7ED4114}"/>
              </a:ext>
            </a:extLst>
          </p:cNvPr>
          <p:cNvGrpSpPr/>
          <p:nvPr/>
        </p:nvGrpSpPr>
        <p:grpSpPr>
          <a:xfrm>
            <a:off x="8009188" y="6968048"/>
            <a:ext cx="327334" cy="272382"/>
            <a:chOff x="5732364" y="4742957"/>
            <a:chExt cx="335728" cy="27936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A0DBC3F-43CF-744E-B568-25A91ECE1803}"/>
                </a:ext>
              </a:extLst>
            </p:cNvPr>
            <p:cNvSpPr txBox="1"/>
            <p:nvPr/>
          </p:nvSpPr>
          <p:spPr>
            <a:xfrm>
              <a:off x="5732364" y="4742957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12542BA-F0A1-AD4E-9A1F-2021D986F0E4}"/>
                </a:ext>
              </a:extLst>
            </p:cNvPr>
            <p:cNvSpPr/>
            <p:nvPr/>
          </p:nvSpPr>
          <p:spPr>
            <a:xfrm>
              <a:off x="5768612" y="4749937"/>
              <a:ext cx="263231" cy="26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</p:grpSp>
      <p:sp>
        <p:nvSpPr>
          <p:cNvPr id="147" name="Freeform 146">
            <a:extLst>
              <a:ext uri="{FF2B5EF4-FFF2-40B4-BE49-F238E27FC236}">
                <a16:creationId xmlns:a16="http://schemas.microsoft.com/office/drawing/2014/main" id="{866B3F8F-37A2-344A-8A56-9505860828F0}"/>
              </a:ext>
            </a:extLst>
          </p:cNvPr>
          <p:cNvSpPr/>
          <p:nvPr/>
        </p:nvSpPr>
        <p:spPr>
          <a:xfrm>
            <a:off x="7107152" y="6371812"/>
            <a:ext cx="397254" cy="1085737"/>
          </a:xfrm>
          <a:custGeom>
            <a:avLst/>
            <a:gdLst>
              <a:gd name="connsiteX0" fmla="*/ 389333 w 407440"/>
              <a:gd name="connsiteY0" fmla="*/ 0 h 1113576"/>
              <a:gd name="connsiteX1" fmla="*/ 34 w 407440"/>
              <a:gd name="connsiteY1" fmla="*/ 479834 h 1113576"/>
              <a:gd name="connsiteX2" fmla="*/ 407440 w 407440"/>
              <a:gd name="connsiteY2" fmla="*/ 1113576 h 1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40" h="1113576">
                <a:moveTo>
                  <a:pt x="389333" y="0"/>
                </a:moveTo>
                <a:cubicBezTo>
                  <a:pt x="193174" y="147119"/>
                  <a:pt x="-2984" y="294238"/>
                  <a:pt x="34" y="479834"/>
                </a:cubicBezTo>
                <a:cubicBezTo>
                  <a:pt x="3052" y="665430"/>
                  <a:pt x="338030" y="1004935"/>
                  <a:pt x="407440" y="11135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DAB853-8EA9-8B4E-9BA4-EE37481C86BC}"/>
              </a:ext>
            </a:extLst>
          </p:cNvPr>
          <p:cNvGrpSpPr/>
          <p:nvPr/>
        </p:nvGrpSpPr>
        <p:grpSpPr>
          <a:xfrm>
            <a:off x="6889952" y="6383680"/>
            <a:ext cx="327334" cy="272382"/>
            <a:chOff x="4632897" y="4136345"/>
            <a:chExt cx="335728" cy="279366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10E1576-957E-5A4C-B818-DAC846BA2F2F}"/>
                </a:ext>
              </a:extLst>
            </p:cNvPr>
            <p:cNvSpPr/>
            <p:nvPr/>
          </p:nvSpPr>
          <p:spPr>
            <a:xfrm>
              <a:off x="4661270" y="4150303"/>
              <a:ext cx="263231" cy="2630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CCFC21F-0E9A-B244-86AF-0765C8E5DC70}"/>
                </a:ext>
              </a:extLst>
            </p:cNvPr>
            <p:cNvSpPr txBox="1"/>
            <p:nvPr/>
          </p:nvSpPr>
          <p:spPr>
            <a:xfrm>
              <a:off x="4632897" y="4136345"/>
              <a:ext cx="335728" cy="279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70" dirty="0"/>
                <a:t>v0</a:t>
              </a:r>
            </a:p>
          </p:txBody>
        </p:sp>
      </p:grpSp>
      <p:sp>
        <p:nvSpPr>
          <p:cNvPr id="153" name="Freeform 152">
            <a:extLst>
              <a:ext uri="{FF2B5EF4-FFF2-40B4-BE49-F238E27FC236}">
                <a16:creationId xmlns:a16="http://schemas.microsoft.com/office/drawing/2014/main" id="{8BE3DC3E-803F-2348-9AB5-869975A2CFE7}"/>
              </a:ext>
            </a:extLst>
          </p:cNvPr>
          <p:cNvSpPr/>
          <p:nvPr/>
        </p:nvSpPr>
        <p:spPr>
          <a:xfrm>
            <a:off x="7598226" y="5837687"/>
            <a:ext cx="1548527" cy="2132890"/>
          </a:xfrm>
          <a:custGeom>
            <a:avLst/>
            <a:gdLst>
              <a:gd name="connsiteX0" fmla="*/ 0 w 377890"/>
              <a:gd name="connsiteY0" fmla="*/ 1177241 h 1408847"/>
              <a:gd name="connsiteX1" fmla="*/ 149290 w 377890"/>
              <a:gd name="connsiteY1" fmla="*/ 1326531 h 1408847"/>
              <a:gd name="connsiteX2" fmla="*/ 270588 w 377890"/>
              <a:gd name="connsiteY2" fmla="*/ 52902 h 1408847"/>
              <a:gd name="connsiteX3" fmla="*/ 377890 w 377890"/>
              <a:gd name="connsiteY3" fmla="*/ 244180 h 14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90" h="1408847">
                <a:moveTo>
                  <a:pt x="0" y="1177241"/>
                </a:moveTo>
                <a:cubicBezTo>
                  <a:pt x="52096" y="1345581"/>
                  <a:pt x="104192" y="1513921"/>
                  <a:pt x="149290" y="1326531"/>
                </a:cubicBezTo>
                <a:cubicBezTo>
                  <a:pt x="194388" y="1139141"/>
                  <a:pt x="232488" y="233294"/>
                  <a:pt x="270588" y="52902"/>
                </a:cubicBezTo>
                <a:cubicBezTo>
                  <a:pt x="308688" y="-127490"/>
                  <a:pt x="359229" y="208413"/>
                  <a:pt x="377890" y="244180"/>
                </a:cubicBezTo>
              </a:path>
            </a:pathLst>
          </a:custGeom>
          <a:noFill/>
          <a:ln w="76200">
            <a:solidFill>
              <a:schemeClr val="accent1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0A0B13-56C6-1E45-9597-CF4CB7A19065}"/>
              </a:ext>
            </a:extLst>
          </p:cNvPr>
          <p:cNvSpPr txBox="1"/>
          <p:nvPr/>
        </p:nvSpPr>
        <p:spPr>
          <a:xfrm>
            <a:off x="7327605" y="7718143"/>
            <a:ext cx="680122" cy="24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lIns="44577" tIns="0" rIns="44577" bIns="0" rtlCol="0">
            <a:spAutoFit/>
          </a:bodyPr>
          <a:lstStyle/>
          <a:p>
            <a:pPr algn="ctr"/>
            <a:r>
              <a:rPr lang="en-US" sz="1560" dirty="0"/>
              <a:t>Index 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6EE1C6-C11A-8C48-81FC-A701B3A3F57C}"/>
              </a:ext>
            </a:extLst>
          </p:cNvPr>
          <p:cNvSpPr/>
          <p:nvPr/>
        </p:nvSpPr>
        <p:spPr>
          <a:xfrm>
            <a:off x="4832611" y="7380593"/>
            <a:ext cx="274375" cy="178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E62FAF2-722D-D74E-A0F9-F11AC866FB73}"/>
              </a:ext>
            </a:extLst>
          </p:cNvPr>
          <p:cNvSpPr txBox="1"/>
          <p:nvPr/>
        </p:nvSpPr>
        <p:spPr>
          <a:xfrm>
            <a:off x="3839194" y="7720702"/>
            <a:ext cx="1782691" cy="480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Killed Registers</a:t>
            </a:r>
          </a:p>
          <a:p>
            <a:pPr algn="ctr"/>
            <a:r>
              <a:rPr lang="en-US" sz="1560" dirty="0"/>
              <a:t>Eliminate VRF Writes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BBDB59-9AB4-D040-AE83-5AF5BD554CC7}"/>
              </a:ext>
            </a:extLst>
          </p:cNvPr>
          <p:cNvCxnSpPr>
            <a:cxnSpLocks/>
          </p:cNvCxnSpPr>
          <p:nvPr/>
        </p:nvCxnSpPr>
        <p:spPr>
          <a:xfrm flipH="1" flipV="1">
            <a:off x="5106988" y="7559451"/>
            <a:ext cx="228011" cy="154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9B7039-BCBF-0E49-8B50-D7A1F2D4682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6501087" y="6284274"/>
            <a:ext cx="166037" cy="69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2257A3-8A0E-5741-A038-4CF490FA7136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5510227" y="6297293"/>
            <a:ext cx="293313" cy="189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B3D9F4A-8913-4641-8C5F-6085D3378E01}"/>
              </a:ext>
            </a:extLst>
          </p:cNvPr>
          <p:cNvSpPr txBox="1"/>
          <p:nvPr/>
        </p:nvSpPr>
        <p:spPr>
          <a:xfrm>
            <a:off x="5328668" y="5829616"/>
            <a:ext cx="1722293" cy="7201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560" dirty="0"/>
              <a:t>Forwarded Value </a:t>
            </a:r>
          </a:p>
          <a:p>
            <a:pPr algn="ctr"/>
            <a:r>
              <a:rPr lang="en-US" sz="1560" dirty="0"/>
              <a:t>Eliminate VRF Reads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948BB00-8D3F-A54F-BD8A-59D208817E7B}"/>
              </a:ext>
            </a:extLst>
          </p:cNvPr>
          <p:cNvCxnSpPr>
            <a:cxnSpLocks/>
          </p:cNvCxnSpPr>
          <p:nvPr/>
        </p:nvCxnSpPr>
        <p:spPr>
          <a:xfrm flipH="1" flipV="1">
            <a:off x="1865593" y="5878346"/>
            <a:ext cx="2538870" cy="222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6A39FE-0F1B-AF44-9665-7964B04B052D}"/>
              </a:ext>
            </a:extLst>
          </p:cNvPr>
          <p:cNvGrpSpPr/>
          <p:nvPr/>
        </p:nvGrpSpPr>
        <p:grpSpPr>
          <a:xfrm>
            <a:off x="2705517" y="3892631"/>
            <a:ext cx="1407376" cy="1587559"/>
            <a:chOff x="4325149" y="846143"/>
            <a:chExt cx="1852735" cy="2141785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F38515-4C3E-6741-B52E-D5600312A66C}"/>
                </a:ext>
              </a:extLst>
            </p:cNvPr>
            <p:cNvSpPr/>
            <p:nvPr/>
          </p:nvSpPr>
          <p:spPr>
            <a:xfrm>
              <a:off x="4325149" y="846143"/>
              <a:ext cx="1852735" cy="21417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2E4A78C-A8C3-764D-9406-7C6FC4B86A1D}"/>
                </a:ext>
              </a:extLst>
            </p:cNvPr>
            <p:cNvSpPr/>
            <p:nvPr/>
          </p:nvSpPr>
          <p:spPr>
            <a:xfrm>
              <a:off x="4508567" y="998806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0AC6DB0-D38C-9149-AE3E-D574D69D3B98}"/>
                </a:ext>
              </a:extLst>
            </p:cNvPr>
            <p:cNvSpPr/>
            <p:nvPr/>
          </p:nvSpPr>
          <p:spPr>
            <a:xfrm>
              <a:off x="4508567" y="1653387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81FEC2D-7106-6543-B2F2-5F291D27E888}"/>
                </a:ext>
              </a:extLst>
            </p:cNvPr>
            <p:cNvSpPr/>
            <p:nvPr/>
          </p:nvSpPr>
          <p:spPr>
            <a:xfrm>
              <a:off x="4508567" y="2307968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06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1D37586-E956-5B48-B5C9-2EB7317F87DB}"/>
              </a:ext>
            </a:extLst>
          </p:cNvPr>
          <p:cNvSpPr txBox="1"/>
          <p:nvPr/>
        </p:nvSpPr>
        <p:spPr>
          <a:xfrm>
            <a:off x="6487282" y="5277998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COTS MCU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069991-71AE-0A43-A691-9F7BAF329C9D}"/>
              </a:ext>
            </a:extLst>
          </p:cNvPr>
          <p:cNvCxnSpPr>
            <a:cxnSpLocks/>
          </p:cNvCxnSpPr>
          <p:nvPr/>
        </p:nvCxnSpPr>
        <p:spPr>
          <a:xfrm flipV="1">
            <a:off x="4495800" y="3875314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1163-25F3-C744-AFB5-F1F845A4ECA8}"/>
              </a:ext>
            </a:extLst>
          </p:cNvPr>
          <p:cNvCxnSpPr>
            <a:cxnSpLocks/>
          </p:cNvCxnSpPr>
          <p:nvPr/>
        </p:nvCxnSpPr>
        <p:spPr>
          <a:xfrm>
            <a:off x="4484914" y="5704114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3DE69EA-124A-1F48-8C8C-3E5FA8AD7B08}"/>
              </a:ext>
            </a:extLst>
          </p:cNvPr>
          <p:cNvSpPr/>
          <p:nvPr/>
        </p:nvSpPr>
        <p:spPr>
          <a:xfrm>
            <a:off x="4735285" y="4005943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353F2-BDC3-3743-8FB0-A81D2D0A84B5}"/>
              </a:ext>
            </a:extLst>
          </p:cNvPr>
          <p:cNvSpPr txBox="1"/>
          <p:nvPr/>
        </p:nvSpPr>
        <p:spPr>
          <a:xfrm>
            <a:off x="4904003" y="5704114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Ease of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954EA-36A9-BD49-A778-057739C02D7F}"/>
              </a:ext>
            </a:extLst>
          </p:cNvPr>
          <p:cNvSpPr txBox="1"/>
          <p:nvPr/>
        </p:nvSpPr>
        <p:spPr>
          <a:xfrm>
            <a:off x="3621485" y="4528104"/>
            <a:ext cx="94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Energy-</a:t>
            </a:r>
          </a:p>
          <a:p>
            <a:r>
              <a:rPr lang="en-US" sz="1400" dirty="0">
                <a:latin typeface="Helvetica" pitchFamily="2" charset="0"/>
              </a:rPr>
              <a:t>Efficiency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CD197A-B372-0A4A-B73D-48E66E12D241}"/>
              </a:ext>
            </a:extLst>
          </p:cNvPr>
          <p:cNvSpPr/>
          <p:nvPr/>
        </p:nvSpPr>
        <p:spPr>
          <a:xfrm>
            <a:off x="5290454" y="4190998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817F62-0AC7-3F4A-B6A9-A50B73133DDE}"/>
              </a:ext>
            </a:extLst>
          </p:cNvPr>
          <p:cNvSpPr/>
          <p:nvPr/>
        </p:nvSpPr>
        <p:spPr>
          <a:xfrm>
            <a:off x="6226629" y="4865912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1367C-F9F7-7949-9A91-1F5EFF1BA0BE}"/>
              </a:ext>
            </a:extLst>
          </p:cNvPr>
          <p:cNvSpPr/>
          <p:nvPr/>
        </p:nvSpPr>
        <p:spPr>
          <a:xfrm>
            <a:off x="6672937" y="5344889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BBBA09-1489-7045-B28C-BE1197960576}"/>
              </a:ext>
            </a:extLst>
          </p:cNvPr>
          <p:cNvSpPr/>
          <p:nvPr/>
        </p:nvSpPr>
        <p:spPr>
          <a:xfrm>
            <a:off x="6117775" y="4299854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60ADA-5FC4-2C40-8E29-E79C8B68266E}"/>
              </a:ext>
            </a:extLst>
          </p:cNvPr>
          <p:cNvSpPr txBox="1"/>
          <p:nvPr/>
        </p:nvSpPr>
        <p:spPr>
          <a:xfrm>
            <a:off x="6163495" y="423663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MANIC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C6040-7BD5-444E-977E-845FB564C060}"/>
              </a:ext>
            </a:extLst>
          </p:cNvPr>
          <p:cNvSpPr txBox="1"/>
          <p:nvPr/>
        </p:nvSpPr>
        <p:spPr>
          <a:xfrm>
            <a:off x="5342237" y="412117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ELM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94DAD-17CF-814A-A4E3-E6D3BE2E8FEE}"/>
              </a:ext>
            </a:extLst>
          </p:cNvPr>
          <p:cNvSpPr txBox="1"/>
          <p:nvPr/>
        </p:nvSpPr>
        <p:spPr>
          <a:xfrm>
            <a:off x="4781005" y="3929387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ASIC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07B40-745D-9342-8E4F-679CA57E4D5D}"/>
              </a:ext>
            </a:extLst>
          </p:cNvPr>
          <p:cNvSpPr txBox="1"/>
          <p:nvPr/>
        </p:nvSpPr>
        <p:spPr>
          <a:xfrm>
            <a:off x="6143549" y="4786101"/>
            <a:ext cx="1352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Classic</a:t>
            </a:r>
            <a:r>
              <a:rPr lang="en-US" sz="1100" dirty="0">
                <a:latin typeface="Helvetica" pitchFamily="2" charset="0"/>
              </a:rPr>
              <a:t> 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0B599-AEC6-FC47-92B3-047E77B07B47}"/>
              </a:ext>
            </a:extLst>
          </p:cNvPr>
          <p:cNvSpPr txBox="1"/>
          <p:nvPr/>
        </p:nvSpPr>
        <p:spPr>
          <a:xfrm>
            <a:off x="6272349" y="3942580"/>
            <a:ext cx="1394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Ideal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1FFB11-42F0-E147-98C7-818473C363BF}"/>
              </a:ext>
            </a:extLst>
          </p:cNvPr>
          <p:cNvSpPr/>
          <p:nvPr/>
        </p:nvSpPr>
        <p:spPr>
          <a:xfrm>
            <a:off x="6672942" y="4016825"/>
            <a:ext cx="91440" cy="91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1782D976-6B7C-0945-B38F-BD7FE137FB37}"/>
              </a:ext>
            </a:extLst>
          </p:cNvPr>
          <p:cNvSpPr/>
          <p:nvPr/>
        </p:nvSpPr>
        <p:spPr>
          <a:xfrm rot="3186208">
            <a:off x="5079307" y="4665462"/>
            <a:ext cx="303162" cy="747440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94685-72EF-2744-AF0B-15A618E92E80}"/>
              </a:ext>
            </a:extLst>
          </p:cNvPr>
          <p:cNvSpPr txBox="1"/>
          <p:nvPr/>
        </p:nvSpPr>
        <p:spPr>
          <a:xfrm>
            <a:off x="5082786" y="51512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68322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E8BB121-E2DD-5644-A42D-F04B100FA04B}"/>
              </a:ext>
            </a:extLst>
          </p:cNvPr>
          <p:cNvCxnSpPr>
            <a:cxnSpLocks/>
          </p:cNvCxnSpPr>
          <p:nvPr/>
        </p:nvCxnSpPr>
        <p:spPr>
          <a:xfrm flipH="1">
            <a:off x="9471243" y="6132060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46514F4-01D0-A64D-9C21-25150CCBFA90}"/>
              </a:ext>
            </a:extLst>
          </p:cNvPr>
          <p:cNvCxnSpPr>
            <a:cxnSpLocks/>
          </p:cNvCxnSpPr>
          <p:nvPr/>
        </p:nvCxnSpPr>
        <p:spPr>
          <a:xfrm flipH="1">
            <a:off x="10662732" y="4774798"/>
            <a:ext cx="93304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AFBF099-491E-4F41-9D3E-5DD9CD75ECD0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27CBA3-DECB-8B42-91B5-E3B6ED61B733}"/>
              </a:ext>
            </a:extLst>
          </p:cNvPr>
          <p:cNvCxnSpPr>
            <a:cxnSpLocks/>
          </p:cNvCxnSpPr>
          <p:nvPr/>
        </p:nvCxnSpPr>
        <p:spPr>
          <a:xfrm>
            <a:off x="10292103" y="4987269"/>
            <a:ext cx="156715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F1DB9-DE40-CA44-8F94-DD615567AB5A}"/>
              </a:ext>
            </a:extLst>
          </p:cNvPr>
          <p:cNvGrpSpPr/>
          <p:nvPr/>
        </p:nvGrpSpPr>
        <p:grpSpPr>
          <a:xfrm>
            <a:off x="10756036" y="4643983"/>
            <a:ext cx="995522" cy="611581"/>
            <a:chOff x="9295020" y="4220756"/>
            <a:chExt cx="995522" cy="61158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CEB8B5-3465-4041-A768-00355635A457}"/>
                </a:ext>
              </a:extLst>
            </p:cNvPr>
            <p:cNvSpPr/>
            <p:nvPr/>
          </p:nvSpPr>
          <p:spPr>
            <a:xfrm>
              <a:off x="9295020" y="4220756"/>
              <a:ext cx="995522" cy="611581"/>
            </a:xfrm>
            <a:prstGeom prst="rect">
              <a:avLst/>
            </a:prstGeom>
            <a:solidFill>
              <a:srgbClr val="E0E0E0">
                <a:alpha val="68000"/>
              </a:srgbClr>
            </a:solidFill>
            <a:ln w="381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4BE46D8-C6E0-F543-B3AF-A23939B24F79}"/>
                </a:ext>
              </a:extLst>
            </p:cNvPr>
            <p:cNvGrpSpPr/>
            <p:nvPr/>
          </p:nvGrpSpPr>
          <p:grpSpPr>
            <a:xfrm>
              <a:off x="9375166" y="4283230"/>
              <a:ext cx="417967" cy="207511"/>
              <a:chOff x="5179365" y="3055109"/>
              <a:chExt cx="417967" cy="20751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1829B8-5906-3948-804A-E25B4F50A896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riangle 107">
                <a:extLst>
                  <a:ext uri="{FF2B5EF4-FFF2-40B4-BE49-F238E27FC236}">
                    <a16:creationId xmlns:a16="http://schemas.microsoft.com/office/drawing/2014/main" id="{BE24CD4C-B09E-414F-877B-5A1113C873C6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1DB5C-85F9-1D4E-8FC7-1E2B64BE2B87}"/>
                </a:ext>
              </a:extLst>
            </p:cNvPr>
            <p:cNvSpPr txBox="1"/>
            <p:nvPr/>
          </p:nvSpPr>
          <p:spPr>
            <a:xfrm>
              <a:off x="9689608" y="4302823"/>
              <a:ext cx="600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Xdata</a:t>
              </a:r>
              <a:endParaRPr lang="en-US" sz="1200" dirty="0"/>
            </a:p>
            <a:p>
              <a:pPr algn="ctr"/>
              <a:r>
                <a:rPr lang="en-US" sz="1200" dirty="0"/>
                <a:t> Buffer</a:t>
              </a:r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273E6575-48A6-AB4C-A340-89F9AC2CBDD2}"/>
                </a:ext>
              </a:extLst>
            </p:cNvPr>
            <p:cNvSpPr/>
            <p:nvPr/>
          </p:nvSpPr>
          <p:spPr>
            <a:xfrm rot="10800000">
              <a:off x="9417607" y="454422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8EBA83-A0E9-7240-B9B9-3F783875D5CC}"/>
                </a:ext>
              </a:extLst>
            </p:cNvPr>
            <p:cNvGrpSpPr/>
            <p:nvPr/>
          </p:nvGrpSpPr>
          <p:grpSpPr>
            <a:xfrm>
              <a:off x="9374814" y="4544223"/>
              <a:ext cx="417967" cy="207511"/>
              <a:chOff x="5179365" y="3055109"/>
              <a:chExt cx="417967" cy="20751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A44E92-510D-F943-9C59-AAA2636A2828}"/>
                  </a:ext>
                </a:extLst>
              </p:cNvPr>
              <p:cNvSpPr/>
              <p:nvPr/>
            </p:nvSpPr>
            <p:spPr>
              <a:xfrm rot="5400000">
                <a:off x="5286997" y="2952285"/>
                <a:ext cx="202703" cy="4179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B08965E0-7864-0A42-B91B-85A09411C11B}"/>
                  </a:ext>
                </a:extLst>
              </p:cNvPr>
              <p:cNvSpPr/>
              <p:nvPr/>
            </p:nvSpPr>
            <p:spPr>
              <a:xfrm rot="10800000">
                <a:off x="5241667" y="3055109"/>
                <a:ext cx="295632" cy="8202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9C5819-1EF2-A849-8DA7-85A18D109DE2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4BBA25-1103-5D40-AE9A-3025594A32D2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DE04DE-F78D-8842-AFE5-5D8D1F3E1D5C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887F282-908E-9647-BE82-405A84F57A8E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A486FB4-427D-C94C-8977-4DA9649FA2AC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1BA61CF-B5F2-E04D-AF1B-D396A453C156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A97F153-9CC1-4749-B623-7D8EC79B8EF7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806C433-29D3-384A-95CA-6BF5B59524C8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DCA86AD-C2E6-5845-BDE4-323AF1B3728D}"/>
              </a:ext>
            </a:extLst>
          </p:cNvPr>
          <p:cNvGrpSpPr/>
          <p:nvPr/>
        </p:nvGrpSpPr>
        <p:grpSpPr>
          <a:xfrm>
            <a:off x="9678822" y="5379814"/>
            <a:ext cx="2101374" cy="904921"/>
            <a:chOff x="3579300" y="1883007"/>
            <a:chExt cx="1104846" cy="90492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03B217-83A6-1F47-9F3B-D3A950E2DBB6}"/>
                </a:ext>
              </a:extLst>
            </p:cNvPr>
            <p:cNvSpPr/>
            <p:nvPr/>
          </p:nvSpPr>
          <p:spPr>
            <a:xfrm>
              <a:off x="3579300" y="1883007"/>
              <a:ext cx="1104846" cy="904921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B36AB6-AB13-624A-96BD-3A3021AC6059}"/>
                </a:ext>
              </a:extLst>
            </p:cNvPr>
            <p:cNvSpPr txBox="1"/>
            <p:nvPr/>
          </p:nvSpPr>
          <p:spPr>
            <a:xfrm>
              <a:off x="3816520" y="2495674"/>
              <a:ext cx="671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 Buffer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A01692-578E-A045-BFD1-3A28E48239C4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8DE218-9AD6-8E47-806C-340F30D5A862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76A38640-34F7-584C-A069-F2C033F35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97239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B2D86A-5F4C-5A40-8300-21B2B5BC54C2}"/>
              </a:ext>
            </a:extLst>
          </p:cNvPr>
          <p:cNvCxnSpPr>
            <a:cxnSpLocks/>
          </p:cNvCxnSpPr>
          <p:nvPr/>
        </p:nvCxnSpPr>
        <p:spPr>
          <a:xfrm flipH="1">
            <a:off x="8057011" y="6495169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996BCBB-BAE3-824D-806F-659FD1D9A45A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EE04AD1-19F0-FE4F-9888-6833E5BB5463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6973767-F661-8C40-A34B-62A40659AFB7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5525AB6-6364-E44E-A78E-6C3EF11C8B4D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DE1588A-EBF2-7543-8645-6C5A47899DE3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32AB43-646A-8249-8E15-24EC35A78829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68184F1-B911-E24B-879C-B8BB7E64C7A5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13EC5B2-3B1B-8F46-B9CF-DA680715CC9A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riangle 147">
                  <a:extLst>
                    <a:ext uri="{FF2B5EF4-FFF2-40B4-BE49-F238E27FC236}">
                      <a16:creationId xmlns:a16="http://schemas.microsoft.com/office/drawing/2014/main" id="{6AFFFB42-B467-6B4F-88CC-4CCE026CF039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E21C9F7-6E6C-BF49-9304-61B5DF0312E5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A461554-1CFA-9D47-B469-7BD6B5965F3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D8BE58F1-D334-184A-AE81-A283062C8EC1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B45634-F15A-7040-988B-DB503BAD8B06}"/>
              </a:ext>
            </a:extLst>
          </p:cNvPr>
          <p:cNvGrpSpPr/>
          <p:nvPr/>
        </p:nvGrpSpPr>
        <p:grpSpPr>
          <a:xfrm>
            <a:off x="9396167" y="4222543"/>
            <a:ext cx="934179" cy="906200"/>
            <a:chOff x="10323579" y="5666698"/>
            <a:chExt cx="934179" cy="9062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6945470-F3D2-B444-A671-415DAF2B5A64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681C29-187E-8E4A-8A61-C860027F5E1D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27ECF87-BA21-FD42-B0CD-9E56B70D3F88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8540EA98-ED57-3443-B0F8-E6074DD03ED1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F3C30B07-4954-464B-AEE3-E00F9ADCC3DB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7D0948E-7A5E-B84E-A9F9-921BA0029A51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3138EFB-3C3D-4E41-803D-29F66DB63608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riangle 152">
              <a:extLst>
                <a:ext uri="{FF2B5EF4-FFF2-40B4-BE49-F238E27FC236}">
                  <a16:creationId xmlns:a16="http://schemas.microsoft.com/office/drawing/2014/main" id="{69773CD4-8B9A-714B-91F4-7E6AEA7EEDA5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BD19157-9FB3-6B47-9056-C86FF997528B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795CB352-4C38-3946-84DB-23D4B8E0024B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3FB7CC9-4DF1-E14D-8EA9-07B0E801A09E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7BFC5CE-2739-0245-9C67-3F7A69AF33B7}"/>
              </a:ext>
            </a:extLst>
          </p:cNvPr>
          <p:cNvGrpSpPr/>
          <p:nvPr/>
        </p:nvGrpSpPr>
        <p:grpSpPr>
          <a:xfrm rot="5400000">
            <a:off x="8450564" y="5377135"/>
            <a:ext cx="825627" cy="1279932"/>
            <a:chOff x="8691910" y="4889412"/>
            <a:chExt cx="825627" cy="1279932"/>
          </a:xfrm>
        </p:grpSpPr>
        <p:sp>
          <p:nvSpPr>
            <p:cNvPr id="188" name="Snip Same Side Corner Rectangle 187">
              <a:extLst>
                <a:ext uri="{FF2B5EF4-FFF2-40B4-BE49-F238E27FC236}">
                  <a16:creationId xmlns:a16="http://schemas.microsoft.com/office/drawing/2014/main" id="{E48A8ACC-50C0-3A4E-B129-DA656BCEC192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EC81BDB-CDFD-404C-A502-0BC9DE14CDAB}"/>
                </a:ext>
              </a:extLst>
            </p:cNvPr>
            <p:cNvGrpSpPr/>
            <p:nvPr/>
          </p:nvGrpSpPr>
          <p:grpSpPr>
            <a:xfrm rot="16200000">
              <a:off x="8340691" y="5240631"/>
              <a:ext cx="1279932" cy="577494"/>
              <a:chOff x="8309464" y="5214939"/>
              <a:chExt cx="1279932" cy="57749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0793C79-F22E-4A4A-9946-4E7F97A64109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B11296C1-524E-3443-B680-1D0BA7CA5DF7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200" name="Snip Same Side Corner Rectangle 199">
                    <a:extLst>
                      <a:ext uri="{FF2B5EF4-FFF2-40B4-BE49-F238E27FC236}">
                        <a16:creationId xmlns:a16="http://schemas.microsoft.com/office/drawing/2014/main" id="{900AF77A-3228-CB4D-9549-ED5DD8EC66DA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1" name="Triangle 200">
                    <a:extLst>
                      <a:ext uri="{FF2B5EF4-FFF2-40B4-BE49-F238E27FC236}">
                        <a16:creationId xmlns:a16="http://schemas.microsoft.com/office/drawing/2014/main" id="{41C411E6-1430-B741-A56E-FAEC7810B644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822BCED-E698-2B4C-AA4F-5EBEE8711FC6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C8679C54-13F7-C640-B1B3-8054A8FF1EB9}"/>
                    </a:ext>
                  </a:extLst>
                </p:cNvPr>
                <p:cNvSpPr/>
                <p:nvPr/>
              </p:nvSpPr>
              <p:spPr>
                <a:xfrm rot="10800000">
                  <a:off x="9229228" y="5929733"/>
                  <a:ext cx="327084" cy="148591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4" name="Snip Same Side Corner Rectangle 193">
                <a:extLst>
                  <a:ext uri="{FF2B5EF4-FFF2-40B4-BE49-F238E27FC236}">
                    <a16:creationId xmlns:a16="http://schemas.microsoft.com/office/drawing/2014/main" id="{11BDF172-B841-324E-A394-A8C084787945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nip Same Side Corner Rectangle 194">
                <a:extLst>
                  <a:ext uri="{FF2B5EF4-FFF2-40B4-BE49-F238E27FC236}">
                    <a16:creationId xmlns:a16="http://schemas.microsoft.com/office/drawing/2014/main" id="{D797DAC8-BDF8-0746-AAD3-AEF14D425473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C2178-8EA2-F348-8B21-F13E819D3F30}"/>
              </a:ext>
            </a:extLst>
          </p:cNvPr>
          <p:cNvCxnSpPr>
            <a:cxnSpLocks/>
          </p:cNvCxnSpPr>
          <p:nvPr/>
        </p:nvCxnSpPr>
        <p:spPr>
          <a:xfrm>
            <a:off x="11859259" y="4979585"/>
            <a:ext cx="0" cy="15155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949AD3-E135-2043-A626-E81BAF46F8EC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0397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F4E7E59-6109-ED44-90C1-C852E766468C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5D5C554-24F5-874B-8A70-B17F719A3FC4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870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2AB3868-5BF3-7945-8442-6F4F838C7A57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56CDB29-151D-0C41-8716-3546CC87E2C2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9EEE6A2-F995-C546-86C5-23EB18D52831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A3F48E-414E-2D47-B43C-C8BB8BB194E5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0D230E3-5343-4B46-86F6-E98656E0B9A3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C42880-DCC6-714A-BA49-0D588E0D8C95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EAC6EA9-49D2-024F-81CF-D000BC22F25D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90E1CCE-F369-3A4A-8500-D2FDCDCA58C5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F53FD90-3EFB-A94A-84B9-7157B448793A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E16E063-42A2-2C42-B6B7-43A2CF4EF2FF}"/>
              </a:ext>
            </a:extLst>
          </p:cNvPr>
          <p:cNvCxnSpPr>
            <a:cxnSpLocks/>
          </p:cNvCxnSpPr>
          <p:nvPr/>
        </p:nvCxnSpPr>
        <p:spPr>
          <a:xfrm>
            <a:off x="8725311" y="4983235"/>
            <a:ext cx="64949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9F8D410-8E9A-C946-BB6C-BF5A3B0E3D07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A6E4F6-6E9C-E146-9309-02E1FCDC8C00}"/>
              </a:ext>
            </a:extLst>
          </p:cNvPr>
          <p:cNvCxnSpPr>
            <a:cxnSpLocks/>
          </p:cNvCxnSpPr>
          <p:nvPr/>
        </p:nvCxnSpPr>
        <p:spPr>
          <a:xfrm>
            <a:off x="9501018" y="5659249"/>
            <a:ext cx="18364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B067706-DFE6-3B4B-A7B6-8FEF00ED2BDB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81942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D4CC5-6FA4-8144-8168-C118E57470BC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FF1B427-D567-CA46-A1F7-932450D284D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BB8379F-94CD-0B40-B95E-915DC23B87BC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803F1CA-910E-414B-8D99-FE52DAD60FBD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8382132-7BCA-0E42-B3BB-143FF580C6C3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19B8435-7C85-E941-A196-A83197CA0BD0}"/>
              </a:ext>
            </a:extLst>
          </p:cNvPr>
          <p:cNvSpPr/>
          <p:nvPr/>
        </p:nvSpPr>
        <p:spPr>
          <a:xfrm>
            <a:off x="10767602" y="3886103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FD39173-C04D-0F4B-90F4-4EB2ECA6013C}"/>
              </a:ext>
            </a:extLst>
          </p:cNvPr>
          <p:cNvSpPr/>
          <p:nvPr/>
        </p:nvSpPr>
        <p:spPr>
          <a:xfrm>
            <a:off x="10767602" y="4250976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9166D69-3A0C-7244-AC3B-BACA52EB1F29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363117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C43DC288-E088-1444-A44F-7DE5259F4D43}"/>
              </a:ext>
            </a:extLst>
          </p:cNvPr>
          <p:cNvSpPr txBox="1"/>
          <p:nvPr/>
        </p:nvSpPr>
        <p:spPr>
          <a:xfrm>
            <a:off x="11095628" y="3925969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AC2B73-D955-6443-9A10-5715D596A2AB}"/>
              </a:ext>
            </a:extLst>
          </p:cNvPr>
          <p:cNvSpPr txBox="1"/>
          <p:nvPr/>
        </p:nvSpPr>
        <p:spPr>
          <a:xfrm>
            <a:off x="11100992" y="4293430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243" name="Table 242">
            <a:extLst>
              <a:ext uri="{FF2B5EF4-FFF2-40B4-BE49-F238E27FC236}">
                <a16:creationId xmlns:a16="http://schemas.microsoft.com/office/drawing/2014/main" id="{7291F71A-51AC-3044-9FE5-EE186B9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1973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244" name="TextBox 243">
            <a:extLst>
              <a:ext uri="{FF2B5EF4-FFF2-40B4-BE49-F238E27FC236}">
                <a16:creationId xmlns:a16="http://schemas.microsoft.com/office/drawing/2014/main" id="{96CD7BAE-2E6D-694E-8764-18B48E72DAD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A9A2854-D31E-A440-993A-5A28EB5F0528}"/>
              </a:ext>
            </a:extLst>
          </p:cNvPr>
          <p:cNvCxnSpPr>
            <a:cxnSpLocks/>
          </p:cNvCxnSpPr>
          <p:nvPr/>
        </p:nvCxnSpPr>
        <p:spPr>
          <a:xfrm>
            <a:off x="10856067" y="3385686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BF2138B3-D613-4045-A665-242B12A15938}"/>
              </a:ext>
            </a:extLst>
          </p:cNvPr>
          <p:cNvSpPr txBox="1"/>
          <p:nvPr/>
        </p:nvSpPr>
        <p:spPr>
          <a:xfrm>
            <a:off x="10972431" y="3406806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590FC0F-3CF6-974E-9486-1F0BF752BB6B}"/>
              </a:ext>
            </a:extLst>
          </p:cNvPr>
          <p:cNvCxnSpPr>
            <a:cxnSpLocks/>
          </p:cNvCxnSpPr>
          <p:nvPr/>
        </p:nvCxnSpPr>
        <p:spPr>
          <a:xfrm>
            <a:off x="9341543" y="5174961"/>
            <a:ext cx="141408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4D025B6-227A-9C42-9062-5A1A7F997196}"/>
              </a:ext>
            </a:extLst>
          </p:cNvPr>
          <p:cNvCxnSpPr>
            <a:cxnSpLocks/>
          </p:cNvCxnSpPr>
          <p:nvPr/>
        </p:nvCxnSpPr>
        <p:spPr>
          <a:xfrm>
            <a:off x="9341543" y="5167277"/>
            <a:ext cx="920" cy="4390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6AB41F4-CABE-C04F-9B2C-64A1BE338C1F}"/>
              </a:ext>
            </a:extLst>
          </p:cNvPr>
          <p:cNvCxnSpPr>
            <a:cxnSpLocks/>
          </p:cNvCxnSpPr>
          <p:nvPr/>
        </p:nvCxnSpPr>
        <p:spPr>
          <a:xfrm>
            <a:off x="9488457" y="6132060"/>
            <a:ext cx="0" cy="176494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2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ight Arrow 45">
            <a:extLst>
              <a:ext uri="{FF2B5EF4-FFF2-40B4-BE49-F238E27FC236}">
                <a16:creationId xmlns:a16="http://schemas.microsoft.com/office/drawing/2014/main" id="{171ABAB2-338C-D648-AE1F-41B368B812A7}"/>
              </a:ext>
            </a:extLst>
          </p:cNvPr>
          <p:cNvSpPr/>
          <p:nvPr/>
        </p:nvSpPr>
        <p:spPr>
          <a:xfrm rot="5400000">
            <a:off x="6232290" y="6096759"/>
            <a:ext cx="33622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81A54-A688-1C4E-B01D-17C5DDE1C4E2}"/>
              </a:ext>
            </a:extLst>
          </p:cNvPr>
          <p:cNvSpPr txBox="1"/>
          <p:nvPr/>
        </p:nvSpPr>
        <p:spPr>
          <a:xfrm>
            <a:off x="1853930" y="3022798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I0: v0 = </a:t>
            </a:r>
            <a:r>
              <a:rPr lang="en-US" dirty="0" err="1">
                <a:solidFill>
                  <a:schemeClr val="accent2"/>
                </a:solidFill>
              </a:rPr>
              <a:t>vload</a:t>
            </a:r>
            <a:r>
              <a:rPr lang="en-US" dirty="0">
                <a:solidFill>
                  <a:schemeClr val="accent2"/>
                </a:solidFill>
              </a:rPr>
              <a:t> &amp;a</a:t>
            </a:r>
          </a:p>
          <a:p>
            <a:r>
              <a:rPr lang="en-US" dirty="0">
                <a:solidFill>
                  <a:schemeClr val="accent1"/>
                </a:solidFill>
              </a:rPr>
              <a:t>I1: v1 = v2 × v3.k</a:t>
            </a:r>
          </a:p>
          <a:p>
            <a:r>
              <a:rPr lang="en-US" dirty="0">
                <a:solidFill>
                  <a:schemeClr val="accent6"/>
                </a:solidFill>
              </a:rPr>
              <a:t>I2: v2 = v1 + v0.k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4E8A1-C698-D243-A387-178E4F5606BA}"/>
              </a:ext>
            </a:extLst>
          </p:cNvPr>
          <p:cNvSpPr txBox="1"/>
          <p:nvPr/>
        </p:nvSpPr>
        <p:spPr>
          <a:xfrm>
            <a:off x="1751293" y="3876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D309CD-9F91-CA4B-BC3F-326AC40D2FC5}"/>
              </a:ext>
            </a:extLst>
          </p:cNvPr>
          <p:cNvSpPr/>
          <p:nvPr/>
        </p:nvSpPr>
        <p:spPr>
          <a:xfrm>
            <a:off x="3147851" y="5004165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59DD92-CB9A-2D46-9B9F-1357A92162C3}"/>
              </a:ext>
            </a:extLst>
          </p:cNvPr>
          <p:cNvSpPr/>
          <p:nvPr/>
        </p:nvSpPr>
        <p:spPr>
          <a:xfrm>
            <a:off x="2204156" y="5252703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×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DD24A0-0831-094C-A30B-3C8CF9F9B2C5}"/>
              </a:ext>
            </a:extLst>
          </p:cNvPr>
          <p:cNvSpPr/>
          <p:nvPr/>
        </p:nvSpPr>
        <p:spPr>
          <a:xfrm>
            <a:off x="2791667" y="57597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83D28-13C9-F547-A209-04C7FD0FE67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971030" y="5363035"/>
            <a:ext cx="356184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1D01D-D156-9648-9B47-D73B14DD3944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0347" y="5559018"/>
            <a:ext cx="333854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30C8B-B890-044A-BA1D-E3E2FA421C30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2126508" y="4934508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B341D-5065-FF4F-8D6E-F52085711D1C}"/>
              </a:ext>
            </a:extLst>
          </p:cNvPr>
          <p:cNvCxnSpPr>
            <a:cxnSpLocks/>
            <a:stCxn id="14" idx="2"/>
            <a:endCxn id="7" idx="7"/>
          </p:cNvCxnSpPr>
          <p:nvPr/>
        </p:nvCxnSpPr>
        <p:spPr>
          <a:xfrm flipH="1">
            <a:off x="2510347" y="4926487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8C139-479C-534D-B3B8-D3610B670F50}"/>
              </a:ext>
            </a:extLst>
          </p:cNvPr>
          <p:cNvSpPr/>
          <p:nvPr/>
        </p:nvSpPr>
        <p:spPr>
          <a:xfrm>
            <a:off x="1947145" y="4575638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772BB-C9BB-5943-910A-E7F49C10F0F4}"/>
              </a:ext>
            </a:extLst>
          </p:cNvPr>
          <p:cNvSpPr/>
          <p:nvPr/>
        </p:nvSpPr>
        <p:spPr>
          <a:xfrm>
            <a:off x="2500595" y="4567617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F11A6-D45A-1F47-A576-C2DD30656C1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1030" y="6118590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E2E6E7-6905-724E-AB80-07706D8440FF}"/>
              </a:ext>
            </a:extLst>
          </p:cNvPr>
          <p:cNvSpPr/>
          <p:nvPr/>
        </p:nvSpPr>
        <p:spPr>
          <a:xfrm>
            <a:off x="3126648" y="4302773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8B2C87-5F16-1B4C-B417-E6F89D405CC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306011" y="4661643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2617-D76D-AA41-BCD4-C42F4C0F0B7F}"/>
              </a:ext>
            </a:extLst>
          </p:cNvPr>
          <p:cNvSpPr/>
          <p:nvPr/>
        </p:nvSpPr>
        <p:spPr>
          <a:xfrm>
            <a:off x="1853930" y="4178784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6F1BE-6D7F-5944-9A22-2BA4C9CB0E53}"/>
              </a:ext>
            </a:extLst>
          </p:cNvPr>
          <p:cNvSpPr txBox="1"/>
          <p:nvPr/>
        </p:nvSpPr>
        <p:spPr>
          <a:xfrm>
            <a:off x="1813126" y="41747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2613C02-E8E0-CF46-B55D-EAF97AA9E9A8}"/>
              </a:ext>
            </a:extLst>
          </p:cNvPr>
          <p:cNvSpPr/>
          <p:nvPr/>
        </p:nvSpPr>
        <p:spPr>
          <a:xfrm>
            <a:off x="3654027" y="4332261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33C7D4F-E712-9741-81FF-80A1F7D13850}"/>
              </a:ext>
            </a:extLst>
          </p:cNvPr>
          <p:cNvSpPr/>
          <p:nvPr/>
        </p:nvSpPr>
        <p:spPr>
          <a:xfrm rot="5400000">
            <a:off x="2589929" y="3861613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5BABF-EDBF-014C-86B5-38FC8DFF83ED}"/>
              </a:ext>
            </a:extLst>
          </p:cNvPr>
          <p:cNvSpPr txBox="1"/>
          <p:nvPr/>
        </p:nvSpPr>
        <p:spPr>
          <a:xfrm>
            <a:off x="3980124" y="3036245"/>
            <a:ext cx="23668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Buffer: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5B3E80-0984-5241-B5CF-4A76CC16D9FE}"/>
              </a:ext>
            </a:extLst>
          </p:cNvPr>
          <p:cNvSpPr/>
          <p:nvPr/>
        </p:nvSpPr>
        <p:spPr>
          <a:xfrm>
            <a:off x="3178923" y="3028230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3BA59B-AE9D-1C43-9B58-F3CABE02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6025"/>
              </p:ext>
            </p:extLst>
          </p:nvPr>
        </p:nvGraphicFramePr>
        <p:xfrm>
          <a:off x="3966882" y="3917484"/>
          <a:ext cx="3611789" cy="22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85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1534599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593730">
                  <a:extLst>
                    <a:ext uri="{9D8B030D-6E8A-4147-A177-3AD203B41FA5}">
                      <a16:colId xmlns:a16="http://schemas.microsoft.com/office/drawing/2014/main" val="3435706157"/>
                    </a:ext>
                  </a:extLst>
                </a:gridCol>
                <a:gridCol w="433526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</a:tblGrid>
              <a:tr h="236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E7D3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81420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393504"/>
                  </a:ext>
                </a:extLst>
              </a:tr>
              <a:tr h="4473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003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A13D420-60A8-4844-8A53-70A49749F138}"/>
              </a:ext>
            </a:extLst>
          </p:cNvPr>
          <p:cNvSpPr txBox="1"/>
          <p:nvPr/>
        </p:nvSpPr>
        <p:spPr>
          <a:xfrm>
            <a:off x="3863195" y="3530277"/>
            <a:ext cx="19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Rename Table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D7D160B-FC21-0B48-9CF6-ABEBBC74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61386"/>
              </p:ext>
            </p:extLst>
          </p:nvPr>
        </p:nvGraphicFramePr>
        <p:xfrm>
          <a:off x="2179155" y="6535953"/>
          <a:ext cx="5399515" cy="17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80">
                  <a:extLst>
                    <a:ext uri="{9D8B030D-6E8A-4147-A177-3AD203B41FA5}">
                      <a16:colId xmlns:a16="http://schemas.microsoft.com/office/drawing/2014/main" val="483039136"/>
                    </a:ext>
                  </a:extLst>
                </a:gridCol>
                <a:gridCol w="608844">
                  <a:extLst>
                    <a:ext uri="{9D8B030D-6E8A-4147-A177-3AD203B41FA5}">
                      <a16:colId xmlns:a16="http://schemas.microsoft.com/office/drawing/2014/main" val="1336448061"/>
                    </a:ext>
                  </a:extLst>
                </a:gridCol>
                <a:gridCol w="629811">
                  <a:extLst>
                    <a:ext uri="{9D8B030D-6E8A-4147-A177-3AD203B41FA5}">
                      <a16:colId xmlns:a16="http://schemas.microsoft.com/office/drawing/2014/main" val="264617216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44117503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4031422619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3183004755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66557186"/>
                    </a:ext>
                  </a:extLst>
                </a:gridCol>
                <a:gridCol w="626016">
                  <a:extLst>
                    <a:ext uri="{9D8B030D-6E8A-4147-A177-3AD203B41FA5}">
                      <a16:colId xmlns:a16="http://schemas.microsoft.com/office/drawing/2014/main" val="2650793572"/>
                    </a:ext>
                  </a:extLst>
                </a:gridCol>
              </a:tblGrid>
              <a:tr h="2837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Xdata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56448"/>
                  </a:ext>
                </a:extLst>
              </a:tr>
              <a:tr h="4385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9915"/>
                  </a:ext>
                </a:extLst>
              </a:tr>
              <a:tr h="43216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6208"/>
                  </a:ext>
                </a:extLst>
              </a:tr>
              <a:tr h="442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91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B772F22-2544-C449-B991-45AA0FD15169}"/>
              </a:ext>
            </a:extLst>
          </p:cNvPr>
          <p:cNvSpPr txBox="1"/>
          <p:nvPr/>
        </p:nvSpPr>
        <p:spPr>
          <a:xfrm rot="16200000">
            <a:off x="1214087" y="721749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708C3F-1DBA-0D47-B7C6-61D617F6512C}"/>
              </a:ext>
            </a:extLst>
          </p:cNvPr>
          <p:cNvSpPr/>
          <p:nvPr/>
        </p:nvSpPr>
        <p:spPr>
          <a:xfrm>
            <a:off x="5659224" y="5315090"/>
            <a:ext cx="356616" cy="3566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v2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B69B84-DC28-8641-9EB8-B4F5EEA8DB70}"/>
              </a:ext>
            </a:extLst>
          </p:cNvPr>
          <p:cNvGrpSpPr>
            <a:grpSpLocks noChangeAspect="1"/>
          </p:cNvGrpSpPr>
          <p:nvPr/>
        </p:nvGrpSpPr>
        <p:grpSpPr>
          <a:xfrm>
            <a:off x="4643933" y="4412567"/>
            <a:ext cx="1371907" cy="356708"/>
            <a:chOff x="4706471" y="4370182"/>
            <a:chExt cx="1653323" cy="429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7FAEF6-A48D-9747-A41D-0B82A603B45C}"/>
                </a:ext>
              </a:extLst>
            </p:cNvPr>
            <p:cNvSpPr/>
            <p:nvPr/>
          </p:nvSpPr>
          <p:spPr>
            <a:xfrm>
              <a:off x="4706471" y="4370293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v0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4782DC-CB66-E94B-A5E6-06AA738E6741}"/>
                </a:ext>
              </a:extLst>
            </p:cNvPr>
            <p:cNvSpPr/>
            <p:nvPr/>
          </p:nvSpPr>
          <p:spPr>
            <a:xfrm>
              <a:off x="5930026" y="437018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F0</a:t>
              </a: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6C407D8-0F7F-A14B-B558-E51715C66191}"/>
                </a:ext>
              </a:extLst>
            </p:cNvPr>
            <p:cNvSpPr/>
            <p:nvPr/>
          </p:nvSpPr>
          <p:spPr>
            <a:xfrm rot="5400000">
              <a:off x="5163083" y="4520570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DA5EC4-C590-7445-BF3E-86F2D651F71C}"/>
              </a:ext>
            </a:extLst>
          </p:cNvPr>
          <p:cNvGrpSpPr>
            <a:grpSpLocks noChangeAspect="1"/>
          </p:cNvGrpSpPr>
          <p:nvPr/>
        </p:nvGrpSpPr>
        <p:grpSpPr>
          <a:xfrm>
            <a:off x="5152217" y="4866524"/>
            <a:ext cx="865481" cy="356616"/>
            <a:chOff x="5319018" y="5011092"/>
            <a:chExt cx="1043016" cy="4297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AC3703-AA4E-3846-8A3B-1AD16DC53397}"/>
                </a:ext>
              </a:extLst>
            </p:cNvPr>
            <p:cNvSpPr/>
            <p:nvPr/>
          </p:nvSpPr>
          <p:spPr>
            <a:xfrm>
              <a:off x="5319018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v1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7CA9E3-1FF3-D743-8E80-7F38C4294A4E}"/>
                </a:ext>
              </a:extLst>
            </p:cNvPr>
            <p:cNvSpPr/>
            <p:nvPr/>
          </p:nvSpPr>
          <p:spPr>
            <a:xfrm>
              <a:off x="5932266" y="5011092"/>
              <a:ext cx="429768" cy="4297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F1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39AB6AC2-DC62-BB48-AA6B-8B45A0597B64}"/>
                </a:ext>
              </a:extLst>
            </p:cNvPr>
            <p:cNvSpPr/>
            <p:nvPr/>
          </p:nvSpPr>
          <p:spPr>
            <a:xfrm rot="5400000">
              <a:off x="5749386" y="5140673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C12087-61F1-E342-AD37-1AEB1CB5BF45}"/>
              </a:ext>
            </a:extLst>
          </p:cNvPr>
          <p:cNvCxnSpPr>
            <a:cxnSpLocks/>
          </p:cNvCxnSpPr>
          <p:nvPr/>
        </p:nvCxnSpPr>
        <p:spPr>
          <a:xfrm>
            <a:off x="3537648" y="3212353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D89E24CE-6E0C-944F-80A4-3725B74E24FC}"/>
              </a:ext>
            </a:extLst>
          </p:cNvPr>
          <p:cNvSpPr/>
          <p:nvPr/>
        </p:nvSpPr>
        <p:spPr>
          <a:xfrm rot="5400000">
            <a:off x="5501498" y="4537357"/>
            <a:ext cx="151751" cy="1517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5E0D7-BEA4-FD44-BA11-45EDBD0CD398}"/>
              </a:ext>
            </a:extLst>
          </p:cNvPr>
          <p:cNvSpPr txBox="1"/>
          <p:nvPr/>
        </p:nvSpPr>
        <p:spPr>
          <a:xfrm>
            <a:off x="5141693" y="43715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123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06A76-F699-7549-8A88-E90D73986BCF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756495-FA58-3846-9CC6-4479579FFD7D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707739" y="6463717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D637D9-1D73-A943-91B5-098E8F8AD659}"/>
              </a:ext>
            </a:extLst>
          </p:cNvPr>
          <p:cNvSpPr txBox="1"/>
          <p:nvPr/>
        </p:nvSpPr>
        <p:spPr>
          <a:xfrm>
            <a:off x="2453190" y="6111985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52D1E9-BF92-3242-931F-69824C35632A}"/>
              </a:ext>
            </a:extLst>
          </p:cNvPr>
          <p:cNvSpPr/>
          <p:nvPr/>
        </p:nvSpPr>
        <p:spPr>
          <a:xfrm>
            <a:off x="1642799" y="6222759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03928C7-7226-FC41-AC67-E4DBA225A1C9}"/>
              </a:ext>
            </a:extLst>
          </p:cNvPr>
          <p:cNvGrpSpPr/>
          <p:nvPr/>
        </p:nvGrpSpPr>
        <p:grpSpPr>
          <a:xfrm>
            <a:off x="1642797" y="7218799"/>
            <a:ext cx="1369223" cy="708971"/>
            <a:chOff x="6440150" y="3103381"/>
            <a:chExt cx="1403966" cy="7269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202E93-A731-1541-8A12-D35B81A87A6B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6B26F65-4E0E-4848-928E-FA350DAA779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F9878DD-610D-EF43-807B-362BF27E0076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8E0C92F7-5FF6-3E46-8360-C9207C80FE2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347A18-BE72-6B4D-8422-61F902CA28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B5A9A7-29C6-7347-BAF9-A9D2A9D790B0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885327C6-CE7F-D245-BC61-FD9E2C27256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8E703D4-952A-3D42-BE1C-2F8B67D58D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22ECCA8-170C-7F4C-906A-64705CD707B1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6738A58C-0DAF-6F4C-B121-61B40B1C392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4BD9E62-0520-9F4A-B1DB-713DD51577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079B33-487F-DC43-9024-395D866134CF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069C67C7-A019-D74F-8602-08AE4BFE835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5F435D-E821-D743-B117-BDB8F81C756A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94" name="Table 267">
            <a:extLst>
              <a:ext uri="{FF2B5EF4-FFF2-40B4-BE49-F238E27FC236}">
                <a16:creationId xmlns:a16="http://schemas.microsoft.com/office/drawing/2014/main" id="{3CC19B97-E598-1245-81D4-1353267E5A3A}"/>
              </a:ext>
            </a:extLst>
          </p:cNvPr>
          <p:cNvGraphicFramePr>
            <a:graphicFrameLocks noGrp="1"/>
          </p:cNvGraphicFramePr>
          <p:nvPr/>
        </p:nvGraphicFramePr>
        <p:xfrm>
          <a:off x="1704985" y="6395048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B0B3B6-9D09-E745-9529-E7A1B336C750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2707740" y="7021355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3275B73-14CA-3D48-9EE5-80AD3707FB06}"/>
              </a:ext>
            </a:extLst>
          </p:cNvPr>
          <p:cNvCxnSpPr>
            <a:cxnSpLocks/>
          </p:cNvCxnSpPr>
          <p:nvPr/>
        </p:nvCxnSpPr>
        <p:spPr>
          <a:xfrm>
            <a:off x="1978755" y="7025686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5F91608-B9A8-FA4E-AA89-20A5DEBD52A7}"/>
              </a:ext>
            </a:extLst>
          </p:cNvPr>
          <p:cNvCxnSpPr>
            <a:cxnSpLocks/>
          </p:cNvCxnSpPr>
          <p:nvPr/>
        </p:nvCxnSpPr>
        <p:spPr>
          <a:xfrm flipH="1">
            <a:off x="2306779" y="6841192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C4960B2-C7E7-7243-A81E-8A17526559B6}"/>
              </a:ext>
            </a:extLst>
          </p:cNvPr>
          <p:cNvSpPr/>
          <p:nvPr/>
        </p:nvSpPr>
        <p:spPr>
          <a:xfrm>
            <a:off x="2371782" y="6617368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5D043F-9866-B547-81FC-16D8D3BFCE14}"/>
              </a:ext>
            </a:extLst>
          </p:cNvPr>
          <p:cNvCxnSpPr>
            <a:cxnSpLocks/>
          </p:cNvCxnSpPr>
          <p:nvPr/>
        </p:nvCxnSpPr>
        <p:spPr>
          <a:xfrm flipH="1">
            <a:off x="3229771" y="6104488"/>
            <a:ext cx="5298" cy="2285812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45195C-9E0D-6E46-B4B8-CC68A3E40971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65D13F-43DB-A94C-9F0A-0F27DB9C6A3C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43E9B0-C933-4E44-AF26-2B67B8D093D2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0522B25-E519-594A-8D15-C3514BAC96B3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7A2456A-7341-DD42-9D83-E8A4A0F65600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7FC401-23EA-9A4F-AC99-24B1B86F0C85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810F97-0733-A446-8F0C-48718ECFA56E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925728C-5A28-9943-BF82-A37382F02E48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88CDEF30-5039-744C-A2F0-20254C0A482B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0709C5E-BEE8-6A46-A0C2-9690B1E8485D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343496-3F76-1841-A765-D134E8830BA1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F38002-B6A0-A24F-9DEE-DDCB8CC0C8D7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28914F-51AC-5E4D-AF5B-EF0147120381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37949CA-9F4B-D343-A152-05671E859434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042619-A604-4F43-B90A-FF357BB47C87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166C5D20-BEEF-4548-B1FB-EBD95980C750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69218A-C7EB-C34D-995B-8625E391E97D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988DDC-09F0-A741-8854-DE67858ACF2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CD5A85-B842-234D-91A8-955C8F9DB7B9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BCCD5D-64A7-7347-A2DD-352DF1D6D51B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2040E1-3144-9B42-88CC-3DEF7F036B38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BD1533-93A6-8C4B-94D8-91B249CAE366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3189A6-8C51-474D-869F-6A35C2CDAE8F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99C58DFE-9679-174F-B1B2-61FE904C5068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44ED9FF-EC79-7A40-9E52-74B054E94A5A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15A8C1-D25C-3D46-BBA4-C4D5870CD72F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9D3BC8-24EC-344A-971D-438737AE3830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42517FE-DF03-4949-A354-42550645D779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0EFBD71-B565-FB4D-958D-E5348CFE96E8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1E7656-B5BA-FC4A-B0F8-E946CC6068F7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134BCB-A73E-DC4F-A1F5-06FCE8D110C4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8EA05C1-573F-E141-803E-7A13E88A10EB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4E3E3F-E13A-9248-BC53-714EB52D1062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CC94C1-A004-5343-A552-5B68491D8D04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E40F472-5997-BB46-9672-7B4942071426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E0C5E7-8EEF-F34A-9953-80CB7C3AC042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F6C54F-36B5-7946-A8C3-F756890631D6}"/>
              </a:ext>
            </a:extLst>
          </p:cNvPr>
          <p:cNvCxnSpPr>
            <a:cxnSpLocks/>
            <a:stCxn id="115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901077-B9E2-724E-BF50-C97469ACF595}"/>
              </a:ext>
            </a:extLst>
          </p:cNvPr>
          <p:cNvCxnSpPr>
            <a:cxnSpLocks/>
          </p:cNvCxnSpPr>
          <p:nvPr/>
        </p:nvCxnSpPr>
        <p:spPr>
          <a:xfrm flipH="1">
            <a:off x="3011853" y="7733601"/>
            <a:ext cx="3058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0FBA925-2E4C-F44A-9101-9874B812808C}"/>
              </a:ext>
            </a:extLst>
          </p:cNvPr>
          <p:cNvCxnSpPr>
            <a:cxnSpLocks/>
          </p:cNvCxnSpPr>
          <p:nvPr/>
        </p:nvCxnSpPr>
        <p:spPr>
          <a:xfrm>
            <a:off x="3139251" y="6527530"/>
            <a:ext cx="1309174" cy="4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BF32AE5-70F3-2E41-ADCA-0574D247595F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55555A3-B329-3549-9254-4243BE4FA77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BF77BDF-332C-1645-98DC-AE875AF165D9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3275900-3072-6647-A177-A67B2F1A59D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E07DA4C6-F8C5-804F-B7EC-93AABFBC707C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73F43DE-AA6D-4242-8ABA-3896AC0A5E67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55D3F10-FBE2-264B-B1B7-1DF42C3C9A0E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264099E-206C-A14F-A572-03E00A82CC71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643F2AB-34BB-8D4E-BCF0-178B8BD02067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0483EE-4390-D94A-B52D-ACEAC5A93627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8C72442-751B-BE40-B923-8863366C2891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631FB6A-B5BC-934C-8220-C5FC9C0E6376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F96D60F-CAF1-9B45-9AC9-61D17261A7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52" name="Triangle 151">
              <a:extLst>
                <a:ext uri="{FF2B5EF4-FFF2-40B4-BE49-F238E27FC236}">
                  <a16:creationId xmlns:a16="http://schemas.microsoft.com/office/drawing/2014/main" id="{4FB40F5A-FEE3-C843-A032-4ED9BA774BA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ADFC937-3FF4-2A41-8F91-9597508F549E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7F6FE91-95D0-5041-A638-A2BD9E1BA0D7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155" name="Trapezoid 154">
            <a:extLst>
              <a:ext uri="{FF2B5EF4-FFF2-40B4-BE49-F238E27FC236}">
                <a16:creationId xmlns:a16="http://schemas.microsoft.com/office/drawing/2014/main" id="{97A88926-4021-AC49-ACBA-9FFAB91D233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05C323-65EE-9446-B9FD-A24EE1ED4FA1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4665D3F-9085-7D4C-B1E5-D8FFFF9FDA82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DE2BA45-D1EB-3A4F-86DF-31C1F6C0056F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0450239-9B0D-3547-9378-6681B6A327D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82F0B07E-C054-7349-9945-4743BBBFA52F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F07EB0F-F62A-F647-B325-9509B631BA75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8E91B9-5A9C-DC45-8126-38FC6D77B584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064904-2FA0-7E49-8EA4-5715A2AC4E74}"/>
              </a:ext>
            </a:extLst>
          </p:cNvPr>
          <p:cNvCxnSpPr>
            <a:cxnSpLocks/>
            <a:stCxn id="154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8B03B95-DE31-A64C-B785-2F931AB39509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C3C9A3A-06DC-DE42-BA00-5EA63C57D82D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7520A48-134A-C945-A989-F7ACAB958B2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A701B6F-0B73-F345-9A7E-E65BEBD655D8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E6A0085-150F-864A-A159-30DE6F7CDC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65554F1-CAEE-B04F-AFE6-4E4BB4BD6414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6C1EF5E2-13B2-EE43-9594-B9AC827A25E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6BA69E65-1E92-E448-9360-D288769D607C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603BA3F-BD9D-534D-B6AF-7CC2D44CA4F0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B2512824-355C-0840-A07B-A4C6B5DBBFAB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AC0CE82-0965-8F42-8FAE-5D945653A5FC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9DD4ABB-1D7F-2A4D-8192-37ED64EE979E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7B815F2-4F82-8946-83E6-2B0C403FE90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833C452-04FB-C342-89B5-693FFFCC5681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BB819ED3-CBC4-F44D-B5EB-BE36F6A804C7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414BDD50-3097-EF44-A8E4-A81078E6EA4A}"/>
              </a:ext>
            </a:extLst>
          </p:cNvPr>
          <p:cNvSpPr txBox="1"/>
          <p:nvPr/>
        </p:nvSpPr>
        <p:spPr>
          <a:xfrm>
            <a:off x="1586267" y="5848189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DA597ED-22A3-5E49-9315-CEB7F3F8EBE7}"/>
              </a:ext>
            </a:extLst>
          </p:cNvPr>
          <p:cNvSpPr txBox="1"/>
          <p:nvPr/>
        </p:nvSpPr>
        <p:spPr>
          <a:xfrm>
            <a:off x="3292268" y="5848190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995B332-CD35-ED45-841F-5650DB164866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3195161-8B60-9E4C-898E-53C9A9944905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A89DC80-F9E9-BF44-9A70-8161228D5656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EE9832C-63AF-234A-8238-32D815A75AAE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86" name="Triangle 185">
              <a:extLst>
                <a:ext uri="{FF2B5EF4-FFF2-40B4-BE49-F238E27FC236}">
                  <a16:creationId xmlns:a16="http://schemas.microsoft.com/office/drawing/2014/main" id="{C77EBAD2-4C5F-C549-B2B4-AA6BE4148E4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22FE922-4B16-0D46-8497-D594173C6068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5E4B17A-9C55-0A45-96EC-2FB1FDC461DF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BD9D767-DE8F-EC41-9B77-74CC4FAEA7D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81FD1BB-09C1-7C45-AD5E-F367C8EA2C21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C3914C6-DB15-BF48-9867-EDB7EB7779D3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rapezoid 191">
            <a:extLst>
              <a:ext uri="{FF2B5EF4-FFF2-40B4-BE49-F238E27FC236}">
                <a16:creationId xmlns:a16="http://schemas.microsoft.com/office/drawing/2014/main" id="{377D6ED2-4E51-D941-8292-AAE7F2C8A7E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40F03CF-0884-2741-BA93-68ABC82967ED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9E5D8D-87E3-7E4E-8717-9BC021B5D075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E061487-752A-0245-AC7D-DB203DECC1C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B69C43-E8E8-5A42-9B87-49A36C74694E}"/>
              </a:ext>
            </a:extLst>
          </p:cNvPr>
          <p:cNvCxnSpPr>
            <a:cxnSpLocks/>
            <a:stCxn id="192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FE7659-A3B6-6C48-97A1-C9A55C3CA450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34F76AC-F5D3-4343-840D-F35FFB91E8AA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206BB18-88D6-FD46-BCA7-9778B2A8F208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ADFE5EE-5E15-E141-ABFD-23C6940EC6C2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FC56239-1A2D-A944-A241-91994CC58CB9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rapezoid 201">
            <a:extLst>
              <a:ext uri="{FF2B5EF4-FFF2-40B4-BE49-F238E27FC236}">
                <a16:creationId xmlns:a16="http://schemas.microsoft.com/office/drawing/2014/main" id="{3675EB3C-5E7F-9244-A6AB-2B034EC8558D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EAE8CAA-4A96-B148-8871-99A01524D394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rapezoid 203">
            <a:extLst>
              <a:ext uri="{FF2B5EF4-FFF2-40B4-BE49-F238E27FC236}">
                <a16:creationId xmlns:a16="http://schemas.microsoft.com/office/drawing/2014/main" id="{ADA4B298-B94A-564B-B9A7-C0858925ABC2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31D5BC1-8A15-EA47-ACC0-527AD9B85BFC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BD24460-2156-FA4B-8151-9851B29514AB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A3A8766-5BA1-A846-A235-DF506EEAC1CD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3B5275A-4009-0145-981B-4A3B176DF61C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38B404EF-A2FB-EE41-BCA2-ED8A3ACE40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8F4B1C00-7ECB-114C-A8B5-F9916488C9F8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212" name="Triangle 211">
                  <a:extLst>
                    <a:ext uri="{FF2B5EF4-FFF2-40B4-BE49-F238E27FC236}">
                      <a16:creationId xmlns:a16="http://schemas.microsoft.com/office/drawing/2014/main" id="{5B067B07-EB89-1243-BD32-6C66907C874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C0E5CB0-70F7-424C-A94D-DB737BD7BDEB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C8D52A9-DB0F-FB4E-9C27-40AE24BEBF0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9A160E9-B814-8F4D-8B9E-2CBF13CC069B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4C2ED11-6536-A644-9361-275355B45208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05919BA-7CD3-494D-9529-9B107BD9A8C0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3C2881-5DB0-5643-B25D-B1DD242BC24C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883E7B-B344-7648-9AC2-29BE008F9B55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1F4A555-9343-B342-A24C-D770F34B7AE2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72D3B3D-7556-7E49-A93D-36E790EE9055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4BCD13E-0F2A-E649-A33F-8F047200262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85D6167-366C-554B-8F8C-56839B1A4BF7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4955C5F-15C4-774C-965B-67DD9727BEE4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AE4FDA2-A1E9-FF45-A964-E42FC9896E32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6A1E586-17BF-F44C-9DCF-25511716A528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79FDB13-D3F0-B547-ACB0-76C369FB30CC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D4ACF1B-A837-A149-9DC3-1796FE945DF8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C500B3A-24BF-9D43-B47D-9B6DA2308C6B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64713BC-C803-1043-B2E6-EAE8864180DD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0C155174-01A7-D24A-B513-BAF70FAAE9CC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9BABC7-C4A7-5E46-B40A-06DB496AF730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2130042-3B4E-524F-8F31-70829C9EEF76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237">
            <a:extLst>
              <a:ext uri="{FF2B5EF4-FFF2-40B4-BE49-F238E27FC236}">
                <a16:creationId xmlns:a16="http://schemas.microsoft.com/office/drawing/2014/main" id="{9DE42CFF-47BD-6A4E-8071-D8AFC4AA7B71}"/>
              </a:ext>
            </a:extLst>
          </p:cNvPr>
          <p:cNvSpPr/>
          <p:nvPr/>
        </p:nvSpPr>
        <p:spPr>
          <a:xfrm>
            <a:off x="3017840" y="6527531"/>
            <a:ext cx="126654" cy="976047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8D74523-0A40-E640-8EE8-60926AF5D30A}"/>
              </a:ext>
            </a:extLst>
          </p:cNvPr>
          <p:cNvSpPr/>
          <p:nvPr/>
        </p:nvSpPr>
        <p:spPr>
          <a:xfrm rot="10800000">
            <a:off x="3317698" y="6967944"/>
            <a:ext cx="170448" cy="771641"/>
          </a:xfrm>
          <a:custGeom>
            <a:avLst/>
            <a:gdLst>
              <a:gd name="connsiteX0" fmla="*/ 0 w 136849"/>
              <a:gd name="connsiteY0" fmla="*/ 1250302 h 1250302"/>
              <a:gd name="connsiteX1" fmla="*/ 136849 w 136849"/>
              <a:gd name="connsiteY1" fmla="*/ 1250302 h 1250302"/>
              <a:gd name="connsiteX2" fmla="*/ 136849 w 136849"/>
              <a:gd name="connsiteY2" fmla="*/ 0 h 12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849" h="1250302">
                <a:moveTo>
                  <a:pt x="0" y="1250302"/>
                </a:moveTo>
                <a:lnTo>
                  <a:pt x="136849" y="1250302"/>
                </a:lnTo>
                <a:lnTo>
                  <a:pt x="13684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</p:spTree>
    <p:extLst>
      <p:ext uri="{BB962C8B-B14F-4D97-AF65-F5344CB8AC3E}">
        <p14:creationId xmlns:p14="http://schemas.microsoft.com/office/powerpoint/2010/main" val="173641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224278C8-F1EC-9E43-BA69-229D2E92C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16200000" flipH="1">
            <a:off x="5088973" y="4230533"/>
            <a:ext cx="1990098" cy="4296669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ECDF967-0767-3744-A6D9-09B449CD5324}"/>
              </a:ext>
            </a:extLst>
          </p:cNvPr>
          <p:cNvSpPr/>
          <p:nvPr/>
        </p:nvSpPr>
        <p:spPr>
          <a:xfrm rot="16200000">
            <a:off x="4690028" y="4604149"/>
            <a:ext cx="605835" cy="2138947"/>
          </a:xfrm>
          <a:prstGeom prst="rect">
            <a:avLst/>
          </a:prstGeom>
          <a:solidFill>
            <a:schemeClr val="bg1">
              <a:alpha val="3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F0681D-EE6B-C441-94BB-7FE8CDA6611E}"/>
              </a:ext>
            </a:extLst>
          </p:cNvPr>
          <p:cNvCxnSpPr>
            <a:cxnSpLocks/>
          </p:cNvCxnSpPr>
          <p:nvPr/>
        </p:nvCxnSpPr>
        <p:spPr>
          <a:xfrm rot="16200000">
            <a:off x="3845187" y="5305294"/>
            <a:ext cx="156809" cy="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C81625-E4E9-B14C-B927-42EBAB599AF4}"/>
              </a:ext>
            </a:extLst>
          </p:cNvPr>
          <p:cNvCxnSpPr>
            <a:cxnSpLocks/>
          </p:cNvCxnSpPr>
          <p:nvPr/>
        </p:nvCxnSpPr>
        <p:spPr>
          <a:xfrm rot="16200000">
            <a:off x="6929743" y="4368719"/>
            <a:ext cx="743271" cy="2482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3D0BD40-8BCC-0E41-9DB7-92AFEA171352}"/>
              </a:ext>
            </a:extLst>
          </p:cNvPr>
          <p:cNvCxnSpPr>
            <a:cxnSpLocks/>
          </p:cNvCxnSpPr>
          <p:nvPr/>
        </p:nvCxnSpPr>
        <p:spPr>
          <a:xfrm rot="16200000">
            <a:off x="6792122" y="4607102"/>
            <a:ext cx="624552" cy="212460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209CCF-AD4B-DE45-BBA6-7EB445580494}"/>
              </a:ext>
            </a:extLst>
          </p:cNvPr>
          <p:cNvCxnSpPr>
            <a:cxnSpLocks/>
          </p:cNvCxnSpPr>
          <p:nvPr/>
        </p:nvCxnSpPr>
        <p:spPr>
          <a:xfrm rot="16200000">
            <a:off x="3624984" y="5696151"/>
            <a:ext cx="597528" cy="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BDCB5D-77C6-6C49-BF47-9B7EACAD7A4A}"/>
              </a:ext>
            </a:extLst>
          </p:cNvPr>
          <p:cNvCxnSpPr>
            <a:cxnSpLocks/>
          </p:cNvCxnSpPr>
          <p:nvPr/>
        </p:nvCxnSpPr>
        <p:spPr>
          <a:xfrm rot="16200000">
            <a:off x="4983646" y="4306074"/>
            <a:ext cx="13845" cy="2160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4A5B37-4FCC-E848-9B28-2A1B8D3E7AB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815997" y="4095214"/>
            <a:ext cx="4721305" cy="1156527"/>
            <a:chOff x="1457059" y="5118415"/>
            <a:chExt cx="3814049" cy="934286"/>
          </a:xfrm>
        </p:grpSpPr>
        <p:pic>
          <p:nvPicPr>
            <p:cNvPr id="115" name="Picture 114" descr="Chart&#10;&#10;Description automatically generated">
              <a:extLst>
                <a:ext uri="{FF2B5EF4-FFF2-40B4-BE49-F238E27FC236}">
                  <a16:creationId xmlns:a16="http://schemas.microsoft.com/office/drawing/2014/main" id="{5B292E05-C12E-234B-BF63-664A7A04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7059" y="5118415"/>
              <a:ext cx="3731392" cy="89855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453C73-3BBB-314C-B909-7B01AD2B5C52}"/>
                </a:ext>
              </a:extLst>
            </p:cNvPr>
            <p:cNvSpPr/>
            <p:nvPr/>
          </p:nvSpPr>
          <p:spPr>
            <a:xfrm>
              <a:off x="1470462" y="5132724"/>
              <a:ext cx="3711575" cy="87312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B4711A0-37B0-9D46-9F1F-939356FB663D}"/>
                </a:ext>
              </a:extLst>
            </p:cNvPr>
            <p:cNvSpPr txBox="1"/>
            <p:nvPr/>
          </p:nvSpPr>
          <p:spPr>
            <a:xfrm rot="10800000">
              <a:off x="2225900" y="5596556"/>
              <a:ext cx="663283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MRAM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E6BE4F-FC26-DF48-BA26-E08F309B4046}"/>
                </a:ext>
              </a:extLst>
            </p:cNvPr>
            <p:cNvSpPr txBox="1"/>
            <p:nvPr/>
          </p:nvSpPr>
          <p:spPr>
            <a:xfrm rot="10800000">
              <a:off x="3608127" y="5164178"/>
              <a:ext cx="592059" cy="292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>
                  <a:solidFill>
                    <a:schemeClr val="bg1"/>
                  </a:solidFill>
                </a:rPr>
                <a:t>SRAM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02425B-309E-BE49-81A7-CF968564DF34}"/>
                </a:ext>
              </a:extLst>
            </p:cNvPr>
            <p:cNvSpPr/>
            <p:nvPr/>
          </p:nvSpPr>
          <p:spPr>
            <a:xfrm>
              <a:off x="4297919" y="5713007"/>
              <a:ext cx="402504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7B6034-451D-CB4F-927D-D28D52031D38}"/>
                </a:ext>
              </a:extLst>
            </p:cNvPr>
            <p:cNvSpPr txBox="1"/>
            <p:nvPr/>
          </p:nvSpPr>
          <p:spPr>
            <a:xfrm rot="10800000">
              <a:off x="3717895" y="5638512"/>
              <a:ext cx="553210" cy="244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MANIC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2D84F4-EB72-B24F-86F6-E65C4B3A9D8D}"/>
                </a:ext>
              </a:extLst>
            </p:cNvPr>
            <p:cNvSpPr/>
            <p:nvPr/>
          </p:nvSpPr>
          <p:spPr>
            <a:xfrm>
              <a:off x="4700149" y="5713804"/>
              <a:ext cx="168761" cy="29210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F6D12DF-B7CF-2745-B78E-CAC751354CB7}"/>
                </a:ext>
              </a:extLst>
            </p:cNvPr>
            <p:cNvSpPr/>
            <p:nvPr/>
          </p:nvSpPr>
          <p:spPr>
            <a:xfrm>
              <a:off x="4296793" y="5635775"/>
              <a:ext cx="626052" cy="7649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38FF76F-BBAA-C44A-A1AF-BAED96C49542}"/>
                </a:ext>
              </a:extLst>
            </p:cNvPr>
            <p:cNvSpPr txBox="1"/>
            <p:nvPr/>
          </p:nvSpPr>
          <p:spPr>
            <a:xfrm rot="10800000">
              <a:off x="4784530" y="5810220"/>
              <a:ext cx="486578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Scalar</a:t>
              </a:r>
              <a:endParaRPr lang="en-US" sz="117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E3188E-CC4C-8744-9F17-85E68E40F3E6}"/>
                </a:ext>
              </a:extLst>
            </p:cNvPr>
            <p:cNvSpPr txBox="1"/>
            <p:nvPr/>
          </p:nvSpPr>
          <p:spPr>
            <a:xfrm rot="10800000">
              <a:off x="4412330" y="5314446"/>
              <a:ext cx="549623" cy="24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>
                  <a:solidFill>
                    <a:schemeClr val="bg1"/>
                  </a:solidFill>
                </a:rPr>
                <a:t>Caches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C80498-7092-C94F-A57D-68FD38D5C6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893" y="5779740"/>
              <a:ext cx="160388" cy="7733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3515A1-8B50-B746-A92D-C0A21C7907A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60621" y="5509560"/>
              <a:ext cx="125639" cy="135025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3833F1-2C64-0C46-9B55-975EB024A362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03" y="5153832"/>
              <a:ext cx="0" cy="49103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3E0B2F5-0686-7E47-A084-D5935ED10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311" y="5634284"/>
              <a:ext cx="713116" cy="326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C5D18A3-669C-3C4A-A794-D6BEE2C93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807" y="5641054"/>
              <a:ext cx="0" cy="3736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10FE618-0782-5E4C-B7BA-9C65AB91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921" y="5853209"/>
              <a:ext cx="160528" cy="18894"/>
            </a:xfrm>
            <a:prstGeom prst="line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636846-4D25-CF46-8130-B612311EA7ED}"/>
              </a:ext>
            </a:extLst>
          </p:cNvPr>
          <p:cNvGrpSpPr/>
          <p:nvPr/>
        </p:nvGrpSpPr>
        <p:grpSpPr>
          <a:xfrm>
            <a:off x="4958524" y="3989164"/>
            <a:ext cx="3057789" cy="3081221"/>
            <a:chOff x="2822471" y="4008000"/>
            <a:chExt cx="3135377" cy="31594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34AB24-EEF6-1842-8F39-3DE2862CF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658" y="486915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5C6FA-4BCE-2F4E-97F9-08D35CF322F7}"/>
                </a:ext>
              </a:extLst>
            </p:cNvPr>
            <p:cNvSpPr/>
            <p:nvPr/>
          </p:nvSpPr>
          <p:spPr>
            <a:xfrm>
              <a:off x="5166199" y="4982049"/>
              <a:ext cx="703807" cy="1016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913F89-1B84-F34E-9DBE-585D36AE4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71" y="580301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21C7FE-F18B-7D4D-8653-4A38F1BD3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146" y="5253163"/>
              <a:ext cx="267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E51D81-E483-9348-8AAA-EB6B153E9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849" y="513521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CC3609-3BCB-0B4D-904B-02E45C26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2240" y="487075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604FB8-B1FC-C841-8F4A-3EB38E921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22" y="4868395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9224E9-D965-7849-97C4-9AF53C4DDB39}"/>
                </a:ext>
              </a:extLst>
            </p:cNvPr>
            <p:cNvSpPr/>
            <p:nvPr/>
          </p:nvSpPr>
          <p:spPr>
            <a:xfrm>
              <a:off x="3123341" y="6091709"/>
              <a:ext cx="2622819" cy="100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0BA06A-3E14-A846-B6A4-2A0B37C8C9C8}"/>
                </a:ext>
              </a:extLst>
            </p:cNvPr>
            <p:cNvSpPr/>
            <p:nvPr/>
          </p:nvSpPr>
          <p:spPr>
            <a:xfrm>
              <a:off x="3210890" y="4114019"/>
              <a:ext cx="1108953" cy="7782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Scalar 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658043-F22D-1649-8A01-D51C378736E9}"/>
                </a:ext>
              </a:extLst>
            </p:cNvPr>
            <p:cNvSpPr/>
            <p:nvPr/>
          </p:nvSpPr>
          <p:spPr>
            <a:xfrm>
              <a:off x="3787252" y="5248102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2KB</a:t>
              </a:r>
            </a:p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I$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0C9E-B1B0-4E41-8B9C-F3E61548E90A}"/>
                </a:ext>
              </a:extLst>
            </p:cNvPr>
            <p:cNvSpPr/>
            <p:nvPr/>
          </p:nvSpPr>
          <p:spPr>
            <a:xfrm>
              <a:off x="4353889" y="5248102"/>
              <a:ext cx="758757" cy="4653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</a:rPr>
                <a:t>4KB D$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748A1-1580-5C4E-BB26-810E88C8B563}"/>
                </a:ext>
              </a:extLst>
            </p:cNvPr>
            <p:cNvSpPr/>
            <p:nvPr/>
          </p:nvSpPr>
          <p:spPr>
            <a:xfrm>
              <a:off x="2926395" y="5019502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I2C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99D1E-3C2B-DB40-942C-6F8A0A8EE752}"/>
                </a:ext>
              </a:extLst>
            </p:cNvPr>
            <p:cNvSpPr/>
            <p:nvPr/>
          </p:nvSpPr>
          <p:spPr>
            <a:xfrm>
              <a:off x="3220618" y="6150890"/>
              <a:ext cx="533805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Boot ROM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506A1D-C186-8B47-8B70-59203933A282}"/>
                </a:ext>
              </a:extLst>
            </p:cNvPr>
            <p:cNvSpPr/>
            <p:nvPr/>
          </p:nvSpPr>
          <p:spPr>
            <a:xfrm>
              <a:off x="3858993" y="6150890"/>
              <a:ext cx="635946" cy="86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64KB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SRAM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D94069-5CB0-6543-9F2D-7EDEA2F52B0E}"/>
                </a:ext>
              </a:extLst>
            </p:cNvPr>
            <p:cNvSpPr/>
            <p:nvPr/>
          </p:nvSpPr>
          <p:spPr>
            <a:xfrm>
              <a:off x="4628694" y="6150886"/>
              <a:ext cx="1071258" cy="86818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256KB</a:t>
              </a:r>
            </a:p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MRAM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3DBF26-DEAE-194B-A653-65C5D1B1D576}"/>
                </a:ext>
              </a:extLst>
            </p:cNvPr>
            <p:cNvSpPr txBox="1"/>
            <p:nvPr/>
          </p:nvSpPr>
          <p:spPr>
            <a:xfrm>
              <a:off x="3101606" y="6576114"/>
              <a:ext cx="810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/>
                <a:t>Main</a:t>
              </a:r>
            </a:p>
            <a:p>
              <a:r>
                <a:rPr lang="en-US" sz="1365" dirty="0"/>
                <a:t>Memory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40A80-6749-A044-83C8-766C72301EC7}"/>
                </a:ext>
              </a:extLst>
            </p:cNvPr>
            <p:cNvSpPr/>
            <p:nvPr/>
          </p:nvSpPr>
          <p:spPr>
            <a:xfrm>
              <a:off x="4637207" y="4114019"/>
              <a:ext cx="1108953" cy="778212"/>
            </a:xfrm>
            <a:prstGeom prst="rect">
              <a:avLst/>
            </a:prstGeom>
            <a:pattFill prst="wdUp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 err="1">
                  <a:solidFill>
                    <a:schemeClr val="tx1"/>
                  </a:solidFill>
                </a:rPr>
                <a:t>Minergy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8D1512-C786-9443-8F26-DAC035E92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853" y="5713409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9207E-77A9-4A4E-A7D7-440BA5C9A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254" y="5713408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94917B-D6EC-464B-BD89-2CBA78B62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567" y="5939663"/>
              <a:ext cx="1" cy="1639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66ACF4-B7F6-224F-ACA8-34BAB424C610}"/>
                </a:ext>
              </a:extLst>
            </p:cNvPr>
            <p:cNvGrpSpPr/>
            <p:nvPr/>
          </p:nvGrpSpPr>
          <p:grpSpPr>
            <a:xfrm>
              <a:off x="3858993" y="5762203"/>
              <a:ext cx="864376" cy="256282"/>
              <a:chOff x="8219872" y="2840476"/>
              <a:chExt cx="1118681" cy="256282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3102B732-FE47-BD4C-92A2-65559F1272AD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607011-4E10-8246-ADF1-575FE6C5CD53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E46037-E468-964E-94AF-497CDC031F85}"/>
                </a:ext>
              </a:extLst>
            </p:cNvPr>
            <p:cNvGrpSpPr/>
            <p:nvPr/>
          </p:nvGrpSpPr>
          <p:grpSpPr>
            <a:xfrm>
              <a:off x="4103486" y="4960126"/>
              <a:ext cx="864376" cy="256282"/>
              <a:chOff x="8219872" y="2840476"/>
              <a:chExt cx="1118681" cy="256282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6C40D011-8372-E742-9CC2-B88AC492CBB3}"/>
                  </a:ext>
                </a:extLst>
              </p:cNvPr>
              <p:cNvSpPr/>
              <p:nvPr/>
            </p:nvSpPr>
            <p:spPr>
              <a:xfrm rot="10800000">
                <a:off x="8219872" y="2887898"/>
                <a:ext cx="1118681" cy="163119"/>
              </a:xfrm>
              <a:prstGeom prst="trapezoid">
                <a:avLst>
                  <a:gd name="adj" fmla="val 71351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50E30-EC62-D94B-AFFD-D6C09EFA95C9}"/>
                  </a:ext>
                </a:extLst>
              </p:cNvPr>
              <p:cNvSpPr txBox="1"/>
              <p:nvPr/>
            </p:nvSpPr>
            <p:spPr>
              <a:xfrm>
                <a:off x="8432948" y="2840476"/>
                <a:ext cx="744966" cy="256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4" dirty="0"/>
                  <a:t>Arbiter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F4D155-C923-FA47-947E-EFA6D18D404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009902" y="4899222"/>
              <a:ext cx="5951" cy="348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AD8941-8F65-E34F-B381-CF9CA1929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384" y="4956226"/>
              <a:ext cx="668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F9EBC2-B2C2-4E46-A23F-8362BC8FFA9B}"/>
                </a:ext>
              </a:extLst>
            </p:cNvPr>
            <p:cNvSpPr/>
            <p:nvPr/>
          </p:nvSpPr>
          <p:spPr>
            <a:xfrm>
              <a:off x="2917219" y="5560607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65" dirty="0">
                  <a:solidFill>
                    <a:schemeClr val="tx1"/>
                  </a:solidFill>
                </a:rPr>
                <a:t>GPIO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5521D7-B17C-7B49-8E8B-94402B96EC0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317942" y="4503125"/>
              <a:ext cx="3192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AC2F64-FD97-2C49-85A2-2E094C46060D}"/>
                </a:ext>
              </a:extLst>
            </p:cNvPr>
            <p:cNvGrpSpPr/>
            <p:nvPr/>
          </p:nvGrpSpPr>
          <p:grpSpPr>
            <a:xfrm>
              <a:off x="3408424" y="5013113"/>
              <a:ext cx="263976" cy="1007625"/>
              <a:chOff x="6704592" y="3258282"/>
              <a:chExt cx="263976" cy="11622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909B52-7647-364B-88E4-9B53218FD745}"/>
                  </a:ext>
                </a:extLst>
              </p:cNvPr>
              <p:cNvSpPr/>
              <p:nvPr/>
            </p:nvSpPr>
            <p:spPr>
              <a:xfrm>
                <a:off x="6764099" y="3258282"/>
                <a:ext cx="144963" cy="1162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62E933-0FA2-F04A-AD25-3C4B1CA899C2}"/>
                  </a:ext>
                </a:extLst>
              </p:cNvPr>
              <p:cNvSpPr txBox="1"/>
              <p:nvPr/>
            </p:nvSpPr>
            <p:spPr>
              <a:xfrm rot="16200000">
                <a:off x="6515020" y="3704013"/>
                <a:ext cx="643119" cy="26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73" dirty="0"/>
                  <a:t>IO Bus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23294E-18A7-CE4E-B5AA-F5C80DDB608C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3540413" y="4943546"/>
              <a:ext cx="4256" cy="6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2F8626-1CFA-7F4A-A35F-BACF3DFD65EB}"/>
                </a:ext>
              </a:extLst>
            </p:cNvPr>
            <p:cNvSpPr/>
            <p:nvPr/>
          </p:nvSpPr>
          <p:spPr>
            <a:xfrm>
              <a:off x="5243713" y="5042144"/>
              <a:ext cx="533805" cy="6971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6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E0301A-9C50-5445-B11B-FB5490D2297E}"/>
                </a:ext>
              </a:extLst>
            </p:cNvPr>
            <p:cNvSpPr txBox="1"/>
            <p:nvPr/>
          </p:nvSpPr>
          <p:spPr>
            <a:xfrm>
              <a:off x="5258449" y="5691496"/>
              <a:ext cx="552605" cy="371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56" dirty="0"/>
                <a:t>VRF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C494F9-CB43-C748-B075-BAABCFB3D3B7}"/>
                </a:ext>
              </a:extLst>
            </p:cNvPr>
            <p:cNvSpPr/>
            <p:nvPr/>
          </p:nvSpPr>
          <p:spPr>
            <a:xfrm>
              <a:off x="2822471" y="4008000"/>
              <a:ext cx="3135377" cy="3159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</p:spTree>
    <p:extLst>
      <p:ext uri="{BB962C8B-B14F-4D97-AF65-F5344CB8AC3E}">
        <p14:creationId xmlns:p14="http://schemas.microsoft.com/office/powerpoint/2010/main" val="31951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3449B9-45BD-A441-A070-27E8D926BC4D}"/>
              </a:ext>
            </a:extLst>
          </p:cNvPr>
          <p:cNvCxnSpPr>
            <a:cxnSpLocks/>
          </p:cNvCxnSpPr>
          <p:nvPr/>
        </p:nvCxnSpPr>
        <p:spPr>
          <a:xfrm flipV="1">
            <a:off x="6186892" y="4099012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31AC27-4A7F-8A44-A1A4-0D72603EBDB4}"/>
              </a:ext>
            </a:extLst>
          </p:cNvPr>
          <p:cNvSpPr/>
          <p:nvPr/>
        </p:nvSpPr>
        <p:spPr>
          <a:xfrm>
            <a:off x="5802194" y="4209115"/>
            <a:ext cx="1244752" cy="9913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F714AC-DBA2-634F-A2B0-622245A82F8A}"/>
              </a:ext>
            </a:extLst>
          </p:cNvPr>
          <p:cNvCxnSpPr>
            <a:cxnSpLocks/>
          </p:cNvCxnSpPr>
          <p:nvPr/>
        </p:nvCxnSpPr>
        <p:spPr>
          <a:xfrm flipH="1">
            <a:off x="7649436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AFA3A2-DBB6-2C4E-ABE9-4B689EB2114F}"/>
              </a:ext>
            </a:extLst>
          </p:cNvPr>
          <p:cNvCxnSpPr>
            <a:cxnSpLocks/>
          </p:cNvCxnSpPr>
          <p:nvPr/>
        </p:nvCxnSpPr>
        <p:spPr>
          <a:xfrm flipH="1">
            <a:off x="7638977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512E8E-F06D-F44C-BD74-743F1B7378A6}"/>
              </a:ext>
            </a:extLst>
          </p:cNvPr>
          <p:cNvCxnSpPr>
            <a:cxnSpLocks/>
          </p:cNvCxnSpPr>
          <p:nvPr/>
        </p:nvCxnSpPr>
        <p:spPr>
          <a:xfrm flipV="1">
            <a:off x="8858730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6E89EE-7192-A241-9D61-09EE6025F25B}"/>
              </a:ext>
            </a:extLst>
          </p:cNvPr>
          <p:cNvCxnSpPr>
            <a:cxnSpLocks/>
          </p:cNvCxnSpPr>
          <p:nvPr/>
        </p:nvCxnSpPr>
        <p:spPr>
          <a:xfrm flipV="1">
            <a:off x="9110727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8D068A-766F-AF4A-8891-38224F2C6BDD}"/>
              </a:ext>
            </a:extLst>
          </p:cNvPr>
          <p:cNvCxnSpPr>
            <a:cxnSpLocks/>
          </p:cNvCxnSpPr>
          <p:nvPr/>
        </p:nvCxnSpPr>
        <p:spPr>
          <a:xfrm flipV="1">
            <a:off x="8552181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99D57-5DCD-2648-AB0D-428B32EA8C21}"/>
              </a:ext>
            </a:extLst>
          </p:cNvPr>
          <p:cNvSpPr/>
          <p:nvPr/>
        </p:nvSpPr>
        <p:spPr>
          <a:xfrm>
            <a:off x="7483126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9B7D-F084-E144-AC76-A2F62D8E523A}"/>
              </a:ext>
            </a:extLst>
          </p:cNvPr>
          <p:cNvSpPr/>
          <p:nvPr/>
        </p:nvSpPr>
        <p:spPr>
          <a:xfrm>
            <a:off x="7568509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AFCE1-DBAA-EE4B-A600-B608841CC280}"/>
              </a:ext>
            </a:extLst>
          </p:cNvPr>
          <p:cNvSpPr/>
          <p:nvPr/>
        </p:nvSpPr>
        <p:spPr>
          <a:xfrm>
            <a:off x="8130608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3F7BF-8295-BE46-8358-0F88BDA17596}"/>
              </a:ext>
            </a:extLst>
          </p:cNvPr>
          <p:cNvSpPr/>
          <p:nvPr/>
        </p:nvSpPr>
        <p:spPr>
          <a:xfrm>
            <a:off x="8683223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0417C-5C03-BC43-8DF9-6203625BC662}"/>
              </a:ext>
            </a:extLst>
          </p:cNvPr>
          <p:cNvSpPr/>
          <p:nvPr/>
        </p:nvSpPr>
        <p:spPr>
          <a:xfrm>
            <a:off x="7291054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7627E-70F2-334A-A9E5-8635DDF88AF6}"/>
              </a:ext>
            </a:extLst>
          </p:cNvPr>
          <p:cNvSpPr/>
          <p:nvPr/>
        </p:nvSpPr>
        <p:spPr>
          <a:xfrm>
            <a:off x="9520446" y="4242480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VRF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4F9EF-94B4-EA48-BBA8-91349B28039B}"/>
              </a:ext>
            </a:extLst>
          </p:cNvPr>
          <p:cNvSpPr/>
          <p:nvPr/>
        </p:nvSpPr>
        <p:spPr>
          <a:xfrm>
            <a:off x="7577997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FD0F3-4E3B-D944-B310-AE1950320DCA}"/>
              </a:ext>
            </a:extLst>
          </p:cNvPr>
          <p:cNvSpPr/>
          <p:nvPr/>
        </p:nvSpPr>
        <p:spPr>
          <a:xfrm>
            <a:off x="8200574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47A43-08AE-6748-8FF6-EE1A92994301}"/>
              </a:ext>
            </a:extLst>
          </p:cNvPr>
          <p:cNvSpPr/>
          <p:nvPr/>
        </p:nvSpPr>
        <p:spPr>
          <a:xfrm>
            <a:off x="8951227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A988C-F2DE-D046-8742-0D98871C7259}"/>
              </a:ext>
            </a:extLst>
          </p:cNvPr>
          <p:cNvSpPr txBox="1"/>
          <p:nvPr/>
        </p:nvSpPr>
        <p:spPr>
          <a:xfrm>
            <a:off x="7461929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E20706-BA25-1043-A292-7DC4E993F928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78964" y="4093059"/>
            <a:ext cx="1779" cy="1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583958-6963-3C40-936E-CE36E20EC6C9}"/>
              </a:ext>
            </a:extLst>
          </p:cNvPr>
          <p:cNvSpPr/>
          <p:nvPr/>
        </p:nvSpPr>
        <p:spPr>
          <a:xfrm>
            <a:off x="8959530" y="3362565"/>
            <a:ext cx="1081511" cy="7589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6" dirty="0">
                <a:solidFill>
                  <a:schemeClr val="tx1"/>
                </a:solidFill>
              </a:rPr>
              <a:t>MANIC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4E873B-9294-F445-88E0-383A0F19EC6F}"/>
              </a:ext>
            </a:extLst>
          </p:cNvPr>
          <p:cNvCxnSpPr>
            <a:cxnSpLocks/>
          </p:cNvCxnSpPr>
          <p:nvPr/>
        </p:nvCxnSpPr>
        <p:spPr>
          <a:xfrm flipV="1">
            <a:off x="8353552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64C8D-295C-1A4C-90C6-27301CAA5281}"/>
              </a:ext>
            </a:extLst>
          </p:cNvPr>
          <p:cNvCxnSpPr>
            <a:cxnSpLocks/>
          </p:cNvCxnSpPr>
          <p:nvPr/>
        </p:nvCxnSpPr>
        <p:spPr>
          <a:xfrm flipV="1">
            <a:off x="8935195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BE64E4-3DD4-134B-BEA6-1050FE80EEA1}"/>
              </a:ext>
            </a:extLst>
          </p:cNvPr>
          <p:cNvCxnSpPr>
            <a:cxnSpLocks/>
          </p:cNvCxnSpPr>
          <p:nvPr/>
        </p:nvCxnSpPr>
        <p:spPr>
          <a:xfrm flipV="1">
            <a:off x="8620493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947875-C6A7-1945-A61E-2EDFD913BDC9}"/>
              </a:ext>
            </a:extLst>
          </p:cNvPr>
          <p:cNvGrpSpPr/>
          <p:nvPr/>
        </p:nvGrpSpPr>
        <p:grpSpPr>
          <a:xfrm>
            <a:off x="8200574" y="4969962"/>
            <a:ext cx="842986" cy="249940"/>
            <a:chOff x="8219872" y="2840476"/>
            <a:chExt cx="1118681" cy="2562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CE2CC4DD-6BBE-7445-8D43-A11515B3B6F9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AFCBF0-EEB9-AC49-A109-F544998A55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928FB6-3966-FD41-97DE-3BABC3D81BBC}"/>
              </a:ext>
            </a:extLst>
          </p:cNvPr>
          <p:cNvGrpSpPr/>
          <p:nvPr/>
        </p:nvGrpSpPr>
        <p:grpSpPr>
          <a:xfrm>
            <a:off x="8439016" y="4187733"/>
            <a:ext cx="842986" cy="249940"/>
            <a:chOff x="8219872" y="2840476"/>
            <a:chExt cx="1118681" cy="256282"/>
          </a:xfrm>
        </p:grpSpPr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CFA24EA1-76BC-8E43-B4C2-E739A0AA46EF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E4D3E8-7009-134A-9F98-7572322A310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87E6F2-7F63-D747-8D16-2A9B773E789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347749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47B2FA-3EC4-0648-A292-61C2D8C1AC2D}"/>
              </a:ext>
            </a:extLst>
          </p:cNvPr>
          <p:cNvCxnSpPr>
            <a:cxnSpLocks/>
          </p:cNvCxnSpPr>
          <p:nvPr/>
        </p:nvCxnSpPr>
        <p:spPr>
          <a:xfrm flipH="1">
            <a:off x="7899601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FEF2F2-A709-E54E-B99E-C4437DE041EA}"/>
              </a:ext>
            </a:extLst>
          </p:cNvPr>
          <p:cNvSpPr/>
          <p:nvPr/>
        </p:nvSpPr>
        <p:spPr>
          <a:xfrm>
            <a:off x="7282105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02C72D-F633-B64A-A62A-C0D342DC31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648166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A44639-904D-E545-906A-07F69984E609}"/>
              </a:ext>
            </a:extLst>
          </p:cNvPr>
          <p:cNvGrpSpPr/>
          <p:nvPr/>
        </p:nvGrpSpPr>
        <p:grpSpPr>
          <a:xfrm>
            <a:off x="7761143" y="4239411"/>
            <a:ext cx="257443" cy="982690"/>
            <a:chOff x="6704592" y="3258282"/>
            <a:chExt cx="263976" cy="11622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CF69823-BE4A-814E-9A06-F0167A835C6A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921497-A068-AD42-9148-62365E9FD639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9D9F33-B325-DC47-96AB-36287B8E480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889877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EA289-3E3A-F647-8E19-0FE6A89021D3}"/>
              </a:ext>
            </a:extLst>
          </p:cNvPr>
          <p:cNvSpPr/>
          <p:nvPr/>
        </p:nvSpPr>
        <p:spPr>
          <a:xfrm>
            <a:off x="7141595" y="3191801"/>
            <a:ext cx="3016847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16F19-82BD-8949-A492-DFF3EE2D367E}"/>
              </a:ext>
            </a:extLst>
          </p:cNvPr>
          <p:cNvCxnSpPr>
            <a:cxnSpLocks/>
          </p:cNvCxnSpPr>
          <p:nvPr/>
        </p:nvCxnSpPr>
        <p:spPr>
          <a:xfrm flipH="1">
            <a:off x="3976199" y="5009763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281699-D950-A844-881E-8E13FB0276EB}"/>
              </a:ext>
            </a:extLst>
          </p:cNvPr>
          <p:cNvCxnSpPr>
            <a:cxnSpLocks/>
          </p:cNvCxnSpPr>
          <p:nvPr/>
        </p:nvCxnSpPr>
        <p:spPr>
          <a:xfrm flipH="1">
            <a:off x="3965739" y="4473520"/>
            <a:ext cx="260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3A8B7F-C73E-4D45-BD74-8785D5102E68}"/>
              </a:ext>
            </a:extLst>
          </p:cNvPr>
          <p:cNvCxnSpPr>
            <a:cxnSpLocks/>
          </p:cNvCxnSpPr>
          <p:nvPr/>
        </p:nvCxnSpPr>
        <p:spPr>
          <a:xfrm flipV="1">
            <a:off x="5185493" y="435849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9536E4-769D-E741-BA3F-D21A1821856D}"/>
              </a:ext>
            </a:extLst>
          </p:cNvPr>
          <p:cNvCxnSpPr>
            <a:cxnSpLocks/>
          </p:cNvCxnSpPr>
          <p:nvPr/>
        </p:nvCxnSpPr>
        <p:spPr>
          <a:xfrm flipV="1">
            <a:off x="5437489" y="4100579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0B5859-CF50-D04C-AF83-694BFE095010}"/>
              </a:ext>
            </a:extLst>
          </p:cNvPr>
          <p:cNvCxnSpPr>
            <a:cxnSpLocks/>
          </p:cNvCxnSpPr>
          <p:nvPr/>
        </p:nvCxnSpPr>
        <p:spPr>
          <a:xfrm flipV="1">
            <a:off x="4878944" y="4098273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DB117A3-3F07-D949-B506-67DD43CA6EC5}"/>
              </a:ext>
            </a:extLst>
          </p:cNvPr>
          <p:cNvSpPr/>
          <p:nvPr/>
        </p:nvSpPr>
        <p:spPr>
          <a:xfrm>
            <a:off x="3809889" y="5291316"/>
            <a:ext cx="2557915" cy="9826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65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F681E-3E34-C145-A59C-CF72F5BEAD99}"/>
              </a:ext>
            </a:extLst>
          </p:cNvPr>
          <p:cNvSpPr/>
          <p:nvPr/>
        </p:nvSpPr>
        <p:spPr>
          <a:xfrm>
            <a:off x="3895271" y="3362565"/>
            <a:ext cx="1081511" cy="7589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sz="156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6B2A59-3437-B740-8D1B-148C50C6D331}"/>
              </a:ext>
            </a:extLst>
          </p:cNvPr>
          <p:cNvSpPr/>
          <p:nvPr/>
        </p:nvSpPr>
        <p:spPr>
          <a:xfrm>
            <a:off x="4457370" y="4468584"/>
            <a:ext cx="445886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2KB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D931DA-719D-3A4C-804F-21F229857A21}"/>
              </a:ext>
            </a:extLst>
          </p:cNvPr>
          <p:cNvSpPr/>
          <p:nvPr/>
        </p:nvSpPr>
        <p:spPr>
          <a:xfrm>
            <a:off x="5009986" y="4468584"/>
            <a:ext cx="739981" cy="45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40206-D228-7541-A04D-3DCA39FEBC5A}"/>
              </a:ext>
            </a:extLst>
          </p:cNvPr>
          <p:cNvSpPr/>
          <p:nvPr/>
        </p:nvSpPr>
        <p:spPr>
          <a:xfrm>
            <a:off x="3617816" y="4245641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7588E6-749B-B642-A642-31F7E58B4422}"/>
              </a:ext>
            </a:extLst>
          </p:cNvPr>
          <p:cNvSpPr/>
          <p:nvPr/>
        </p:nvSpPr>
        <p:spPr>
          <a:xfrm>
            <a:off x="3904759" y="5349032"/>
            <a:ext cx="520595" cy="445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C48E-E576-B944-9A7C-A2AF88626519}"/>
              </a:ext>
            </a:extLst>
          </p:cNvPr>
          <p:cNvSpPr/>
          <p:nvPr/>
        </p:nvSpPr>
        <p:spPr>
          <a:xfrm>
            <a:off x="4527336" y="5349031"/>
            <a:ext cx="620209" cy="846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64KB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1F7717-F69F-5044-BD81-B8030F69B8B3}"/>
              </a:ext>
            </a:extLst>
          </p:cNvPr>
          <p:cNvSpPr/>
          <p:nvPr/>
        </p:nvSpPr>
        <p:spPr>
          <a:xfrm>
            <a:off x="5277990" y="5349028"/>
            <a:ext cx="1044749" cy="846704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256KB</a:t>
            </a:r>
          </a:p>
          <a:p>
            <a:pPr algn="ctr"/>
            <a:r>
              <a:rPr lang="en-US" sz="1365" dirty="0">
                <a:solidFill>
                  <a:schemeClr val="tx1"/>
                </a:solidFill>
              </a:rPr>
              <a:t>MRAM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8D4656-2F8A-934F-8671-C53F5132BA6D}"/>
              </a:ext>
            </a:extLst>
          </p:cNvPr>
          <p:cNvSpPr txBox="1"/>
          <p:nvPr/>
        </p:nvSpPr>
        <p:spPr>
          <a:xfrm>
            <a:off x="3788692" y="5763733"/>
            <a:ext cx="790673" cy="51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Main</a:t>
            </a:r>
          </a:p>
          <a:p>
            <a:r>
              <a:rPr lang="en-US" sz="1365" dirty="0"/>
              <a:t>Memory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B9451C-6FD3-2D43-9338-D062BF17D55C}"/>
              </a:ext>
            </a:extLst>
          </p:cNvPr>
          <p:cNvSpPr/>
          <p:nvPr/>
        </p:nvSpPr>
        <p:spPr>
          <a:xfrm>
            <a:off x="5286293" y="3362565"/>
            <a:ext cx="1081511" cy="758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Vector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BA258C-CFDE-9649-A058-25B75CC20DC6}"/>
              </a:ext>
            </a:extLst>
          </p:cNvPr>
          <p:cNvCxnSpPr>
            <a:cxnSpLocks/>
          </p:cNvCxnSpPr>
          <p:nvPr/>
        </p:nvCxnSpPr>
        <p:spPr>
          <a:xfrm flipV="1">
            <a:off x="4680315" y="4922376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AA1C1D-3DB0-864E-B5D9-3972E93F66A5}"/>
              </a:ext>
            </a:extLst>
          </p:cNvPr>
          <p:cNvCxnSpPr>
            <a:cxnSpLocks/>
          </p:cNvCxnSpPr>
          <p:nvPr/>
        </p:nvCxnSpPr>
        <p:spPr>
          <a:xfrm flipV="1">
            <a:off x="5261957" y="4922375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32A4CD-ADAD-3B4B-94B6-28AE6D7DA483}"/>
              </a:ext>
            </a:extLst>
          </p:cNvPr>
          <p:cNvCxnSpPr>
            <a:cxnSpLocks/>
          </p:cNvCxnSpPr>
          <p:nvPr/>
        </p:nvCxnSpPr>
        <p:spPr>
          <a:xfrm flipV="1">
            <a:off x="4947256" y="5143031"/>
            <a:ext cx="1" cy="159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BED0D9-E8A2-0C40-9108-0CC5DC05FC61}"/>
              </a:ext>
            </a:extLst>
          </p:cNvPr>
          <p:cNvGrpSpPr/>
          <p:nvPr/>
        </p:nvGrpSpPr>
        <p:grpSpPr>
          <a:xfrm>
            <a:off x="4527336" y="4969962"/>
            <a:ext cx="842986" cy="249940"/>
            <a:chOff x="8219872" y="2840476"/>
            <a:chExt cx="1118681" cy="256282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07F9AB4-8333-9E43-B551-04E6B6C0A3B7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0DB924-375B-2440-871B-C187AE198998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979608-3600-754F-B466-85302EA042B8}"/>
              </a:ext>
            </a:extLst>
          </p:cNvPr>
          <p:cNvGrpSpPr/>
          <p:nvPr/>
        </p:nvGrpSpPr>
        <p:grpSpPr>
          <a:xfrm>
            <a:off x="4765779" y="4187733"/>
            <a:ext cx="842986" cy="249940"/>
            <a:chOff x="8219872" y="2840476"/>
            <a:chExt cx="1118681" cy="256282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E8286F2-7EC1-B343-BF15-00B0F71346B8}"/>
                </a:ext>
              </a:extLst>
            </p:cNvPr>
            <p:cNvSpPr/>
            <p:nvPr/>
          </p:nvSpPr>
          <p:spPr>
            <a:xfrm rot="10800000">
              <a:off x="8219872" y="2887898"/>
              <a:ext cx="1118681" cy="163119"/>
            </a:xfrm>
            <a:prstGeom prst="trapezoid">
              <a:avLst>
                <a:gd name="adj" fmla="val 7135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945C0A-329D-A046-AB13-0FC266B62DFF}"/>
                </a:ext>
              </a:extLst>
            </p:cNvPr>
            <p:cNvSpPr txBox="1"/>
            <p:nvPr/>
          </p:nvSpPr>
          <p:spPr>
            <a:xfrm>
              <a:off x="8432948" y="2840476"/>
              <a:ext cx="744966" cy="25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24" dirty="0"/>
                <a:t>Arbiter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72F34E-4BAB-174D-A7AA-15B21DB553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4674511" y="4128337"/>
            <a:ext cx="5804" cy="3402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A508FA-D8A1-9A40-BC0A-30FA15C99401}"/>
              </a:ext>
            </a:extLst>
          </p:cNvPr>
          <p:cNvCxnSpPr>
            <a:cxnSpLocks/>
          </p:cNvCxnSpPr>
          <p:nvPr/>
        </p:nvCxnSpPr>
        <p:spPr>
          <a:xfrm flipH="1">
            <a:off x="4226364" y="4183931"/>
            <a:ext cx="6518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F1563A-23A7-494C-A31D-9A98DF9CD207}"/>
              </a:ext>
            </a:extLst>
          </p:cNvPr>
          <p:cNvSpPr/>
          <p:nvPr/>
        </p:nvSpPr>
        <p:spPr>
          <a:xfrm>
            <a:off x="3608867" y="4773356"/>
            <a:ext cx="445886" cy="445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GPIO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F57FAA-F149-6541-9809-5932BD83E199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4974928" y="3742042"/>
            <a:ext cx="311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FBC33E-6837-1C4D-A6F4-A1D77B399AC6}"/>
              </a:ext>
            </a:extLst>
          </p:cNvPr>
          <p:cNvGrpSpPr/>
          <p:nvPr/>
        </p:nvGrpSpPr>
        <p:grpSpPr>
          <a:xfrm>
            <a:off x="4087906" y="4239411"/>
            <a:ext cx="257443" cy="982690"/>
            <a:chOff x="6704592" y="3258282"/>
            <a:chExt cx="263976" cy="116229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7884A8A-F680-EC4C-943D-EFAC2619BEBC}"/>
                </a:ext>
              </a:extLst>
            </p:cNvPr>
            <p:cNvSpPr/>
            <p:nvPr/>
          </p:nvSpPr>
          <p:spPr>
            <a:xfrm>
              <a:off x="6764099" y="3258282"/>
              <a:ext cx="144963" cy="1162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7DC7FA-EC4C-F244-8872-551A8221A218}"/>
                </a:ext>
              </a:extLst>
            </p:cNvPr>
            <p:cNvSpPr txBox="1"/>
            <p:nvPr/>
          </p:nvSpPr>
          <p:spPr>
            <a:xfrm rot="16200000">
              <a:off x="6515020" y="3704013"/>
              <a:ext cx="643119" cy="26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73" dirty="0"/>
                <a:t>IO Bus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2E4FE64-CCD3-F84A-AA9E-F312834F222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4216640" y="4171565"/>
            <a:ext cx="4151" cy="67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2878D52-A281-E245-B7CE-132DC3272AE7}"/>
              </a:ext>
            </a:extLst>
          </p:cNvPr>
          <p:cNvSpPr/>
          <p:nvPr/>
        </p:nvSpPr>
        <p:spPr>
          <a:xfrm>
            <a:off x="3468357" y="3191801"/>
            <a:ext cx="3673238" cy="32160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0C938B3-11C7-F44C-ACCE-F641BDF5BADB}"/>
              </a:ext>
            </a:extLst>
          </p:cNvPr>
          <p:cNvSpPr/>
          <p:nvPr/>
        </p:nvSpPr>
        <p:spPr>
          <a:xfrm>
            <a:off x="5877790" y="426772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54FF5A-4F5F-7F45-93F7-224C4C65A9BF}"/>
              </a:ext>
            </a:extLst>
          </p:cNvPr>
          <p:cNvSpPr/>
          <p:nvPr/>
        </p:nvSpPr>
        <p:spPr>
          <a:xfrm>
            <a:off x="6460969" y="4269703"/>
            <a:ext cx="520595" cy="6798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064D2B-957B-2B4F-88CA-D5B9BAB59236}"/>
              </a:ext>
            </a:extLst>
          </p:cNvPr>
          <p:cNvSpPr txBox="1"/>
          <p:nvPr/>
        </p:nvSpPr>
        <p:spPr>
          <a:xfrm>
            <a:off x="6173888" y="4905937"/>
            <a:ext cx="538930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VRF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E29FCE-1489-8B4C-B3AB-692DB9133410}"/>
              </a:ext>
            </a:extLst>
          </p:cNvPr>
          <p:cNvSpPr txBox="1"/>
          <p:nvPr/>
        </p:nvSpPr>
        <p:spPr>
          <a:xfrm>
            <a:off x="4863030" y="2802609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128D81-0E2B-284A-9679-FC1B98898879}"/>
              </a:ext>
            </a:extLst>
          </p:cNvPr>
          <p:cNvSpPr txBox="1"/>
          <p:nvPr/>
        </p:nvSpPr>
        <p:spPr>
          <a:xfrm>
            <a:off x="8130608" y="2828158"/>
            <a:ext cx="1481740" cy="36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6" dirty="0"/>
              <a:t>MANIC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D9CD949-ED24-574B-9467-7C3D5783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19" y="6577679"/>
            <a:ext cx="5437333" cy="20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538">
            <a:extLst>
              <a:ext uri="{FF2B5EF4-FFF2-40B4-BE49-F238E27FC236}">
                <a16:creationId xmlns:a16="http://schemas.microsoft.com/office/drawing/2014/main" id="{145AB456-FE98-2349-B3F8-E2FB51781BE4}"/>
              </a:ext>
            </a:extLst>
          </p:cNvPr>
          <p:cNvSpPr/>
          <p:nvPr/>
        </p:nvSpPr>
        <p:spPr>
          <a:xfrm>
            <a:off x="7453936" y="6098901"/>
            <a:ext cx="593737" cy="2323407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5DDEDD-0AC9-9342-940D-BC178EF90646}"/>
              </a:ext>
            </a:extLst>
          </p:cNvPr>
          <p:cNvSpPr/>
          <p:nvPr/>
        </p:nvSpPr>
        <p:spPr>
          <a:xfrm>
            <a:off x="5095481" y="3753411"/>
            <a:ext cx="1057090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BA3035-0FF8-3A48-B4B8-BF186C8235A4}"/>
              </a:ext>
            </a:extLst>
          </p:cNvPr>
          <p:cNvSpPr/>
          <p:nvPr/>
        </p:nvSpPr>
        <p:spPr>
          <a:xfrm>
            <a:off x="7670418" y="3741522"/>
            <a:ext cx="618334" cy="210961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ABEDD8F-14ED-9844-A0E4-F995396E626D}"/>
              </a:ext>
            </a:extLst>
          </p:cNvPr>
          <p:cNvSpPr/>
          <p:nvPr/>
        </p:nvSpPr>
        <p:spPr>
          <a:xfrm>
            <a:off x="6361755" y="3749413"/>
            <a:ext cx="1102289" cy="2102130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3DBA6-FC07-3543-9699-A62DD93B6C2D}"/>
              </a:ext>
            </a:extLst>
          </p:cNvPr>
          <p:cNvCxnSpPr>
            <a:cxnSpLocks/>
          </p:cNvCxnSpPr>
          <p:nvPr/>
        </p:nvCxnSpPr>
        <p:spPr>
          <a:xfrm flipH="1">
            <a:off x="4902497" y="6016912"/>
            <a:ext cx="3386255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A6FA1-095F-154D-934E-BACF0FDC166B}"/>
              </a:ext>
            </a:extLst>
          </p:cNvPr>
          <p:cNvSpPr txBox="1"/>
          <p:nvPr/>
        </p:nvSpPr>
        <p:spPr>
          <a:xfrm>
            <a:off x="4991620" y="3433328"/>
            <a:ext cx="77880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Vector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44898-1E59-EB42-89E7-A3B03C4AC473}"/>
              </a:ext>
            </a:extLst>
          </p:cNvPr>
          <p:cNvGrpSpPr>
            <a:grpSpLocks/>
          </p:cNvGrpSpPr>
          <p:nvPr/>
        </p:nvGrpSpPr>
        <p:grpSpPr>
          <a:xfrm rot="5400000">
            <a:off x="6986580" y="4590249"/>
            <a:ext cx="1161306" cy="183921"/>
            <a:chOff x="2226224" y="1975365"/>
            <a:chExt cx="945658" cy="3108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19FC63-EF71-FC46-B910-6DC40B73EE1B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15837B05-823A-4D4E-BDC0-1730CDBF084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E6AFFB-5B80-594A-AF59-0F7B45E40E0E}"/>
              </a:ext>
            </a:extLst>
          </p:cNvPr>
          <p:cNvGrpSpPr/>
          <p:nvPr/>
        </p:nvGrpSpPr>
        <p:grpSpPr>
          <a:xfrm>
            <a:off x="5480566" y="5340773"/>
            <a:ext cx="878028" cy="497713"/>
            <a:chOff x="3606918" y="3144702"/>
            <a:chExt cx="1946860" cy="12225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588CB3-A790-CD41-BE9C-278C9151132A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CE9803-3535-A64A-B490-8785F3A304A8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829157-93F6-7445-B2BF-6031BE172134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0ABE8-DA12-D742-B6B4-88B51F90D3C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sp>
        <p:nvSpPr>
          <p:cNvPr id="44" name="Trapezoid 43">
            <a:extLst>
              <a:ext uri="{FF2B5EF4-FFF2-40B4-BE49-F238E27FC236}">
                <a16:creationId xmlns:a16="http://schemas.microsoft.com/office/drawing/2014/main" id="{5C74EB3F-AEFE-7742-99C1-F6D083134492}"/>
              </a:ext>
            </a:extLst>
          </p:cNvPr>
          <p:cNvSpPr/>
          <p:nvPr/>
        </p:nvSpPr>
        <p:spPr>
          <a:xfrm rot="5400000">
            <a:off x="6397442" y="434892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033564-AF7B-5B4A-B35C-AE64188EAD09}"/>
              </a:ext>
            </a:extLst>
          </p:cNvPr>
          <p:cNvGrpSpPr/>
          <p:nvPr/>
        </p:nvGrpSpPr>
        <p:grpSpPr>
          <a:xfrm>
            <a:off x="6783116" y="4335626"/>
            <a:ext cx="475209" cy="682228"/>
            <a:chOff x="8834795" y="1944373"/>
            <a:chExt cx="487267" cy="6995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215E10-1EDC-D046-8A65-79A86F40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0" y="1944373"/>
              <a:ext cx="461022" cy="699539"/>
              <a:chOff x="8877043" y="1944373"/>
              <a:chExt cx="792582" cy="120263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EC88B9D-B313-254C-A3CA-297965F3295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39" name="Trapezoid 38">
                  <a:extLst>
                    <a:ext uri="{FF2B5EF4-FFF2-40B4-BE49-F238E27FC236}">
                      <a16:creationId xmlns:a16="http://schemas.microsoft.com/office/drawing/2014/main" id="{7FC15419-30B9-AE4A-80C4-647F7565489D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" name="Triangle 39">
                  <a:extLst>
                    <a:ext uri="{FF2B5EF4-FFF2-40B4-BE49-F238E27FC236}">
                      <a16:creationId xmlns:a16="http://schemas.microsoft.com/office/drawing/2014/main" id="{0BEE4C84-0245-4C45-8014-2A6E60DA12D4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671465-4C6C-BD4B-86BF-FE8230DF6604}"/>
                  </a:ext>
                </a:extLst>
              </p:cNvPr>
              <p:cNvSpPr txBox="1"/>
              <p:nvPr/>
            </p:nvSpPr>
            <p:spPr>
              <a:xfrm rot="5400000">
                <a:off x="9050609" y="2319302"/>
                <a:ext cx="757876" cy="48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016324AE-2A32-3244-B530-34E7F41229AD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0" name="Trapezoid 49">
            <a:extLst>
              <a:ext uri="{FF2B5EF4-FFF2-40B4-BE49-F238E27FC236}">
                <a16:creationId xmlns:a16="http://schemas.microsoft.com/office/drawing/2014/main" id="{61A853EC-6E84-BB49-BDF2-FC77D42BC9D7}"/>
              </a:ext>
            </a:extLst>
          </p:cNvPr>
          <p:cNvSpPr/>
          <p:nvPr/>
        </p:nvSpPr>
        <p:spPr>
          <a:xfrm rot="5400000">
            <a:off x="6406717" y="481383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65914D-2146-A44A-AB8C-748BFFCA6A21}"/>
              </a:ext>
            </a:extLst>
          </p:cNvPr>
          <p:cNvCxnSpPr>
            <a:stCxn id="44" idx="0"/>
          </p:cNvCxnSpPr>
          <p:nvPr/>
        </p:nvCxnSpPr>
        <p:spPr>
          <a:xfrm flipV="1">
            <a:off x="6672949" y="441603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FE6FA-03A6-0D49-AEF5-481E2BC49213}"/>
              </a:ext>
            </a:extLst>
          </p:cNvPr>
          <p:cNvCxnSpPr/>
          <p:nvPr/>
        </p:nvCxnSpPr>
        <p:spPr>
          <a:xfrm flipV="1">
            <a:off x="6682224" y="489643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788E59-6999-784B-866F-2F2F243D33CB}"/>
              </a:ext>
            </a:extLst>
          </p:cNvPr>
          <p:cNvCxnSpPr>
            <a:cxnSpLocks/>
          </p:cNvCxnSpPr>
          <p:nvPr/>
        </p:nvCxnSpPr>
        <p:spPr>
          <a:xfrm flipH="1">
            <a:off x="7340254" y="4684504"/>
            <a:ext cx="9567" cy="767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>
            <a:extLst>
              <a:ext uri="{FF2B5EF4-FFF2-40B4-BE49-F238E27FC236}">
                <a16:creationId xmlns:a16="http://schemas.microsoft.com/office/drawing/2014/main" id="{362086A5-C548-A645-A3B0-0BFDBBC2558D}"/>
              </a:ext>
            </a:extLst>
          </p:cNvPr>
          <p:cNvSpPr/>
          <p:nvPr/>
        </p:nvSpPr>
        <p:spPr>
          <a:xfrm rot="5400000">
            <a:off x="7745239" y="4627142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37707-D756-EE46-9B52-E0938FB25098}"/>
              </a:ext>
            </a:extLst>
          </p:cNvPr>
          <p:cNvCxnSpPr>
            <a:cxnSpLocks/>
          </p:cNvCxnSpPr>
          <p:nvPr/>
        </p:nvCxnSpPr>
        <p:spPr>
          <a:xfrm flipV="1">
            <a:off x="7651126" y="4619028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D52421-A2AC-7C43-BCE4-7FCC8A4777BB}"/>
              </a:ext>
            </a:extLst>
          </p:cNvPr>
          <p:cNvCxnSpPr>
            <a:cxnSpLocks/>
          </p:cNvCxnSpPr>
          <p:nvPr/>
        </p:nvCxnSpPr>
        <p:spPr>
          <a:xfrm flipV="1">
            <a:off x="7236175" y="468407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08D339-95AA-8049-9EFF-545F1A498A2B}"/>
              </a:ext>
            </a:extLst>
          </p:cNvPr>
          <p:cNvCxnSpPr>
            <a:cxnSpLocks/>
          </p:cNvCxnSpPr>
          <p:nvPr/>
        </p:nvCxnSpPr>
        <p:spPr>
          <a:xfrm>
            <a:off x="7795439" y="4797366"/>
            <a:ext cx="0" cy="67085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45B2F8-99F9-3C49-8A48-9B99DA7FA922}"/>
              </a:ext>
            </a:extLst>
          </p:cNvPr>
          <p:cNvCxnSpPr>
            <a:cxnSpLocks/>
          </p:cNvCxnSpPr>
          <p:nvPr/>
        </p:nvCxnSpPr>
        <p:spPr>
          <a:xfrm>
            <a:off x="7791930" y="4807175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DD3188-0BB1-3D4A-8CF4-516D6D108090}"/>
              </a:ext>
            </a:extLst>
          </p:cNvPr>
          <p:cNvGrpSpPr>
            <a:grpSpLocks/>
          </p:cNvGrpSpPr>
          <p:nvPr/>
        </p:nvGrpSpPr>
        <p:grpSpPr>
          <a:xfrm rot="5400000">
            <a:off x="5672630" y="4602291"/>
            <a:ext cx="1161306" cy="183921"/>
            <a:chOff x="2226224" y="1975365"/>
            <a:chExt cx="945658" cy="31089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0877C85-04D7-AA4D-9B15-A16B72B691E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58385820-C663-C747-800D-A39B0AC88BE1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AA9DAB-8FAD-D547-99F1-B6248A659F8E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020745" y="4694253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BEEF00-86B7-2746-8377-6620F965A88F}"/>
              </a:ext>
            </a:extLst>
          </p:cNvPr>
          <p:cNvCxnSpPr>
            <a:cxnSpLocks/>
          </p:cNvCxnSpPr>
          <p:nvPr/>
        </p:nvCxnSpPr>
        <p:spPr>
          <a:xfrm flipH="1">
            <a:off x="8184673" y="4014028"/>
            <a:ext cx="645" cy="680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2C6D68-1352-6040-A56C-DDC6B01A7B8B}"/>
              </a:ext>
            </a:extLst>
          </p:cNvPr>
          <p:cNvCxnSpPr>
            <a:cxnSpLocks/>
          </p:cNvCxnSpPr>
          <p:nvPr/>
        </p:nvCxnSpPr>
        <p:spPr>
          <a:xfrm>
            <a:off x="6446985" y="4012741"/>
            <a:ext cx="1737689" cy="5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509B92-E344-3C49-A5A4-ED1F458EC675}"/>
              </a:ext>
            </a:extLst>
          </p:cNvPr>
          <p:cNvCxnSpPr>
            <a:cxnSpLocks/>
          </p:cNvCxnSpPr>
          <p:nvPr/>
        </p:nvCxnSpPr>
        <p:spPr>
          <a:xfrm>
            <a:off x="6446983" y="4005748"/>
            <a:ext cx="0" cy="99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45B5CD-3A2A-B246-9C29-A74DC38CEB73}"/>
              </a:ext>
            </a:extLst>
          </p:cNvPr>
          <p:cNvCxnSpPr>
            <a:cxnSpLocks/>
          </p:cNvCxnSpPr>
          <p:nvPr/>
        </p:nvCxnSpPr>
        <p:spPr>
          <a:xfrm>
            <a:off x="6446983" y="4993923"/>
            <a:ext cx="1050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12D47A-72B8-554C-AFFE-EECB47570328}"/>
              </a:ext>
            </a:extLst>
          </p:cNvPr>
          <p:cNvCxnSpPr>
            <a:cxnSpLocks/>
          </p:cNvCxnSpPr>
          <p:nvPr/>
        </p:nvCxnSpPr>
        <p:spPr>
          <a:xfrm>
            <a:off x="6448487" y="4567116"/>
            <a:ext cx="97477" cy="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FBBD53-3DC7-564B-80A5-B0B354ABD490}"/>
              </a:ext>
            </a:extLst>
          </p:cNvPr>
          <p:cNvCxnSpPr>
            <a:cxnSpLocks/>
          </p:cNvCxnSpPr>
          <p:nvPr/>
        </p:nvCxnSpPr>
        <p:spPr>
          <a:xfrm flipV="1">
            <a:off x="6406347" y="4347652"/>
            <a:ext cx="0" cy="1313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A1D3E8-741B-8044-A333-B7916FE4B7B1}"/>
              </a:ext>
            </a:extLst>
          </p:cNvPr>
          <p:cNvCxnSpPr/>
          <p:nvPr/>
        </p:nvCxnSpPr>
        <p:spPr>
          <a:xfrm flipV="1">
            <a:off x="6406347" y="4354140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0C6963-843C-8F43-A1C6-49AE5D1FB911}"/>
              </a:ext>
            </a:extLst>
          </p:cNvPr>
          <p:cNvCxnSpPr/>
          <p:nvPr/>
        </p:nvCxnSpPr>
        <p:spPr>
          <a:xfrm flipV="1">
            <a:off x="6410208" y="4853051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4E9A4D-C4B7-8141-A873-BAE2D5604105}"/>
              </a:ext>
            </a:extLst>
          </p:cNvPr>
          <p:cNvCxnSpPr>
            <a:cxnSpLocks/>
          </p:cNvCxnSpPr>
          <p:nvPr/>
        </p:nvCxnSpPr>
        <p:spPr>
          <a:xfrm>
            <a:off x="6352904" y="5475914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9F7FFB-DFFC-5143-80C4-5ED748BBC14D}"/>
              </a:ext>
            </a:extLst>
          </p:cNvPr>
          <p:cNvCxnSpPr>
            <a:cxnSpLocks/>
          </p:cNvCxnSpPr>
          <p:nvPr/>
        </p:nvCxnSpPr>
        <p:spPr>
          <a:xfrm>
            <a:off x="6352904" y="5660792"/>
            <a:ext cx="5344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349708-7AAA-E143-99AE-B890563FF37A}"/>
              </a:ext>
            </a:extLst>
          </p:cNvPr>
          <p:cNvCxnSpPr>
            <a:cxnSpLocks/>
          </p:cNvCxnSpPr>
          <p:nvPr/>
        </p:nvCxnSpPr>
        <p:spPr>
          <a:xfrm flipH="1">
            <a:off x="8180660" y="4684074"/>
            <a:ext cx="4017" cy="1117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A8E83FA-A22D-B64E-85C0-3E148067407D}"/>
              </a:ext>
            </a:extLst>
          </p:cNvPr>
          <p:cNvCxnSpPr>
            <a:cxnSpLocks/>
          </p:cNvCxnSpPr>
          <p:nvPr/>
        </p:nvCxnSpPr>
        <p:spPr>
          <a:xfrm>
            <a:off x="5385049" y="5801302"/>
            <a:ext cx="2804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E7BA7D2-A996-4A4A-B955-BE2EB217613C}"/>
              </a:ext>
            </a:extLst>
          </p:cNvPr>
          <p:cNvCxnSpPr>
            <a:cxnSpLocks/>
          </p:cNvCxnSpPr>
          <p:nvPr/>
        </p:nvCxnSpPr>
        <p:spPr>
          <a:xfrm flipV="1">
            <a:off x="5388146" y="5550004"/>
            <a:ext cx="0" cy="25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120896-B1AF-0547-9FEA-20F7A9C7212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381452" y="5553534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9C001F-6449-8A45-A659-F4B66E563AE3}"/>
              </a:ext>
            </a:extLst>
          </p:cNvPr>
          <p:cNvSpPr/>
          <p:nvPr/>
        </p:nvSpPr>
        <p:spPr>
          <a:xfrm>
            <a:off x="5301148" y="4141340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BE178E-6E23-FF41-BBCF-8EF793B748A3}"/>
              </a:ext>
            </a:extLst>
          </p:cNvPr>
          <p:cNvSpPr txBox="1"/>
          <p:nvPr/>
        </p:nvSpPr>
        <p:spPr>
          <a:xfrm>
            <a:off x="6502688" y="3708727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22451A-DB4B-3F49-BCDA-0C4E029EEB47}"/>
              </a:ext>
            </a:extLst>
          </p:cNvPr>
          <p:cNvSpPr txBox="1"/>
          <p:nvPr/>
        </p:nvSpPr>
        <p:spPr>
          <a:xfrm>
            <a:off x="7600315" y="3739284"/>
            <a:ext cx="772600" cy="240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75" dirty="0" err="1"/>
              <a:t>VWriteback</a:t>
            </a:r>
            <a:endParaRPr lang="en-US" sz="1365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7E2271-B93D-8243-A7FC-33C79195D0F5}"/>
              </a:ext>
            </a:extLst>
          </p:cNvPr>
          <p:cNvSpPr txBox="1"/>
          <p:nvPr/>
        </p:nvSpPr>
        <p:spPr>
          <a:xfrm>
            <a:off x="5358378" y="3722381"/>
            <a:ext cx="641280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756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E816F8-0BFB-A742-8D76-7D870ADC715B}"/>
              </a:ext>
            </a:extLst>
          </p:cNvPr>
          <p:cNvCxnSpPr>
            <a:cxnSpLocks/>
          </p:cNvCxnSpPr>
          <p:nvPr/>
        </p:nvCxnSpPr>
        <p:spPr>
          <a:xfrm>
            <a:off x="5975191" y="4348762"/>
            <a:ext cx="190464" cy="3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11C5EA8-54EC-F847-AF80-DC4033A0D336}"/>
              </a:ext>
            </a:extLst>
          </p:cNvPr>
          <p:cNvCxnSpPr>
            <a:cxnSpLocks/>
          </p:cNvCxnSpPr>
          <p:nvPr/>
        </p:nvCxnSpPr>
        <p:spPr>
          <a:xfrm>
            <a:off x="6016347" y="4912056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ECB6ADD-B539-5F4C-8756-39ED466AA297}"/>
              </a:ext>
            </a:extLst>
          </p:cNvPr>
          <p:cNvCxnSpPr>
            <a:cxnSpLocks/>
          </p:cNvCxnSpPr>
          <p:nvPr/>
        </p:nvCxnSpPr>
        <p:spPr>
          <a:xfrm>
            <a:off x="5389525" y="5307256"/>
            <a:ext cx="2341163" cy="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086CF3A-192C-3D44-A70D-65F5262407A3}"/>
              </a:ext>
            </a:extLst>
          </p:cNvPr>
          <p:cNvCxnSpPr>
            <a:cxnSpLocks/>
          </p:cNvCxnSpPr>
          <p:nvPr/>
        </p:nvCxnSpPr>
        <p:spPr>
          <a:xfrm>
            <a:off x="7728795" y="5061507"/>
            <a:ext cx="0" cy="24574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EC5CE4-020F-5046-A86E-746690B89985}"/>
              </a:ext>
            </a:extLst>
          </p:cNvPr>
          <p:cNvCxnSpPr>
            <a:cxnSpLocks/>
          </p:cNvCxnSpPr>
          <p:nvPr/>
        </p:nvCxnSpPr>
        <p:spPr>
          <a:xfrm>
            <a:off x="7665611" y="5068150"/>
            <a:ext cx="68661" cy="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2DC3EAF-BC6E-0549-A42C-CE0C87E50163}"/>
              </a:ext>
            </a:extLst>
          </p:cNvPr>
          <p:cNvCxnSpPr>
            <a:cxnSpLocks/>
          </p:cNvCxnSpPr>
          <p:nvPr/>
        </p:nvCxnSpPr>
        <p:spPr>
          <a:xfrm>
            <a:off x="5397212" y="5099308"/>
            <a:ext cx="0" cy="207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196739F-275F-FC4E-928D-80D29D30321B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5559911" y="5008891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93BE8F-8E48-3C4E-AFD0-A70F53BEB2EA}"/>
              </a:ext>
            </a:extLst>
          </p:cNvPr>
          <p:cNvSpPr/>
          <p:nvPr/>
        </p:nvSpPr>
        <p:spPr>
          <a:xfrm>
            <a:off x="5199905" y="4692330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135830C-20B0-6E4A-BD0E-C8C7555FDA2C}"/>
              </a:ext>
            </a:extLst>
          </p:cNvPr>
          <p:cNvCxnSpPr>
            <a:cxnSpLocks/>
          </p:cNvCxnSpPr>
          <p:nvPr/>
        </p:nvCxnSpPr>
        <p:spPr>
          <a:xfrm>
            <a:off x="4904613" y="3541061"/>
            <a:ext cx="19436" cy="2461688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D1771B4-79CB-DE45-97E3-AB6F71DE7029}"/>
              </a:ext>
            </a:extLst>
          </p:cNvPr>
          <p:cNvCxnSpPr>
            <a:cxnSpLocks/>
          </p:cNvCxnSpPr>
          <p:nvPr/>
        </p:nvCxnSpPr>
        <p:spPr>
          <a:xfrm>
            <a:off x="5095481" y="4350365"/>
            <a:ext cx="1959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491135D5-48AD-2C40-A428-8E3A32BC02E6}"/>
              </a:ext>
            </a:extLst>
          </p:cNvPr>
          <p:cNvSpPr txBox="1"/>
          <p:nvPr/>
        </p:nvSpPr>
        <p:spPr>
          <a:xfrm>
            <a:off x="4844186" y="4050339"/>
            <a:ext cx="457176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78" dirty="0"/>
              <a:t>Scalar</a:t>
            </a:r>
          </a:p>
          <a:p>
            <a:pPr algn="r"/>
            <a:r>
              <a:rPr lang="en-US" sz="878" dirty="0"/>
              <a:t>Core</a:t>
            </a:r>
          </a:p>
        </p:txBody>
      </p:sp>
      <p:sp>
        <p:nvSpPr>
          <p:cNvPr id="219" name="Trapezoid 218">
            <a:extLst>
              <a:ext uri="{FF2B5EF4-FFF2-40B4-BE49-F238E27FC236}">
                <a16:creationId xmlns:a16="http://schemas.microsoft.com/office/drawing/2014/main" id="{3436B14B-2E35-724D-BC23-F2CD3C8748F3}"/>
              </a:ext>
            </a:extLst>
          </p:cNvPr>
          <p:cNvSpPr/>
          <p:nvPr/>
        </p:nvSpPr>
        <p:spPr>
          <a:xfrm rot="5400000">
            <a:off x="5794581" y="4847348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45766CC-E9E7-CB4C-B5D6-290064FA7F72}"/>
              </a:ext>
            </a:extLst>
          </p:cNvPr>
          <p:cNvCxnSpPr>
            <a:cxnSpLocks/>
          </p:cNvCxnSpPr>
          <p:nvPr/>
        </p:nvCxnSpPr>
        <p:spPr>
          <a:xfrm>
            <a:off x="5851127" y="501493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279C792-1E05-FE4C-9C62-6FCEDE140B69}"/>
              </a:ext>
            </a:extLst>
          </p:cNvPr>
          <p:cNvSpPr/>
          <p:nvPr/>
        </p:nvSpPr>
        <p:spPr>
          <a:xfrm>
            <a:off x="5656321" y="4903252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B2150B2-B870-B94C-9F54-1B3F9E885301}"/>
              </a:ext>
            </a:extLst>
          </p:cNvPr>
          <p:cNvCxnSpPr>
            <a:cxnSpLocks/>
          </p:cNvCxnSpPr>
          <p:nvPr/>
        </p:nvCxnSpPr>
        <p:spPr>
          <a:xfrm>
            <a:off x="5841891" y="4795076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0DEEE87-061D-3E46-8CF3-4CC81EC29E78}"/>
              </a:ext>
            </a:extLst>
          </p:cNvPr>
          <p:cNvSpPr txBox="1"/>
          <p:nvPr/>
        </p:nvSpPr>
        <p:spPr>
          <a:xfrm>
            <a:off x="5660498" y="4642630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6C4EEF-E7F4-964E-9D4C-2A7721736309}"/>
              </a:ext>
            </a:extLst>
          </p:cNvPr>
          <p:cNvCxnSpPr>
            <a:cxnSpLocks/>
          </p:cNvCxnSpPr>
          <p:nvPr/>
        </p:nvCxnSpPr>
        <p:spPr>
          <a:xfrm>
            <a:off x="6346305" y="4746708"/>
            <a:ext cx="203093" cy="2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8C2C53-5E20-B442-BB2D-EDFC47723969}"/>
              </a:ext>
            </a:extLst>
          </p:cNvPr>
          <p:cNvSpPr/>
          <p:nvPr/>
        </p:nvSpPr>
        <p:spPr>
          <a:xfrm>
            <a:off x="7193681" y="5379850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6BF9F34-40C8-F74B-BB0D-52B6E3E7BF8A}"/>
              </a:ext>
            </a:extLst>
          </p:cNvPr>
          <p:cNvSpPr txBox="1"/>
          <p:nvPr/>
        </p:nvSpPr>
        <p:spPr>
          <a:xfrm>
            <a:off x="3278613" y="3778805"/>
            <a:ext cx="829073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6" dirty="0"/>
              <a:t>MANIC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51EE7A7-93A5-1649-AD58-8F033B79A581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456520" y="4430650"/>
            <a:ext cx="0" cy="15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62B064E4-B9D7-7E4B-AE34-AF1CE16A7063}"/>
              </a:ext>
            </a:extLst>
          </p:cNvPr>
          <p:cNvSpPr txBox="1"/>
          <p:nvPr/>
        </p:nvSpPr>
        <p:spPr>
          <a:xfrm>
            <a:off x="4201971" y="4078918"/>
            <a:ext cx="503664" cy="40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24" dirty="0"/>
              <a:t>Scalar</a:t>
            </a:r>
          </a:p>
          <a:p>
            <a:pPr algn="ctr"/>
            <a:r>
              <a:rPr lang="en-US" sz="1024" dirty="0"/>
              <a:t>Core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7A522A6-1B76-0C4B-B298-C30FB918509C}"/>
              </a:ext>
            </a:extLst>
          </p:cNvPr>
          <p:cNvSpPr/>
          <p:nvPr/>
        </p:nvSpPr>
        <p:spPr>
          <a:xfrm>
            <a:off x="3391579" y="4189692"/>
            <a:ext cx="671916" cy="8069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Rename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646F149-C40D-7A49-B3A2-BCC19EB4A15B}"/>
              </a:ext>
            </a:extLst>
          </p:cNvPr>
          <p:cNvGrpSpPr/>
          <p:nvPr/>
        </p:nvGrpSpPr>
        <p:grpSpPr>
          <a:xfrm>
            <a:off x="3391578" y="5185732"/>
            <a:ext cx="1369223" cy="708971"/>
            <a:chOff x="6440150" y="3103381"/>
            <a:chExt cx="1403966" cy="726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FFB19-E4CC-6640-874A-21004F9B70FF}"/>
                </a:ext>
              </a:extLst>
            </p:cNvPr>
            <p:cNvSpPr/>
            <p:nvPr/>
          </p:nvSpPr>
          <p:spPr>
            <a:xfrm>
              <a:off x="6440150" y="3103381"/>
              <a:ext cx="1403966" cy="7269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6398171-FA05-504D-A427-23F6C142E5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6503648" y="3171381"/>
              <a:ext cx="590546" cy="139730"/>
              <a:chOff x="2226224" y="1975365"/>
              <a:chExt cx="945658" cy="31089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F356EE-DAF7-5940-9732-FDBF200B34E3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C6A60F48-2076-8743-8DAD-16FF6921B01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1486819-6FC6-A142-84A8-926AA8FB9B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98381" y="3398098"/>
              <a:ext cx="590546" cy="139730"/>
              <a:chOff x="2226224" y="1975365"/>
              <a:chExt cx="945658" cy="310896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0848417-798D-A94C-AED5-0E784D14D597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6" name="Triangle 255">
                <a:extLst>
                  <a:ext uri="{FF2B5EF4-FFF2-40B4-BE49-F238E27FC236}">
                    <a16:creationId xmlns:a16="http://schemas.microsoft.com/office/drawing/2014/main" id="{3A119467-37A9-1243-ABA7-045493B797D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A955444-6C9B-2141-AAD4-A572DECEAD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171381"/>
              <a:ext cx="590546" cy="139730"/>
              <a:chOff x="2226224" y="1975365"/>
              <a:chExt cx="945658" cy="310896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735136A-386F-5C48-9D9D-83A2FEEA1432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59" name="Triangle 258">
                <a:extLst>
                  <a:ext uri="{FF2B5EF4-FFF2-40B4-BE49-F238E27FC236}">
                    <a16:creationId xmlns:a16="http://schemas.microsoft.com/office/drawing/2014/main" id="{24145E6D-448F-C246-8546-4467A4E2E80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A85841D-E271-924F-9F03-4A99F187C9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68034" y="3395892"/>
              <a:ext cx="590546" cy="139730"/>
              <a:chOff x="2226224" y="1975365"/>
              <a:chExt cx="945658" cy="310896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6C7BADAE-5BD6-8148-BEA9-9665D9B43E0A}"/>
                  </a:ext>
                </a:extLst>
              </p:cNvPr>
              <p:cNvSpPr/>
              <p:nvPr/>
            </p:nvSpPr>
            <p:spPr>
              <a:xfrm>
                <a:off x="2226224" y="1975365"/>
                <a:ext cx="945658" cy="3108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 dirty="0"/>
              </a:p>
            </p:txBody>
          </p:sp>
          <p:sp>
            <p:nvSpPr>
              <p:cNvPr id="262" name="Triangle 261">
                <a:extLst>
                  <a:ext uri="{FF2B5EF4-FFF2-40B4-BE49-F238E27FC236}">
                    <a16:creationId xmlns:a16="http://schemas.microsoft.com/office/drawing/2014/main" id="{BE2EF480-2CC1-DD4B-B29B-3B8E1F7F645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147793" y="2066989"/>
                <a:ext cx="292607" cy="124806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6"/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2382AA7-3990-4B42-B96C-57017F93301D}"/>
                </a:ext>
              </a:extLst>
            </p:cNvPr>
            <p:cNvSpPr txBox="1"/>
            <p:nvPr/>
          </p:nvSpPr>
          <p:spPr>
            <a:xfrm>
              <a:off x="6670603" y="3522563"/>
              <a:ext cx="976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65" dirty="0" err="1"/>
                <a:t>Insn</a:t>
              </a:r>
              <a:r>
                <a:rPr lang="en-US" sz="1365" dirty="0"/>
                <a:t> Buffer</a:t>
              </a:r>
            </a:p>
          </p:txBody>
        </p:sp>
      </p:grpSp>
      <p:graphicFrame>
        <p:nvGraphicFramePr>
          <p:cNvPr id="267" name="Table 267">
            <a:extLst>
              <a:ext uri="{FF2B5EF4-FFF2-40B4-BE49-F238E27FC236}">
                <a16:creationId xmlns:a16="http://schemas.microsoft.com/office/drawing/2014/main" id="{F7658F12-AC93-7441-9C65-46EAAFA7D1C3}"/>
              </a:ext>
            </a:extLst>
          </p:cNvPr>
          <p:cNvGraphicFramePr>
            <a:graphicFrameLocks noGrp="1"/>
          </p:cNvGraphicFramePr>
          <p:nvPr/>
        </p:nvGraphicFramePr>
        <p:xfrm>
          <a:off x="3453766" y="4361981"/>
          <a:ext cx="5552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04">
                  <a:extLst>
                    <a:ext uri="{9D8B030D-6E8A-4147-A177-3AD203B41FA5}">
                      <a16:colId xmlns:a16="http://schemas.microsoft.com/office/drawing/2014/main" val="1553663312"/>
                    </a:ext>
                  </a:extLst>
                </a:gridCol>
                <a:gridCol w="277604">
                  <a:extLst>
                    <a:ext uri="{9D8B030D-6E8A-4147-A177-3AD203B41FA5}">
                      <a16:colId xmlns:a16="http://schemas.microsoft.com/office/drawing/2014/main" val="1332006048"/>
                    </a:ext>
                  </a:extLst>
                </a:gridCol>
              </a:tblGrid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754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4619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95545"/>
                  </a:ext>
                </a:extLst>
              </a:tr>
              <a:tr h="14862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57927"/>
                  </a:ext>
                </a:extLst>
              </a:tr>
            </a:tbl>
          </a:graphicData>
        </a:graphic>
      </p:graphicFrame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8ED58D-BB53-7C47-BD01-C7B4EBF3F3F5}"/>
              </a:ext>
            </a:extLst>
          </p:cNvPr>
          <p:cNvCxnSpPr>
            <a:cxnSpLocks/>
            <a:stCxn id="246" idx="2"/>
          </p:cNvCxnSpPr>
          <p:nvPr/>
        </p:nvCxnSpPr>
        <p:spPr>
          <a:xfrm flipH="1">
            <a:off x="4456520" y="4988288"/>
            <a:ext cx="1" cy="17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D569EA4-EDD2-CE4C-8D75-1F8480D0DDB8}"/>
              </a:ext>
            </a:extLst>
          </p:cNvPr>
          <p:cNvCxnSpPr>
            <a:cxnSpLocks/>
          </p:cNvCxnSpPr>
          <p:nvPr/>
        </p:nvCxnSpPr>
        <p:spPr>
          <a:xfrm>
            <a:off x="3727535" y="4992619"/>
            <a:ext cx="0" cy="17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0968B6C-6663-C443-A7B5-D3542B56441D}"/>
              </a:ext>
            </a:extLst>
          </p:cNvPr>
          <p:cNvCxnSpPr>
            <a:cxnSpLocks/>
          </p:cNvCxnSpPr>
          <p:nvPr/>
        </p:nvCxnSpPr>
        <p:spPr>
          <a:xfrm flipH="1">
            <a:off x="4055559" y="4808124"/>
            <a:ext cx="194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A436EE1-FF89-A64E-99FB-50E22C265507}"/>
              </a:ext>
            </a:extLst>
          </p:cNvPr>
          <p:cNvSpPr/>
          <p:nvPr/>
        </p:nvSpPr>
        <p:spPr>
          <a:xfrm>
            <a:off x="4120563" y="4584301"/>
            <a:ext cx="671916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 err="1">
                <a:solidFill>
                  <a:schemeClr val="tx1"/>
                </a:solidFill>
              </a:rPr>
              <a:t>VDecoder</a:t>
            </a:r>
            <a:endParaRPr lang="en-US" sz="117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A9B6E25-C3EF-E54D-8056-CD9E82652AF6}"/>
              </a:ext>
            </a:extLst>
          </p:cNvPr>
          <p:cNvCxnSpPr>
            <a:cxnSpLocks/>
          </p:cNvCxnSpPr>
          <p:nvPr/>
        </p:nvCxnSpPr>
        <p:spPr>
          <a:xfrm flipH="1">
            <a:off x="3391578" y="6016912"/>
            <a:ext cx="14009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54B35C2-07B8-2A4F-9E90-D27998E739FC}"/>
              </a:ext>
            </a:extLst>
          </p:cNvPr>
          <p:cNvSpPr/>
          <p:nvPr/>
        </p:nvSpPr>
        <p:spPr>
          <a:xfrm>
            <a:off x="3391692" y="6099356"/>
            <a:ext cx="1057090" cy="2324702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5A4F83E-7363-0647-B9C2-95479B55F47A}"/>
              </a:ext>
            </a:extLst>
          </p:cNvPr>
          <p:cNvGrpSpPr/>
          <p:nvPr/>
        </p:nvGrpSpPr>
        <p:grpSpPr>
          <a:xfrm>
            <a:off x="3776777" y="7720361"/>
            <a:ext cx="878028" cy="497713"/>
            <a:chOff x="3606918" y="3144702"/>
            <a:chExt cx="1946860" cy="1222533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B7F9177-8B2E-E64E-A41E-369B0BAEBD6E}"/>
                </a:ext>
              </a:extLst>
            </p:cNvPr>
            <p:cNvSpPr/>
            <p:nvPr/>
          </p:nvSpPr>
          <p:spPr>
            <a:xfrm>
              <a:off x="3606918" y="3175753"/>
              <a:ext cx="1934244" cy="9831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65" dirty="0">
                <a:solidFill>
                  <a:schemeClr val="tx1"/>
                </a:solidFill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DA987A3-897D-BD41-9946-6222B1458607}"/>
                </a:ext>
              </a:extLst>
            </p:cNvPr>
            <p:cNvSpPr/>
            <p:nvPr/>
          </p:nvSpPr>
          <p:spPr>
            <a:xfrm>
              <a:off x="3684431" y="3255096"/>
              <a:ext cx="1320672" cy="3693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3" dirty="0">
                  <a:solidFill>
                    <a:schemeClr val="tx1"/>
                  </a:solidFill>
                </a:rPr>
                <a:t>4KB</a:t>
              </a:r>
              <a:endParaRPr lang="en-US" sz="156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9A84675-8330-1449-9A72-B5C8123B3A6E}"/>
                </a:ext>
              </a:extLst>
            </p:cNvPr>
            <p:cNvSpPr/>
            <p:nvPr/>
          </p:nvSpPr>
          <p:spPr>
            <a:xfrm>
              <a:off x="3684431" y="3711877"/>
              <a:ext cx="1320672" cy="36933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70" dirty="0">
                  <a:solidFill>
                    <a:schemeClr val="tx1"/>
                  </a:solidFill>
                </a:rPr>
                <a:t>4KB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0A1392A-462B-7949-A6E9-59B612150BBC}"/>
                </a:ext>
              </a:extLst>
            </p:cNvPr>
            <p:cNvSpPr txBox="1"/>
            <p:nvPr/>
          </p:nvSpPr>
          <p:spPr>
            <a:xfrm rot="5400000">
              <a:off x="4643014" y="3456472"/>
              <a:ext cx="1222533" cy="59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70" dirty="0"/>
                <a:t>VRF</a:t>
              </a:r>
              <a:endParaRPr lang="en-US" sz="1756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19C1088-2E27-5249-8DBB-2CB95F945995}"/>
              </a:ext>
            </a:extLst>
          </p:cNvPr>
          <p:cNvGrpSpPr>
            <a:grpSpLocks/>
          </p:cNvGrpSpPr>
          <p:nvPr/>
        </p:nvGrpSpPr>
        <p:grpSpPr>
          <a:xfrm rot="5400000">
            <a:off x="3961754" y="6933240"/>
            <a:ext cx="1161306" cy="183921"/>
            <a:chOff x="2226224" y="1975365"/>
            <a:chExt cx="945658" cy="310896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8CFB4897-C808-9E43-8E4A-DAC05CEE27F5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295" name="Triangle 294">
              <a:extLst>
                <a:ext uri="{FF2B5EF4-FFF2-40B4-BE49-F238E27FC236}">
                  <a16:creationId xmlns:a16="http://schemas.microsoft.com/office/drawing/2014/main" id="{99F19C10-8F2F-664D-9B21-60069961DA3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94DA6FF-7977-6348-B6F5-F00241FC8343}"/>
              </a:ext>
            </a:extLst>
          </p:cNvPr>
          <p:cNvCxnSpPr>
            <a:cxnSpLocks/>
          </p:cNvCxnSpPr>
          <p:nvPr/>
        </p:nvCxnSpPr>
        <p:spPr>
          <a:xfrm flipV="1">
            <a:off x="3684357" y="7929593"/>
            <a:ext cx="0" cy="37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60DC0C9-A0D3-7142-9D9F-F43D62D0875F}"/>
              </a:ext>
            </a:extLst>
          </p:cNvPr>
          <p:cNvCxnSpPr>
            <a:cxnSpLocks/>
          </p:cNvCxnSpPr>
          <p:nvPr/>
        </p:nvCxnSpPr>
        <p:spPr>
          <a:xfrm>
            <a:off x="3677663" y="7936217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801C1AA-B9D2-C84E-B8B7-C3B113BDD35C}"/>
              </a:ext>
            </a:extLst>
          </p:cNvPr>
          <p:cNvCxnSpPr>
            <a:cxnSpLocks/>
          </p:cNvCxnSpPr>
          <p:nvPr/>
        </p:nvCxnSpPr>
        <p:spPr>
          <a:xfrm>
            <a:off x="4312558" y="7430983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44EE8E5-AAE4-924D-B694-EB3D6B3B6F4C}"/>
              </a:ext>
            </a:extLst>
          </p:cNvPr>
          <p:cNvCxnSpPr>
            <a:cxnSpLocks/>
          </p:cNvCxnSpPr>
          <p:nvPr/>
        </p:nvCxnSpPr>
        <p:spPr>
          <a:xfrm>
            <a:off x="3566578" y="7613432"/>
            <a:ext cx="2373" cy="771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A2C823C-896A-B145-8362-79AD112BBDAD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3856122" y="7527818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BBE29F1-9574-874C-B974-343317A46BE9}"/>
              </a:ext>
            </a:extLst>
          </p:cNvPr>
          <p:cNvSpPr/>
          <p:nvPr/>
        </p:nvSpPr>
        <p:spPr>
          <a:xfrm>
            <a:off x="3496116" y="721125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>
                <a:solidFill>
                  <a:schemeClr val="tx1"/>
                </a:solidFill>
              </a:rPr>
              <a:t>Vector index</a:t>
            </a:r>
          </a:p>
        </p:txBody>
      </p:sp>
      <p:sp>
        <p:nvSpPr>
          <p:cNvPr id="306" name="Trapezoid 305">
            <a:extLst>
              <a:ext uri="{FF2B5EF4-FFF2-40B4-BE49-F238E27FC236}">
                <a16:creationId xmlns:a16="http://schemas.microsoft.com/office/drawing/2014/main" id="{A0DBFC8E-8CB7-564B-A203-58E38038EFD9}"/>
              </a:ext>
            </a:extLst>
          </p:cNvPr>
          <p:cNvSpPr/>
          <p:nvPr/>
        </p:nvSpPr>
        <p:spPr>
          <a:xfrm rot="5400000">
            <a:off x="4090792" y="736627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A1DFF6A-D472-BC4A-8FD9-6D277FB6ABEC}"/>
              </a:ext>
            </a:extLst>
          </p:cNvPr>
          <p:cNvCxnSpPr>
            <a:cxnSpLocks/>
          </p:cNvCxnSpPr>
          <p:nvPr/>
        </p:nvCxnSpPr>
        <p:spPr>
          <a:xfrm>
            <a:off x="4147338" y="753386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2B6C7A4-D2ED-8841-8BEA-89F9CB7B2867}"/>
              </a:ext>
            </a:extLst>
          </p:cNvPr>
          <p:cNvSpPr/>
          <p:nvPr/>
        </p:nvSpPr>
        <p:spPr>
          <a:xfrm>
            <a:off x="3952532" y="742217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D21B4AB-3992-4043-8C35-75A0792838A8}"/>
              </a:ext>
            </a:extLst>
          </p:cNvPr>
          <p:cNvCxnSpPr>
            <a:cxnSpLocks/>
          </p:cNvCxnSpPr>
          <p:nvPr/>
        </p:nvCxnSpPr>
        <p:spPr>
          <a:xfrm>
            <a:off x="4133296" y="7264277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F428EA08-B4D6-1349-876D-E00B243938E7}"/>
              </a:ext>
            </a:extLst>
          </p:cNvPr>
          <p:cNvSpPr txBox="1"/>
          <p:nvPr/>
        </p:nvSpPr>
        <p:spPr>
          <a:xfrm>
            <a:off x="3952532" y="71074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9B7E6F1-EF2F-9B4C-AA76-61757838AF71}"/>
              </a:ext>
            </a:extLst>
          </p:cNvPr>
          <p:cNvCxnSpPr>
            <a:cxnSpLocks/>
          </p:cNvCxnSpPr>
          <p:nvPr/>
        </p:nvCxnSpPr>
        <p:spPr>
          <a:xfrm>
            <a:off x="4312558" y="6848034"/>
            <a:ext cx="131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C1A802B-9FCE-A345-947F-97FACBAFBFC8}"/>
              </a:ext>
            </a:extLst>
          </p:cNvPr>
          <p:cNvCxnSpPr>
            <a:cxnSpLocks/>
            <a:endCxn id="317" idx="1"/>
          </p:cNvCxnSpPr>
          <p:nvPr/>
        </p:nvCxnSpPr>
        <p:spPr>
          <a:xfrm>
            <a:off x="3856122" y="6944869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BF8CBEE-9867-6445-AFE6-18CBD8A18200}"/>
              </a:ext>
            </a:extLst>
          </p:cNvPr>
          <p:cNvSpPr/>
          <p:nvPr/>
        </p:nvSpPr>
        <p:spPr>
          <a:xfrm>
            <a:off x="3496116" y="6628307"/>
            <a:ext cx="387874" cy="40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5" dirty="0" err="1">
                <a:solidFill>
                  <a:schemeClr val="tx1"/>
                </a:solidFill>
              </a:rPr>
              <a:t>Insn</a:t>
            </a:r>
            <a:r>
              <a:rPr lang="en-US" sz="975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15" name="Trapezoid 314">
            <a:extLst>
              <a:ext uri="{FF2B5EF4-FFF2-40B4-BE49-F238E27FC236}">
                <a16:creationId xmlns:a16="http://schemas.microsoft.com/office/drawing/2014/main" id="{62A173B3-63D4-5941-96E6-A9D18A798184}"/>
              </a:ext>
            </a:extLst>
          </p:cNvPr>
          <p:cNvSpPr/>
          <p:nvPr/>
        </p:nvSpPr>
        <p:spPr>
          <a:xfrm rot="5400000">
            <a:off x="4090792" y="6783325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03486CC-5E0F-A741-BFBF-FE51461A7025}"/>
              </a:ext>
            </a:extLst>
          </p:cNvPr>
          <p:cNvCxnSpPr>
            <a:cxnSpLocks/>
          </p:cNvCxnSpPr>
          <p:nvPr/>
        </p:nvCxnSpPr>
        <p:spPr>
          <a:xfrm>
            <a:off x="4147338" y="6950914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DE2B9B5-4352-8A4B-9C6E-BB10CDDE73BC}"/>
              </a:ext>
            </a:extLst>
          </p:cNvPr>
          <p:cNvSpPr/>
          <p:nvPr/>
        </p:nvSpPr>
        <p:spPr>
          <a:xfrm>
            <a:off x="3952532" y="6839229"/>
            <a:ext cx="222943" cy="22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14C8BEE-6D0F-6C4B-B6E9-0BFD03ED051E}"/>
              </a:ext>
            </a:extLst>
          </p:cNvPr>
          <p:cNvCxnSpPr>
            <a:cxnSpLocks/>
          </p:cNvCxnSpPr>
          <p:nvPr/>
        </p:nvCxnSpPr>
        <p:spPr>
          <a:xfrm>
            <a:off x="4138101" y="6731053"/>
            <a:ext cx="96410" cy="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C6819540-2829-9740-83CD-BD021ED27026}"/>
              </a:ext>
            </a:extLst>
          </p:cNvPr>
          <p:cNvSpPr txBox="1"/>
          <p:nvPr/>
        </p:nvSpPr>
        <p:spPr>
          <a:xfrm>
            <a:off x="3956709" y="6578608"/>
            <a:ext cx="272832" cy="30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0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0D1CA3D-4F29-A348-BCDA-C538F480AD23}"/>
              </a:ext>
            </a:extLst>
          </p:cNvPr>
          <p:cNvCxnSpPr>
            <a:cxnSpLocks/>
          </p:cNvCxnSpPr>
          <p:nvPr/>
        </p:nvCxnSpPr>
        <p:spPr>
          <a:xfrm>
            <a:off x="4718342" y="6389203"/>
            <a:ext cx="0" cy="304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1D50C809-1D26-0D48-9223-8DE1BD6C517F}"/>
              </a:ext>
            </a:extLst>
          </p:cNvPr>
          <p:cNvCxnSpPr>
            <a:cxnSpLocks/>
          </p:cNvCxnSpPr>
          <p:nvPr/>
        </p:nvCxnSpPr>
        <p:spPr>
          <a:xfrm>
            <a:off x="3414990" y="6395571"/>
            <a:ext cx="1306449" cy="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50A6846-56E6-394E-9D3D-EF686C1037F0}"/>
              </a:ext>
            </a:extLst>
          </p:cNvPr>
          <p:cNvCxnSpPr>
            <a:cxnSpLocks/>
          </p:cNvCxnSpPr>
          <p:nvPr/>
        </p:nvCxnSpPr>
        <p:spPr>
          <a:xfrm flipV="1">
            <a:off x="3422176" y="6398815"/>
            <a:ext cx="0" cy="440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B0A9DE0-C06C-C341-AD52-77A43F8BA56D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444933" y="6830301"/>
            <a:ext cx="5118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55BD02-22F7-5544-94C6-1CB467EAE1F8}"/>
              </a:ext>
            </a:extLst>
          </p:cNvPr>
          <p:cNvCxnSpPr>
            <a:cxnSpLocks/>
          </p:cNvCxnSpPr>
          <p:nvPr/>
        </p:nvCxnSpPr>
        <p:spPr>
          <a:xfrm>
            <a:off x="4644078" y="6693480"/>
            <a:ext cx="80703" cy="2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76C3C5C-9BAA-2C47-8463-46EA4C9BE12D}"/>
              </a:ext>
            </a:extLst>
          </p:cNvPr>
          <p:cNvCxnSpPr>
            <a:cxnSpLocks/>
          </p:cNvCxnSpPr>
          <p:nvPr/>
        </p:nvCxnSpPr>
        <p:spPr>
          <a:xfrm>
            <a:off x="3894935" y="7370948"/>
            <a:ext cx="340401" cy="4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E0798CD-857C-5F49-937F-F0660C5235D7}"/>
              </a:ext>
            </a:extLst>
          </p:cNvPr>
          <p:cNvCxnSpPr>
            <a:cxnSpLocks/>
          </p:cNvCxnSpPr>
          <p:nvPr/>
        </p:nvCxnSpPr>
        <p:spPr>
          <a:xfrm flipV="1">
            <a:off x="3418085" y="6830303"/>
            <a:ext cx="0" cy="301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2DF1F1A-44A9-CC4F-8635-AD4099A47698}"/>
              </a:ext>
            </a:extLst>
          </p:cNvPr>
          <p:cNvCxnSpPr>
            <a:cxnSpLocks/>
          </p:cNvCxnSpPr>
          <p:nvPr/>
        </p:nvCxnSpPr>
        <p:spPr>
          <a:xfrm flipH="1">
            <a:off x="3418085" y="7131380"/>
            <a:ext cx="88638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5669124-6FDE-6540-B1EA-1696AF9BA919}"/>
              </a:ext>
            </a:extLst>
          </p:cNvPr>
          <p:cNvCxnSpPr>
            <a:cxnSpLocks/>
            <a:stCxn id="306" idx="1"/>
          </p:cNvCxnSpPr>
          <p:nvPr/>
        </p:nvCxnSpPr>
        <p:spPr>
          <a:xfrm flipV="1">
            <a:off x="4299188" y="7123232"/>
            <a:ext cx="1382" cy="11853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B2A39A6-5B34-1D44-9AB5-2D541EA58D89}"/>
              </a:ext>
            </a:extLst>
          </p:cNvPr>
          <p:cNvCxnSpPr>
            <a:cxnSpLocks/>
          </p:cNvCxnSpPr>
          <p:nvPr/>
        </p:nvCxnSpPr>
        <p:spPr>
          <a:xfrm flipV="1">
            <a:off x="3693150" y="5894719"/>
            <a:ext cx="0" cy="73668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A84EEFA-2A18-6745-99E7-1233EF88CA19}"/>
              </a:ext>
            </a:extLst>
          </p:cNvPr>
          <p:cNvCxnSpPr>
            <a:cxnSpLocks/>
          </p:cNvCxnSpPr>
          <p:nvPr/>
        </p:nvCxnSpPr>
        <p:spPr>
          <a:xfrm>
            <a:off x="4290712" y="6531999"/>
            <a:ext cx="1698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4BD57E3-773B-FB42-9014-CBC7A62DCD68}"/>
              </a:ext>
            </a:extLst>
          </p:cNvPr>
          <p:cNvSpPr txBox="1"/>
          <p:nvPr/>
        </p:nvSpPr>
        <p:spPr>
          <a:xfrm>
            <a:off x="3659567" y="6128582"/>
            <a:ext cx="63815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 err="1"/>
              <a:t>Vissue</a:t>
            </a:r>
            <a:endParaRPr lang="en-US" sz="1365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9FC0EEA-74D5-2645-A32A-0DEBF41ED1C3}"/>
              </a:ext>
            </a:extLst>
          </p:cNvPr>
          <p:cNvSpPr/>
          <p:nvPr/>
        </p:nvSpPr>
        <p:spPr>
          <a:xfrm>
            <a:off x="5791905" y="6099310"/>
            <a:ext cx="964829" cy="2323411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8EC5573-3FDE-C946-8ACD-198EBF92121C}"/>
              </a:ext>
            </a:extLst>
          </p:cNvPr>
          <p:cNvGrpSpPr>
            <a:grpSpLocks/>
          </p:cNvGrpSpPr>
          <p:nvPr/>
        </p:nvGrpSpPr>
        <p:grpSpPr>
          <a:xfrm rot="5400000">
            <a:off x="6511214" y="6760161"/>
            <a:ext cx="668829" cy="183921"/>
            <a:chOff x="2226224" y="1975365"/>
            <a:chExt cx="945658" cy="310896"/>
          </a:xfrm>
        </p:grpSpPr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0EFB9B3-A488-114A-8830-BDEEF2D5C77A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01" name="Triangle 400">
              <a:extLst>
                <a:ext uri="{FF2B5EF4-FFF2-40B4-BE49-F238E27FC236}">
                  <a16:creationId xmlns:a16="http://schemas.microsoft.com/office/drawing/2014/main" id="{55BC8DA2-392D-2545-8C66-D6B8E17E3E02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60999F63-3BE4-314F-9748-46A2E0E0DCBE}"/>
              </a:ext>
            </a:extLst>
          </p:cNvPr>
          <p:cNvCxnSpPr>
            <a:cxnSpLocks/>
          </p:cNvCxnSpPr>
          <p:nvPr/>
        </p:nvCxnSpPr>
        <p:spPr>
          <a:xfrm flipV="1">
            <a:off x="5788839" y="6913264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F19B44E-B76A-9548-A1C8-BB1A019E2A35}"/>
              </a:ext>
            </a:extLst>
          </p:cNvPr>
          <p:cNvCxnSpPr/>
          <p:nvPr/>
        </p:nvCxnSpPr>
        <p:spPr>
          <a:xfrm flipV="1">
            <a:off x="5779860" y="7366143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4313F99-A5ED-A44D-B7FE-28E2DCDF99DD}"/>
              </a:ext>
            </a:extLst>
          </p:cNvPr>
          <p:cNvCxnSpPr>
            <a:cxnSpLocks/>
          </p:cNvCxnSpPr>
          <p:nvPr/>
        </p:nvCxnSpPr>
        <p:spPr>
          <a:xfrm flipV="1">
            <a:off x="6516069" y="6889277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E58B4DE4-1CF1-304F-B31E-D8D9E13DB74E}"/>
              </a:ext>
            </a:extLst>
          </p:cNvPr>
          <p:cNvSpPr txBox="1"/>
          <p:nvPr/>
        </p:nvSpPr>
        <p:spPr>
          <a:xfrm>
            <a:off x="5863832" y="6122503"/>
            <a:ext cx="836447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VExecute</a:t>
            </a:r>
            <a:endParaRPr lang="en-US" sz="1365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326335ED-858A-634E-8C41-7BB33CD2DFB8}"/>
              </a:ext>
            </a:extLst>
          </p:cNvPr>
          <p:cNvSpPr txBox="1"/>
          <p:nvPr/>
        </p:nvSpPr>
        <p:spPr>
          <a:xfrm rot="5400000">
            <a:off x="6627136" y="6752996"/>
            <a:ext cx="47160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Data</a:t>
            </a: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2C9B8CA4-C00E-244F-BE34-C871FEACB2E2}"/>
              </a:ext>
            </a:extLst>
          </p:cNvPr>
          <p:cNvCxnSpPr>
            <a:cxnSpLocks/>
          </p:cNvCxnSpPr>
          <p:nvPr/>
        </p:nvCxnSpPr>
        <p:spPr>
          <a:xfrm>
            <a:off x="6651254" y="7739586"/>
            <a:ext cx="111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9FD5484-5EC5-3C4F-8736-E08713C30AAB}"/>
              </a:ext>
            </a:extLst>
          </p:cNvPr>
          <p:cNvGrpSpPr>
            <a:grpSpLocks/>
          </p:cNvGrpSpPr>
          <p:nvPr/>
        </p:nvGrpSpPr>
        <p:grpSpPr>
          <a:xfrm rot="5400000">
            <a:off x="6511215" y="7629833"/>
            <a:ext cx="668829" cy="183921"/>
            <a:chOff x="2226224" y="1975365"/>
            <a:chExt cx="945658" cy="310896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90F958A-1CB4-C340-B9C6-7BE243E49289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31" name="Triangle 430">
              <a:extLst>
                <a:ext uri="{FF2B5EF4-FFF2-40B4-BE49-F238E27FC236}">
                  <a16:creationId xmlns:a16="http://schemas.microsoft.com/office/drawing/2014/main" id="{24C25EA3-D14A-E841-BC0F-EAB6C3F9E145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4FF3B461-27A2-D947-B88C-32277EC3EE65}"/>
              </a:ext>
            </a:extLst>
          </p:cNvPr>
          <p:cNvSpPr txBox="1"/>
          <p:nvPr/>
        </p:nvSpPr>
        <p:spPr>
          <a:xfrm rot="5400000">
            <a:off x="6525347" y="7622668"/>
            <a:ext cx="67518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0" dirty="0"/>
              <a:t>Address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C070539-F792-7549-A01D-AB43819AF219}"/>
              </a:ext>
            </a:extLst>
          </p:cNvPr>
          <p:cNvSpPr/>
          <p:nvPr/>
        </p:nvSpPr>
        <p:spPr>
          <a:xfrm flipH="1">
            <a:off x="5912232" y="6513197"/>
            <a:ext cx="320806" cy="233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434" name="Trapezoid 433">
            <a:extLst>
              <a:ext uri="{FF2B5EF4-FFF2-40B4-BE49-F238E27FC236}">
                <a16:creationId xmlns:a16="http://schemas.microsoft.com/office/drawing/2014/main" id="{E9E72527-FFD5-0141-99F0-D05A3D65349C}"/>
              </a:ext>
            </a:extLst>
          </p:cNvPr>
          <p:cNvSpPr/>
          <p:nvPr/>
        </p:nvSpPr>
        <p:spPr>
          <a:xfrm rot="5400000">
            <a:off x="6303549" y="6822070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0604483A-1F8B-364F-9BB3-8AB645C7DB35}"/>
              </a:ext>
            </a:extLst>
          </p:cNvPr>
          <p:cNvCxnSpPr>
            <a:cxnSpLocks/>
          </p:cNvCxnSpPr>
          <p:nvPr/>
        </p:nvCxnSpPr>
        <p:spPr>
          <a:xfrm flipV="1">
            <a:off x="5779860" y="6577108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62AD8D09-8640-D942-BD02-393F26E96C5A}"/>
              </a:ext>
            </a:extLst>
          </p:cNvPr>
          <p:cNvCxnSpPr>
            <a:cxnSpLocks/>
          </p:cNvCxnSpPr>
          <p:nvPr/>
        </p:nvCxnSpPr>
        <p:spPr>
          <a:xfrm>
            <a:off x="6640183" y="6147325"/>
            <a:ext cx="11072" cy="15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ECAABE30-F043-C348-807D-A236C2FC3251}"/>
              </a:ext>
            </a:extLst>
          </p:cNvPr>
          <p:cNvGrpSpPr>
            <a:grpSpLocks/>
          </p:cNvGrpSpPr>
          <p:nvPr/>
        </p:nvGrpSpPr>
        <p:grpSpPr>
          <a:xfrm rot="5400000">
            <a:off x="5480155" y="6542472"/>
            <a:ext cx="415193" cy="183921"/>
            <a:chOff x="2226224" y="1975365"/>
            <a:chExt cx="945658" cy="310896"/>
          </a:xfrm>
        </p:grpSpPr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9E857F6D-2EA1-A64B-9495-AAA630298514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 dirty="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E45CA9C9-2E5C-F345-BEE3-DBDA3474749E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D8A18B6E-2384-6A4E-967B-2FF9AF586F9F}"/>
              </a:ext>
            </a:extLst>
          </p:cNvPr>
          <p:cNvCxnSpPr>
            <a:cxnSpLocks/>
          </p:cNvCxnSpPr>
          <p:nvPr/>
        </p:nvCxnSpPr>
        <p:spPr>
          <a:xfrm>
            <a:off x="6312255" y="6811733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F9A75466-8B5A-E342-82D3-7DA31A5DD59F}"/>
              </a:ext>
            </a:extLst>
          </p:cNvPr>
          <p:cNvCxnSpPr>
            <a:cxnSpLocks/>
          </p:cNvCxnSpPr>
          <p:nvPr/>
        </p:nvCxnSpPr>
        <p:spPr>
          <a:xfrm>
            <a:off x="6312255" y="6623503"/>
            <a:ext cx="0" cy="198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710667EA-AFA4-1647-A88F-837FEE587527}"/>
              </a:ext>
            </a:extLst>
          </p:cNvPr>
          <p:cNvCxnSpPr>
            <a:cxnSpLocks/>
            <a:stCxn id="433" idx="1"/>
          </p:cNvCxnSpPr>
          <p:nvPr/>
        </p:nvCxnSpPr>
        <p:spPr>
          <a:xfrm>
            <a:off x="6233038" y="6629907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5A49AF15-9FBE-EF4A-B45A-1E11504E1858}"/>
              </a:ext>
            </a:extLst>
          </p:cNvPr>
          <p:cNvCxnSpPr>
            <a:cxnSpLocks/>
          </p:cNvCxnSpPr>
          <p:nvPr/>
        </p:nvCxnSpPr>
        <p:spPr>
          <a:xfrm>
            <a:off x="6307770" y="6978940"/>
            <a:ext cx="143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31BC25D-27A4-3645-854A-0006D95AD6A0}"/>
              </a:ext>
            </a:extLst>
          </p:cNvPr>
          <p:cNvCxnSpPr>
            <a:cxnSpLocks/>
          </p:cNvCxnSpPr>
          <p:nvPr/>
        </p:nvCxnSpPr>
        <p:spPr>
          <a:xfrm>
            <a:off x="6313138" y="6969844"/>
            <a:ext cx="0" cy="165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D87D7F01-1E81-8447-9365-1A0E6E1A6F13}"/>
              </a:ext>
            </a:extLst>
          </p:cNvPr>
          <p:cNvCxnSpPr>
            <a:cxnSpLocks/>
          </p:cNvCxnSpPr>
          <p:nvPr/>
        </p:nvCxnSpPr>
        <p:spPr>
          <a:xfrm>
            <a:off x="6240774" y="7135285"/>
            <a:ext cx="82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3EDCBD3-2806-3B48-995A-B27304D93BD3}"/>
              </a:ext>
            </a:extLst>
          </p:cNvPr>
          <p:cNvGrpSpPr/>
          <p:nvPr/>
        </p:nvGrpSpPr>
        <p:grpSpPr>
          <a:xfrm>
            <a:off x="5894859" y="6785461"/>
            <a:ext cx="405358" cy="682228"/>
            <a:chOff x="8834795" y="1944373"/>
            <a:chExt cx="523518" cy="69953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3FBABB0-3125-D249-B1B3-99321F1EB1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61047" y="1944373"/>
              <a:ext cx="497266" cy="699539"/>
              <a:chOff x="8877043" y="1944373"/>
              <a:chExt cx="854891" cy="1202635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D820AF56-134C-804D-95A6-FAD981B225F0}"/>
                  </a:ext>
                </a:extLst>
              </p:cNvPr>
              <p:cNvGrpSpPr/>
              <p:nvPr/>
            </p:nvGrpSpPr>
            <p:grpSpPr>
              <a:xfrm rot="5400000">
                <a:off x="8649179" y="2172237"/>
                <a:ext cx="1202635" cy="746908"/>
                <a:chOff x="8627166" y="2161394"/>
                <a:chExt cx="1202635" cy="736273"/>
              </a:xfrm>
            </p:grpSpPr>
            <p:sp>
              <p:nvSpPr>
                <p:cNvPr id="408" name="Trapezoid 407">
                  <a:extLst>
                    <a:ext uri="{FF2B5EF4-FFF2-40B4-BE49-F238E27FC236}">
                      <a16:creationId xmlns:a16="http://schemas.microsoft.com/office/drawing/2014/main" id="{5DEBAC5D-084C-3540-A51D-1651081908D3}"/>
                    </a:ext>
                  </a:extLst>
                </p:cNvPr>
                <p:cNvSpPr/>
                <p:nvPr/>
              </p:nvSpPr>
              <p:spPr>
                <a:xfrm>
                  <a:off x="8627166" y="2161394"/>
                  <a:ext cx="1202635" cy="736273"/>
                </a:xfrm>
                <a:prstGeom prst="trapezoid">
                  <a:avLst>
                    <a:gd name="adj" fmla="val 31621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409" name="Triangle 408">
                  <a:extLst>
                    <a:ext uri="{FF2B5EF4-FFF2-40B4-BE49-F238E27FC236}">
                      <a16:creationId xmlns:a16="http://schemas.microsoft.com/office/drawing/2014/main" id="{69F25641-D2F4-6C4D-86FD-ED996E136818}"/>
                    </a:ext>
                  </a:extLst>
                </p:cNvPr>
                <p:cNvSpPr/>
                <p:nvPr/>
              </p:nvSpPr>
              <p:spPr>
                <a:xfrm>
                  <a:off x="9039640" y="2608300"/>
                  <a:ext cx="382205" cy="283985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DCA5B115-D05B-0143-9691-3CC42DFC939B}"/>
                  </a:ext>
                </a:extLst>
              </p:cNvPr>
              <p:cNvSpPr txBox="1"/>
              <p:nvPr/>
            </p:nvSpPr>
            <p:spPr>
              <a:xfrm rot="5400000">
                <a:off x="9050609" y="2256995"/>
                <a:ext cx="757876" cy="60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70" dirty="0"/>
                  <a:t>ALU</a:t>
                </a:r>
                <a:endParaRPr lang="en-US" sz="1756" dirty="0"/>
              </a:p>
            </p:txBody>
          </p:sp>
        </p:grpSp>
        <p:sp>
          <p:nvSpPr>
            <p:cNvPr id="405" name="Triangle 404">
              <a:extLst>
                <a:ext uri="{FF2B5EF4-FFF2-40B4-BE49-F238E27FC236}">
                  <a16:creationId xmlns:a16="http://schemas.microsoft.com/office/drawing/2014/main" id="{4AD5C2AD-D087-604F-838C-7C1E74E23641}"/>
                </a:ext>
              </a:extLst>
            </p:cNvPr>
            <p:cNvSpPr/>
            <p:nvPr/>
          </p:nvSpPr>
          <p:spPr>
            <a:xfrm rot="5400000">
              <a:off x="8807422" y="2211671"/>
              <a:ext cx="222318" cy="167572"/>
            </a:xfrm>
            <a:prstGeom prst="triangle">
              <a:avLst/>
            </a:prstGeom>
            <a:solidFill>
              <a:srgbClr val="D2E4F4"/>
            </a:solidFill>
            <a:ln w="12700">
              <a:solidFill>
                <a:srgbClr val="D2E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D3902722-6B2F-5B4B-9E33-5125EF0AF4B9}"/>
              </a:ext>
            </a:extLst>
          </p:cNvPr>
          <p:cNvCxnSpPr>
            <a:cxnSpLocks/>
          </p:cNvCxnSpPr>
          <p:nvPr/>
        </p:nvCxnSpPr>
        <p:spPr>
          <a:xfrm flipV="1">
            <a:off x="5784090" y="6692317"/>
            <a:ext cx="13575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D70B116F-20F8-4F43-944D-2A8DCD868522}"/>
              </a:ext>
            </a:extLst>
          </p:cNvPr>
          <p:cNvSpPr txBox="1"/>
          <p:nvPr/>
        </p:nvSpPr>
        <p:spPr>
          <a:xfrm rot="5400000">
            <a:off x="5484228" y="6520330"/>
            <a:ext cx="405880" cy="257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3" dirty="0" err="1"/>
              <a:t>Mul</a:t>
            </a:r>
            <a:endParaRPr lang="en-US" sz="1073" dirty="0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707A6E87-AC16-B240-8D3E-726773C45DAF}"/>
              </a:ext>
            </a:extLst>
          </p:cNvPr>
          <p:cNvGrpSpPr>
            <a:grpSpLocks/>
          </p:cNvGrpSpPr>
          <p:nvPr/>
        </p:nvGrpSpPr>
        <p:grpSpPr>
          <a:xfrm rot="5400000">
            <a:off x="5114084" y="7374658"/>
            <a:ext cx="1161695" cy="183921"/>
            <a:chOff x="2226224" y="1975365"/>
            <a:chExt cx="945658" cy="310896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7A284DA-E55A-1B42-9C97-541DF334C07C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463" name="Triangle 462">
              <a:extLst>
                <a:ext uri="{FF2B5EF4-FFF2-40B4-BE49-F238E27FC236}">
                  <a16:creationId xmlns:a16="http://schemas.microsoft.com/office/drawing/2014/main" id="{A75D1C6D-F48C-B04A-B77C-F71A40D772D8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6595280-8E36-054C-BF93-84ACC1530392}"/>
              </a:ext>
            </a:extLst>
          </p:cNvPr>
          <p:cNvCxnSpPr>
            <a:cxnSpLocks/>
          </p:cNvCxnSpPr>
          <p:nvPr/>
        </p:nvCxnSpPr>
        <p:spPr>
          <a:xfrm>
            <a:off x="4299186" y="5894719"/>
            <a:ext cx="0" cy="63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7FDF139A-43DB-F14B-989F-235448E97922}"/>
              </a:ext>
            </a:extLst>
          </p:cNvPr>
          <p:cNvSpPr txBox="1"/>
          <p:nvPr/>
        </p:nvSpPr>
        <p:spPr>
          <a:xfrm rot="16200000">
            <a:off x="2422186" y="4830226"/>
            <a:ext cx="1499739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Decode &amp; Rename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B29206E-4112-D245-9EEC-008FDC161636}"/>
              </a:ext>
            </a:extLst>
          </p:cNvPr>
          <p:cNvSpPr txBox="1"/>
          <p:nvPr/>
        </p:nvSpPr>
        <p:spPr>
          <a:xfrm rot="16200000">
            <a:off x="2817262" y="7245385"/>
            <a:ext cx="736394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65" dirty="0"/>
              <a:t>Execute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5D6A053-344D-554A-83F7-2083F8839B10}"/>
              </a:ext>
            </a:extLst>
          </p:cNvPr>
          <p:cNvSpPr/>
          <p:nvPr/>
        </p:nvSpPr>
        <p:spPr>
          <a:xfrm>
            <a:off x="6949280" y="6099311"/>
            <a:ext cx="295551" cy="2323409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AE42FFE-2E6C-2241-831B-14EC9C3D59EC}"/>
              </a:ext>
            </a:extLst>
          </p:cNvPr>
          <p:cNvSpPr txBox="1"/>
          <p:nvPr/>
        </p:nvSpPr>
        <p:spPr>
          <a:xfrm rot="16200000" flipH="1">
            <a:off x="6671301" y="6357994"/>
            <a:ext cx="787421" cy="270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VMemory</a:t>
            </a:r>
            <a:endParaRPr lang="en-US" sz="1170" dirty="0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49B21D1-D511-EA49-BBFE-C2BFAE4348AC}"/>
              </a:ext>
            </a:extLst>
          </p:cNvPr>
          <p:cNvGrpSpPr>
            <a:grpSpLocks/>
          </p:cNvGrpSpPr>
          <p:nvPr/>
        </p:nvGrpSpPr>
        <p:grpSpPr>
          <a:xfrm rot="5400000">
            <a:off x="6772632" y="7197913"/>
            <a:ext cx="1161695" cy="183921"/>
            <a:chOff x="2226224" y="1975365"/>
            <a:chExt cx="945658" cy="310896"/>
          </a:xfrm>
        </p:grpSpPr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AE423320-7DB0-F942-AFC5-0BC578EF4FA2}"/>
                </a:ext>
              </a:extLst>
            </p:cNvPr>
            <p:cNvSpPr/>
            <p:nvPr/>
          </p:nvSpPr>
          <p:spPr>
            <a:xfrm>
              <a:off x="2226224" y="1975365"/>
              <a:ext cx="945658" cy="3108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  <p:sp>
          <p:nvSpPr>
            <p:cNvPr id="526" name="Triangle 525">
              <a:extLst>
                <a:ext uri="{FF2B5EF4-FFF2-40B4-BE49-F238E27FC236}">
                  <a16:creationId xmlns:a16="http://schemas.microsoft.com/office/drawing/2014/main" id="{3FE5D053-1421-4A4E-8FFC-2F0D351ECD66}"/>
                </a:ext>
              </a:extLst>
            </p:cNvPr>
            <p:cNvSpPr>
              <a:spLocks/>
            </p:cNvSpPr>
            <p:nvPr/>
          </p:nvSpPr>
          <p:spPr>
            <a:xfrm rot="5400000">
              <a:off x="2147793" y="2066989"/>
              <a:ext cx="292607" cy="12480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6"/>
            </a:p>
          </p:txBody>
        </p:sp>
      </p:grp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C931D62-1E1E-3F4C-9507-23E7FF0DB700}"/>
              </a:ext>
            </a:extLst>
          </p:cNvPr>
          <p:cNvSpPr/>
          <p:nvPr/>
        </p:nvSpPr>
        <p:spPr>
          <a:xfrm>
            <a:off x="7000762" y="7979102"/>
            <a:ext cx="739981" cy="226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70" dirty="0">
                <a:solidFill>
                  <a:schemeClr val="tx1"/>
                </a:solidFill>
              </a:rPr>
              <a:t>4KB D$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881BC533-E1ED-A848-865B-A57C16BFA585}"/>
              </a:ext>
            </a:extLst>
          </p:cNvPr>
          <p:cNvCxnSpPr>
            <a:cxnSpLocks/>
          </p:cNvCxnSpPr>
          <p:nvPr/>
        </p:nvCxnSpPr>
        <p:spPr>
          <a:xfrm>
            <a:off x="6936773" y="6889180"/>
            <a:ext cx="3219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82BBB499-9DBF-AE4D-9C3D-A07DCBDBDC45}"/>
              </a:ext>
            </a:extLst>
          </p:cNvPr>
          <p:cNvCxnSpPr>
            <a:cxnSpLocks/>
          </p:cNvCxnSpPr>
          <p:nvPr/>
        </p:nvCxnSpPr>
        <p:spPr>
          <a:xfrm>
            <a:off x="7147570" y="6151169"/>
            <a:ext cx="21707" cy="183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323F2726-21FA-2341-9DD1-28311FBCC067}"/>
              </a:ext>
            </a:extLst>
          </p:cNvPr>
          <p:cNvCxnSpPr>
            <a:cxnSpLocks/>
          </p:cNvCxnSpPr>
          <p:nvPr/>
        </p:nvCxnSpPr>
        <p:spPr>
          <a:xfrm>
            <a:off x="7078151" y="7717405"/>
            <a:ext cx="2751" cy="265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6871AE60-8DAD-B442-A951-CB4E2A4FDC58}"/>
              </a:ext>
            </a:extLst>
          </p:cNvPr>
          <p:cNvCxnSpPr>
            <a:cxnSpLocks/>
          </p:cNvCxnSpPr>
          <p:nvPr/>
        </p:nvCxnSpPr>
        <p:spPr>
          <a:xfrm>
            <a:off x="6950388" y="7720811"/>
            <a:ext cx="12776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Trapezoid 539">
            <a:extLst>
              <a:ext uri="{FF2B5EF4-FFF2-40B4-BE49-F238E27FC236}">
                <a16:creationId xmlns:a16="http://schemas.microsoft.com/office/drawing/2014/main" id="{A04A3AA0-DC00-B941-9755-2B26883114BD}"/>
              </a:ext>
            </a:extLst>
          </p:cNvPr>
          <p:cNvSpPr/>
          <p:nvPr/>
        </p:nvSpPr>
        <p:spPr>
          <a:xfrm rot="5400000">
            <a:off x="7551603" y="7072927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8D6C5062-D95D-BF48-A193-320A68735972}"/>
              </a:ext>
            </a:extLst>
          </p:cNvPr>
          <p:cNvCxnSpPr>
            <a:cxnSpLocks/>
          </p:cNvCxnSpPr>
          <p:nvPr/>
        </p:nvCxnSpPr>
        <p:spPr>
          <a:xfrm flipV="1">
            <a:off x="7457491" y="706481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25691AC2-7CCD-3C4F-B2EF-E50391FABCB4}"/>
              </a:ext>
            </a:extLst>
          </p:cNvPr>
          <p:cNvCxnSpPr>
            <a:cxnSpLocks/>
          </p:cNvCxnSpPr>
          <p:nvPr/>
        </p:nvCxnSpPr>
        <p:spPr>
          <a:xfrm>
            <a:off x="7601804" y="7243153"/>
            <a:ext cx="0" cy="73594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D9C389A4-1699-2D44-8136-AD60522A19EE}"/>
              </a:ext>
            </a:extLst>
          </p:cNvPr>
          <p:cNvCxnSpPr>
            <a:cxnSpLocks/>
          </p:cNvCxnSpPr>
          <p:nvPr/>
        </p:nvCxnSpPr>
        <p:spPr>
          <a:xfrm>
            <a:off x="7598294" y="7252960"/>
            <a:ext cx="929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E0107EF-1137-FF41-9247-287AB427D035}"/>
              </a:ext>
            </a:extLst>
          </p:cNvPr>
          <p:cNvCxnSpPr>
            <a:cxnSpLocks/>
            <a:stCxn id="540" idx="0"/>
          </p:cNvCxnSpPr>
          <p:nvPr/>
        </p:nvCxnSpPr>
        <p:spPr>
          <a:xfrm flipV="1">
            <a:off x="7827110" y="7140038"/>
            <a:ext cx="16392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919E00B-4F96-1D4D-86BA-523E24B1E52C}"/>
              </a:ext>
            </a:extLst>
          </p:cNvPr>
          <p:cNvCxnSpPr>
            <a:cxnSpLocks/>
          </p:cNvCxnSpPr>
          <p:nvPr/>
        </p:nvCxnSpPr>
        <p:spPr>
          <a:xfrm>
            <a:off x="7991042" y="6153875"/>
            <a:ext cx="3350" cy="214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B9382E4-81AC-9D4D-A0D4-1C6795C59019}"/>
              </a:ext>
            </a:extLst>
          </p:cNvPr>
          <p:cNvSpPr txBox="1"/>
          <p:nvPr/>
        </p:nvSpPr>
        <p:spPr>
          <a:xfrm rot="16200000" flipH="1">
            <a:off x="7266064" y="6416709"/>
            <a:ext cx="898003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70" dirty="0" err="1"/>
              <a:t>VWriteback</a:t>
            </a:r>
            <a:endParaRPr lang="en-US" sz="1170" dirty="0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99D0930A-4E6C-4E4D-BACF-F01FA98794D4}"/>
              </a:ext>
            </a:extLst>
          </p:cNvPr>
          <p:cNvCxnSpPr>
            <a:cxnSpLocks/>
          </p:cNvCxnSpPr>
          <p:nvPr/>
        </p:nvCxnSpPr>
        <p:spPr>
          <a:xfrm>
            <a:off x="7452867" y="7513935"/>
            <a:ext cx="390440" cy="1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27BC1D3-E37D-D246-BDC5-91A91070252B}"/>
              </a:ext>
            </a:extLst>
          </p:cNvPr>
          <p:cNvSpPr/>
          <p:nvPr/>
        </p:nvSpPr>
        <p:spPr>
          <a:xfrm>
            <a:off x="4635109" y="6097423"/>
            <a:ext cx="964829" cy="2324703"/>
          </a:xfrm>
          <a:prstGeom prst="rect">
            <a:avLst/>
          </a:prstGeom>
          <a:solidFill>
            <a:schemeClr val="accent5">
              <a:alpha val="28336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6"/>
          </a:p>
        </p:txBody>
      </p: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01B63705-7FF2-8B42-9298-C0E2D0382C90}"/>
              </a:ext>
            </a:extLst>
          </p:cNvPr>
          <p:cNvCxnSpPr>
            <a:cxnSpLocks/>
          </p:cNvCxnSpPr>
          <p:nvPr/>
        </p:nvCxnSpPr>
        <p:spPr>
          <a:xfrm flipV="1">
            <a:off x="5368135" y="6620803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rapezoid 554">
            <a:extLst>
              <a:ext uri="{FF2B5EF4-FFF2-40B4-BE49-F238E27FC236}">
                <a16:creationId xmlns:a16="http://schemas.microsoft.com/office/drawing/2014/main" id="{7BD0AE55-8365-6A4A-B24F-B5F6D1EB9BB8}"/>
              </a:ext>
            </a:extLst>
          </p:cNvPr>
          <p:cNvSpPr/>
          <p:nvPr/>
        </p:nvSpPr>
        <p:spPr>
          <a:xfrm rot="5400000">
            <a:off x="5189858" y="6556393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2A72CEA7-0968-9043-A230-B014394063DA}"/>
              </a:ext>
            </a:extLst>
          </p:cNvPr>
          <p:cNvCxnSpPr>
            <a:cxnSpLocks/>
          </p:cNvCxnSpPr>
          <p:nvPr/>
        </p:nvCxnSpPr>
        <p:spPr>
          <a:xfrm flipV="1">
            <a:off x="5364446" y="7546541"/>
            <a:ext cx="237599" cy="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Trapezoid 555">
            <a:extLst>
              <a:ext uri="{FF2B5EF4-FFF2-40B4-BE49-F238E27FC236}">
                <a16:creationId xmlns:a16="http://schemas.microsoft.com/office/drawing/2014/main" id="{F106D2BF-E274-744F-B308-59E761C6A965}"/>
              </a:ext>
            </a:extLst>
          </p:cNvPr>
          <p:cNvSpPr/>
          <p:nvPr/>
        </p:nvSpPr>
        <p:spPr>
          <a:xfrm rot="5400000">
            <a:off x="5193235" y="7459666"/>
            <a:ext cx="416793" cy="134223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24" dirty="0">
                <a:solidFill>
                  <a:schemeClr val="tx1"/>
                </a:solidFill>
              </a:rPr>
              <a:t>MUX</a:t>
            </a: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50F30CD-1D74-C940-ADB1-636AC87697C7}"/>
              </a:ext>
            </a:extLst>
          </p:cNvPr>
          <p:cNvGrpSpPr/>
          <p:nvPr/>
        </p:nvGrpSpPr>
        <p:grpSpPr>
          <a:xfrm>
            <a:off x="4806597" y="7739586"/>
            <a:ext cx="887678" cy="472518"/>
            <a:chOff x="4514085" y="5932768"/>
            <a:chExt cx="910202" cy="484508"/>
          </a:xfrm>
        </p:grpSpPr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96063625-8A38-C448-AEC6-D230D86FA7FA}"/>
                </a:ext>
              </a:extLst>
            </p:cNvPr>
            <p:cNvGrpSpPr/>
            <p:nvPr/>
          </p:nvGrpSpPr>
          <p:grpSpPr>
            <a:xfrm>
              <a:off x="4514085" y="5978221"/>
              <a:ext cx="910202" cy="439055"/>
              <a:chOff x="4080960" y="5797770"/>
              <a:chExt cx="910202" cy="439055"/>
            </a:xfrm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05B964EE-35BD-AD41-9CA4-57E7D5459207}"/>
                  </a:ext>
                </a:extLst>
              </p:cNvPr>
              <p:cNvSpPr/>
              <p:nvPr/>
            </p:nvSpPr>
            <p:spPr>
              <a:xfrm>
                <a:off x="4125700" y="5797770"/>
                <a:ext cx="729270" cy="410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36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7C28F86-8557-C34F-9DF3-BA35DFC124C7}"/>
                  </a:ext>
                </a:extLst>
              </p:cNvPr>
              <p:cNvSpPr txBox="1"/>
              <p:nvPr/>
            </p:nvSpPr>
            <p:spPr>
              <a:xfrm>
                <a:off x="4080960" y="5898271"/>
                <a:ext cx="9102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0" dirty="0"/>
                  <a:t>Forwarding Buffer</a:t>
                </a:r>
                <a:endParaRPr lang="en-US" sz="1024" dirty="0"/>
              </a:p>
            </p:txBody>
          </p: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EB96BD07-450B-7847-B528-83F73744F3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75600" y="5842022"/>
                <a:ext cx="457200" cy="72409"/>
                <a:chOff x="2226224" y="1975365"/>
                <a:chExt cx="945658" cy="310896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42BD1128-4341-A34B-AA70-9688A1806EE0}"/>
                    </a:ext>
                  </a:extLst>
                </p:cNvPr>
                <p:cNvSpPr/>
                <p:nvPr/>
              </p:nvSpPr>
              <p:spPr>
                <a:xfrm>
                  <a:off x="2226224" y="1975365"/>
                  <a:ext cx="945658" cy="31089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  <p:sp>
              <p:nvSpPr>
                <p:cNvPr id="592" name="Triangle 591">
                  <a:extLst>
                    <a:ext uri="{FF2B5EF4-FFF2-40B4-BE49-F238E27FC236}">
                      <a16:creationId xmlns:a16="http://schemas.microsoft.com/office/drawing/2014/main" id="{BA11A067-0932-854F-96BC-DA71188B09C9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2147793" y="2066989"/>
                  <a:ext cx="292607" cy="124806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6"/>
                </a:p>
              </p:txBody>
            </p:sp>
          </p:grp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0A1E4BFC-75C1-794B-ACE1-9960B740DD61}"/>
                </a:ext>
              </a:extLst>
            </p:cNvPr>
            <p:cNvSpPr txBox="1"/>
            <p:nvPr/>
          </p:nvSpPr>
          <p:spPr>
            <a:xfrm>
              <a:off x="4995477" y="5932768"/>
              <a:ext cx="370156" cy="23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8" dirty="0"/>
                <a:t>16B</a:t>
              </a:r>
            </a:p>
          </p:txBody>
        </p:sp>
      </p:grp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C4F2E5FC-3B13-A047-B0F2-3B0AE274F310}"/>
              </a:ext>
            </a:extLst>
          </p:cNvPr>
          <p:cNvCxnSpPr>
            <a:cxnSpLocks/>
          </p:cNvCxnSpPr>
          <p:nvPr/>
        </p:nvCxnSpPr>
        <p:spPr>
          <a:xfrm>
            <a:off x="3677662" y="8293676"/>
            <a:ext cx="4322921" cy="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29241D0C-A6D1-9646-8726-A430AB95D90A}"/>
              </a:ext>
            </a:extLst>
          </p:cNvPr>
          <p:cNvCxnSpPr>
            <a:cxnSpLocks/>
          </p:cNvCxnSpPr>
          <p:nvPr/>
        </p:nvCxnSpPr>
        <p:spPr>
          <a:xfrm flipV="1">
            <a:off x="4739507" y="8014831"/>
            <a:ext cx="0" cy="2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6513B6E3-FEBA-D048-8BBC-9578926B8122}"/>
              </a:ext>
            </a:extLst>
          </p:cNvPr>
          <p:cNvCxnSpPr>
            <a:cxnSpLocks/>
          </p:cNvCxnSpPr>
          <p:nvPr/>
        </p:nvCxnSpPr>
        <p:spPr>
          <a:xfrm>
            <a:off x="4738230" y="8022236"/>
            <a:ext cx="99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E9849A3-22E4-6644-9D41-6455BDDA08F9}"/>
              </a:ext>
            </a:extLst>
          </p:cNvPr>
          <p:cNvCxnSpPr>
            <a:cxnSpLocks/>
          </p:cNvCxnSpPr>
          <p:nvPr/>
        </p:nvCxnSpPr>
        <p:spPr>
          <a:xfrm flipH="1">
            <a:off x="5025769" y="6153875"/>
            <a:ext cx="29702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AC044113-25FE-B046-A475-B2ED46119D08}"/>
              </a:ext>
            </a:extLst>
          </p:cNvPr>
          <p:cNvCxnSpPr>
            <a:cxnSpLocks/>
          </p:cNvCxnSpPr>
          <p:nvPr/>
        </p:nvCxnSpPr>
        <p:spPr>
          <a:xfrm>
            <a:off x="4644078" y="7940598"/>
            <a:ext cx="148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443FB04F-E64E-E34D-BF51-208051DE5D1B}"/>
              </a:ext>
            </a:extLst>
          </p:cNvPr>
          <p:cNvCxnSpPr>
            <a:cxnSpLocks/>
          </p:cNvCxnSpPr>
          <p:nvPr/>
        </p:nvCxnSpPr>
        <p:spPr>
          <a:xfrm>
            <a:off x="4644198" y="7826182"/>
            <a:ext cx="148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D4962EC-C74A-D146-9500-21BD1ED86CF0}"/>
              </a:ext>
            </a:extLst>
          </p:cNvPr>
          <p:cNvCxnSpPr>
            <a:cxnSpLocks/>
          </p:cNvCxnSpPr>
          <p:nvPr/>
        </p:nvCxnSpPr>
        <p:spPr>
          <a:xfrm flipV="1">
            <a:off x="4792477" y="6619021"/>
            <a:ext cx="0" cy="132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92F94431-C83C-5649-95C8-37D27BFD92D1}"/>
              </a:ext>
            </a:extLst>
          </p:cNvPr>
          <p:cNvCxnSpPr>
            <a:cxnSpLocks/>
          </p:cNvCxnSpPr>
          <p:nvPr/>
        </p:nvCxnSpPr>
        <p:spPr>
          <a:xfrm flipH="1" flipV="1">
            <a:off x="4784790" y="6619021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1C9F554D-6ADA-A540-9407-9906C2B6518D}"/>
              </a:ext>
            </a:extLst>
          </p:cNvPr>
          <p:cNvCxnSpPr>
            <a:cxnSpLocks/>
          </p:cNvCxnSpPr>
          <p:nvPr/>
        </p:nvCxnSpPr>
        <p:spPr>
          <a:xfrm flipH="1" flipV="1">
            <a:off x="4793969" y="7526722"/>
            <a:ext cx="540796" cy="109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E6AF5F5E-57C2-D542-9335-A0D42126A679}"/>
              </a:ext>
            </a:extLst>
          </p:cNvPr>
          <p:cNvCxnSpPr>
            <a:cxnSpLocks/>
            <a:stCxn id="585" idx="0"/>
          </p:cNvCxnSpPr>
          <p:nvPr/>
        </p:nvCxnSpPr>
        <p:spPr>
          <a:xfrm flipV="1">
            <a:off x="5205841" y="6746616"/>
            <a:ext cx="5500" cy="10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EB6ABF-7B9E-164A-8EFA-BC51D8CC84F6}"/>
              </a:ext>
            </a:extLst>
          </p:cNvPr>
          <p:cNvCxnSpPr>
            <a:cxnSpLocks/>
          </p:cNvCxnSpPr>
          <p:nvPr/>
        </p:nvCxnSpPr>
        <p:spPr>
          <a:xfrm flipH="1" flipV="1">
            <a:off x="5126239" y="7681019"/>
            <a:ext cx="207038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66EED5A5-7E1C-BC40-A06F-FF838192E686}"/>
              </a:ext>
            </a:extLst>
          </p:cNvPr>
          <p:cNvCxnSpPr>
            <a:cxnSpLocks/>
          </p:cNvCxnSpPr>
          <p:nvPr/>
        </p:nvCxnSpPr>
        <p:spPr>
          <a:xfrm flipH="1" flipV="1">
            <a:off x="5203713" y="6753403"/>
            <a:ext cx="120999" cy="182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733F8C0-26E0-C741-B69D-DE709ADF5AB4}"/>
              </a:ext>
            </a:extLst>
          </p:cNvPr>
          <p:cNvCxnSpPr>
            <a:cxnSpLocks/>
          </p:cNvCxnSpPr>
          <p:nvPr/>
        </p:nvCxnSpPr>
        <p:spPr>
          <a:xfrm flipH="1">
            <a:off x="5122243" y="7681018"/>
            <a:ext cx="91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AB4E1BC0-8DD0-524A-AA45-9706C8523792}"/>
              </a:ext>
            </a:extLst>
          </p:cNvPr>
          <p:cNvCxnSpPr>
            <a:cxnSpLocks/>
          </p:cNvCxnSpPr>
          <p:nvPr/>
        </p:nvCxnSpPr>
        <p:spPr>
          <a:xfrm flipV="1">
            <a:off x="5129552" y="7681018"/>
            <a:ext cx="1" cy="103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B74620EF-FFD4-1B48-B305-B52EEEF1A4A3}"/>
              </a:ext>
            </a:extLst>
          </p:cNvPr>
          <p:cNvCxnSpPr>
            <a:cxnSpLocks/>
          </p:cNvCxnSpPr>
          <p:nvPr/>
        </p:nvCxnSpPr>
        <p:spPr>
          <a:xfrm>
            <a:off x="5033455" y="6155012"/>
            <a:ext cx="0" cy="1276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F16FBAF1-7E8F-F242-A259-5D9CF818B9C1}"/>
              </a:ext>
            </a:extLst>
          </p:cNvPr>
          <p:cNvCxnSpPr>
            <a:cxnSpLocks/>
          </p:cNvCxnSpPr>
          <p:nvPr/>
        </p:nvCxnSpPr>
        <p:spPr>
          <a:xfrm flipH="1">
            <a:off x="5030398" y="7419639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DE2A96D5-F9ED-B649-8428-7D6B0A886A2A}"/>
              </a:ext>
            </a:extLst>
          </p:cNvPr>
          <p:cNvCxnSpPr>
            <a:cxnSpLocks/>
          </p:cNvCxnSpPr>
          <p:nvPr/>
        </p:nvCxnSpPr>
        <p:spPr>
          <a:xfrm flipH="1">
            <a:off x="5031588" y="6493066"/>
            <a:ext cx="302878" cy="254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>
            <a:extLst>
              <a:ext uri="{FF2B5EF4-FFF2-40B4-BE49-F238E27FC236}">
                <a16:creationId xmlns:a16="http://schemas.microsoft.com/office/drawing/2014/main" id="{252ADCC3-8631-BE43-A66B-633D7BC8C296}"/>
              </a:ext>
            </a:extLst>
          </p:cNvPr>
          <p:cNvSpPr txBox="1"/>
          <p:nvPr/>
        </p:nvSpPr>
        <p:spPr>
          <a:xfrm>
            <a:off x="5005875" y="6128582"/>
            <a:ext cx="616892" cy="300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5" dirty="0" err="1"/>
              <a:t>VGate</a:t>
            </a:r>
            <a:endParaRPr lang="en-US" sz="1365" dirty="0"/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3A13A665-7CBD-774E-AEA7-EA70C53C7747}"/>
              </a:ext>
            </a:extLst>
          </p:cNvPr>
          <p:cNvCxnSpPr>
            <a:cxnSpLocks/>
          </p:cNvCxnSpPr>
          <p:nvPr/>
        </p:nvCxnSpPr>
        <p:spPr>
          <a:xfrm>
            <a:off x="3566578" y="8376755"/>
            <a:ext cx="427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967B9D4-391A-244C-82D5-809E405C3607}"/>
              </a:ext>
            </a:extLst>
          </p:cNvPr>
          <p:cNvCxnSpPr>
            <a:cxnSpLocks/>
          </p:cNvCxnSpPr>
          <p:nvPr/>
        </p:nvCxnSpPr>
        <p:spPr>
          <a:xfrm>
            <a:off x="7839462" y="7508046"/>
            <a:ext cx="0" cy="880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3B44CA-83BC-BBE2-A383-43C6FCBC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792767"/>
            <a:ext cx="4870449" cy="4257386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259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579A7-8BDA-AC41-609F-CBE7885E56C8}"/>
              </a:ext>
            </a:extLst>
          </p:cNvPr>
          <p:cNvSpPr/>
          <p:nvPr/>
        </p:nvSpPr>
        <p:spPr>
          <a:xfrm>
            <a:off x="908166" y="2408041"/>
            <a:ext cx="6364105" cy="36350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E382C-BD2F-0C12-54E4-908EAE8136DD}"/>
              </a:ext>
            </a:extLst>
          </p:cNvPr>
          <p:cNvGrpSpPr/>
          <p:nvPr/>
        </p:nvGrpSpPr>
        <p:grpSpPr>
          <a:xfrm>
            <a:off x="980767" y="2479972"/>
            <a:ext cx="1076121" cy="2548545"/>
            <a:chOff x="967901" y="2321303"/>
            <a:chExt cx="1076121" cy="2548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1830C-34C3-03B3-F2AB-6D7B69F3A3A0}"/>
                </a:ext>
              </a:extLst>
            </p:cNvPr>
            <p:cNvSpPr/>
            <p:nvPr/>
          </p:nvSpPr>
          <p:spPr>
            <a:xfrm>
              <a:off x="967901" y="2321304"/>
              <a:ext cx="1076121" cy="25485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CEB9A4-F606-5B55-970E-F02946DEA222}"/>
                </a:ext>
              </a:extLst>
            </p:cNvPr>
            <p:cNvSpPr/>
            <p:nvPr/>
          </p:nvSpPr>
          <p:spPr>
            <a:xfrm>
              <a:off x="967901" y="3237280"/>
              <a:ext cx="1076121" cy="1632568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49CEBF-F719-9971-42E8-01DE56299EFB}"/>
                </a:ext>
              </a:extLst>
            </p:cNvPr>
            <p:cNvSpPr/>
            <p:nvPr/>
          </p:nvSpPr>
          <p:spPr>
            <a:xfrm>
              <a:off x="980908" y="2721314"/>
              <a:ext cx="503883" cy="5159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19320-58A2-CA79-432C-810E3442A9FD}"/>
                </a:ext>
              </a:extLst>
            </p:cNvPr>
            <p:cNvSpPr/>
            <p:nvPr/>
          </p:nvSpPr>
          <p:spPr>
            <a:xfrm>
              <a:off x="967901" y="2321303"/>
              <a:ext cx="516890" cy="4105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3E79A3-BE10-F0A0-E8C9-1A82AD2A0FEE}"/>
                </a:ext>
              </a:extLst>
            </p:cNvPr>
            <p:cNvSpPr/>
            <p:nvPr/>
          </p:nvSpPr>
          <p:spPr>
            <a:xfrm>
              <a:off x="1484015" y="3013170"/>
              <a:ext cx="560007" cy="2241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B4F2C5-E532-51D8-23B1-5809FE0850DC}"/>
                </a:ext>
              </a:extLst>
            </p:cNvPr>
            <p:cNvSpPr txBox="1"/>
            <p:nvPr/>
          </p:nvSpPr>
          <p:spPr>
            <a:xfrm>
              <a:off x="1106203" y="4204442"/>
              <a:ext cx="799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Main </a:t>
              </a:r>
            </a:p>
            <a:p>
              <a:pPr algn="ctr"/>
              <a:r>
                <a:rPr lang="en-US" sz="1400" dirty="0"/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0519DB-3717-4BDA-939D-559FB49D0F8C}"/>
                </a:ext>
              </a:extLst>
            </p:cNvPr>
            <p:cNvSpPr txBox="1"/>
            <p:nvPr/>
          </p:nvSpPr>
          <p:spPr>
            <a:xfrm>
              <a:off x="1056563" y="2794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E8344-25E8-E363-7F0A-B257ED8428A0}"/>
                </a:ext>
              </a:extLst>
            </p:cNvPr>
            <p:cNvSpPr txBox="1"/>
            <p:nvPr/>
          </p:nvSpPr>
          <p:spPr>
            <a:xfrm>
              <a:off x="967924" y="2362248"/>
              <a:ext cx="525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1F7B6-B28D-56D3-B7DD-4C058F944667}"/>
                </a:ext>
              </a:extLst>
            </p:cNvPr>
            <p:cNvSpPr txBox="1"/>
            <p:nvPr/>
          </p:nvSpPr>
          <p:spPr>
            <a:xfrm>
              <a:off x="1574081" y="2975973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IO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22F8F7-7836-F7F8-6B3F-127126E12A24}"/>
              </a:ext>
            </a:extLst>
          </p:cNvPr>
          <p:cNvSpPr txBox="1"/>
          <p:nvPr/>
        </p:nvSpPr>
        <p:spPr>
          <a:xfrm>
            <a:off x="1143008" y="5043820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574993-9580-7618-7D86-19F1FF09BD52}"/>
              </a:ext>
            </a:extLst>
          </p:cNvPr>
          <p:cNvGrpSpPr/>
          <p:nvPr/>
        </p:nvGrpSpPr>
        <p:grpSpPr>
          <a:xfrm>
            <a:off x="2213224" y="2483317"/>
            <a:ext cx="1076121" cy="2548545"/>
            <a:chOff x="2200748" y="2307931"/>
            <a:chExt cx="1076121" cy="25485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854909-9E38-A596-82EA-A312DE061D01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2175BE-A5B3-86D2-DE45-35981413D6D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7C7DEA-5946-BBC2-A7C4-95F6C5880AC7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D53E83-DFFF-AF90-BDDE-82A3F037495A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9D512B-5BA3-A471-42B3-C82E70EBC86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EEA0-0E66-C24C-CBF4-A02FBBCCD37C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79C22-838A-2A6D-19A7-29AAD182A520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1ED03B-A6C1-6B83-F380-AE25062BBA22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1F444B-8B26-3502-0207-B61D21921BFE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D9C7ED-7AF0-3681-D1E1-35FD9EE3E7E9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4D7550-04DD-F367-3B79-F86847F2762B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6D8547-1A62-242D-BF63-0871AB1F951F}"/>
              </a:ext>
            </a:extLst>
          </p:cNvPr>
          <p:cNvSpPr txBox="1"/>
          <p:nvPr/>
        </p:nvSpPr>
        <p:spPr>
          <a:xfrm>
            <a:off x="2373063" y="5042766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8AD1BC-E9DF-B5FB-097E-730361B747BD}"/>
              </a:ext>
            </a:extLst>
          </p:cNvPr>
          <p:cNvGrpSpPr/>
          <p:nvPr/>
        </p:nvGrpSpPr>
        <p:grpSpPr>
          <a:xfrm>
            <a:off x="3482498" y="2483317"/>
            <a:ext cx="1076121" cy="2548545"/>
            <a:chOff x="2200748" y="2307931"/>
            <a:chExt cx="1076121" cy="25485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4CDD48-744D-BB87-FA4F-9A20BEDD5246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972D60-C9A5-3E5B-8189-4EC2D7964328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281F79E-2800-D558-0C50-67E56D450628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128D08-199B-8920-C68B-DD640F3B6F40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FD8237-4E2A-39E6-4D2A-E79803AA2486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3466F6-B249-72D9-47D6-F08A5507752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65117B-3121-4988-869D-C557F029C2E2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AE2257-F0A9-6A32-5674-0F62748DB2CD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B731B6-48F4-F06A-2AEE-3CFB14BBEF53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A4B1AF-836F-5B26-D9E9-4E790897219B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F02DC4-4C77-A975-18F8-11156DA51E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MANIC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DE27F6-9778-CFA3-327D-7826AB2F331C}"/>
              </a:ext>
            </a:extLst>
          </p:cNvPr>
          <p:cNvGrpSpPr/>
          <p:nvPr/>
        </p:nvGrpSpPr>
        <p:grpSpPr>
          <a:xfrm>
            <a:off x="4764950" y="2483302"/>
            <a:ext cx="1076121" cy="2548545"/>
            <a:chOff x="2200748" y="2307931"/>
            <a:chExt cx="1076121" cy="25485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E4BC3E-D6E3-D85E-9A30-73499070BA5F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54E010-2396-4E6F-396B-202AC181825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0FAB254-95A6-467C-EBB4-13A730AAF27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BCA33B-47D9-78FF-3D03-F31F7F738A69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7E7D2C-B92C-3E78-0543-4AD38DFD57CA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599EF7-528B-04A4-9D7B-7C6BA6CD2AC7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3A830F-F963-B666-CFE8-57A723F45C29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D07388-BD0A-B5B3-1117-CF2C2E865EDC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B0D3B7-647E-EA63-CEAE-ECD4083866A5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87004-5890-E53C-C5A0-0D1A3D69C08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55F83F-406D-F56F-B726-12A05F2C8BA2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1E2E48-9BAC-8A89-E4C1-8E4A138DF3C0}"/>
              </a:ext>
            </a:extLst>
          </p:cNvPr>
          <p:cNvGrpSpPr/>
          <p:nvPr/>
        </p:nvGrpSpPr>
        <p:grpSpPr>
          <a:xfrm>
            <a:off x="6060524" y="2475119"/>
            <a:ext cx="1076121" cy="2548545"/>
            <a:chOff x="2200748" y="2307931"/>
            <a:chExt cx="1076121" cy="25485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0DAEAC-F5B7-4010-6F3A-278930CE21CD}"/>
                </a:ext>
              </a:extLst>
            </p:cNvPr>
            <p:cNvGrpSpPr/>
            <p:nvPr/>
          </p:nvGrpSpPr>
          <p:grpSpPr>
            <a:xfrm>
              <a:off x="2200748" y="2307931"/>
              <a:ext cx="1076121" cy="2548545"/>
              <a:chOff x="967901" y="2321303"/>
              <a:chExt cx="1076121" cy="2548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36A7D8-8951-A46E-1A4E-A255064B82FD}"/>
                  </a:ext>
                </a:extLst>
              </p:cNvPr>
              <p:cNvSpPr/>
              <p:nvPr/>
            </p:nvSpPr>
            <p:spPr>
              <a:xfrm>
                <a:off x="967901" y="2321304"/>
                <a:ext cx="1076121" cy="25485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3C0ABA-8CBC-1831-BC0C-63EA0870D232}"/>
                  </a:ext>
                </a:extLst>
              </p:cNvPr>
              <p:cNvSpPr/>
              <p:nvPr/>
            </p:nvSpPr>
            <p:spPr>
              <a:xfrm>
                <a:off x="967901" y="3237280"/>
                <a:ext cx="1076121" cy="163256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D986D3-4A50-2C63-BA6D-F851C385DDDB}"/>
                  </a:ext>
                </a:extLst>
              </p:cNvPr>
              <p:cNvSpPr/>
              <p:nvPr/>
            </p:nvSpPr>
            <p:spPr>
              <a:xfrm>
                <a:off x="980908" y="2721314"/>
                <a:ext cx="503883" cy="5159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A69631D-4162-9CAE-E911-69AD8029BC45}"/>
                  </a:ext>
                </a:extLst>
              </p:cNvPr>
              <p:cNvSpPr/>
              <p:nvPr/>
            </p:nvSpPr>
            <p:spPr>
              <a:xfrm>
                <a:off x="967901" y="2321303"/>
                <a:ext cx="516890" cy="410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3D58AF-C209-B992-9788-976A69D78F3A}"/>
                  </a:ext>
                </a:extLst>
              </p:cNvPr>
              <p:cNvSpPr/>
              <p:nvPr/>
            </p:nvSpPr>
            <p:spPr>
              <a:xfrm>
                <a:off x="1484015" y="3013170"/>
                <a:ext cx="560007" cy="22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826194D-902C-C024-1E98-CE22AED39106}"/>
                  </a:ext>
                </a:extLst>
              </p:cNvPr>
              <p:cNvSpPr txBox="1"/>
              <p:nvPr/>
            </p:nvSpPr>
            <p:spPr>
              <a:xfrm>
                <a:off x="1106203" y="4204442"/>
                <a:ext cx="799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Main </a:t>
                </a:r>
              </a:p>
              <a:p>
                <a:pPr algn="ctr"/>
                <a:r>
                  <a:rPr lang="en-US" sz="1400" dirty="0"/>
                  <a:t>memory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AB2295-D99F-36DF-5BFB-B4DFA6F75D7B}"/>
                  </a:ext>
                </a:extLst>
              </p:cNvPr>
              <p:cNvSpPr txBox="1"/>
              <p:nvPr/>
            </p:nvSpPr>
            <p:spPr>
              <a:xfrm>
                <a:off x="1056563" y="27946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$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054099-8C36-9B1D-CAB9-3B5E0C2E4FBF}"/>
                  </a:ext>
                </a:extLst>
              </p:cNvPr>
              <p:cNvSpPr txBox="1"/>
              <p:nvPr/>
            </p:nvSpPr>
            <p:spPr>
              <a:xfrm>
                <a:off x="967924" y="2362248"/>
                <a:ext cx="52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CBC7C4-AD06-FCC5-F986-986FB67D973D}"/>
                  </a:ext>
                </a:extLst>
              </p:cNvPr>
              <p:cNvSpPr txBox="1"/>
              <p:nvPr/>
            </p:nvSpPr>
            <p:spPr>
              <a:xfrm>
                <a:off x="1574081" y="2975973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A6431C-099A-0076-7E09-04BC15C56FC4}"/>
                </a:ext>
              </a:extLst>
            </p:cNvPr>
            <p:cNvSpPr/>
            <p:nvPr/>
          </p:nvSpPr>
          <p:spPr>
            <a:xfrm>
              <a:off x="2712424" y="2318836"/>
              <a:ext cx="560007" cy="6914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Vector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VRF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2CAF256-B2C0-18A6-0069-10B5C3AAEB27}"/>
              </a:ext>
            </a:extLst>
          </p:cNvPr>
          <p:cNvSpPr txBox="1"/>
          <p:nvPr/>
        </p:nvSpPr>
        <p:spPr>
          <a:xfrm>
            <a:off x="3602365" y="504276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FD2132-BDD9-3B8A-2B55-597772A1286B}"/>
              </a:ext>
            </a:extLst>
          </p:cNvPr>
          <p:cNvSpPr txBox="1"/>
          <p:nvPr/>
        </p:nvSpPr>
        <p:spPr>
          <a:xfrm>
            <a:off x="4683197" y="5042751"/>
            <a:ext cx="13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</a:t>
            </a:r>
          </a:p>
          <a:p>
            <a:r>
              <a:rPr lang="en-US" sz="1400" dirty="0"/>
              <a:t>FFT, Sort, </a:t>
            </a:r>
            <a:r>
              <a:rPr lang="en-US" sz="1400" dirty="0" err="1"/>
              <a:t>DConv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BF4B52-6838-C077-BCC0-20F34CEB80A3}"/>
              </a:ext>
            </a:extLst>
          </p:cNvPr>
          <p:cNvSpPr txBox="1"/>
          <p:nvPr/>
        </p:nvSpPr>
        <p:spPr>
          <a:xfrm>
            <a:off x="6106054" y="5031847"/>
            <a:ext cx="1166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  <a:r>
              <a:rPr lang="en-US" sz="1600" dirty="0"/>
              <a:t>w/</a:t>
            </a:r>
          </a:p>
          <a:p>
            <a:r>
              <a:rPr lang="en-US" sz="1600" dirty="0"/>
              <a:t>custom VRF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1A04BB-6D89-E905-FE02-23214A1474C9}"/>
              </a:ext>
            </a:extLst>
          </p:cNvPr>
          <p:cNvSpPr/>
          <p:nvPr/>
        </p:nvSpPr>
        <p:spPr>
          <a:xfrm>
            <a:off x="995619" y="5433530"/>
            <a:ext cx="1942574" cy="5159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Top-level control</a:t>
            </a:r>
          </a:p>
        </p:txBody>
      </p:sp>
    </p:spTree>
    <p:extLst>
      <p:ext uri="{BB962C8B-B14F-4D97-AF65-F5344CB8AC3E}">
        <p14:creationId xmlns:p14="http://schemas.microsoft.com/office/powerpoint/2010/main" val="14388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FBE3C-E616-B94F-B892-B02E1EAC398E}"/>
              </a:ext>
            </a:extLst>
          </p:cNvPr>
          <p:cNvSpPr/>
          <p:nvPr/>
        </p:nvSpPr>
        <p:spPr>
          <a:xfrm>
            <a:off x="7613178" y="2888748"/>
            <a:ext cx="1613251" cy="1728850"/>
          </a:xfrm>
          <a:prstGeom prst="rect">
            <a:avLst/>
          </a:prstGeom>
          <a:solidFill>
            <a:schemeClr val="accent3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0AEEA-9891-7141-8EC1-5B261B6C07A4}"/>
              </a:ext>
            </a:extLst>
          </p:cNvPr>
          <p:cNvGrpSpPr/>
          <p:nvPr/>
        </p:nvGrpSpPr>
        <p:grpSpPr>
          <a:xfrm>
            <a:off x="8186759" y="2924385"/>
            <a:ext cx="893279" cy="1189002"/>
            <a:chOff x="2758702" y="3471134"/>
            <a:chExt cx="893279" cy="11890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902CBF-4A90-AC47-88DE-F692D5387B5B}"/>
                </a:ext>
              </a:extLst>
            </p:cNvPr>
            <p:cNvGrpSpPr/>
            <p:nvPr/>
          </p:nvGrpSpPr>
          <p:grpSpPr>
            <a:xfrm>
              <a:off x="2758702" y="3471134"/>
              <a:ext cx="881844" cy="1189002"/>
              <a:chOff x="4325149" y="846144"/>
              <a:chExt cx="1160900" cy="160408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FFE7723-54C4-CE48-AF61-7954AF7DFF74}"/>
                  </a:ext>
                </a:extLst>
              </p:cNvPr>
              <p:cNvSpPr/>
              <p:nvPr/>
            </p:nvSpPr>
            <p:spPr>
              <a:xfrm>
                <a:off x="4325149" y="846144"/>
                <a:ext cx="1160900" cy="160408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E2E0551-B3FC-F14E-894D-4CE199167F28}"/>
                  </a:ext>
                </a:extLst>
              </p:cNvPr>
              <p:cNvSpPr/>
              <p:nvPr/>
            </p:nvSpPr>
            <p:spPr>
              <a:xfrm>
                <a:off x="4401520" y="932305"/>
                <a:ext cx="1015492" cy="3481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Fetch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E3B148-C9CB-0D40-8722-EA7F32FF95DE}"/>
                  </a:ext>
                </a:extLst>
              </p:cNvPr>
              <p:cNvSpPr/>
              <p:nvPr/>
            </p:nvSpPr>
            <p:spPr>
              <a:xfrm>
                <a:off x="4401519" y="1338047"/>
                <a:ext cx="1015492" cy="3481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Decode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6A444E-9CAC-484C-8EE3-D8564FB3E7AE}"/>
                  </a:ext>
                </a:extLst>
              </p:cNvPr>
              <p:cNvSpPr/>
              <p:nvPr/>
            </p:nvSpPr>
            <p:spPr>
              <a:xfrm>
                <a:off x="4401517" y="1758141"/>
                <a:ext cx="1015492" cy="3483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Execute</a:t>
                </a:r>
                <a:endParaRPr lang="en-US" sz="1755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70F51-B35B-B14A-AA43-183EE5EA4707}"/>
                </a:ext>
              </a:extLst>
            </p:cNvPr>
            <p:cNvSpPr txBox="1"/>
            <p:nvPr/>
          </p:nvSpPr>
          <p:spPr>
            <a:xfrm>
              <a:off x="2770137" y="4383136"/>
              <a:ext cx="881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Scalar Core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0B879A-F21C-0645-9959-8F9338441B67}"/>
              </a:ext>
            </a:extLst>
          </p:cNvPr>
          <p:cNvGrpSpPr/>
          <p:nvPr/>
        </p:nvGrpSpPr>
        <p:grpSpPr>
          <a:xfrm>
            <a:off x="9678822" y="5379814"/>
            <a:ext cx="2101374" cy="1125130"/>
            <a:chOff x="3579300" y="1883007"/>
            <a:chExt cx="1104846" cy="11251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B6B23B-198B-C640-99B2-F0A8CC254163}"/>
                </a:ext>
              </a:extLst>
            </p:cNvPr>
            <p:cNvSpPr/>
            <p:nvPr/>
          </p:nvSpPr>
          <p:spPr>
            <a:xfrm>
              <a:off x="3579300" y="1883007"/>
              <a:ext cx="1104846" cy="1090002"/>
            </a:xfrm>
            <a:prstGeom prst="rect">
              <a:avLst/>
            </a:prstGeom>
            <a:solidFill>
              <a:srgbClr val="E0E0E0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1BC782-FD71-AE4B-928F-D99BF83E507C}"/>
                </a:ext>
              </a:extLst>
            </p:cNvPr>
            <p:cNvSpPr txBox="1"/>
            <p:nvPr/>
          </p:nvSpPr>
          <p:spPr>
            <a:xfrm>
              <a:off x="3721796" y="2546472"/>
              <a:ext cx="861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Instruction</a:t>
              </a:r>
            </a:p>
            <a:p>
              <a:pPr algn="ctr"/>
              <a:r>
                <a:rPr lang="en-US" sz="1200" dirty="0"/>
                <a:t>Buffer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124DDA-8041-AA4D-AF17-DF39256FF6E8}"/>
              </a:ext>
            </a:extLst>
          </p:cNvPr>
          <p:cNvSpPr/>
          <p:nvPr/>
        </p:nvSpPr>
        <p:spPr>
          <a:xfrm>
            <a:off x="9284611" y="2927319"/>
            <a:ext cx="1262535" cy="1152609"/>
          </a:xfrm>
          <a:prstGeom prst="rect">
            <a:avLst/>
          </a:prstGeom>
          <a:solidFill>
            <a:srgbClr val="E0E0E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78DF8D-8473-DE44-BF65-44715DD5B89A}"/>
              </a:ext>
            </a:extLst>
          </p:cNvPr>
          <p:cNvSpPr txBox="1"/>
          <p:nvPr/>
        </p:nvSpPr>
        <p:spPr>
          <a:xfrm>
            <a:off x="9295731" y="37201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Issue Logic</a:t>
            </a:r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D6FF4421-5EC4-7941-9B4F-F523D5C4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19865"/>
              </p:ext>
            </p:extLst>
          </p:nvPr>
        </p:nvGraphicFramePr>
        <p:xfrm>
          <a:off x="9354108" y="3237669"/>
          <a:ext cx="1130926" cy="51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46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6546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</a:tbl>
          </a:graphicData>
        </a:graphic>
      </p:graphicFrame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83EF95-676A-1443-8028-FE05F83ADE30}"/>
              </a:ext>
            </a:extLst>
          </p:cNvPr>
          <p:cNvCxnSpPr>
            <a:cxnSpLocks/>
          </p:cNvCxnSpPr>
          <p:nvPr/>
        </p:nvCxnSpPr>
        <p:spPr>
          <a:xfrm flipH="1">
            <a:off x="8057011" y="6602408"/>
            <a:ext cx="381197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2AE7C0-929F-664A-911F-85BFABBC0A03}"/>
              </a:ext>
            </a:extLst>
          </p:cNvPr>
          <p:cNvCxnSpPr>
            <a:cxnSpLocks/>
          </p:cNvCxnSpPr>
          <p:nvPr/>
        </p:nvCxnSpPr>
        <p:spPr>
          <a:xfrm>
            <a:off x="10668063" y="3485968"/>
            <a:ext cx="0" cy="1893846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7B6FBCB-555D-7E4A-9AFC-44968E3EC987}"/>
              </a:ext>
            </a:extLst>
          </p:cNvPr>
          <p:cNvSpPr txBox="1"/>
          <p:nvPr/>
        </p:nvSpPr>
        <p:spPr>
          <a:xfrm>
            <a:off x="8284913" y="4199967"/>
            <a:ext cx="903563" cy="338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9584FB4-8EC2-F94C-8BAF-60ADBB43FF9A}"/>
              </a:ext>
            </a:extLst>
          </p:cNvPr>
          <p:cNvSpPr txBox="1"/>
          <p:nvPr/>
        </p:nvSpPr>
        <p:spPr>
          <a:xfrm>
            <a:off x="9341543" y="2971247"/>
            <a:ext cx="1158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Renaming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3D27D-20DC-FA4E-B937-A4F6C5724E80}"/>
              </a:ext>
            </a:extLst>
          </p:cNvPr>
          <p:cNvGrpSpPr/>
          <p:nvPr/>
        </p:nvGrpSpPr>
        <p:grpSpPr>
          <a:xfrm>
            <a:off x="7493302" y="4650776"/>
            <a:ext cx="993385" cy="811760"/>
            <a:chOff x="8597195" y="2995465"/>
            <a:chExt cx="1176240" cy="8885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3429576-D52B-134A-8F80-802EC85C0EF1}"/>
                </a:ext>
              </a:extLst>
            </p:cNvPr>
            <p:cNvGrpSpPr/>
            <p:nvPr/>
          </p:nvGrpSpPr>
          <p:grpSpPr>
            <a:xfrm>
              <a:off x="8597195" y="2995465"/>
              <a:ext cx="1176240" cy="888521"/>
              <a:chOff x="8183452" y="3486096"/>
              <a:chExt cx="1474623" cy="88852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D0D20A-2FCE-8C46-A7DB-517A4D379BCF}"/>
                  </a:ext>
                </a:extLst>
              </p:cNvPr>
              <p:cNvSpPr/>
              <p:nvPr/>
            </p:nvSpPr>
            <p:spPr>
              <a:xfrm>
                <a:off x="8183452" y="3486096"/>
                <a:ext cx="1474623" cy="888521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B9A1E5E-6059-E94A-B0F1-68A21AE9CD16}"/>
                  </a:ext>
                </a:extLst>
              </p:cNvPr>
              <p:cNvGrpSpPr/>
              <p:nvPr/>
            </p:nvGrpSpPr>
            <p:grpSpPr>
              <a:xfrm>
                <a:off x="8258849" y="3571691"/>
                <a:ext cx="1305905" cy="240893"/>
                <a:chOff x="9510297" y="3803643"/>
                <a:chExt cx="128782" cy="24089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B376AB-B4CC-784A-96D7-2F0C213F519E}"/>
                    </a:ext>
                  </a:extLst>
                </p:cNvPr>
                <p:cNvSpPr/>
                <p:nvPr/>
              </p:nvSpPr>
              <p:spPr>
                <a:xfrm>
                  <a:off x="9510297" y="3803643"/>
                  <a:ext cx="128782" cy="24089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Triangle 83">
                  <a:extLst>
                    <a:ext uri="{FF2B5EF4-FFF2-40B4-BE49-F238E27FC236}">
                      <a16:creationId xmlns:a16="http://schemas.microsoft.com/office/drawing/2014/main" id="{37B15909-7747-0549-AA1F-6DB35AA1104D}"/>
                    </a:ext>
                  </a:extLst>
                </p:cNvPr>
                <p:cNvSpPr/>
                <p:nvPr/>
              </p:nvSpPr>
              <p:spPr>
                <a:xfrm rot="5400000">
                  <a:off x="9426913" y="3901753"/>
                  <a:ext cx="191916" cy="2514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E0F83F-9847-374D-BE7C-1BB320B24254}"/>
                  </a:ext>
                </a:extLst>
              </p:cNvPr>
              <p:cNvSpPr txBox="1"/>
              <p:nvPr/>
            </p:nvSpPr>
            <p:spPr>
              <a:xfrm>
                <a:off x="8225943" y="4131909"/>
                <a:ext cx="1305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/>
                  <a:t>VRF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AC3DDBE-5B66-A345-AC97-697482F8B475}"/>
                </a:ext>
              </a:extLst>
            </p:cNvPr>
            <p:cNvSpPr/>
            <p:nvPr/>
          </p:nvSpPr>
          <p:spPr>
            <a:xfrm>
              <a:off x="8657335" y="3392878"/>
              <a:ext cx="1041661" cy="2408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602B9744-7600-CF4E-B9BA-A1A0E58B7C60}"/>
                </a:ext>
              </a:extLst>
            </p:cNvPr>
            <p:cNvSpPr/>
            <p:nvPr/>
          </p:nvSpPr>
          <p:spPr>
            <a:xfrm rot="5400000">
              <a:off x="8663083" y="3401856"/>
              <a:ext cx="191916" cy="20341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4331E7-A362-FF42-B2AB-00CB420ABB39}"/>
              </a:ext>
            </a:extLst>
          </p:cNvPr>
          <p:cNvGrpSpPr/>
          <p:nvPr/>
        </p:nvGrpSpPr>
        <p:grpSpPr>
          <a:xfrm>
            <a:off x="9649739" y="4199967"/>
            <a:ext cx="934179" cy="906200"/>
            <a:chOff x="10323579" y="5666698"/>
            <a:chExt cx="934179" cy="9062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A006260-1D82-3E4A-91D4-A335F5575A27}"/>
                </a:ext>
              </a:extLst>
            </p:cNvPr>
            <p:cNvGrpSpPr/>
            <p:nvPr/>
          </p:nvGrpSpPr>
          <p:grpSpPr>
            <a:xfrm>
              <a:off x="10323579" y="5666698"/>
              <a:ext cx="934179" cy="906200"/>
              <a:chOff x="5015219" y="1856914"/>
              <a:chExt cx="934179" cy="9062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ABA680E-E0C0-7647-BE11-4C77447351E9}"/>
                  </a:ext>
                </a:extLst>
              </p:cNvPr>
              <p:cNvSpPr/>
              <p:nvPr/>
            </p:nvSpPr>
            <p:spPr>
              <a:xfrm>
                <a:off x="5015219" y="1856914"/>
                <a:ext cx="895936" cy="877322"/>
              </a:xfrm>
              <a:prstGeom prst="rect">
                <a:avLst/>
              </a:prstGeom>
              <a:solidFill>
                <a:srgbClr val="E0E0E0"/>
              </a:solidFill>
              <a:ln w="381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A20C38-4A13-D049-BA19-6F21060017EF}"/>
                  </a:ext>
                </a:extLst>
              </p:cNvPr>
              <p:cNvGrpSpPr/>
              <p:nvPr/>
            </p:nvGrpSpPr>
            <p:grpSpPr>
              <a:xfrm>
                <a:off x="5101865" y="1954414"/>
                <a:ext cx="202703" cy="417967"/>
                <a:chOff x="5185865" y="3090135"/>
                <a:chExt cx="202703" cy="417967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FB496D7-F81F-574B-BE69-33B8162D4CF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202703" cy="4179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65E56713-BFE1-FA4A-91F3-B2FD0EB306C5}"/>
                    </a:ext>
                  </a:extLst>
                </p:cNvPr>
                <p:cNvSpPr/>
                <p:nvPr/>
              </p:nvSpPr>
              <p:spPr>
                <a:xfrm rot="5400000">
                  <a:off x="5079063" y="3254431"/>
                  <a:ext cx="295632" cy="82028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36CD7D-51D2-704E-BB9D-6878E1A258D7}"/>
                  </a:ext>
                </a:extLst>
              </p:cNvPr>
              <p:cNvSpPr txBox="1"/>
              <p:nvPr/>
            </p:nvSpPr>
            <p:spPr>
              <a:xfrm>
                <a:off x="5024466" y="2301449"/>
                <a:ext cx="924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</a:t>
                </a:r>
              </a:p>
              <a:p>
                <a:pPr algn="ctr"/>
                <a:r>
                  <a:rPr lang="en-US" sz="1200" dirty="0"/>
                  <a:t>Buffer</a:t>
                </a:r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053AF08-BBF9-E44B-A69C-E81C8E6955C9}"/>
                </a:ext>
              </a:extLst>
            </p:cNvPr>
            <p:cNvSpPr/>
            <p:nvPr/>
          </p:nvSpPr>
          <p:spPr>
            <a:xfrm>
              <a:off x="10679744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riangle 162">
              <a:extLst>
                <a:ext uri="{FF2B5EF4-FFF2-40B4-BE49-F238E27FC236}">
                  <a16:creationId xmlns:a16="http://schemas.microsoft.com/office/drawing/2014/main" id="{9CF80846-D676-6642-9BE7-1C26611AFBBA}"/>
                </a:ext>
              </a:extLst>
            </p:cNvPr>
            <p:cNvSpPr/>
            <p:nvPr/>
          </p:nvSpPr>
          <p:spPr>
            <a:xfrm rot="5400000">
              <a:off x="10572942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7B3F9C9-95F8-2247-94D3-3B9892A3F6F6}"/>
                </a:ext>
              </a:extLst>
            </p:cNvPr>
            <p:cNvSpPr/>
            <p:nvPr/>
          </p:nvSpPr>
          <p:spPr>
            <a:xfrm>
              <a:off x="10949263" y="5758107"/>
              <a:ext cx="202703" cy="417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7CCBBCDB-E698-824B-B8EA-EDB5935A752F}"/>
                </a:ext>
              </a:extLst>
            </p:cNvPr>
            <p:cNvSpPr/>
            <p:nvPr/>
          </p:nvSpPr>
          <p:spPr>
            <a:xfrm rot="5400000">
              <a:off x="10842461" y="5922403"/>
              <a:ext cx="295632" cy="82028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6AE8ED-F975-7542-9BC9-E385A62EFA63}"/>
              </a:ext>
            </a:extLst>
          </p:cNvPr>
          <p:cNvSpPr txBox="1"/>
          <p:nvPr/>
        </p:nvSpPr>
        <p:spPr>
          <a:xfrm rot="16200000">
            <a:off x="7433902" y="3871408"/>
            <a:ext cx="9119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 </a:t>
            </a:r>
          </a:p>
          <a:p>
            <a:pPr algn="ctr"/>
            <a:r>
              <a:rPr lang="en-US" sz="1200" dirty="0"/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492749-FE30-BB42-A804-6DC60AE47431}"/>
              </a:ext>
            </a:extLst>
          </p:cNvPr>
          <p:cNvGrpSpPr/>
          <p:nvPr/>
        </p:nvGrpSpPr>
        <p:grpSpPr>
          <a:xfrm rot="5400000">
            <a:off x="8450564" y="5377133"/>
            <a:ext cx="825629" cy="1279932"/>
            <a:chOff x="8691908" y="4889410"/>
            <a:chExt cx="825629" cy="1279932"/>
          </a:xfrm>
        </p:grpSpPr>
        <p:sp>
          <p:nvSpPr>
            <p:cNvPr id="150" name="Snip Same Side Corner Rectangle 149">
              <a:extLst>
                <a:ext uri="{FF2B5EF4-FFF2-40B4-BE49-F238E27FC236}">
                  <a16:creationId xmlns:a16="http://schemas.microsoft.com/office/drawing/2014/main" id="{FCFABAF6-253B-C448-943D-5BCB715FE5DF}"/>
                </a:ext>
              </a:extLst>
            </p:cNvPr>
            <p:cNvSpPr/>
            <p:nvPr/>
          </p:nvSpPr>
          <p:spPr>
            <a:xfrm rot="5400000">
              <a:off x="9141870" y="5447228"/>
              <a:ext cx="579073" cy="172260"/>
            </a:xfrm>
            <a:prstGeom prst="snip2SameRect">
              <a:avLst>
                <a:gd name="adj1" fmla="val 4470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33C0FD-4548-8E4F-9B62-1EE381F752E5}"/>
                </a:ext>
              </a:extLst>
            </p:cNvPr>
            <p:cNvGrpSpPr/>
            <p:nvPr/>
          </p:nvGrpSpPr>
          <p:grpSpPr>
            <a:xfrm rot="16200000">
              <a:off x="8340689" y="5240629"/>
              <a:ext cx="1279932" cy="577494"/>
              <a:chOff x="8309464" y="5214939"/>
              <a:chExt cx="1279932" cy="5774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4F70B0-E737-6E4C-8FC3-C21DA088BFC3}"/>
                  </a:ext>
                </a:extLst>
              </p:cNvPr>
              <p:cNvGrpSpPr/>
              <p:nvPr/>
            </p:nvGrpSpPr>
            <p:grpSpPr>
              <a:xfrm>
                <a:off x="8453184" y="5457070"/>
                <a:ext cx="1007675" cy="335363"/>
                <a:chOff x="8751601" y="5929733"/>
                <a:chExt cx="1248502" cy="47628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52A3143B-5EC7-A249-B90F-CFCC6E8F1A2E}"/>
                    </a:ext>
                  </a:extLst>
                </p:cNvPr>
                <p:cNvGrpSpPr/>
                <p:nvPr/>
              </p:nvGrpSpPr>
              <p:grpSpPr>
                <a:xfrm rot="10800000">
                  <a:off x="8751601" y="5956256"/>
                  <a:ext cx="1248502" cy="398376"/>
                  <a:chOff x="8262484" y="1970838"/>
                  <a:chExt cx="1019540" cy="288873"/>
                </a:xfrm>
              </p:grpSpPr>
              <p:sp>
                <p:nvSpPr>
                  <p:cNvPr id="64" name="Snip Same Side Corner Rectangle 63">
                    <a:extLst>
                      <a:ext uri="{FF2B5EF4-FFF2-40B4-BE49-F238E27FC236}">
                        <a16:creationId xmlns:a16="http://schemas.microsoft.com/office/drawing/2014/main" id="{1003427F-7DA3-674F-8BAA-29CD95DD8A12}"/>
                      </a:ext>
                    </a:extLst>
                  </p:cNvPr>
                  <p:cNvSpPr/>
                  <p:nvPr/>
                </p:nvSpPr>
                <p:spPr>
                  <a:xfrm>
                    <a:off x="8262484" y="1970838"/>
                    <a:ext cx="1019540" cy="288873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E0E0E0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182880"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riangle 65">
                    <a:extLst>
                      <a:ext uri="{FF2B5EF4-FFF2-40B4-BE49-F238E27FC236}">
                        <a16:creationId xmlns:a16="http://schemas.microsoft.com/office/drawing/2014/main" id="{9A51E0CA-A672-7A46-B703-87BB5883897E}"/>
                      </a:ext>
                    </a:extLst>
                  </p:cNvPr>
                  <p:cNvSpPr/>
                  <p:nvPr/>
                </p:nvSpPr>
                <p:spPr>
                  <a:xfrm>
                    <a:off x="8630602" y="2156826"/>
                    <a:ext cx="258793" cy="9687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F1F49CD-6C2A-1843-B8C2-5121C660518A}"/>
                    </a:ext>
                  </a:extLst>
                </p:cNvPr>
                <p:cNvSpPr txBox="1"/>
                <p:nvPr/>
              </p:nvSpPr>
              <p:spPr>
                <a:xfrm>
                  <a:off x="8894917" y="6012622"/>
                  <a:ext cx="999541" cy="3933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Compute</a:t>
                  </a:r>
                </a:p>
              </p:txBody>
            </p:sp>
            <p:sp>
              <p:nvSpPr>
                <p:cNvPr id="168" name="Triangle 167">
                  <a:extLst>
                    <a:ext uri="{FF2B5EF4-FFF2-40B4-BE49-F238E27FC236}">
                      <a16:creationId xmlns:a16="http://schemas.microsoft.com/office/drawing/2014/main" id="{8E1851AE-493F-F242-B75D-1B7A3B424427}"/>
                    </a:ext>
                  </a:extLst>
                </p:cNvPr>
                <p:cNvSpPr/>
                <p:nvPr/>
              </p:nvSpPr>
              <p:spPr>
                <a:xfrm rot="10800000">
                  <a:off x="9232408" y="5929733"/>
                  <a:ext cx="316911" cy="133602"/>
                </a:xfrm>
                <a:prstGeom prst="triangle">
                  <a:avLst/>
                </a:prstGeom>
                <a:solidFill>
                  <a:srgbClr val="E0E0E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9" name="Snip Same Side Corner Rectangle 168">
                <a:extLst>
                  <a:ext uri="{FF2B5EF4-FFF2-40B4-BE49-F238E27FC236}">
                    <a16:creationId xmlns:a16="http://schemas.microsoft.com/office/drawing/2014/main" id="{2B1F4CD0-419F-F14F-A086-D9674642EDE4}"/>
                  </a:ext>
                </a:extLst>
              </p:cNvPr>
              <p:cNvSpPr/>
              <p:nvPr/>
            </p:nvSpPr>
            <p:spPr>
              <a:xfrm rot="10800000">
                <a:off x="8309464" y="5217854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Snip Same Side Corner Rectangle 169">
                <a:extLst>
                  <a:ext uri="{FF2B5EF4-FFF2-40B4-BE49-F238E27FC236}">
                    <a16:creationId xmlns:a16="http://schemas.microsoft.com/office/drawing/2014/main" id="{46F79982-E913-3646-85BD-F077A9597B07}"/>
                  </a:ext>
                </a:extLst>
              </p:cNvPr>
              <p:cNvSpPr/>
              <p:nvPr/>
            </p:nvSpPr>
            <p:spPr>
              <a:xfrm rot="10800000">
                <a:off x="9010323" y="5214939"/>
                <a:ext cx="579073" cy="172260"/>
              </a:xfrm>
              <a:prstGeom prst="snip2SameRect">
                <a:avLst>
                  <a:gd name="adj1" fmla="val 44702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5AA504B-DFC5-9C46-8C99-A01932C2929C}"/>
              </a:ext>
            </a:extLst>
          </p:cNvPr>
          <p:cNvCxnSpPr>
            <a:cxnSpLocks/>
          </p:cNvCxnSpPr>
          <p:nvPr/>
        </p:nvCxnSpPr>
        <p:spPr>
          <a:xfrm>
            <a:off x="11859259" y="4914769"/>
            <a:ext cx="0" cy="168464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E42C6D6-AD3A-5948-9D19-935150559563}"/>
              </a:ext>
            </a:extLst>
          </p:cNvPr>
          <p:cNvCxnSpPr>
            <a:cxnSpLocks/>
          </p:cNvCxnSpPr>
          <p:nvPr/>
        </p:nvCxnSpPr>
        <p:spPr>
          <a:xfrm>
            <a:off x="10545675" y="4919630"/>
            <a:ext cx="13135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CBDCB3D-C7D6-BC4A-AAA6-E10C580CD908}"/>
              </a:ext>
            </a:extLst>
          </p:cNvPr>
          <p:cNvCxnSpPr>
            <a:cxnSpLocks/>
          </p:cNvCxnSpPr>
          <p:nvPr/>
        </p:nvCxnSpPr>
        <p:spPr>
          <a:xfrm>
            <a:off x="8058299" y="5455391"/>
            <a:ext cx="0" cy="115803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6D89E41-BA16-ED4B-A027-D335C7448138}"/>
              </a:ext>
            </a:extLst>
          </p:cNvPr>
          <p:cNvCxnSpPr>
            <a:cxnSpLocks/>
          </p:cNvCxnSpPr>
          <p:nvPr/>
        </p:nvCxnSpPr>
        <p:spPr>
          <a:xfrm flipH="1">
            <a:off x="10545675" y="3490475"/>
            <a:ext cx="127720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FEEE3D-7599-554A-B352-E43153B62B27}"/>
              </a:ext>
            </a:extLst>
          </p:cNvPr>
          <p:cNvCxnSpPr>
            <a:cxnSpLocks/>
          </p:cNvCxnSpPr>
          <p:nvPr/>
        </p:nvCxnSpPr>
        <p:spPr>
          <a:xfrm>
            <a:off x="8867414" y="6408075"/>
            <a:ext cx="0" cy="2053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F796FFD-7339-7548-9273-7A6DACE75DC3}"/>
              </a:ext>
            </a:extLst>
          </p:cNvPr>
          <p:cNvCxnSpPr>
            <a:cxnSpLocks/>
          </p:cNvCxnSpPr>
          <p:nvPr/>
        </p:nvCxnSpPr>
        <p:spPr>
          <a:xfrm flipH="1">
            <a:off x="9348174" y="5921342"/>
            <a:ext cx="339359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1AC18F-8DAE-B34F-A95D-7FC105394078}"/>
              </a:ext>
            </a:extLst>
          </p:cNvPr>
          <p:cNvCxnSpPr>
            <a:cxnSpLocks/>
          </p:cNvCxnSpPr>
          <p:nvPr/>
        </p:nvCxnSpPr>
        <p:spPr>
          <a:xfrm>
            <a:off x="8539507" y="5762417"/>
            <a:ext cx="0" cy="1153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EDB150-B812-B448-ADC6-ADBF569A82E7}"/>
              </a:ext>
            </a:extLst>
          </p:cNvPr>
          <p:cNvCxnSpPr>
            <a:cxnSpLocks/>
          </p:cNvCxnSpPr>
          <p:nvPr/>
        </p:nvCxnSpPr>
        <p:spPr>
          <a:xfrm>
            <a:off x="9224093" y="5752191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AD0B3C-AD7C-534D-BE1D-6A70209C1BFD}"/>
              </a:ext>
            </a:extLst>
          </p:cNvPr>
          <p:cNvCxnSpPr>
            <a:cxnSpLocks/>
          </p:cNvCxnSpPr>
          <p:nvPr/>
        </p:nvCxnSpPr>
        <p:spPr>
          <a:xfrm>
            <a:off x="8423820" y="5444374"/>
            <a:ext cx="0" cy="16557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1F3F2F9-E359-B642-87FA-4E855B4D4EAB}"/>
              </a:ext>
            </a:extLst>
          </p:cNvPr>
          <p:cNvCxnSpPr>
            <a:cxnSpLocks/>
          </p:cNvCxnSpPr>
          <p:nvPr/>
        </p:nvCxnSpPr>
        <p:spPr>
          <a:xfrm flipH="1" flipV="1">
            <a:off x="9004097" y="3418024"/>
            <a:ext cx="284910" cy="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BE06BF-C22D-4E49-A731-F2FB6A82B9B0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8736695" y="4126148"/>
            <a:ext cx="0" cy="738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71F5A0-08B9-ED42-B2A2-AAFDA550E6F7}"/>
              </a:ext>
            </a:extLst>
          </p:cNvPr>
          <p:cNvCxnSpPr>
            <a:cxnSpLocks/>
          </p:cNvCxnSpPr>
          <p:nvPr/>
        </p:nvCxnSpPr>
        <p:spPr>
          <a:xfrm>
            <a:off x="8106172" y="4356055"/>
            <a:ext cx="16431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3222398-C714-EF4C-8F90-425F0E94CEF2}"/>
              </a:ext>
            </a:extLst>
          </p:cNvPr>
          <p:cNvCxnSpPr>
            <a:cxnSpLocks/>
          </p:cNvCxnSpPr>
          <p:nvPr/>
        </p:nvCxnSpPr>
        <p:spPr>
          <a:xfrm>
            <a:off x="8596417" y="4538521"/>
            <a:ext cx="0" cy="10648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4DF7BAB-211C-A341-A6EB-AF01797E41B6}"/>
              </a:ext>
            </a:extLst>
          </p:cNvPr>
          <p:cNvCxnSpPr>
            <a:cxnSpLocks/>
          </p:cNvCxnSpPr>
          <p:nvPr/>
        </p:nvCxnSpPr>
        <p:spPr>
          <a:xfrm>
            <a:off x="8482804" y="5335834"/>
            <a:ext cx="55362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D815B2-4A91-FF44-B3F1-2B47FA70E704}"/>
              </a:ext>
            </a:extLst>
          </p:cNvPr>
          <p:cNvCxnSpPr>
            <a:cxnSpLocks/>
          </p:cNvCxnSpPr>
          <p:nvPr/>
        </p:nvCxnSpPr>
        <p:spPr>
          <a:xfrm>
            <a:off x="8736694" y="4972768"/>
            <a:ext cx="0" cy="63718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7781500-8F36-BB43-A3B5-7CA431B9D856}"/>
              </a:ext>
            </a:extLst>
          </p:cNvPr>
          <p:cNvCxnSpPr>
            <a:cxnSpLocks/>
          </p:cNvCxnSpPr>
          <p:nvPr/>
        </p:nvCxnSpPr>
        <p:spPr>
          <a:xfrm>
            <a:off x="8725311" y="4990919"/>
            <a:ext cx="907088" cy="10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4A68590-FD7D-1141-B609-A11D33C20924}"/>
              </a:ext>
            </a:extLst>
          </p:cNvPr>
          <p:cNvCxnSpPr>
            <a:cxnSpLocks/>
          </p:cNvCxnSpPr>
          <p:nvPr/>
        </p:nvCxnSpPr>
        <p:spPr>
          <a:xfrm>
            <a:off x="8869562" y="6132060"/>
            <a:ext cx="0" cy="1255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4034EB3-41C7-5544-82D0-BE44F2D63E69}"/>
              </a:ext>
            </a:extLst>
          </p:cNvPr>
          <p:cNvCxnSpPr>
            <a:cxnSpLocks/>
          </p:cNvCxnSpPr>
          <p:nvPr/>
        </p:nvCxnSpPr>
        <p:spPr>
          <a:xfrm>
            <a:off x="9580332" y="5233700"/>
            <a:ext cx="108374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8F60370-2D0E-C247-8159-65DB384533BA}"/>
              </a:ext>
            </a:extLst>
          </p:cNvPr>
          <p:cNvCxnSpPr>
            <a:cxnSpLocks/>
          </p:cNvCxnSpPr>
          <p:nvPr/>
        </p:nvCxnSpPr>
        <p:spPr>
          <a:xfrm>
            <a:off x="9580332" y="5225620"/>
            <a:ext cx="0" cy="447571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245556-1E0A-8B42-A925-010A00B9423A}"/>
              </a:ext>
            </a:extLst>
          </p:cNvPr>
          <p:cNvCxnSpPr>
            <a:cxnSpLocks/>
          </p:cNvCxnSpPr>
          <p:nvPr/>
        </p:nvCxnSpPr>
        <p:spPr>
          <a:xfrm>
            <a:off x="9495175" y="5659249"/>
            <a:ext cx="100333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811AA33-4D47-584C-AF91-D6A8710E6D3F}"/>
              </a:ext>
            </a:extLst>
          </p:cNvPr>
          <p:cNvCxnSpPr>
            <a:cxnSpLocks/>
          </p:cNvCxnSpPr>
          <p:nvPr/>
        </p:nvCxnSpPr>
        <p:spPr>
          <a:xfrm>
            <a:off x="8859396" y="5527162"/>
            <a:ext cx="720936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92FC214-14BD-5D40-97C6-BBFECE50DC27}"/>
              </a:ext>
            </a:extLst>
          </p:cNvPr>
          <p:cNvCxnSpPr>
            <a:cxnSpLocks/>
          </p:cNvCxnSpPr>
          <p:nvPr/>
        </p:nvCxnSpPr>
        <p:spPr>
          <a:xfrm>
            <a:off x="9090322" y="4554838"/>
            <a:ext cx="0" cy="105649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7E57166-36FC-5245-8A66-7B33BF9AD3E0}"/>
              </a:ext>
            </a:extLst>
          </p:cNvPr>
          <p:cNvCxnSpPr>
            <a:cxnSpLocks/>
          </p:cNvCxnSpPr>
          <p:nvPr/>
        </p:nvCxnSpPr>
        <p:spPr>
          <a:xfrm>
            <a:off x="9197988" y="4979585"/>
            <a:ext cx="0" cy="63174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4633B82-AA85-C244-845B-790B5B4D5319}"/>
              </a:ext>
            </a:extLst>
          </p:cNvPr>
          <p:cNvCxnSpPr>
            <a:cxnSpLocks/>
          </p:cNvCxnSpPr>
          <p:nvPr/>
        </p:nvCxnSpPr>
        <p:spPr>
          <a:xfrm>
            <a:off x="9021075" y="5329496"/>
            <a:ext cx="0" cy="2752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EA6A57A-D358-924E-AAAB-1920C8B6DB3A}"/>
              </a:ext>
            </a:extLst>
          </p:cNvPr>
          <p:cNvCxnSpPr>
            <a:cxnSpLocks/>
          </p:cNvCxnSpPr>
          <p:nvPr/>
        </p:nvCxnSpPr>
        <p:spPr>
          <a:xfrm flipH="1">
            <a:off x="8791139" y="5651995"/>
            <a:ext cx="76275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393CF9-DFF1-8F4E-80B9-51933619A5E7}"/>
              </a:ext>
            </a:extLst>
          </p:cNvPr>
          <p:cNvCxnSpPr>
            <a:cxnSpLocks/>
          </p:cNvCxnSpPr>
          <p:nvPr/>
        </p:nvCxnSpPr>
        <p:spPr>
          <a:xfrm flipV="1">
            <a:off x="8867438" y="5519183"/>
            <a:ext cx="0" cy="143952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B45272-5856-DA4A-A1D6-31DD3A30EAA4}"/>
              </a:ext>
            </a:extLst>
          </p:cNvPr>
          <p:cNvSpPr/>
          <p:nvPr/>
        </p:nvSpPr>
        <p:spPr>
          <a:xfrm>
            <a:off x="10767602" y="4047467"/>
            <a:ext cx="274320" cy="274320"/>
          </a:xfrm>
          <a:prstGeom prst="rect">
            <a:avLst/>
          </a:prstGeom>
          <a:solidFill>
            <a:srgbClr val="437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E119DA-FBA1-2044-B752-C50A2A774227}"/>
              </a:ext>
            </a:extLst>
          </p:cNvPr>
          <p:cNvSpPr/>
          <p:nvPr/>
        </p:nvSpPr>
        <p:spPr>
          <a:xfrm>
            <a:off x="10767602" y="4412340"/>
            <a:ext cx="274320" cy="274320"/>
          </a:xfrm>
          <a:prstGeom prst="rect">
            <a:avLst/>
          </a:prstGeom>
          <a:solidFill>
            <a:srgbClr val="EE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C1B18C-68E6-C646-A38D-D9D3D5D80BF1}"/>
              </a:ext>
            </a:extLst>
          </p:cNvPr>
          <p:cNvCxnSpPr>
            <a:cxnSpLocks/>
          </p:cNvCxnSpPr>
          <p:nvPr/>
        </p:nvCxnSpPr>
        <p:spPr>
          <a:xfrm flipH="1">
            <a:off x="9137901" y="6308554"/>
            <a:ext cx="540922" cy="0"/>
          </a:xfrm>
          <a:prstGeom prst="line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600BCA-3B53-AA4B-8455-79B93FE45A1A}"/>
              </a:ext>
            </a:extLst>
          </p:cNvPr>
          <p:cNvSpPr txBox="1"/>
          <p:nvPr/>
        </p:nvSpPr>
        <p:spPr>
          <a:xfrm>
            <a:off x="11095628" y="4087333"/>
            <a:ext cx="87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Data-flow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ADA797-8DEC-494F-8378-F4174F467F6E}"/>
              </a:ext>
            </a:extLst>
          </p:cNvPr>
          <p:cNvSpPr txBox="1"/>
          <p:nvPr/>
        </p:nvSpPr>
        <p:spPr>
          <a:xfrm>
            <a:off x="11100992" y="4454794"/>
            <a:ext cx="1102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Control-flow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3D7191DB-FEA5-114B-8694-7DF6A507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3186"/>
              </p:ext>
            </p:extLst>
          </p:nvPr>
        </p:nvGraphicFramePr>
        <p:xfrm>
          <a:off x="9740328" y="5423695"/>
          <a:ext cx="1963232" cy="584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0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1184755805"/>
                    </a:ext>
                  </a:extLst>
                </a:gridCol>
                <a:gridCol w="490808">
                  <a:extLst>
                    <a:ext uri="{9D8B030D-6E8A-4147-A177-3AD203B41FA5}">
                      <a16:colId xmlns:a16="http://schemas.microsoft.com/office/drawing/2014/main" val="3051657480"/>
                    </a:ext>
                  </a:extLst>
                </a:gridCol>
              </a:tblGrid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vload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1947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>
                          <a:solidFill>
                            <a:schemeClr val="tx1"/>
                          </a:solidFill>
                        </a:rPr>
                        <a:t>vadd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v0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1284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246948B-CE5B-8E48-9670-2426C5EA6976}"/>
              </a:ext>
            </a:extLst>
          </p:cNvPr>
          <p:cNvSpPr txBox="1"/>
          <p:nvPr/>
        </p:nvSpPr>
        <p:spPr>
          <a:xfrm>
            <a:off x="10682715" y="2888748"/>
            <a:ext cx="11862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MANIC Vector Unit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9E502-1DBE-4B47-9BAE-ADFE3FD8CA8D}"/>
              </a:ext>
            </a:extLst>
          </p:cNvPr>
          <p:cNvCxnSpPr>
            <a:cxnSpLocks/>
          </p:cNvCxnSpPr>
          <p:nvPr/>
        </p:nvCxnSpPr>
        <p:spPr>
          <a:xfrm>
            <a:off x="10856067" y="3547050"/>
            <a:ext cx="0" cy="3892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858B38-2102-FD49-8238-2306718C0619}"/>
              </a:ext>
            </a:extLst>
          </p:cNvPr>
          <p:cNvSpPr txBox="1"/>
          <p:nvPr/>
        </p:nvSpPr>
        <p:spPr>
          <a:xfrm>
            <a:off x="10972431" y="3568170"/>
            <a:ext cx="94170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Dotted –</a:t>
            </a:r>
          </a:p>
          <a:p>
            <a:r>
              <a:rPr lang="en-US" sz="1000" dirty="0"/>
              <a:t>Stateful elements</a:t>
            </a:r>
          </a:p>
        </p:txBody>
      </p:sp>
    </p:spTree>
    <p:extLst>
      <p:ext uri="{BB962C8B-B14F-4D97-AF65-F5344CB8AC3E}">
        <p14:creationId xmlns:p14="http://schemas.microsoft.com/office/powerpoint/2010/main" val="33611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6D4DBA-41D5-DB48-8509-C205DD7DA32C}"/>
              </a:ext>
            </a:extLst>
          </p:cNvPr>
          <p:cNvSpPr txBox="1"/>
          <p:nvPr/>
        </p:nvSpPr>
        <p:spPr>
          <a:xfrm>
            <a:off x="1779327" y="318443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a[0]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BBDE-BBCE-5E4B-A638-56BC33EFCD19}"/>
              </a:ext>
            </a:extLst>
          </p:cNvPr>
          <p:cNvSpPr txBox="1"/>
          <p:nvPr/>
        </p:nvSpPr>
        <p:spPr>
          <a:xfrm>
            <a:off x="1779327" y="4098825"/>
            <a:ext cx="1398140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r0 = load a[1]</a:t>
            </a:r>
          </a:p>
          <a:p>
            <a:r>
              <a:rPr lang="en-US" sz="1755" dirty="0"/>
              <a:t>r1 = r2 * r3</a:t>
            </a:r>
          </a:p>
          <a:p>
            <a:r>
              <a:rPr lang="en-US" sz="1755" dirty="0"/>
              <a:t>r2 = r1 + r0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1C707-4887-0C4D-9636-EDD0B17EF2E0}"/>
              </a:ext>
            </a:extLst>
          </p:cNvPr>
          <p:cNvCxnSpPr/>
          <p:nvPr/>
        </p:nvCxnSpPr>
        <p:spPr>
          <a:xfrm>
            <a:off x="1779328" y="4084679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21BE93-F4E6-1148-A2A8-D9D99B333479}"/>
              </a:ext>
            </a:extLst>
          </p:cNvPr>
          <p:cNvSpPr/>
          <p:nvPr/>
        </p:nvSpPr>
        <p:spPr>
          <a:xfrm>
            <a:off x="1779328" y="3184433"/>
            <a:ext cx="1396006" cy="20847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E19AD-067B-A342-8E3E-062EADE06CCE}"/>
              </a:ext>
            </a:extLst>
          </p:cNvPr>
          <p:cNvSpPr txBox="1"/>
          <p:nvPr/>
        </p:nvSpPr>
        <p:spPr>
          <a:xfrm rot="16200000">
            <a:off x="1265727" y="4341131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304E5-8993-444B-ADC5-C723E0F9DAA8}"/>
              </a:ext>
            </a:extLst>
          </p:cNvPr>
          <p:cNvSpPr txBox="1"/>
          <p:nvPr/>
        </p:nvSpPr>
        <p:spPr>
          <a:xfrm rot="16200000">
            <a:off x="1235171" y="3479910"/>
            <a:ext cx="669542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 err="1"/>
              <a:t>Iter</a:t>
            </a:r>
            <a:r>
              <a:rPr lang="en-US" sz="1755" dirty="0"/>
              <a:t>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8FBFE-6EE5-B846-87AD-0F4B8353F8EE}"/>
              </a:ext>
            </a:extLst>
          </p:cNvPr>
          <p:cNvCxnSpPr/>
          <p:nvPr/>
        </p:nvCxnSpPr>
        <p:spPr>
          <a:xfrm>
            <a:off x="1779328" y="4999071"/>
            <a:ext cx="13960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C4088C-3276-4E43-8F49-0AC6EDC53583}"/>
              </a:ext>
            </a:extLst>
          </p:cNvPr>
          <p:cNvSpPr txBox="1"/>
          <p:nvPr/>
        </p:nvSpPr>
        <p:spPr>
          <a:xfrm>
            <a:off x="2309942" y="4901864"/>
            <a:ext cx="34015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893E71-6DF3-B54C-9BF2-78DEA7DC3E87}"/>
              </a:ext>
            </a:extLst>
          </p:cNvPr>
          <p:cNvGrpSpPr/>
          <p:nvPr/>
        </p:nvGrpSpPr>
        <p:grpSpPr>
          <a:xfrm>
            <a:off x="3280813" y="3411961"/>
            <a:ext cx="2025040" cy="1423795"/>
            <a:chOff x="1612974" y="1004886"/>
            <a:chExt cx="1852735" cy="21441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13330-31F3-A54C-BDA6-BEAA8EF619EB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F4914F-33FE-0240-84C4-CEEE0AF29C2F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65FB99-DF61-D54B-9881-95E08CAAA9F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5ECB45-C8E3-284A-8D05-3164F51CF363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313365E8-8788-F54A-B8F3-7F0FE2E1997D}"/>
              </a:ext>
            </a:extLst>
          </p:cNvPr>
          <p:cNvSpPr/>
          <p:nvPr/>
        </p:nvSpPr>
        <p:spPr>
          <a:xfrm rot="5400000">
            <a:off x="4212394" y="2252850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25CEC-DD11-7946-8AFB-27DBB5EF9E6B}"/>
              </a:ext>
            </a:extLst>
          </p:cNvPr>
          <p:cNvSpPr txBox="1"/>
          <p:nvPr/>
        </p:nvSpPr>
        <p:spPr>
          <a:xfrm>
            <a:off x="3728053" y="2879720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39DD7-F17E-B747-A687-D5B45DFBF8AC}"/>
              </a:ext>
            </a:extLst>
          </p:cNvPr>
          <p:cNvCxnSpPr>
            <a:cxnSpLocks/>
          </p:cNvCxnSpPr>
          <p:nvPr/>
        </p:nvCxnSpPr>
        <p:spPr>
          <a:xfrm>
            <a:off x="3280813" y="2892861"/>
            <a:ext cx="7187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51AE44-2C65-DC42-9F8B-F20F33E20D73}"/>
              </a:ext>
            </a:extLst>
          </p:cNvPr>
          <p:cNvSpPr txBox="1"/>
          <p:nvPr/>
        </p:nvSpPr>
        <p:spPr>
          <a:xfrm>
            <a:off x="3175334" y="2575007"/>
            <a:ext cx="1289456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Time/Cycles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85D8F-87F2-4A47-85F5-C2E575CD2E3E}"/>
              </a:ext>
            </a:extLst>
          </p:cNvPr>
          <p:cNvSpPr txBox="1"/>
          <p:nvPr/>
        </p:nvSpPr>
        <p:spPr>
          <a:xfrm>
            <a:off x="1865828" y="2863370"/>
            <a:ext cx="726224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Scalar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302151-CCA0-4346-9C73-28CD69D4156A}"/>
              </a:ext>
            </a:extLst>
          </p:cNvPr>
          <p:cNvSpPr/>
          <p:nvPr/>
        </p:nvSpPr>
        <p:spPr>
          <a:xfrm>
            <a:off x="1779328" y="5655316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38585-0400-6E44-8970-0CBA46EB702F}"/>
              </a:ext>
            </a:extLst>
          </p:cNvPr>
          <p:cNvSpPr txBox="1"/>
          <p:nvPr/>
        </p:nvSpPr>
        <p:spPr>
          <a:xfrm>
            <a:off x="1805431" y="5639390"/>
            <a:ext cx="1309974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F41A26-C31A-4543-B815-7183F3B4ECD7}"/>
              </a:ext>
            </a:extLst>
          </p:cNvPr>
          <p:cNvGrpSpPr/>
          <p:nvPr/>
        </p:nvGrpSpPr>
        <p:grpSpPr>
          <a:xfrm>
            <a:off x="3269409" y="5370025"/>
            <a:ext cx="2025040" cy="1423795"/>
            <a:chOff x="1612974" y="1004886"/>
            <a:chExt cx="1852735" cy="21441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BD532B-9B64-F94D-8295-2E7D271DFD12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8E2507-534D-A243-91F5-3800412360B1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7DE367-9745-704C-9BBE-FEB9C5A8D1A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1DD9448-7CB9-2949-AD8E-023422607205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FC5E59-5D1A-724B-8AA5-8B0461EC7788}"/>
              </a:ext>
            </a:extLst>
          </p:cNvPr>
          <p:cNvGrpSpPr/>
          <p:nvPr/>
        </p:nvGrpSpPr>
        <p:grpSpPr>
          <a:xfrm>
            <a:off x="5665551" y="5370025"/>
            <a:ext cx="2025040" cy="1423795"/>
            <a:chOff x="1612974" y="1004886"/>
            <a:chExt cx="1852735" cy="214411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046F61-9913-7C49-9A84-4D13DF0070A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C8385F-AE60-CF4E-BB38-092042D9A3B7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A34A2D-C418-124D-983A-EFF25CBCFF46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3D4AF8-3A2F-3648-B9E8-6393DCD121B0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66" name="Left Brace 65">
            <a:extLst>
              <a:ext uri="{FF2B5EF4-FFF2-40B4-BE49-F238E27FC236}">
                <a16:creationId xmlns:a16="http://schemas.microsoft.com/office/drawing/2014/main" id="{F9649F8F-12E0-4A48-A784-683FEC638A8B}"/>
              </a:ext>
            </a:extLst>
          </p:cNvPr>
          <p:cNvSpPr/>
          <p:nvPr/>
        </p:nvSpPr>
        <p:spPr>
          <a:xfrm rot="5400000">
            <a:off x="5379472" y="3016652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CA0966-E12A-BF4D-9F84-D265FFD54BF4}"/>
              </a:ext>
            </a:extLst>
          </p:cNvPr>
          <p:cNvSpPr txBox="1"/>
          <p:nvPr/>
        </p:nvSpPr>
        <p:spPr>
          <a:xfrm>
            <a:off x="3855440" y="4830723"/>
            <a:ext cx="3238707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load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2F09C6-6FE7-2D42-A6AA-BE21C41F946B}"/>
              </a:ext>
            </a:extLst>
          </p:cNvPr>
          <p:cNvGrpSpPr/>
          <p:nvPr/>
        </p:nvGrpSpPr>
        <p:grpSpPr>
          <a:xfrm>
            <a:off x="5480001" y="3416089"/>
            <a:ext cx="2025040" cy="1423795"/>
            <a:chOff x="1612974" y="1004886"/>
            <a:chExt cx="1852735" cy="21441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1F06B2-6BDD-BC47-A5B9-7C1CF76D3D83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0EB995-3287-2243-80BA-E7A5F259CD1B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7CBEB5-5E05-D242-BD85-5F1D9E038495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10685-D1C1-C844-9F2F-BC7009DF2D5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6A8FE9F-EF05-8149-9B2B-8D03CEF744B5}"/>
              </a:ext>
            </a:extLst>
          </p:cNvPr>
          <p:cNvSpPr txBox="1"/>
          <p:nvPr/>
        </p:nvSpPr>
        <p:spPr>
          <a:xfrm>
            <a:off x="5282913" y="5786719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AF8807-6225-D542-8FEC-79ED629D126C}"/>
              </a:ext>
            </a:extLst>
          </p:cNvPr>
          <p:cNvGrpSpPr/>
          <p:nvPr/>
        </p:nvGrpSpPr>
        <p:grpSpPr>
          <a:xfrm>
            <a:off x="7879534" y="5369056"/>
            <a:ext cx="2025040" cy="1423795"/>
            <a:chOff x="1612974" y="1004886"/>
            <a:chExt cx="1852735" cy="214411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77BA440-F5B0-364F-9D51-DDECC0B6C7D6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AFCE5D-36D0-F247-9C33-CE20EF249CE8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B6B9530-9803-DB43-8CA2-A5FA2D4A80DD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2D4D6A-CB91-B742-8743-4DDCEA2DAEE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EEACB3-66FD-134F-B533-582272B58811}"/>
              </a:ext>
            </a:extLst>
          </p:cNvPr>
          <p:cNvGrpSpPr/>
          <p:nvPr/>
        </p:nvGrpSpPr>
        <p:grpSpPr>
          <a:xfrm>
            <a:off x="10275678" y="5369056"/>
            <a:ext cx="2025040" cy="1423795"/>
            <a:chOff x="1612974" y="1004886"/>
            <a:chExt cx="1852735" cy="214411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3AEAB3-6A08-4B47-9356-F591444DFC5C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1A705B-D445-B44B-91CC-F443468E5CC4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9ED5E8-BDBD-3E47-97C4-C0731B777F7F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3ABCC4-065D-2248-B599-2E50E9FBDBF4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add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1839424-858F-C54C-A3F9-CE189962A687}"/>
              </a:ext>
            </a:extLst>
          </p:cNvPr>
          <p:cNvSpPr txBox="1"/>
          <p:nvPr/>
        </p:nvSpPr>
        <p:spPr>
          <a:xfrm>
            <a:off x="9893039" y="5785750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4BC01-20F4-9B44-8EC1-6E79CECF0171}"/>
              </a:ext>
            </a:extLst>
          </p:cNvPr>
          <p:cNvSpPr txBox="1"/>
          <p:nvPr/>
        </p:nvSpPr>
        <p:spPr>
          <a:xfrm>
            <a:off x="12300716" y="5857208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B04FBEAE-14B7-7D42-8985-8591030B245E}"/>
              </a:ext>
            </a:extLst>
          </p:cNvPr>
          <p:cNvSpPr/>
          <p:nvPr/>
        </p:nvSpPr>
        <p:spPr>
          <a:xfrm rot="5400000">
            <a:off x="9989599" y="2999094"/>
            <a:ext cx="201055" cy="4421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FFE3-B5C1-CC4E-A27F-EC89DFB0FE5C}"/>
              </a:ext>
            </a:extLst>
          </p:cNvPr>
          <p:cNvSpPr txBox="1"/>
          <p:nvPr/>
        </p:nvSpPr>
        <p:spPr>
          <a:xfrm>
            <a:off x="8465639" y="4797590"/>
            <a:ext cx="318741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Iterations: execute vector add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8E5811A-3901-984F-9AF3-C64EF3B0BDA5}"/>
              </a:ext>
            </a:extLst>
          </p:cNvPr>
          <p:cNvSpPr/>
          <p:nvPr/>
        </p:nvSpPr>
        <p:spPr>
          <a:xfrm rot="5400000">
            <a:off x="6422988" y="2244234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0042DF-CFE2-D64C-9999-7588082678AF}"/>
              </a:ext>
            </a:extLst>
          </p:cNvPr>
          <p:cNvSpPr txBox="1"/>
          <p:nvPr/>
        </p:nvSpPr>
        <p:spPr>
          <a:xfrm>
            <a:off x="5938646" y="2871105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0190519D-4599-8446-ADD9-6AD572FC3B8C}"/>
              </a:ext>
            </a:extLst>
          </p:cNvPr>
          <p:cNvSpPr/>
          <p:nvPr/>
        </p:nvSpPr>
        <p:spPr>
          <a:xfrm rot="5400000">
            <a:off x="8629040" y="2234892"/>
            <a:ext cx="150468" cy="201363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1596D7-3DE3-F946-99D2-35AF081CA8AB}"/>
              </a:ext>
            </a:extLst>
          </p:cNvPr>
          <p:cNvSpPr txBox="1"/>
          <p:nvPr/>
        </p:nvSpPr>
        <p:spPr>
          <a:xfrm>
            <a:off x="8144699" y="2861762"/>
            <a:ext cx="1134093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Iteration 3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C4D54E-4C03-014D-9823-767EE30B08C4}"/>
              </a:ext>
            </a:extLst>
          </p:cNvPr>
          <p:cNvGrpSpPr/>
          <p:nvPr/>
        </p:nvGrpSpPr>
        <p:grpSpPr>
          <a:xfrm>
            <a:off x="7705517" y="3410183"/>
            <a:ext cx="2025040" cy="1423795"/>
            <a:chOff x="1612974" y="1004886"/>
            <a:chExt cx="1852735" cy="21441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B9D587-72AF-B245-94CA-2D1119AD1887}"/>
                </a:ext>
              </a:extLst>
            </p:cNvPr>
            <p:cNvSpPr/>
            <p:nvPr/>
          </p:nvSpPr>
          <p:spPr>
            <a:xfrm>
              <a:off x="1612974" y="1004886"/>
              <a:ext cx="1852735" cy="21441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CA74C6-9D1C-B347-9BA4-CB50EA19D9E0}"/>
                </a:ext>
              </a:extLst>
            </p:cNvPr>
            <p:cNvSpPr/>
            <p:nvPr/>
          </p:nvSpPr>
          <p:spPr>
            <a:xfrm>
              <a:off x="1796392" y="1157549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Fetch: </a:t>
              </a:r>
              <a:r>
                <a:rPr lang="en-US" sz="1755" dirty="0" err="1"/>
                <a:t>mul</a:t>
              </a:r>
              <a:endParaRPr lang="en-US" sz="1755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59E397-3768-CB4A-9C1B-78441FBDB293}"/>
                </a:ext>
              </a:extLst>
            </p:cNvPr>
            <p:cNvSpPr/>
            <p:nvPr/>
          </p:nvSpPr>
          <p:spPr>
            <a:xfrm>
              <a:off x="1796392" y="1812130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Decode: add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52E48CB-CD74-1D4A-84E1-6195EC15A23C}"/>
                </a:ext>
              </a:extLst>
            </p:cNvPr>
            <p:cNvSpPr/>
            <p:nvPr/>
          </p:nvSpPr>
          <p:spPr>
            <a:xfrm>
              <a:off x="1796392" y="2466711"/>
              <a:ext cx="1485900" cy="5143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5" dirty="0"/>
                <a:t>Execute: 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11CF2E5-0E8A-3841-B029-5E01D6DC3929}"/>
              </a:ext>
            </a:extLst>
          </p:cNvPr>
          <p:cNvSpPr txBox="1"/>
          <p:nvPr/>
        </p:nvSpPr>
        <p:spPr>
          <a:xfrm>
            <a:off x="9744698" y="3768671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70FC63-0541-224D-8621-C6D3DF78152B}"/>
              </a:ext>
            </a:extLst>
          </p:cNvPr>
          <p:cNvSpPr txBox="1"/>
          <p:nvPr/>
        </p:nvSpPr>
        <p:spPr>
          <a:xfrm>
            <a:off x="1699070" y="5293457"/>
            <a:ext cx="1593128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dirty="0"/>
              <a:t>Baseline Vector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C18067-8118-B841-BC19-86D9ACC235E1}"/>
              </a:ext>
            </a:extLst>
          </p:cNvPr>
          <p:cNvSpPr txBox="1"/>
          <p:nvPr/>
        </p:nvSpPr>
        <p:spPr>
          <a:xfrm>
            <a:off x="1797629" y="7164989"/>
            <a:ext cx="1468672" cy="902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v0 = </a:t>
            </a:r>
            <a:r>
              <a:rPr lang="en-US" sz="1755" dirty="0" err="1"/>
              <a:t>vload</a:t>
            </a:r>
            <a:r>
              <a:rPr lang="en-US" sz="1755" dirty="0"/>
              <a:t> a</a:t>
            </a:r>
          </a:p>
          <a:p>
            <a:r>
              <a:rPr lang="en-US" sz="1755" dirty="0"/>
              <a:t>v1 = v2 * v3</a:t>
            </a:r>
          </a:p>
          <a:p>
            <a:r>
              <a:rPr lang="en-US" sz="1755" dirty="0"/>
              <a:t>v2 = v1 + v0.k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E0CDFA6-F3E4-DE47-8B25-9AE0F1F8B9CB}"/>
              </a:ext>
            </a:extLst>
          </p:cNvPr>
          <p:cNvSpPr/>
          <p:nvPr/>
        </p:nvSpPr>
        <p:spPr>
          <a:xfrm>
            <a:off x="1797629" y="7156720"/>
            <a:ext cx="1396006" cy="884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D250CF-BBB0-CE4A-8D3F-DE8A19F30A64}"/>
              </a:ext>
            </a:extLst>
          </p:cNvPr>
          <p:cNvSpPr txBox="1"/>
          <p:nvPr/>
        </p:nvSpPr>
        <p:spPr>
          <a:xfrm>
            <a:off x="2073886" y="6815318"/>
            <a:ext cx="843501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55" b="1" dirty="0"/>
              <a:t>MANIC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40642E-279D-5041-9F9D-1A2DE4F5B0D6}"/>
              </a:ext>
            </a:extLst>
          </p:cNvPr>
          <p:cNvSpPr/>
          <p:nvPr/>
        </p:nvSpPr>
        <p:spPr>
          <a:xfrm>
            <a:off x="3269407" y="734469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v0[0] = load a[0]</a:t>
            </a:r>
            <a:endParaRPr lang="en-US" sz="234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F444-8901-6349-8EFB-EF17E1290866}"/>
              </a:ext>
            </a:extLst>
          </p:cNvPr>
          <p:cNvSpPr/>
          <p:nvPr/>
        </p:nvSpPr>
        <p:spPr>
          <a:xfrm>
            <a:off x="3263704" y="7906010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v1[0] = v2[0] + v3[0]</a:t>
            </a:r>
            <a:endParaRPr lang="en-US" sz="234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B172CB-420F-1148-98E3-C1AAB1BDC0DF}"/>
              </a:ext>
            </a:extLst>
          </p:cNvPr>
          <p:cNvSpPr/>
          <p:nvPr/>
        </p:nvSpPr>
        <p:spPr>
          <a:xfrm>
            <a:off x="3258003" y="845678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v2[0] = v1[0] + v0[0]</a:t>
            </a:r>
            <a:endParaRPr lang="en-US" sz="2340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66240518-D913-EA42-A722-4C237647B789}"/>
              </a:ext>
            </a:extLst>
          </p:cNvPr>
          <p:cNvSpPr/>
          <p:nvPr/>
        </p:nvSpPr>
        <p:spPr>
          <a:xfrm>
            <a:off x="3537364" y="8160495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EB536A4B-818A-F044-82EF-F4C3C7BF5F22}"/>
              </a:ext>
            </a:extLst>
          </p:cNvPr>
          <p:cNvSpPr/>
          <p:nvPr/>
        </p:nvSpPr>
        <p:spPr>
          <a:xfrm>
            <a:off x="3379382" y="7629429"/>
            <a:ext cx="1396006" cy="1784348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FDA93A3-086A-604D-8B34-EBC71AD7A611}"/>
              </a:ext>
            </a:extLst>
          </p:cNvPr>
          <p:cNvSpPr/>
          <p:nvPr/>
        </p:nvSpPr>
        <p:spPr>
          <a:xfrm>
            <a:off x="3586071" y="732339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44E7DCA-A29C-A942-96E2-3E5C0AA7137F}"/>
              </a:ext>
            </a:extLst>
          </p:cNvPr>
          <p:cNvSpPr/>
          <p:nvPr/>
        </p:nvSpPr>
        <p:spPr>
          <a:xfrm>
            <a:off x="3413997" y="7863863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84A51A-D322-2942-88E9-AA0A332B5D34}"/>
              </a:ext>
            </a:extLst>
          </p:cNvPr>
          <p:cNvSpPr/>
          <p:nvPr/>
        </p:nvSpPr>
        <p:spPr>
          <a:xfrm>
            <a:off x="5486199" y="7355311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v0[1] = load a[1]</a:t>
            </a:r>
            <a:endParaRPr lang="en-US" sz="234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F763FB9-19CC-BA41-9795-3C5A4CCC036B}"/>
              </a:ext>
            </a:extLst>
          </p:cNvPr>
          <p:cNvSpPr/>
          <p:nvPr/>
        </p:nvSpPr>
        <p:spPr>
          <a:xfrm>
            <a:off x="5480496" y="7916622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v1[1] = v2[1] + v3[1]</a:t>
            </a:r>
            <a:endParaRPr lang="en-US" sz="234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CE7B070-4012-BB4C-B8A0-4EE0FD129031}"/>
              </a:ext>
            </a:extLst>
          </p:cNvPr>
          <p:cNvSpPr/>
          <p:nvPr/>
        </p:nvSpPr>
        <p:spPr>
          <a:xfrm>
            <a:off x="5474793" y="8467396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v2[1] = v1[1] + v0[1]</a:t>
            </a:r>
            <a:endParaRPr lang="en-US" sz="2340" dirty="0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3EE3374E-DE90-2F41-8EB2-48AD65AE93EC}"/>
              </a:ext>
            </a:extLst>
          </p:cNvPr>
          <p:cNvSpPr/>
          <p:nvPr/>
        </p:nvSpPr>
        <p:spPr>
          <a:xfrm>
            <a:off x="5754155" y="8171107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A2F4F1-67E2-AF47-9D7A-4F0F168D76B8}"/>
              </a:ext>
            </a:extLst>
          </p:cNvPr>
          <p:cNvSpPr/>
          <p:nvPr/>
        </p:nvSpPr>
        <p:spPr>
          <a:xfrm>
            <a:off x="5802862" y="7334004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33492CC-B11F-374E-82E0-DA8FD2CCC8CB}"/>
              </a:ext>
            </a:extLst>
          </p:cNvPr>
          <p:cNvSpPr/>
          <p:nvPr/>
        </p:nvSpPr>
        <p:spPr>
          <a:xfrm>
            <a:off x="5630787" y="7874475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DA5ED0-BAC2-0246-A572-CCD759F5839E}"/>
              </a:ext>
            </a:extLst>
          </p:cNvPr>
          <p:cNvSpPr/>
          <p:nvPr/>
        </p:nvSpPr>
        <p:spPr>
          <a:xfrm>
            <a:off x="7687080" y="7377124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v0[2] = load a[2]</a:t>
            </a:r>
            <a:endParaRPr lang="en-US" sz="234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388347-2557-1A4F-AA69-3654E9F295DB}"/>
              </a:ext>
            </a:extLst>
          </p:cNvPr>
          <p:cNvSpPr/>
          <p:nvPr/>
        </p:nvSpPr>
        <p:spPr>
          <a:xfrm>
            <a:off x="7681377" y="7938435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v1[2] = v2[2] + v3[2]</a:t>
            </a:r>
            <a:endParaRPr lang="en-US" sz="234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FA3B94-E6F1-BF48-87FA-B7E7B389D6B9}"/>
              </a:ext>
            </a:extLst>
          </p:cNvPr>
          <p:cNvSpPr/>
          <p:nvPr/>
        </p:nvSpPr>
        <p:spPr>
          <a:xfrm>
            <a:off x="7675675" y="8489209"/>
            <a:ext cx="2036446" cy="449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/>
              <a:t>v2[2] = v1[2] + v0[2]</a:t>
            </a:r>
            <a:endParaRPr lang="en-US" sz="2340" dirty="0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B9FD070-B059-E841-B2AC-2411A198FA42}"/>
              </a:ext>
            </a:extLst>
          </p:cNvPr>
          <p:cNvSpPr/>
          <p:nvPr/>
        </p:nvSpPr>
        <p:spPr>
          <a:xfrm>
            <a:off x="7955037" y="8192920"/>
            <a:ext cx="733914" cy="846963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A4A8949-13E6-F14E-B4E7-9485DD732E7C}"/>
              </a:ext>
            </a:extLst>
          </p:cNvPr>
          <p:cNvSpPr/>
          <p:nvPr/>
        </p:nvSpPr>
        <p:spPr>
          <a:xfrm>
            <a:off x="8003744" y="735581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8935FE9-0058-C247-A3B5-CA1CD61FAD58}"/>
              </a:ext>
            </a:extLst>
          </p:cNvPr>
          <p:cNvSpPr/>
          <p:nvPr/>
        </p:nvSpPr>
        <p:spPr>
          <a:xfrm>
            <a:off x="7831668" y="7896288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CBB836-0DD3-9849-859F-A9582053B822}"/>
              </a:ext>
            </a:extLst>
          </p:cNvPr>
          <p:cNvSpPr txBox="1"/>
          <p:nvPr/>
        </p:nvSpPr>
        <p:spPr>
          <a:xfrm>
            <a:off x="9761747" y="7847326"/>
            <a:ext cx="39786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40" b="1" dirty="0"/>
              <a:t>…</a:t>
            </a:r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939BF8B3-EFC3-DE4D-B628-3D1A3D2D04E0}"/>
              </a:ext>
            </a:extLst>
          </p:cNvPr>
          <p:cNvSpPr/>
          <p:nvPr/>
        </p:nvSpPr>
        <p:spPr>
          <a:xfrm rot="5400000">
            <a:off x="6784250" y="3466005"/>
            <a:ext cx="161485" cy="722232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ACB079-6825-8D41-A6BA-EB0F537F3336}"/>
              </a:ext>
            </a:extLst>
          </p:cNvPr>
          <p:cNvSpPr txBox="1"/>
          <p:nvPr/>
        </p:nvSpPr>
        <p:spPr>
          <a:xfrm>
            <a:off x="6204322" y="6721081"/>
            <a:ext cx="134088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All Iterations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D43D7B-1141-FD47-9C55-9CB69235F2ED}"/>
              </a:ext>
            </a:extLst>
          </p:cNvPr>
          <p:cNvSpPr txBox="1"/>
          <p:nvPr/>
        </p:nvSpPr>
        <p:spPr>
          <a:xfrm>
            <a:off x="3808868" y="7012511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6C2022-251E-F94E-B2EF-A79F483C0894}"/>
              </a:ext>
            </a:extLst>
          </p:cNvPr>
          <p:cNvSpPr txBox="1"/>
          <p:nvPr/>
        </p:nvSpPr>
        <p:spPr>
          <a:xfrm>
            <a:off x="6179358" y="7029053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8B9426-E8DF-F543-840A-76C20651F846}"/>
              </a:ext>
            </a:extLst>
          </p:cNvPr>
          <p:cNvSpPr txBox="1"/>
          <p:nvPr/>
        </p:nvSpPr>
        <p:spPr>
          <a:xfrm>
            <a:off x="8297009" y="7024585"/>
            <a:ext cx="849720" cy="3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5" dirty="0"/>
              <a:t>Index 2</a:t>
            </a: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5C96982-4F03-754B-B4D6-D7CA5BAA15A5}"/>
              </a:ext>
            </a:extLst>
          </p:cNvPr>
          <p:cNvSpPr/>
          <p:nvPr/>
        </p:nvSpPr>
        <p:spPr>
          <a:xfrm>
            <a:off x="5597977" y="7612480"/>
            <a:ext cx="1396006" cy="1801299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87F8C404-F9E3-854B-83D3-7BEDA66FDC7A}"/>
              </a:ext>
            </a:extLst>
          </p:cNvPr>
          <p:cNvSpPr/>
          <p:nvPr/>
        </p:nvSpPr>
        <p:spPr>
          <a:xfrm>
            <a:off x="7767635" y="7655341"/>
            <a:ext cx="1396006" cy="1758436"/>
          </a:xfrm>
          <a:prstGeom prst="arc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8E8489-79A4-E14E-95BC-2C4EEEE81DA2}"/>
              </a:ext>
            </a:extLst>
          </p:cNvPr>
          <p:cNvSpPr txBox="1"/>
          <p:nvPr/>
        </p:nvSpPr>
        <p:spPr>
          <a:xfrm>
            <a:off x="9937293" y="8225766"/>
            <a:ext cx="2036446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Killed Registers</a:t>
            </a:r>
          </a:p>
          <a:p>
            <a:pPr algn="ctr"/>
            <a:r>
              <a:rPr lang="en-US" sz="1755" dirty="0"/>
              <a:t>Eliminate VRF Writes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4F1215-FED8-6046-A008-7484E980586C}"/>
              </a:ext>
            </a:extLst>
          </p:cNvPr>
          <p:cNvSpPr txBox="1"/>
          <p:nvPr/>
        </p:nvSpPr>
        <p:spPr>
          <a:xfrm>
            <a:off x="9846857" y="7286750"/>
            <a:ext cx="2161848" cy="5401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44577" tIns="0" rIns="44577" bIns="0" rtlCol="0">
            <a:spAutoFit/>
          </a:bodyPr>
          <a:lstStyle/>
          <a:p>
            <a:pPr algn="ctr"/>
            <a:r>
              <a:rPr lang="en-US" sz="1755" dirty="0"/>
              <a:t>Forward Values</a:t>
            </a:r>
          </a:p>
          <a:p>
            <a:pPr algn="ctr"/>
            <a:r>
              <a:rPr lang="en-US" sz="1755" dirty="0"/>
              <a:t>Eliminate VRF Reads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BFB66FB-2E30-0441-A808-D359DCBC8D60}"/>
              </a:ext>
            </a:extLst>
          </p:cNvPr>
          <p:cNvSpPr/>
          <p:nvPr/>
        </p:nvSpPr>
        <p:spPr>
          <a:xfrm>
            <a:off x="2676640" y="7612477"/>
            <a:ext cx="490327" cy="51332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5B0267-9407-9B41-88AE-D13494E1448C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8975167" y="7556825"/>
            <a:ext cx="871690" cy="339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DBA10ED-8C73-7A45-A80E-EAC259E58BCC}"/>
              </a:ext>
            </a:extLst>
          </p:cNvPr>
          <p:cNvCxnSpPr>
            <a:cxnSpLocks/>
            <a:stCxn id="130" idx="1"/>
            <a:endCxn id="141" idx="7"/>
          </p:cNvCxnSpPr>
          <p:nvPr/>
        </p:nvCxnSpPr>
        <p:spPr>
          <a:xfrm flipH="1">
            <a:off x="9415953" y="8495840"/>
            <a:ext cx="521340" cy="658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umming Junction 138">
            <a:extLst>
              <a:ext uri="{FF2B5EF4-FFF2-40B4-BE49-F238E27FC236}">
                <a16:creationId xmlns:a16="http://schemas.microsoft.com/office/drawing/2014/main" id="{8972F873-4240-3C40-9643-E25A69705D99}"/>
              </a:ext>
            </a:extLst>
          </p:cNvPr>
          <p:cNvSpPr/>
          <p:nvPr/>
        </p:nvSpPr>
        <p:spPr>
          <a:xfrm>
            <a:off x="4654473" y="8489209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0" name="Summing Junction 139">
            <a:extLst>
              <a:ext uri="{FF2B5EF4-FFF2-40B4-BE49-F238E27FC236}">
                <a16:creationId xmlns:a16="http://schemas.microsoft.com/office/drawing/2014/main" id="{414B6D05-9646-334C-8EC5-B05FE9CC3BEF}"/>
              </a:ext>
            </a:extLst>
          </p:cNvPr>
          <p:cNvSpPr/>
          <p:nvPr/>
        </p:nvSpPr>
        <p:spPr>
          <a:xfrm>
            <a:off x="6846741" y="8498460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41" name="Summing Junction 140">
            <a:extLst>
              <a:ext uri="{FF2B5EF4-FFF2-40B4-BE49-F238E27FC236}">
                <a16:creationId xmlns:a16="http://schemas.microsoft.com/office/drawing/2014/main" id="{E038E1A0-44C5-2149-B114-5EFDF8B83F89}"/>
              </a:ext>
            </a:extLst>
          </p:cNvPr>
          <p:cNvSpPr/>
          <p:nvPr/>
        </p:nvSpPr>
        <p:spPr>
          <a:xfrm>
            <a:off x="9040816" y="8495843"/>
            <a:ext cx="439500" cy="449775"/>
          </a:xfrm>
          <a:prstGeom prst="flowChartSummingJunct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</p:spTree>
    <p:extLst>
      <p:ext uri="{BB962C8B-B14F-4D97-AF65-F5344CB8AC3E}">
        <p14:creationId xmlns:p14="http://schemas.microsoft.com/office/powerpoint/2010/main" val="28010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86932DEA-D73D-1649-A5F7-9861EA394CD0}"/>
              </a:ext>
            </a:extLst>
          </p:cNvPr>
          <p:cNvSpPr/>
          <p:nvPr/>
        </p:nvSpPr>
        <p:spPr>
          <a:xfrm>
            <a:off x="3776284" y="3917127"/>
            <a:ext cx="185516" cy="33439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4648B8-DE9A-BE4B-9E7E-4869E68E6688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202128" y="228032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DF2705-1D58-1E45-A4D4-C1BE8A673944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4202128" y="321899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21800-E00B-214A-ABD2-1D02CC7116B7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4202128" y="416100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E4381-987F-3D42-AB66-5561644C0E6A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20DC50-DBAF-E74E-BB44-91134EE05E5B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31779FB-B1E0-6A4B-8E12-1ED02F9DD516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B6A5D2-0D5F-764F-9D15-E54937A10838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BEEC2BE-6A52-2A49-B3B2-4BCA3527F54F}"/>
              </a:ext>
            </a:extLst>
          </p:cNvPr>
          <p:cNvSpPr/>
          <p:nvPr/>
        </p:nvSpPr>
        <p:spPr>
          <a:xfrm>
            <a:off x="3745288" y="3046495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67B7601-1E24-2B47-A326-026640C38F7E}"/>
              </a:ext>
            </a:extLst>
          </p:cNvPr>
          <p:cNvSpPr/>
          <p:nvPr/>
        </p:nvSpPr>
        <p:spPr>
          <a:xfrm>
            <a:off x="3745288" y="2043218"/>
            <a:ext cx="223748" cy="878629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920C0A-411B-6E4A-AEC0-CD697691FBF0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I0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C56B99-3FC3-2B42-9F69-298B29C1AF65}"/>
              </a:ext>
            </a:extLst>
          </p:cNvPr>
          <p:cNvGrpSpPr/>
          <p:nvPr/>
        </p:nvGrpSpPr>
        <p:grpSpPr>
          <a:xfrm>
            <a:off x="3903540" y="2384415"/>
            <a:ext cx="599968" cy="253856"/>
            <a:chOff x="7311318" y="4486070"/>
            <a:chExt cx="599968" cy="25385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A1F388-DF25-1F4A-9238-85417FED1BEE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86DD8819-61BE-BD4B-A95D-1138C7AE2EFD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26D277-4754-C24B-A9CA-0256250E7E45}"/>
              </a:ext>
            </a:extLst>
          </p:cNvPr>
          <p:cNvGrpSpPr/>
          <p:nvPr/>
        </p:nvGrpSpPr>
        <p:grpSpPr>
          <a:xfrm>
            <a:off x="3917127" y="3343118"/>
            <a:ext cx="599968" cy="253856"/>
            <a:chOff x="7311318" y="4486070"/>
            <a:chExt cx="599968" cy="25385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99F6C0-D9A3-A846-98BA-ACB3FC6F8318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AB39E0D8-FBB2-E24C-95D8-92180515A50E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38033-5CC4-6147-8B1B-8F8287B5725F}"/>
              </a:ext>
            </a:extLst>
          </p:cNvPr>
          <p:cNvCxnSpPr>
            <a:cxnSpLocks/>
          </p:cNvCxnSpPr>
          <p:nvPr/>
        </p:nvCxnSpPr>
        <p:spPr>
          <a:xfrm>
            <a:off x="4210151" y="1691576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0C667-F078-E949-B1DC-D2781F03AD14}"/>
              </a:ext>
            </a:extLst>
          </p:cNvPr>
          <p:cNvGrpSpPr/>
          <p:nvPr/>
        </p:nvGrpSpPr>
        <p:grpSpPr>
          <a:xfrm>
            <a:off x="3910348" y="1440465"/>
            <a:ext cx="599968" cy="253856"/>
            <a:chOff x="7311318" y="4486070"/>
            <a:chExt cx="599968" cy="2538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E477E-2934-5745-9097-F961751863B0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5D98EA3-AC19-BE44-BCA7-9089FFB214E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751CB3-F47E-1240-85BC-7F23546C2CF8}"/>
              </a:ext>
            </a:extLst>
          </p:cNvPr>
          <p:cNvGrpSpPr/>
          <p:nvPr/>
        </p:nvGrpSpPr>
        <p:grpSpPr>
          <a:xfrm>
            <a:off x="3910348" y="4279667"/>
            <a:ext cx="599968" cy="253856"/>
            <a:chOff x="7311318" y="4486070"/>
            <a:chExt cx="599968" cy="25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D8D8B-2399-AF43-BB7A-8D86427D8FF1}"/>
                </a:ext>
              </a:extLst>
            </p:cNvPr>
            <p:cNvSpPr/>
            <p:nvPr/>
          </p:nvSpPr>
          <p:spPr>
            <a:xfrm>
              <a:off x="7311318" y="4486070"/>
              <a:ext cx="599968" cy="2538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173736" rIns="91441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E043316D-8D4F-5449-B066-E02E807D8DD0}"/>
                </a:ext>
              </a:extLst>
            </p:cNvPr>
            <p:cNvSpPr/>
            <p:nvPr/>
          </p:nvSpPr>
          <p:spPr>
            <a:xfrm rot="10800000">
              <a:off x="7387057" y="4486072"/>
              <a:ext cx="449163" cy="1100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4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534EE-BA7E-8644-A0E0-958640DBF3BD}"/>
              </a:ext>
            </a:extLst>
          </p:cNvPr>
          <p:cNvCxnSpPr>
            <a:cxnSpLocks/>
          </p:cNvCxnSpPr>
          <p:nvPr/>
        </p:nvCxnSpPr>
        <p:spPr>
          <a:xfrm>
            <a:off x="4202128" y="2275863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C02F2D-0E68-4F40-B49A-1A1D19A7F0D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860823" y="2283672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22F7B-5B56-114F-8184-D37721EA0A62}"/>
              </a:ext>
            </a:extLst>
          </p:cNvPr>
          <p:cNvCxnSpPr>
            <a:cxnSpLocks/>
          </p:cNvCxnSpPr>
          <p:nvPr/>
        </p:nvCxnSpPr>
        <p:spPr>
          <a:xfrm>
            <a:off x="5519518" y="2269889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FF8E7-5541-6C4B-8F2B-95410C3BA777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6178213" y="227880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30BF0F-537F-D944-93CC-AFCE7D333C51}"/>
              </a:ext>
            </a:extLst>
          </p:cNvPr>
          <p:cNvCxnSpPr>
            <a:cxnSpLocks/>
          </p:cNvCxnSpPr>
          <p:nvPr/>
        </p:nvCxnSpPr>
        <p:spPr>
          <a:xfrm>
            <a:off x="4202128" y="3214530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2A11-C214-4D43-A101-80D4B5D7746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4860823" y="3222339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898652-36F6-3140-9E2D-D5B99165D01A}"/>
              </a:ext>
            </a:extLst>
          </p:cNvPr>
          <p:cNvCxnSpPr>
            <a:cxnSpLocks/>
          </p:cNvCxnSpPr>
          <p:nvPr/>
        </p:nvCxnSpPr>
        <p:spPr>
          <a:xfrm>
            <a:off x="5519518" y="3208557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F948A-E03F-E740-A52D-8A048B71DE2B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6178213" y="3217477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11AFE-2674-794D-8CA9-EEE4A6464334}"/>
              </a:ext>
            </a:extLst>
          </p:cNvPr>
          <p:cNvCxnSpPr>
            <a:cxnSpLocks/>
          </p:cNvCxnSpPr>
          <p:nvPr/>
        </p:nvCxnSpPr>
        <p:spPr>
          <a:xfrm>
            <a:off x="4202128" y="4156547"/>
            <a:ext cx="0" cy="1298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B8196-B8AC-D748-AF47-FB71DFB2801D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860823" y="4164356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1471D-E1F1-4A4D-BFB3-F2946256829C}"/>
              </a:ext>
            </a:extLst>
          </p:cNvPr>
          <p:cNvCxnSpPr>
            <a:cxnSpLocks/>
          </p:cNvCxnSpPr>
          <p:nvPr/>
        </p:nvCxnSpPr>
        <p:spPr>
          <a:xfrm>
            <a:off x="5519518" y="4150573"/>
            <a:ext cx="0" cy="1347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133CC-3359-3A4C-8B3C-11344640EA7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178213" y="4159493"/>
            <a:ext cx="0" cy="124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3D9D9-9B71-F14C-A4E0-D46EC1DC3988}"/>
              </a:ext>
            </a:extLst>
          </p:cNvPr>
          <p:cNvCxnSpPr>
            <a:cxnSpLocks/>
          </p:cNvCxnSpPr>
          <p:nvPr/>
        </p:nvCxnSpPr>
        <p:spPr>
          <a:xfrm>
            <a:off x="4202128" y="361012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6E9CF-FAD7-A54B-8DB8-E1CB1E8AE21F}"/>
              </a:ext>
            </a:extLst>
          </p:cNvPr>
          <p:cNvCxnSpPr>
            <a:cxnSpLocks/>
          </p:cNvCxnSpPr>
          <p:nvPr/>
        </p:nvCxnSpPr>
        <p:spPr>
          <a:xfrm>
            <a:off x="4860823" y="3617111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52284-4AC9-1842-AFFE-034090DA0062}"/>
              </a:ext>
            </a:extLst>
          </p:cNvPr>
          <p:cNvCxnSpPr>
            <a:cxnSpLocks/>
          </p:cNvCxnSpPr>
          <p:nvPr/>
        </p:nvCxnSpPr>
        <p:spPr>
          <a:xfrm>
            <a:off x="5519518" y="3585670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FBC8FD-A6DB-B54B-8318-48C9C8DFB946}"/>
              </a:ext>
            </a:extLst>
          </p:cNvPr>
          <p:cNvCxnSpPr>
            <a:cxnSpLocks/>
          </p:cNvCxnSpPr>
          <p:nvPr/>
        </p:nvCxnSpPr>
        <p:spPr>
          <a:xfrm>
            <a:off x="6178213" y="3592659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CFA3C-CEA1-9B4C-B4A0-64D19A5DAD69}"/>
              </a:ext>
            </a:extLst>
          </p:cNvPr>
          <p:cNvCxnSpPr>
            <a:cxnSpLocks/>
          </p:cNvCxnSpPr>
          <p:nvPr/>
        </p:nvCxnSpPr>
        <p:spPr>
          <a:xfrm>
            <a:off x="4202128" y="2666592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D12CBA-13B2-6D44-A7B7-810D1EC815B0}"/>
              </a:ext>
            </a:extLst>
          </p:cNvPr>
          <p:cNvCxnSpPr>
            <a:cxnSpLocks/>
          </p:cNvCxnSpPr>
          <p:nvPr/>
        </p:nvCxnSpPr>
        <p:spPr>
          <a:xfrm>
            <a:off x="4860823" y="2666592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51C52-2A37-2F42-A435-1256E7A218B7}"/>
              </a:ext>
            </a:extLst>
          </p:cNvPr>
          <p:cNvCxnSpPr>
            <a:cxnSpLocks/>
          </p:cNvCxnSpPr>
          <p:nvPr/>
        </p:nvCxnSpPr>
        <p:spPr>
          <a:xfrm>
            <a:off x="5519518" y="2666592"/>
            <a:ext cx="0" cy="684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A9CEC-EC6E-6547-8BF8-57763E1D5549}"/>
              </a:ext>
            </a:extLst>
          </p:cNvPr>
          <p:cNvCxnSpPr>
            <a:cxnSpLocks/>
          </p:cNvCxnSpPr>
          <p:nvPr/>
        </p:nvCxnSpPr>
        <p:spPr>
          <a:xfrm>
            <a:off x="6178213" y="2642140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E4CFD-24F2-B343-AEB7-0DA74438FC95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438011" y="2044440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68524-67E1-4743-9D2E-E347EFE18385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5096706" y="2042927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CB05F-AA14-DE4C-BE80-B386A3E25677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5755401" y="2042927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885165-D71E-5A4B-83EB-AD32957AEA24}"/>
              </a:ext>
            </a:extLst>
          </p:cNvPr>
          <p:cNvGrpSpPr/>
          <p:nvPr/>
        </p:nvGrpSpPr>
        <p:grpSpPr>
          <a:xfrm>
            <a:off x="3966245" y="2408666"/>
            <a:ext cx="2447851" cy="245326"/>
            <a:chOff x="3315948" y="3180209"/>
            <a:chExt cx="3558415" cy="44909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F2605D-3714-1B4D-AD10-D212270BFAF7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F7A7B87B-5CBD-094C-8404-0FDECFA268B3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4BEC8-51CF-C646-8EBB-DEE1C7516F7F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>
            <a:off x="4438011" y="2983107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5A81-064D-3A4E-BB49-5E5757D98F3B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5096706" y="2981594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26CA4-9329-834C-82E9-C1CCEA7A0708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5755401" y="2981594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827A8F-FFCF-E247-985F-6D70E4622CB2}"/>
              </a:ext>
            </a:extLst>
          </p:cNvPr>
          <p:cNvGrpSpPr/>
          <p:nvPr/>
        </p:nvGrpSpPr>
        <p:grpSpPr>
          <a:xfrm>
            <a:off x="3966245" y="3347333"/>
            <a:ext cx="2447851" cy="245326"/>
            <a:chOff x="3315948" y="3180209"/>
            <a:chExt cx="3558415" cy="4490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2A7E5C-3102-6048-B3FF-1BABBCC113B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8B18BC57-DAB5-D941-AD18-8678FB9DDC4D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F0508-D7E7-E64E-AC34-8FDE414C7A64}"/>
              </a:ext>
            </a:extLst>
          </p:cNvPr>
          <p:cNvCxnSpPr>
            <a:cxnSpLocks/>
            <a:stCxn id="49" idx="6"/>
            <a:endCxn id="41" idx="2"/>
          </p:cNvCxnSpPr>
          <p:nvPr/>
        </p:nvCxnSpPr>
        <p:spPr>
          <a:xfrm>
            <a:off x="4438010" y="3925124"/>
            <a:ext cx="186930" cy="3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A596F-8DB3-C449-AC56-CB0EC97B31EB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5096705" y="3923611"/>
            <a:ext cx="186930" cy="4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7BAEEB-7BE3-E043-A9EE-6732025CA70B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5755400" y="3923611"/>
            <a:ext cx="1869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C86B17-1A08-B14F-B1C6-BF02EED46894}"/>
              </a:ext>
            </a:extLst>
          </p:cNvPr>
          <p:cNvSpPr/>
          <p:nvPr/>
        </p:nvSpPr>
        <p:spPr>
          <a:xfrm>
            <a:off x="4624941" y="275057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9ED974-8FD8-FC45-99A2-6EEE4DF07376}"/>
              </a:ext>
            </a:extLst>
          </p:cNvPr>
          <p:cNvSpPr/>
          <p:nvPr/>
        </p:nvSpPr>
        <p:spPr>
          <a:xfrm>
            <a:off x="5283636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D8B5C2-51EA-624E-9058-DF87A082D824}"/>
              </a:ext>
            </a:extLst>
          </p:cNvPr>
          <p:cNvSpPr/>
          <p:nvPr/>
        </p:nvSpPr>
        <p:spPr>
          <a:xfrm>
            <a:off x="4624940" y="369259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8E71C8-5E86-1F4E-8888-06178A7FEEA2}"/>
              </a:ext>
            </a:extLst>
          </p:cNvPr>
          <p:cNvSpPr/>
          <p:nvPr/>
        </p:nvSpPr>
        <p:spPr>
          <a:xfrm>
            <a:off x="5283635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6A7817-7A32-E94E-9C59-1086F692F3CE}"/>
              </a:ext>
            </a:extLst>
          </p:cNvPr>
          <p:cNvSpPr/>
          <p:nvPr/>
        </p:nvSpPr>
        <p:spPr>
          <a:xfrm>
            <a:off x="5942330" y="3687728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028EE3-A15D-D943-8EAD-668DA1E51856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4368922" y="2209721"/>
            <a:ext cx="1642497" cy="6065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F6D2DE-76F3-4A46-86CF-60634B8763D1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4368922" y="3148388"/>
            <a:ext cx="1642497" cy="6099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5EAC15-E6F4-CF48-946B-49D48A885F33}"/>
              </a:ext>
            </a:extLst>
          </p:cNvPr>
          <p:cNvSpPr/>
          <p:nvPr/>
        </p:nvSpPr>
        <p:spPr>
          <a:xfrm>
            <a:off x="5942331" y="2745711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5F649E-1D00-AF43-ABAD-4240D218024F}"/>
              </a:ext>
            </a:extLst>
          </p:cNvPr>
          <p:cNvSpPr/>
          <p:nvPr/>
        </p:nvSpPr>
        <p:spPr>
          <a:xfrm>
            <a:off x="3966246" y="2747225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EC65E2-2FCB-F044-9571-D1BB4F717FCC}"/>
              </a:ext>
            </a:extLst>
          </p:cNvPr>
          <p:cNvSpPr/>
          <p:nvPr/>
        </p:nvSpPr>
        <p:spPr>
          <a:xfrm>
            <a:off x="3966245" y="3689242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F220D-5C7B-BC4D-A62C-54E778B0B0E9}"/>
              </a:ext>
            </a:extLst>
          </p:cNvPr>
          <p:cNvSpPr txBox="1"/>
          <p:nvPr/>
        </p:nvSpPr>
        <p:spPr>
          <a:xfrm>
            <a:off x="3605867" y="18582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B4ED99-AB56-924C-BC07-47C91A7475F3}"/>
              </a:ext>
            </a:extLst>
          </p:cNvPr>
          <p:cNvSpPr txBox="1"/>
          <p:nvPr/>
        </p:nvSpPr>
        <p:spPr>
          <a:xfrm>
            <a:off x="3605867" y="27883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E14EC6-F473-F243-BBAB-2D9FBFC28610}"/>
              </a:ext>
            </a:extLst>
          </p:cNvPr>
          <p:cNvSpPr txBox="1"/>
          <p:nvPr/>
        </p:nvSpPr>
        <p:spPr>
          <a:xfrm>
            <a:off x="3597240" y="374970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4BDBEE-87F1-4642-B96F-C32F76D06CE1}"/>
              </a:ext>
            </a:extLst>
          </p:cNvPr>
          <p:cNvGrpSpPr/>
          <p:nvPr/>
        </p:nvGrpSpPr>
        <p:grpSpPr>
          <a:xfrm>
            <a:off x="3972575" y="4296556"/>
            <a:ext cx="2447851" cy="245326"/>
            <a:chOff x="3315948" y="3180209"/>
            <a:chExt cx="3558415" cy="44909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50E4C6-6222-B449-A329-1F007608B8AE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7449129C-00CF-2D42-B200-8284FEC28BB7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626301-BEF2-0540-B3FC-E35BCB6C9F13}"/>
              </a:ext>
            </a:extLst>
          </p:cNvPr>
          <p:cNvCxnSpPr>
            <a:cxnSpLocks/>
          </p:cNvCxnSpPr>
          <p:nvPr/>
        </p:nvCxnSpPr>
        <p:spPr>
          <a:xfrm>
            <a:off x="4202872" y="1741931"/>
            <a:ext cx="0" cy="721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BDAA54-EDEF-2B44-A3BC-E46619D0A0B3}"/>
              </a:ext>
            </a:extLst>
          </p:cNvPr>
          <p:cNvCxnSpPr>
            <a:cxnSpLocks/>
          </p:cNvCxnSpPr>
          <p:nvPr/>
        </p:nvCxnSpPr>
        <p:spPr>
          <a:xfrm>
            <a:off x="4861567" y="1748920"/>
            <a:ext cx="0" cy="706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9D57D7-2849-A341-9EED-B9DF36D3ED9E}"/>
              </a:ext>
            </a:extLst>
          </p:cNvPr>
          <p:cNvCxnSpPr>
            <a:cxnSpLocks/>
          </p:cNvCxnSpPr>
          <p:nvPr/>
        </p:nvCxnSpPr>
        <p:spPr>
          <a:xfrm>
            <a:off x="5520262" y="1717479"/>
            <a:ext cx="0" cy="999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D4FFC1-2EA9-2D42-BDC6-2B8F3C9CBC5E}"/>
              </a:ext>
            </a:extLst>
          </p:cNvPr>
          <p:cNvCxnSpPr>
            <a:cxnSpLocks/>
          </p:cNvCxnSpPr>
          <p:nvPr/>
        </p:nvCxnSpPr>
        <p:spPr>
          <a:xfrm>
            <a:off x="6178957" y="1724468"/>
            <a:ext cx="0" cy="902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1C9087-B6D1-D54E-B20A-3C0A8A88E481}"/>
              </a:ext>
            </a:extLst>
          </p:cNvPr>
          <p:cNvGrpSpPr/>
          <p:nvPr/>
        </p:nvGrpSpPr>
        <p:grpSpPr>
          <a:xfrm>
            <a:off x="3966245" y="1472190"/>
            <a:ext cx="2447851" cy="245326"/>
            <a:chOff x="3315948" y="3180209"/>
            <a:chExt cx="3558415" cy="44909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E24F65-F277-7E4A-98C1-2A5B2F513D9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B5F9860-D54D-034B-B495-DF3209F83395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C887F88-3CD3-E14F-A2DA-CB70B066DC0F}"/>
              </a:ext>
            </a:extLst>
          </p:cNvPr>
          <p:cNvSpPr/>
          <p:nvPr/>
        </p:nvSpPr>
        <p:spPr>
          <a:xfrm>
            <a:off x="3966246" y="180855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v[0]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7B8C01-A7BA-C043-9402-7CFD6E1FA1B2}"/>
              </a:ext>
            </a:extLst>
          </p:cNvPr>
          <p:cNvSpPr/>
          <p:nvPr/>
        </p:nvSpPr>
        <p:spPr>
          <a:xfrm>
            <a:off x="4624941" y="1811907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v[1]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72E4AC-0EEA-9945-8AA0-B1162DD6AB9D}"/>
              </a:ext>
            </a:extLst>
          </p:cNvPr>
          <p:cNvSpPr/>
          <p:nvPr/>
        </p:nvSpPr>
        <p:spPr>
          <a:xfrm>
            <a:off x="5283636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v[2]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4F6EE98-6C6A-3344-A9AB-A7A2F57256C9}"/>
              </a:ext>
            </a:extLst>
          </p:cNvPr>
          <p:cNvSpPr/>
          <p:nvPr/>
        </p:nvSpPr>
        <p:spPr>
          <a:xfrm>
            <a:off x="5942331" y="1807044"/>
            <a:ext cx="471765" cy="471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</a:t>
            </a:r>
          </a:p>
        </p:txBody>
      </p:sp>
    </p:spTree>
    <p:extLst>
      <p:ext uri="{BB962C8B-B14F-4D97-AF65-F5344CB8AC3E}">
        <p14:creationId xmlns:p14="http://schemas.microsoft.com/office/powerpoint/2010/main" val="4770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E2B0E6-1176-E142-BB50-A4C7173BB5A5}"/>
              </a:ext>
            </a:extLst>
          </p:cNvPr>
          <p:cNvCxnSpPr>
            <a:cxnSpLocks/>
          </p:cNvCxnSpPr>
          <p:nvPr/>
        </p:nvCxnSpPr>
        <p:spPr>
          <a:xfrm flipH="1">
            <a:off x="4177183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085FC47-C5B6-F449-86FC-65C8D91DD57B}"/>
              </a:ext>
            </a:extLst>
          </p:cNvPr>
          <p:cNvCxnSpPr>
            <a:cxnSpLocks/>
          </p:cNvCxnSpPr>
          <p:nvPr/>
        </p:nvCxnSpPr>
        <p:spPr>
          <a:xfrm flipH="1">
            <a:off x="6049581" y="7957473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92A347-68AB-CE4C-BBCD-6439B959B30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7027165" y="7959218"/>
            <a:ext cx="3012" cy="1811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5CE974-E50A-7346-AAA9-5EC94C5D0D17}"/>
              </a:ext>
            </a:extLst>
          </p:cNvPr>
          <p:cNvCxnSpPr>
            <a:cxnSpLocks/>
          </p:cNvCxnSpPr>
          <p:nvPr/>
        </p:nvCxnSpPr>
        <p:spPr>
          <a:xfrm flipH="1">
            <a:off x="5107952" y="7950688"/>
            <a:ext cx="6344" cy="1828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D58976A-5BF4-7F44-8E15-601A5E79A559}"/>
              </a:ext>
            </a:extLst>
          </p:cNvPr>
          <p:cNvGrpSpPr/>
          <p:nvPr/>
        </p:nvGrpSpPr>
        <p:grpSpPr>
          <a:xfrm>
            <a:off x="3941129" y="5924982"/>
            <a:ext cx="3398231" cy="245504"/>
            <a:chOff x="3315947" y="3101493"/>
            <a:chExt cx="3558416" cy="4490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66FBC-2BDD-B14E-B58D-93C4038BB8CB}"/>
                </a:ext>
              </a:extLst>
            </p:cNvPr>
            <p:cNvSpPr/>
            <p:nvPr/>
          </p:nvSpPr>
          <p:spPr>
            <a:xfrm>
              <a:off x="3315949" y="3101493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E73A83C-60E7-1741-AA99-C630867448E9}"/>
                </a:ext>
              </a:extLst>
            </p:cNvPr>
            <p:cNvSpPr/>
            <p:nvPr/>
          </p:nvSpPr>
          <p:spPr>
            <a:xfrm rot="5400000">
              <a:off x="3258489" y="3229936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8BA30-955A-1C4C-A4F3-CA220F630B77}"/>
              </a:ext>
            </a:extLst>
          </p:cNvPr>
          <p:cNvGrpSpPr/>
          <p:nvPr/>
        </p:nvGrpSpPr>
        <p:grpSpPr>
          <a:xfrm>
            <a:off x="3941131" y="8384603"/>
            <a:ext cx="3398229" cy="245504"/>
            <a:chOff x="3315948" y="3180209"/>
            <a:chExt cx="3558415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7E95BC-88FE-1F4F-A262-7D3BA344C7B3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2DB9834-578E-1944-A77E-A0E4EB03F24B}"/>
                </a:ext>
              </a:extLst>
            </p:cNvPr>
            <p:cNvSpPr/>
            <p:nvPr/>
          </p:nvSpPr>
          <p:spPr>
            <a:xfrm rot="5400000">
              <a:off x="3258490" y="3288975"/>
              <a:ext cx="324488" cy="20957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B5EED1-3623-9F42-B345-C069F76DE75F}"/>
              </a:ext>
            </a:extLst>
          </p:cNvPr>
          <p:cNvGrpSpPr/>
          <p:nvPr/>
        </p:nvGrpSpPr>
        <p:grpSpPr>
          <a:xfrm>
            <a:off x="3793243" y="6226127"/>
            <a:ext cx="1136678" cy="2140520"/>
            <a:chOff x="3793243" y="6226127"/>
            <a:chExt cx="1136678" cy="21405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327312-4711-A241-A779-BA36A290B165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B225F9-32F4-4241-8AC5-6D5CD37045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B2257-FDFD-A741-A0BA-50AC9FD412B7}"/>
                </a:ext>
              </a:extLst>
            </p:cNvPr>
            <p:cNvSpPr txBox="1"/>
            <p:nvPr/>
          </p:nvSpPr>
          <p:spPr>
            <a:xfrm rot="5400000">
              <a:off x="4072271" y="805678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9F263C-4E66-5143-B655-AE420E15E31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66BF0-2EB8-784F-A53D-2BDB42A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6096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B625F2-E5CE-914A-9C0F-43160BFDDA07}"/>
                </a:ext>
              </a:extLst>
            </p:cNvPr>
            <p:cNvCxnSpPr>
              <a:cxnSpLocks/>
              <a:stCxn id="57" idx="7"/>
              <a:endCxn id="78" idx="2"/>
            </p:cNvCxnSpPr>
            <p:nvPr/>
          </p:nvCxnSpPr>
          <p:spPr>
            <a:xfrm flipV="1">
              <a:off x="4312845" y="6489699"/>
              <a:ext cx="617076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96E7BB4-3197-734A-8BCA-7C88657595A8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C6945CD-572D-7143-AA69-9643FA8C372B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238D5D-B132-FA4E-B847-DD5FCC774800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7997066-B5A7-0147-BBB3-125E3C3D7DAB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6121DA-371F-0845-B7F5-7D53B0800664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85AA93-77C5-664C-803F-522D9D6A4F8B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v[0]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A90030-0212-804E-8571-24CE927F1941}"/>
              </a:ext>
            </a:extLst>
          </p:cNvPr>
          <p:cNvGrpSpPr/>
          <p:nvPr/>
        </p:nvGrpSpPr>
        <p:grpSpPr>
          <a:xfrm>
            <a:off x="4722515" y="6226127"/>
            <a:ext cx="1158369" cy="2136544"/>
            <a:chOff x="3793243" y="6226127"/>
            <a:chExt cx="1158369" cy="2136544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4D1129-C308-9548-9700-9EAD57AABA2E}"/>
                </a:ext>
              </a:extLst>
            </p:cNvPr>
            <p:cNvCxnSpPr>
              <a:cxnSpLocks/>
              <a:stCxn id="78" idx="4"/>
              <a:endCxn id="76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74AF4FB-2D91-F846-ACE6-5C103F9E4DF5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7AA01F-D6DD-7B4B-9E92-A3AABFF38BD4}"/>
                </a:ext>
              </a:extLst>
            </p:cNvPr>
            <p:cNvSpPr txBox="1"/>
            <p:nvPr/>
          </p:nvSpPr>
          <p:spPr>
            <a:xfrm rot="5400000">
              <a:off x="4076247" y="8048833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3D6474-A6F9-8B49-A6CD-0166D8CF578E}"/>
                </a:ext>
              </a:extLst>
            </p:cNvPr>
            <p:cNvCxnSpPr>
              <a:cxnSpLocks/>
              <a:stCxn id="76" idx="4"/>
              <a:endCxn id="79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8A0CB4-A511-8142-B9F8-41C8FD58E738}"/>
                </a:ext>
              </a:extLst>
            </p:cNvPr>
            <p:cNvCxnSpPr>
              <a:cxnSpLocks/>
            </p:cNvCxnSpPr>
            <p:nvPr/>
          </p:nvCxnSpPr>
          <p:spPr>
            <a:xfrm>
              <a:off x="4182594" y="8282120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8AE31B2-765B-E943-BEAC-DC5F4A572F04}"/>
                </a:ext>
              </a:extLst>
            </p:cNvPr>
            <p:cNvCxnSpPr>
              <a:cxnSpLocks/>
              <a:stCxn id="79" idx="7"/>
              <a:endCxn id="92" idx="2"/>
            </p:cNvCxnSpPr>
            <p:nvPr/>
          </p:nvCxnSpPr>
          <p:spPr>
            <a:xfrm flipV="1">
              <a:off x="4312845" y="6489699"/>
              <a:ext cx="638767" cy="11561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5D818E3-E3F7-3245-97FE-BF4E0D54AC8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D5274DA-54A3-AA49-804A-EA07119FB8BA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52C7976-4F46-6048-BFD9-A1B6896A97AB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BDC97-6EB4-004C-9363-1FC99298A74E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6791A9B-C6CB-174A-8951-A178A5F1403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BAFA4CF-7B15-9D46-AC10-C0839E136C5D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v[1]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FF61E8-E959-1542-A78B-E4311835BB31}"/>
              </a:ext>
            </a:extLst>
          </p:cNvPr>
          <p:cNvGrpSpPr/>
          <p:nvPr/>
        </p:nvGrpSpPr>
        <p:grpSpPr>
          <a:xfrm>
            <a:off x="5673478" y="6226127"/>
            <a:ext cx="1170807" cy="2142985"/>
            <a:chOff x="3793243" y="6226127"/>
            <a:chExt cx="1170807" cy="214298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F9712D-409C-2E40-B078-1F85AC48CA2E}"/>
                </a:ext>
              </a:extLst>
            </p:cNvPr>
            <p:cNvCxnSpPr>
              <a:cxnSpLocks/>
              <a:stCxn id="92" idx="4"/>
              <a:endCxn id="90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D86275-3A4F-BF47-92D7-3572697324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066034-4319-7E4B-9164-CF491369F953}"/>
                </a:ext>
              </a:extLst>
            </p:cNvPr>
            <p:cNvSpPr txBox="1"/>
            <p:nvPr/>
          </p:nvSpPr>
          <p:spPr>
            <a:xfrm rot="5400000">
              <a:off x="4064319" y="8055276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0260C34-D782-684F-9234-70605B52D6C6}"/>
                </a:ext>
              </a:extLst>
            </p:cNvPr>
            <p:cNvCxnSpPr>
              <a:cxnSpLocks/>
              <a:stCxn id="90" idx="4"/>
              <a:endCxn id="93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4A1F234-3F3A-2C45-9143-77BF06FDC4F9}"/>
                </a:ext>
              </a:extLst>
            </p:cNvPr>
            <p:cNvCxnSpPr>
              <a:cxnSpLocks/>
            </p:cNvCxnSpPr>
            <p:nvPr/>
          </p:nvCxnSpPr>
          <p:spPr>
            <a:xfrm>
              <a:off x="4170666" y="8288561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DCB15F-1C09-014A-943E-C1CE3D0C60FF}"/>
                </a:ext>
              </a:extLst>
            </p:cNvPr>
            <p:cNvCxnSpPr>
              <a:cxnSpLocks/>
              <a:stCxn id="93" idx="7"/>
              <a:endCxn id="106" idx="2"/>
            </p:cNvCxnSpPr>
            <p:nvPr/>
          </p:nvCxnSpPr>
          <p:spPr>
            <a:xfrm flipV="1">
              <a:off x="4312845" y="6490850"/>
              <a:ext cx="651205" cy="115502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BCC83B5-5089-1C48-9AD2-67894A93AD36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3DA4E17-AFB5-B349-9582-70F221BA5C69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3D53855-FC77-AE47-B67D-031370137FF7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DCE0483-959B-F94A-8AF7-B58687ED57D0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BDC0E35-F589-F248-8CA0-208F6D5B3056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A0B393-BB87-C743-BDD0-B486D1CCB3AE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v[2]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B68778-354C-504E-9A51-3E6694D7FC5E}"/>
              </a:ext>
            </a:extLst>
          </p:cNvPr>
          <p:cNvGrpSpPr/>
          <p:nvPr/>
        </p:nvGrpSpPr>
        <p:grpSpPr>
          <a:xfrm>
            <a:off x="6636879" y="6227278"/>
            <a:ext cx="702481" cy="2149893"/>
            <a:chOff x="3793243" y="6226127"/>
            <a:chExt cx="702481" cy="21498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E973AB-8D60-8E4E-982D-BA01B1008D24}"/>
                </a:ext>
              </a:extLst>
            </p:cNvPr>
            <p:cNvCxnSpPr>
              <a:cxnSpLocks/>
            </p:cNvCxnSpPr>
            <p:nvPr/>
          </p:nvCxnSpPr>
          <p:spPr>
            <a:xfrm>
              <a:off x="4194522" y="8295469"/>
              <a:ext cx="0" cy="805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589E2E1-1894-8148-A2E5-DCBC1C6C426F}"/>
                </a:ext>
              </a:extLst>
            </p:cNvPr>
            <p:cNvCxnSpPr>
              <a:cxnSpLocks/>
              <a:stCxn id="106" idx="4"/>
              <a:endCxn id="104" idx="0"/>
            </p:cNvCxnSpPr>
            <p:nvPr/>
          </p:nvCxnSpPr>
          <p:spPr>
            <a:xfrm flipH="1">
              <a:off x="4183528" y="6672579"/>
              <a:ext cx="1" cy="2691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C8D26CD-7CCE-F248-BB30-524F675C4001}"/>
                </a:ext>
              </a:extLst>
            </p:cNvPr>
            <p:cNvCxnSpPr>
              <a:cxnSpLocks/>
            </p:cNvCxnSpPr>
            <p:nvPr/>
          </p:nvCxnSpPr>
          <p:spPr>
            <a:xfrm>
              <a:off x="4177183" y="6226127"/>
              <a:ext cx="0" cy="7218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23B33-0B49-AF4C-BA1F-303593C646F7}"/>
                </a:ext>
              </a:extLst>
            </p:cNvPr>
            <p:cNvSpPr txBox="1"/>
            <p:nvPr/>
          </p:nvSpPr>
          <p:spPr>
            <a:xfrm rot="5400000">
              <a:off x="4084199" y="8058208"/>
              <a:ext cx="2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…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07FB1B7-CDF8-824B-B1BC-34B428180608}"/>
                </a:ext>
              </a:extLst>
            </p:cNvPr>
            <p:cNvCxnSpPr>
              <a:cxnSpLocks/>
              <a:stCxn id="104" idx="4"/>
              <a:endCxn id="107" idx="0"/>
            </p:cNvCxnSpPr>
            <p:nvPr/>
          </p:nvCxnSpPr>
          <p:spPr>
            <a:xfrm>
              <a:off x="4183528" y="7307534"/>
              <a:ext cx="1" cy="2847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48A4E64-ABAB-814B-B2D4-65A8702D6901}"/>
                </a:ext>
              </a:extLst>
            </p:cNvPr>
            <p:cNvSpPr/>
            <p:nvPr/>
          </p:nvSpPr>
          <p:spPr>
            <a:xfrm>
              <a:off x="3793243" y="7158492"/>
              <a:ext cx="217493" cy="56591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ABDCEB-8395-3441-8DFB-E86708370977}"/>
                </a:ext>
              </a:extLst>
            </p:cNvPr>
            <p:cNvSpPr/>
            <p:nvPr/>
          </p:nvSpPr>
          <p:spPr>
            <a:xfrm flipH="1">
              <a:off x="4361582" y="6561887"/>
              <a:ext cx="134142" cy="504489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43977C-2A67-1040-980F-52D75A704EE9}"/>
                </a:ext>
              </a:extLst>
            </p:cNvPr>
            <p:cNvSpPr/>
            <p:nvPr/>
          </p:nvSpPr>
          <p:spPr>
            <a:xfrm>
              <a:off x="4000648" y="6941774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43952C8-10F1-604F-934F-8507BD693469}"/>
                </a:ext>
              </a:extLst>
            </p:cNvPr>
            <p:cNvSpPr/>
            <p:nvPr/>
          </p:nvSpPr>
          <p:spPr>
            <a:xfrm>
              <a:off x="3841359" y="6643077"/>
              <a:ext cx="258225" cy="970065"/>
            </a:xfrm>
            <a:custGeom>
              <a:avLst/>
              <a:gdLst>
                <a:gd name="connsiteX0" fmla="*/ 629924 w 629924"/>
                <a:gd name="connsiteY0" fmla="*/ 0 h 1625600"/>
                <a:gd name="connsiteX1" fmla="*/ 4 w 629924"/>
                <a:gd name="connsiteY1" fmla="*/ 640080 h 1625600"/>
                <a:gd name="connsiteX2" fmla="*/ 619764 w 629924"/>
                <a:gd name="connsiteY2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924" h="1625600">
                  <a:moveTo>
                    <a:pt x="629924" y="0"/>
                  </a:moveTo>
                  <a:cubicBezTo>
                    <a:pt x="315810" y="184573"/>
                    <a:pt x="1697" y="369147"/>
                    <a:pt x="4" y="640080"/>
                  </a:cubicBezTo>
                  <a:cubicBezTo>
                    <a:pt x="-1689" y="911013"/>
                    <a:pt x="513084" y="1456267"/>
                    <a:pt x="619764" y="162560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21EB486-96CF-3448-8A4D-2B12FE7B179E}"/>
                </a:ext>
              </a:extLst>
            </p:cNvPr>
            <p:cNvSpPr/>
            <p:nvPr/>
          </p:nvSpPr>
          <p:spPr>
            <a:xfrm>
              <a:off x="4000649" y="6306819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0B20592-699E-564A-9485-CF11E9DCD45A}"/>
                </a:ext>
              </a:extLst>
            </p:cNvPr>
            <p:cNvSpPr/>
            <p:nvPr/>
          </p:nvSpPr>
          <p:spPr>
            <a:xfrm>
              <a:off x="4000649" y="75923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v[3]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6F2472-05C0-FD4D-9943-FB5A819587F0}"/>
              </a:ext>
            </a:extLst>
          </p:cNvPr>
          <p:cNvSpPr txBox="1"/>
          <p:nvPr/>
        </p:nvSpPr>
        <p:spPr>
          <a:xfrm>
            <a:off x="3630652" y="75915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B6DE36-CA58-7940-8F64-15EB8BF6C37A}"/>
              </a:ext>
            </a:extLst>
          </p:cNvPr>
          <p:cNvSpPr txBox="1"/>
          <p:nvPr/>
        </p:nvSpPr>
        <p:spPr>
          <a:xfrm>
            <a:off x="3506984" y="694838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9AF0B31-A301-4245-A115-14B4A056C6E3}"/>
              </a:ext>
            </a:extLst>
          </p:cNvPr>
          <p:cNvSpPr txBox="1"/>
          <p:nvPr/>
        </p:nvSpPr>
        <p:spPr>
          <a:xfrm>
            <a:off x="3643598" y="6277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I0:</a:t>
            </a:r>
          </a:p>
        </p:txBody>
      </p:sp>
    </p:spTree>
    <p:extLst>
      <p:ext uri="{BB962C8B-B14F-4D97-AF65-F5344CB8AC3E}">
        <p14:creationId xmlns:p14="http://schemas.microsoft.com/office/powerpoint/2010/main" val="32050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2">
            <a:extLst>
              <a:ext uri="{FF2B5EF4-FFF2-40B4-BE49-F238E27FC236}">
                <a16:creationId xmlns:a16="http://schemas.microsoft.com/office/drawing/2014/main" id="{6B854C09-E9C6-D945-ABBB-ADA151F2255D}"/>
              </a:ext>
            </a:extLst>
          </p:cNvPr>
          <p:cNvSpPr/>
          <p:nvPr/>
        </p:nvSpPr>
        <p:spPr>
          <a:xfrm rot="21343061">
            <a:off x="3059794" y="69323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DDB403A-6D27-9D4B-A954-A878E2892A87}"/>
              </a:ext>
            </a:extLst>
          </p:cNvPr>
          <p:cNvCxnSpPr>
            <a:cxnSpLocks/>
          </p:cNvCxnSpPr>
          <p:nvPr/>
        </p:nvCxnSpPr>
        <p:spPr>
          <a:xfrm flipH="1">
            <a:off x="2443099" y="72949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3C860A7-C842-A643-AD98-3E544200626B}"/>
              </a:ext>
            </a:extLst>
          </p:cNvPr>
          <p:cNvCxnSpPr>
            <a:cxnSpLocks/>
          </p:cNvCxnSpPr>
          <p:nvPr/>
        </p:nvCxnSpPr>
        <p:spPr>
          <a:xfrm flipH="1">
            <a:off x="2735886" y="87996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B708CA-B3ED-4A46-B754-C74AB3827D66}"/>
              </a:ext>
            </a:extLst>
          </p:cNvPr>
          <p:cNvGrpSpPr/>
          <p:nvPr/>
        </p:nvGrpSpPr>
        <p:grpSpPr>
          <a:xfrm>
            <a:off x="2342929" y="10406088"/>
            <a:ext cx="8609323" cy="356628"/>
            <a:chOff x="3315949" y="3180209"/>
            <a:chExt cx="3558414" cy="449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E5EC73-A9D5-C045-8C33-D0207C54CCED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7517BA-C82E-1047-B913-545C9C846222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2148771" y="3556157"/>
            <a:ext cx="231961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I0: v0 = </a:t>
            </a:r>
            <a:r>
              <a:rPr lang="en-US" sz="2400" dirty="0" err="1"/>
              <a:t>vload</a:t>
            </a:r>
            <a:r>
              <a:rPr lang="en-US" sz="2400" dirty="0"/>
              <a:t> &amp;a</a:t>
            </a:r>
          </a:p>
          <a:p>
            <a:r>
              <a:rPr lang="en-US" sz="2400" dirty="0"/>
              <a:t>I1: v1 = v2 × v3.k</a:t>
            </a:r>
          </a:p>
          <a:p>
            <a:r>
              <a:rPr lang="en-US" sz="2400" dirty="0"/>
              <a:t>I2: v2 = v1 + v0.k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F6CF6-33A6-C840-93A6-420C6DD4E7FB}"/>
              </a:ext>
            </a:extLst>
          </p:cNvPr>
          <p:cNvCxnSpPr>
            <a:cxnSpLocks/>
          </p:cNvCxnSpPr>
          <p:nvPr/>
        </p:nvCxnSpPr>
        <p:spPr>
          <a:xfrm>
            <a:off x="4062942" y="96759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F067F-1750-324B-AF71-418BCFA3801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62940" y="58220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5F8500-E445-2847-8E49-F06AE527ADD9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4062942" y="81413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F5C1478F-85BF-DD41-9EC4-7DCD8B237B51}"/>
              </a:ext>
            </a:extLst>
          </p:cNvPr>
          <p:cNvSpPr/>
          <p:nvPr/>
        </p:nvSpPr>
        <p:spPr>
          <a:xfrm>
            <a:off x="3300248" y="79897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B3ED23C-F209-8343-A6C8-7DBA578D9C69}"/>
              </a:ext>
            </a:extLst>
          </p:cNvPr>
          <p:cNvSpPr/>
          <p:nvPr/>
        </p:nvSpPr>
        <p:spPr>
          <a:xfrm flipH="1">
            <a:off x="4374997" y="70216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943909-31F9-2445-99CA-F2370231F995}"/>
              </a:ext>
            </a:extLst>
          </p:cNvPr>
          <p:cNvSpPr/>
          <p:nvPr/>
        </p:nvSpPr>
        <p:spPr>
          <a:xfrm>
            <a:off x="3721562" y="65332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9D755B-003A-8D41-804B-32EC438359BF}"/>
              </a:ext>
            </a:extLst>
          </p:cNvPr>
          <p:cNvSpPr/>
          <p:nvPr/>
        </p:nvSpPr>
        <p:spPr>
          <a:xfrm>
            <a:off x="3721560" y="74555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34ED305-5143-5F41-927E-2CF723FC535B}"/>
              </a:ext>
            </a:extLst>
          </p:cNvPr>
          <p:cNvSpPr/>
          <p:nvPr/>
        </p:nvSpPr>
        <p:spPr>
          <a:xfrm>
            <a:off x="3351468" y="71855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A732A4-D85D-C043-8411-24D7A5AD6A4A}"/>
              </a:ext>
            </a:extLst>
          </p:cNvPr>
          <p:cNvSpPr/>
          <p:nvPr/>
        </p:nvSpPr>
        <p:spPr>
          <a:xfrm>
            <a:off x="3174789" y="76250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76EE71-150B-8D4B-8B07-46518C354D3B}"/>
              </a:ext>
            </a:extLst>
          </p:cNvPr>
          <p:cNvSpPr/>
          <p:nvPr/>
        </p:nvSpPr>
        <p:spPr>
          <a:xfrm>
            <a:off x="3874080" y="83255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E0DB50-D76E-1F45-93D8-3F6EB5FD47F4}"/>
              </a:ext>
            </a:extLst>
          </p:cNvPr>
          <p:cNvSpPr txBox="1"/>
          <p:nvPr/>
        </p:nvSpPr>
        <p:spPr>
          <a:xfrm>
            <a:off x="2341409" y="544651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6A36EA-E6B4-F945-8E86-442EA7DCE41A}"/>
              </a:ext>
            </a:extLst>
          </p:cNvPr>
          <p:cNvSpPr/>
          <p:nvPr/>
        </p:nvSpPr>
        <p:spPr>
          <a:xfrm>
            <a:off x="3813006" y="589286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5EB81B-4945-7348-882C-9027344201F6}"/>
              </a:ext>
            </a:extLst>
          </p:cNvPr>
          <p:cNvGrpSpPr/>
          <p:nvPr/>
        </p:nvGrpSpPr>
        <p:grpSpPr>
          <a:xfrm>
            <a:off x="5011711" y="6483784"/>
            <a:ext cx="1305935" cy="710729"/>
            <a:chOff x="4983015" y="1856913"/>
            <a:chExt cx="1464584" cy="1080830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0A101E3-E4BD-BA4A-8A47-8962BE148F01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FFF8118-2BB4-A44E-85A6-F2D8230924D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8C829153-9415-B14D-9C05-79629040F4B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9" name="Triangle 308">
                <a:extLst>
                  <a:ext uri="{FF2B5EF4-FFF2-40B4-BE49-F238E27FC236}">
                    <a16:creationId xmlns:a16="http://schemas.microsoft.com/office/drawing/2014/main" id="{98CA33D7-2AE3-DA4C-B3F3-822D70C5532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45CF6FC-4111-7444-80A3-B2AE69821672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D91D6560-65F5-FF4C-A1D8-867D63DFF827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7" name="Triangle 306">
                <a:extLst>
                  <a:ext uri="{FF2B5EF4-FFF2-40B4-BE49-F238E27FC236}">
                    <a16:creationId xmlns:a16="http://schemas.microsoft.com/office/drawing/2014/main" id="{8F1DF4B0-DC94-0F43-9709-823773A49EF1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EC01208E-1593-D34C-965B-75F5472D85DE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E360104-27A8-8A45-A95F-6C1D74F4EA29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05" name="Triangle 304">
                <a:extLst>
                  <a:ext uri="{FF2B5EF4-FFF2-40B4-BE49-F238E27FC236}">
                    <a16:creationId xmlns:a16="http://schemas.microsoft.com/office/drawing/2014/main" id="{1FE25E3A-4C0D-BF42-8BD1-CBF4299F532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3EE7388-7615-4A4A-9838-B27A6F6608EF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3965"/>
              </p:ext>
            </p:extLst>
          </p:nvPr>
        </p:nvGraphicFramePr>
        <p:xfrm>
          <a:off x="9384869" y="3797120"/>
          <a:ext cx="1431046" cy="1376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523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715523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3441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2835064" y="32147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9384870" y="3157564"/>
            <a:ext cx="143104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6183168" y="3725919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5239473" y="3974457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5842482" y="4481474"/>
            <a:ext cx="457200" cy="4572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6071082" y="4183120"/>
            <a:ext cx="340686" cy="298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5629719" y="4364703"/>
            <a:ext cx="279719" cy="183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5211062" y="3754592"/>
            <a:ext cx="95366" cy="28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5629718" y="3746572"/>
            <a:ext cx="134794" cy="294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4982462" y="3297392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5535912" y="3289371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6071082" y="4938675"/>
            <a:ext cx="7826" cy="279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6161965" y="3024527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6390566" y="3481727"/>
            <a:ext cx="21203" cy="24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4833746" y="2887579"/>
            <a:ext cx="1968104" cy="24105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5239473" y="2517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4472407" y="3987599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>
            <a:off x="6808386" y="4012040"/>
            <a:ext cx="361339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7185456" y="3441348"/>
            <a:ext cx="1968104" cy="186684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7219376" y="3117831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7347176" y="3568776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I0: F0 = </a:t>
            </a:r>
            <a:r>
              <a:rPr lang="en-US" sz="1600" dirty="0" err="1">
                <a:solidFill>
                  <a:schemeClr val="tx1"/>
                </a:solidFill>
              </a:rPr>
              <a:t>vload</a:t>
            </a:r>
            <a:r>
              <a:rPr lang="en-US" sz="16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7359327" y="4136358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F1 = v2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7352365" y="4690712"/>
            <a:ext cx="1644664" cy="4566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I1: v2 = F1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>
            <a:off x="7953823" y="3863571"/>
            <a:ext cx="1431046" cy="1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83AC91-268F-1444-91B9-1AF4347253E9}"/>
              </a:ext>
            </a:extLst>
          </p:cNvPr>
          <p:cNvCxnSpPr>
            <a:cxnSpLocks/>
          </p:cNvCxnSpPr>
          <p:nvPr/>
        </p:nvCxnSpPr>
        <p:spPr>
          <a:xfrm flipV="1">
            <a:off x="7953824" y="4223435"/>
            <a:ext cx="1431045" cy="7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31AF1BC-B593-9042-A9D2-15010E3A14BC}"/>
              </a:ext>
            </a:extLst>
          </p:cNvPr>
          <p:cNvCxnSpPr>
            <a:cxnSpLocks/>
          </p:cNvCxnSpPr>
          <p:nvPr/>
        </p:nvCxnSpPr>
        <p:spPr>
          <a:xfrm flipV="1">
            <a:off x="8346292" y="4348981"/>
            <a:ext cx="1038577" cy="4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AE7F23A-49D5-0F46-A13D-A333C9A5F931}"/>
              </a:ext>
            </a:extLst>
          </p:cNvPr>
          <p:cNvCxnSpPr>
            <a:cxnSpLocks/>
          </p:cNvCxnSpPr>
          <p:nvPr/>
        </p:nvCxnSpPr>
        <p:spPr>
          <a:xfrm flipV="1">
            <a:off x="8803492" y="4037187"/>
            <a:ext cx="581377" cy="754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3F4F392-23AD-5245-8ACC-46BD01CD9387}"/>
              </a:ext>
            </a:extLst>
          </p:cNvPr>
          <p:cNvSpPr/>
          <p:nvPr/>
        </p:nvSpPr>
        <p:spPr>
          <a:xfrm>
            <a:off x="3880821" y="97781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B0A08A-FE4D-4247-A2B7-9831B2FAC45E}"/>
              </a:ext>
            </a:extLst>
          </p:cNvPr>
          <p:cNvGrpSpPr/>
          <p:nvPr/>
        </p:nvGrpSpPr>
        <p:grpSpPr>
          <a:xfrm>
            <a:off x="5021833" y="7513924"/>
            <a:ext cx="1305935" cy="710729"/>
            <a:chOff x="3707368" y="7513923"/>
            <a:chExt cx="1305935" cy="71072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8E26088-DFA8-E541-B297-FE68A43F271E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F467E0-DA1F-064A-BAE7-2C788F6E979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710109A-F528-C540-BBE3-A75EFE56748D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B1D9B69-0B4A-C445-BF47-CA51E6737A6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8" name="Triangle 247">
                  <a:extLst>
                    <a:ext uri="{FF2B5EF4-FFF2-40B4-BE49-F238E27FC236}">
                      <a16:creationId xmlns:a16="http://schemas.microsoft.com/office/drawing/2014/main" id="{3921E3FD-72E4-CD4D-8ADF-EE7476BCB51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3C2CDBD-F784-F344-8800-17004B4305D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563BB40-6E2F-CF49-9AC6-A02280DEBFC3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46" name="Triangle 245">
                  <a:extLst>
                    <a:ext uri="{FF2B5EF4-FFF2-40B4-BE49-F238E27FC236}">
                      <a16:creationId xmlns:a16="http://schemas.microsoft.com/office/drawing/2014/main" id="{232A93D0-5BAA-1E49-8D48-EF7602B1C56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990D078-23E2-3C4B-B485-215D182C70F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DD663DAD-3B09-A841-BB4E-4A23DA12B358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44" name="Triangle 243">
                  <a:extLst>
                    <a:ext uri="{FF2B5EF4-FFF2-40B4-BE49-F238E27FC236}">
                      <a16:creationId xmlns:a16="http://schemas.microsoft.com/office/drawing/2014/main" id="{F37B6EEA-0B71-6B4E-B173-497EDBFEAE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7F6AEBA-EB3C-A84A-9C1E-4D7EDB1E7BA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3F7E73-306B-6E45-A705-EDEDC6587C41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65250-419B-5A40-82AE-B8375D119C48}"/>
              </a:ext>
            </a:extLst>
          </p:cNvPr>
          <p:cNvGrpSpPr/>
          <p:nvPr/>
        </p:nvGrpSpPr>
        <p:grpSpPr>
          <a:xfrm>
            <a:off x="5021831" y="8931512"/>
            <a:ext cx="1305935" cy="710730"/>
            <a:chOff x="3707366" y="8931512"/>
            <a:chExt cx="1305935" cy="71073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4506B7B-0751-744A-9652-5EAD96E4E189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1CBF807-7F76-DA44-BAA2-4341CFF7D347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64AA823-79F6-D849-ACEF-29E6B0EF7D6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98873728-10BA-FE44-9809-440C7C2108C8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17" name="Triangle 316">
                  <a:extLst>
                    <a:ext uri="{FF2B5EF4-FFF2-40B4-BE49-F238E27FC236}">
                      <a16:creationId xmlns:a16="http://schemas.microsoft.com/office/drawing/2014/main" id="{03E8FBBD-45C3-074D-B27A-50160E90EB74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4D64500-B0ED-BD49-8DFD-81218D01350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AE9718C6-8EE8-0C43-B1A5-F77D081B6A0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258" name="Triangle 257">
                  <a:extLst>
                    <a:ext uri="{FF2B5EF4-FFF2-40B4-BE49-F238E27FC236}">
                      <a16:creationId xmlns:a16="http://schemas.microsoft.com/office/drawing/2014/main" id="{58645B1D-514E-CF4D-A33C-C5A7D6AE95A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D502156-80E6-8940-9D96-B7DACD80276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C7EDEA4F-4B43-944E-BEEE-D8DBA4C574F0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256" name="Triangle 255">
                  <a:extLst>
                    <a:ext uri="{FF2B5EF4-FFF2-40B4-BE49-F238E27FC236}">
                      <a16:creationId xmlns:a16="http://schemas.microsoft.com/office/drawing/2014/main" id="{C1EACB4D-E980-174A-94D8-D4FEF0AFF4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18A7A5A-4374-3B44-9730-A470FDA9EDB2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E7E4491-FD40-DC41-8332-AF643C0399AE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88DDDEC-EE89-3C4B-9041-998286152217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BEB0B01-50C6-0745-B5A1-16422951C6D3}"/>
              </a:ext>
            </a:extLst>
          </p:cNvPr>
          <p:cNvSpPr txBox="1"/>
          <p:nvPr/>
        </p:nvSpPr>
        <p:spPr>
          <a:xfrm>
            <a:off x="2419840" y="66453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1E1A605-6124-5E4E-949E-F8DC3D7BFCBF}"/>
              </a:ext>
            </a:extLst>
          </p:cNvPr>
          <p:cNvSpPr txBox="1"/>
          <p:nvPr/>
        </p:nvSpPr>
        <p:spPr>
          <a:xfrm>
            <a:off x="2419753" y="75477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6687785-9A8B-0745-AC5A-CB8F202A3506}"/>
              </a:ext>
            </a:extLst>
          </p:cNvPr>
          <p:cNvSpPr txBox="1"/>
          <p:nvPr/>
        </p:nvSpPr>
        <p:spPr>
          <a:xfrm>
            <a:off x="2443099" y="9049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DA3FB7A7-6613-7042-9658-63C70D21A7F7}"/>
              </a:ext>
            </a:extLst>
          </p:cNvPr>
          <p:cNvSpPr/>
          <p:nvPr/>
        </p:nvSpPr>
        <p:spPr>
          <a:xfrm flipH="1">
            <a:off x="8583943" y="79698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86E0466-FD99-B24F-8107-32856AE0C54D}"/>
              </a:ext>
            </a:extLst>
          </p:cNvPr>
          <p:cNvCxnSpPr>
            <a:cxnSpLocks/>
          </p:cNvCxnSpPr>
          <p:nvPr/>
        </p:nvCxnSpPr>
        <p:spPr>
          <a:xfrm>
            <a:off x="8271893" y="96789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F4FDC32-1798-AB48-9CA8-842022A03100}"/>
              </a:ext>
            </a:extLst>
          </p:cNvPr>
          <p:cNvCxnSpPr>
            <a:cxnSpLocks/>
            <a:stCxn id="351" idx="4"/>
            <a:endCxn id="368" idx="0"/>
          </p:cNvCxnSpPr>
          <p:nvPr/>
        </p:nvCxnSpPr>
        <p:spPr>
          <a:xfrm flipH="1">
            <a:off x="8271893" y="81443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Freeform 347">
            <a:extLst>
              <a:ext uri="{FF2B5EF4-FFF2-40B4-BE49-F238E27FC236}">
                <a16:creationId xmlns:a16="http://schemas.microsoft.com/office/drawing/2014/main" id="{4210E18F-6877-EC47-9A75-2F21732A1E82}"/>
              </a:ext>
            </a:extLst>
          </p:cNvPr>
          <p:cNvSpPr/>
          <p:nvPr/>
        </p:nvSpPr>
        <p:spPr>
          <a:xfrm>
            <a:off x="7509199" y="79927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A6E53322-7CA5-3B42-A92A-F6EF9FE0B4F1}"/>
              </a:ext>
            </a:extLst>
          </p:cNvPr>
          <p:cNvSpPr/>
          <p:nvPr/>
        </p:nvSpPr>
        <p:spPr>
          <a:xfrm flipH="1">
            <a:off x="8583948" y="70246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3832B583-C912-9F47-B951-42BABE09BF71}"/>
              </a:ext>
            </a:extLst>
          </p:cNvPr>
          <p:cNvSpPr/>
          <p:nvPr/>
        </p:nvSpPr>
        <p:spPr>
          <a:xfrm>
            <a:off x="7930513" y="65362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6BB5E7-4A45-CE48-A1DF-09C4387E7C5B}"/>
              </a:ext>
            </a:extLst>
          </p:cNvPr>
          <p:cNvSpPr/>
          <p:nvPr/>
        </p:nvSpPr>
        <p:spPr>
          <a:xfrm>
            <a:off x="7930511" y="74585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6E60258E-850C-0548-A4A4-BA7E1E895866}"/>
              </a:ext>
            </a:extLst>
          </p:cNvPr>
          <p:cNvSpPr/>
          <p:nvPr/>
        </p:nvSpPr>
        <p:spPr>
          <a:xfrm>
            <a:off x="7560419" y="71884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2D422B4-BC4B-D046-87DD-9822D24E2AF2}"/>
              </a:ext>
            </a:extLst>
          </p:cNvPr>
          <p:cNvSpPr/>
          <p:nvPr/>
        </p:nvSpPr>
        <p:spPr>
          <a:xfrm>
            <a:off x="8083031" y="83284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B457CDC-6247-ED49-A852-2954ABC42320}"/>
              </a:ext>
            </a:extLst>
          </p:cNvPr>
          <p:cNvGrpSpPr/>
          <p:nvPr/>
        </p:nvGrpSpPr>
        <p:grpSpPr>
          <a:xfrm>
            <a:off x="9220662" y="6486751"/>
            <a:ext cx="1305935" cy="710729"/>
            <a:chOff x="4983015" y="1856913"/>
            <a:chExt cx="1464584" cy="1080830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9716E76-BD13-1C42-AB85-44429E6636A5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F7F82012-730D-8241-BAFB-0B78C7E41984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E9DC1D09-B973-7148-96E9-EA36A959E566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7" name="Triangle 366">
                <a:extLst>
                  <a:ext uri="{FF2B5EF4-FFF2-40B4-BE49-F238E27FC236}">
                    <a16:creationId xmlns:a16="http://schemas.microsoft.com/office/drawing/2014/main" id="{EA4C8E5B-5A3D-8C42-8BDB-1352A75CE37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57D1979A-693C-9440-8BD2-1EB24ACEE7CB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77AC8D86-5C61-9A4B-8245-071893A78982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65" name="Triangle 364">
                <a:extLst>
                  <a:ext uri="{FF2B5EF4-FFF2-40B4-BE49-F238E27FC236}">
                    <a16:creationId xmlns:a16="http://schemas.microsoft.com/office/drawing/2014/main" id="{0C37B151-50CB-6846-804B-EC45B02CA785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3F02C-3999-3F4D-BACC-46C6E98D4DA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EC0A7057-2B30-0341-82CF-379D0BAC05C0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363" name="Triangle 362">
                <a:extLst>
                  <a:ext uri="{FF2B5EF4-FFF2-40B4-BE49-F238E27FC236}">
                    <a16:creationId xmlns:a16="http://schemas.microsoft.com/office/drawing/2014/main" id="{E2BBD307-2991-2C45-B1BD-08F9CE993914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B7F3D59C-51A1-4A45-A0F8-F088C0B92A76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68" name="Oval 367">
            <a:extLst>
              <a:ext uri="{FF2B5EF4-FFF2-40B4-BE49-F238E27FC236}">
                <a16:creationId xmlns:a16="http://schemas.microsoft.com/office/drawing/2014/main" id="{D9F7806B-C0EE-9646-B2AC-92BC861F9235}"/>
              </a:ext>
            </a:extLst>
          </p:cNvPr>
          <p:cNvSpPr/>
          <p:nvPr/>
        </p:nvSpPr>
        <p:spPr>
          <a:xfrm>
            <a:off x="7928993" y="89425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0C0052A-1FB5-5149-83F3-F5AA61D047B6}"/>
              </a:ext>
            </a:extLst>
          </p:cNvPr>
          <p:cNvSpPr/>
          <p:nvPr/>
        </p:nvSpPr>
        <p:spPr>
          <a:xfrm>
            <a:off x="8830884" y="82683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43F764C-F09D-D34D-9757-EA34AFE1B74B}"/>
              </a:ext>
            </a:extLst>
          </p:cNvPr>
          <p:cNvSpPr/>
          <p:nvPr/>
        </p:nvSpPr>
        <p:spPr>
          <a:xfrm>
            <a:off x="8089772" y="97811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0C98226-2618-4C4C-B42C-4F479AD577FA}"/>
              </a:ext>
            </a:extLst>
          </p:cNvPr>
          <p:cNvGrpSpPr/>
          <p:nvPr/>
        </p:nvGrpSpPr>
        <p:grpSpPr>
          <a:xfrm>
            <a:off x="9230784" y="7516891"/>
            <a:ext cx="1305935" cy="710729"/>
            <a:chOff x="3707368" y="7513923"/>
            <a:chExt cx="1305935" cy="710729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E82F5B5-FC09-F14A-ABB5-7D67C6931726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B946DAA1-ABD5-D14F-BD8A-BC5EBE5748D0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8EF44BA7-7571-6D44-AA08-23CE7898581E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C67B9DC8-7D80-6245-BECD-0A38C647373C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48B136AF-890F-134C-B04A-58CE7574CA5E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856F92C7-299D-DC4C-99B4-C3596EA494CF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154F4E4F-5451-C94A-A285-08A1E2D8692B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82" name="Triangle 381">
                  <a:extLst>
                    <a:ext uri="{FF2B5EF4-FFF2-40B4-BE49-F238E27FC236}">
                      <a16:creationId xmlns:a16="http://schemas.microsoft.com/office/drawing/2014/main" id="{72433BBC-4746-9045-87E9-0B577DB23E82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484F54E5-543C-D342-9B81-D02D98013322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AFFD4705-1A15-FE44-8A15-A59F69816FA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80" name="Triangle 379">
                  <a:extLst>
                    <a:ext uri="{FF2B5EF4-FFF2-40B4-BE49-F238E27FC236}">
                      <a16:creationId xmlns:a16="http://schemas.microsoft.com/office/drawing/2014/main" id="{02F982BB-7495-7B4B-9FA5-E3ECD8BE00A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AAE237C9-1DA0-9649-AC4B-A6C464BE00DB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724A9E1-A28E-D24C-A5CA-BFFE093C7E6B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AF322F07-FB85-E54B-B6E0-E1B8CCF38DA4}"/>
              </a:ext>
            </a:extLst>
          </p:cNvPr>
          <p:cNvGrpSpPr/>
          <p:nvPr/>
        </p:nvGrpSpPr>
        <p:grpSpPr>
          <a:xfrm>
            <a:off x="9230782" y="8934479"/>
            <a:ext cx="1305935" cy="710730"/>
            <a:chOff x="3707366" y="8931512"/>
            <a:chExt cx="1305935" cy="710730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29CE224-CDA2-8847-A027-2C900430BD95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7F1C377-2B65-A44C-8CF7-84F51E507C7B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A83B9A54-0C1E-5C45-9359-01120D7D3B38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FA4D8CD-434A-B043-84DA-EA9C1B2B997E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9" name="Triangle 398">
                  <a:extLst>
                    <a:ext uri="{FF2B5EF4-FFF2-40B4-BE49-F238E27FC236}">
                      <a16:creationId xmlns:a16="http://schemas.microsoft.com/office/drawing/2014/main" id="{0F12330B-FCEE-1B42-A14D-B2815E19292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3F6B37D-949A-1B42-B9AE-7BC711CCD350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9FC41A0A-96C4-BC48-A45A-6A143EC418B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397" name="Triangle 396">
                  <a:extLst>
                    <a:ext uri="{FF2B5EF4-FFF2-40B4-BE49-F238E27FC236}">
                      <a16:creationId xmlns:a16="http://schemas.microsoft.com/office/drawing/2014/main" id="{0651C49B-AC67-BA44-B39F-EE3A776B172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365CA754-26DE-1D4B-B1FE-347466F72361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691FB8B7-467E-4044-B990-686FCFD7FC11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395" name="Triangle 394">
                  <a:extLst>
                    <a:ext uri="{FF2B5EF4-FFF2-40B4-BE49-F238E27FC236}">
                      <a16:creationId xmlns:a16="http://schemas.microsoft.com/office/drawing/2014/main" id="{FACF4399-0609-5B4C-BAFB-41DB8ABB165B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1063EEF-2C47-9A40-8375-64F53E13C1C4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2F22AFE-7CD7-0A4C-B688-44629E740B42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C22DAB4-5788-AF45-BA5C-9718C7B16ECB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C389A5F-83E4-5F4A-BA51-A2C56F10D365}"/>
              </a:ext>
            </a:extLst>
          </p:cNvPr>
          <p:cNvCxnSpPr>
            <a:cxnSpLocks/>
          </p:cNvCxnSpPr>
          <p:nvPr/>
        </p:nvCxnSpPr>
        <p:spPr>
          <a:xfrm>
            <a:off x="8249796" y="58120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BBEB910-D680-874B-ABCD-9D98F4AC0F65}"/>
              </a:ext>
            </a:extLst>
          </p:cNvPr>
          <p:cNvSpPr/>
          <p:nvPr/>
        </p:nvSpPr>
        <p:spPr>
          <a:xfrm>
            <a:off x="8021957" y="589582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E0F5D48-F157-3940-9AFA-7C0F73F3412B}"/>
              </a:ext>
            </a:extLst>
          </p:cNvPr>
          <p:cNvSpPr/>
          <p:nvPr/>
        </p:nvSpPr>
        <p:spPr>
          <a:xfrm>
            <a:off x="4271978" y="61672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888E84B-462C-1745-A59E-18CEE8FD4E88}"/>
              </a:ext>
            </a:extLst>
          </p:cNvPr>
          <p:cNvSpPr/>
          <p:nvPr/>
        </p:nvSpPr>
        <p:spPr>
          <a:xfrm flipH="1">
            <a:off x="4374992" y="79669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5714A1-C39A-684C-9DA6-0BC786BCB2E8}"/>
              </a:ext>
            </a:extLst>
          </p:cNvPr>
          <p:cNvSpPr/>
          <p:nvPr/>
        </p:nvSpPr>
        <p:spPr>
          <a:xfrm>
            <a:off x="4621933" y="82653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A1B617-ECA9-584F-AF5E-9B2D1C5C174F}"/>
              </a:ext>
            </a:extLst>
          </p:cNvPr>
          <p:cNvSpPr/>
          <p:nvPr/>
        </p:nvSpPr>
        <p:spPr>
          <a:xfrm>
            <a:off x="3720042" y="89395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F8EC696A-1C6E-FD40-A0E8-8CC133D6380E}"/>
              </a:ext>
            </a:extLst>
          </p:cNvPr>
          <p:cNvSpPr/>
          <p:nvPr/>
        </p:nvSpPr>
        <p:spPr>
          <a:xfrm rot="21343061">
            <a:off x="7279495" y="69323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DD850A1-701F-5147-95BE-8743ADA4E8B8}"/>
              </a:ext>
            </a:extLst>
          </p:cNvPr>
          <p:cNvSpPr/>
          <p:nvPr/>
        </p:nvSpPr>
        <p:spPr>
          <a:xfrm>
            <a:off x="7383740" y="76280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2D79DED-0046-0D4C-8A30-ADF91B7C9DA3}"/>
              </a:ext>
            </a:extLst>
          </p:cNvPr>
          <p:cNvSpPr/>
          <p:nvPr/>
        </p:nvSpPr>
        <p:spPr>
          <a:xfrm>
            <a:off x="7378355" y="90217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6057BB58-5FEA-474A-8968-860274704627}"/>
              </a:ext>
            </a:extLst>
          </p:cNvPr>
          <p:cNvSpPr/>
          <p:nvPr/>
        </p:nvSpPr>
        <p:spPr>
          <a:xfrm>
            <a:off x="7258065" y="89171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FAEF725-F045-7D48-A712-2BC6F51AE986}"/>
              </a:ext>
            </a:extLst>
          </p:cNvPr>
          <p:cNvSpPr/>
          <p:nvPr/>
        </p:nvSpPr>
        <p:spPr>
          <a:xfrm>
            <a:off x="3158654" y="90217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405" name="Multiply 404">
            <a:extLst>
              <a:ext uri="{FF2B5EF4-FFF2-40B4-BE49-F238E27FC236}">
                <a16:creationId xmlns:a16="http://schemas.microsoft.com/office/drawing/2014/main" id="{B7024694-352E-CA48-94D2-FA9010EA4D4D}"/>
              </a:ext>
            </a:extLst>
          </p:cNvPr>
          <p:cNvSpPr/>
          <p:nvPr/>
        </p:nvSpPr>
        <p:spPr>
          <a:xfrm>
            <a:off x="3038364" y="89171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97F6D9D-3A3C-B74D-9F02-89F47986E244}"/>
              </a:ext>
            </a:extLst>
          </p:cNvPr>
          <p:cNvSpPr txBox="1"/>
          <p:nvPr/>
        </p:nvSpPr>
        <p:spPr>
          <a:xfrm>
            <a:off x="7823240" y="10503496"/>
            <a:ext cx="202314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DC46B2F-9C02-484D-94F4-487ADAC6665E}"/>
              </a:ext>
            </a:extLst>
          </p:cNvPr>
          <p:cNvCxnSpPr>
            <a:cxnSpLocks/>
            <a:stCxn id="406" idx="0"/>
            <a:endCxn id="70" idx="2"/>
          </p:cNvCxnSpPr>
          <p:nvPr/>
        </p:nvCxnSpPr>
        <p:spPr>
          <a:xfrm flipV="1">
            <a:off x="2390537" y="7990799"/>
            <a:ext cx="967132" cy="3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6CA79BD-B3CF-6246-9BC7-30335FF0DFE9}"/>
              </a:ext>
            </a:extLst>
          </p:cNvPr>
          <p:cNvCxnSpPr>
            <a:cxnSpLocks/>
            <a:stCxn id="407" idx="1"/>
            <a:endCxn id="402" idx="2"/>
          </p:cNvCxnSpPr>
          <p:nvPr/>
        </p:nvCxnSpPr>
        <p:spPr>
          <a:xfrm flipH="1" flipV="1">
            <a:off x="7561235" y="9387538"/>
            <a:ext cx="262004" cy="1377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42BBBBA4-9918-3040-85C0-FE15ED3CC0F7}"/>
              </a:ext>
            </a:extLst>
          </p:cNvPr>
          <p:cNvSpPr txBox="1"/>
          <p:nvPr/>
        </p:nvSpPr>
        <p:spPr>
          <a:xfrm>
            <a:off x="1675015" y="8311237"/>
            <a:ext cx="1431045" cy="738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25710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F5997FD1-B00F-5049-A98F-56EF55EAA632}"/>
              </a:ext>
            </a:extLst>
          </p:cNvPr>
          <p:cNvSpPr txBox="1"/>
          <p:nvPr/>
        </p:nvSpPr>
        <p:spPr>
          <a:xfrm>
            <a:off x="703022" y="6533315"/>
            <a:ext cx="17739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I0: v0 = </a:t>
            </a:r>
            <a:r>
              <a:rPr lang="en-US" dirty="0" err="1"/>
              <a:t>vload</a:t>
            </a:r>
            <a:r>
              <a:rPr lang="en-US" dirty="0"/>
              <a:t> &amp;a</a:t>
            </a:r>
          </a:p>
          <a:p>
            <a:r>
              <a:rPr lang="en-US" dirty="0"/>
              <a:t>I1: v1 = v2 × v3.k</a:t>
            </a:r>
          </a:p>
          <a:p>
            <a:r>
              <a:rPr lang="en-US" dirty="0"/>
              <a:t>I2: v2 = v1 + v0.k </a:t>
            </a:r>
          </a:p>
        </p:txBody>
      </p:sp>
      <p:graphicFrame>
        <p:nvGraphicFramePr>
          <p:cNvPr id="313" name="Table 312">
            <a:extLst>
              <a:ext uri="{FF2B5EF4-FFF2-40B4-BE49-F238E27FC236}">
                <a16:creationId xmlns:a16="http://schemas.microsoft.com/office/drawing/2014/main" id="{E0EB1058-73D9-E148-BBA8-1BC358F7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0507"/>
              </p:ext>
            </p:extLst>
          </p:nvPr>
        </p:nvGraphicFramePr>
        <p:xfrm>
          <a:off x="3220924" y="7275392"/>
          <a:ext cx="1161496" cy="996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748">
                  <a:extLst>
                    <a:ext uri="{9D8B030D-6E8A-4147-A177-3AD203B41FA5}">
                      <a16:colId xmlns:a16="http://schemas.microsoft.com/office/drawing/2014/main" val="3675883530"/>
                    </a:ext>
                  </a:extLst>
                </a:gridCol>
                <a:gridCol w="580748">
                  <a:extLst>
                    <a:ext uri="{9D8B030D-6E8A-4147-A177-3AD203B41FA5}">
                      <a16:colId xmlns:a16="http://schemas.microsoft.com/office/drawing/2014/main" val="777468938"/>
                    </a:ext>
                  </a:extLst>
                </a:gridCol>
              </a:tblGrid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v0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K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57740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12171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VRF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96419"/>
                  </a:ext>
                </a:extLst>
              </a:tr>
              <a:tr h="21735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89154" marR="89154" marT="44577" marB="445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93826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580928C7-E266-164B-B006-A5C5E029C879}"/>
              </a:ext>
            </a:extLst>
          </p:cNvPr>
          <p:cNvSpPr txBox="1"/>
          <p:nvPr/>
        </p:nvSpPr>
        <p:spPr>
          <a:xfrm>
            <a:off x="600385" y="73867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0FE1CD4-225A-564B-8934-D4D1D30B4276}"/>
              </a:ext>
            </a:extLst>
          </p:cNvPr>
          <p:cNvSpPr txBox="1"/>
          <p:nvPr/>
        </p:nvSpPr>
        <p:spPr>
          <a:xfrm>
            <a:off x="3220926" y="6695697"/>
            <a:ext cx="116149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429260C-0EE1-5E49-ACDB-39FF65138F65}"/>
              </a:ext>
            </a:extLst>
          </p:cNvPr>
          <p:cNvSpPr/>
          <p:nvPr/>
        </p:nvSpPr>
        <p:spPr>
          <a:xfrm>
            <a:off x="1996943" y="8514682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1ADB75F-00D9-3047-BE3C-24807CEFDA8E}"/>
              </a:ext>
            </a:extLst>
          </p:cNvPr>
          <p:cNvSpPr/>
          <p:nvPr/>
        </p:nvSpPr>
        <p:spPr>
          <a:xfrm>
            <a:off x="1053248" y="8763220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×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A5C4965-3C99-E44A-A39B-446E8D1515F1}"/>
              </a:ext>
            </a:extLst>
          </p:cNvPr>
          <p:cNvSpPr/>
          <p:nvPr/>
        </p:nvSpPr>
        <p:spPr>
          <a:xfrm>
            <a:off x="1656257" y="9270237"/>
            <a:ext cx="358725" cy="35887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9161D47-421B-5747-B883-252BCD2C141D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 flipH="1">
            <a:off x="1835620" y="8873552"/>
            <a:ext cx="340686" cy="39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E03489-8489-7247-9953-8D3F056F5C62}"/>
              </a:ext>
            </a:extLst>
          </p:cNvPr>
          <p:cNvCxnSpPr>
            <a:cxnSpLocks/>
            <a:stCxn id="143" idx="5"/>
            <a:endCxn id="144" idx="1"/>
          </p:cNvCxnSpPr>
          <p:nvPr/>
        </p:nvCxnSpPr>
        <p:spPr>
          <a:xfrm>
            <a:off x="1359439" y="9069535"/>
            <a:ext cx="349352" cy="25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FA0BECC-C8BA-5F47-B041-DD7A50B71E88}"/>
              </a:ext>
            </a:extLst>
          </p:cNvPr>
          <p:cNvCxnSpPr>
            <a:cxnSpLocks/>
            <a:stCxn id="162" idx="2"/>
            <a:endCxn id="143" idx="1"/>
          </p:cNvCxnSpPr>
          <p:nvPr/>
        </p:nvCxnSpPr>
        <p:spPr>
          <a:xfrm>
            <a:off x="975600" y="8445025"/>
            <a:ext cx="130182" cy="3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3BC749-4F65-E84C-BBE8-E6EE0A313390}"/>
              </a:ext>
            </a:extLst>
          </p:cNvPr>
          <p:cNvCxnSpPr>
            <a:cxnSpLocks/>
            <a:stCxn id="163" idx="2"/>
            <a:endCxn id="143" idx="7"/>
          </p:cNvCxnSpPr>
          <p:nvPr/>
        </p:nvCxnSpPr>
        <p:spPr>
          <a:xfrm flipH="1">
            <a:off x="1359439" y="8437004"/>
            <a:ext cx="169611" cy="378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A7ABDB5-8B73-8442-8C29-2E063FEAC4D7}"/>
              </a:ext>
            </a:extLst>
          </p:cNvPr>
          <p:cNvSpPr/>
          <p:nvPr/>
        </p:nvSpPr>
        <p:spPr>
          <a:xfrm>
            <a:off x="796237" y="8086155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ADCB58C-0FC6-7643-93E0-36D4C5942036}"/>
              </a:ext>
            </a:extLst>
          </p:cNvPr>
          <p:cNvSpPr/>
          <p:nvPr/>
        </p:nvSpPr>
        <p:spPr>
          <a:xfrm>
            <a:off x="1349687" y="8078134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188EA7-F4EA-2C4F-A7E0-8434DF35B9C4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1835620" y="9629107"/>
            <a:ext cx="35940" cy="20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37C4DD2-F03F-5640-AB39-D8A47D146332}"/>
              </a:ext>
            </a:extLst>
          </p:cNvPr>
          <p:cNvSpPr/>
          <p:nvPr/>
        </p:nvSpPr>
        <p:spPr>
          <a:xfrm>
            <a:off x="1975740" y="7813290"/>
            <a:ext cx="358725" cy="358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2AF0F49-8E96-1F40-A93B-B62E6B78FCFB}"/>
              </a:ext>
            </a:extLst>
          </p:cNvPr>
          <p:cNvCxnSpPr>
            <a:cxnSpLocks/>
            <a:stCxn id="169" idx="2"/>
            <a:endCxn id="142" idx="0"/>
          </p:cNvCxnSpPr>
          <p:nvPr/>
        </p:nvCxnSpPr>
        <p:spPr>
          <a:xfrm>
            <a:off x="2155103" y="8172160"/>
            <a:ext cx="21203" cy="342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57666-B500-3548-B9AF-5C219D7E7FE9}"/>
              </a:ext>
            </a:extLst>
          </p:cNvPr>
          <p:cNvSpPr/>
          <p:nvPr/>
        </p:nvSpPr>
        <p:spPr>
          <a:xfrm>
            <a:off x="703022" y="7689301"/>
            <a:ext cx="1791505" cy="2171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5B9803-A239-9449-8897-5221452845D5}"/>
              </a:ext>
            </a:extLst>
          </p:cNvPr>
          <p:cNvSpPr txBox="1"/>
          <p:nvPr/>
        </p:nvSpPr>
        <p:spPr>
          <a:xfrm>
            <a:off x="635324" y="76718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Data-Flow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71FEF2C-942D-B340-9D35-773CEF92BB26}"/>
              </a:ext>
            </a:extLst>
          </p:cNvPr>
          <p:cNvSpPr/>
          <p:nvPr/>
        </p:nvSpPr>
        <p:spPr>
          <a:xfrm>
            <a:off x="2489672" y="7842778"/>
            <a:ext cx="285757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86561A6D-81FF-8541-AFCB-565CF3B9B50B}"/>
              </a:ext>
            </a:extLst>
          </p:cNvPr>
          <p:cNvSpPr/>
          <p:nvPr/>
        </p:nvSpPr>
        <p:spPr>
          <a:xfrm rot="5400000">
            <a:off x="1439021" y="7372130"/>
            <a:ext cx="292043" cy="47071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916ED6-F0F0-ED4E-84A2-2C37637F075A}"/>
              </a:ext>
            </a:extLst>
          </p:cNvPr>
          <p:cNvSpPr/>
          <p:nvPr/>
        </p:nvSpPr>
        <p:spPr>
          <a:xfrm>
            <a:off x="2782897" y="8431019"/>
            <a:ext cx="1599523" cy="117906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9997007-14BF-AA41-BCCB-81E2DF08D207}"/>
              </a:ext>
            </a:extLst>
          </p:cNvPr>
          <p:cNvSpPr txBox="1"/>
          <p:nvPr/>
        </p:nvSpPr>
        <p:spPr>
          <a:xfrm>
            <a:off x="2600778" y="9585866"/>
            <a:ext cx="217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Buffer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49BC3C-0C3A-F24C-B13C-0C8417F1AA6C}"/>
              </a:ext>
            </a:extLst>
          </p:cNvPr>
          <p:cNvSpPr/>
          <p:nvPr/>
        </p:nvSpPr>
        <p:spPr>
          <a:xfrm>
            <a:off x="2914330" y="8520770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I0: F0 = </a:t>
            </a:r>
            <a:r>
              <a:rPr lang="en-US" sz="1200" dirty="0" err="1">
                <a:solidFill>
                  <a:schemeClr val="tx1"/>
                </a:solidFill>
              </a:rPr>
              <a:t>vload</a:t>
            </a:r>
            <a:r>
              <a:rPr lang="en-US" sz="1200" dirty="0">
                <a:solidFill>
                  <a:schemeClr val="tx1"/>
                </a:solidFill>
              </a:rPr>
              <a:t> &amp;a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EC5038-02DE-9740-AF02-33AF3FA6CAAB}"/>
              </a:ext>
            </a:extLst>
          </p:cNvPr>
          <p:cNvSpPr/>
          <p:nvPr/>
        </p:nvSpPr>
        <p:spPr>
          <a:xfrm>
            <a:off x="2931720" y="8876332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F1 = v2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× v3.k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3FF2D50-7EBB-5D4F-9F98-6C98CFEDD1A1}"/>
              </a:ext>
            </a:extLst>
          </p:cNvPr>
          <p:cNvSpPr/>
          <p:nvPr/>
        </p:nvSpPr>
        <p:spPr>
          <a:xfrm>
            <a:off x="2918174" y="9237984"/>
            <a:ext cx="1336656" cy="288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I1: v2 = F1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+ F0.k 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65D05C6-170A-8E41-8EF4-ED457DA6917B}"/>
              </a:ext>
            </a:extLst>
          </p:cNvPr>
          <p:cNvCxnSpPr>
            <a:cxnSpLocks/>
          </p:cNvCxnSpPr>
          <p:nvPr/>
        </p:nvCxnSpPr>
        <p:spPr>
          <a:xfrm flipV="1">
            <a:off x="3313471" y="7456645"/>
            <a:ext cx="683343" cy="1154646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6769155-83AC-0649-AADC-BD4000ED22BA}"/>
              </a:ext>
            </a:extLst>
          </p:cNvPr>
          <p:cNvCxnSpPr>
            <a:cxnSpLocks/>
          </p:cNvCxnSpPr>
          <p:nvPr/>
        </p:nvCxnSpPr>
        <p:spPr>
          <a:xfrm flipV="1">
            <a:off x="4045503" y="7476962"/>
            <a:ext cx="146835" cy="1845830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3A3532-320D-5E46-86BD-526CE611AA55}"/>
              </a:ext>
            </a:extLst>
          </p:cNvPr>
          <p:cNvCxnSpPr>
            <a:cxnSpLocks/>
          </p:cNvCxnSpPr>
          <p:nvPr/>
        </p:nvCxnSpPr>
        <p:spPr>
          <a:xfrm flipV="1">
            <a:off x="3364346" y="7689301"/>
            <a:ext cx="645873" cy="1253355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B1A4C92-54F8-2E4E-BE69-0BB2E066157E}"/>
              </a:ext>
            </a:extLst>
          </p:cNvPr>
          <p:cNvCxnSpPr>
            <a:cxnSpLocks/>
          </p:cNvCxnSpPr>
          <p:nvPr/>
        </p:nvCxnSpPr>
        <p:spPr>
          <a:xfrm flipV="1">
            <a:off x="3655142" y="7726948"/>
            <a:ext cx="390361" cy="1624537"/>
          </a:xfrm>
          <a:prstGeom prst="straightConnector1">
            <a:avLst/>
          </a:prstGeom>
          <a:ln w="317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944490-3A47-924E-ABC1-3C07C696734F}"/>
              </a:ext>
            </a:extLst>
          </p:cNvPr>
          <p:cNvCxnSpPr>
            <a:cxnSpLocks/>
          </p:cNvCxnSpPr>
          <p:nvPr/>
        </p:nvCxnSpPr>
        <p:spPr>
          <a:xfrm flipV="1">
            <a:off x="2381068" y="6426200"/>
            <a:ext cx="245110" cy="269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66992A-07F1-8B4D-8A83-2E4EB611A56F}"/>
              </a:ext>
            </a:extLst>
          </p:cNvPr>
          <p:cNvCxnSpPr>
            <a:cxnSpLocks/>
          </p:cNvCxnSpPr>
          <p:nvPr/>
        </p:nvCxnSpPr>
        <p:spPr>
          <a:xfrm>
            <a:off x="2600778" y="6426200"/>
            <a:ext cx="4472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5DA696-D010-BC48-809C-7C7E98988C82}"/>
              </a:ext>
            </a:extLst>
          </p:cNvPr>
          <p:cNvSpPr txBox="1"/>
          <p:nvPr/>
        </p:nvSpPr>
        <p:spPr>
          <a:xfrm>
            <a:off x="3030844" y="6240815"/>
            <a:ext cx="1351576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Buffer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FFC99B-D7AE-B14D-A2D6-042F2B72881E}"/>
              </a:ext>
            </a:extLst>
          </p:cNvPr>
          <p:cNvSpPr/>
          <p:nvPr/>
        </p:nvSpPr>
        <p:spPr>
          <a:xfrm>
            <a:off x="2028015" y="6538747"/>
            <a:ext cx="358725" cy="3588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2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C0B0D41-F7F2-4E4C-A9EE-E9466881A7A2}"/>
              </a:ext>
            </a:extLst>
          </p:cNvPr>
          <p:cNvSpPr/>
          <p:nvPr/>
        </p:nvSpPr>
        <p:spPr>
          <a:xfrm rot="21343061">
            <a:off x="4688626" y="6575127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AC69E9-8423-0744-8D24-35F0157F6989}"/>
              </a:ext>
            </a:extLst>
          </p:cNvPr>
          <p:cNvCxnSpPr>
            <a:cxnSpLocks/>
          </p:cNvCxnSpPr>
          <p:nvPr/>
        </p:nvCxnSpPr>
        <p:spPr>
          <a:xfrm flipH="1">
            <a:off x="4071931" y="6937728"/>
            <a:ext cx="83095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D738A-1C82-2049-AC72-E24AC1666320}"/>
              </a:ext>
            </a:extLst>
          </p:cNvPr>
          <p:cNvCxnSpPr>
            <a:cxnSpLocks/>
          </p:cNvCxnSpPr>
          <p:nvPr/>
        </p:nvCxnSpPr>
        <p:spPr>
          <a:xfrm flipH="1">
            <a:off x="4364718" y="8442446"/>
            <a:ext cx="801673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CD9DE-EF16-9841-8608-86C015128921}"/>
              </a:ext>
            </a:extLst>
          </p:cNvPr>
          <p:cNvGrpSpPr/>
          <p:nvPr/>
        </p:nvGrpSpPr>
        <p:grpSpPr>
          <a:xfrm>
            <a:off x="3971761" y="10048888"/>
            <a:ext cx="8609323" cy="356628"/>
            <a:chOff x="3315949" y="3180209"/>
            <a:chExt cx="3558414" cy="449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456CA5-631E-2243-9A55-2F99E5CBAD20}"/>
                </a:ext>
              </a:extLst>
            </p:cNvPr>
            <p:cNvSpPr/>
            <p:nvPr/>
          </p:nvSpPr>
          <p:spPr>
            <a:xfrm>
              <a:off x="3315949" y="3180209"/>
              <a:ext cx="3558414" cy="449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Register File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5771D500-2D60-8A4E-85FB-E9794E203588}"/>
                </a:ext>
              </a:extLst>
            </p:cNvPr>
            <p:cNvSpPr/>
            <p:nvPr/>
          </p:nvSpPr>
          <p:spPr>
            <a:xfrm rot="5400000">
              <a:off x="3181797" y="3365669"/>
              <a:ext cx="363439" cy="951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42A69-9EF8-0F4D-BEE1-30B4DE64F93E}"/>
              </a:ext>
            </a:extLst>
          </p:cNvPr>
          <p:cNvCxnSpPr>
            <a:cxnSpLocks/>
          </p:cNvCxnSpPr>
          <p:nvPr/>
        </p:nvCxnSpPr>
        <p:spPr>
          <a:xfrm>
            <a:off x="5691774" y="9318785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B0841-9882-D141-905C-86EEE133B8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91772" y="5464823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B2BC4-69B5-654A-91A6-4CC9D6BD03AD}"/>
              </a:ext>
            </a:extLst>
          </p:cNvPr>
          <p:cNvCxnSpPr>
            <a:cxnSpLocks/>
            <a:stCxn id="16" idx="4"/>
            <a:endCxn id="124" idx="0"/>
          </p:cNvCxnSpPr>
          <p:nvPr/>
        </p:nvCxnSpPr>
        <p:spPr>
          <a:xfrm flipH="1">
            <a:off x="5691774" y="7784198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C92D8EC7-E542-1145-9144-CC522F964095}"/>
              </a:ext>
            </a:extLst>
          </p:cNvPr>
          <p:cNvSpPr/>
          <p:nvPr/>
        </p:nvSpPr>
        <p:spPr>
          <a:xfrm>
            <a:off x="4929080" y="7632563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CC149CD-B2D4-BD45-869D-40B17E1C8A4E}"/>
              </a:ext>
            </a:extLst>
          </p:cNvPr>
          <p:cNvSpPr/>
          <p:nvPr/>
        </p:nvSpPr>
        <p:spPr>
          <a:xfrm flipH="1">
            <a:off x="6003829" y="6664499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26EC6-52B7-C84D-BDCB-788356B138DF}"/>
              </a:ext>
            </a:extLst>
          </p:cNvPr>
          <p:cNvSpPr/>
          <p:nvPr/>
        </p:nvSpPr>
        <p:spPr>
          <a:xfrm>
            <a:off x="5350394" y="617603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FB64BD-6AE4-E946-BD78-04A8B3271EC6}"/>
              </a:ext>
            </a:extLst>
          </p:cNvPr>
          <p:cNvSpPr/>
          <p:nvPr/>
        </p:nvSpPr>
        <p:spPr>
          <a:xfrm>
            <a:off x="5350392" y="7098398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3D5285-F480-3547-A8BC-53668D8ED90A}"/>
              </a:ext>
            </a:extLst>
          </p:cNvPr>
          <p:cNvSpPr/>
          <p:nvPr/>
        </p:nvSpPr>
        <p:spPr>
          <a:xfrm>
            <a:off x="4980300" y="6828326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698C-BAA8-DB40-B89D-8E7CEC6ACE7D}"/>
              </a:ext>
            </a:extLst>
          </p:cNvPr>
          <p:cNvSpPr/>
          <p:nvPr/>
        </p:nvSpPr>
        <p:spPr>
          <a:xfrm>
            <a:off x="4803621" y="726783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8DCB3-3269-764D-8ADC-3AE77D769209}"/>
              </a:ext>
            </a:extLst>
          </p:cNvPr>
          <p:cNvSpPr/>
          <p:nvPr/>
        </p:nvSpPr>
        <p:spPr>
          <a:xfrm>
            <a:off x="5502912" y="7968332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E9E80-0BD1-F640-927D-CAE46AB14B93}"/>
              </a:ext>
            </a:extLst>
          </p:cNvPr>
          <p:cNvSpPr/>
          <p:nvPr/>
        </p:nvSpPr>
        <p:spPr>
          <a:xfrm>
            <a:off x="5498990" y="562138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21259C-6ADC-7E49-B405-BEA51D9D98CB}"/>
              </a:ext>
            </a:extLst>
          </p:cNvPr>
          <p:cNvGrpSpPr/>
          <p:nvPr/>
        </p:nvGrpSpPr>
        <p:grpSpPr>
          <a:xfrm>
            <a:off x="6640543" y="6126584"/>
            <a:ext cx="1305935" cy="710729"/>
            <a:chOff x="4983015" y="1856913"/>
            <a:chExt cx="1464584" cy="1080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F81B8E-295D-7946-A390-FC6E65432B32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05784D-11F0-C54A-A9A4-1C615BC36EAB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D87F4-572C-0643-AB8E-1A8EFF1E3A0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8C63DCD0-9973-BB4B-AC8C-FAEC60295CFD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DD8E2A-5C45-A444-8BC8-83189C5BF9C6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03BAD-4C57-B449-BE54-E8328EB46643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768E375A-130B-2E43-84BD-A705B2F5FC22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304F29-AA98-DA4D-A67B-8DE29A08C16C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0AAD00-DD20-6848-80AB-1AD316A4DAD1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6E65BB1B-0812-B940-BDCA-4E997AA4587B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DC00B0-158D-274A-8BB2-D066F2EC519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D0653-165D-514E-9186-10D78AFF2C8D}"/>
              </a:ext>
            </a:extLst>
          </p:cNvPr>
          <p:cNvSpPr/>
          <p:nvPr/>
        </p:nvSpPr>
        <p:spPr>
          <a:xfrm>
            <a:off x="5509653" y="9420943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BE354B-2689-B441-BCFA-A2931AB9F021}"/>
              </a:ext>
            </a:extLst>
          </p:cNvPr>
          <p:cNvGrpSpPr/>
          <p:nvPr/>
        </p:nvGrpSpPr>
        <p:grpSpPr>
          <a:xfrm>
            <a:off x="6650665" y="7156724"/>
            <a:ext cx="1305935" cy="710729"/>
            <a:chOff x="3707368" y="7513923"/>
            <a:chExt cx="1305935" cy="7107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907310-141D-A24D-8205-A06DB271097B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6869CE-54A5-F043-87C0-2F8E1D7D2954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8806FCD-66BA-BC48-A5FC-82F9544DBE5C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546E23-436D-774B-A461-351F71D55CF6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7" name="Triangle 46">
                  <a:extLst>
                    <a:ext uri="{FF2B5EF4-FFF2-40B4-BE49-F238E27FC236}">
                      <a16:creationId xmlns:a16="http://schemas.microsoft.com/office/drawing/2014/main" id="{8BE244E3-0DFB-B345-96B1-C2C7BD38C2C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7F878E7-8AEA-0049-B2D1-B8FA438E91E5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976F9E8-82AB-C24A-B39F-2E73B33A6B97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45" name="Triangle 44">
                  <a:extLst>
                    <a:ext uri="{FF2B5EF4-FFF2-40B4-BE49-F238E27FC236}">
                      <a16:creationId xmlns:a16="http://schemas.microsoft.com/office/drawing/2014/main" id="{F64D86AC-9DDC-F24C-AB83-742F96114B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ACDFE34-9121-3541-BCB4-AE39D09A5B2B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C7D6D69-247C-4D47-83F8-D7F757F68685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43" name="Triangle 42">
                  <a:extLst>
                    <a:ext uri="{FF2B5EF4-FFF2-40B4-BE49-F238E27FC236}">
                      <a16:creationId xmlns:a16="http://schemas.microsoft.com/office/drawing/2014/main" id="{B6E4B3F0-801B-8841-9AAD-882BBB9604ED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4AD3E5-6032-C44E-905C-1F18AF43B40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AB9D8A-52CC-1445-887B-E06B04079AB6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27C642-5D09-C942-8BA7-DE1553D3F2E5}"/>
              </a:ext>
            </a:extLst>
          </p:cNvPr>
          <p:cNvGrpSpPr/>
          <p:nvPr/>
        </p:nvGrpSpPr>
        <p:grpSpPr>
          <a:xfrm>
            <a:off x="6650663" y="8574312"/>
            <a:ext cx="1305935" cy="710730"/>
            <a:chOff x="3707366" y="8931512"/>
            <a:chExt cx="1305935" cy="7107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0E5400-5AB3-5C41-BC32-70E301C35933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A2C4EDB-C50D-CE4B-A9E8-98A9E17F1D5E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697A43-9745-054C-BD2F-0296E59C219F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FAA107F-EC9C-1E40-924E-B56BB4E86E23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2" name="Triangle 61">
                  <a:extLst>
                    <a:ext uri="{FF2B5EF4-FFF2-40B4-BE49-F238E27FC236}">
                      <a16:creationId xmlns:a16="http://schemas.microsoft.com/office/drawing/2014/main" id="{20D5213F-4D5C-5E4A-80E3-B756A26D9FA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72279D-19C5-C44C-9D2E-56B2C1594CE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98491E-90F7-EF41-8B95-4CC132D8C5E2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60" name="Triangle 59">
                  <a:extLst>
                    <a:ext uri="{FF2B5EF4-FFF2-40B4-BE49-F238E27FC236}">
                      <a16:creationId xmlns:a16="http://schemas.microsoft.com/office/drawing/2014/main" id="{7F2E7F8A-9E73-4A46-8231-84F10295EEF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EC762DC-6A52-8F4F-AE9B-D9703347CA9D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9AA934B-0E47-984D-92E2-E9761AD55382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58" name="Triangle 57">
                  <a:extLst>
                    <a:ext uri="{FF2B5EF4-FFF2-40B4-BE49-F238E27FC236}">
                      <a16:creationId xmlns:a16="http://schemas.microsoft.com/office/drawing/2014/main" id="{90007248-0712-9045-966B-955F4D56DC43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A037587-4F7F-6F45-B497-EE0D7328237A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81C679-34D2-D141-A11C-961189F93D85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BC173-B3F6-804A-841F-0287B265C254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C6DCC9-3D9E-4E42-BF6F-F8C3F0984748}"/>
              </a:ext>
            </a:extLst>
          </p:cNvPr>
          <p:cNvSpPr txBox="1"/>
          <p:nvPr/>
        </p:nvSpPr>
        <p:spPr>
          <a:xfrm>
            <a:off x="4048672" y="628810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I0: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18966-4097-D847-8C5F-B794F0046E6F}"/>
              </a:ext>
            </a:extLst>
          </p:cNvPr>
          <p:cNvSpPr txBox="1"/>
          <p:nvPr/>
        </p:nvSpPr>
        <p:spPr>
          <a:xfrm>
            <a:off x="4048585" y="719056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I1: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2FBCF8-CD07-A642-825F-6F4636E4B452}"/>
              </a:ext>
            </a:extLst>
          </p:cNvPr>
          <p:cNvSpPr txBox="1"/>
          <p:nvPr/>
        </p:nvSpPr>
        <p:spPr>
          <a:xfrm>
            <a:off x="4071931" y="86927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I2: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987A7BE-565E-8346-81BB-AC318305FE48}"/>
              </a:ext>
            </a:extLst>
          </p:cNvPr>
          <p:cNvSpPr/>
          <p:nvPr/>
        </p:nvSpPr>
        <p:spPr>
          <a:xfrm flipH="1">
            <a:off x="10212775" y="7612688"/>
            <a:ext cx="498874" cy="2422161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E88557-E982-7F4C-9CCD-CF8B91027402}"/>
              </a:ext>
            </a:extLst>
          </p:cNvPr>
          <p:cNvCxnSpPr>
            <a:cxnSpLocks/>
          </p:cNvCxnSpPr>
          <p:nvPr/>
        </p:nvCxnSpPr>
        <p:spPr>
          <a:xfrm>
            <a:off x="9900725" y="9321752"/>
            <a:ext cx="0" cy="7160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9597F6-B8DC-A941-8BF7-D78D75792E46}"/>
              </a:ext>
            </a:extLst>
          </p:cNvPr>
          <p:cNvCxnSpPr>
            <a:cxnSpLocks/>
            <a:stCxn id="72" idx="4"/>
            <a:endCxn id="87" idx="0"/>
          </p:cNvCxnSpPr>
          <p:nvPr/>
        </p:nvCxnSpPr>
        <p:spPr>
          <a:xfrm flipH="1">
            <a:off x="9900725" y="7787165"/>
            <a:ext cx="1518" cy="798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4E719FD1-4321-EE4B-A9A1-60C772E2D185}"/>
              </a:ext>
            </a:extLst>
          </p:cNvPr>
          <p:cNvSpPr/>
          <p:nvPr/>
        </p:nvSpPr>
        <p:spPr>
          <a:xfrm>
            <a:off x="9138031" y="7635530"/>
            <a:ext cx="498874" cy="1125415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FC669F1-43AB-DA47-A318-AF8ACE8E042C}"/>
              </a:ext>
            </a:extLst>
          </p:cNvPr>
          <p:cNvSpPr/>
          <p:nvPr/>
        </p:nvSpPr>
        <p:spPr>
          <a:xfrm flipH="1">
            <a:off x="10212780" y="6667466"/>
            <a:ext cx="261756" cy="57446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53343C-D463-B543-B221-8EA7151700D5}"/>
              </a:ext>
            </a:extLst>
          </p:cNvPr>
          <p:cNvSpPr/>
          <p:nvPr/>
        </p:nvSpPr>
        <p:spPr>
          <a:xfrm>
            <a:off x="9559345" y="617900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DC2DFA-B75F-714E-A230-4E1B821DB57F}"/>
              </a:ext>
            </a:extLst>
          </p:cNvPr>
          <p:cNvSpPr/>
          <p:nvPr/>
        </p:nvSpPr>
        <p:spPr>
          <a:xfrm>
            <a:off x="9559343" y="710136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×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4499661-42E2-AB4A-8AE1-C735E8A7492E}"/>
              </a:ext>
            </a:extLst>
          </p:cNvPr>
          <p:cNvSpPr/>
          <p:nvPr/>
        </p:nvSpPr>
        <p:spPr>
          <a:xfrm>
            <a:off x="9189251" y="6831293"/>
            <a:ext cx="600268" cy="1810286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F9885D-0654-274C-B32D-7F630C5999AE}"/>
              </a:ext>
            </a:extLst>
          </p:cNvPr>
          <p:cNvSpPr/>
          <p:nvPr/>
        </p:nvSpPr>
        <p:spPr>
          <a:xfrm>
            <a:off x="9711863" y="7971299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3C4D3-D775-D243-95D3-F2AC83726891}"/>
              </a:ext>
            </a:extLst>
          </p:cNvPr>
          <p:cNvGrpSpPr/>
          <p:nvPr/>
        </p:nvGrpSpPr>
        <p:grpSpPr>
          <a:xfrm>
            <a:off x="10849494" y="6129551"/>
            <a:ext cx="1305935" cy="710729"/>
            <a:chOff x="4983015" y="1856913"/>
            <a:chExt cx="1464584" cy="10808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4A3ABE-303E-B54B-8370-0DABB74EF7CD}"/>
                </a:ext>
              </a:extLst>
            </p:cNvPr>
            <p:cNvSpPr/>
            <p:nvPr/>
          </p:nvSpPr>
          <p:spPr>
            <a:xfrm>
              <a:off x="5015218" y="1856913"/>
              <a:ext cx="1400175" cy="1040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55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28FABE-1A94-084D-AE9B-DD097E7681B7}"/>
                </a:ext>
              </a:extLst>
            </p:cNvPr>
            <p:cNvGrpSpPr/>
            <p:nvPr/>
          </p:nvGrpSpPr>
          <p:grpSpPr>
            <a:xfrm>
              <a:off x="5101864" y="1954414"/>
              <a:ext cx="335425" cy="654580"/>
              <a:chOff x="5185864" y="3090135"/>
              <a:chExt cx="335425" cy="6545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E24A9C7-2117-DF4F-B84B-319C3C3DF714}"/>
                  </a:ext>
                </a:extLst>
              </p:cNvPr>
              <p:cNvSpPr/>
              <p:nvPr/>
            </p:nvSpPr>
            <p:spPr>
              <a:xfrm>
                <a:off x="5185865" y="3090135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A0DB851-60B9-F54E-8FBD-E9AD19834EEC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6424934-BDA0-294D-B6C9-3EBBC960DE40}"/>
                </a:ext>
              </a:extLst>
            </p:cNvPr>
            <p:cNvGrpSpPr/>
            <p:nvPr/>
          </p:nvGrpSpPr>
          <p:grpSpPr>
            <a:xfrm>
              <a:off x="5568692" y="1943661"/>
              <a:ext cx="335425" cy="654580"/>
              <a:chOff x="5185864" y="3076487"/>
              <a:chExt cx="335425" cy="6545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F614559-BD16-B546-A238-DAE69D73DC35}"/>
                  </a:ext>
                </a:extLst>
              </p:cNvPr>
              <p:cNvSpPr/>
              <p:nvPr/>
            </p:nvSpPr>
            <p:spPr>
              <a:xfrm>
                <a:off x="5185865" y="3076487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902B6984-C5DE-3A40-8C94-329629A53EE7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E67A5D-C6AD-FD4E-8F6D-7BA5086F34B0}"/>
                </a:ext>
              </a:extLst>
            </p:cNvPr>
            <p:cNvGrpSpPr/>
            <p:nvPr/>
          </p:nvGrpSpPr>
          <p:grpSpPr>
            <a:xfrm>
              <a:off x="6005278" y="1954414"/>
              <a:ext cx="335425" cy="654580"/>
              <a:chOff x="5185864" y="3078560"/>
              <a:chExt cx="335425" cy="6545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9F11980-030B-2945-96EB-2A0D1A9071DF}"/>
                  </a:ext>
                </a:extLst>
              </p:cNvPr>
              <p:cNvSpPr/>
              <p:nvPr/>
            </p:nvSpPr>
            <p:spPr>
              <a:xfrm>
                <a:off x="5185865" y="3078560"/>
                <a:ext cx="335424" cy="6545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D88F898F-0B37-4344-8EE0-E71EC7E5146F}"/>
                  </a:ext>
                </a:extLst>
              </p:cNvPr>
              <p:cNvSpPr/>
              <p:nvPr/>
            </p:nvSpPr>
            <p:spPr>
              <a:xfrm rot="5400000">
                <a:off x="5012399" y="3370972"/>
                <a:ext cx="462988" cy="11605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84E664-871B-FF4E-9BC2-7173FA831C22}"/>
                </a:ext>
              </a:extLst>
            </p:cNvPr>
            <p:cNvSpPr txBox="1"/>
            <p:nvPr/>
          </p:nvSpPr>
          <p:spPr>
            <a:xfrm>
              <a:off x="4983015" y="2516501"/>
              <a:ext cx="1464584" cy="421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Forwarding Buffer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63BEB30-175E-DD4A-84AB-9D51A67E16BD}"/>
              </a:ext>
            </a:extLst>
          </p:cNvPr>
          <p:cNvSpPr/>
          <p:nvPr/>
        </p:nvSpPr>
        <p:spPr>
          <a:xfrm>
            <a:off x="9557825" y="8585352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+[1]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ACFC9-B54C-9248-AF6A-EF1EDE8C5FED}"/>
              </a:ext>
            </a:extLst>
          </p:cNvPr>
          <p:cNvSpPr/>
          <p:nvPr/>
        </p:nvSpPr>
        <p:spPr>
          <a:xfrm>
            <a:off x="10459716" y="7911101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61FC5D-500D-4A4C-8403-6525842E1FC6}"/>
              </a:ext>
            </a:extLst>
          </p:cNvPr>
          <p:cNvSpPr/>
          <p:nvPr/>
        </p:nvSpPr>
        <p:spPr>
          <a:xfrm>
            <a:off x="9718604" y="9423910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B6C3FF7-01F0-9F4C-AFC6-9953163BDA4F}"/>
              </a:ext>
            </a:extLst>
          </p:cNvPr>
          <p:cNvGrpSpPr/>
          <p:nvPr/>
        </p:nvGrpSpPr>
        <p:grpSpPr>
          <a:xfrm>
            <a:off x="10859616" y="7159691"/>
            <a:ext cx="1305935" cy="710729"/>
            <a:chOff x="3707368" y="7513923"/>
            <a:chExt cx="1305935" cy="71072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D34773-2585-5644-B3C5-3AFF1494D91D}"/>
                </a:ext>
              </a:extLst>
            </p:cNvPr>
            <p:cNvGrpSpPr/>
            <p:nvPr/>
          </p:nvGrpSpPr>
          <p:grpSpPr>
            <a:xfrm>
              <a:off x="3707368" y="7513923"/>
              <a:ext cx="1305935" cy="710729"/>
              <a:chOff x="4983015" y="1856913"/>
              <a:chExt cx="1464584" cy="108083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060973-C9CA-D041-AC39-FBCB2D2387C8}"/>
                  </a:ext>
                </a:extLst>
              </p:cNvPr>
              <p:cNvSpPr/>
              <p:nvPr/>
            </p:nvSpPr>
            <p:spPr>
              <a:xfrm>
                <a:off x="5015218" y="1856913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791F302-C7FD-1C4D-837A-3E7D7D43092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BCFE194-8B28-A24C-AE8D-EC62CAA80FEA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3" name="Triangle 102">
                  <a:extLst>
                    <a:ext uri="{FF2B5EF4-FFF2-40B4-BE49-F238E27FC236}">
                      <a16:creationId xmlns:a16="http://schemas.microsoft.com/office/drawing/2014/main" id="{724E51FB-9417-0D4A-B43F-B4D9658DB765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B1A92B5-4F37-FC49-AE4C-DEAC6A1A1B11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8A6F79-BB1D-6248-B6C9-61D134160DF1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01" name="Triangle 100">
                  <a:extLst>
                    <a:ext uri="{FF2B5EF4-FFF2-40B4-BE49-F238E27FC236}">
                      <a16:creationId xmlns:a16="http://schemas.microsoft.com/office/drawing/2014/main" id="{1839AD3F-BDE0-D041-9F9B-9BA449C0EB0F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843015E-C8D3-7340-96D7-47DA803C410C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EFF7FDE-CE21-A244-B0F3-5AE6DCE0F0F6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99" name="Triangle 98">
                  <a:extLst>
                    <a:ext uri="{FF2B5EF4-FFF2-40B4-BE49-F238E27FC236}">
                      <a16:creationId xmlns:a16="http://schemas.microsoft.com/office/drawing/2014/main" id="{6C5ACACF-34B6-3549-AA2E-B1DFE9CBE32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FD6B26-1F95-4D49-AC32-4FF765BA3A80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BCF828-B945-F64F-BBFA-60AE2F5698EC}"/>
                </a:ext>
              </a:extLst>
            </p:cNvPr>
            <p:cNvSpPr/>
            <p:nvPr/>
          </p:nvSpPr>
          <p:spPr>
            <a:xfrm>
              <a:off x="3828970" y="7682422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CACCED-6E22-724E-8F67-23E67D707DC6}"/>
              </a:ext>
            </a:extLst>
          </p:cNvPr>
          <p:cNvGrpSpPr/>
          <p:nvPr/>
        </p:nvGrpSpPr>
        <p:grpSpPr>
          <a:xfrm>
            <a:off x="10859614" y="8577279"/>
            <a:ext cx="1305935" cy="710730"/>
            <a:chOff x="3707366" y="8931512"/>
            <a:chExt cx="1305935" cy="71073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FE36259-E570-744D-A4A7-55AF94792A07}"/>
                </a:ext>
              </a:extLst>
            </p:cNvPr>
            <p:cNvGrpSpPr/>
            <p:nvPr/>
          </p:nvGrpSpPr>
          <p:grpSpPr>
            <a:xfrm>
              <a:off x="3707366" y="8931512"/>
              <a:ext cx="1305935" cy="710730"/>
              <a:chOff x="4983015" y="1856912"/>
              <a:chExt cx="1464584" cy="108083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8738D7C-8E9F-4645-9237-02B0CFB7F5D3}"/>
                  </a:ext>
                </a:extLst>
              </p:cNvPr>
              <p:cNvSpPr/>
              <p:nvPr/>
            </p:nvSpPr>
            <p:spPr>
              <a:xfrm>
                <a:off x="5015218" y="1856912"/>
                <a:ext cx="1400175" cy="1040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64BE0BE-D429-0A4C-B040-679E4DDF58D4}"/>
                  </a:ext>
                </a:extLst>
              </p:cNvPr>
              <p:cNvGrpSpPr/>
              <p:nvPr/>
            </p:nvGrpSpPr>
            <p:grpSpPr>
              <a:xfrm>
                <a:off x="5101864" y="1954414"/>
                <a:ext cx="335425" cy="654580"/>
                <a:chOff x="5185864" y="3090135"/>
                <a:chExt cx="335425" cy="65458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7FDCCEF-53F5-A147-8705-1582C586C212}"/>
                    </a:ext>
                  </a:extLst>
                </p:cNvPr>
                <p:cNvSpPr/>
                <p:nvPr/>
              </p:nvSpPr>
              <p:spPr>
                <a:xfrm>
                  <a:off x="5185865" y="3090135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8" name="Triangle 117">
                  <a:extLst>
                    <a:ext uri="{FF2B5EF4-FFF2-40B4-BE49-F238E27FC236}">
                      <a16:creationId xmlns:a16="http://schemas.microsoft.com/office/drawing/2014/main" id="{B8F3C0AD-CAE8-6F4E-B811-A3202C6AE017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18B7D29-368C-3846-8C56-1474688B336D}"/>
                  </a:ext>
                </a:extLst>
              </p:cNvPr>
              <p:cNvGrpSpPr/>
              <p:nvPr/>
            </p:nvGrpSpPr>
            <p:grpSpPr>
              <a:xfrm>
                <a:off x="5568692" y="1943661"/>
                <a:ext cx="335425" cy="654580"/>
                <a:chOff x="5185864" y="3076487"/>
                <a:chExt cx="335425" cy="654580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2BF61B2-3EC1-D34F-9272-1B7249C4CEEF}"/>
                    </a:ext>
                  </a:extLst>
                </p:cNvPr>
                <p:cNvSpPr/>
                <p:nvPr/>
              </p:nvSpPr>
              <p:spPr>
                <a:xfrm>
                  <a:off x="5185865" y="3076487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  <p:sp>
              <p:nvSpPr>
                <p:cNvPr id="116" name="Triangle 115">
                  <a:extLst>
                    <a:ext uri="{FF2B5EF4-FFF2-40B4-BE49-F238E27FC236}">
                      <a16:creationId xmlns:a16="http://schemas.microsoft.com/office/drawing/2014/main" id="{45D624C0-0449-0A4A-AC43-FDE7B62EC9DA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1C2A9E2-D952-BC4D-9FC9-DCAB5B046B74}"/>
                  </a:ext>
                </a:extLst>
              </p:cNvPr>
              <p:cNvGrpSpPr/>
              <p:nvPr/>
            </p:nvGrpSpPr>
            <p:grpSpPr>
              <a:xfrm>
                <a:off x="6005278" y="1954414"/>
                <a:ext cx="335425" cy="654580"/>
                <a:chOff x="5185864" y="3078560"/>
                <a:chExt cx="335425" cy="6545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0FF3088-2FB6-F048-A6FF-FCBF619DFF53}"/>
                    </a:ext>
                  </a:extLst>
                </p:cNvPr>
                <p:cNvSpPr/>
                <p:nvPr/>
              </p:nvSpPr>
              <p:spPr>
                <a:xfrm>
                  <a:off x="5185865" y="3078560"/>
                  <a:ext cx="335424" cy="6545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 dirty="0"/>
                </a:p>
              </p:txBody>
            </p:sp>
            <p:sp>
              <p:nvSpPr>
                <p:cNvPr id="114" name="Triangle 113">
                  <a:extLst>
                    <a:ext uri="{FF2B5EF4-FFF2-40B4-BE49-F238E27FC236}">
                      <a16:creationId xmlns:a16="http://schemas.microsoft.com/office/drawing/2014/main" id="{CA530FFF-5303-7643-B324-68E7CAD6DB39}"/>
                    </a:ext>
                  </a:extLst>
                </p:cNvPr>
                <p:cNvSpPr/>
                <p:nvPr/>
              </p:nvSpPr>
              <p:spPr>
                <a:xfrm rot="5400000">
                  <a:off x="5012399" y="3370972"/>
                  <a:ext cx="462988" cy="116057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55"/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6E288A4-7306-1549-92A0-CFBCF6C0FCEF}"/>
                  </a:ext>
                </a:extLst>
              </p:cNvPr>
              <p:cNvSpPr txBox="1"/>
              <p:nvPr/>
            </p:nvSpPr>
            <p:spPr>
              <a:xfrm>
                <a:off x="4983015" y="2516501"/>
                <a:ext cx="1464584" cy="4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Forwarding Buffer</a:t>
                </a: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1BC4196-B328-B749-9C41-F74E090E1C21}"/>
                </a:ext>
              </a:extLst>
            </p:cNvPr>
            <p:cNvSpPr/>
            <p:nvPr/>
          </p:nvSpPr>
          <p:spPr>
            <a:xfrm>
              <a:off x="3820950" y="9118187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C69868D-2DC4-984D-82B1-43E31F7F9EA3}"/>
                </a:ext>
              </a:extLst>
            </p:cNvPr>
            <p:cNvSpPr/>
            <p:nvPr/>
          </p:nvSpPr>
          <p:spPr>
            <a:xfrm>
              <a:off x="4238042" y="9118191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v1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4662129-2451-614E-B382-79B542AF21CE}"/>
              </a:ext>
            </a:extLst>
          </p:cNvPr>
          <p:cNvCxnSpPr>
            <a:cxnSpLocks/>
          </p:cNvCxnSpPr>
          <p:nvPr/>
        </p:nvCxnSpPr>
        <p:spPr>
          <a:xfrm>
            <a:off x="9878628" y="5454808"/>
            <a:ext cx="1522" cy="7112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4EA4F5-BD4E-2445-96E9-15BA09938A5A}"/>
              </a:ext>
            </a:extLst>
          </p:cNvPr>
          <p:cNvSpPr/>
          <p:nvPr/>
        </p:nvSpPr>
        <p:spPr>
          <a:xfrm>
            <a:off x="9707941" y="562435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5354835E-25F1-BA45-B348-CA327F34CE67}"/>
              </a:ext>
            </a:extLst>
          </p:cNvPr>
          <p:cNvSpPr/>
          <p:nvPr/>
        </p:nvSpPr>
        <p:spPr>
          <a:xfrm>
            <a:off x="5900810" y="5810050"/>
            <a:ext cx="3712479" cy="3920982"/>
          </a:xfrm>
          <a:custGeom>
            <a:avLst/>
            <a:gdLst>
              <a:gd name="connsiteX0" fmla="*/ 0 w 3671887"/>
              <a:gd name="connsiteY0" fmla="*/ 3376800 h 3920982"/>
              <a:gd name="connsiteX1" fmla="*/ 1443037 w 3671887"/>
              <a:gd name="connsiteY1" fmla="*/ 3919725 h 3920982"/>
              <a:gd name="connsiteX2" fmla="*/ 2728912 w 3671887"/>
              <a:gd name="connsiteY2" fmla="*/ 3405375 h 3920982"/>
              <a:gd name="connsiteX3" fmla="*/ 2857500 w 3671887"/>
              <a:gd name="connsiteY3" fmla="*/ 705038 h 3920982"/>
              <a:gd name="connsiteX4" fmla="*/ 3243262 w 3671887"/>
              <a:gd name="connsiteY4" fmla="*/ 4950 h 3920982"/>
              <a:gd name="connsiteX5" fmla="*/ 3671887 w 3671887"/>
              <a:gd name="connsiteY5" fmla="*/ 447863 h 392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887" h="3920982">
                <a:moveTo>
                  <a:pt x="0" y="3376800"/>
                </a:moveTo>
                <a:cubicBezTo>
                  <a:pt x="494109" y="3645881"/>
                  <a:pt x="988218" y="3914963"/>
                  <a:pt x="1443037" y="3919725"/>
                </a:cubicBezTo>
                <a:cubicBezTo>
                  <a:pt x="1897856" y="3924487"/>
                  <a:pt x="2493168" y="3941156"/>
                  <a:pt x="2728912" y="3405375"/>
                </a:cubicBezTo>
                <a:cubicBezTo>
                  <a:pt x="2964656" y="2869594"/>
                  <a:pt x="2771775" y="1271775"/>
                  <a:pt x="2857500" y="705038"/>
                </a:cubicBezTo>
                <a:cubicBezTo>
                  <a:pt x="2943225" y="138300"/>
                  <a:pt x="3107531" y="47812"/>
                  <a:pt x="3243262" y="4950"/>
                </a:cubicBezTo>
                <a:cubicBezTo>
                  <a:pt x="3378993" y="-37913"/>
                  <a:pt x="3525440" y="204975"/>
                  <a:pt x="3671887" y="447863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C92D5765-9F4F-C540-B0E3-9F270C3505A8}"/>
              </a:ext>
            </a:extLst>
          </p:cNvPr>
          <p:cNvSpPr/>
          <p:nvPr/>
        </p:nvSpPr>
        <p:spPr>
          <a:xfrm flipH="1">
            <a:off x="6003824" y="7609721"/>
            <a:ext cx="498874" cy="239157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A39968-20FA-DC46-B79D-96EAECEABA51}"/>
              </a:ext>
            </a:extLst>
          </p:cNvPr>
          <p:cNvSpPr/>
          <p:nvPr/>
        </p:nvSpPr>
        <p:spPr>
          <a:xfrm>
            <a:off x="6250765" y="790813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E67363-A1CB-A045-95DB-4C0C84478DD2}"/>
              </a:ext>
            </a:extLst>
          </p:cNvPr>
          <p:cNvSpPr/>
          <p:nvPr/>
        </p:nvSpPr>
        <p:spPr>
          <a:xfrm>
            <a:off x="5348874" y="8582385"/>
            <a:ext cx="685801" cy="68580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+[0]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013007C-B221-564A-A02E-0736A2998ADE}"/>
              </a:ext>
            </a:extLst>
          </p:cNvPr>
          <p:cNvSpPr/>
          <p:nvPr/>
        </p:nvSpPr>
        <p:spPr>
          <a:xfrm rot="21343061">
            <a:off x="8908327" y="6575141"/>
            <a:ext cx="769425" cy="3476583"/>
          </a:xfrm>
          <a:custGeom>
            <a:avLst/>
            <a:gdLst>
              <a:gd name="connsiteX0" fmla="*/ 629924 w 629924"/>
              <a:gd name="connsiteY0" fmla="*/ 0 h 1625600"/>
              <a:gd name="connsiteX1" fmla="*/ 4 w 629924"/>
              <a:gd name="connsiteY1" fmla="*/ 640080 h 1625600"/>
              <a:gd name="connsiteX2" fmla="*/ 619764 w 629924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924" h="1625600">
                <a:moveTo>
                  <a:pt x="629924" y="0"/>
                </a:moveTo>
                <a:cubicBezTo>
                  <a:pt x="315810" y="184573"/>
                  <a:pt x="1697" y="369147"/>
                  <a:pt x="4" y="640080"/>
                </a:cubicBezTo>
                <a:cubicBezTo>
                  <a:pt x="-1689" y="911013"/>
                  <a:pt x="513084" y="1456267"/>
                  <a:pt x="619764" y="162560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1360A5-FFD6-0145-AC04-DAAF6FA7BD88}"/>
              </a:ext>
            </a:extLst>
          </p:cNvPr>
          <p:cNvSpPr/>
          <p:nvPr/>
        </p:nvSpPr>
        <p:spPr>
          <a:xfrm>
            <a:off x="9012572" y="7270806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0EC039-5C8E-7343-950D-F79089427D19}"/>
              </a:ext>
            </a:extLst>
          </p:cNvPr>
          <p:cNvSpPr/>
          <p:nvPr/>
        </p:nvSpPr>
        <p:spPr>
          <a:xfrm>
            <a:off x="9007187" y="8664578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28" name="Multiply 127">
            <a:extLst>
              <a:ext uri="{FF2B5EF4-FFF2-40B4-BE49-F238E27FC236}">
                <a16:creationId xmlns:a16="http://schemas.microsoft.com/office/drawing/2014/main" id="{FD78141E-7E35-F246-BEDC-BD643A6D7914}"/>
              </a:ext>
            </a:extLst>
          </p:cNvPr>
          <p:cNvSpPr/>
          <p:nvPr/>
        </p:nvSpPr>
        <p:spPr>
          <a:xfrm>
            <a:off x="8886897" y="8559918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68C5E3A-1FCD-0841-BDE9-8F40D3ECD843}"/>
              </a:ext>
            </a:extLst>
          </p:cNvPr>
          <p:cNvSpPr/>
          <p:nvPr/>
        </p:nvSpPr>
        <p:spPr>
          <a:xfrm>
            <a:off x="4787486" y="8664564"/>
            <a:ext cx="36576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130" name="Multiply 129">
            <a:extLst>
              <a:ext uri="{FF2B5EF4-FFF2-40B4-BE49-F238E27FC236}">
                <a16:creationId xmlns:a16="http://schemas.microsoft.com/office/drawing/2014/main" id="{12239558-4908-8145-8A3F-2132796C3E4F}"/>
              </a:ext>
            </a:extLst>
          </p:cNvPr>
          <p:cNvSpPr/>
          <p:nvPr/>
        </p:nvSpPr>
        <p:spPr>
          <a:xfrm>
            <a:off x="4667196" y="8559904"/>
            <a:ext cx="602489" cy="586625"/>
          </a:xfrm>
          <a:prstGeom prst="mathMultiply">
            <a:avLst>
              <a:gd name="adj1" fmla="val 87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A7EDDB-6B64-C54C-912B-6CE7EA9D26C1}"/>
              </a:ext>
            </a:extLst>
          </p:cNvPr>
          <p:cNvSpPr txBox="1"/>
          <p:nvPr/>
        </p:nvSpPr>
        <p:spPr>
          <a:xfrm>
            <a:off x="4568998" y="10216876"/>
            <a:ext cx="217752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 values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 RF writes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9E8355-AF4C-8C46-A6CC-22EC25B4A7FD}"/>
              </a:ext>
            </a:extLst>
          </p:cNvPr>
          <p:cNvCxnSpPr>
            <a:cxnSpLocks/>
          </p:cNvCxnSpPr>
          <p:nvPr/>
        </p:nvCxnSpPr>
        <p:spPr>
          <a:xfrm flipH="1" flipV="1">
            <a:off x="10056883" y="8345374"/>
            <a:ext cx="792610" cy="1278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861B220-30C0-B14C-AAE6-2C2C243A965F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4970367" y="9030324"/>
            <a:ext cx="71263" cy="118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23519FA-EBFD-A049-8ABE-D5B1139CBD67}"/>
              </a:ext>
            </a:extLst>
          </p:cNvPr>
          <p:cNvSpPr txBox="1"/>
          <p:nvPr/>
        </p:nvSpPr>
        <p:spPr>
          <a:xfrm>
            <a:off x="3970241" y="5160752"/>
            <a:ext cx="8610842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>
                <a:lumMod val="50000"/>
                <a:alpha val="42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2B846EC-BD03-5647-B84C-53340A3AC51B}"/>
              </a:ext>
            </a:extLst>
          </p:cNvPr>
          <p:cNvSpPr txBox="1"/>
          <p:nvPr/>
        </p:nvSpPr>
        <p:spPr>
          <a:xfrm>
            <a:off x="10813016" y="9579380"/>
            <a:ext cx="1568434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Forwarding eliminates RF reads</a:t>
            </a:r>
          </a:p>
        </p:txBody>
      </p:sp>
    </p:spTree>
    <p:extLst>
      <p:ext uri="{BB962C8B-B14F-4D97-AF65-F5344CB8AC3E}">
        <p14:creationId xmlns:p14="http://schemas.microsoft.com/office/powerpoint/2010/main" val="398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</TotalTime>
  <Words>1218</Words>
  <Application>Microsoft Macintosh PowerPoint</Application>
  <PresentationFormat>Custom</PresentationFormat>
  <Paragraphs>651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ggobiesk</dc:creator>
  <cp:lastModifiedBy>Graham Gobieski</cp:lastModifiedBy>
  <cp:revision>164</cp:revision>
  <cp:lastPrinted>2019-08-31T19:20:41Z</cp:lastPrinted>
  <dcterms:created xsi:type="dcterms:W3CDTF">2019-04-02T01:31:51Z</dcterms:created>
  <dcterms:modified xsi:type="dcterms:W3CDTF">2022-05-02T20:26:41Z</dcterms:modified>
</cp:coreProperties>
</file>