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3716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760000"/>
    <a:srgbClr val="4370C4"/>
    <a:srgbClr val="E0E0E0"/>
    <a:srgbClr val="A782D9"/>
    <a:srgbClr val="D883FF"/>
    <a:srgbClr val="5A4676"/>
    <a:srgbClr val="B049FF"/>
    <a:srgbClr val="FF7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4700"/>
  </p:normalViewPr>
  <p:slideViewPr>
    <p:cSldViewPr snapToGrid="0" snapToObjects="1">
      <p:cViewPr varScale="1">
        <p:scale>
          <a:sx n="61" d="100"/>
          <a:sy n="61" d="100"/>
        </p:scale>
        <p:origin x="210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416B-B35B-1048-8006-C23A200D766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9413" y="1143000"/>
            <a:ext cx="355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BEA7-3320-4E4A-9835-551159F1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45429"/>
            <a:ext cx="11658600" cy="413850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243533"/>
            <a:ext cx="10287000" cy="286998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632883"/>
            <a:ext cx="295751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632883"/>
            <a:ext cx="8701088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963549"/>
            <a:ext cx="11830050" cy="494474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955072"/>
            <a:ext cx="11830050" cy="26003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32886"/>
            <a:ext cx="1183005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914016"/>
            <a:ext cx="5802510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342130"/>
            <a:ext cx="580251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914016"/>
            <a:ext cx="5831087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342130"/>
            <a:ext cx="58310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711539"/>
            <a:ext cx="6943725" cy="84476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711539"/>
            <a:ext cx="6943725" cy="84476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32886"/>
            <a:ext cx="118300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164417"/>
            <a:ext cx="118300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6CC8-D9DF-A445-80C0-5449AE21F0CF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1017676"/>
            <a:ext cx="46291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E6E43C-6DD3-A54E-B4AD-EDC32C836902}"/>
              </a:ext>
            </a:extLst>
          </p:cNvPr>
          <p:cNvSpPr txBox="1"/>
          <p:nvPr/>
        </p:nvSpPr>
        <p:spPr>
          <a:xfrm>
            <a:off x="2790000" y="5428634"/>
            <a:ext cx="1204176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Scalar Core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3AB2B37B-3947-FE43-A844-EC8A962E9C33}"/>
              </a:ext>
            </a:extLst>
          </p:cNvPr>
          <p:cNvSpPr/>
          <p:nvPr/>
        </p:nvSpPr>
        <p:spPr>
          <a:xfrm rot="16200000">
            <a:off x="1559008" y="4270738"/>
            <a:ext cx="1703157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2E21A-35FC-034C-B269-FBE0B89830CC}"/>
              </a:ext>
            </a:extLst>
          </p:cNvPr>
          <p:cNvSpPr txBox="1"/>
          <p:nvPr/>
        </p:nvSpPr>
        <p:spPr>
          <a:xfrm>
            <a:off x="2514659" y="3511728"/>
            <a:ext cx="1782078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Scalar Execution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F8D076F-29EE-4D49-A740-7BE22DC0C102}"/>
              </a:ext>
            </a:extLst>
          </p:cNvPr>
          <p:cNvGrpSpPr/>
          <p:nvPr/>
        </p:nvGrpSpPr>
        <p:grpSpPr>
          <a:xfrm>
            <a:off x="5131421" y="3925999"/>
            <a:ext cx="1407376" cy="1587559"/>
            <a:chOff x="4325149" y="846143"/>
            <a:chExt cx="1852735" cy="21417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DC465-1507-6A43-BB64-ADB7FCEA9EBD}"/>
                </a:ext>
              </a:extLst>
            </p:cNvPr>
            <p:cNvSpPr/>
            <p:nvPr/>
          </p:nvSpPr>
          <p:spPr>
            <a:xfrm>
              <a:off x="4325149" y="846143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0058B8-6641-1D4F-A2F3-37DB7B347E9A}"/>
                </a:ext>
              </a:extLst>
            </p:cNvPr>
            <p:cNvSpPr/>
            <p:nvPr/>
          </p:nvSpPr>
          <p:spPr>
            <a:xfrm>
              <a:off x="4508567" y="998806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4A11DE-BAD2-E541-9E06-96834B0E9DAE}"/>
                </a:ext>
              </a:extLst>
            </p:cNvPr>
            <p:cNvSpPr/>
            <p:nvPr/>
          </p:nvSpPr>
          <p:spPr>
            <a:xfrm>
              <a:off x="4508567" y="1653387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87CCC8-012B-CB41-8A87-026B752AC83C}"/>
                </a:ext>
              </a:extLst>
            </p:cNvPr>
            <p:cNvSpPr/>
            <p:nvPr/>
          </p:nvSpPr>
          <p:spPr>
            <a:xfrm>
              <a:off x="4508567" y="2307968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2FB4FBCF-B3C8-D346-A40D-AA91251A9777}"/>
              </a:ext>
            </a:extLst>
          </p:cNvPr>
          <p:cNvSpPr/>
          <p:nvPr/>
        </p:nvSpPr>
        <p:spPr>
          <a:xfrm rot="16200000">
            <a:off x="3969565" y="4339573"/>
            <a:ext cx="1699210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33AA0-235F-2849-862E-99120D9CA140}"/>
              </a:ext>
            </a:extLst>
          </p:cNvPr>
          <p:cNvSpPr txBox="1"/>
          <p:nvPr/>
        </p:nvSpPr>
        <p:spPr>
          <a:xfrm>
            <a:off x="5038082" y="3550862"/>
            <a:ext cx="2722776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Baseline Vector Execution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995BC5C1-6969-F244-A8D2-BDF0F87344F4}"/>
              </a:ext>
            </a:extLst>
          </p:cNvPr>
          <p:cNvSpPr/>
          <p:nvPr/>
        </p:nvSpPr>
        <p:spPr>
          <a:xfrm rot="5400000" flipH="1">
            <a:off x="6512366" y="4881100"/>
            <a:ext cx="633351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6285C5-C39B-9D47-8FE9-4E44FBEB47AB}"/>
              </a:ext>
            </a:extLst>
          </p:cNvPr>
          <p:cNvGrpSpPr/>
          <p:nvPr/>
        </p:nvGrpSpPr>
        <p:grpSpPr>
          <a:xfrm>
            <a:off x="6637587" y="3935643"/>
            <a:ext cx="1365170" cy="940534"/>
            <a:chOff x="6781657" y="4230684"/>
            <a:chExt cx="1400175" cy="9646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EC501F-BA11-3C46-9C71-F8BFF18B9AB1}"/>
                </a:ext>
              </a:extLst>
            </p:cNvPr>
            <p:cNvSpPr/>
            <p:nvPr/>
          </p:nvSpPr>
          <p:spPr>
            <a:xfrm>
              <a:off x="6781657" y="4230684"/>
              <a:ext cx="1400175" cy="9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C2A54E-D3D9-BA43-BAD6-DFD4F9FDEC1D}"/>
                </a:ext>
              </a:extLst>
            </p:cNvPr>
            <p:cNvGrpSpPr/>
            <p:nvPr/>
          </p:nvGrpSpPr>
          <p:grpSpPr>
            <a:xfrm>
              <a:off x="6884051" y="4316278"/>
              <a:ext cx="207828" cy="337867"/>
              <a:chOff x="9512957" y="3803643"/>
              <a:chExt cx="207828" cy="33786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E86F44-98A1-544E-B8BD-B5F25F4B2480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EB82045C-C686-AD43-9B70-A58704943B98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4F67D05-86E9-BC49-9F4E-5EA65B0C5A20}"/>
                </a:ext>
              </a:extLst>
            </p:cNvPr>
            <p:cNvGrpSpPr/>
            <p:nvPr/>
          </p:nvGrpSpPr>
          <p:grpSpPr>
            <a:xfrm>
              <a:off x="7219475" y="4316277"/>
              <a:ext cx="207828" cy="337867"/>
              <a:chOff x="9512957" y="3803643"/>
              <a:chExt cx="207828" cy="33786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5AF1FD-E177-124E-8910-0FF20ACF5B4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EF4C8736-DAB8-114A-99FA-CCB49CEA5248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37B0887-11C1-FF41-BD1E-792FF1AD6DF4}"/>
                </a:ext>
              </a:extLst>
            </p:cNvPr>
            <p:cNvGrpSpPr/>
            <p:nvPr/>
          </p:nvGrpSpPr>
          <p:grpSpPr>
            <a:xfrm>
              <a:off x="7546238" y="4316276"/>
              <a:ext cx="207828" cy="337867"/>
              <a:chOff x="9512957" y="3803643"/>
              <a:chExt cx="207828" cy="33786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2D3A97-53FD-5446-962F-2D9E741AEE79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88544DD3-DA52-2043-BF2A-DB7FE493FAA1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EB5E287-7E8B-704E-9F4F-FCACE2DC3DCF}"/>
                </a:ext>
              </a:extLst>
            </p:cNvPr>
            <p:cNvGrpSpPr/>
            <p:nvPr/>
          </p:nvGrpSpPr>
          <p:grpSpPr>
            <a:xfrm>
              <a:off x="7880142" y="4316276"/>
              <a:ext cx="207828" cy="337867"/>
              <a:chOff x="9512957" y="3803643"/>
              <a:chExt cx="207828" cy="33786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24DB63-A924-8A4D-AB3E-A5FE62544E6C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A30A8B3D-A898-9D44-80D3-82A2BFF646C4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BEB3F7-6BF7-7247-A5E7-592276A1B9BC}"/>
                </a:ext>
              </a:extLst>
            </p:cNvPr>
            <p:cNvSpPr txBox="1"/>
            <p:nvPr/>
          </p:nvSpPr>
          <p:spPr>
            <a:xfrm>
              <a:off x="6815587" y="4658496"/>
              <a:ext cx="1332317" cy="525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Vector Register </a:t>
              </a:r>
            </a:p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File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F61D58-3110-654D-B542-F60DCAAA3EEA}"/>
              </a:ext>
            </a:extLst>
          </p:cNvPr>
          <p:cNvCxnSpPr>
            <a:cxnSpLocks/>
          </p:cNvCxnSpPr>
          <p:nvPr/>
        </p:nvCxnSpPr>
        <p:spPr>
          <a:xfrm flipH="1">
            <a:off x="4394728" y="3550862"/>
            <a:ext cx="20134" cy="23349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A27A32-8BEB-BD46-9728-A98F17E13FEA}"/>
              </a:ext>
            </a:extLst>
          </p:cNvPr>
          <p:cNvSpPr txBox="1"/>
          <p:nvPr/>
        </p:nvSpPr>
        <p:spPr>
          <a:xfrm>
            <a:off x="7107152" y="4851678"/>
            <a:ext cx="1469248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Vector </a:t>
            </a:r>
          </a:p>
          <a:p>
            <a:r>
              <a:rPr lang="en-US" sz="1560" dirty="0"/>
              <a:t>Instructions</a:t>
            </a:r>
          </a:p>
          <a:p>
            <a:r>
              <a:rPr lang="en-US" sz="1560" dirty="0"/>
              <a:t>Spin on Execute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C8FF2-0F73-D641-AD3A-F7E752FC19AA}"/>
              </a:ext>
            </a:extLst>
          </p:cNvPr>
          <p:cNvCxnSpPr>
            <a:cxnSpLocks/>
          </p:cNvCxnSpPr>
          <p:nvPr/>
        </p:nvCxnSpPr>
        <p:spPr>
          <a:xfrm flipH="1">
            <a:off x="4404463" y="5610417"/>
            <a:ext cx="44662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C8FFAD-F991-B342-856B-AE0EF38E7ADE}"/>
              </a:ext>
            </a:extLst>
          </p:cNvPr>
          <p:cNvGrpSpPr/>
          <p:nvPr/>
        </p:nvGrpSpPr>
        <p:grpSpPr>
          <a:xfrm>
            <a:off x="2071709" y="6479862"/>
            <a:ext cx="1806416" cy="2088241"/>
            <a:chOff x="1612974" y="1004886"/>
            <a:chExt cx="1852735" cy="21417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283AA-2A4A-2D4B-BFBB-3EF34EAAF0A0}"/>
                </a:ext>
              </a:extLst>
            </p:cNvPr>
            <p:cNvSpPr/>
            <p:nvPr/>
          </p:nvSpPr>
          <p:spPr>
            <a:xfrm>
              <a:off x="1612974" y="1004886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E140B9-239F-3548-A215-A110A4C04674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91A30F-FB35-B140-A893-76DACD9ECDC9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A9D688-0309-1143-A540-0B727DDE7DAD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1020071-D3F7-144C-A33B-0451B1BE913E}"/>
              </a:ext>
            </a:extLst>
          </p:cNvPr>
          <p:cNvSpPr txBox="1"/>
          <p:nvPr/>
        </p:nvSpPr>
        <p:spPr>
          <a:xfrm>
            <a:off x="2011569" y="5962006"/>
            <a:ext cx="1791430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b="1" dirty="0"/>
              <a:t>MANIC</a:t>
            </a:r>
            <a:endParaRPr lang="en-US" sz="273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6FA3B6-D5BC-2E41-9A10-062D05E6C5C1}"/>
              </a:ext>
            </a:extLst>
          </p:cNvPr>
          <p:cNvGrpSpPr/>
          <p:nvPr/>
        </p:nvGrpSpPr>
        <p:grpSpPr>
          <a:xfrm>
            <a:off x="3982621" y="7991067"/>
            <a:ext cx="1365170" cy="940534"/>
            <a:chOff x="6781657" y="4230684"/>
            <a:chExt cx="1400175" cy="9646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377AAC-E54E-0840-9EA1-AF255948A272}"/>
                </a:ext>
              </a:extLst>
            </p:cNvPr>
            <p:cNvSpPr/>
            <p:nvPr/>
          </p:nvSpPr>
          <p:spPr>
            <a:xfrm>
              <a:off x="6781657" y="4230684"/>
              <a:ext cx="1400175" cy="9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BD55150-9866-1749-AA10-55C9C0087CCF}"/>
                </a:ext>
              </a:extLst>
            </p:cNvPr>
            <p:cNvGrpSpPr/>
            <p:nvPr/>
          </p:nvGrpSpPr>
          <p:grpSpPr>
            <a:xfrm>
              <a:off x="6884051" y="4316278"/>
              <a:ext cx="207828" cy="337867"/>
              <a:chOff x="9512957" y="3803643"/>
              <a:chExt cx="207828" cy="33786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E46E28F-9BED-894B-BFDB-FA11CE678B7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1F4BF144-6752-724F-BC83-F7AA5EAF7E80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9AF4B31-A572-3248-8035-34AD6E8D8F1D}"/>
                </a:ext>
              </a:extLst>
            </p:cNvPr>
            <p:cNvGrpSpPr/>
            <p:nvPr/>
          </p:nvGrpSpPr>
          <p:grpSpPr>
            <a:xfrm>
              <a:off x="7219475" y="4316277"/>
              <a:ext cx="207828" cy="337867"/>
              <a:chOff x="9512957" y="3803643"/>
              <a:chExt cx="207828" cy="33786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0652B7F-A051-BE4C-B076-C7D5DE55916D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880086CC-392D-0745-98DE-6901E0539260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A591776-3302-A24E-B879-3C841AD72568}"/>
                </a:ext>
              </a:extLst>
            </p:cNvPr>
            <p:cNvGrpSpPr/>
            <p:nvPr/>
          </p:nvGrpSpPr>
          <p:grpSpPr>
            <a:xfrm>
              <a:off x="7546238" y="4316276"/>
              <a:ext cx="207828" cy="337867"/>
              <a:chOff x="9512957" y="3803643"/>
              <a:chExt cx="207828" cy="33786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108BFDB-D7E6-FC43-B249-D924200E9011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903D718F-27E1-124C-B82F-8CD3390DC562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F96DCC1-1A2C-9849-9BCA-452D8F7A0C28}"/>
                </a:ext>
              </a:extLst>
            </p:cNvPr>
            <p:cNvGrpSpPr/>
            <p:nvPr/>
          </p:nvGrpSpPr>
          <p:grpSpPr>
            <a:xfrm>
              <a:off x="7880142" y="4316276"/>
              <a:ext cx="207828" cy="337867"/>
              <a:chOff x="9512957" y="3803643"/>
              <a:chExt cx="207828" cy="337867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E3DAD70-3090-EA4D-8443-9A90FE18EC1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8164AADA-E328-B341-9EFD-8197D064DAC7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D6AFB9-0EE1-1F45-9AC3-63FC47636427}"/>
                </a:ext>
              </a:extLst>
            </p:cNvPr>
            <p:cNvSpPr txBox="1"/>
            <p:nvPr/>
          </p:nvSpPr>
          <p:spPr>
            <a:xfrm>
              <a:off x="6815587" y="4658496"/>
              <a:ext cx="1332317" cy="525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Vector Register </a:t>
              </a:r>
            </a:p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File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C4BA818-B443-EF4D-AF94-9C6E535470D7}"/>
              </a:ext>
            </a:extLst>
          </p:cNvPr>
          <p:cNvGrpSpPr/>
          <p:nvPr/>
        </p:nvGrpSpPr>
        <p:grpSpPr>
          <a:xfrm>
            <a:off x="3968929" y="6088926"/>
            <a:ext cx="1458854" cy="1637967"/>
            <a:chOff x="3613330" y="3925303"/>
            <a:chExt cx="729869" cy="119419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D8572D8-592D-BC44-8775-1408F4664A93}"/>
                </a:ext>
              </a:extLst>
            </p:cNvPr>
            <p:cNvSpPr/>
            <p:nvPr/>
          </p:nvSpPr>
          <p:spPr>
            <a:xfrm>
              <a:off x="3613330" y="3925303"/>
              <a:ext cx="729869" cy="11941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1510954-6F1B-624F-9C14-E8685E817E78}"/>
                </a:ext>
              </a:extLst>
            </p:cNvPr>
            <p:cNvSpPr/>
            <p:nvPr/>
          </p:nvSpPr>
          <p:spPr>
            <a:xfrm>
              <a:off x="3678265" y="4806803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v2 = v1 + v0.k</a:t>
              </a:r>
              <a:endParaRPr lang="en-US" sz="1755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54B8807-62ED-2E4E-897D-3ECE47D46223}"/>
                </a:ext>
              </a:extLst>
            </p:cNvPr>
            <p:cNvSpPr/>
            <p:nvPr/>
          </p:nvSpPr>
          <p:spPr>
            <a:xfrm>
              <a:off x="3678265" y="4024700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v0 = </a:t>
              </a:r>
              <a:r>
                <a:rPr lang="en-US" sz="1170" dirty="0" err="1"/>
                <a:t>vload</a:t>
              </a:r>
              <a:r>
                <a:rPr lang="en-US" sz="1170" dirty="0"/>
                <a:t>(</a:t>
              </a:r>
              <a:r>
                <a:rPr lang="en-US" sz="1170" dirty="0" err="1"/>
                <a:t>addr</a:t>
              </a:r>
              <a:r>
                <a:rPr lang="en-US" sz="1170" dirty="0"/>
                <a:t>)</a:t>
              </a:r>
              <a:endParaRPr lang="en-US" sz="1755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E89C62-98C4-DD41-9FDD-2B890FF83BE4}"/>
                </a:ext>
              </a:extLst>
            </p:cNvPr>
            <p:cNvSpPr/>
            <p:nvPr/>
          </p:nvSpPr>
          <p:spPr>
            <a:xfrm>
              <a:off x="3678265" y="4410021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v1 = v2 * v3</a:t>
              </a:r>
              <a:endParaRPr lang="en-US" sz="1755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4DD2449-B8A6-B148-926B-D16225AB98DA}"/>
              </a:ext>
            </a:extLst>
          </p:cNvPr>
          <p:cNvGrpSpPr/>
          <p:nvPr/>
        </p:nvGrpSpPr>
        <p:grpSpPr>
          <a:xfrm>
            <a:off x="5897132" y="5861277"/>
            <a:ext cx="1749332" cy="2132890"/>
            <a:chOff x="4418210" y="3898612"/>
            <a:chExt cx="933324" cy="140884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ACF95C-BF65-7743-92E6-A1AC6019C130}"/>
                </a:ext>
              </a:extLst>
            </p:cNvPr>
            <p:cNvGrpSpPr/>
            <p:nvPr/>
          </p:nvGrpSpPr>
          <p:grpSpPr>
            <a:xfrm>
              <a:off x="4418210" y="4143822"/>
              <a:ext cx="230146" cy="935694"/>
              <a:chOff x="4416163" y="4201712"/>
              <a:chExt cx="230146" cy="93569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F108080-8F63-7142-8F66-D3A3F5B61D68}"/>
                  </a:ext>
                </a:extLst>
              </p:cNvPr>
              <p:cNvSpPr/>
              <p:nvPr/>
            </p:nvSpPr>
            <p:spPr>
              <a:xfrm>
                <a:off x="4416163" y="4201712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49A73C-ACD8-564C-94B6-6EA49BE5F351}"/>
                  </a:ext>
                </a:extLst>
              </p:cNvPr>
              <p:cNvSpPr/>
              <p:nvPr/>
            </p:nvSpPr>
            <p:spPr>
              <a:xfrm>
                <a:off x="4417709" y="4550181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67EFCBB-C907-2F46-9BB2-A4708940EB69}"/>
                  </a:ext>
                </a:extLst>
              </p:cNvPr>
              <p:cNvSpPr/>
              <p:nvPr/>
            </p:nvSpPr>
            <p:spPr>
              <a:xfrm>
                <a:off x="4417709" y="4908806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</p:grp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4EA7DE9-ACFF-6043-AA20-0BE3D4919FA6}"/>
                </a:ext>
              </a:extLst>
            </p:cNvPr>
            <p:cNvSpPr/>
            <p:nvPr/>
          </p:nvSpPr>
          <p:spPr>
            <a:xfrm>
              <a:off x="4525346" y="3898612"/>
              <a:ext cx="826188" cy="1408847"/>
            </a:xfrm>
            <a:custGeom>
              <a:avLst/>
              <a:gdLst>
                <a:gd name="connsiteX0" fmla="*/ 0 w 377890"/>
                <a:gd name="connsiteY0" fmla="*/ 1177241 h 1408847"/>
                <a:gd name="connsiteX1" fmla="*/ 149290 w 377890"/>
                <a:gd name="connsiteY1" fmla="*/ 1326531 h 1408847"/>
                <a:gd name="connsiteX2" fmla="*/ 270588 w 377890"/>
                <a:gd name="connsiteY2" fmla="*/ 52902 h 1408847"/>
                <a:gd name="connsiteX3" fmla="*/ 377890 w 377890"/>
                <a:gd name="connsiteY3" fmla="*/ 244180 h 140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90" h="1408847">
                  <a:moveTo>
                    <a:pt x="0" y="1177241"/>
                  </a:moveTo>
                  <a:cubicBezTo>
                    <a:pt x="52096" y="1345581"/>
                    <a:pt x="104192" y="1513921"/>
                    <a:pt x="149290" y="1326531"/>
                  </a:cubicBezTo>
                  <a:cubicBezTo>
                    <a:pt x="194388" y="1139141"/>
                    <a:pt x="232488" y="233294"/>
                    <a:pt x="270588" y="52902"/>
                  </a:cubicBezTo>
                  <a:cubicBezTo>
                    <a:pt x="308688" y="-127490"/>
                    <a:pt x="359229" y="208413"/>
                    <a:pt x="377890" y="24418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</p:grpSp>
      <p:sp>
        <p:nvSpPr>
          <p:cNvPr id="120" name="Freeform 119">
            <a:extLst>
              <a:ext uri="{FF2B5EF4-FFF2-40B4-BE49-F238E27FC236}">
                <a16:creationId xmlns:a16="http://schemas.microsoft.com/office/drawing/2014/main" id="{F9F615C8-BB26-AE41-AD77-E7113D84AE09}"/>
              </a:ext>
            </a:extLst>
          </p:cNvPr>
          <p:cNvSpPr/>
          <p:nvPr/>
        </p:nvSpPr>
        <p:spPr>
          <a:xfrm>
            <a:off x="5628355" y="6394057"/>
            <a:ext cx="397254" cy="1085737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5B64CF9-F9EA-6F4F-9D4C-C6A9C9987BA9}"/>
              </a:ext>
            </a:extLst>
          </p:cNvPr>
          <p:cNvSpPr txBox="1"/>
          <p:nvPr/>
        </p:nvSpPr>
        <p:spPr>
          <a:xfrm>
            <a:off x="5197791" y="8034870"/>
            <a:ext cx="3868957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Vector Data-Flow Execution</a:t>
            </a: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DB4F28F0-BDD3-8748-9FC5-DFBBDB8DC64B}"/>
              </a:ext>
            </a:extLst>
          </p:cNvPr>
          <p:cNvSpPr/>
          <p:nvPr/>
        </p:nvSpPr>
        <p:spPr>
          <a:xfrm rot="10800000">
            <a:off x="4404463" y="6657882"/>
            <a:ext cx="253549" cy="801079"/>
          </a:xfrm>
          <a:prstGeom prst="arc">
            <a:avLst>
              <a:gd name="adj1" fmla="val 16154502"/>
              <a:gd name="adj2" fmla="val 0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4211F2C9-93BE-4842-A625-FDC0DF08AEB4}"/>
              </a:ext>
            </a:extLst>
          </p:cNvPr>
          <p:cNvSpPr/>
          <p:nvPr/>
        </p:nvSpPr>
        <p:spPr>
          <a:xfrm>
            <a:off x="3790102" y="6474760"/>
            <a:ext cx="1722293" cy="948887"/>
          </a:xfrm>
          <a:custGeom>
            <a:avLst/>
            <a:gdLst>
              <a:gd name="connsiteX0" fmla="*/ 295504 w 1381052"/>
              <a:gd name="connsiteY0" fmla="*/ 0 h 923453"/>
              <a:gd name="connsiteX1" fmla="*/ 51060 w 1381052"/>
              <a:gd name="connsiteY1" fmla="*/ 144855 h 923453"/>
              <a:gd name="connsiteX2" fmla="*/ 1173690 w 1381052"/>
              <a:gd name="connsiteY2" fmla="*/ 199176 h 923453"/>
              <a:gd name="connsiteX3" fmla="*/ 1372866 w 1381052"/>
              <a:gd name="connsiteY3" fmla="*/ 669956 h 923453"/>
              <a:gd name="connsiteX4" fmla="*/ 1055995 w 1381052"/>
              <a:gd name="connsiteY4" fmla="*/ 923453 h 92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52" h="923453">
                <a:moveTo>
                  <a:pt x="295504" y="0"/>
                </a:moveTo>
                <a:cubicBezTo>
                  <a:pt x="100100" y="55829"/>
                  <a:pt x="-95304" y="111659"/>
                  <a:pt x="51060" y="144855"/>
                </a:cubicBezTo>
                <a:cubicBezTo>
                  <a:pt x="197424" y="178051"/>
                  <a:pt x="953389" y="111659"/>
                  <a:pt x="1173690" y="199176"/>
                </a:cubicBezTo>
                <a:cubicBezTo>
                  <a:pt x="1393991" y="286693"/>
                  <a:pt x="1392482" y="549243"/>
                  <a:pt x="1372866" y="669956"/>
                </a:cubicBezTo>
                <a:cubicBezTo>
                  <a:pt x="1353250" y="790669"/>
                  <a:pt x="1204622" y="857061"/>
                  <a:pt x="1055995" y="92345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B17242-DAD8-3D4C-BB10-8F3EC8608604}"/>
              </a:ext>
            </a:extLst>
          </p:cNvPr>
          <p:cNvSpPr/>
          <p:nvPr/>
        </p:nvSpPr>
        <p:spPr>
          <a:xfrm>
            <a:off x="4138077" y="6267932"/>
            <a:ext cx="256650" cy="256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94FCC3A-1B74-FB4A-8A1A-492AE656F5DF}"/>
              </a:ext>
            </a:extLst>
          </p:cNvPr>
          <p:cNvSpPr/>
          <p:nvPr/>
        </p:nvSpPr>
        <p:spPr>
          <a:xfrm>
            <a:off x="4269015" y="6804911"/>
            <a:ext cx="256650" cy="256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BF2C3C67-2C4A-9141-B6BE-26A94C718F63}"/>
              </a:ext>
            </a:extLst>
          </p:cNvPr>
          <p:cNvSpPr/>
          <p:nvPr/>
        </p:nvSpPr>
        <p:spPr>
          <a:xfrm flipH="1">
            <a:off x="6247045" y="6870241"/>
            <a:ext cx="245514" cy="588721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CC81B7-E21D-E04E-8EDD-E1046DD02AFA}"/>
              </a:ext>
            </a:extLst>
          </p:cNvPr>
          <p:cNvGrpSpPr/>
          <p:nvPr/>
        </p:nvGrpSpPr>
        <p:grpSpPr>
          <a:xfrm>
            <a:off x="6503449" y="6968048"/>
            <a:ext cx="327334" cy="272382"/>
            <a:chOff x="5732364" y="4742957"/>
            <a:chExt cx="335728" cy="279366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0EF9074-2826-E242-A69C-B097515B17C0}"/>
                </a:ext>
              </a:extLst>
            </p:cNvPr>
            <p:cNvSpPr txBox="1"/>
            <p:nvPr/>
          </p:nvSpPr>
          <p:spPr>
            <a:xfrm>
              <a:off x="5732364" y="4742957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v1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0546B62-4F29-D249-856B-5B2795035C08}"/>
                </a:ext>
              </a:extLst>
            </p:cNvPr>
            <p:cNvSpPr/>
            <p:nvPr/>
          </p:nvSpPr>
          <p:spPr>
            <a:xfrm>
              <a:off x="5768612" y="4749937"/>
              <a:ext cx="263231" cy="26304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973F409-E8FD-B241-9566-89BB5EF8E796}"/>
              </a:ext>
            </a:extLst>
          </p:cNvPr>
          <p:cNvGrpSpPr/>
          <p:nvPr/>
        </p:nvGrpSpPr>
        <p:grpSpPr>
          <a:xfrm>
            <a:off x="5346559" y="6486991"/>
            <a:ext cx="327334" cy="272382"/>
            <a:chOff x="4632897" y="4136345"/>
            <a:chExt cx="335728" cy="279366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B40DDEF-1EDA-364B-ACE4-4E8928A98E01}"/>
                </a:ext>
              </a:extLst>
            </p:cNvPr>
            <p:cNvSpPr/>
            <p:nvPr/>
          </p:nvSpPr>
          <p:spPr>
            <a:xfrm>
              <a:off x="4661270" y="4150303"/>
              <a:ext cx="263231" cy="2630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95CB28-EBFC-224F-9CE4-50B728F327C3}"/>
                </a:ext>
              </a:extLst>
            </p:cNvPr>
            <p:cNvSpPr txBox="1"/>
            <p:nvPr/>
          </p:nvSpPr>
          <p:spPr>
            <a:xfrm>
              <a:off x="4632897" y="4136345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v0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0FE0F4C-E78F-3542-978F-1343FD19FF4F}"/>
              </a:ext>
            </a:extLst>
          </p:cNvPr>
          <p:cNvSpPr txBox="1"/>
          <p:nvPr/>
        </p:nvSpPr>
        <p:spPr>
          <a:xfrm>
            <a:off x="5821378" y="7719429"/>
            <a:ext cx="680122" cy="24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44577" tIns="0" rIns="44577" bIns="0" rtlCol="0">
            <a:spAutoFit/>
          </a:bodyPr>
          <a:lstStyle/>
          <a:p>
            <a:pPr algn="ctr"/>
            <a:r>
              <a:rPr lang="en-US" sz="1560" dirty="0"/>
              <a:t>Index 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440E8E-B3F6-6A43-9451-976E18C53B07}"/>
              </a:ext>
            </a:extLst>
          </p:cNvPr>
          <p:cNvSpPr/>
          <p:nvPr/>
        </p:nvSpPr>
        <p:spPr>
          <a:xfrm>
            <a:off x="7425635" y="6225262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4ECBD0-4A28-F04B-B99F-1468E3F1FEC1}"/>
              </a:ext>
            </a:extLst>
          </p:cNvPr>
          <p:cNvSpPr/>
          <p:nvPr/>
        </p:nvSpPr>
        <p:spPr>
          <a:xfrm>
            <a:off x="7428532" y="6752816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2AAE7D-2A37-FE42-B19E-98F1273B8EE7}"/>
              </a:ext>
            </a:extLst>
          </p:cNvPr>
          <p:cNvSpPr/>
          <p:nvPr/>
        </p:nvSpPr>
        <p:spPr>
          <a:xfrm>
            <a:off x="7428532" y="7295748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B75CBD6E-E4CB-2B43-8CA8-515930DB5950}"/>
              </a:ext>
            </a:extLst>
          </p:cNvPr>
          <p:cNvSpPr/>
          <p:nvPr/>
        </p:nvSpPr>
        <p:spPr>
          <a:xfrm flipH="1">
            <a:off x="7752785" y="6870241"/>
            <a:ext cx="245514" cy="588721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ED11BFE-62DF-D64B-8172-7CE7A7ED4114}"/>
              </a:ext>
            </a:extLst>
          </p:cNvPr>
          <p:cNvGrpSpPr/>
          <p:nvPr/>
        </p:nvGrpSpPr>
        <p:grpSpPr>
          <a:xfrm>
            <a:off x="8009188" y="6968048"/>
            <a:ext cx="327334" cy="272382"/>
            <a:chOff x="5732364" y="4742957"/>
            <a:chExt cx="335728" cy="279366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A0DBC3F-43CF-744E-B568-25A91ECE1803}"/>
                </a:ext>
              </a:extLst>
            </p:cNvPr>
            <p:cNvSpPr txBox="1"/>
            <p:nvPr/>
          </p:nvSpPr>
          <p:spPr>
            <a:xfrm>
              <a:off x="5732364" y="4742957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12542BA-F0A1-AD4E-9A1F-2021D986F0E4}"/>
                </a:ext>
              </a:extLst>
            </p:cNvPr>
            <p:cNvSpPr/>
            <p:nvPr/>
          </p:nvSpPr>
          <p:spPr>
            <a:xfrm>
              <a:off x="5768612" y="4749937"/>
              <a:ext cx="263231" cy="26304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</p:grpSp>
      <p:sp>
        <p:nvSpPr>
          <p:cNvPr id="147" name="Freeform 146">
            <a:extLst>
              <a:ext uri="{FF2B5EF4-FFF2-40B4-BE49-F238E27FC236}">
                <a16:creationId xmlns:a16="http://schemas.microsoft.com/office/drawing/2014/main" id="{866B3F8F-37A2-344A-8A56-9505860828F0}"/>
              </a:ext>
            </a:extLst>
          </p:cNvPr>
          <p:cNvSpPr/>
          <p:nvPr/>
        </p:nvSpPr>
        <p:spPr>
          <a:xfrm>
            <a:off x="7107152" y="6371812"/>
            <a:ext cx="397254" cy="1085737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3DAB853-8EA9-8B4E-9BA4-EE37481C86BC}"/>
              </a:ext>
            </a:extLst>
          </p:cNvPr>
          <p:cNvGrpSpPr/>
          <p:nvPr/>
        </p:nvGrpSpPr>
        <p:grpSpPr>
          <a:xfrm>
            <a:off x="6889952" y="6383680"/>
            <a:ext cx="327334" cy="272382"/>
            <a:chOff x="4632897" y="4136345"/>
            <a:chExt cx="335728" cy="279366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10E1576-957E-5A4C-B818-DAC846BA2F2F}"/>
                </a:ext>
              </a:extLst>
            </p:cNvPr>
            <p:cNvSpPr/>
            <p:nvPr/>
          </p:nvSpPr>
          <p:spPr>
            <a:xfrm>
              <a:off x="4661270" y="4150303"/>
              <a:ext cx="263231" cy="2630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CCFC21F-0E9A-B244-86AF-0765C8E5DC70}"/>
                </a:ext>
              </a:extLst>
            </p:cNvPr>
            <p:cNvSpPr txBox="1"/>
            <p:nvPr/>
          </p:nvSpPr>
          <p:spPr>
            <a:xfrm>
              <a:off x="4632897" y="4136345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v0</a:t>
              </a:r>
            </a:p>
          </p:txBody>
        </p:sp>
      </p:grpSp>
      <p:sp>
        <p:nvSpPr>
          <p:cNvPr id="153" name="Freeform 152">
            <a:extLst>
              <a:ext uri="{FF2B5EF4-FFF2-40B4-BE49-F238E27FC236}">
                <a16:creationId xmlns:a16="http://schemas.microsoft.com/office/drawing/2014/main" id="{8BE3DC3E-803F-2348-9AB5-869975A2CFE7}"/>
              </a:ext>
            </a:extLst>
          </p:cNvPr>
          <p:cNvSpPr/>
          <p:nvPr/>
        </p:nvSpPr>
        <p:spPr>
          <a:xfrm>
            <a:off x="7598226" y="5837687"/>
            <a:ext cx="1548527" cy="2132890"/>
          </a:xfrm>
          <a:custGeom>
            <a:avLst/>
            <a:gdLst>
              <a:gd name="connsiteX0" fmla="*/ 0 w 377890"/>
              <a:gd name="connsiteY0" fmla="*/ 1177241 h 1408847"/>
              <a:gd name="connsiteX1" fmla="*/ 149290 w 377890"/>
              <a:gd name="connsiteY1" fmla="*/ 1326531 h 1408847"/>
              <a:gd name="connsiteX2" fmla="*/ 270588 w 377890"/>
              <a:gd name="connsiteY2" fmla="*/ 52902 h 1408847"/>
              <a:gd name="connsiteX3" fmla="*/ 377890 w 377890"/>
              <a:gd name="connsiteY3" fmla="*/ 244180 h 14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90" h="1408847">
                <a:moveTo>
                  <a:pt x="0" y="1177241"/>
                </a:moveTo>
                <a:cubicBezTo>
                  <a:pt x="52096" y="1345581"/>
                  <a:pt x="104192" y="1513921"/>
                  <a:pt x="149290" y="1326531"/>
                </a:cubicBezTo>
                <a:cubicBezTo>
                  <a:pt x="194388" y="1139141"/>
                  <a:pt x="232488" y="233294"/>
                  <a:pt x="270588" y="52902"/>
                </a:cubicBezTo>
                <a:cubicBezTo>
                  <a:pt x="308688" y="-127490"/>
                  <a:pt x="359229" y="208413"/>
                  <a:pt x="377890" y="244180"/>
                </a:cubicBezTo>
              </a:path>
            </a:pathLst>
          </a:custGeom>
          <a:noFill/>
          <a:ln w="76200">
            <a:solidFill>
              <a:schemeClr val="accent1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0A0B13-56C6-1E45-9597-CF4CB7A19065}"/>
              </a:ext>
            </a:extLst>
          </p:cNvPr>
          <p:cNvSpPr txBox="1"/>
          <p:nvPr/>
        </p:nvSpPr>
        <p:spPr>
          <a:xfrm>
            <a:off x="7327605" y="7718143"/>
            <a:ext cx="680122" cy="24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44577" tIns="0" rIns="44577" bIns="0" rtlCol="0">
            <a:spAutoFit/>
          </a:bodyPr>
          <a:lstStyle/>
          <a:p>
            <a:pPr algn="ctr"/>
            <a:r>
              <a:rPr lang="en-US" sz="1560" dirty="0"/>
              <a:t>Index 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C6EE1C6-C11A-8C48-81FC-A701B3A3F57C}"/>
              </a:ext>
            </a:extLst>
          </p:cNvPr>
          <p:cNvSpPr/>
          <p:nvPr/>
        </p:nvSpPr>
        <p:spPr>
          <a:xfrm>
            <a:off x="4832611" y="7380593"/>
            <a:ext cx="274375" cy="178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E62FAF2-722D-D74E-A0F9-F11AC866FB73}"/>
              </a:ext>
            </a:extLst>
          </p:cNvPr>
          <p:cNvSpPr txBox="1"/>
          <p:nvPr/>
        </p:nvSpPr>
        <p:spPr>
          <a:xfrm>
            <a:off x="3839194" y="7720702"/>
            <a:ext cx="1782691" cy="4801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560" dirty="0"/>
              <a:t>Killed Registers</a:t>
            </a:r>
          </a:p>
          <a:p>
            <a:pPr algn="ctr"/>
            <a:r>
              <a:rPr lang="en-US" sz="1560" dirty="0"/>
              <a:t>Eliminate VRF Writes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9BBDB59-9AB4-D040-AE83-5AF5BD554CC7}"/>
              </a:ext>
            </a:extLst>
          </p:cNvPr>
          <p:cNvCxnSpPr>
            <a:cxnSpLocks/>
          </p:cNvCxnSpPr>
          <p:nvPr/>
        </p:nvCxnSpPr>
        <p:spPr>
          <a:xfrm flipH="1" flipV="1">
            <a:off x="5106988" y="7559451"/>
            <a:ext cx="228011" cy="154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D9B7039-BCBF-0E49-8B50-D7A1F2D4682C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6501087" y="6284274"/>
            <a:ext cx="166037" cy="690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2257A3-8A0E-5741-A038-4CF490FA7136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5510227" y="6297293"/>
            <a:ext cx="293313" cy="18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B3D9F4A-8913-4641-8C5F-6085D3378E01}"/>
              </a:ext>
            </a:extLst>
          </p:cNvPr>
          <p:cNvSpPr txBox="1"/>
          <p:nvPr/>
        </p:nvSpPr>
        <p:spPr>
          <a:xfrm>
            <a:off x="5328668" y="5829616"/>
            <a:ext cx="1722293" cy="7201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560" dirty="0"/>
              <a:t>Forwarded Value </a:t>
            </a:r>
          </a:p>
          <a:p>
            <a:pPr algn="ctr"/>
            <a:r>
              <a:rPr lang="en-US" sz="1560" dirty="0"/>
              <a:t>Eliminate VRF Reads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948BB00-8D3F-A54F-BD8A-59D208817E7B}"/>
              </a:ext>
            </a:extLst>
          </p:cNvPr>
          <p:cNvCxnSpPr>
            <a:cxnSpLocks/>
          </p:cNvCxnSpPr>
          <p:nvPr/>
        </p:nvCxnSpPr>
        <p:spPr>
          <a:xfrm flipH="1" flipV="1">
            <a:off x="1865593" y="5878346"/>
            <a:ext cx="2538870" cy="222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6A39FE-0F1B-AF44-9665-7964B04B052D}"/>
              </a:ext>
            </a:extLst>
          </p:cNvPr>
          <p:cNvGrpSpPr/>
          <p:nvPr/>
        </p:nvGrpSpPr>
        <p:grpSpPr>
          <a:xfrm>
            <a:off x="2705517" y="3892631"/>
            <a:ext cx="1407376" cy="1587559"/>
            <a:chOff x="4325149" y="846143"/>
            <a:chExt cx="1852735" cy="2141785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F38515-4C3E-6741-B52E-D5600312A66C}"/>
                </a:ext>
              </a:extLst>
            </p:cNvPr>
            <p:cNvSpPr/>
            <p:nvPr/>
          </p:nvSpPr>
          <p:spPr>
            <a:xfrm>
              <a:off x="4325149" y="846143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2E4A78C-A8C3-764D-9406-7C6FC4B86A1D}"/>
                </a:ext>
              </a:extLst>
            </p:cNvPr>
            <p:cNvSpPr/>
            <p:nvPr/>
          </p:nvSpPr>
          <p:spPr>
            <a:xfrm>
              <a:off x="4508567" y="998806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0AC6DB0-D38C-9149-AE3E-D574D69D3B98}"/>
                </a:ext>
              </a:extLst>
            </p:cNvPr>
            <p:cNvSpPr/>
            <p:nvPr/>
          </p:nvSpPr>
          <p:spPr>
            <a:xfrm>
              <a:off x="4508567" y="1653387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81FEC2D-7106-6543-B2F2-5F291D27E888}"/>
                </a:ext>
              </a:extLst>
            </p:cNvPr>
            <p:cNvSpPr/>
            <p:nvPr/>
          </p:nvSpPr>
          <p:spPr>
            <a:xfrm>
              <a:off x="4508567" y="2307968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06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1D37586-E956-5B48-B5C9-2EB7317F87DB}"/>
              </a:ext>
            </a:extLst>
          </p:cNvPr>
          <p:cNvSpPr txBox="1"/>
          <p:nvPr/>
        </p:nvSpPr>
        <p:spPr>
          <a:xfrm>
            <a:off x="6487282" y="5277998"/>
            <a:ext cx="1394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COTS MCU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069991-71AE-0A43-A691-9F7BAF329C9D}"/>
              </a:ext>
            </a:extLst>
          </p:cNvPr>
          <p:cNvCxnSpPr>
            <a:cxnSpLocks/>
          </p:cNvCxnSpPr>
          <p:nvPr/>
        </p:nvCxnSpPr>
        <p:spPr>
          <a:xfrm flipV="1">
            <a:off x="4495800" y="3875314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31163-25F3-C744-AFB5-F1F845A4ECA8}"/>
              </a:ext>
            </a:extLst>
          </p:cNvPr>
          <p:cNvCxnSpPr>
            <a:cxnSpLocks/>
          </p:cNvCxnSpPr>
          <p:nvPr/>
        </p:nvCxnSpPr>
        <p:spPr>
          <a:xfrm>
            <a:off x="4484914" y="5704114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3DE69EA-124A-1F48-8C8C-3E5FA8AD7B08}"/>
              </a:ext>
            </a:extLst>
          </p:cNvPr>
          <p:cNvSpPr/>
          <p:nvPr/>
        </p:nvSpPr>
        <p:spPr>
          <a:xfrm>
            <a:off x="4735285" y="4005943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353F2-BDC3-3743-8FB0-A81D2D0A84B5}"/>
              </a:ext>
            </a:extLst>
          </p:cNvPr>
          <p:cNvSpPr txBox="1"/>
          <p:nvPr/>
        </p:nvSpPr>
        <p:spPr>
          <a:xfrm>
            <a:off x="4904003" y="5704114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Ease of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954EA-36A9-BD49-A778-057739C02D7F}"/>
              </a:ext>
            </a:extLst>
          </p:cNvPr>
          <p:cNvSpPr txBox="1"/>
          <p:nvPr/>
        </p:nvSpPr>
        <p:spPr>
          <a:xfrm>
            <a:off x="3621485" y="4528104"/>
            <a:ext cx="94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Energy-</a:t>
            </a:r>
          </a:p>
          <a:p>
            <a:r>
              <a:rPr lang="en-US" sz="1400" dirty="0">
                <a:latin typeface="Helvetica" pitchFamily="2" charset="0"/>
              </a:rPr>
              <a:t>Efficiency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CD197A-B372-0A4A-B73D-48E66E12D241}"/>
              </a:ext>
            </a:extLst>
          </p:cNvPr>
          <p:cNvSpPr/>
          <p:nvPr/>
        </p:nvSpPr>
        <p:spPr>
          <a:xfrm>
            <a:off x="5290454" y="4190998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817F62-0AC7-3F4A-B6A9-A50B73133DDE}"/>
              </a:ext>
            </a:extLst>
          </p:cNvPr>
          <p:cNvSpPr/>
          <p:nvPr/>
        </p:nvSpPr>
        <p:spPr>
          <a:xfrm>
            <a:off x="6226629" y="4865912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A1367C-F9F7-7949-9A91-1F5EFF1BA0BE}"/>
              </a:ext>
            </a:extLst>
          </p:cNvPr>
          <p:cNvSpPr/>
          <p:nvPr/>
        </p:nvSpPr>
        <p:spPr>
          <a:xfrm>
            <a:off x="6672937" y="5344889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BBBA09-1489-7045-B28C-BE1197960576}"/>
              </a:ext>
            </a:extLst>
          </p:cNvPr>
          <p:cNvSpPr/>
          <p:nvPr/>
        </p:nvSpPr>
        <p:spPr>
          <a:xfrm>
            <a:off x="6117775" y="4299854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60ADA-5FC4-2C40-8E29-E79C8B68266E}"/>
              </a:ext>
            </a:extLst>
          </p:cNvPr>
          <p:cNvSpPr txBox="1"/>
          <p:nvPr/>
        </p:nvSpPr>
        <p:spPr>
          <a:xfrm>
            <a:off x="6163495" y="423663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MANIC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C6040-7BD5-444E-977E-845FB564C060}"/>
              </a:ext>
            </a:extLst>
          </p:cNvPr>
          <p:cNvSpPr txBox="1"/>
          <p:nvPr/>
        </p:nvSpPr>
        <p:spPr>
          <a:xfrm>
            <a:off x="5342237" y="412117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ELM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94DAD-17CF-814A-A4E3-E6D3BE2E8FEE}"/>
              </a:ext>
            </a:extLst>
          </p:cNvPr>
          <p:cNvSpPr txBox="1"/>
          <p:nvPr/>
        </p:nvSpPr>
        <p:spPr>
          <a:xfrm>
            <a:off x="4781005" y="3929387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ASIC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07B40-745D-9342-8E4F-679CA57E4D5D}"/>
              </a:ext>
            </a:extLst>
          </p:cNvPr>
          <p:cNvSpPr txBox="1"/>
          <p:nvPr/>
        </p:nvSpPr>
        <p:spPr>
          <a:xfrm>
            <a:off x="6143549" y="4786101"/>
            <a:ext cx="1352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Classic</a:t>
            </a:r>
            <a:r>
              <a:rPr lang="en-US" sz="1100" dirty="0">
                <a:latin typeface="Helvetica" pitchFamily="2" charset="0"/>
              </a:rPr>
              <a:t> 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0B599-AEC6-FC47-92B3-047E77B07B47}"/>
              </a:ext>
            </a:extLst>
          </p:cNvPr>
          <p:cNvSpPr txBox="1"/>
          <p:nvPr/>
        </p:nvSpPr>
        <p:spPr>
          <a:xfrm>
            <a:off x="6272349" y="3942580"/>
            <a:ext cx="1394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Ideal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1FFB11-42F0-E147-98C7-818473C363BF}"/>
              </a:ext>
            </a:extLst>
          </p:cNvPr>
          <p:cNvSpPr/>
          <p:nvPr/>
        </p:nvSpPr>
        <p:spPr>
          <a:xfrm>
            <a:off x="6672942" y="4016825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1782D976-6B7C-0945-B38F-BD7FE137FB37}"/>
              </a:ext>
            </a:extLst>
          </p:cNvPr>
          <p:cNvSpPr/>
          <p:nvPr/>
        </p:nvSpPr>
        <p:spPr>
          <a:xfrm rot="3186208">
            <a:off x="5079307" y="4665462"/>
            <a:ext cx="303162" cy="747440"/>
          </a:xfrm>
          <a:prstGeom prst="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94685-72EF-2744-AF0B-15A618E92E80}"/>
              </a:ext>
            </a:extLst>
          </p:cNvPr>
          <p:cNvSpPr txBox="1"/>
          <p:nvPr/>
        </p:nvSpPr>
        <p:spPr>
          <a:xfrm>
            <a:off x="5082786" y="515120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368322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E8BB121-E2DD-5644-A42D-F04B100FA04B}"/>
              </a:ext>
            </a:extLst>
          </p:cNvPr>
          <p:cNvCxnSpPr>
            <a:cxnSpLocks/>
          </p:cNvCxnSpPr>
          <p:nvPr/>
        </p:nvCxnSpPr>
        <p:spPr>
          <a:xfrm flipH="1">
            <a:off x="9471243" y="6132060"/>
            <a:ext cx="36311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46514F4-01D0-A64D-9C21-25150CCBFA90}"/>
              </a:ext>
            </a:extLst>
          </p:cNvPr>
          <p:cNvCxnSpPr>
            <a:cxnSpLocks/>
          </p:cNvCxnSpPr>
          <p:nvPr/>
        </p:nvCxnSpPr>
        <p:spPr>
          <a:xfrm flipH="1">
            <a:off x="10662732" y="4774798"/>
            <a:ext cx="93304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AFBF099-491E-4F41-9D3E-5DD9CD75ECD0}"/>
              </a:ext>
            </a:extLst>
          </p:cNvPr>
          <p:cNvCxnSpPr>
            <a:cxnSpLocks/>
          </p:cNvCxnSpPr>
          <p:nvPr/>
        </p:nvCxnSpPr>
        <p:spPr>
          <a:xfrm flipH="1">
            <a:off x="9348174" y="5921342"/>
            <a:ext cx="339359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27CBA3-DECB-8B42-91B5-E3B6ED61B733}"/>
              </a:ext>
            </a:extLst>
          </p:cNvPr>
          <p:cNvCxnSpPr>
            <a:cxnSpLocks/>
          </p:cNvCxnSpPr>
          <p:nvPr/>
        </p:nvCxnSpPr>
        <p:spPr>
          <a:xfrm>
            <a:off x="10292103" y="4987269"/>
            <a:ext cx="156715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20F1DB9-DE40-CA44-8F94-DD615567AB5A}"/>
              </a:ext>
            </a:extLst>
          </p:cNvPr>
          <p:cNvGrpSpPr/>
          <p:nvPr/>
        </p:nvGrpSpPr>
        <p:grpSpPr>
          <a:xfrm>
            <a:off x="10756036" y="4643983"/>
            <a:ext cx="995522" cy="611581"/>
            <a:chOff x="9295020" y="4220756"/>
            <a:chExt cx="995522" cy="61158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CEB8B5-3465-4041-A768-00355635A457}"/>
                </a:ext>
              </a:extLst>
            </p:cNvPr>
            <p:cNvSpPr/>
            <p:nvPr/>
          </p:nvSpPr>
          <p:spPr>
            <a:xfrm>
              <a:off x="9295020" y="4220756"/>
              <a:ext cx="995522" cy="611581"/>
            </a:xfrm>
            <a:prstGeom prst="rect">
              <a:avLst/>
            </a:prstGeom>
            <a:solidFill>
              <a:srgbClr val="E0E0E0">
                <a:alpha val="68000"/>
              </a:srgbClr>
            </a:solidFill>
            <a:ln w="381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4BE46D8-C6E0-F543-B3AF-A23939B24F79}"/>
                </a:ext>
              </a:extLst>
            </p:cNvPr>
            <p:cNvGrpSpPr/>
            <p:nvPr/>
          </p:nvGrpSpPr>
          <p:grpSpPr>
            <a:xfrm>
              <a:off x="9375166" y="4283230"/>
              <a:ext cx="417967" cy="207511"/>
              <a:chOff x="5179365" y="3055109"/>
              <a:chExt cx="417967" cy="20751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1829B8-5906-3948-804A-E25B4F50A896}"/>
                  </a:ext>
                </a:extLst>
              </p:cNvPr>
              <p:cNvSpPr/>
              <p:nvPr/>
            </p:nvSpPr>
            <p:spPr>
              <a:xfrm rot="5400000">
                <a:off x="5286997" y="2952285"/>
                <a:ext cx="202703" cy="4179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riangle 107">
                <a:extLst>
                  <a:ext uri="{FF2B5EF4-FFF2-40B4-BE49-F238E27FC236}">
                    <a16:creationId xmlns:a16="http://schemas.microsoft.com/office/drawing/2014/main" id="{BE24CD4C-B09E-414F-877B-5A1113C873C6}"/>
                  </a:ext>
                </a:extLst>
              </p:cNvPr>
              <p:cNvSpPr/>
              <p:nvPr/>
            </p:nvSpPr>
            <p:spPr>
              <a:xfrm rot="10800000">
                <a:off x="5241667" y="3055109"/>
                <a:ext cx="295632" cy="8202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11DB5C-85F9-1D4E-8FC7-1E2B64BE2B87}"/>
                </a:ext>
              </a:extLst>
            </p:cNvPr>
            <p:cNvSpPr txBox="1"/>
            <p:nvPr/>
          </p:nvSpPr>
          <p:spPr>
            <a:xfrm>
              <a:off x="9689608" y="4302823"/>
              <a:ext cx="60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Xdata</a:t>
              </a:r>
              <a:endParaRPr lang="en-US" sz="1200" dirty="0"/>
            </a:p>
            <a:p>
              <a:pPr algn="ctr"/>
              <a:r>
                <a:rPr lang="en-US" sz="1200" dirty="0"/>
                <a:t> Buffer</a:t>
              </a:r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273E6575-48A6-AB4C-A340-89F9AC2CBDD2}"/>
                </a:ext>
              </a:extLst>
            </p:cNvPr>
            <p:cNvSpPr/>
            <p:nvPr/>
          </p:nvSpPr>
          <p:spPr>
            <a:xfrm rot="10800000">
              <a:off x="9417607" y="454422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48EBA83-A0E9-7240-B9B9-3F783875D5CC}"/>
                </a:ext>
              </a:extLst>
            </p:cNvPr>
            <p:cNvGrpSpPr/>
            <p:nvPr/>
          </p:nvGrpSpPr>
          <p:grpSpPr>
            <a:xfrm>
              <a:off x="9374814" y="4544223"/>
              <a:ext cx="417967" cy="207511"/>
              <a:chOff x="5179365" y="3055109"/>
              <a:chExt cx="417967" cy="20751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4A44E92-510D-F943-9C59-AAA2636A2828}"/>
                  </a:ext>
                </a:extLst>
              </p:cNvPr>
              <p:cNvSpPr/>
              <p:nvPr/>
            </p:nvSpPr>
            <p:spPr>
              <a:xfrm rot="5400000">
                <a:off x="5286997" y="2952285"/>
                <a:ext cx="202703" cy="4179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B08965E0-7864-0A42-B91B-85A09411C11B}"/>
                  </a:ext>
                </a:extLst>
              </p:cNvPr>
              <p:cNvSpPr/>
              <p:nvPr/>
            </p:nvSpPr>
            <p:spPr>
              <a:xfrm rot="10800000">
                <a:off x="5241667" y="3055109"/>
                <a:ext cx="295632" cy="8202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D9C5819-1EF2-A849-8DA7-85A18D109DE2}"/>
              </a:ext>
            </a:extLst>
          </p:cNvPr>
          <p:cNvSpPr/>
          <p:nvPr/>
        </p:nvSpPr>
        <p:spPr>
          <a:xfrm>
            <a:off x="7613178" y="2888748"/>
            <a:ext cx="1613251" cy="1728850"/>
          </a:xfrm>
          <a:prstGeom prst="rect">
            <a:avLst/>
          </a:prstGeom>
          <a:solidFill>
            <a:schemeClr val="accent3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E4BBA25-1103-5D40-AE9A-3025594A32D2}"/>
              </a:ext>
            </a:extLst>
          </p:cNvPr>
          <p:cNvGrpSpPr/>
          <p:nvPr/>
        </p:nvGrpSpPr>
        <p:grpSpPr>
          <a:xfrm>
            <a:off x="8186759" y="2924385"/>
            <a:ext cx="893279" cy="1189002"/>
            <a:chOff x="2758702" y="3471134"/>
            <a:chExt cx="893279" cy="118900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5DE04DE-F78D-8842-AFE5-5D8D1F3E1D5C}"/>
                </a:ext>
              </a:extLst>
            </p:cNvPr>
            <p:cNvGrpSpPr/>
            <p:nvPr/>
          </p:nvGrpSpPr>
          <p:grpSpPr>
            <a:xfrm>
              <a:off x="2758702" y="3471134"/>
              <a:ext cx="881844" cy="1189002"/>
              <a:chOff x="4325149" y="846144"/>
              <a:chExt cx="1160900" cy="160408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887F282-908E-9647-BE82-405A84F57A8E}"/>
                  </a:ext>
                </a:extLst>
              </p:cNvPr>
              <p:cNvSpPr/>
              <p:nvPr/>
            </p:nvSpPr>
            <p:spPr>
              <a:xfrm>
                <a:off x="4325149" y="846144"/>
                <a:ext cx="1160900" cy="1604089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A486FB4-427D-C94C-8977-4DA9649FA2AC}"/>
                  </a:ext>
                </a:extLst>
              </p:cNvPr>
              <p:cNvSpPr/>
              <p:nvPr/>
            </p:nvSpPr>
            <p:spPr>
              <a:xfrm>
                <a:off x="4401520" y="932305"/>
                <a:ext cx="1015492" cy="3481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1BA61CF-B5F2-E04D-AF1B-D396A453C156}"/>
                  </a:ext>
                </a:extLst>
              </p:cNvPr>
              <p:cNvSpPr/>
              <p:nvPr/>
            </p:nvSpPr>
            <p:spPr>
              <a:xfrm>
                <a:off x="4401519" y="1338047"/>
                <a:ext cx="1015492" cy="3481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Decode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A97F153-9CC1-4749-B623-7D8EC79B8EF7}"/>
                  </a:ext>
                </a:extLst>
              </p:cNvPr>
              <p:cNvSpPr/>
              <p:nvPr/>
            </p:nvSpPr>
            <p:spPr>
              <a:xfrm>
                <a:off x="4401517" y="1758141"/>
                <a:ext cx="1015492" cy="3483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Execute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806C433-29D3-384A-95CA-6BF5B59524C8}"/>
                </a:ext>
              </a:extLst>
            </p:cNvPr>
            <p:cNvSpPr txBox="1"/>
            <p:nvPr/>
          </p:nvSpPr>
          <p:spPr>
            <a:xfrm>
              <a:off x="2770137" y="4383136"/>
              <a:ext cx="881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Scalar Core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DCA86AD-C2E6-5845-BDE4-323AF1B3728D}"/>
              </a:ext>
            </a:extLst>
          </p:cNvPr>
          <p:cNvGrpSpPr/>
          <p:nvPr/>
        </p:nvGrpSpPr>
        <p:grpSpPr>
          <a:xfrm>
            <a:off x="9678822" y="5379814"/>
            <a:ext cx="2101374" cy="904921"/>
            <a:chOff x="3579300" y="1883007"/>
            <a:chExt cx="1104846" cy="90492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703B217-83A6-1F47-9F3B-D3A950E2DBB6}"/>
                </a:ext>
              </a:extLst>
            </p:cNvPr>
            <p:cNvSpPr/>
            <p:nvPr/>
          </p:nvSpPr>
          <p:spPr>
            <a:xfrm>
              <a:off x="3579300" y="1883007"/>
              <a:ext cx="1104846" cy="904921"/>
            </a:xfrm>
            <a:prstGeom prst="rect">
              <a:avLst/>
            </a:prstGeom>
            <a:solidFill>
              <a:srgbClr val="E0E0E0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B36AB6-AB13-624A-96BD-3A3021AC6059}"/>
                </a:ext>
              </a:extLst>
            </p:cNvPr>
            <p:cNvSpPr txBox="1"/>
            <p:nvPr/>
          </p:nvSpPr>
          <p:spPr>
            <a:xfrm>
              <a:off x="3816520" y="2495674"/>
              <a:ext cx="671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Instruction Buffer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A01692-578E-A045-BFD1-3A28E48239C4}"/>
              </a:ext>
            </a:extLst>
          </p:cNvPr>
          <p:cNvSpPr/>
          <p:nvPr/>
        </p:nvSpPr>
        <p:spPr>
          <a:xfrm>
            <a:off x="9284611" y="2927319"/>
            <a:ext cx="1262535" cy="1152609"/>
          </a:xfrm>
          <a:prstGeom prst="rect">
            <a:avLst/>
          </a:prstGeom>
          <a:solidFill>
            <a:srgbClr val="E0E0E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8DE218-9AD6-8E47-806C-340F30D5A862}"/>
              </a:ext>
            </a:extLst>
          </p:cNvPr>
          <p:cNvSpPr txBox="1"/>
          <p:nvPr/>
        </p:nvSpPr>
        <p:spPr>
          <a:xfrm>
            <a:off x="9295731" y="37201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Issue Logic</a:t>
            </a:r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76A38640-34F7-584C-A069-F2C033F35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97239"/>
              </p:ext>
            </p:extLst>
          </p:nvPr>
        </p:nvGraphicFramePr>
        <p:xfrm>
          <a:off x="9354108" y="3237669"/>
          <a:ext cx="1130926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46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6546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</a:tbl>
          </a:graphicData>
        </a:graphic>
      </p:graphicFrame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AB2D86A-5F4C-5A40-8300-21B2B5BC54C2}"/>
              </a:ext>
            </a:extLst>
          </p:cNvPr>
          <p:cNvCxnSpPr>
            <a:cxnSpLocks/>
          </p:cNvCxnSpPr>
          <p:nvPr/>
        </p:nvCxnSpPr>
        <p:spPr>
          <a:xfrm flipH="1">
            <a:off x="8057011" y="6495169"/>
            <a:ext cx="381197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996BCBB-BAE3-824D-806F-659FD1D9A45A}"/>
              </a:ext>
            </a:extLst>
          </p:cNvPr>
          <p:cNvCxnSpPr>
            <a:cxnSpLocks/>
          </p:cNvCxnSpPr>
          <p:nvPr/>
        </p:nvCxnSpPr>
        <p:spPr>
          <a:xfrm>
            <a:off x="10668063" y="3485968"/>
            <a:ext cx="0" cy="1893846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EE04AD1-19F0-FE4F-9888-6833E5BB5463}"/>
              </a:ext>
            </a:extLst>
          </p:cNvPr>
          <p:cNvSpPr txBox="1"/>
          <p:nvPr/>
        </p:nvSpPr>
        <p:spPr>
          <a:xfrm>
            <a:off x="8284913" y="4199967"/>
            <a:ext cx="903563" cy="338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6973767-F661-8C40-A34B-62A40659AFB7}"/>
              </a:ext>
            </a:extLst>
          </p:cNvPr>
          <p:cNvSpPr txBox="1"/>
          <p:nvPr/>
        </p:nvSpPr>
        <p:spPr>
          <a:xfrm>
            <a:off x="9341543" y="2971247"/>
            <a:ext cx="1158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Renaming Table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5525AB6-6364-E44E-A78E-6C3EF11C8B4D}"/>
              </a:ext>
            </a:extLst>
          </p:cNvPr>
          <p:cNvGrpSpPr/>
          <p:nvPr/>
        </p:nvGrpSpPr>
        <p:grpSpPr>
          <a:xfrm>
            <a:off x="7493302" y="4650776"/>
            <a:ext cx="993385" cy="811760"/>
            <a:chOff x="8597195" y="2995465"/>
            <a:chExt cx="1176240" cy="88852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DE1588A-EBF2-7543-8645-6C5A47899DE3}"/>
                </a:ext>
              </a:extLst>
            </p:cNvPr>
            <p:cNvGrpSpPr/>
            <p:nvPr/>
          </p:nvGrpSpPr>
          <p:grpSpPr>
            <a:xfrm>
              <a:off x="8597195" y="2995465"/>
              <a:ext cx="1176240" cy="888521"/>
              <a:chOff x="8183452" y="3486096"/>
              <a:chExt cx="1474623" cy="888521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32AB43-646A-8249-8E15-24EC35A78829}"/>
                  </a:ext>
                </a:extLst>
              </p:cNvPr>
              <p:cNvSpPr/>
              <p:nvPr/>
            </p:nvSpPr>
            <p:spPr>
              <a:xfrm>
                <a:off x="8183452" y="3486096"/>
                <a:ext cx="1474623" cy="888521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F68184F1-B911-E24B-879C-B8BB7E64C7A5}"/>
                  </a:ext>
                </a:extLst>
              </p:cNvPr>
              <p:cNvGrpSpPr/>
              <p:nvPr/>
            </p:nvGrpSpPr>
            <p:grpSpPr>
              <a:xfrm>
                <a:off x="8258849" y="3571691"/>
                <a:ext cx="1305905" cy="240893"/>
                <a:chOff x="9510297" y="3803643"/>
                <a:chExt cx="128782" cy="240893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13EC5B2-3B1B-8F46-B9CF-DA680715CC9A}"/>
                    </a:ext>
                  </a:extLst>
                </p:cNvPr>
                <p:cNvSpPr/>
                <p:nvPr/>
              </p:nvSpPr>
              <p:spPr>
                <a:xfrm>
                  <a:off x="9510297" y="3803643"/>
                  <a:ext cx="128782" cy="24089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riangle 147">
                  <a:extLst>
                    <a:ext uri="{FF2B5EF4-FFF2-40B4-BE49-F238E27FC236}">
                      <a16:creationId xmlns:a16="http://schemas.microsoft.com/office/drawing/2014/main" id="{6AFFFB42-B467-6B4F-88CC-4CCE026CF039}"/>
                    </a:ext>
                  </a:extLst>
                </p:cNvPr>
                <p:cNvSpPr/>
                <p:nvPr/>
              </p:nvSpPr>
              <p:spPr>
                <a:xfrm rot="5400000">
                  <a:off x="9426913" y="3901753"/>
                  <a:ext cx="191916" cy="2514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E21C9F7-6E6C-BF49-9304-61B5DF0312E5}"/>
                  </a:ext>
                </a:extLst>
              </p:cNvPr>
              <p:cNvSpPr txBox="1"/>
              <p:nvPr/>
            </p:nvSpPr>
            <p:spPr>
              <a:xfrm>
                <a:off x="8225943" y="4131909"/>
                <a:ext cx="1305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VRF</a:t>
                </a: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A461554-1CFA-9D47-B469-7BD6B5965F35}"/>
                </a:ext>
              </a:extLst>
            </p:cNvPr>
            <p:cNvSpPr/>
            <p:nvPr/>
          </p:nvSpPr>
          <p:spPr>
            <a:xfrm>
              <a:off x="8657335" y="3392878"/>
              <a:ext cx="1041661" cy="2408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D8BE58F1-D334-184A-AE81-A283062C8EC1}"/>
                </a:ext>
              </a:extLst>
            </p:cNvPr>
            <p:cNvSpPr/>
            <p:nvPr/>
          </p:nvSpPr>
          <p:spPr>
            <a:xfrm rot="5400000">
              <a:off x="8663083" y="3401856"/>
              <a:ext cx="191916" cy="20341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6B45634-F15A-7040-988B-DB503BAD8B06}"/>
              </a:ext>
            </a:extLst>
          </p:cNvPr>
          <p:cNvGrpSpPr/>
          <p:nvPr/>
        </p:nvGrpSpPr>
        <p:grpSpPr>
          <a:xfrm>
            <a:off x="9396167" y="4222543"/>
            <a:ext cx="934179" cy="906200"/>
            <a:chOff x="10323579" y="5666698"/>
            <a:chExt cx="934179" cy="90620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6945470-F3D2-B444-A671-415DAF2B5A64}"/>
                </a:ext>
              </a:extLst>
            </p:cNvPr>
            <p:cNvGrpSpPr/>
            <p:nvPr/>
          </p:nvGrpSpPr>
          <p:grpSpPr>
            <a:xfrm>
              <a:off x="10323579" y="5666698"/>
              <a:ext cx="934179" cy="906200"/>
              <a:chOff x="5015219" y="1856914"/>
              <a:chExt cx="934179" cy="9062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1681C29-187E-8E4A-8A61-C860027F5E1D}"/>
                  </a:ext>
                </a:extLst>
              </p:cNvPr>
              <p:cNvSpPr/>
              <p:nvPr/>
            </p:nvSpPr>
            <p:spPr>
              <a:xfrm>
                <a:off x="5015219" y="1856914"/>
                <a:ext cx="895936" cy="877322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27ECF87-BA21-FD42-B0CD-9E56B70D3F88}"/>
                  </a:ext>
                </a:extLst>
              </p:cNvPr>
              <p:cNvGrpSpPr/>
              <p:nvPr/>
            </p:nvGrpSpPr>
            <p:grpSpPr>
              <a:xfrm>
                <a:off x="5101865" y="1954414"/>
                <a:ext cx="202703" cy="417967"/>
                <a:chOff x="5185865" y="3090135"/>
                <a:chExt cx="202703" cy="417967"/>
              </a:xfrm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8540EA98-ED57-3443-B0F8-E6074DD03ED1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202703" cy="417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Triangle 184">
                  <a:extLst>
                    <a:ext uri="{FF2B5EF4-FFF2-40B4-BE49-F238E27FC236}">
                      <a16:creationId xmlns:a16="http://schemas.microsoft.com/office/drawing/2014/main" id="{F3C30B07-4954-464B-AEE3-E00F9ADCC3DB}"/>
                    </a:ext>
                  </a:extLst>
                </p:cNvPr>
                <p:cNvSpPr/>
                <p:nvPr/>
              </p:nvSpPr>
              <p:spPr>
                <a:xfrm rot="5400000">
                  <a:off x="5079063" y="3254431"/>
                  <a:ext cx="295632" cy="8202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7D0948E-7A5E-B84E-A9F9-921BA0029A51}"/>
                  </a:ext>
                </a:extLst>
              </p:cNvPr>
              <p:cNvSpPr txBox="1"/>
              <p:nvPr/>
            </p:nvSpPr>
            <p:spPr>
              <a:xfrm>
                <a:off x="5024466" y="2301449"/>
                <a:ext cx="924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</a:t>
                </a:r>
              </a:p>
              <a:p>
                <a:pPr algn="ctr"/>
                <a:r>
                  <a:rPr lang="en-US" sz="1200" dirty="0"/>
                  <a:t>Buffer</a:t>
                </a: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3138EFB-3C3D-4E41-803D-29F66DB63608}"/>
                </a:ext>
              </a:extLst>
            </p:cNvPr>
            <p:cNvSpPr/>
            <p:nvPr/>
          </p:nvSpPr>
          <p:spPr>
            <a:xfrm>
              <a:off x="10679744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Triangle 152">
              <a:extLst>
                <a:ext uri="{FF2B5EF4-FFF2-40B4-BE49-F238E27FC236}">
                  <a16:creationId xmlns:a16="http://schemas.microsoft.com/office/drawing/2014/main" id="{69773CD4-8B9A-714B-91F4-7E6AEA7EEDA5}"/>
                </a:ext>
              </a:extLst>
            </p:cNvPr>
            <p:cNvSpPr/>
            <p:nvPr/>
          </p:nvSpPr>
          <p:spPr>
            <a:xfrm rot="5400000">
              <a:off x="10572942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BD19157-9FB3-6B47-9056-C86FF997528B}"/>
                </a:ext>
              </a:extLst>
            </p:cNvPr>
            <p:cNvSpPr/>
            <p:nvPr/>
          </p:nvSpPr>
          <p:spPr>
            <a:xfrm>
              <a:off x="10949263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795CB352-4C38-3946-84DB-23D4B8E0024B}"/>
                </a:ext>
              </a:extLst>
            </p:cNvPr>
            <p:cNvSpPr/>
            <p:nvPr/>
          </p:nvSpPr>
          <p:spPr>
            <a:xfrm rot="5400000">
              <a:off x="10842461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A3FB7CC9-4DF1-E14D-8EA9-07B0E801A09E}"/>
              </a:ext>
            </a:extLst>
          </p:cNvPr>
          <p:cNvSpPr txBox="1"/>
          <p:nvPr/>
        </p:nvSpPr>
        <p:spPr>
          <a:xfrm rot="16200000">
            <a:off x="7433902" y="3871408"/>
            <a:ext cx="9119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 </a:t>
            </a:r>
          </a:p>
          <a:p>
            <a:pPr algn="ctr"/>
            <a:r>
              <a:rPr lang="en-US" sz="1200" dirty="0"/>
              <a:t>Memory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7BFC5CE-2739-0245-9C67-3F7A69AF33B7}"/>
              </a:ext>
            </a:extLst>
          </p:cNvPr>
          <p:cNvGrpSpPr/>
          <p:nvPr/>
        </p:nvGrpSpPr>
        <p:grpSpPr>
          <a:xfrm rot="5400000">
            <a:off x="8450564" y="5377135"/>
            <a:ext cx="825627" cy="1279932"/>
            <a:chOff x="8691910" y="4889412"/>
            <a:chExt cx="825627" cy="1279932"/>
          </a:xfrm>
        </p:grpSpPr>
        <p:sp>
          <p:nvSpPr>
            <p:cNvPr id="188" name="Snip Same Side Corner Rectangle 187">
              <a:extLst>
                <a:ext uri="{FF2B5EF4-FFF2-40B4-BE49-F238E27FC236}">
                  <a16:creationId xmlns:a16="http://schemas.microsoft.com/office/drawing/2014/main" id="{E48A8ACC-50C0-3A4E-B129-DA656BCEC192}"/>
                </a:ext>
              </a:extLst>
            </p:cNvPr>
            <p:cNvSpPr/>
            <p:nvPr/>
          </p:nvSpPr>
          <p:spPr>
            <a:xfrm rot="5400000">
              <a:off x="9141870" y="5447228"/>
              <a:ext cx="579073" cy="172260"/>
            </a:xfrm>
            <a:prstGeom prst="snip2SameRect">
              <a:avLst>
                <a:gd name="adj1" fmla="val 44702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EC81BDB-CDFD-404C-A502-0BC9DE14CDAB}"/>
                </a:ext>
              </a:extLst>
            </p:cNvPr>
            <p:cNvGrpSpPr/>
            <p:nvPr/>
          </p:nvGrpSpPr>
          <p:grpSpPr>
            <a:xfrm rot="16200000">
              <a:off x="8340691" y="5240631"/>
              <a:ext cx="1279932" cy="577494"/>
              <a:chOff x="8309464" y="5214939"/>
              <a:chExt cx="1279932" cy="57749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F0793C79-F22E-4A4A-9946-4E7F97A64109}"/>
                  </a:ext>
                </a:extLst>
              </p:cNvPr>
              <p:cNvGrpSpPr/>
              <p:nvPr/>
            </p:nvGrpSpPr>
            <p:grpSpPr>
              <a:xfrm>
                <a:off x="8453184" y="5457070"/>
                <a:ext cx="1007675" cy="335363"/>
                <a:chOff x="8751601" y="5929733"/>
                <a:chExt cx="1248502" cy="476285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11296C1-524E-3443-B680-1D0BA7CA5DF7}"/>
                    </a:ext>
                  </a:extLst>
                </p:cNvPr>
                <p:cNvGrpSpPr/>
                <p:nvPr/>
              </p:nvGrpSpPr>
              <p:grpSpPr>
                <a:xfrm rot="10800000">
                  <a:off x="8751601" y="5956256"/>
                  <a:ext cx="1248502" cy="398376"/>
                  <a:chOff x="8262484" y="1970838"/>
                  <a:chExt cx="1019540" cy="288873"/>
                </a:xfrm>
              </p:grpSpPr>
              <p:sp>
                <p:nvSpPr>
                  <p:cNvPr id="200" name="Snip Same Side Corner Rectangle 199">
                    <a:extLst>
                      <a:ext uri="{FF2B5EF4-FFF2-40B4-BE49-F238E27FC236}">
                        <a16:creationId xmlns:a16="http://schemas.microsoft.com/office/drawing/2014/main" id="{900AF77A-3228-CB4D-9549-ED5DD8EC66DA}"/>
                      </a:ext>
                    </a:extLst>
                  </p:cNvPr>
                  <p:cNvSpPr/>
                  <p:nvPr/>
                </p:nvSpPr>
                <p:spPr>
                  <a:xfrm>
                    <a:off x="8262484" y="1970838"/>
                    <a:ext cx="1019540" cy="288873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E0E0E0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182880"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Triangle 200">
                    <a:extLst>
                      <a:ext uri="{FF2B5EF4-FFF2-40B4-BE49-F238E27FC236}">
                        <a16:creationId xmlns:a16="http://schemas.microsoft.com/office/drawing/2014/main" id="{41C411E6-1430-B741-A56E-FAEC7810B644}"/>
                      </a:ext>
                    </a:extLst>
                  </p:cNvPr>
                  <p:cNvSpPr/>
                  <p:nvPr/>
                </p:nvSpPr>
                <p:spPr>
                  <a:xfrm>
                    <a:off x="8630602" y="2156826"/>
                    <a:ext cx="258793" cy="9687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822BCED-E698-2B4C-AA4F-5EBEE8711FC6}"/>
                    </a:ext>
                  </a:extLst>
                </p:cNvPr>
                <p:cNvSpPr txBox="1"/>
                <p:nvPr/>
              </p:nvSpPr>
              <p:spPr>
                <a:xfrm>
                  <a:off x="8894917" y="6012622"/>
                  <a:ext cx="999541" cy="393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Compute</a:t>
                  </a:r>
                </a:p>
              </p:txBody>
            </p:sp>
            <p:sp>
              <p:nvSpPr>
                <p:cNvPr id="199" name="Triangle 198">
                  <a:extLst>
                    <a:ext uri="{FF2B5EF4-FFF2-40B4-BE49-F238E27FC236}">
                      <a16:creationId xmlns:a16="http://schemas.microsoft.com/office/drawing/2014/main" id="{C8679C54-13F7-C640-B1B3-8054A8FF1EB9}"/>
                    </a:ext>
                  </a:extLst>
                </p:cNvPr>
                <p:cNvSpPr/>
                <p:nvPr/>
              </p:nvSpPr>
              <p:spPr>
                <a:xfrm rot="10800000">
                  <a:off x="9229228" y="5929733"/>
                  <a:ext cx="327084" cy="148591"/>
                </a:xfrm>
                <a:prstGeom prst="triangle">
                  <a:avLst/>
                </a:prstGeom>
                <a:solidFill>
                  <a:srgbClr val="E0E0E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4" name="Snip Same Side Corner Rectangle 193">
                <a:extLst>
                  <a:ext uri="{FF2B5EF4-FFF2-40B4-BE49-F238E27FC236}">
                    <a16:creationId xmlns:a16="http://schemas.microsoft.com/office/drawing/2014/main" id="{11BDF172-B841-324E-A394-A8C084787945}"/>
                  </a:ext>
                </a:extLst>
              </p:cNvPr>
              <p:cNvSpPr/>
              <p:nvPr/>
            </p:nvSpPr>
            <p:spPr>
              <a:xfrm rot="10800000">
                <a:off x="8309464" y="5217854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Snip Same Side Corner Rectangle 194">
                <a:extLst>
                  <a:ext uri="{FF2B5EF4-FFF2-40B4-BE49-F238E27FC236}">
                    <a16:creationId xmlns:a16="http://schemas.microsoft.com/office/drawing/2014/main" id="{D797DAC8-BDF8-0746-AAD3-AEF14D425473}"/>
                  </a:ext>
                </a:extLst>
              </p:cNvPr>
              <p:cNvSpPr/>
              <p:nvPr/>
            </p:nvSpPr>
            <p:spPr>
              <a:xfrm rot="10800000">
                <a:off x="9010323" y="5214939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C2178-8EA2-F348-8B21-F13E819D3F30}"/>
              </a:ext>
            </a:extLst>
          </p:cNvPr>
          <p:cNvCxnSpPr>
            <a:cxnSpLocks/>
          </p:cNvCxnSpPr>
          <p:nvPr/>
        </p:nvCxnSpPr>
        <p:spPr>
          <a:xfrm>
            <a:off x="11859259" y="4979585"/>
            <a:ext cx="0" cy="15155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8949AD3-E135-2043-A626-E81BAF46F8EC}"/>
              </a:ext>
            </a:extLst>
          </p:cNvPr>
          <p:cNvCxnSpPr>
            <a:cxnSpLocks/>
          </p:cNvCxnSpPr>
          <p:nvPr/>
        </p:nvCxnSpPr>
        <p:spPr>
          <a:xfrm>
            <a:off x="8058299" y="5455391"/>
            <a:ext cx="0" cy="103977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F4E7E59-6109-ED44-90C1-C852E766468C}"/>
              </a:ext>
            </a:extLst>
          </p:cNvPr>
          <p:cNvCxnSpPr>
            <a:cxnSpLocks/>
          </p:cNvCxnSpPr>
          <p:nvPr/>
        </p:nvCxnSpPr>
        <p:spPr>
          <a:xfrm flipH="1">
            <a:off x="10545675" y="3490475"/>
            <a:ext cx="127720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5D5C554-24F5-874B-8A70-B17F719A3FC4}"/>
              </a:ext>
            </a:extLst>
          </p:cNvPr>
          <p:cNvCxnSpPr>
            <a:cxnSpLocks/>
          </p:cNvCxnSpPr>
          <p:nvPr/>
        </p:nvCxnSpPr>
        <p:spPr>
          <a:xfrm>
            <a:off x="8867414" y="6408075"/>
            <a:ext cx="0" cy="870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2AB3868-5BF3-7945-8442-6F4F838C7A57}"/>
              </a:ext>
            </a:extLst>
          </p:cNvPr>
          <p:cNvCxnSpPr>
            <a:cxnSpLocks/>
          </p:cNvCxnSpPr>
          <p:nvPr/>
        </p:nvCxnSpPr>
        <p:spPr>
          <a:xfrm>
            <a:off x="8539507" y="5762417"/>
            <a:ext cx="0" cy="1153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56CDB29-151D-0C41-8716-3546CC87E2C2}"/>
              </a:ext>
            </a:extLst>
          </p:cNvPr>
          <p:cNvCxnSpPr>
            <a:cxnSpLocks/>
          </p:cNvCxnSpPr>
          <p:nvPr/>
        </p:nvCxnSpPr>
        <p:spPr>
          <a:xfrm>
            <a:off x="9224093" y="5752191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9EEE6A2-F995-C546-86C5-23EB18D52831}"/>
              </a:ext>
            </a:extLst>
          </p:cNvPr>
          <p:cNvCxnSpPr>
            <a:cxnSpLocks/>
          </p:cNvCxnSpPr>
          <p:nvPr/>
        </p:nvCxnSpPr>
        <p:spPr>
          <a:xfrm>
            <a:off x="8423820" y="5444374"/>
            <a:ext cx="0" cy="16557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A3F48E-414E-2D47-B43C-C8BB8BB194E5}"/>
              </a:ext>
            </a:extLst>
          </p:cNvPr>
          <p:cNvCxnSpPr>
            <a:cxnSpLocks/>
          </p:cNvCxnSpPr>
          <p:nvPr/>
        </p:nvCxnSpPr>
        <p:spPr>
          <a:xfrm flipH="1" flipV="1">
            <a:off x="9004097" y="3418024"/>
            <a:ext cx="284910" cy="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0D230E3-5343-4B46-86F6-E98656E0B9A3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8736695" y="4126148"/>
            <a:ext cx="0" cy="73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CC42880-DCC6-714A-BA49-0D588E0D8C95}"/>
              </a:ext>
            </a:extLst>
          </p:cNvPr>
          <p:cNvCxnSpPr>
            <a:cxnSpLocks/>
          </p:cNvCxnSpPr>
          <p:nvPr/>
        </p:nvCxnSpPr>
        <p:spPr>
          <a:xfrm>
            <a:off x="8106172" y="4356055"/>
            <a:ext cx="1643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EAC6EA9-49D2-024F-81CF-D000BC22F25D}"/>
              </a:ext>
            </a:extLst>
          </p:cNvPr>
          <p:cNvCxnSpPr>
            <a:cxnSpLocks/>
          </p:cNvCxnSpPr>
          <p:nvPr/>
        </p:nvCxnSpPr>
        <p:spPr>
          <a:xfrm>
            <a:off x="8596417" y="4538521"/>
            <a:ext cx="0" cy="10648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90E1CCE-F369-3A4A-8500-D2FDCDCA58C5}"/>
              </a:ext>
            </a:extLst>
          </p:cNvPr>
          <p:cNvCxnSpPr>
            <a:cxnSpLocks/>
          </p:cNvCxnSpPr>
          <p:nvPr/>
        </p:nvCxnSpPr>
        <p:spPr>
          <a:xfrm>
            <a:off x="8482804" y="5335834"/>
            <a:ext cx="55362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F53FD90-3EFB-A94A-84B9-7157B448793A}"/>
              </a:ext>
            </a:extLst>
          </p:cNvPr>
          <p:cNvCxnSpPr>
            <a:cxnSpLocks/>
          </p:cNvCxnSpPr>
          <p:nvPr/>
        </p:nvCxnSpPr>
        <p:spPr>
          <a:xfrm>
            <a:off x="8736694" y="4972768"/>
            <a:ext cx="0" cy="6371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E16E063-42A2-2C42-B6B7-43A2CF4EF2FF}"/>
              </a:ext>
            </a:extLst>
          </p:cNvPr>
          <p:cNvCxnSpPr>
            <a:cxnSpLocks/>
          </p:cNvCxnSpPr>
          <p:nvPr/>
        </p:nvCxnSpPr>
        <p:spPr>
          <a:xfrm>
            <a:off x="8725311" y="4983235"/>
            <a:ext cx="64949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9F8D410-8E9A-C946-BB6C-BF5A3B0E3D07}"/>
              </a:ext>
            </a:extLst>
          </p:cNvPr>
          <p:cNvCxnSpPr>
            <a:cxnSpLocks/>
          </p:cNvCxnSpPr>
          <p:nvPr/>
        </p:nvCxnSpPr>
        <p:spPr>
          <a:xfrm>
            <a:off x="8869562" y="6132060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6A6E4F6-6E9C-E146-9309-02E1FCDC8C00}"/>
              </a:ext>
            </a:extLst>
          </p:cNvPr>
          <p:cNvCxnSpPr>
            <a:cxnSpLocks/>
          </p:cNvCxnSpPr>
          <p:nvPr/>
        </p:nvCxnSpPr>
        <p:spPr>
          <a:xfrm>
            <a:off x="9501018" y="5659249"/>
            <a:ext cx="18364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B067706-DFE6-3B4B-A7B6-8FEF00ED2BDB}"/>
              </a:ext>
            </a:extLst>
          </p:cNvPr>
          <p:cNvCxnSpPr>
            <a:cxnSpLocks/>
          </p:cNvCxnSpPr>
          <p:nvPr/>
        </p:nvCxnSpPr>
        <p:spPr>
          <a:xfrm>
            <a:off x="8859396" y="5527162"/>
            <a:ext cx="81942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D4CC5-6FA4-8144-8168-C118E57470BC}"/>
              </a:ext>
            </a:extLst>
          </p:cNvPr>
          <p:cNvCxnSpPr>
            <a:cxnSpLocks/>
          </p:cNvCxnSpPr>
          <p:nvPr/>
        </p:nvCxnSpPr>
        <p:spPr>
          <a:xfrm>
            <a:off x="9090322" y="4554838"/>
            <a:ext cx="0" cy="10564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FF1B427-D567-CA46-A1F7-932450D284D0}"/>
              </a:ext>
            </a:extLst>
          </p:cNvPr>
          <p:cNvCxnSpPr>
            <a:cxnSpLocks/>
          </p:cNvCxnSpPr>
          <p:nvPr/>
        </p:nvCxnSpPr>
        <p:spPr>
          <a:xfrm>
            <a:off x="9197988" y="4979585"/>
            <a:ext cx="0" cy="63174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BB8379F-94CD-0B40-B95E-915DC23B87BC}"/>
              </a:ext>
            </a:extLst>
          </p:cNvPr>
          <p:cNvCxnSpPr>
            <a:cxnSpLocks/>
          </p:cNvCxnSpPr>
          <p:nvPr/>
        </p:nvCxnSpPr>
        <p:spPr>
          <a:xfrm>
            <a:off x="9021075" y="5329496"/>
            <a:ext cx="0" cy="2752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803F1CA-910E-414B-8D99-FE52DAD60FBD}"/>
              </a:ext>
            </a:extLst>
          </p:cNvPr>
          <p:cNvCxnSpPr>
            <a:cxnSpLocks/>
          </p:cNvCxnSpPr>
          <p:nvPr/>
        </p:nvCxnSpPr>
        <p:spPr>
          <a:xfrm flipH="1">
            <a:off x="8791139" y="5651995"/>
            <a:ext cx="76275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8382132-7BCA-0E42-B3BB-143FF580C6C3}"/>
              </a:ext>
            </a:extLst>
          </p:cNvPr>
          <p:cNvCxnSpPr>
            <a:cxnSpLocks/>
          </p:cNvCxnSpPr>
          <p:nvPr/>
        </p:nvCxnSpPr>
        <p:spPr>
          <a:xfrm flipV="1">
            <a:off x="8867438" y="5519183"/>
            <a:ext cx="0" cy="143952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19B8435-7C85-E941-A196-A83197CA0BD0}"/>
              </a:ext>
            </a:extLst>
          </p:cNvPr>
          <p:cNvSpPr/>
          <p:nvPr/>
        </p:nvSpPr>
        <p:spPr>
          <a:xfrm>
            <a:off x="10767602" y="3886103"/>
            <a:ext cx="274320" cy="274320"/>
          </a:xfrm>
          <a:prstGeom prst="rect">
            <a:avLst/>
          </a:prstGeom>
          <a:solidFill>
            <a:srgbClr val="43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FD39173-C04D-0F4B-90F4-4EB2ECA6013C}"/>
              </a:ext>
            </a:extLst>
          </p:cNvPr>
          <p:cNvSpPr/>
          <p:nvPr/>
        </p:nvSpPr>
        <p:spPr>
          <a:xfrm>
            <a:off x="10767602" y="4250976"/>
            <a:ext cx="274320" cy="274320"/>
          </a:xfrm>
          <a:prstGeom prst="rect">
            <a:avLst/>
          </a:prstGeom>
          <a:solidFill>
            <a:srgbClr val="EE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9166D69-3A0C-7244-AC3B-BACA52EB1F29}"/>
              </a:ext>
            </a:extLst>
          </p:cNvPr>
          <p:cNvCxnSpPr>
            <a:cxnSpLocks/>
          </p:cNvCxnSpPr>
          <p:nvPr/>
        </p:nvCxnSpPr>
        <p:spPr>
          <a:xfrm flipH="1">
            <a:off x="9137901" y="6308554"/>
            <a:ext cx="36311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C43DC288-E088-1444-A44F-7DE5259F4D43}"/>
              </a:ext>
            </a:extLst>
          </p:cNvPr>
          <p:cNvSpPr txBox="1"/>
          <p:nvPr/>
        </p:nvSpPr>
        <p:spPr>
          <a:xfrm>
            <a:off x="11095628" y="3925969"/>
            <a:ext cx="87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Data-flow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AC2B73-D955-6443-9A10-5715D596A2AB}"/>
              </a:ext>
            </a:extLst>
          </p:cNvPr>
          <p:cNvSpPr txBox="1"/>
          <p:nvPr/>
        </p:nvSpPr>
        <p:spPr>
          <a:xfrm>
            <a:off x="11100992" y="4293430"/>
            <a:ext cx="11022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Control-flow</a:t>
            </a:r>
          </a:p>
        </p:txBody>
      </p:sp>
      <p:graphicFrame>
        <p:nvGraphicFramePr>
          <p:cNvPr id="243" name="Table 242">
            <a:extLst>
              <a:ext uri="{FF2B5EF4-FFF2-40B4-BE49-F238E27FC236}">
                <a16:creationId xmlns:a16="http://schemas.microsoft.com/office/drawing/2014/main" id="{7291F71A-51AC-3044-9FE5-EE186B9FE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11973"/>
              </p:ext>
            </p:extLst>
          </p:nvPr>
        </p:nvGraphicFramePr>
        <p:xfrm>
          <a:off x="9740328" y="5423695"/>
          <a:ext cx="1963232" cy="58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0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1184755805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3051657480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vload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vadd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1284"/>
                  </a:ext>
                </a:extLst>
              </a:tr>
            </a:tbl>
          </a:graphicData>
        </a:graphic>
      </p:graphicFrame>
      <p:sp>
        <p:nvSpPr>
          <p:cNvPr id="244" name="TextBox 243">
            <a:extLst>
              <a:ext uri="{FF2B5EF4-FFF2-40B4-BE49-F238E27FC236}">
                <a16:creationId xmlns:a16="http://schemas.microsoft.com/office/drawing/2014/main" id="{96CD7BAE-2E6D-694E-8764-18B48E72DAD6}"/>
              </a:ext>
            </a:extLst>
          </p:cNvPr>
          <p:cNvSpPr txBox="1"/>
          <p:nvPr/>
        </p:nvSpPr>
        <p:spPr>
          <a:xfrm>
            <a:off x="10682715" y="2888748"/>
            <a:ext cx="11862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MANIC Vector Unit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A9A2854-D31E-A440-993A-5A28EB5F0528}"/>
              </a:ext>
            </a:extLst>
          </p:cNvPr>
          <p:cNvCxnSpPr>
            <a:cxnSpLocks/>
          </p:cNvCxnSpPr>
          <p:nvPr/>
        </p:nvCxnSpPr>
        <p:spPr>
          <a:xfrm>
            <a:off x="10856067" y="3385686"/>
            <a:ext cx="0" cy="3892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BF2138B3-D613-4045-A665-242B12A15938}"/>
              </a:ext>
            </a:extLst>
          </p:cNvPr>
          <p:cNvSpPr txBox="1"/>
          <p:nvPr/>
        </p:nvSpPr>
        <p:spPr>
          <a:xfrm>
            <a:off x="10972431" y="3406806"/>
            <a:ext cx="94170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Dotted –</a:t>
            </a:r>
          </a:p>
          <a:p>
            <a:r>
              <a:rPr lang="en-US" sz="1000" dirty="0"/>
              <a:t>Stateful elements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590FC0F-3CF6-974E-9486-1F0BF752BB6B}"/>
              </a:ext>
            </a:extLst>
          </p:cNvPr>
          <p:cNvCxnSpPr>
            <a:cxnSpLocks/>
          </p:cNvCxnSpPr>
          <p:nvPr/>
        </p:nvCxnSpPr>
        <p:spPr>
          <a:xfrm>
            <a:off x="9341543" y="5174961"/>
            <a:ext cx="141408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4D025B6-227A-9C42-9062-5A1A7F997196}"/>
              </a:ext>
            </a:extLst>
          </p:cNvPr>
          <p:cNvCxnSpPr>
            <a:cxnSpLocks/>
          </p:cNvCxnSpPr>
          <p:nvPr/>
        </p:nvCxnSpPr>
        <p:spPr>
          <a:xfrm>
            <a:off x="9341543" y="5167277"/>
            <a:ext cx="920" cy="43909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6AB41F4-CABE-C04F-9B2C-64A1BE338C1F}"/>
              </a:ext>
            </a:extLst>
          </p:cNvPr>
          <p:cNvCxnSpPr>
            <a:cxnSpLocks/>
          </p:cNvCxnSpPr>
          <p:nvPr/>
        </p:nvCxnSpPr>
        <p:spPr>
          <a:xfrm>
            <a:off x="9488457" y="6132060"/>
            <a:ext cx="0" cy="176494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2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ight Arrow 45">
            <a:extLst>
              <a:ext uri="{FF2B5EF4-FFF2-40B4-BE49-F238E27FC236}">
                <a16:creationId xmlns:a16="http://schemas.microsoft.com/office/drawing/2014/main" id="{171ABAB2-338C-D648-AE1F-41B368B812A7}"/>
              </a:ext>
            </a:extLst>
          </p:cNvPr>
          <p:cNvSpPr/>
          <p:nvPr/>
        </p:nvSpPr>
        <p:spPr>
          <a:xfrm rot="5400000">
            <a:off x="6232290" y="6096759"/>
            <a:ext cx="33622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81A54-A688-1C4E-B01D-17C5DDE1C4E2}"/>
              </a:ext>
            </a:extLst>
          </p:cNvPr>
          <p:cNvSpPr txBox="1"/>
          <p:nvPr/>
        </p:nvSpPr>
        <p:spPr>
          <a:xfrm>
            <a:off x="1853930" y="3022798"/>
            <a:ext cx="177395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I0: v0 = </a:t>
            </a:r>
            <a:r>
              <a:rPr lang="en-US" dirty="0" err="1">
                <a:solidFill>
                  <a:schemeClr val="accent2"/>
                </a:solidFill>
              </a:rPr>
              <a:t>vload</a:t>
            </a:r>
            <a:r>
              <a:rPr lang="en-US" dirty="0">
                <a:solidFill>
                  <a:schemeClr val="accent2"/>
                </a:solidFill>
              </a:rPr>
              <a:t> &amp;a</a:t>
            </a:r>
          </a:p>
          <a:p>
            <a:r>
              <a:rPr lang="en-US" dirty="0">
                <a:solidFill>
                  <a:schemeClr val="accent1"/>
                </a:solidFill>
              </a:rPr>
              <a:t>I1: v1 = v2 × v3.k</a:t>
            </a:r>
          </a:p>
          <a:p>
            <a:r>
              <a:rPr lang="en-US" dirty="0">
                <a:solidFill>
                  <a:schemeClr val="accent6"/>
                </a:solidFill>
              </a:rPr>
              <a:t>I2: v2 = v1 + v0.k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4E8A1-C698-D243-A387-178E4F5606BA}"/>
              </a:ext>
            </a:extLst>
          </p:cNvPr>
          <p:cNvSpPr txBox="1"/>
          <p:nvPr/>
        </p:nvSpPr>
        <p:spPr>
          <a:xfrm>
            <a:off x="1751293" y="3876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D309CD-9F91-CA4B-BC3F-326AC40D2FC5}"/>
              </a:ext>
            </a:extLst>
          </p:cNvPr>
          <p:cNvSpPr/>
          <p:nvPr/>
        </p:nvSpPr>
        <p:spPr>
          <a:xfrm>
            <a:off x="3147851" y="5004165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59DD92-CB9A-2D46-9B9F-1357A92162C3}"/>
              </a:ext>
            </a:extLst>
          </p:cNvPr>
          <p:cNvSpPr/>
          <p:nvPr/>
        </p:nvSpPr>
        <p:spPr>
          <a:xfrm>
            <a:off x="2204156" y="5252703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×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DD24A0-0831-094C-A30B-3C8CF9F9B2C5}"/>
              </a:ext>
            </a:extLst>
          </p:cNvPr>
          <p:cNvSpPr/>
          <p:nvPr/>
        </p:nvSpPr>
        <p:spPr>
          <a:xfrm>
            <a:off x="2791667" y="5759720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83D28-13C9-F547-A209-04C7FD0FE67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971030" y="5363035"/>
            <a:ext cx="356184" cy="39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91D01D-D156-9648-9B47-D73B14DD3944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0347" y="5559018"/>
            <a:ext cx="333854" cy="25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430C8B-B890-044A-BA1D-E3E2FA421C30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>
            <a:off x="2126508" y="4934508"/>
            <a:ext cx="130182" cy="37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B341D-5065-FF4F-8D6E-F52085711D1C}"/>
              </a:ext>
            </a:extLst>
          </p:cNvPr>
          <p:cNvCxnSpPr>
            <a:cxnSpLocks/>
            <a:stCxn id="14" idx="2"/>
            <a:endCxn id="7" idx="7"/>
          </p:cNvCxnSpPr>
          <p:nvPr/>
        </p:nvCxnSpPr>
        <p:spPr>
          <a:xfrm flipH="1">
            <a:off x="2510347" y="4926487"/>
            <a:ext cx="169611" cy="378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E8C139-479C-534D-B3B8-D3610B670F50}"/>
              </a:ext>
            </a:extLst>
          </p:cNvPr>
          <p:cNvSpPr/>
          <p:nvPr/>
        </p:nvSpPr>
        <p:spPr>
          <a:xfrm>
            <a:off x="1947145" y="4575638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772BB-C9BB-5943-910A-E7F49C10F0F4}"/>
              </a:ext>
            </a:extLst>
          </p:cNvPr>
          <p:cNvSpPr/>
          <p:nvPr/>
        </p:nvSpPr>
        <p:spPr>
          <a:xfrm>
            <a:off x="2500595" y="4567617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EF11A6-D45A-1F47-A576-C2DD30656C1B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1030" y="6118590"/>
            <a:ext cx="35940" cy="20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E2E6E7-6905-724E-AB80-07706D8440FF}"/>
              </a:ext>
            </a:extLst>
          </p:cNvPr>
          <p:cNvSpPr/>
          <p:nvPr/>
        </p:nvSpPr>
        <p:spPr>
          <a:xfrm>
            <a:off x="3126648" y="4302773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8B2C87-5F16-1B4C-B417-E6F89D405CC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3306011" y="4661643"/>
            <a:ext cx="21203" cy="342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12617-D76D-AA41-BCD4-C42F4C0F0B7F}"/>
              </a:ext>
            </a:extLst>
          </p:cNvPr>
          <p:cNvSpPr/>
          <p:nvPr/>
        </p:nvSpPr>
        <p:spPr>
          <a:xfrm>
            <a:off x="1853930" y="4178784"/>
            <a:ext cx="1791505" cy="2171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36F1BE-6D7F-5944-9A22-2BA4C9CB0E53}"/>
              </a:ext>
            </a:extLst>
          </p:cNvPr>
          <p:cNvSpPr txBox="1"/>
          <p:nvPr/>
        </p:nvSpPr>
        <p:spPr>
          <a:xfrm>
            <a:off x="1813126" y="417474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2613C02-E8E0-CF46-B55D-EAF97AA9E9A8}"/>
              </a:ext>
            </a:extLst>
          </p:cNvPr>
          <p:cNvSpPr/>
          <p:nvPr/>
        </p:nvSpPr>
        <p:spPr>
          <a:xfrm>
            <a:off x="3654027" y="4332261"/>
            <a:ext cx="285757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33C7D4F-E712-9741-81FF-80A1F7D13850}"/>
              </a:ext>
            </a:extLst>
          </p:cNvPr>
          <p:cNvSpPr/>
          <p:nvPr/>
        </p:nvSpPr>
        <p:spPr>
          <a:xfrm rot="5400000">
            <a:off x="2589929" y="3861613"/>
            <a:ext cx="292043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5BABF-EDBF-014C-86B5-38FC8DFF83ED}"/>
              </a:ext>
            </a:extLst>
          </p:cNvPr>
          <p:cNvSpPr txBox="1"/>
          <p:nvPr/>
        </p:nvSpPr>
        <p:spPr>
          <a:xfrm>
            <a:off x="3980124" y="3036245"/>
            <a:ext cx="23668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Xdata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Buffer: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5B3E80-0984-5241-B5CF-4A76CC16D9FE}"/>
              </a:ext>
            </a:extLst>
          </p:cNvPr>
          <p:cNvSpPr/>
          <p:nvPr/>
        </p:nvSpPr>
        <p:spPr>
          <a:xfrm>
            <a:off x="3178923" y="3028230"/>
            <a:ext cx="358725" cy="358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73BA59B-AE9D-1C43-9B58-F3CABE02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66025"/>
              </p:ext>
            </p:extLst>
          </p:nvPr>
        </p:nvGraphicFramePr>
        <p:xfrm>
          <a:off x="3966882" y="3917484"/>
          <a:ext cx="3611789" cy="22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85">
                  <a:extLst>
                    <a:ext uri="{9D8B030D-6E8A-4147-A177-3AD203B41FA5}">
                      <a16:colId xmlns:a16="http://schemas.microsoft.com/office/drawing/2014/main" val="483039136"/>
                    </a:ext>
                  </a:extLst>
                </a:gridCol>
                <a:gridCol w="1534599">
                  <a:extLst>
                    <a:ext uri="{9D8B030D-6E8A-4147-A177-3AD203B41FA5}">
                      <a16:colId xmlns:a16="http://schemas.microsoft.com/office/drawing/2014/main" val="1336448061"/>
                    </a:ext>
                  </a:extLst>
                </a:gridCol>
                <a:gridCol w="593730">
                  <a:extLst>
                    <a:ext uri="{9D8B030D-6E8A-4147-A177-3AD203B41FA5}">
                      <a16:colId xmlns:a16="http://schemas.microsoft.com/office/drawing/2014/main" val="3435706157"/>
                    </a:ext>
                  </a:extLst>
                </a:gridCol>
                <a:gridCol w="433526">
                  <a:extLst>
                    <a:ext uri="{9D8B030D-6E8A-4147-A177-3AD203B41FA5}">
                      <a16:colId xmlns:a16="http://schemas.microsoft.com/office/drawing/2014/main" val="2646172169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344117503"/>
                    </a:ext>
                  </a:extLst>
                </a:gridCol>
              </a:tblGrid>
              <a:tr h="236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56448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E7D3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9915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81420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393504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003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A13D420-60A8-4844-8A53-70A49749F138}"/>
              </a:ext>
            </a:extLst>
          </p:cNvPr>
          <p:cNvSpPr txBox="1"/>
          <p:nvPr/>
        </p:nvSpPr>
        <p:spPr>
          <a:xfrm>
            <a:off x="3863195" y="3530277"/>
            <a:ext cx="1904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Rename Table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D7D160B-FC21-0B48-9CF6-ABEBBC74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61386"/>
              </p:ext>
            </p:extLst>
          </p:nvPr>
        </p:nvGraphicFramePr>
        <p:xfrm>
          <a:off x="2179155" y="6535953"/>
          <a:ext cx="5399515" cy="17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780">
                  <a:extLst>
                    <a:ext uri="{9D8B030D-6E8A-4147-A177-3AD203B41FA5}">
                      <a16:colId xmlns:a16="http://schemas.microsoft.com/office/drawing/2014/main" val="483039136"/>
                    </a:ext>
                  </a:extLst>
                </a:gridCol>
                <a:gridCol w="608844">
                  <a:extLst>
                    <a:ext uri="{9D8B030D-6E8A-4147-A177-3AD203B41FA5}">
                      <a16:colId xmlns:a16="http://schemas.microsoft.com/office/drawing/2014/main" val="1336448061"/>
                    </a:ext>
                  </a:extLst>
                </a:gridCol>
                <a:gridCol w="629811">
                  <a:extLst>
                    <a:ext uri="{9D8B030D-6E8A-4147-A177-3AD203B41FA5}">
                      <a16:colId xmlns:a16="http://schemas.microsoft.com/office/drawing/2014/main" val="2646172169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344117503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4031422619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3183004755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66557186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2650793572"/>
                    </a:ext>
                  </a:extLst>
                </a:gridCol>
              </a:tblGrid>
              <a:tr h="2837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Xdata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56448"/>
                  </a:ext>
                </a:extLst>
              </a:tr>
              <a:tr h="438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9915"/>
                  </a:ext>
                </a:extLst>
              </a:tr>
              <a:tr h="4321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6208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912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B772F22-2544-C449-B991-45AA0FD15169}"/>
              </a:ext>
            </a:extLst>
          </p:cNvPr>
          <p:cNvSpPr txBox="1"/>
          <p:nvPr/>
        </p:nvSpPr>
        <p:spPr>
          <a:xfrm rot="16200000">
            <a:off x="1214087" y="721749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708C3F-1DBA-0D47-B7C6-61D617F6512C}"/>
              </a:ext>
            </a:extLst>
          </p:cNvPr>
          <p:cNvSpPr/>
          <p:nvPr/>
        </p:nvSpPr>
        <p:spPr>
          <a:xfrm>
            <a:off x="5659224" y="5315090"/>
            <a:ext cx="356616" cy="35661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v2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B69B84-DC28-8641-9EB8-B4F5EEA8DB70}"/>
              </a:ext>
            </a:extLst>
          </p:cNvPr>
          <p:cNvGrpSpPr>
            <a:grpSpLocks noChangeAspect="1"/>
          </p:cNvGrpSpPr>
          <p:nvPr/>
        </p:nvGrpSpPr>
        <p:grpSpPr>
          <a:xfrm>
            <a:off x="4643933" y="4412567"/>
            <a:ext cx="1371907" cy="356708"/>
            <a:chOff x="4706471" y="4370182"/>
            <a:chExt cx="1653323" cy="429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7FAEF6-A48D-9747-A41D-0B82A603B45C}"/>
                </a:ext>
              </a:extLst>
            </p:cNvPr>
            <p:cNvSpPr/>
            <p:nvPr/>
          </p:nvSpPr>
          <p:spPr>
            <a:xfrm>
              <a:off x="4706471" y="4370293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v0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4782DC-CB66-E94B-A5E6-06AA738E6741}"/>
                </a:ext>
              </a:extLst>
            </p:cNvPr>
            <p:cNvSpPr/>
            <p:nvPr/>
          </p:nvSpPr>
          <p:spPr>
            <a:xfrm>
              <a:off x="5930026" y="437018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F0</a:t>
              </a: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76C407D8-0F7F-A14B-B558-E51715C66191}"/>
                </a:ext>
              </a:extLst>
            </p:cNvPr>
            <p:cNvSpPr/>
            <p:nvPr/>
          </p:nvSpPr>
          <p:spPr>
            <a:xfrm rot="5400000">
              <a:off x="5163083" y="4520570"/>
              <a:ext cx="182880" cy="1828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DA5EC4-C590-7445-BF3E-86F2D651F71C}"/>
              </a:ext>
            </a:extLst>
          </p:cNvPr>
          <p:cNvGrpSpPr>
            <a:grpSpLocks noChangeAspect="1"/>
          </p:cNvGrpSpPr>
          <p:nvPr/>
        </p:nvGrpSpPr>
        <p:grpSpPr>
          <a:xfrm>
            <a:off x="5152217" y="4866524"/>
            <a:ext cx="865481" cy="356616"/>
            <a:chOff x="5319018" y="5011092"/>
            <a:chExt cx="1043016" cy="4297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C3703-AA4E-3846-8A3B-1AD16DC53397}"/>
                </a:ext>
              </a:extLst>
            </p:cNvPr>
            <p:cNvSpPr/>
            <p:nvPr/>
          </p:nvSpPr>
          <p:spPr>
            <a:xfrm>
              <a:off x="5319018" y="501109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v1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7CA9E3-1FF3-D743-8E80-7F38C4294A4E}"/>
                </a:ext>
              </a:extLst>
            </p:cNvPr>
            <p:cNvSpPr/>
            <p:nvPr/>
          </p:nvSpPr>
          <p:spPr>
            <a:xfrm>
              <a:off x="5932266" y="501109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F1</a:t>
              </a: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39AB6AC2-DC62-BB48-AA6B-8B45A0597B64}"/>
                </a:ext>
              </a:extLst>
            </p:cNvPr>
            <p:cNvSpPr/>
            <p:nvPr/>
          </p:nvSpPr>
          <p:spPr>
            <a:xfrm rot="5400000">
              <a:off x="5749386" y="5140673"/>
              <a:ext cx="182880" cy="1828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C12087-61F1-E342-AD37-1AEB1CB5BF45}"/>
              </a:ext>
            </a:extLst>
          </p:cNvPr>
          <p:cNvCxnSpPr>
            <a:cxnSpLocks/>
          </p:cNvCxnSpPr>
          <p:nvPr/>
        </p:nvCxnSpPr>
        <p:spPr>
          <a:xfrm>
            <a:off x="3537648" y="3212353"/>
            <a:ext cx="4472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D89E24CE-6E0C-944F-80A4-3725B74E24FC}"/>
              </a:ext>
            </a:extLst>
          </p:cNvPr>
          <p:cNvSpPr/>
          <p:nvPr/>
        </p:nvSpPr>
        <p:spPr>
          <a:xfrm rot="5400000">
            <a:off x="5501498" y="4537357"/>
            <a:ext cx="151751" cy="1517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5E0D7-BEA4-FD44-BA11-45EDBD0CD398}"/>
              </a:ext>
            </a:extLst>
          </p:cNvPr>
          <p:cNvSpPr txBox="1"/>
          <p:nvPr/>
        </p:nvSpPr>
        <p:spPr>
          <a:xfrm>
            <a:off x="5141693" y="43715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123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7FBE3C-E616-B94F-B892-B02E1EAC398E}"/>
              </a:ext>
            </a:extLst>
          </p:cNvPr>
          <p:cNvSpPr/>
          <p:nvPr/>
        </p:nvSpPr>
        <p:spPr>
          <a:xfrm>
            <a:off x="7613178" y="2888748"/>
            <a:ext cx="1613251" cy="1728850"/>
          </a:xfrm>
          <a:prstGeom prst="rect">
            <a:avLst/>
          </a:prstGeom>
          <a:solidFill>
            <a:schemeClr val="accent3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0AEEA-9891-7141-8EC1-5B261B6C07A4}"/>
              </a:ext>
            </a:extLst>
          </p:cNvPr>
          <p:cNvGrpSpPr/>
          <p:nvPr/>
        </p:nvGrpSpPr>
        <p:grpSpPr>
          <a:xfrm>
            <a:off x="8186759" y="2924385"/>
            <a:ext cx="893279" cy="1189002"/>
            <a:chOff x="2758702" y="3471134"/>
            <a:chExt cx="893279" cy="11890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4902CBF-4A90-AC47-88DE-F692D5387B5B}"/>
                </a:ext>
              </a:extLst>
            </p:cNvPr>
            <p:cNvGrpSpPr/>
            <p:nvPr/>
          </p:nvGrpSpPr>
          <p:grpSpPr>
            <a:xfrm>
              <a:off x="2758702" y="3471134"/>
              <a:ext cx="881844" cy="1189002"/>
              <a:chOff x="4325149" y="846144"/>
              <a:chExt cx="1160900" cy="160408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FFE7723-54C4-CE48-AF61-7954AF7DFF74}"/>
                  </a:ext>
                </a:extLst>
              </p:cNvPr>
              <p:cNvSpPr/>
              <p:nvPr/>
            </p:nvSpPr>
            <p:spPr>
              <a:xfrm>
                <a:off x="4325149" y="846144"/>
                <a:ext cx="1160900" cy="1604089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E2E0551-B3FC-F14E-894D-4CE199167F28}"/>
                  </a:ext>
                </a:extLst>
              </p:cNvPr>
              <p:cNvSpPr/>
              <p:nvPr/>
            </p:nvSpPr>
            <p:spPr>
              <a:xfrm>
                <a:off x="4401520" y="932305"/>
                <a:ext cx="1015492" cy="3481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E3B148-C9CB-0D40-8722-EA7F32FF95DE}"/>
                  </a:ext>
                </a:extLst>
              </p:cNvPr>
              <p:cNvSpPr/>
              <p:nvPr/>
            </p:nvSpPr>
            <p:spPr>
              <a:xfrm>
                <a:off x="4401519" y="1338047"/>
                <a:ext cx="1015492" cy="3481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Decode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86A444E-9CAC-484C-8EE3-D8564FB3E7AE}"/>
                  </a:ext>
                </a:extLst>
              </p:cNvPr>
              <p:cNvSpPr/>
              <p:nvPr/>
            </p:nvSpPr>
            <p:spPr>
              <a:xfrm>
                <a:off x="4401517" y="1758141"/>
                <a:ext cx="1015492" cy="3483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Execute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870F51-B35B-B14A-AA43-183EE5EA4707}"/>
                </a:ext>
              </a:extLst>
            </p:cNvPr>
            <p:cNvSpPr txBox="1"/>
            <p:nvPr/>
          </p:nvSpPr>
          <p:spPr>
            <a:xfrm>
              <a:off x="2770137" y="4383136"/>
              <a:ext cx="881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Scalar Core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0B879A-F21C-0645-9959-8F9338441B67}"/>
              </a:ext>
            </a:extLst>
          </p:cNvPr>
          <p:cNvGrpSpPr/>
          <p:nvPr/>
        </p:nvGrpSpPr>
        <p:grpSpPr>
          <a:xfrm>
            <a:off x="9678822" y="5379814"/>
            <a:ext cx="2101374" cy="1125130"/>
            <a:chOff x="3579300" y="1883007"/>
            <a:chExt cx="1104846" cy="11251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B6B23B-198B-C640-99B2-F0A8CC254163}"/>
                </a:ext>
              </a:extLst>
            </p:cNvPr>
            <p:cNvSpPr/>
            <p:nvPr/>
          </p:nvSpPr>
          <p:spPr>
            <a:xfrm>
              <a:off x="3579300" y="1883007"/>
              <a:ext cx="1104846" cy="1090002"/>
            </a:xfrm>
            <a:prstGeom prst="rect">
              <a:avLst/>
            </a:prstGeom>
            <a:solidFill>
              <a:srgbClr val="E0E0E0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1BC782-FD71-AE4B-928F-D99BF83E507C}"/>
                </a:ext>
              </a:extLst>
            </p:cNvPr>
            <p:cNvSpPr txBox="1"/>
            <p:nvPr/>
          </p:nvSpPr>
          <p:spPr>
            <a:xfrm>
              <a:off x="3721796" y="2546472"/>
              <a:ext cx="861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Instruction</a:t>
              </a:r>
            </a:p>
            <a:p>
              <a:pPr algn="ctr"/>
              <a:r>
                <a:rPr lang="en-US" sz="1200" dirty="0"/>
                <a:t>Buffer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4124DDA-8041-AA4D-AF17-DF39256FF6E8}"/>
              </a:ext>
            </a:extLst>
          </p:cNvPr>
          <p:cNvSpPr/>
          <p:nvPr/>
        </p:nvSpPr>
        <p:spPr>
          <a:xfrm>
            <a:off x="9284611" y="2927319"/>
            <a:ext cx="1262535" cy="1152609"/>
          </a:xfrm>
          <a:prstGeom prst="rect">
            <a:avLst/>
          </a:prstGeom>
          <a:solidFill>
            <a:srgbClr val="E0E0E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78DF8D-8473-DE44-BF65-44715DD5B89A}"/>
              </a:ext>
            </a:extLst>
          </p:cNvPr>
          <p:cNvSpPr txBox="1"/>
          <p:nvPr/>
        </p:nvSpPr>
        <p:spPr>
          <a:xfrm>
            <a:off x="9295731" y="37201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Issue Logic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6FF4421-5EC4-7941-9B4F-F523D5C44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19865"/>
              </p:ext>
            </p:extLst>
          </p:nvPr>
        </p:nvGraphicFramePr>
        <p:xfrm>
          <a:off x="9354108" y="3237669"/>
          <a:ext cx="1130926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46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6546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</a:tbl>
          </a:graphicData>
        </a:graphic>
      </p:graphicFrame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383EF95-676A-1443-8028-FE05F83ADE30}"/>
              </a:ext>
            </a:extLst>
          </p:cNvPr>
          <p:cNvCxnSpPr>
            <a:cxnSpLocks/>
          </p:cNvCxnSpPr>
          <p:nvPr/>
        </p:nvCxnSpPr>
        <p:spPr>
          <a:xfrm flipH="1">
            <a:off x="8057011" y="6602408"/>
            <a:ext cx="381197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F2AE7C0-929F-664A-911F-85BFABBC0A03}"/>
              </a:ext>
            </a:extLst>
          </p:cNvPr>
          <p:cNvCxnSpPr>
            <a:cxnSpLocks/>
          </p:cNvCxnSpPr>
          <p:nvPr/>
        </p:nvCxnSpPr>
        <p:spPr>
          <a:xfrm>
            <a:off x="10668063" y="3485968"/>
            <a:ext cx="0" cy="1893846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7B6FBCB-555D-7E4A-9AFC-44968E3EC987}"/>
              </a:ext>
            </a:extLst>
          </p:cNvPr>
          <p:cNvSpPr txBox="1"/>
          <p:nvPr/>
        </p:nvSpPr>
        <p:spPr>
          <a:xfrm>
            <a:off x="8284913" y="4199967"/>
            <a:ext cx="903563" cy="338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9584FB4-8EC2-F94C-8BAF-60ADBB43FF9A}"/>
              </a:ext>
            </a:extLst>
          </p:cNvPr>
          <p:cNvSpPr txBox="1"/>
          <p:nvPr/>
        </p:nvSpPr>
        <p:spPr>
          <a:xfrm>
            <a:off x="9341543" y="2971247"/>
            <a:ext cx="1158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Renaming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3D27D-20DC-FA4E-B937-A4F6C5724E80}"/>
              </a:ext>
            </a:extLst>
          </p:cNvPr>
          <p:cNvGrpSpPr/>
          <p:nvPr/>
        </p:nvGrpSpPr>
        <p:grpSpPr>
          <a:xfrm>
            <a:off x="7493302" y="4650776"/>
            <a:ext cx="993385" cy="811760"/>
            <a:chOff x="8597195" y="2995465"/>
            <a:chExt cx="1176240" cy="88852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3429576-D52B-134A-8F80-802EC85C0EF1}"/>
                </a:ext>
              </a:extLst>
            </p:cNvPr>
            <p:cNvGrpSpPr/>
            <p:nvPr/>
          </p:nvGrpSpPr>
          <p:grpSpPr>
            <a:xfrm>
              <a:off x="8597195" y="2995465"/>
              <a:ext cx="1176240" cy="888521"/>
              <a:chOff x="8183452" y="3486096"/>
              <a:chExt cx="1474623" cy="88852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D0D20A-2FCE-8C46-A7DB-517A4D379BCF}"/>
                  </a:ext>
                </a:extLst>
              </p:cNvPr>
              <p:cNvSpPr/>
              <p:nvPr/>
            </p:nvSpPr>
            <p:spPr>
              <a:xfrm>
                <a:off x="8183452" y="3486096"/>
                <a:ext cx="1474623" cy="888521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B9A1E5E-6059-E94A-B0F1-68A21AE9CD16}"/>
                  </a:ext>
                </a:extLst>
              </p:cNvPr>
              <p:cNvGrpSpPr/>
              <p:nvPr/>
            </p:nvGrpSpPr>
            <p:grpSpPr>
              <a:xfrm>
                <a:off x="8258849" y="3571691"/>
                <a:ext cx="1305905" cy="240893"/>
                <a:chOff x="9510297" y="3803643"/>
                <a:chExt cx="128782" cy="240893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B376AB-B4CC-784A-96D7-2F0C213F519E}"/>
                    </a:ext>
                  </a:extLst>
                </p:cNvPr>
                <p:cNvSpPr/>
                <p:nvPr/>
              </p:nvSpPr>
              <p:spPr>
                <a:xfrm>
                  <a:off x="9510297" y="3803643"/>
                  <a:ext cx="128782" cy="24089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Triangle 83">
                  <a:extLst>
                    <a:ext uri="{FF2B5EF4-FFF2-40B4-BE49-F238E27FC236}">
                      <a16:creationId xmlns:a16="http://schemas.microsoft.com/office/drawing/2014/main" id="{37B15909-7747-0549-AA1F-6DB35AA1104D}"/>
                    </a:ext>
                  </a:extLst>
                </p:cNvPr>
                <p:cNvSpPr/>
                <p:nvPr/>
              </p:nvSpPr>
              <p:spPr>
                <a:xfrm rot="5400000">
                  <a:off x="9426913" y="3901753"/>
                  <a:ext cx="191916" cy="2514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E0F83F-9847-374D-BE7C-1BB320B24254}"/>
                  </a:ext>
                </a:extLst>
              </p:cNvPr>
              <p:cNvSpPr txBox="1"/>
              <p:nvPr/>
            </p:nvSpPr>
            <p:spPr>
              <a:xfrm>
                <a:off x="8225943" y="4131909"/>
                <a:ext cx="1305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VRF</a:t>
                </a:r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AC3DDBE-5B66-A345-AC97-697482F8B475}"/>
                </a:ext>
              </a:extLst>
            </p:cNvPr>
            <p:cNvSpPr/>
            <p:nvPr/>
          </p:nvSpPr>
          <p:spPr>
            <a:xfrm>
              <a:off x="8657335" y="3392878"/>
              <a:ext cx="1041661" cy="2408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602B9744-7600-CF4E-B9BA-A1A0E58B7C60}"/>
                </a:ext>
              </a:extLst>
            </p:cNvPr>
            <p:cNvSpPr/>
            <p:nvPr/>
          </p:nvSpPr>
          <p:spPr>
            <a:xfrm rot="5400000">
              <a:off x="8663083" y="3401856"/>
              <a:ext cx="191916" cy="20341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4331E7-A362-FF42-B2AB-00CB420ABB39}"/>
              </a:ext>
            </a:extLst>
          </p:cNvPr>
          <p:cNvGrpSpPr/>
          <p:nvPr/>
        </p:nvGrpSpPr>
        <p:grpSpPr>
          <a:xfrm>
            <a:off x="9649739" y="4199967"/>
            <a:ext cx="934179" cy="906200"/>
            <a:chOff x="10323579" y="5666698"/>
            <a:chExt cx="934179" cy="9062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A006260-1D82-3E4A-91D4-A335F5575A27}"/>
                </a:ext>
              </a:extLst>
            </p:cNvPr>
            <p:cNvGrpSpPr/>
            <p:nvPr/>
          </p:nvGrpSpPr>
          <p:grpSpPr>
            <a:xfrm>
              <a:off x="10323579" y="5666698"/>
              <a:ext cx="934179" cy="906200"/>
              <a:chOff x="5015219" y="1856914"/>
              <a:chExt cx="934179" cy="9062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ABA680E-E0C0-7647-BE11-4C77447351E9}"/>
                  </a:ext>
                </a:extLst>
              </p:cNvPr>
              <p:cNvSpPr/>
              <p:nvPr/>
            </p:nvSpPr>
            <p:spPr>
              <a:xfrm>
                <a:off x="5015219" y="1856914"/>
                <a:ext cx="895936" cy="877322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3A20C38-4A13-D049-BA19-6F21060017EF}"/>
                  </a:ext>
                </a:extLst>
              </p:cNvPr>
              <p:cNvGrpSpPr/>
              <p:nvPr/>
            </p:nvGrpSpPr>
            <p:grpSpPr>
              <a:xfrm>
                <a:off x="5101865" y="1954414"/>
                <a:ext cx="202703" cy="417967"/>
                <a:chOff x="5185865" y="3090135"/>
                <a:chExt cx="202703" cy="417967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FB496D7-F81F-574B-BE69-33B8162D4CFE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202703" cy="417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Triangle 135">
                  <a:extLst>
                    <a:ext uri="{FF2B5EF4-FFF2-40B4-BE49-F238E27FC236}">
                      <a16:creationId xmlns:a16="http://schemas.microsoft.com/office/drawing/2014/main" id="{65E56713-BFE1-FA4A-91F3-B2FD0EB306C5}"/>
                    </a:ext>
                  </a:extLst>
                </p:cNvPr>
                <p:cNvSpPr/>
                <p:nvPr/>
              </p:nvSpPr>
              <p:spPr>
                <a:xfrm rot="5400000">
                  <a:off x="5079063" y="3254431"/>
                  <a:ext cx="295632" cy="8202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A36CD7D-51D2-704E-BB9D-6878E1A258D7}"/>
                  </a:ext>
                </a:extLst>
              </p:cNvPr>
              <p:cNvSpPr txBox="1"/>
              <p:nvPr/>
            </p:nvSpPr>
            <p:spPr>
              <a:xfrm>
                <a:off x="5024466" y="2301449"/>
                <a:ext cx="924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</a:t>
                </a:r>
              </a:p>
              <a:p>
                <a:pPr algn="ctr"/>
                <a:r>
                  <a:rPr lang="en-US" sz="1200" dirty="0"/>
                  <a:t>Buffer</a:t>
                </a: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053AF08-BBF9-E44B-A69C-E81C8E6955C9}"/>
                </a:ext>
              </a:extLst>
            </p:cNvPr>
            <p:cNvSpPr/>
            <p:nvPr/>
          </p:nvSpPr>
          <p:spPr>
            <a:xfrm>
              <a:off x="10679744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riangle 162">
              <a:extLst>
                <a:ext uri="{FF2B5EF4-FFF2-40B4-BE49-F238E27FC236}">
                  <a16:creationId xmlns:a16="http://schemas.microsoft.com/office/drawing/2014/main" id="{9CF80846-D676-6642-9BE7-1C26611AFBBA}"/>
                </a:ext>
              </a:extLst>
            </p:cNvPr>
            <p:cNvSpPr/>
            <p:nvPr/>
          </p:nvSpPr>
          <p:spPr>
            <a:xfrm rot="5400000">
              <a:off x="10572942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7B3F9C9-95F8-2247-94D3-3B9892A3F6F6}"/>
                </a:ext>
              </a:extLst>
            </p:cNvPr>
            <p:cNvSpPr/>
            <p:nvPr/>
          </p:nvSpPr>
          <p:spPr>
            <a:xfrm>
              <a:off x="10949263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riangle 164">
              <a:extLst>
                <a:ext uri="{FF2B5EF4-FFF2-40B4-BE49-F238E27FC236}">
                  <a16:creationId xmlns:a16="http://schemas.microsoft.com/office/drawing/2014/main" id="{7CCBBCDB-E698-824B-B8EA-EDB5935A752F}"/>
                </a:ext>
              </a:extLst>
            </p:cNvPr>
            <p:cNvSpPr/>
            <p:nvPr/>
          </p:nvSpPr>
          <p:spPr>
            <a:xfrm rot="5400000">
              <a:off x="10842461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1F6AE8ED-F975-7542-9BC9-E385A62EFA63}"/>
              </a:ext>
            </a:extLst>
          </p:cNvPr>
          <p:cNvSpPr txBox="1"/>
          <p:nvPr/>
        </p:nvSpPr>
        <p:spPr>
          <a:xfrm rot="16200000">
            <a:off x="7433902" y="3871408"/>
            <a:ext cx="9119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 </a:t>
            </a:r>
          </a:p>
          <a:p>
            <a:pPr algn="ctr"/>
            <a:r>
              <a:rPr lang="en-US" sz="1200" dirty="0"/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492749-FE30-BB42-A804-6DC60AE47431}"/>
              </a:ext>
            </a:extLst>
          </p:cNvPr>
          <p:cNvGrpSpPr/>
          <p:nvPr/>
        </p:nvGrpSpPr>
        <p:grpSpPr>
          <a:xfrm rot="5400000">
            <a:off x="8450564" y="5377133"/>
            <a:ext cx="825629" cy="1279932"/>
            <a:chOff x="8691908" y="4889410"/>
            <a:chExt cx="825629" cy="1279932"/>
          </a:xfrm>
        </p:grpSpPr>
        <p:sp>
          <p:nvSpPr>
            <p:cNvPr id="150" name="Snip Same Side Corner Rectangle 149">
              <a:extLst>
                <a:ext uri="{FF2B5EF4-FFF2-40B4-BE49-F238E27FC236}">
                  <a16:creationId xmlns:a16="http://schemas.microsoft.com/office/drawing/2014/main" id="{FCFABAF6-253B-C448-943D-5BCB715FE5DF}"/>
                </a:ext>
              </a:extLst>
            </p:cNvPr>
            <p:cNvSpPr/>
            <p:nvPr/>
          </p:nvSpPr>
          <p:spPr>
            <a:xfrm rot="5400000">
              <a:off x="9141870" y="5447228"/>
              <a:ext cx="579073" cy="172260"/>
            </a:xfrm>
            <a:prstGeom prst="snip2SameRect">
              <a:avLst>
                <a:gd name="adj1" fmla="val 44702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33C0FD-4548-8E4F-9B62-1EE381F752E5}"/>
                </a:ext>
              </a:extLst>
            </p:cNvPr>
            <p:cNvGrpSpPr/>
            <p:nvPr/>
          </p:nvGrpSpPr>
          <p:grpSpPr>
            <a:xfrm rot="16200000">
              <a:off x="8340689" y="5240629"/>
              <a:ext cx="1279932" cy="577494"/>
              <a:chOff x="8309464" y="5214939"/>
              <a:chExt cx="1279932" cy="5774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F4F70B0-E737-6E4C-8FC3-C21DA088BFC3}"/>
                  </a:ext>
                </a:extLst>
              </p:cNvPr>
              <p:cNvGrpSpPr/>
              <p:nvPr/>
            </p:nvGrpSpPr>
            <p:grpSpPr>
              <a:xfrm>
                <a:off x="8453184" y="5457070"/>
                <a:ext cx="1007675" cy="335363"/>
                <a:chOff x="8751601" y="5929733"/>
                <a:chExt cx="1248502" cy="476285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2A3143B-5EC7-A249-B90F-CFCC6E8F1A2E}"/>
                    </a:ext>
                  </a:extLst>
                </p:cNvPr>
                <p:cNvGrpSpPr/>
                <p:nvPr/>
              </p:nvGrpSpPr>
              <p:grpSpPr>
                <a:xfrm rot="10800000">
                  <a:off x="8751601" y="5956256"/>
                  <a:ext cx="1248502" cy="398376"/>
                  <a:chOff x="8262484" y="1970838"/>
                  <a:chExt cx="1019540" cy="288873"/>
                </a:xfrm>
              </p:grpSpPr>
              <p:sp>
                <p:nvSpPr>
                  <p:cNvPr id="64" name="Snip Same Side Corner Rectangle 63">
                    <a:extLst>
                      <a:ext uri="{FF2B5EF4-FFF2-40B4-BE49-F238E27FC236}">
                        <a16:creationId xmlns:a16="http://schemas.microsoft.com/office/drawing/2014/main" id="{1003427F-7DA3-674F-8BAA-29CD95DD8A12}"/>
                      </a:ext>
                    </a:extLst>
                  </p:cNvPr>
                  <p:cNvSpPr/>
                  <p:nvPr/>
                </p:nvSpPr>
                <p:spPr>
                  <a:xfrm>
                    <a:off x="8262484" y="1970838"/>
                    <a:ext cx="1019540" cy="288873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E0E0E0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182880"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Triangle 65">
                    <a:extLst>
                      <a:ext uri="{FF2B5EF4-FFF2-40B4-BE49-F238E27FC236}">
                        <a16:creationId xmlns:a16="http://schemas.microsoft.com/office/drawing/2014/main" id="{9A51E0CA-A672-7A46-B703-87BB5883897E}"/>
                      </a:ext>
                    </a:extLst>
                  </p:cNvPr>
                  <p:cNvSpPr/>
                  <p:nvPr/>
                </p:nvSpPr>
                <p:spPr>
                  <a:xfrm>
                    <a:off x="8630602" y="2156826"/>
                    <a:ext cx="258793" cy="9687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7F1F49CD-6C2A-1843-B8C2-5121C660518A}"/>
                    </a:ext>
                  </a:extLst>
                </p:cNvPr>
                <p:cNvSpPr txBox="1"/>
                <p:nvPr/>
              </p:nvSpPr>
              <p:spPr>
                <a:xfrm>
                  <a:off x="8894917" y="6012622"/>
                  <a:ext cx="999541" cy="393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Compute</a:t>
                  </a:r>
                </a:p>
              </p:txBody>
            </p:sp>
            <p:sp>
              <p:nvSpPr>
                <p:cNvPr id="168" name="Triangle 167">
                  <a:extLst>
                    <a:ext uri="{FF2B5EF4-FFF2-40B4-BE49-F238E27FC236}">
                      <a16:creationId xmlns:a16="http://schemas.microsoft.com/office/drawing/2014/main" id="{8E1851AE-493F-F242-B75D-1B7A3B424427}"/>
                    </a:ext>
                  </a:extLst>
                </p:cNvPr>
                <p:cNvSpPr/>
                <p:nvPr/>
              </p:nvSpPr>
              <p:spPr>
                <a:xfrm rot="10800000">
                  <a:off x="9232408" y="5929733"/>
                  <a:ext cx="316911" cy="133602"/>
                </a:xfrm>
                <a:prstGeom prst="triangle">
                  <a:avLst/>
                </a:prstGeom>
                <a:solidFill>
                  <a:srgbClr val="E0E0E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9" name="Snip Same Side Corner Rectangle 168">
                <a:extLst>
                  <a:ext uri="{FF2B5EF4-FFF2-40B4-BE49-F238E27FC236}">
                    <a16:creationId xmlns:a16="http://schemas.microsoft.com/office/drawing/2014/main" id="{2B1F4CD0-419F-F14F-A086-D9674642EDE4}"/>
                  </a:ext>
                </a:extLst>
              </p:cNvPr>
              <p:cNvSpPr/>
              <p:nvPr/>
            </p:nvSpPr>
            <p:spPr>
              <a:xfrm rot="10800000">
                <a:off x="8309464" y="5217854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Snip Same Side Corner Rectangle 169">
                <a:extLst>
                  <a:ext uri="{FF2B5EF4-FFF2-40B4-BE49-F238E27FC236}">
                    <a16:creationId xmlns:a16="http://schemas.microsoft.com/office/drawing/2014/main" id="{46F79982-E913-3646-85BD-F077A9597B07}"/>
                  </a:ext>
                </a:extLst>
              </p:cNvPr>
              <p:cNvSpPr/>
              <p:nvPr/>
            </p:nvSpPr>
            <p:spPr>
              <a:xfrm rot="10800000">
                <a:off x="9010323" y="5214939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5AA504B-DFC5-9C46-8C99-A01932C2929C}"/>
              </a:ext>
            </a:extLst>
          </p:cNvPr>
          <p:cNvCxnSpPr>
            <a:cxnSpLocks/>
          </p:cNvCxnSpPr>
          <p:nvPr/>
        </p:nvCxnSpPr>
        <p:spPr>
          <a:xfrm>
            <a:off x="11859259" y="4914769"/>
            <a:ext cx="0" cy="168464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E42C6D6-AD3A-5948-9D19-935150559563}"/>
              </a:ext>
            </a:extLst>
          </p:cNvPr>
          <p:cNvCxnSpPr>
            <a:cxnSpLocks/>
          </p:cNvCxnSpPr>
          <p:nvPr/>
        </p:nvCxnSpPr>
        <p:spPr>
          <a:xfrm>
            <a:off x="10545675" y="4919630"/>
            <a:ext cx="131358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CBDCB3D-C7D6-BC4A-AAA6-E10C580CD908}"/>
              </a:ext>
            </a:extLst>
          </p:cNvPr>
          <p:cNvCxnSpPr>
            <a:cxnSpLocks/>
          </p:cNvCxnSpPr>
          <p:nvPr/>
        </p:nvCxnSpPr>
        <p:spPr>
          <a:xfrm>
            <a:off x="8058299" y="5455391"/>
            <a:ext cx="0" cy="115803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6D89E41-BA16-ED4B-A027-D335C7448138}"/>
              </a:ext>
            </a:extLst>
          </p:cNvPr>
          <p:cNvCxnSpPr>
            <a:cxnSpLocks/>
          </p:cNvCxnSpPr>
          <p:nvPr/>
        </p:nvCxnSpPr>
        <p:spPr>
          <a:xfrm flipH="1">
            <a:off x="10545675" y="3490475"/>
            <a:ext cx="127720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FEEE3D-7599-554A-B352-E43153B62B27}"/>
              </a:ext>
            </a:extLst>
          </p:cNvPr>
          <p:cNvCxnSpPr>
            <a:cxnSpLocks/>
          </p:cNvCxnSpPr>
          <p:nvPr/>
        </p:nvCxnSpPr>
        <p:spPr>
          <a:xfrm>
            <a:off x="8867414" y="6408075"/>
            <a:ext cx="0" cy="2053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F796FFD-7339-7548-9273-7A6DACE75DC3}"/>
              </a:ext>
            </a:extLst>
          </p:cNvPr>
          <p:cNvCxnSpPr>
            <a:cxnSpLocks/>
          </p:cNvCxnSpPr>
          <p:nvPr/>
        </p:nvCxnSpPr>
        <p:spPr>
          <a:xfrm flipH="1">
            <a:off x="9348174" y="5921342"/>
            <a:ext cx="339359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1AC18F-8DAE-B34F-A95D-7FC105394078}"/>
              </a:ext>
            </a:extLst>
          </p:cNvPr>
          <p:cNvCxnSpPr>
            <a:cxnSpLocks/>
          </p:cNvCxnSpPr>
          <p:nvPr/>
        </p:nvCxnSpPr>
        <p:spPr>
          <a:xfrm>
            <a:off x="8539507" y="5762417"/>
            <a:ext cx="0" cy="1153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4EDB150-B812-B448-ADC6-ADBF569A82E7}"/>
              </a:ext>
            </a:extLst>
          </p:cNvPr>
          <p:cNvCxnSpPr>
            <a:cxnSpLocks/>
          </p:cNvCxnSpPr>
          <p:nvPr/>
        </p:nvCxnSpPr>
        <p:spPr>
          <a:xfrm>
            <a:off x="9224093" y="5752191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AD0B3C-AD7C-534D-BE1D-6A70209C1BFD}"/>
              </a:ext>
            </a:extLst>
          </p:cNvPr>
          <p:cNvCxnSpPr>
            <a:cxnSpLocks/>
          </p:cNvCxnSpPr>
          <p:nvPr/>
        </p:nvCxnSpPr>
        <p:spPr>
          <a:xfrm>
            <a:off x="8423820" y="5444374"/>
            <a:ext cx="0" cy="16557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1F3F2F9-E359-B642-87FA-4E855B4D4EAB}"/>
              </a:ext>
            </a:extLst>
          </p:cNvPr>
          <p:cNvCxnSpPr>
            <a:cxnSpLocks/>
          </p:cNvCxnSpPr>
          <p:nvPr/>
        </p:nvCxnSpPr>
        <p:spPr>
          <a:xfrm flipH="1" flipV="1">
            <a:off x="9004097" y="3418024"/>
            <a:ext cx="284910" cy="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FBE06BF-C22D-4E49-A731-F2FB6A82B9B0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8736695" y="4126148"/>
            <a:ext cx="0" cy="73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571F5A0-08B9-ED42-B2A2-AAFDA550E6F7}"/>
              </a:ext>
            </a:extLst>
          </p:cNvPr>
          <p:cNvCxnSpPr>
            <a:cxnSpLocks/>
          </p:cNvCxnSpPr>
          <p:nvPr/>
        </p:nvCxnSpPr>
        <p:spPr>
          <a:xfrm>
            <a:off x="8106172" y="4356055"/>
            <a:ext cx="1643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3222398-C714-EF4C-8F90-425F0E94CEF2}"/>
              </a:ext>
            </a:extLst>
          </p:cNvPr>
          <p:cNvCxnSpPr>
            <a:cxnSpLocks/>
          </p:cNvCxnSpPr>
          <p:nvPr/>
        </p:nvCxnSpPr>
        <p:spPr>
          <a:xfrm>
            <a:off x="8596417" y="4538521"/>
            <a:ext cx="0" cy="10648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4DF7BAB-211C-A341-A6EB-AF01797E41B6}"/>
              </a:ext>
            </a:extLst>
          </p:cNvPr>
          <p:cNvCxnSpPr>
            <a:cxnSpLocks/>
          </p:cNvCxnSpPr>
          <p:nvPr/>
        </p:nvCxnSpPr>
        <p:spPr>
          <a:xfrm>
            <a:off x="8482804" y="5335834"/>
            <a:ext cx="55362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7D815B2-4A91-FF44-B3F1-2B47FA70E704}"/>
              </a:ext>
            </a:extLst>
          </p:cNvPr>
          <p:cNvCxnSpPr>
            <a:cxnSpLocks/>
          </p:cNvCxnSpPr>
          <p:nvPr/>
        </p:nvCxnSpPr>
        <p:spPr>
          <a:xfrm>
            <a:off x="8736694" y="4972768"/>
            <a:ext cx="0" cy="6371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7781500-8F36-BB43-A3B5-7CA431B9D856}"/>
              </a:ext>
            </a:extLst>
          </p:cNvPr>
          <p:cNvCxnSpPr>
            <a:cxnSpLocks/>
          </p:cNvCxnSpPr>
          <p:nvPr/>
        </p:nvCxnSpPr>
        <p:spPr>
          <a:xfrm>
            <a:off x="8725311" y="4990919"/>
            <a:ext cx="907088" cy="10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4A68590-FD7D-1141-B609-A11D33C20924}"/>
              </a:ext>
            </a:extLst>
          </p:cNvPr>
          <p:cNvCxnSpPr>
            <a:cxnSpLocks/>
          </p:cNvCxnSpPr>
          <p:nvPr/>
        </p:nvCxnSpPr>
        <p:spPr>
          <a:xfrm>
            <a:off x="8869562" y="6132060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4034EB3-41C7-5544-82D0-BE44F2D63E69}"/>
              </a:ext>
            </a:extLst>
          </p:cNvPr>
          <p:cNvCxnSpPr>
            <a:cxnSpLocks/>
          </p:cNvCxnSpPr>
          <p:nvPr/>
        </p:nvCxnSpPr>
        <p:spPr>
          <a:xfrm>
            <a:off x="9580332" y="5233700"/>
            <a:ext cx="108374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8F60370-2D0E-C247-8159-65DB384533BA}"/>
              </a:ext>
            </a:extLst>
          </p:cNvPr>
          <p:cNvCxnSpPr>
            <a:cxnSpLocks/>
          </p:cNvCxnSpPr>
          <p:nvPr/>
        </p:nvCxnSpPr>
        <p:spPr>
          <a:xfrm>
            <a:off x="9580332" y="5225620"/>
            <a:ext cx="0" cy="44757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F245556-1E0A-8B42-A925-010A00B9423A}"/>
              </a:ext>
            </a:extLst>
          </p:cNvPr>
          <p:cNvCxnSpPr>
            <a:cxnSpLocks/>
          </p:cNvCxnSpPr>
          <p:nvPr/>
        </p:nvCxnSpPr>
        <p:spPr>
          <a:xfrm>
            <a:off x="9495175" y="5659249"/>
            <a:ext cx="100333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811AA33-4D47-584C-AF91-D6A8710E6D3F}"/>
              </a:ext>
            </a:extLst>
          </p:cNvPr>
          <p:cNvCxnSpPr>
            <a:cxnSpLocks/>
          </p:cNvCxnSpPr>
          <p:nvPr/>
        </p:nvCxnSpPr>
        <p:spPr>
          <a:xfrm>
            <a:off x="8859396" y="5527162"/>
            <a:ext cx="72093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92FC214-14BD-5D40-97C6-BBFECE50DC27}"/>
              </a:ext>
            </a:extLst>
          </p:cNvPr>
          <p:cNvCxnSpPr>
            <a:cxnSpLocks/>
          </p:cNvCxnSpPr>
          <p:nvPr/>
        </p:nvCxnSpPr>
        <p:spPr>
          <a:xfrm>
            <a:off x="9090322" y="4554838"/>
            <a:ext cx="0" cy="10564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7E57166-36FC-5245-8A66-7B33BF9AD3E0}"/>
              </a:ext>
            </a:extLst>
          </p:cNvPr>
          <p:cNvCxnSpPr>
            <a:cxnSpLocks/>
          </p:cNvCxnSpPr>
          <p:nvPr/>
        </p:nvCxnSpPr>
        <p:spPr>
          <a:xfrm>
            <a:off x="9197988" y="4979585"/>
            <a:ext cx="0" cy="63174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4633B82-AA85-C244-845B-790B5B4D5319}"/>
              </a:ext>
            </a:extLst>
          </p:cNvPr>
          <p:cNvCxnSpPr>
            <a:cxnSpLocks/>
          </p:cNvCxnSpPr>
          <p:nvPr/>
        </p:nvCxnSpPr>
        <p:spPr>
          <a:xfrm>
            <a:off x="9021075" y="5329496"/>
            <a:ext cx="0" cy="2752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EA6A57A-D358-924E-AAAB-1920C8B6DB3A}"/>
              </a:ext>
            </a:extLst>
          </p:cNvPr>
          <p:cNvCxnSpPr>
            <a:cxnSpLocks/>
          </p:cNvCxnSpPr>
          <p:nvPr/>
        </p:nvCxnSpPr>
        <p:spPr>
          <a:xfrm flipH="1">
            <a:off x="8791139" y="5651995"/>
            <a:ext cx="76275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D393CF9-DFF1-8F4E-80B9-51933619A5E7}"/>
              </a:ext>
            </a:extLst>
          </p:cNvPr>
          <p:cNvCxnSpPr>
            <a:cxnSpLocks/>
          </p:cNvCxnSpPr>
          <p:nvPr/>
        </p:nvCxnSpPr>
        <p:spPr>
          <a:xfrm flipV="1">
            <a:off x="8867438" y="5519183"/>
            <a:ext cx="0" cy="143952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3B45272-5856-DA4A-A1D6-31DD3A30EAA4}"/>
              </a:ext>
            </a:extLst>
          </p:cNvPr>
          <p:cNvSpPr/>
          <p:nvPr/>
        </p:nvSpPr>
        <p:spPr>
          <a:xfrm>
            <a:off x="10767602" y="4047467"/>
            <a:ext cx="274320" cy="274320"/>
          </a:xfrm>
          <a:prstGeom prst="rect">
            <a:avLst/>
          </a:prstGeom>
          <a:solidFill>
            <a:srgbClr val="43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E119DA-FBA1-2044-B752-C50A2A774227}"/>
              </a:ext>
            </a:extLst>
          </p:cNvPr>
          <p:cNvSpPr/>
          <p:nvPr/>
        </p:nvSpPr>
        <p:spPr>
          <a:xfrm>
            <a:off x="10767602" y="4412340"/>
            <a:ext cx="274320" cy="274320"/>
          </a:xfrm>
          <a:prstGeom prst="rect">
            <a:avLst/>
          </a:prstGeom>
          <a:solidFill>
            <a:srgbClr val="EE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C1B18C-68E6-C646-A38D-D9D3D5D80BF1}"/>
              </a:ext>
            </a:extLst>
          </p:cNvPr>
          <p:cNvCxnSpPr>
            <a:cxnSpLocks/>
          </p:cNvCxnSpPr>
          <p:nvPr/>
        </p:nvCxnSpPr>
        <p:spPr>
          <a:xfrm flipH="1">
            <a:off x="9137901" y="6308554"/>
            <a:ext cx="540922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F600BCA-3B53-AA4B-8455-79B93FE45A1A}"/>
              </a:ext>
            </a:extLst>
          </p:cNvPr>
          <p:cNvSpPr txBox="1"/>
          <p:nvPr/>
        </p:nvSpPr>
        <p:spPr>
          <a:xfrm>
            <a:off x="11095628" y="4087333"/>
            <a:ext cx="87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Data-flow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ADA797-8DEC-494F-8378-F4174F467F6E}"/>
              </a:ext>
            </a:extLst>
          </p:cNvPr>
          <p:cNvSpPr txBox="1"/>
          <p:nvPr/>
        </p:nvSpPr>
        <p:spPr>
          <a:xfrm>
            <a:off x="11100992" y="4454794"/>
            <a:ext cx="11022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Control-flow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3D7191DB-FEA5-114B-8694-7DF6A507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53186"/>
              </p:ext>
            </p:extLst>
          </p:nvPr>
        </p:nvGraphicFramePr>
        <p:xfrm>
          <a:off x="9740328" y="5423695"/>
          <a:ext cx="1963232" cy="58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0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1184755805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3051657480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vload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vadd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1284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5246948B-CE5B-8E48-9670-2426C5EA6976}"/>
              </a:ext>
            </a:extLst>
          </p:cNvPr>
          <p:cNvSpPr txBox="1"/>
          <p:nvPr/>
        </p:nvSpPr>
        <p:spPr>
          <a:xfrm>
            <a:off x="10682715" y="2888748"/>
            <a:ext cx="11862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MANIC Vector Unit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9E502-1DBE-4B47-9BAE-ADFE3FD8CA8D}"/>
              </a:ext>
            </a:extLst>
          </p:cNvPr>
          <p:cNvCxnSpPr>
            <a:cxnSpLocks/>
          </p:cNvCxnSpPr>
          <p:nvPr/>
        </p:nvCxnSpPr>
        <p:spPr>
          <a:xfrm>
            <a:off x="10856067" y="3547050"/>
            <a:ext cx="0" cy="3892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858B38-2102-FD49-8238-2306718C0619}"/>
              </a:ext>
            </a:extLst>
          </p:cNvPr>
          <p:cNvSpPr txBox="1"/>
          <p:nvPr/>
        </p:nvSpPr>
        <p:spPr>
          <a:xfrm>
            <a:off x="10972431" y="3568170"/>
            <a:ext cx="94170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Dotted –</a:t>
            </a:r>
          </a:p>
          <a:p>
            <a:r>
              <a:rPr lang="en-US" sz="1000" dirty="0"/>
              <a:t>Stateful elements</a:t>
            </a:r>
          </a:p>
        </p:txBody>
      </p:sp>
    </p:spTree>
    <p:extLst>
      <p:ext uri="{BB962C8B-B14F-4D97-AF65-F5344CB8AC3E}">
        <p14:creationId xmlns:p14="http://schemas.microsoft.com/office/powerpoint/2010/main" val="33611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6D4DBA-41D5-DB48-8509-C205DD7DA32C}"/>
              </a:ext>
            </a:extLst>
          </p:cNvPr>
          <p:cNvSpPr txBox="1"/>
          <p:nvPr/>
        </p:nvSpPr>
        <p:spPr>
          <a:xfrm>
            <a:off x="1779327" y="3184435"/>
            <a:ext cx="1398140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r0 = load a[0]</a:t>
            </a:r>
          </a:p>
          <a:p>
            <a:r>
              <a:rPr lang="en-US" sz="1755" dirty="0"/>
              <a:t>r1 = r2 * r3</a:t>
            </a:r>
          </a:p>
          <a:p>
            <a:r>
              <a:rPr lang="en-US" sz="1755" dirty="0"/>
              <a:t>r2 = r1 + r0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9BBDE-BBCE-5E4B-A638-56BC33EFCD19}"/>
              </a:ext>
            </a:extLst>
          </p:cNvPr>
          <p:cNvSpPr txBox="1"/>
          <p:nvPr/>
        </p:nvSpPr>
        <p:spPr>
          <a:xfrm>
            <a:off x="1779327" y="4098825"/>
            <a:ext cx="1398140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r0 = load a[1]</a:t>
            </a:r>
          </a:p>
          <a:p>
            <a:r>
              <a:rPr lang="en-US" sz="1755" dirty="0"/>
              <a:t>r1 = r2 * r3</a:t>
            </a:r>
          </a:p>
          <a:p>
            <a:r>
              <a:rPr lang="en-US" sz="1755" dirty="0"/>
              <a:t>r2 = r1 + r0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1C707-4887-0C4D-9636-EDD0B17EF2E0}"/>
              </a:ext>
            </a:extLst>
          </p:cNvPr>
          <p:cNvCxnSpPr/>
          <p:nvPr/>
        </p:nvCxnSpPr>
        <p:spPr>
          <a:xfrm>
            <a:off x="1779328" y="4084679"/>
            <a:ext cx="13960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1BE93-F4E6-1148-A2A8-D9D99B333479}"/>
              </a:ext>
            </a:extLst>
          </p:cNvPr>
          <p:cNvSpPr/>
          <p:nvPr/>
        </p:nvSpPr>
        <p:spPr>
          <a:xfrm>
            <a:off x="1779328" y="3184433"/>
            <a:ext cx="1396006" cy="20847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E19AD-067B-A342-8E3E-062EADE06CCE}"/>
              </a:ext>
            </a:extLst>
          </p:cNvPr>
          <p:cNvSpPr txBox="1"/>
          <p:nvPr/>
        </p:nvSpPr>
        <p:spPr>
          <a:xfrm rot="16200000">
            <a:off x="1265727" y="4341131"/>
            <a:ext cx="669542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 err="1"/>
              <a:t>Iter</a:t>
            </a:r>
            <a:r>
              <a:rPr lang="en-US" sz="1755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304E5-8993-444B-ADC5-C723E0F9DAA8}"/>
              </a:ext>
            </a:extLst>
          </p:cNvPr>
          <p:cNvSpPr txBox="1"/>
          <p:nvPr/>
        </p:nvSpPr>
        <p:spPr>
          <a:xfrm rot="16200000">
            <a:off x="1235171" y="3479910"/>
            <a:ext cx="669542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 err="1"/>
              <a:t>Iter</a:t>
            </a:r>
            <a:r>
              <a:rPr lang="en-US" sz="1755" dirty="0"/>
              <a:t>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8FBFE-6EE5-B846-87AD-0F4B8353F8EE}"/>
              </a:ext>
            </a:extLst>
          </p:cNvPr>
          <p:cNvCxnSpPr/>
          <p:nvPr/>
        </p:nvCxnSpPr>
        <p:spPr>
          <a:xfrm>
            <a:off x="1779328" y="4999071"/>
            <a:ext cx="13960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C4088C-3276-4E43-8F49-0AC6EDC53583}"/>
              </a:ext>
            </a:extLst>
          </p:cNvPr>
          <p:cNvSpPr txBox="1"/>
          <p:nvPr/>
        </p:nvSpPr>
        <p:spPr>
          <a:xfrm>
            <a:off x="2309942" y="4901864"/>
            <a:ext cx="340158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893E71-6DF3-B54C-9BF2-78DEA7DC3E87}"/>
              </a:ext>
            </a:extLst>
          </p:cNvPr>
          <p:cNvGrpSpPr/>
          <p:nvPr/>
        </p:nvGrpSpPr>
        <p:grpSpPr>
          <a:xfrm>
            <a:off x="3280813" y="3411961"/>
            <a:ext cx="2025040" cy="1423795"/>
            <a:chOff x="1612974" y="1004886"/>
            <a:chExt cx="1852735" cy="21441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F13330-31F3-A54C-BDA6-BEAA8EF619EB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F4914F-33FE-0240-84C4-CEEE0AF29C2F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65FB99-DF61-D54B-9881-95E08CAAA9F3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5ECB45-C8E3-284A-8D05-3164F51CF363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313365E8-8788-F54A-B8F3-7F0FE2E1997D}"/>
              </a:ext>
            </a:extLst>
          </p:cNvPr>
          <p:cNvSpPr/>
          <p:nvPr/>
        </p:nvSpPr>
        <p:spPr>
          <a:xfrm rot="5400000">
            <a:off x="4212394" y="2252850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625CEC-DD11-7946-8AFB-27DBB5EF9E6B}"/>
              </a:ext>
            </a:extLst>
          </p:cNvPr>
          <p:cNvSpPr txBox="1"/>
          <p:nvPr/>
        </p:nvSpPr>
        <p:spPr>
          <a:xfrm>
            <a:off x="3728053" y="2879720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439DD7-F17E-B747-A687-D5B45DFBF8AC}"/>
              </a:ext>
            </a:extLst>
          </p:cNvPr>
          <p:cNvCxnSpPr>
            <a:cxnSpLocks/>
          </p:cNvCxnSpPr>
          <p:nvPr/>
        </p:nvCxnSpPr>
        <p:spPr>
          <a:xfrm>
            <a:off x="3280813" y="2892861"/>
            <a:ext cx="7187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51AE44-2C65-DC42-9F8B-F20F33E20D73}"/>
              </a:ext>
            </a:extLst>
          </p:cNvPr>
          <p:cNvSpPr txBox="1"/>
          <p:nvPr/>
        </p:nvSpPr>
        <p:spPr>
          <a:xfrm>
            <a:off x="3175334" y="2575007"/>
            <a:ext cx="1289456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Time/Cycles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85D8F-87F2-4A47-85F5-C2E575CD2E3E}"/>
              </a:ext>
            </a:extLst>
          </p:cNvPr>
          <p:cNvSpPr txBox="1"/>
          <p:nvPr/>
        </p:nvSpPr>
        <p:spPr>
          <a:xfrm>
            <a:off x="1865828" y="2863370"/>
            <a:ext cx="726224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dirty="0"/>
              <a:t>Scalar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302151-CCA0-4346-9C73-28CD69D4156A}"/>
              </a:ext>
            </a:extLst>
          </p:cNvPr>
          <p:cNvSpPr/>
          <p:nvPr/>
        </p:nvSpPr>
        <p:spPr>
          <a:xfrm>
            <a:off x="1779328" y="5655316"/>
            <a:ext cx="1396006" cy="884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38585-0400-6E44-8970-0CBA46EB702F}"/>
              </a:ext>
            </a:extLst>
          </p:cNvPr>
          <p:cNvSpPr txBox="1"/>
          <p:nvPr/>
        </p:nvSpPr>
        <p:spPr>
          <a:xfrm>
            <a:off x="1805431" y="5639390"/>
            <a:ext cx="1309974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v0 = </a:t>
            </a:r>
            <a:r>
              <a:rPr lang="en-US" sz="1755" dirty="0" err="1"/>
              <a:t>vload</a:t>
            </a:r>
            <a:r>
              <a:rPr lang="en-US" sz="1755" dirty="0"/>
              <a:t> a</a:t>
            </a:r>
          </a:p>
          <a:p>
            <a:r>
              <a:rPr lang="en-US" sz="1755" dirty="0"/>
              <a:t>v1 = v2 * v3</a:t>
            </a:r>
          </a:p>
          <a:p>
            <a:r>
              <a:rPr lang="en-US" sz="1755" dirty="0"/>
              <a:t>v2 = v1 + v0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F41A26-C31A-4543-B815-7183F3B4ECD7}"/>
              </a:ext>
            </a:extLst>
          </p:cNvPr>
          <p:cNvGrpSpPr/>
          <p:nvPr/>
        </p:nvGrpSpPr>
        <p:grpSpPr>
          <a:xfrm>
            <a:off x="3269409" y="5370025"/>
            <a:ext cx="2025040" cy="1423795"/>
            <a:chOff x="1612974" y="1004886"/>
            <a:chExt cx="1852735" cy="21441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BD532B-9B64-F94D-8295-2E7D271DFD12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8E2507-534D-A243-91F5-3800412360B1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7DE367-9745-704C-9BBE-FEB9C5A8D1A6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1DD9448-7CB9-2949-AD8E-023422607205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FC5E59-5D1A-724B-8AA5-8B0461EC7788}"/>
              </a:ext>
            </a:extLst>
          </p:cNvPr>
          <p:cNvGrpSpPr/>
          <p:nvPr/>
        </p:nvGrpSpPr>
        <p:grpSpPr>
          <a:xfrm>
            <a:off x="5665551" y="5370025"/>
            <a:ext cx="2025040" cy="1423795"/>
            <a:chOff x="1612974" y="1004886"/>
            <a:chExt cx="1852735" cy="214411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B046F61-9913-7C49-9A84-4D13DF0070A7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FC8385F-AE60-CF4E-BB38-092042D9A3B7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A34A2D-C418-124D-983A-EFF25CBCFF46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3D4AF8-3A2F-3648-B9E8-6393DCD121B0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66" name="Left Brace 65">
            <a:extLst>
              <a:ext uri="{FF2B5EF4-FFF2-40B4-BE49-F238E27FC236}">
                <a16:creationId xmlns:a16="http://schemas.microsoft.com/office/drawing/2014/main" id="{F9649F8F-12E0-4A48-A784-683FEC638A8B}"/>
              </a:ext>
            </a:extLst>
          </p:cNvPr>
          <p:cNvSpPr/>
          <p:nvPr/>
        </p:nvSpPr>
        <p:spPr>
          <a:xfrm rot="5400000">
            <a:off x="5379472" y="3016652"/>
            <a:ext cx="201055" cy="44211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CA0966-E12A-BF4D-9F84-D265FFD54BF4}"/>
              </a:ext>
            </a:extLst>
          </p:cNvPr>
          <p:cNvSpPr txBox="1"/>
          <p:nvPr/>
        </p:nvSpPr>
        <p:spPr>
          <a:xfrm>
            <a:off x="3855440" y="4830723"/>
            <a:ext cx="3238707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Iterations: execute vector load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2F09C6-6FE7-2D42-A6AA-BE21C41F946B}"/>
              </a:ext>
            </a:extLst>
          </p:cNvPr>
          <p:cNvGrpSpPr/>
          <p:nvPr/>
        </p:nvGrpSpPr>
        <p:grpSpPr>
          <a:xfrm>
            <a:off x="5480001" y="3416089"/>
            <a:ext cx="2025040" cy="1423795"/>
            <a:chOff x="1612974" y="1004886"/>
            <a:chExt cx="1852735" cy="21441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1F06B2-6BDD-BC47-A5B9-7C1CF76D3D83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0EB995-3287-2243-80BA-E7A5F259CD1B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7CBEB5-5E05-D242-BD85-5F1D9E038495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210685-D1C1-C844-9F2F-BC7009DF2D5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6A8FE9F-EF05-8149-9B2B-8D03CEF744B5}"/>
              </a:ext>
            </a:extLst>
          </p:cNvPr>
          <p:cNvSpPr txBox="1"/>
          <p:nvPr/>
        </p:nvSpPr>
        <p:spPr>
          <a:xfrm>
            <a:off x="5282913" y="5786719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AF8807-6225-D542-8FEC-79ED629D126C}"/>
              </a:ext>
            </a:extLst>
          </p:cNvPr>
          <p:cNvGrpSpPr/>
          <p:nvPr/>
        </p:nvGrpSpPr>
        <p:grpSpPr>
          <a:xfrm>
            <a:off x="7879534" y="5369056"/>
            <a:ext cx="2025040" cy="1423795"/>
            <a:chOff x="1612974" y="1004886"/>
            <a:chExt cx="1852735" cy="214411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77BA440-F5B0-364F-9D51-DDECC0B6C7D6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AFCE5D-36D0-F247-9C33-CE20EF249CE8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B6B9530-9803-DB43-8CA2-A5FA2D4A80DD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2D4D6A-CB91-B742-8743-4DDCEA2DAEE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add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EEACB3-66FD-134F-B533-582272B58811}"/>
              </a:ext>
            </a:extLst>
          </p:cNvPr>
          <p:cNvGrpSpPr/>
          <p:nvPr/>
        </p:nvGrpSpPr>
        <p:grpSpPr>
          <a:xfrm>
            <a:off x="10275678" y="5369056"/>
            <a:ext cx="2025040" cy="1423795"/>
            <a:chOff x="1612974" y="1004886"/>
            <a:chExt cx="1852735" cy="214411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3AEAB3-6A08-4B47-9356-F591444DFC5C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11A705B-D445-B44B-91CC-F443468E5CC4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E9ED5E8-BDBD-3E47-97C4-C0731B777F7F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3ABCC4-065D-2248-B599-2E50E9FBDBF4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add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1839424-858F-C54C-A3F9-CE189962A687}"/>
              </a:ext>
            </a:extLst>
          </p:cNvPr>
          <p:cNvSpPr txBox="1"/>
          <p:nvPr/>
        </p:nvSpPr>
        <p:spPr>
          <a:xfrm>
            <a:off x="9893039" y="5785750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54BC01-20F4-9B44-8EC1-6E79CECF0171}"/>
              </a:ext>
            </a:extLst>
          </p:cNvPr>
          <p:cNvSpPr txBox="1"/>
          <p:nvPr/>
        </p:nvSpPr>
        <p:spPr>
          <a:xfrm>
            <a:off x="12300716" y="5857208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B04FBEAE-14B7-7D42-8985-8591030B245E}"/>
              </a:ext>
            </a:extLst>
          </p:cNvPr>
          <p:cNvSpPr/>
          <p:nvPr/>
        </p:nvSpPr>
        <p:spPr>
          <a:xfrm rot="5400000">
            <a:off x="9989599" y="2999094"/>
            <a:ext cx="201055" cy="44211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5FFE3-B5C1-CC4E-A27F-EC89DFB0FE5C}"/>
              </a:ext>
            </a:extLst>
          </p:cNvPr>
          <p:cNvSpPr txBox="1"/>
          <p:nvPr/>
        </p:nvSpPr>
        <p:spPr>
          <a:xfrm>
            <a:off x="8465639" y="4797590"/>
            <a:ext cx="318741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Iterations: execute vector add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78E5811A-3901-984F-9AF3-C64EF3B0BDA5}"/>
              </a:ext>
            </a:extLst>
          </p:cNvPr>
          <p:cNvSpPr/>
          <p:nvPr/>
        </p:nvSpPr>
        <p:spPr>
          <a:xfrm rot="5400000">
            <a:off x="6422988" y="2244234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0042DF-CFE2-D64C-9999-7588082678AF}"/>
              </a:ext>
            </a:extLst>
          </p:cNvPr>
          <p:cNvSpPr txBox="1"/>
          <p:nvPr/>
        </p:nvSpPr>
        <p:spPr>
          <a:xfrm>
            <a:off x="5938646" y="2871105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2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0190519D-4599-8446-ADD9-6AD572FC3B8C}"/>
              </a:ext>
            </a:extLst>
          </p:cNvPr>
          <p:cNvSpPr/>
          <p:nvPr/>
        </p:nvSpPr>
        <p:spPr>
          <a:xfrm rot="5400000">
            <a:off x="8629040" y="2234892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1596D7-3DE3-F946-99D2-35AF081CA8AB}"/>
              </a:ext>
            </a:extLst>
          </p:cNvPr>
          <p:cNvSpPr txBox="1"/>
          <p:nvPr/>
        </p:nvSpPr>
        <p:spPr>
          <a:xfrm>
            <a:off x="8144699" y="2861762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3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DC4D54E-4C03-014D-9823-767EE30B08C4}"/>
              </a:ext>
            </a:extLst>
          </p:cNvPr>
          <p:cNvGrpSpPr/>
          <p:nvPr/>
        </p:nvGrpSpPr>
        <p:grpSpPr>
          <a:xfrm>
            <a:off x="7705517" y="3410183"/>
            <a:ext cx="2025040" cy="1423795"/>
            <a:chOff x="1612974" y="1004886"/>
            <a:chExt cx="1852735" cy="21441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B9D587-72AF-B245-94CA-2D1119AD1887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CA74C6-9D1C-B347-9BA4-CB50EA19D9E0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C59E397-3768-CB4A-9C1B-78441FBDB293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52E48CB-CD74-1D4A-84E1-6195EC15A23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11CF2E5-0E8A-3841-B029-5E01D6DC3929}"/>
              </a:ext>
            </a:extLst>
          </p:cNvPr>
          <p:cNvSpPr txBox="1"/>
          <p:nvPr/>
        </p:nvSpPr>
        <p:spPr>
          <a:xfrm>
            <a:off x="9744698" y="3768671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70FC63-0541-224D-8621-C6D3DF78152B}"/>
              </a:ext>
            </a:extLst>
          </p:cNvPr>
          <p:cNvSpPr txBox="1"/>
          <p:nvPr/>
        </p:nvSpPr>
        <p:spPr>
          <a:xfrm>
            <a:off x="1699070" y="5293457"/>
            <a:ext cx="1593128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dirty="0"/>
              <a:t>Baseline Vector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8C18067-8118-B841-BC19-86D9ACC235E1}"/>
              </a:ext>
            </a:extLst>
          </p:cNvPr>
          <p:cNvSpPr txBox="1"/>
          <p:nvPr/>
        </p:nvSpPr>
        <p:spPr>
          <a:xfrm>
            <a:off x="1797629" y="7164989"/>
            <a:ext cx="1468672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v0 = </a:t>
            </a:r>
            <a:r>
              <a:rPr lang="en-US" sz="1755" dirty="0" err="1"/>
              <a:t>vload</a:t>
            </a:r>
            <a:r>
              <a:rPr lang="en-US" sz="1755" dirty="0"/>
              <a:t> a</a:t>
            </a:r>
          </a:p>
          <a:p>
            <a:r>
              <a:rPr lang="en-US" sz="1755" dirty="0"/>
              <a:t>v1 = v2 * v3</a:t>
            </a:r>
          </a:p>
          <a:p>
            <a:r>
              <a:rPr lang="en-US" sz="1755" dirty="0"/>
              <a:t>v2 = v1 + v0.k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E0CDFA6-F3E4-DE47-8B25-9AE0F1F8B9CB}"/>
              </a:ext>
            </a:extLst>
          </p:cNvPr>
          <p:cNvSpPr/>
          <p:nvPr/>
        </p:nvSpPr>
        <p:spPr>
          <a:xfrm>
            <a:off x="1797629" y="7156720"/>
            <a:ext cx="1396006" cy="884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D250CF-BBB0-CE4A-8D3F-DE8A19F30A64}"/>
              </a:ext>
            </a:extLst>
          </p:cNvPr>
          <p:cNvSpPr txBox="1"/>
          <p:nvPr/>
        </p:nvSpPr>
        <p:spPr>
          <a:xfrm>
            <a:off x="2073886" y="6815318"/>
            <a:ext cx="84350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b="1" dirty="0"/>
              <a:t>MANIC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40642E-279D-5041-9F9D-1A2DE4F5B0D6}"/>
              </a:ext>
            </a:extLst>
          </p:cNvPr>
          <p:cNvSpPr/>
          <p:nvPr/>
        </p:nvSpPr>
        <p:spPr>
          <a:xfrm>
            <a:off x="3269407" y="7344699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v0[0] = load a[0]</a:t>
            </a:r>
            <a:endParaRPr lang="en-US" sz="234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0AF444-8901-6349-8EFB-EF17E1290866}"/>
              </a:ext>
            </a:extLst>
          </p:cNvPr>
          <p:cNvSpPr/>
          <p:nvPr/>
        </p:nvSpPr>
        <p:spPr>
          <a:xfrm>
            <a:off x="3263704" y="7906010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v1[0] = v2[0] + v3[0]</a:t>
            </a:r>
            <a:endParaRPr lang="en-US" sz="234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B172CB-420F-1148-98E3-C1AAB1BDC0DF}"/>
              </a:ext>
            </a:extLst>
          </p:cNvPr>
          <p:cNvSpPr/>
          <p:nvPr/>
        </p:nvSpPr>
        <p:spPr>
          <a:xfrm>
            <a:off x="3258003" y="8456784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v2[0] = v1[0] + v0[0]</a:t>
            </a:r>
            <a:endParaRPr lang="en-US" sz="2340" dirty="0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66240518-D913-EA42-A722-4C237647B789}"/>
              </a:ext>
            </a:extLst>
          </p:cNvPr>
          <p:cNvSpPr/>
          <p:nvPr/>
        </p:nvSpPr>
        <p:spPr>
          <a:xfrm>
            <a:off x="3537364" y="8160495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EB536A4B-818A-F044-82EF-F4C3C7BF5F22}"/>
              </a:ext>
            </a:extLst>
          </p:cNvPr>
          <p:cNvSpPr/>
          <p:nvPr/>
        </p:nvSpPr>
        <p:spPr>
          <a:xfrm>
            <a:off x="3379382" y="7629429"/>
            <a:ext cx="1396006" cy="1784348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FDA93A3-086A-604D-8B34-EBC71AD7A611}"/>
              </a:ext>
            </a:extLst>
          </p:cNvPr>
          <p:cNvSpPr/>
          <p:nvPr/>
        </p:nvSpPr>
        <p:spPr>
          <a:xfrm>
            <a:off x="3586071" y="7323393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44E7DCA-A29C-A942-96E2-3E5C0AA7137F}"/>
              </a:ext>
            </a:extLst>
          </p:cNvPr>
          <p:cNvSpPr/>
          <p:nvPr/>
        </p:nvSpPr>
        <p:spPr>
          <a:xfrm>
            <a:off x="3413997" y="7863863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84A51A-D322-2942-88E9-AA0A332B5D34}"/>
              </a:ext>
            </a:extLst>
          </p:cNvPr>
          <p:cNvSpPr/>
          <p:nvPr/>
        </p:nvSpPr>
        <p:spPr>
          <a:xfrm>
            <a:off x="5486199" y="7355311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v0[1] = load a[1]</a:t>
            </a:r>
            <a:endParaRPr lang="en-US" sz="234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763FB9-19CC-BA41-9795-3C5A4CCC036B}"/>
              </a:ext>
            </a:extLst>
          </p:cNvPr>
          <p:cNvSpPr/>
          <p:nvPr/>
        </p:nvSpPr>
        <p:spPr>
          <a:xfrm>
            <a:off x="5480496" y="7916622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v1[1] = v2[1] + v3[1]</a:t>
            </a:r>
            <a:endParaRPr lang="en-US" sz="234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CE7B070-4012-BB4C-B8A0-4EE0FD129031}"/>
              </a:ext>
            </a:extLst>
          </p:cNvPr>
          <p:cNvSpPr/>
          <p:nvPr/>
        </p:nvSpPr>
        <p:spPr>
          <a:xfrm>
            <a:off x="5474793" y="8467396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v2[1] = v1[1] + v0[1]</a:t>
            </a:r>
            <a:endParaRPr lang="en-US" sz="2340" dirty="0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3EE3374E-DE90-2F41-8EB2-48AD65AE93EC}"/>
              </a:ext>
            </a:extLst>
          </p:cNvPr>
          <p:cNvSpPr/>
          <p:nvPr/>
        </p:nvSpPr>
        <p:spPr>
          <a:xfrm>
            <a:off x="5754155" y="8171107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6A2F4F1-67E2-AF47-9D7A-4F0F168D76B8}"/>
              </a:ext>
            </a:extLst>
          </p:cNvPr>
          <p:cNvSpPr/>
          <p:nvPr/>
        </p:nvSpPr>
        <p:spPr>
          <a:xfrm>
            <a:off x="5802862" y="7334004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3492CC-B11F-374E-82E0-DA8FD2CCC8CB}"/>
              </a:ext>
            </a:extLst>
          </p:cNvPr>
          <p:cNvSpPr/>
          <p:nvPr/>
        </p:nvSpPr>
        <p:spPr>
          <a:xfrm>
            <a:off x="5630787" y="7874475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DA5ED0-BAC2-0246-A572-CCD759F5839E}"/>
              </a:ext>
            </a:extLst>
          </p:cNvPr>
          <p:cNvSpPr/>
          <p:nvPr/>
        </p:nvSpPr>
        <p:spPr>
          <a:xfrm>
            <a:off x="7687080" y="7377124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v0[2] = load a[2]</a:t>
            </a:r>
            <a:endParaRPr lang="en-US" sz="234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388347-2557-1A4F-AA69-3654E9F295DB}"/>
              </a:ext>
            </a:extLst>
          </p:cNvPr>
          <p:cNvSpPr/>
          <p:nvPr/>
        </p:nvSpPr>
        <p:spPr>
          <a:xfrm>
            <a:off x="7681377" y="7938435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v1[2] = v2[2] + v3[2]</a:t>
            </a:r>
            <a:endParaRPr lang="en-US" sz="234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FA3B94-E6F1-BF48-87FA-B7E7B389D6B9}"/>
              </a:ext>
            </a:extLst>
          </p:cNvPr>
          <p:cNvSpPr/>
          <p:nvPr/>
        </p:nvSpPr>
        <p:spPr>
          <a:xfrm>
            <a:off x="7675675" y="8489209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v2[2] = v1[2] + v0[2]</a:t>
            </a:r>
            <a:endParaRPr lang="en-US" sz="2340" dirty="0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0B9FD070-B059-E841-B2AC-2411A198FA42}"/>
              </a:ext>
            </a:extLst>
          </p:cNvPr>
          <p:cNvSpPr/>
          <p:nvPr/>
        </p:nvSpPr>
        <p:spPr>
          <a:xfrm>
            <a:off x="7955037" y="8192920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A4A8949-13E6-F14E-B4E7-9485DD732E7C}"/>
              </a:ext>
            </a:extLst>
          </p:cNvPr>
          <p:cNvSpPr/>
          <p:nvPr/>
        </p:nvSpPr>
        <p:spPr>
          <a:xfrm>
            <a:off x="8003744" y="7355817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8935FE9-0058-C247-A3B5-CA1CD61FAD58}"/>
              </a:ext>
            </a:extLst>
          </p:cNvPr>
          <p:cNvSpPr/>
          <p:nvPr/>
        </p:nvSpPr>
        <p:spPr>
          <a:xfrm>
            <a:off x="7831668" y="7896288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CBB836-0DD3-9849-859F-A9582053B822}"/>
              </a:ext>
            </a:extLst>
          </p:cNvPr>
          <p:cNvSpPr txBox="1"/>
          <p:nvPr/>
        </p:nvSpPr>
        <p:spPr>
          <a:xfrm>
            <a:off x="9761747" y="7847326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939BF8B3-EFC3-DE4D-B628-3D1A3D2D04E0}"/>
              </a:ext>
            </a:extLst>
          </p:cNvPr>
          <p:cNvSpPr/>
          <p:nvPr/>
        </p:nvSpPr>
        <p:spPr>
          <a:xfrm rot="5400000">
            <a:off x="6784250" y="3466005"/>
            <a:ext cx="161485" cy="72223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ACB079-6825-8D41-A6BA-EB0F537F3336}"/>
              </a:ext>
            </a:extLst>
          </p:cNvPr>
          <p:cNvSpPr txBox="1"/>
          <p:nvPr/>
        </p:nvSpPr>
        <p:spPr>
          <a:xfrm>
            <a:off x="6204322" y="6721081"/>
            <a:ext cx="134088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D43D7B-1141-FD47-9C55-9CB69235F2ED}"/>
              </a:ext>
            </a:extLst>
          </p:cNvPr>
          <p:cNvSpPr txBox="1"/>
          <p:nvPr/>
        </p:nvSpPr>
        <p:spPr>
          <a:xfrm>
            <a:off x="3808868" y="7012511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6C2022-251E-F94E-B2EF-A79F483C0894}"/>
              </a:ext>
            </a:extLst>
          </p:cNvPr>
          <p:cNvSpPr txBox="1"/>
          <p:nvPr/>
        </p:nvSpPr>
        <p:spPr>
          <a:xfrm>
            <a:off x="6179358" y="7029053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D8B9426-E8DF-F543-840A-76C20651F846}"/>
              </a:ext>
            </a:extLst>
          </p:cNvPr>
          <p:cNvSpPr txBox="1"/>
          <p:nvPr/>
        </p:nvSpPr>
        <p:spPr>
          <a:xfrm>
            <a:off x="8297009" y="7024585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2</a:t>
            </a:r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75C96982-4F03-754B-B4D6-D7CA5BAA15A5}"/>
              </a:ext>
            </a:extLst>
          </p:cNvPr>
          <p:cNvSpPr/>
          <p:nvPr/>
        </p:nvSpPr>
        <p:spPr>
          <a:xfrm>
            <a:off x="5597977" y="7612480"/>
            <a:ext cx="1396006" cy="1801299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87F8C404-F9E3-854B-83D3-7BEDA66FDC7A}"/>
              </a:ext>
            </a:extLst>
          </p:cNvPr>
          <p:cNvSpPr/>
          <p:nvPr/>
        </p:nvSpPr>
        <p:spPr>
          <a:xfrm>
            <a:off x="7767635" y="7655341"/>
            <a:ext cx="1396006" cy="1758436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A8E8489-79A4-E14E-95BC-2C4EEEE81DA2}"/>
              </a:ext>
            </a:extLst>
          </p:cNvPr>
          <p:cNvSpPr txBox="1"/>
          <p:nvPr/>
        </p:nvSpPr>
        <p:spPr>
          <a:xfrm>
            <a:off x="9937293" y="8225766"/>
            <a:ext cx="2036446" cy="540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755" dirty="0"/>
              <a:t>Killed Registers</a:t>
            </a:r>
          </a:p>
          <a:p>
            <a:pPr algn="ctr"/>
            <a:r>
              <a:rPr lang="en-US" sz="1755" dirty="0"/>
              <a:t>Eliminate VRF Writes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C4F1215-FED8-6046-A008-7484E980586C}"/>
              </a:ext>
            </a:extLst>
          </p:cNvPr>
          <p:cNvSpPr txBox="1"/>
          <p:nvPr/>
        </p:nvSpPr>
        <p:spPr>
          <a:xfrm>
            <a:off x="9846857" y="7286750"/>
            <a:ext cx="2161848" cy="540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755" dirty="0"/>
              <a:t>Forward Values</a:t>
            </a:r>
          </a:p>
          <a:p>
            <a:pPr algn="ctr"/>
            <a:r>
              <a:rPr lang="en-US" sz="1755" dirty="0"/>
              <a:t>Eliminate VRF Reads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BFB66FB-2E30-0441-A808-D359DCBC8D60}"/>
              </a:ext>
            </a:extLst>
          </p:cNvPr>
          <p:cNvSpPr/>
          <p:nvPr/>
        </p:nvSpPr>
        <p:spPr>
          <a:xfrm>
            <a:off x="2676640" y="7612477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B5B0267-9407-9B41-88AE-D13494E1448C}"/>
              </a:ext>
            </a:extLst>
          </p:cNvPr>
          <p:cNvCxnSpPr>
            <a:cxnSpLocks/>
            <a:stCxn id="131" idx="1"/>
          </p:cNvCxnSpPr>
          <p:nvPr/>
        </p:nvCxnSpPr>
        <p:spPr>
          <a:xfrm flipH="1">
            <a:off x="8975167" y="7556825"/>
            <a:ext cx="871690" cy="3393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DBA10ED-8C73-7A45-A80E-EAC259E58BCC}"/>
              </a:ext>
            </a:extLst>
          </p:cNvPr>
          <p:cNvCxnSpPr>
            <a:cxnSpLocks/>
            <a:stCxn id="130" idx="1"/>
            <a:endCxn id="141" idx="7"/>
          </p:cNvCxnSpPr>
          <p:nvPr/>
        </p:nvCxnSpPr>
        <p:spPr>
          <a:xfrm flipH="1">
            <a:off x="9415953" y="8495840"/>
            <a:ext cx="521340" cy="658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umming Junction 138">
            <a:extLst>
              <a:ext uri="{FF2B5EF4-FFF2-40B4-BE49-F238E27FC236}">
                <a16:creationId xmlns:a16="http://schemas.microsoft.com/office/drawing/2014/main" id="{8972F873-4240-3C40-9643-E25A69705D99}"/>
              </a:ext>
            </a:extLst>
          </p:cNvPr>
          <p:cNvSpPr/>
          <p:nvPr/>
        </p:nvSpPr>
        <p:spPr>
          <a:xfrm>
            <a:off x="4654473" y="8489209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0" name="Summing Junction 139">
            <a:extLst>
              <a:ext uri="{FF2B5EF4-FFF2-40B4-BE49-F238E27FC236}">
                <a16:creationId xmlns:a16="http://schemas.microsoft.com/office/drawing/2014/main" id="{414B6D05-9646-334C-8EC5-B05FE9CC3BEF}"/>
              </a:ext>
            </a:extLst>
          </p:cNvPr>
          <p:cNvSpPr/>
          <p:nvPr/>
        </p:nvSpPr>
        <p:spPr>
          <a:xfrm>
            <a:off x="6846741" y="8498460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1" name="Summing Junction 140">
            <a:extLst>
              <a:ext uri="{FF2B5EF4-FFF2-40B4-BE49-F238E27FC236}">
                <a16:creationId xmlns:a16="http://schemas.microsoft.com/office/drawing/2014/main" id="{E038E1A0-44C5-2149-B114-5EFDF8B83F89}"/>
              </a:ext>
            </a:extLst>
          </p:cNvPr>
          <p:cNvSpPr/>
          <p:nvPr/>
        </p:nvSpPr>
        <p:spPr>
          <a:xfrm>
            <a:off x="9040816" y="8495843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</p:spTree>
    <p:extLst>
      <p:ext uri="{BB962C8B-B14F-4D97-AF65-F5344CB8AC3E}">
        <p14:creationId xmlns:p14="http://schemas.microsoft.com/office/powerpoint/2010/main" val="280108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>
            <a:extLst>
              <a:ext uri="{FF2B5EF4-FFF2-40B4-BE49-F238E27FC236}">
                <a16:creationId xmlns:a16="http://schemas.microsoft.com/office/drawing/2014/main" id="{86932DEA-D73D-1649-A5F7-9861EA394CD0}"/>
              </a:ext>
            </a:extLst>
          </p:cNvPr>
          <p:cNvSpPr/>
          <p:nvPr/>
        </p:nvSpPr>
        <p:spPr>
          <a:xfrm>
            <a:off x="3776284" y="3917127"/>
            <a:ext cx="185516" cy="33439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4648B8-DE9A-BE4B-9E7E-4869E68E6688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4202128" y="2280323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DF2705-1D58-1E45-A4D4-C1BE8A673944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4202128" y="3218990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021800-E00B-214A-ABD2-1D02CC7116B7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4202128" y="4161007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6E4381-987F-3D42-AB66-5561644C0E6A}"/>
              </a:ext>
            </a:extLst>
          </p:cNvPr>
          <p:cNvCxnSpPr>
            <a:cxnSpLocks/>
          </p:cNvCxnSpPr>
          <p:nvPr/>
        </p:nvCxnSpPr>
        <p:spPr>
          <a:xfrm>
            <a:off x="4202128" y="361012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20DC50-DBAF-E74E-BB44-91134EE05E5B}"/>
              </a:ext>
            </a:extLst>
          </p:cNvPr>
          <p:cNvCxnSpPr>
            <a:cxnSpLocks/>
          </p:cNvCxnSpPr>
          <p:nvPr/>
        </p:nvCxnSpPr>
        <p:spPr>
          <a:xfrm>
            <a:off x="4202128" y="266659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31779FB-B1E0-6A4B-8E12-1ED02F9DD516}"/>
              </a:ext>
            </a:extLst>
          </p:cNvPr>
          <p:cNvSpPr/>
          <p:nvPr/>
        </p:nvSpPr>
        <p:spPr>
          <a:xfrm>
            <a:off x="3966246" y="2747225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B6A5D2-0D5F-764F-9D15-E54937A10838}"/>
              </a:ext>
            </a:extLst>
          </p:cNvPr>
          <p:cNvSpPr/>
          <p:nvPr/>
        </p:nvSpPr>
        <p:spPr>
          <a:xfrm>
            <a:off x="3966245" y="3689242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0BEEC2BE-6A52-2A49-B3B2-4BCA3527F54F}"/>
              </a:ext>
            </a:extLst>
          </p:cNvPr>
          <p:cNvSpPr/>
          <p:nvPr/>
        </p:nvSpPr>
        <p:spPr>
          <a:xfrm>
            <a:off x="3745288" y="3046495"/>
            <a:ext cx="223748" cy="87862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D67B7601-1E24-2B47-A326-026640C38F7E}"/>
              </a:ext>
            </a:extLst>
          </p:cNvPr>
          <p:cNvSpPr/>
          <p:nvPr/>
        </p:nvSpPr>
        <p:spPr>
          <a:xfrm>
            <a:off x="3745288" y="2043218"/>
            <a:ext cx="223748" cy="87862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920C0A-411B-6E4A-AEC0-CD697691FBF0}"/>
              </a:ext>
            </a:extLst>
          </p:cNvPr>
          <p:cNvSpPr/>
          <p:nvPr/>
        </p:nvSpPr>
        <p:spPr>
          <a:xfrm>
            <a:off x="3966246" y="180855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I0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0C56B99-3FC3-2B42-9F69-298B29C1AF65}"/>
              </a:ext>
            </a:extLst>
          </p:cNvPr>
          <p:cNvGrpSpPr/>
          <p:nvPr/>
        </p:nvGrpSpPr>
        <p:grpSpPr>
          <a:xfrm>
            <a:off x="3903540" y="2384415"/>
            <a:ext cx="599968" cy="253856"/>
            <a:chOff x="7311318" y="4486070"/>
            <a:chExt cx="599968" cy="25385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6A1F388-DF25-1F4A-9238-85417FED1BEE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02" name="Triangle 101">
              <a:extLst>
                <a:ext uri="{FF2B5EF4-FFF2-40B4-BE49-F238E27FC236}">
                  <a16:creationId xmlns:a16="http://schemas.microsoft.com/office/drawing/2014/main" id="{86DD8819-61BE-BD4B-A95D-1138C7AE2EFD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26D277-4754-C24B-A9CA-0256250E7E45}"/>
              </a:ext>
            </a:extLst>
          </p:cNvPr>
          <p:cNvGrpSpPr/>
          <p:nvPr/>
        </p:nvGrpSpPr>
        <p:grpSpPr>
          <a:xfrm>
            <a:off x="3917127" y="3343118"/>
            <a:ext cx="599968" cy="253856"/>
            <a:chOff x="7311318" y="4486070"/>
            <a:chExt cx="599968" cy="25385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99F6C0-D9A3-A846-98BA-ACB3FC6F8318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AB39E0D8-FBB2-E24C-95D8-92180515A50E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238033-5CC4-6147-8B1B-8F8287B5725F}"/>
              </a:ext>
            </a:extLst>
          </p:cNvPr>
          <p:cNvCxnSpPr>
            <a:cxnSpLocks/>
          </p:cNvCxnSpPr>
          <p:nvPr/>
        </p:nvCxnSpPr>
        <p:spPr>
          <a:xfrm>
            <a:off x="4210151" y="1691576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70C667-F078-E949-B1DC-D2781F03AD14}"/>
              </a:ext>
            </a:extLst>
          </p:cNvPr>
          <p:cNvGrpSpPr/>
          <p:nvPr/>
        </p:nvGrpSpPr>
        <p:grpSpPr>
          <a:xfrm>
            <a:off x="3910348" y="1440465"/>
            <a:ext cx="599968" cy="253856"/>
            <a:chOff x="7311318" y="4486070"/>
            <a:chExt cx="599968" cy="2538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BE477E-2934-5745-9097-F961751863B0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75D98EA3-AC19-BE44-BCA7-9089FFB214E0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751CB3-F47E-1240-85BC-7F23546C2CF8}"/>
              </a:ext>
            </a:extLst>
          </p:cNvPr>
          <p:cNvGrpSpPr/>
          <p:nvPr/>
        </p:nvGrpSpPr>
        <p:grpSpPr>
          <a:xfrm>
            <a:off x="3910348" y="4279667"/>
            <a:ext cx="599968" cy="253856"/>
            <a:chOff x="7311318" y="4486070"/>
            <a:chExt cx="599968" cy="2538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CD8D8B-2399-AF43-BB7A-8D86427D8FF1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E043316D-8D4F-5449-B066-E02E807D8DD0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4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F534EE-BA7E-8644-A0E0-958640DBF3BD}"/>
              </a:ext>
            </a:extLst>
          </p:cNvPr>
          <p:cNvCxnSpPr>
            <a:cxnSpLocks/>
          </p:cNvCxnSpPr>
          <p:nvPr/>
        </p:nvCxnSpPr>
        <p:spPr>
          <a:xfrm>
            <a:off x="4202128" y="2275863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02F2D-0E68-4F40-B49A-1A1D19A7F0D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4860823" y="2283672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E22F7B-5B56-114F-8184-D37721EA0A62}"/>
              </a:ext>
            </a:extLst>
          </p:cNvPr>
          <p:cNvCxnSpPr>
            <a:cxnSpLocks/>
          </p:cNvCxnSpPr>
          <p:nvPr/>
        </p:nvCxnSpPr>
        <p:spPr>
          <a:xfrm>
            <a:off x="5519518" y="2269889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0FF8E7-5541-6C4B-8F2B-95410C3BA777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6178213" y="2278809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30BF0F-537F-D944-93CC-AFCE7D333C51}"/>
              </a:ext>
            </a:extLst>
          </p:cNvPr>
          <p:cNvCxnSpPr>
            <a:cxnSpLocks/>
          </p:cNvCxnSpPr>
          <p:nvPr/>
        </p:nvCxnSpPr>
        <p:spPr>
          <a:xfrm>
            <a:off x="4202128" y="3214530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BD2A11-C214-4D43-A101-80D4B5D7746E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4860823" y="3222339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898652-36F6-3140-9E2D-D5B99165D01A}"/>
              </a:ext>
            </a:extLst>
          </p:cNvPr>
          <p:cNvCxnSpPr>
            <a:cxnSpLocks/>
          </p:cNvCxnSpPr>
          <p:nvPr/>
        </p:nvCxnSpPr>
        <p:spPr>
          <a:xfrm>
            <a:off x="5519518" y="3208557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CF948A-E03F-E740-A52D-8A048B71DE2B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6178213" y="3217477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F11AFE-2674-794D-8CA9-EEE4A6464334}"/>
              </a:ext>
            </a:extLst>
          </p:cNvPr>
          <p:cNvCxnSpPr>
            <a:cxnSpLocks/>
          </p:cNvCxnSpPr>
          <p:nvPr/>
        </p:nvCxnSpPr>
        <p:spPr>
          <a:xfrm>
            <a:off x="4202128" y="4156547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2B8196-B8AC-D748-AF47-FB71DFB2801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4860823" y="4164356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1471D-E1F1-4A4D-BFB3-F2946256829C}"/>
              </a:ext>
            </a:extLst>
          </p:cNvPr>
          <p:cNvCxnSpPr>
            <a:cxnSpLocks/>
          </p:cNvCxnSpPr>
          <p:nvPr/>
        </p:nvCxnSpPr>
        <p:spPr>
          <a:xfrm>
            <a:off x="5519518" y="4150573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B133CC-3359-3A4C-8B3C-11344640EA76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6178213" y="4159493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23D9D9-9B71-F14C-A4E0-D46EC1DC3988}"/>
              </a:ext>
            </a:extLst>
          </p:cNvPr>
          <p:cNvCxnSpPr>
            <a:cxnSpLocks/>
          </p:cNvCxnSpPr>
          <p:nvPr/>
        </p:nvCxnSpPr>
        <p:spPr>
          <a:xfrm>
            <a:off x="4202128" y="361012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6E9CF-FAD7-A54B-8DB8-E1CB1E8AE21F}"/>
              </a:ext>
            </a:extLst>
          </p:cNvPr>
          <p:cNvCxnSpPr>
            <a:cxnSpLocks/>
          </p:cNvCxnSpPr>
          <p:nvPr/>
        </p:nvCxnSpPr>
        <p:spPr>
          <a:xfrm>
            <a:off x="4860823" y="3617111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752284-4AC9-1842-AFFE-034090DA0062}"/>
              </a:ext>
            </a:extLst>
          </p:cNvPr>
          <p:cNvCxnSpPr>
            <a:cxnSpLocks/>
          </p:cNvCxnSpPr>
          <p:nvPr/>
        </p:nvCxnSpPr>
        <p:spPr>
          <a:xfrm>
            <a:off x="5519518" y="3585670"/>
            <a:ext cx="0" cy="999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FBC8FD-A6DB-B54B-8318-48C9C8DFB946}"/>
              </a:ext>
            </a:extLst>
          </p:cNvPr>
          <p:cNvCxnSpPr>
            <a:cxnSpLocks/>
          </p:cNvCxnSpPr>
          <p:nvPr/>
        </p:nvCxnSpPr>
        <p:spPr>
          <a:xfrm>
            <a:off x="6178213" y="3592659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ACFA3C-CEA1-9B4C-B4A0-64D19A5DAD69}"/>
              </a:ext>
            </a:extLst>
          </p:cNvPr>
          <p:cNvCxnSpPr>
            <a:cxnSpLocks/>
          </p:cNvCxnSpPr>
          <p:nvPr/>
        </p:nvCxnSpPr>
        <p:spPr>
          <a:xfrm>
            <a:off x="4202128" y="266659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D12CBA-13B2-6D44-A7B7-810D1EC815B0}"/>
              </a:ext>
            </a:extLst>
          </p:cNvPr>
          <p:cNvCxnSpPr>
            <a:cxnSpLocks/>
          </p:cNvCxnSpPr>
          <p:nvPr/>
        </p:nvCxnSpPr>
        <p:spPr>
          <a:xfrm>
            <a:off x="4860823" y="2666592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D51C52-2A37-2F42-A435-1256E7A218B7}"/>
              </a:ext>
            </a:extLst>
          </p:cNvPr>
          <p:cNvCxnSpPr>
            <a:cxnSpLocks/>
          </p:cNvCxnSpPr>
          <p:nvPr/>
        </p:nvCxnSpPr>
        <p:spPr>
          <a:xfrm>
            <a:off x="5519518" y="2666592"/>
            <a:ext cx="0" cy="684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4A9CEC-EC6E-6547-8BF8-57763E1D5549}"/>
              </a:ext>
            </a:extLst>
          </p:cNvPr>
          <p:cNvCxnSpPr>
            <a:cxnSpLocks/>
          </p:cNvCxnSpPr>
          <p:nvPr/>
        </p:nvCxnSpPr>
        <p:spPr>
          <a:xfrm>
            <a:off x="6178213" y="2642140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E4CFD-24F2-B343-AEB7-0DA74438FC95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4438011" y="2044440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868524-67E1-4743-9D2E-E347EFE18385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5096706" y="2042927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6CB05F-AA14-DE4C-BE80-B386A3E25677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5755401" y="2042927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F885165-D71E-5A4B-83EB-AD32957AEA24}"/>
              </a:ext>
            </a:extLst>
          </p:cNvPr>
          <p:cNvGrpSpPr/>
          <p:nvPr/>
        </p:nvGrpSpPr>
        <p:grpSpPr>
          <a:xfrm>
            <a:off x="3966245" y="2408666"/>
            <a:ext cx="2447851" cy="245326"/>
            <a:chOff x="3315948" y="3180209"/>
            <a:chExt cx="3558415" cy="44909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F2605D-3714-1B4D-AD10-D212270BFAF7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F7A7B87B-5CBD-094C-8404-0FDECFA268B3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4BEC8-51CF-C646-8EBB-DEE1C7516F7F}"/>
              </a:ext>
            </a:extLst>
          </p:cNvPr>
          <p:cNvCxnSpPr>
            <a:cxnSpLocks/>
            <a:stCxn id="48" idx="6"/>
            <a:endCxn id="39" idx="2"/>
          </p:cNvCxnSpPr>
          <p:nvPr/>
        </p:nvCxnSpPr>
        <p:spPr>
          <a:xfrm>
            <a:off x="4438011" y="2983107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E5A81-064D-3A4E-BB49-5E5757D98F3B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5096706" y="2981594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26CA4-9329-834C-82E9-C1CCEA7A0708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>
            <a:off x="5755401" y="2981594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827A8F-FFCF-E247-985F-6D70E4622CB2}"/>
              </a:ext>
            </a:extLst>
          </p:cNvPr>
          <p:cNvGrpSpPr/>
          <p:nvPr/>
        </p:nvGrpSpPr>
        <p:grpSpPr>
          <a:xfrm>
            <a:off x="3966245" y="3347333"/>
            <a:ext cx="2447851" cy="245326"/>
            <a:chOff x="3315948" y="3180209"/>
            <a:chExt cx="3558415" cy="4490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2A7E5C-3102-6048-B3FF-1BABBCC113B0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8B18BC57-DAB5-D941-AD18-8678FB9DDC4D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7F0508-D7E7-E64E-AC34-8FDE414C7A64}"/>
              </a:ext>
            </a:extLst>
          </p:cNvPr>
          <p:cNvCxnSpPr>
            <a:cxnSpLocks/>
            <a:stCxn id="49" idx="6"/>
            <a:endCxn id="41" idx="2"/>
          </p:cNvCxnSpPr>
          <p:nvPr/>
        </p:nvCxnSpPr>
        <p:spPr>
          <a:xfrm>
            <a:off x="4438010" y="3925124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8A596F-8DB3-C449-AC56-CB0EC97B31EB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5096705" y="3923611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7BAEEB-7BE3-E043-A9EE-6732025CA70B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755400" y="3923611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BC86B17-1A08-B14F-B1C6-BF02EED46894}"/>
              </a:ext>
            </a:extLst>
          </p:cNvPr>
          <p:cNvSpPr/>
          <p:nvPr/>
        </p:nvSpPr>
        <p:spPr>
          <a:xfrm>
            <a:off x="4624941" y="275057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F9ED974-8FD8-FC45-99A2-6EEE4DF07376}"/>
              </a:ext>
            </a:extLst>
          </p:cNvPr>
          <p:cNvSpPr/>
          <p:nvPr/>
        </p:nvSpPr>
        <p:spPr>
          <a:xfrm>
            <a:off x="5283636" y="274571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D8B5C2-51EA-624E-9058-DF87A082D824}"/>
              </a:ext>
            </a:extLst>
          </p:cNvPr>
          <p:cNvSpPr/>
          <p:nvPr/>
        </p:nvSpPr>
        <p:spPr>
          <a:xfrm>
            <a:off x="4624940" y="369259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8E71C8-5E86-1F4E-8888-06178A7FEEA2}"/>
              </a:ext>
            </a:extLst>
          </p:cNvPr>
          <p:cNvSpPr/>
          <p:nvPr/>
        </p:nvSpPr>
        <p:spPr>
          <a:xfrm>
            <a:off x="5283635" y="3687728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E6A7817-7A32-E94E-9C59-1086F692F3CE}"/>
              </a:ext>
            </a:extLst>
          </p:cNvPr>
          <p:cNvSpPr/>
          <p:nvPr/>
        </p:nvSpPr>
        <p:spPr>
          <a:xfrm>
            <a:off x="5942330" y="3687728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028EE3-A15D-D943-8EAD-668DA1E51856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4368922" y="2209721"/>
            <a:ext cx="1642497" cy="6065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F6D2DE-76F3-4A46-86CF-60634B8763D1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4368922" y="3148388"/>
            <a:ext cx="1642497" cy="6099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15EAC15-E6F4-CF48-946B-49D48A885F33}"/>
              </a:ext>
            </a:extLst>
          </p:cNvPr>
          <p:cNvSpPr/>
          <p:nvPr/>
        </p:nvSpPr>
        <p:spPr>
          <a:xfrm>
            <a:off x="5942331" y="274571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5F649E-1D00-AF43-ABAD-4240D218024F}"/>
              </a:ext>
            </a:extLst>
          </p:cNvPr>
          <p:cNvSpPr/>
          <p:nvPr/>
        </p:nvSpPr>
        <p:spPr>
          <a:xfrm>
            <a:off x="3966246" y="2747225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EC65E2-2FCB-F044-9571-D1BB4F717FCC}"/>
              </a:ext>
            </a:extLst>
          </p:cNvPr>
          <p:cNvSpPr/>
          <p:nvPr/>
        </p:nvSpPr>
        <p:spPr>
          <a:xfrm>
            <a:off x="3966245" y="3689242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DF220D-5C7B-BC4D-A62C-54E778B0B0E9}"/>
              </a:ext>
            </a:extLst>
          </p:cNvPr>
          <p:cNvSpPr txBox="1"/>
          <p:nvPr/>
        </p:nvSpPr>
        <p:spPr>
          <a:xfrm>
            <a:off x="3605867" y="18582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B4ED99-AB56-924C-BC07-47C91A7475F3}"/>
              </a:ext>
            </a:extLst>
          </p:cNvPr>
          <p:cNvSpPr txBox="1"/>
          <p:nvPr/>
        </p:nvSpPr>
        <p:spPr>
          <a:xfrm>
            <a:off x="3605867" y="27883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E14EC6-F473-F243-BBAB-2D9FBFC28610}"/>
              </a:ext>
            </a:extLst>
          </p:cNvPr>
          <p:cNvSpPr txBox="1"/>
          <p:nvPr/>
        </p:nvSpPr>
        <p:spPr>
          <a:xfrm>
            <a:off x="3597240" y="374970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4BDBEE-87F1-4642-B96F-C32F76D06CE1}"/>
              </a:ext>
            </a:extLst>
          </p:cNvPr>
          <p:cNvGrpSpPr/>
          <p:nvPr/>
        </p:nvGrpSpPr>
        <p:grpSpPr>
          <a:xfrm>
            <a:off x="3972575" y="4296556"/>
            <a:ext cx="2447851" cy="245326"/>
            <a:chOff x="3315948" y="3180209"/>
            <a:chExt cx="3558415" cy="44909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50E4C6-6222-B449-A329-1F007608B8AE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7449129C-00CF-2D42-B200-8284FEC28BB7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626301-BEF2-0540-B3FC-E35BCB6C9F13}"/>
              </a:ext>
            </a:extLst>
          </p:cNvPr>
          <p:cNvCxnSpPr>
            <a:cxnSpLocks/>
          </p:cNvCxnSpPr>
          <p:nvPr/>
        </p:nvCxnSpPr>
        <p:spPr>
          <a:xfrm>
            <a:off x="4202872" y="1741931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BDAA54-EDEF-2B44-A3BC-E46619D0A0B3}"/>
              </a:ext>
            </a:extLst>
          </p:cNvPr>
          <p:cNvCxnSpPr>
            <a:cxnSpLocks/>
          </p:cNvCxnSpPr>
          <p:nvPr/>
        </p:nvCxnSpPr>
        <p:spPr>
          <a:xfrm>
            <a:off x="4861567" y="1748920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9D57D7-2849-A341-9EED-B9DF36D3ED9E}"/>
              </a:ext>
            </a:extLst>
          </p:cNvPr>
          <p:cNvCxnSpPr>
            <a:cxnSpLocks/>
          </p:cNvCxnSpPr>
          <p:nvPr/>
        </p:nvCxnSpPr>
        <p:spPr>
          <a:xfrm>
            <a:off x="5520262" y="1717479"/>
            <a:ext cx="0" cy="999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D4FFC1-2EA9-2D42-BDC6-2B8F3C9CBC5E}"/>
              </a:ext>
            </a:extLst>
          </p:cNvPr>
          <p:cNvCxnSpPr>
            <a:cxnSpLocks/>
          </p:cNvCxnSpPr>
          <p:nvPr/>
        </p:nvCxnSpPr>
        <p:spPr>
          <a:xfrm>
            <a:off x="6178957" y="1724468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1C9087-B6D1-D54E-B20A-3C0A8A88E481}"/>
              </a:ext>
            </a:extLst>
          </p:cNvPr>
          <p:cNvGrpSpPr/>
          <p:nvPr/>
        </p:nvGrpSpPr>
        <p:grpSpPr>
          <a:xfrm>
            <a:off x="3966245" y="1472190"/>
            <a:ext cx="2447851" cy="245326"/>
            <a:chOff x="3315948" y="3180209"/>
            <a:chExt cx="3558415" cy="44909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E24F65-F277-7E4A-98C1-2A5B2F513D93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DB5F9860-D54D-034B-B495-DF3209F83395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8C887F88-3CD3-E14F-A2DA-CB70B066DC0F}"/>
              </a:ext>
            </a:extLst>
          </p:cNvPr>
          <p:cNvSpPr/>
          <p:nvPr/>
        </p:nvSpPr>
        <p:spPr>
          <a:xfrm>
            <a:off x="3966246" y="180855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7B8C01-A7BA-C043-9402-7CFD6E1FA1B2}"/>
              </a:ext>
            </a:extLst>
          </p:cNvPr>
          <p:cNvSpPr/>
          <p:nvPr/>
        </p:nvSpPr>
        <p:spPr>
          <a:xfrm>
            <a:off x="4624941" y="181190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72E4AC-0EEA-9945-8AA0-B1162DD6AB9D}"/>
              </a:ext>
            </a:extLst>
          </p:cNvPr>
          <p:cNvSpPr/>
          <p:nvPr/>
        </p:nvSpPr>
        <p:spPr>
          <a:xfrm>
            <a:off x="5283636" y="180704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4F6EE98-6C6A-3344-A9AB-A7A2F57256C9}"/>
              </a:ext>
            </a:extLst>
          </p:cNvPr>
          <p:cNvSpPr/>
          <p:nvPr/>
        </p:nvSpPr>
        <p:spPr>
          <a:xfrm>
            <a:off x="5942331" y="180704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</p:spTree>
    <p:extLst>
      <p:ext uri="{BB962C8B-B14F-4D97-AF65-F5344CB8AC3E}">
        <p14:creationId xmlns:p14="http://schemas.microsoft.com/office/powerpoint/2010/main" val="4770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E2B0E6-1176-E142-BB50-A4C7173BB5A5}"/>
              </a:ext>
            </a:extLst>
          </p:cNvPr>
          <p:cNvCxnSpPr>
            <a:cxnSpLocks/>
          </p:cNvCxnSpPr>
          <p:nvPr/>
        </p:nvCxnSpPr>
        <p:spPr>
          <a:xfrm flipH="1">
            <a:off x="4177183" y="7957473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85FC47-C5B6-F449-86FC-65C8D91DD57B}"/>
              </a:ext>
            </a:extLst>
          </p:cNvPr>
          <p:cNvCxnSpPr>
            <a:cxnSpLocks/>
          </p:cNvCxnSpPr>
          <p:nvPr/>
        </p:nvCxnSpPr>
        <p:spPr>
          <a:xfrm flipH="1">
            <a:off x="6049581" y="7957473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92A347-68AB-CE4C-BBCD-6439B959B309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7027165" y="7959218"/>
            <a:ext cx="3012" cy="1811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55CE974-E50A-7346-AAA9-5EC94C5D0D17}"/>
              </a:ext>
            </a:extLst>
          </p:cNvPr>
          <p:cNvCxnSpPr>
            <a:cxnSpLocks/>
          </p:cNvCxnSpPr>
          <p:nvPr/>
        </p:nvCxnSpPr>
        <p:spPr>
          <a:xfrm flipH="1">
            <a:off x="5107952" y="7950688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D58976A-5BF4-7F44-8E15-601A5E79A559}"/>
              </a:ext>
            </a:extLst>
          </p:cNvPr>
          <p:cNvGrpSpPr/>
          <p:nvPr/>
        </p:nvGrpSpPr>
        <p:grpSpPr>
          <a:xfrm>
            <a:off x="3941129" y="5924982"/>
            <a:ext cx="3398231" cy="245504"/>
            <a:chOff x="3315947" y="3101493"/>
            <a:chExt cx="3558416" cy="4490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66FBC-2BDD-B14E-B58D-93C4038BB8CB}"/>
                </a:ext>
              </a:extLst>
            </p:cNvPr>
            <p:cNvSpPr/>
            <p:nvPr/>
          </p:nvSpPr>
          <p:spPr>
            <a:xfrm>
              <a:off x="3315949" y="3101493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1E73A83C-60E7-1741-AA99-C630867448E9}"/>
                </a:ext>
              </a:extLst>
            </p:cNvPr>
            <p:cNvSpPr/>
            <p:nvPr/>
          </p:nvSpPr>
          <p:spPr>
            <a:xfrm rot="5400000">
              <a:off x="3258489" y="3229936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F8BA30-955A-1C4C-A4F3-CA220F630B77}"/>
              </a:ext>
            </a:extLst>
          </p:cNvPr>
          <p:cNvGrpSpPr/>
          <p:nvPr/>
        </p:nvGrpSpPr>
        <p:grpSpPr>
          <a:xfrm>
            <a:off x="3941131" y="8384603"/>
            <a:ext cx="3398229" cy="245504"/>
            <a:chOff x="3315948" y="3180209"/>
            <a:chExt cx="3558415" cy="4490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7E95BC-88FE-1F4F-A262-7D3BA344C7B3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2DB9834-578E-1944-A77E-A0E4EB03F24B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B5EED1-3623-9F42-B345-C069F76DE75F}"/>
              </a:ext>
            </a:extLst>
          </p:cNvPr>
          <p:cNvGrpSpPr/>
          <p:nvPr/>
        </p:nvGrpSpPr>
        <p:grpSpPr>
          <a:xfrm>
            <a:off x="3793243" y="6226127"/>
            <a:ext cx="1136678" cy="2140520"/>
            <a:chOff x="3793243" y="6226127"/>
            <a:chExt cx="1136678" cy="214052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327312-4711-A241-A779-BA36A290B165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B225F9-32F4-4241-8AC5-6D5CD37045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7B2257-FDFD-A741-A0BA-50AC9FD412B7}"/>
                </a:ext>
              </a:extLst>
            </p:cNvPr>
            <p:cNvSpPr txBox="1"/>
            <p:nvPr/>
          </p:nvSpPr>
          <p:spPr>
            <a:xfrm rot="5400000">
              <a:off x="4072271" y="8056788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9F263C-4E66-5143-B655-AE420E15E31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C66BF0-2EB8-784F-A53D-2BDB42A49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594" y="8286096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B625F2-E5CE-914A-9C0F-43160BFDDA07}"/>
                </a:ext>
              </a:extLst>
            </p:cNvPr>
            <p:cNvCxnSpPr>
              <a:cxnSpLocks/>
              <a:stCxn id="57" idx="7"/>
              <a:endCxn id="78" idx="2"/>
            </p:cNvCxnSpPr>
            <p:nvPr/>
          </p:nvCxnSpPr>
          <p:spPr>
            <a:xfrm flipV="1">
              <a:off x="4312845" y="6489699"/>
              <a:ext cx="617076" cy="1156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96E7BB4-3197-734A-8BCA-7C88657595A8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C6945CD-572D-7143-AA69-9643FA8C372B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238D5D-B132-FA4E-B847-DD5FCC774800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7997066-B5A7-0147-BBB3-125E3C3D7DAB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36121DA-371F-0845-B7F5-7D53B0800664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F85AA93-77C5-664C-803F-522D9D6A4F8B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A90030-0212-804E-8571-24CE927F1941}"/>
              </a:ext>
            </a:extLst>
          </p:cNvPr>
          <p:cNvGrpSpPr/>
          <p:nvPr/>
        </p:nvGrpSpPr>
        <p:grpSpPr>
          <a:xfrm>
            <a:off x="4722515" y="6226127"/>
            <a:ext cx="1158369" cy="2136544"/>
            <a:chOff x="3793243" y="6226127"/>
            <a:chExt cx="1158369" cy="2136544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34D1129-C308-9548-9700-9EAD57AABA2E}"/>
                </a:ext>
              </a:extLst>
            </p:cNvPr>
            <p:cNvCxnSpPr>
              <a:cxnSpLocks/>
              <a:stCxn id="78" idx="4"/>
              <a:endCxn id="76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74AF4FB-2D91-F846-ACE6-5C103F9E4DF5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7AA01F-D6DD-7B4B-9E92-A3AABFF38BD4}"/>
                </a:ext>
              </a:extLst>
            </p:cNvPr>
            <p:cNvSpPr txBox="1"/>
            <p:nvPr/>
          </p:nvSpPr>
          <p:spPr>
            <a:xfrm rot="5400000">
              <a:off x="4076247" y="8048833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53D6474-A6F9-8B49-A6CD-0166D8CF578E}"/>
                </a:ext>
              </a:extLst>
            </p:cNvPr>
            <p:cNvCxnSpPr>
              <a:cxnSpLocks/>
              <a:stCxn id="76" idx="4"/>
              <a:endCxn id="79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A8A0CB4-A511-8142-B9F8-41C8FD58E738}"/>
                </a:ext>
              </a:extLst>
            </p:cNvPr>
            <p:cNvCxnSpPr>
              <a:cxnSpLocks/>
            </p:cNvCxnSpPr>
            <p:nvPr/>
          </p:nvCxnSpPr>
          <p:spPr>
            <a:xfrm>
              <a:off x="4182594" y="8282120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8AE31B2-765B-E943-BEAC-DC5F4A572F04}"/>
                </a:ext>
              </a:extLst>
            </p:cNvPr>
            <p:cNvCxnSpPr>
              <a:cxnSpLocks/>
              <a:stCxn id="79" idx="7"/>
              <a:endCxn id="92" idx="2"/>
            </p:cNvCxnSpPr>
            <p:nvPr/>
          </p:nvCxnSpPr>
          <p:spPr>
            <a:xfrm flipV="1">
              <a:off x="4312845" y="6489699"/>
              <a:ext cx="638767" cy="1156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5D818E3-E3F7-3245-97FE-BF4E0D54AC86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D5274DA-54A3-AA49-804A-EA07119FB8BA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52C7976-4F46-6048-BFD9-A1B6896A97AB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10BDC97-6EB4-004C-9363-1FC99298A74E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6791A9B-C6CB-174A-8951-A178A5F14036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BAFA4CF-7B15-9D46-AC10-C0839E136C5D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FF61E8-E959-1542-A78B-E4311835BB31}"/>
              </a:ext>
            </a:extLst>
          </p:cNvPr>
          <p:cNvGrpSpPr/>
          <p:nvPr/>
        </p:nvGrpSpPr>
        <p:grpSpPr>
          <a:xfrm>
            <a:off x="5673478" y="6226127"/>
            <a:ext cx="1170807" cy="2142985"/>
            <a:chOff x="3793243" y="6226127"/>
            <a:chExt cx="1170807" cy="214298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7F9712D-409C-2E40-B078-1F85AC48CA2E}"/>
                </a:ext>
              </a:extLst>
            </p:cNvPr>
            <p:cNvCxnSpPr>
              <a:cxnSpLocks/>
              <a:stCxn id="92" idx="4"/>
              <a:endCxn id="90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D86275-3A4F-BF47-92D7-3572697324E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066034-4319-7E4B-9164-CF491369F953}"/>
                </a:ext>
              </a:extLst>
            </p:cNvPr>
            <p:cNvSpPr txBox="1"/>
            <p:nvPr/>
          </p:nvSpPr>
          <p:spPr>
            <a:xfrm rot="5400000">
              <a:off x="4064319" y="8055276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260C34-D782-684F-9234-70605B52D6C6}"/>
                </a:ext>
              </a:extLst>
            </p:cNvPr>
            <p:cNvCxnSpPr>
              <a:cxnSpLocks/>
              <a:stCxn id="90" idx="4"/>
              <a:endCxn id="93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A1F234-3F3A-2C45-9143-77BF06FDC4F9}"/>
                </a:ext>
              </a:extLst>
            </p:cNvPr>
            <p:cNvCxnSpPr>
              <a:cxnSpLocks/>
            </p:cNvCxnSpPr>
            <p:nvPr/>
          </p:nvCxnSpPr>
          <p:spPr>
            <a:xfrm>
              <a:off x="4170666" y="8288561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BDCB15F-1C09-014A-943E-C1CE3D0C60FF}"/>
                </a:ext>
              </a:extLst>
            </p:cNvPr>
            <p:cNvCxnSpPr>
              <a:cxnSpLocks/>
              <a:stCxn id="93" idx="7"/>
              <a:endCxn id="106" idx="2"/>
            </p:cNvCxnSpPr>
            <p:nvPr/>
          </p:nvCxnSpPr>
          <p:spPr>
            <a:xfrm flipV="1">
              <a:off x="4312845" y="6490850"/>
              <a:ext cx="651205" cy="115502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BCC83B5-5089-1C48-9AD2-67894A93AD36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3DA4E17-AFB5-B349-9582-70F221BA5C69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3D53855-FC77-AE47-B67D-031370137FF7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DCE0483-959B-F94A-8AF7-B58687ED57D0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BDC0E35-F589-F248-8CA0-208F6D5B3056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6A0B393-BB87-C743-BDD0-B486D1CCB3AE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3B68778-354C-504E-9A51-3E6694D7FC5E}"/>
              </a:ext>
            </a:extLst>
          </p:cNvPr>
          <p:cNvGrpSpPr/>
          <p:nvPr/>
        </p:nvGrpSpPr>
        <p:grpSpPr>
          <a:xfrm>
            <a:off x="6636879" y="6227278"/>
            <a:ext cx="702481" cy="2149893"/>
            <a:chOff x="3793243" y="6226127"/>
            <a:chExt cx="702481" cy="2149893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EE973AB-8D60-8E4E-982D-BA01B1008D24}"/>
                </a:ext>
              </a:extLst>
            </p:cNvPr>
            <p:cNvCxnSpPr>
              <a:cxnSpLocks/>
            </p:cNvCxnSpPr>
            <p:nvPr/>
          </p:nvCxnSpPr>
          <p:spPr>
            <a:xfrm>
              <a:off x="4194522" y="8295469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589E2E1-1894-8148-A2E5-DCBC1C6C426F}"/>
                </a:ext>
              </a:extLst>
            </p:cNvPr>
            <p:cNvCxnSpPr>
              <a:cxnSpLocks/>
              <a:stCxn id="106" idx="4"/>
              <a:endCxn id="104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C8D26CD-7CCE-F248-BB30-524F675C4001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C423B33-0B49-AF4C-BA1F-303593C646F7}"/>
                </a:ext>
              </a:extLst>
            </p:cNvPr>
            <p:cNvSpPr txBox="1"/>
            <p:nvPr/>
          </p:nvSpPr>
          <p:spPr>
            <a:xfrm rot="5400000">
              <a:off x="4084199" y="8058208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07FB1B7-CDF8-824B-B1BC-34B428180608}"/>
                </a:ext>
              </a:extLst>
            </p:cNvPr>
            <p:cNvCxnSpPr>
              <a:cxnSpLocks/>
              <a:stCxn id="104" idx="4"/>
              <a:endCxn id="107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48A4E64-ABAB-814B-B2D4-65A8702D6901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1ABDCEB-8395-3441-8DFB-E86708370977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43977C-2A67-1040-980F-52D75A704EE9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43952C8-10F1-604F-934F-8507BD693469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21EB486-96CF-3448-8A4D-2B12FE7B179E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0B20592-699E-564A-9485-CF11E9DCD45A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6F2472-05C0-FD4D-9943-FB5A819587F0}"/>
              </a:ext>
            </a:extLst>
          </p:cNvPr>
          <p:cNvSpPr txBox="1"/>
          <p:nvPr/>
        </p:nvSpPr>
        <p:spPr>
          <a:xfrm>
            <a:off x="3630652" y="759151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I2: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B6DE36-CA58-7940-8F64-15EB8BF6C37A}"/>
              </a:ext>
            </a:extLst>
          </p:cNvPr>
          <p:cNvSpPr txBox="1"/>
          <p:nvPr/>
        </p:nvSpPr>
        <p:spPr>
          <a:xfrm>
            <a:off x="3506984" y="69483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9AF0B31-A301-4245-A115-14B4A056C6E3}"/>
              </a:ext>
            </a:extLst>
          </p:cNvPr>
          <p:cNvSpPr txBox="1"/>
          <p:nvPr/>
        </p:nvSpPr>
        <p:spPr>
          <a:xfrm>
            <a:off x="3643598" y="62775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I0:</a:t>
            </a:r>
          </a:p>
        </p:txBody>
      </p:sp>
    </p:spTree>
    <p:extLst>
      <p:ext uri="{BB962C8B-B14F-4D97-AF65-F5344CB8AC3E}">
        <p14:creationId xmlns:p14="http://schemas.microsoft.com/office/powerpoint/2010/main" val="32050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402">
            <a:extLst>
              <a:ext uri="{FF2B5EF4-FFF2-40B4-BE49-F238E27FC236}">
                <a16:creationId xmlns:a16="http://schemas.microsoft.com/office/drawing/2014/main" id="{6B854C09-E9C6-D945-ABBB-ADA151F2255D}"/>
              </a:ext>
            </a:extLst>
          </p:cNvPr>
          <p:cNvSpPr/>
          <p:nvPr/>
        </p:nvSpPr>
        <p:spPr>
          <a:xfrm rot="21343061">
            <a:off x="3059794" y="6932327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ADDB403A-6D27-9D4B-A954-A878E2892A87}"/>
              </a:ext>
            </a:extLst>
          </p:cNvPr>
          <p:cNvCxnSpPr>
            <a:cxnSpLocks/>
          </p:cNvCxnSpPr>
          <p:nvPr/>
        </p:nvCxnSpPr>
        <p:spPr>
          <a:xfrm flipH="1">
            <a:off x="2443099" y="7294928"/>
            <a:ext cx="83095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3C860A7-C842-A643-AD98-3E544200626B}"/>
              </a:ext>
            </a:extLst>
          </p:cNvPr>
          <p:cNvCxnSpPr>
            <a:cxnSpLocks/>
          </p:cNvCxnSpPr>
          <p:nvPr/>
        </p:nvCxnSpPr>
        <p:spPr>
          <a:xfrm flipH="1">
            <a:off x="2735886" y="8799646"/>
            <a:ext cx="80167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B708CA-B3ED-4A46-B754-C74AB3827D66}"/>
              </a:ext>
            </a:extLst>
          </p:cNvPr>
          <p:cNvGrpSpPr/>
          <p:nvPr/>
        </p:nvGrpSpPr>
        <p:grpSpPr>
          <a:xfrm>
            <a:off x="2342929" y="10406088"/>
            <a:ext cx="8609323" cy="356628"/>
            <a:chOff x="3315949" y="3180209"/>
            <a:chExt cx="3558414" cy="4490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E5EC73-A9D5-C045-8C33-D0207C54CCED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 File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87517BA-C82E-1047-B913-545C9C846222}"/>
                </a:ext>
              </a:extLst>
            </p:cNvPr>
            <p:cNvSpPr/>
            <p:nvPr/>
          </p:nvSpPr>
          <p:spPr>
            <a:xfrm rot="5400000">
              <a:off x="3181797" y="3365669"/>
              <a:ext cx="363439" cy="951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5997FD1-B00F-5049-A98F-56EF55EAA632}"/>
              </a:ext>
            </a:extLst>
          </p:cNvPr>
          <p:cNvSpPr txBox="1"/>
          <p:nvPr/>
        </p:nvSpPr>
        <p:spPr>
          <a:xfrm>
            <a:off x="2148771" y="3556157"/>
            <a:ext cx="23196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I0: v0 = </a:t>
            </a:r>
            <a:r>
              <a:rPr lang="en-US" sz="2400" dirty="0" err="1"/>
              <a:t>vload</a:t>
            </a:r>
            <a:r>
              <a:rPr lang="en-US" sz="2400" dirty="0"/>
              <a:t> &amp;a</a:t>
            </a:r>
          </a:p>
          <a:p>
            <a:r>
              <a:rPr lang="en-US" sz="2400" dirty="0"/>
              <a:t>I1: v1 = v2 × v3.k</a:t>
            </a:r>
          </a:p>
          <a:p>
            <a:r>
              <a:rPr lang="en-US" sz="2400" dirty="0"/>
              <a:t>I2: v2 = v1 + v0.k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F6CF6-33A6-C840-93A6-420C6DD4E7FB}"/>
              </a:ext>
            </a:extLst>
          </p:cNvPr>
          <p:cNvCxnSpPr>
            <a:cxnSpLocks/>
          </p:cNvCxnSpPr>
          <p:nvPr/>
        </p:nvCxnSpPr>
        <p:spPr>
          <a:xfrm>
            <a:off x="4062942" y="9675985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F067F-1750-324B-AF71-418BCFA3801B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062940" y="5822023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5F8500-E445-2847-8E49-F06AE527ADD9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 flipH="1">
            <a:off x="4062942" y="8141398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F5C1478F-85BF-DD41-9EC4-7DCD8B237B51}"/>
              </a:ext>
            </a:extLst>
          </p:cNvPr>
          <p:cNvSpPr/>
          <p:nvPr/>
        </p:nvSpPr>
        <p:spPr>
          <a:xfrm>
            <a:off x="3300248" y="7989763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B3ED23C-F209-8343-A6C8-7DBA578D9C69}"/>
              </a:ext>
            </a:extLst>
          </p:cNvPr>
          <p:cNvSpPr/>
          <p:nvPr/>
        </p:nvSpPr>
        <p:spPr>
          <a:xfrm flipH="1">
            <a:off x="4374997" y="7021699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E943909-31F9-2445-99CA-F2370231F995}"/>
              </a:ext>
            </a:extLst>
          </p:cNvPr>
          <p:cNvSpPr/>
          <p:nvPr/>
        </p:nvSpPr>
        <p:spPr>
          <a:xfrm>
            <a:off x="3721562" y="653323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9D755B-003A-8D41-804B-32EC438359BF}"/>
              </a:ext>
            </a:extLst>
          </p:cNvPr>
          <p:cNvSpPr/>
          <p:nvPr/>
        </p:nvSpPr>
        <p:spPr>
          <a:xfrm>
            <a:off x="3721560" y="745559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34ED305-5143-5F41-927E-2CF723FC535B}"/>
              </a:ext>
            </a:extLst>
          </p:cNvPr>
          <p:cNvSpPr/>
          <p:nvPr/>
        </p:nvSpPr>
        <p:spPr>
          <a:xfrm>
            <a:off x="3351468" y="7185526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A732A4-D85D-C043-8411-24D7A5AD6A4A}"/>
              </a:ext>
            </a:extLst>
          </p:cNvPr>
          <p:cNvSpPr/>
          <p:nvPr/>
        </p:nvSpPr>
        <p:spPr>
          <a:xfrm>
            <a:off x="3174789" y="762503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76EE71-150B-8D4B-8B07-46518C354D3B}"/>
              </a:ext>
            </a:extLst>
          </p:cNvPr>
          <p:cNvSpPr/>
          <p:nvPr/>
        </p:nvSpPr>
        <p:spPr>
          <a:xfrm>
            <a:off x="3874080" y="8325532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CE0DB50-D76E-1F45-93D8-3F6EB5FD47F4}"/>
              </a:ext>
            </a:extLst>
          </p:cNvPr>
          <p:cNvSpPr txBox="1"/>
          <p:nvPr/>
        </p:nvSpPr>
        <p:spPr>
          <a:xfrm>
            <a:off x="2341409" y="5446512"/>
            <a:ext cx="8610842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50000"/>
                <a:alpha val="42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A6A36EA-E6B4-F945-8E86-442EA7DCE41A}"/>
              </a:ext>
            </a:extLst>
          </p:cNvPr>
          <p:cNvSpPr/>
          <p:nvPr/>
        </p:nvSpPr>
        <p:spPr>
          <a:xfrm>
            <a:off x="3813006" y="5892861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E5EB81B-4945-7348-882C-9027344201F6}"/>
              </a:ext>
            </a:extLst>
          </p:cNvPr>
          <p:cNvGrpSpPr/>
          <p:nvPr/>
        </p:nvGrpSpPr>
        <p:grpSpPr>
          <a:xfrm>
            <a:off x="5011711" y="6483784"/>
            <a:ext cx="1305935" cy="710729"/>
            <a:chOff x="4983015" y="1856913"/>
            <a:chExt cx="1464584" cy="1080830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0A101E3-E4BD-BA4A-8A47-8962BE148F01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FFF8118-2BB4-A44E-85A6-F2D8230924D7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8C829153-9415-B14D-9C05-79629040F4B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9" name="Triangle 308">
                <a:extLst>
                  <a:ext uri="{FF2B5EF4-FFF2-40B4-BE49-F238E27FC236}">
                    <a16:creationId xmlns:a16="http://schemas.microsoft.com/office/drawing/2014/main" id="{98CA33D7-2AE3-DA4C-B3F3-822D70C55321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245CF6FC-4111-7444-80A3-B2AE69821672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D91D6560-65F5-FF4C-A1D8-867D63DFF827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7" name="Triangle 306">
                <a:extLst>
                  <a:ext uri="{FF2B5EF4-FFF2-40B4-BE49-F238E27FC236}">
                    <a16:creationId xmlns:a16="http://schemas.microsoft.com/office/drawing/2014/main" id="{8F1DF4B0-DC94-0F43-9709-823773A49EF1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EC01208E-1593-D34C-965B-75F5472D85DE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E360104-27A8-8A45-A95F-6C1D74F4EA29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305" name="Triangle 304">
                <a:extLst>
                  <a:ext uri="{FF2B5EF4-FFF2-40B4-BE49-F238E27FC236}">
                    <a16:creationId xmlns:a16="http://schemas.microsoft.com/office/drawing/2014/main" id="{1FE25E3A-4C0D-BF42-8BD1-CBF4299F5325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3EE7388-7615-4A4A-9838-B27A6F6608EF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E0EB1058-73D9-E148-BBA8-1BC358F7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83965"/>
              </p:ext>
            </p:extLst>
          </p:nvPr>
        </p:nvGraphicFramePr>
        <p:xfrm>
          <a:off x="9384869" y="3797120"/>
          <a:ext cx="1431046" cy="1376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52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71552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F0, K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96419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93826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580928C7-E266-164B-B006-A5C5E029C879}"/>
              </a:ext>
            </a:extLst>
          </p:cNvPr>
          <p:cNvSpPr txBox="1"/>
          <p:nvPr/>
        </p:nvSpPr>
        <p:spPr>
          <a:xfrm>
            <a:off x="2835064" y="32147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0FE1CD4-225A-564B-8934-D4D1D30B4276}"/>
              </a:ext>
            </a:extLst>
          </p:cNvPr>
          <p:cNvSpPr txBox="1"/>
          <p:nvPr/>
        </p:nvSpPr>
        <p:spPr>
          <a:xfrm>
            <a:off x="9384870" y="3157564"/>
            <a:ext cx="143104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Renaming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429260C-0EE1-5E49-ACDB-39FF65138F65}"/>
              </a:ext>
            </a:extLst>
          </p:cNvPr>
          <p:cNvSpPr/>
          <p:nvPr/>
        </p:nvSpPr>
        <p:spPr>
          <a:xfrm>
            <a:off x="6183168" y="3725919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1ADB75F-00D9-3047-BE3C-24807CEFDA8E}"/>
              </a:ext>
            </a:extLst>
          </p:cNvPr>
          <p:cNvSpPr/>
          <p:nvPr/>
        </p:nvSpPr>
        <p:spPr>
          <a:xfrm>
            <a:off x="5239473" y="3974457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×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A5C4965-3C99-E44A-A39B-446E8D1515F1}"/>
              </a:ext>
            </a:extLst>
          </p:cNvPr>
          <p:cNvSpPr/>
          <p:nvPr/>
        </p:nvSpPr>
        <p:spPr>
          <a:xfrm>
            <a:off x="5842482" y="4481474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9161D47-421B-5747-B883-252BCD2C141D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 flipH="1">
            <a:off x="6071082" y="4183120"/>
            <a:ext cx="340686" cy="298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E03489-8489-7247-9953-8D3F056F5C62}"/>
              </a:ext>
            </a:extLst>
          </p:cNvPr>
          <p:cNvCxnSpPr>
            <a:cxnSpLocks/>
            <a:stCxn id="143" idx="5"/>
            <a:endCxn id="144" idx="1"/>
          </p:cNvCxnSpPr>
          <p:nvPr/>
        </p:nvCxnSpPr>
        <p:spPr>
          <a:xfrm>
            <a:off x="5629719" y="4364703"/>
            <a:ext cx="279719" cy="183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FA0BECC-C8BA-5F47-B041-DD7A50B71E88}"/>
              </a:ext>
            </a:extLst>
          </p:cNvPr>
          <p:cNvCxnSpPr>
            <a:cxnSpLocks/>
            <a:stCxn id="162" idx="2"/>
            <a:endCxn id="143" idx="1"/>
          </p:cNvCxnSpPr>
          <p:nvPr/>
        </p:nvCxnSpPr>
        <p:spPr>
          <a:xfrm>
            <a:off x="5211062" y="3754592"/>
            <a:ext cx="95366" cy="286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3BC749-4F65-E84C-BBE8-E6EE0A313390}"/>
              </a:ext>
            </a:extLst>
          </p:cNvPr>
          <p:cNvCxnSpPr>
            <a:cxnSpLocks/>
            <a:stCxn id="163" idx="2"/>
            <a:endCxn id="143" idx="7"/>
          </p:cNvCxnSpPr>
          <p:nvPr/>
        </p:nvCxnSpPr>
        <p:spPr>
          <a:xfrm flipH="1">
            <a:off x="5629718" y="3746572"/>
            <a:ext cx="134794" cy="294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A7ABDB5-8B73-8442-8C29-2E063FEAC4D7}"/>
              </a:ext>
            </a:extLst>
          </p:cNvPr>
          <p:cNvSpPr/>
          <p:nvPr/>
        </p:nvSpPr>
        <p:spPr>
          <a:xfrm>
            <a:off x="4982462" y="3297392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ADCB58C-0FC6-7643-93E0-36D4C5942036}"/>
              </a:ext>
            </a:extLst>
          </p:cNvPr>
          <p:cNvSpPr/>
          <p:nvPr/>
        </p:nvSpPr>
        <p:spPr>
          <a:xfrm>
            <a:off x="5535912" y="3289371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188EA7-F4EA-2C4F-A7E0-8434DF35B9C4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6071082" y="4938675"/>
            <a:ext cx="7826" cy="279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7C4DD2-F03F-5640-AB39-D8A47D146332}"/>
              </a:ext>
            </a:extLst>
          </p:cNvPr>
          <p:cNvSpPr/>
          <p:nvPr/>
        </p:nvSpPr>
        <p:spPr>
          <a:xfrm>
            <a:off x="6161965" y="3024527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2AF0F49-8E96-1F40-A93B-B62E6B78FCFB}"/>
              </a:ext>
            </a:extLst>
          </p:cNvPr>
          <p:cNvCxnSpPr>
            <a:cxnSpLocks/>
            <a:stCxn id="169" idx="2"/>
            <a:endCxn id="142" idx="0"/>
          </p:cNvCxnSpPr>
          <p:nvPr/>
        </p:nvCxnSpPr>
        <p:spPr>
          <a:xfrm>
            <a:off x="6390566" y="3481727"/>
            <a:ext cx="21203" cy="244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57666-B500-3548-B9AF-5C219D7E7FE9}"/>
              </a:ext>
            </a:extLst>
          </p:cNvPr>
          <p:cNvSpPr/>
          <p:nvPr/>
        </p:nvSpPr>
        <p:spPr>
          <a:xfrm>
            <a:off x="4833746" y="2887579"/>
            <a:ext cx="1968104" cy="24105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5B9803-A239-9449-8897-5221452845D5}"/>
              </a:ext>
            </a:extLst>
          </p:cNvPr>
          <p:cNvSpPr txBox="1"/>
          <p:nvPr/>
        </p:nvSpPr>
        <p:spPr>
          <a:xfrm>
            <a:off x="5239473" y="25176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71FEF2C-942D-B340-9D35-773CEF92BB26}"/>
              </a:ext>
            </a:extLst>
          </p:cNvPr>
          <p:cNvSpPr/>
          <p:nvPr/>
        </p:nvSpPr>
        <p:spPr>
          <a:xfrm>
            <a:off x="4472407" y="3987599"/>
            <a:ext cx="36133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86561A6D-81FF-8541-AFCB-565CF3B9B50B}"/>
              </a:ext>
            </a:extLst>
          </p:cNvPr>
          <p:cNvSpPr/>
          <p:nvPr/>
        </p:nvSpPr>
        <p:spPr>
          <a:xfrm>
            <a:off x="6808386" y="4012040"/>
            <a:ext cx="36133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916ED6-F0F0-ED4E-84A2-2C37637F075A}"/>
              </a:ext>
            </a:extLst>
          </p:cNvPr>
          <p:cNvSpPr/>
          <p:nvPr/>
        </p:nvSpPr>
        <p:spPr>
          <a:xfrm>
            <a:off x="7185456" y="3441348"/>
            <a:ext cx="1968104" cy="186684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9997007-14BF-AA41-BCCB-81E2DF08D207}"/>
              </a:ext>
            </a:extLst>
          </p:cNvPr>
          <p:cNvSpPr txBox="1"/>
          <p:nvPr/>
        </p:nvSpPr>
        <p:spPr>
          <a:xfrm>
            <a:off x="7219376" y="3117831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Buffer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49BC3C-0C3A-F24C-B13C-0C8417F1AA6C}"/>
              </a:ext>
            </a:extLst>
          </p:cNvPr>
          <p:cNvSpPr/>
          <p:nvPr/>
        </p:nvSpPr>
        <p:spPr>
          <a:xfrm>
            <a:off x="7347176" y="3568776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I0: F0 = </a:t>
            </a:r>
            <a:r>
              <a:rPr lang="en-US" sz="1600" dirty="0" err="1">
                <a:solidFill>
                  <a:schemeClr val="tx1"/>
                </a:solidFill>
              </a:rPr>
              <a:t>vload</a:t>
            </a:r>
            <a:r>
              <a:rPr lang="en-US" sz="1600" dirty="0">
                <a:solidFill>
                  <a:schemeClr val="tx1"/>
                </a:solidFill>
              </a:rPr>
              <a:t> &amp;a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8EC5038-02DE-9740-AF02-33AF3FA6CAAB}"/>
              </a:ext>
            </a:extLst>
          </p:cNvPr>
          <p:cNvSpPr/>
          <p:nvPr/>
        </p:nvSpPr>
        <p:spPr>
          <a:xfrm>
            <a:off x="7359327" y="4136358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I1: F1 = v2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× v3.k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3FF2D50-7EBB-5D4F-9F98-6C98CFEDD1A1}"/>
              </a:ext>
            </a:extLst>
          </p:cNvPr>
          <p:cNvSpPr/>
          <p:nvPr/>
        </p:nvSpPr>
        <p:spPr>
          <a:xfrm>
            <a:off x="7352365" y="4690712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I1: v2 = F1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+ F0.k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65D05C6-170A-8E41-8EF4-ED457DA6917B}"/>
              </a:ext>
            </a:extLst>
          </p:cNvPr>
          <p:cNvCxnSpPr>
            <a:cxnSpLocks/>
          </p:cNvCxnSpPr>
          <p:nvPr/>
        </p:nvCxnSpPr>
        <p:spPr>
          <a:xfrm>
            <a:off x="7953823" y="3863571"/>
            <a:ext cx="1431046" cy="1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83AC91-268F-1444-91B9-1AF4347253E9}"/>
              </a:ext>
            </a:extLst>
          </p:cNvPr>
          <p:cNvCxnSpPr>
            <a:cxnSpLocks/>
          </p:cNvCxnSpPr>
          <p:nvPr/>
        </p:nvCxnSpPr>
        <p:spPr>
          <a:xfrm flipV="1">
            <a:off x="7953824" y="4223435"/>
            <a:ext cx="1431045" cy="7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31AF1BC-B593-9042-A9D2-15010E3A14BC}"/>
              </a:ext>
            </a:extLst>
          </p:cNvPr>
          <p:cNvCxnSpPr>
            <a:cxnSpLocks/>
          </p:cNvCxnSpPr>
          <p:nvPr/>
        </p:nvCxnSpPr>
        <p:spPr>
          <a:xfrm flipV="1">
            <a:off x="8346292" y="4348981"/>
            <a:ext cx="1038577" cy="4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AE7F23A-49D5-0F46-A13D-A333C9A5F931}"/>
              </a:ext>
            </a:extLst>
          </p:cNvPr>
          <p:cNvCxnSpPr>
            <a:cxnSpLocks/>
          </p:cNvCxnSpPr>
          <p:nvPr/>
        </p:nvCxnSpPr>
        <p:spPr>
          <a:xfrm flipV="1">
            <a:off x="8803492" y="4037187"/>
            <a:ext cx="581377" cy="754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3F4F392-23AD-5245-8ACC-46BD01CD9387}"/>
              </a:ext>
            </a:extLst>
          </p:cNvPr>
          <p:cNvSpPr/>
          <p:nvPr/>
        </p:nvSpPr>
        <p:spPr>
          <a:xfrm>
            <a:off x="3880821" y="9778143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B0A08A-FE4D-4247-A2B7-9831B2FAC45E}"/>
              </a:ext>
            </a:extLst>
          </p:cNvPr>
          <p:cNvGrpSpPr/>
          <p:nvPr/>
        </p:nvGrpSpPr>
        <p:grpSpPr>
          <a:xfrm>
            <a:off x="5021833" y="7513924"/>
            <a:ext cx="1305935" cy="710729"/>
            <a:chOff x="3707368" y="7513923"/>
            <a:chExt cx="1305935" cy="71072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8E26088-DFA8-E541-B297-FE68A43F271E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BF467E0-DA1F-064A-BAE7-2C788F6E9798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710109A-F528-C540-BBE3-A75EFE56748D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7B1D9B69-0B4A-C445-BF47-CA51E6737A62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48" name="Triangle 247">
                  <a:extLst>
                    <a:ext uri="{FF2B5EF4-FFF2-40B4-BE49-F238E27FC236}">
                      <a16:creationId xmlns:a16="http://schemas.microsoft.com/office/drawing/2014/main" id="{3921E3FD-72E4-CD4D-8ADF-EE7476BCB51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3C2CDBD-F784-F344-8800-17004B4305DF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563BB40-6E2F-CF49-9AC6-A02280DEBFC3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46" name="Triangle 245">
                  <a:extLst>
                    <a:ext uri="{FF2B5EF4-FFF2-40B4-BE49-F238E27FC236}">
                      <a16:creationId xmlns:a16="http://schemas.microsoft.com/office/drawing/2014/main" id="{232A93D0-5BAA-1E49-8D48-EF7602B1C56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990D078-23E2-3C4B-B485-215D182C70FD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DD663DAD-3B09-A841-BB4E-4A23DA12B358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244" name="Triangle 243">
                  <a:extLst>
                    <a:ext uri="{FF2B5EF4-FFF2-40B4-BE49-F238E27FC236}">
                      <a16:creationId xmlns:a16="http://schemas.microsoft.com/office/drawing/2014/main" id="{F37B6EEA-0B71-6B4E-B173-497EDBFEAE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7F6AEBA-EB3C-A84A-9C1E-4D7EDB1E7BAB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B73F7E73-306B-6E45-A705-EDEDC6587C41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65250-419B-5A40-82AE-B8375D119C48}"/>
              </a:ext>
            </a:extLst>
          </p:cNvPr>
          <p:cNvGrpSpPr/>
          <p:nvPr/>
        </p:nvGrpSpPr>
        <p:grpSpPr>
          <a:xfrm>
            <a:off x="5021831" y="8931512"/>
            <a:ext cx="1305935" cy="710730"/>
            <a:chOff x="3707366" y="8931512"/>
            <a:chExt cx="1305935" cy="710730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4506B7B-0751-744A-9652-5EAD96E4E189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1CBF807-7F76-DA44-BAA2-4341CFF7D347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64AA823-79F6-D849-ACEF-29E6B0EF7D6C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98873728-10BA-FE44-9809-440C7C2108C8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17" name="Triangle 316">
                  <a:extLst>
                    <a:ext uri="{FF2B5EF4-FFF2-40B4-BE49-F238E27FC236}">
                      <a16:creationId xmlns:a16="http://schemas.microsoft.com/office/drawing/2014/main" id="{03E8FBBD-45C3-074D-B27A-50160E90EB74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4D64500-B0ED-BD49-8DFD-81218D013501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AE9718C6-8EE8-0C43-B1A5-F77D081B6A0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58" name="Triangle 257">
                  <a:extLst>
                    <a:ext uri="{FF2B5EF4-FFF2-40B4-BE49-F238E27FC236}">
                      <a16:creationId xmlns:a16="http://schemas.microsoft.com/office/drawing/2014/main" id="{58645B1D-514E-CF4D-A33C-C5A7D6AE95AD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9D502156-80E6-8940-9D96-B7DACD802762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7EDEA4F-4B43-944E-BEEE-D8DBA4C574F0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256" name="Triangle 255">
                  <a:extLst>
                    <a:ext uri="{FF2B5EF4-FFF2-40B4-BE49-F238E27FC236}">
                      <a16:creationId xmlns:a16="http://schemas.microsoft.com/office/drawing/2014/main" id="{C1EACB4D-E980-174A-94D8-D4FEF0AFF4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18A7A5A-4374-3B44-9730-A470FDA9EDB2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E7E4491-FD40-DC41-8332-AF643C0399AE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88DDDEC-EE89-3C4B-9041-998286152217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BEB0B01-50C6-0745-B5A1-16422951C6D3}"/>
              </a:ext>
            </a:extLst>
          </p:cNvPr>
          <p:cNvSpPr txBox="1"/>
          <p:nvPr/>
        </p:nvSpPr>
        <p:spPr>
          <a:xfrm>
            <a:off x="2419840" y="664530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I0: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1E1A605-6124-5E4E-949E-F8DC3D7BFCBF}"/>
              </a:ext>
            </a:extLst>
          </p:cNvPr>
          <p:cNvSpPr txBox="1"/>
          <p:nvPr/>
        </p:nvSpPr>
        <p:spPr>
          <a:xfrm>
            <a:off x="2419753" y="754776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I1: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6687785-9A8B-0745-AC5A-CB8F202A3506}"/>
              </a:ext>
            </a:extLst>
          </p:cNvPr>
          <p:cNvSpPr txBox="1"/>
          <p:nvPr/>
        </p:nvSpPr>
        <p:spPr>
          <a:xfrm>
            <a:off x="2443099" y="90499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I2:</a:t>
            </a: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DA3FB7A7-6613-7042-9658-63C70D21A7F7}"/>
              </a:ext>
            </a:extLst>
          </p:cNvPr>
          <p:cNvSpPr/>
          <p:nvPr/>
        </p:nvSpPr>
        <p:spPr>
          <a:xfrm flipH="1">
            <a:off x="8583943" y="7969888"/>
            <a:ext cx="498874" cy="2422161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86E0466-FD99-B24F-8107-32856AE0C54D}"/>
              </a:ext>
            </a:extLst>
          </p:cNvPr>
          <p:cNvCxnSpPr>
            <a:cxnSpLocks/>
          </p:cNvCxnSpPr>
          <p:nvPr/>
        </p:nvCxnSpPr>
        <p:spPr>
          <a:xfrm>
            <a:off x="8271893" y="9678952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F4FDC32-1798-AB48-9CA8-842022A03100}"/>
              </a:ext>
            </a:extLst>
          </p:cNvPr>
          <p:cNvCxnSpPr>
            <a:cxnSpLocks/>
            <a:stCxn id="351" idx="4"/>
            <a:endCxn id="368" idx="0"/>
          </p:cNvCxnSpPr>
          <p:nvPr/>
        </p:nvCxnSpPr>
        <p:spPr>
          <a:xfrm flipH="1">
            <a:off x="8271893" y="8144365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Freeform 347">
            <a:extLst>
              <a:ext uri="{FF2B5EF4-FFF2-40B4-BE49-F238E27FC236}">
                <a16:creationId xmlns:a16="http://schemas.microsoft.com/office/drawing/2014/main" id="{4210E18F-6877-EC47-9A75-2F21732A1E82}"/>
              </a:ext>
            </a:extLst>
          </p:cNvPr>
          <p:cNvSpPr/>
          <p:nvPr/>
        </p:nvSpPr>
        <p:spPr>
          <a:xfrm>
            <a:off x="7509199" y="7992730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A6E53322-7CA5-3B42-A92A-F6EF9FE0B4F1}"/>
              </a:ext>
            </a:extLst>
          </p:cNvPr>
          <p:cNvSpPr/>
          <p:nvPr/>
        </p:nvSpPr>
        <p:spPr>
          <a:xfrm flipH="1">
            <a:off x="8583948" y="7024666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3832B583-C912-9F47-B951-42BABE09BF71}"/>
              </a:ext>
            </a:extLst>
          </p:cNvPr>
          <p:cNvSpPr/>
          <p:nvPr/>
        </p:nvSpPr>
        <p:spPr>
          <a:xfrm>
            <a:off x="7930513" y="653620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CD6BB5E7-4A45-CE48-A1DF-09C4387E7C5B}"/>
              </a:ext>
            </a:extLst>
          </p:cNvPr>
          <p:cNvSpPr/>
          <p:nvPr/>
        </p:nvSpPr>
        <p:spPr>
          <a:xfrm>
            <a:off x="7930511" y="745856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6E60258E-850C-0548-A4A4-BA7E1E895866}"/>
              </a:ext>
            </a:extLst>
          </p:cNvPr>
          <p:cNvSpPr/>
          <p:nvPr/>
        </p:nvSpPr>
        <p:spPr>
          <a:xfrm>
            <a:off x="7560419" y="7188493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2D422B4-BC4B-D046-87DD-9822D24E2AF2}"/>
              </a:ext>
            </a:extLst>
          </p:cNvPr>
          <p:cNvSpPr/>
          <p:nvPr/>
        </p:nvSpPr>
        <p:spPr>
          <a:xfrm>
            <a:off x="8083031" y="832849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B457CDC-6247-ED49-A852-2954ABC42320}"/>
              </a:ext>
            </a:extLst>
          </p:cNvPr>
          <p:cNvGrpSpPr/>
          <p:nvPr/>
        </p:nvGrpSpPr>
        <p:grpSpPr>
          <a:xfrm>
            <a:off x="9220662" y="6486751"/>
            <a:ext cx="1305935" cy="710729"/>
            <a:chOff x="4983015" y="1856913"/>
            <a:chExt cx="1464584" cy="1080830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F9716E76-BD13-1C42-AB85-44429E6636A5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F7F82012-730D-8241-BAFB-0B78C7E41984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9DC1D09-B973-7148-96E9-EA36A959E566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67" name="Triangle 366">
                <a:extLst>
                  <a:ext uri="{FF2B5EF4-FFF2-40B4-BE49-F238E27FC236}">
                    <a16:creationId xmlns:a16="http://schemas.microsoft.com/office/drawing/2014/main" id="{EA4C8E5B-5A3D-8C42-8BDB-1352A75CE377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57D1979A-693C-9440-8BD2-1EB24ACEE7CB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77AC8D86-5C61-9A4B-8245-071893A78982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65" name="Triangle 364">
                <a:extLst>
                  <a:ext uri="{FF2B5EF4-FFF2-40B4-BE49-F238E27FC236}">
                    <a16:creationId xmlns:a16="http://schemas.microsoft.com/office/drawing/2014/main" id="{0C37B151-50CB-6846-804B-EC45B02CA785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FA63F02C-3999-3F4D-BACC-46C6E98D4DAC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EC0A7057-2B30-0341-82CF-379D0BAC05C0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363" name="Triangle 362">
                <a:extLst>
                  <a:ext uri="{FF2B5EF4-FFF2-40B4-BE49-F238E27FC236}">
                    <a16:creationId xmlns:a16="http://schemas.microsoft.com/office/drawing/2014/main" id="{E2BBD307-2991-2C45-B1BD-08F9CE993914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B7F3D59C-51A1-4A45-A0F8-F088C0B92A76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368" name="Oval 367">
            <a:extLst>
              <a:ext uri="{FF2B5EF4-FFF2-40B4-BE49-F238E27FC236}">
                <a16:creationId xmlns:a16="http://schemas.microsoft.com/office/drawing/2014/main" id="{D9F7806B-C0EE-9646-B2AC-92BC861F9235}"/>
              </a:ext>
            </a:extLst>
          </p:cNvPr>
          <p:cNvSpPr/>
          <p:nvPr/>
        </p:nvSpPr>
        <p:spPr>
          <a:xfrm>
            <a:off x="7928993" y="8942552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+[1]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10C0052A-1FB5-5149-83F3-F5AA61D047B6}"/>
              </a:ext>
            </a:extLst>
          </p:cNvPr>
          <p:cNvSpPr/>
          <p:nvPr/>
        </p:nvSpPr>
        <p:spPr>
          <a:xfrm>
            <a:off x="8830884" y="8268301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43F764C-F09D-D34D-9757-EA34AFE1B74B}"/>
              </a:ext>
            </a:extLst>
          </p:cNvPr>
          <p:cNvSpPr/>
          <p:nvPr/>
        </p:nvSpPr>
        <p:spPr>
          <a:xfrm>
            <a:off x="8089772" y="9781110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0C98226-2618-4C4C-B42C-4F479AD577FA}"/>
              </a:ext>
            </a:extLst>
          </p:cNvPr>
          <p:cNvGrpSpPr/>
          <p:nvPr/>
        </p:nvGrpSpPr>
        <p:grpSpPr>
          <a:xfrm>
            <a:off x="9230784" y="7516891"/>
            <a:ext cx="1305935" cy="710729"/>
            <a:chOff x="3707368" y="7513923"/>
            <a:chExt cx="1305935" cy="710729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EE82F5B5-FC09-F14A-ABB5-7D67C6931726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B946DAA1-ABD5-D14F-BD8A-BC5EBE5748D0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8EF44BA7-7571-6D44-AA08-23CE7898581E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C67B9DC8-7D80-6245-BECD-0A38C647373C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84" name="Triangle 383">
                  <a:extLst>
                    <a:ext uri="{FF2B5EF4-FFF2-40B4-BE49-F238E27FC236}">
                      <a16:creationId xmlns:a16="http://schemas.microsoft.com/office/drawing/2014/main" id="{48B136AF-890F-134C-B04A-58CE7574CA5E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856F92C7-299D-DC4C-99B4-C3596EA494CF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154F4E4F-5451-C94A-A285-08A1E2D8692B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82" name="Triangle 381">
                  <a:extLst>
                    <a:ext uri="{FF2B5EF4-FFF2-40B4-BE49-F238E27FC236}">
                      <a16:creationId xmlns:a16="http://schemas.microsoft.com/office/drawing/2014/main" id="{72433BBC-4746-9045-87E9-0B577DB23E82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484F54E5-543C-D342-9B81-D02D98013322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AFFD4705-1A15-FE44-8A15-A59F69816FA3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380" name="Triangle 379">
                  <a:extLst>
                    <a:ext uri="{FF2B5EF4-FFF2-40B4-BE49-F238E27FC236}">
                      <a16:creationId xmlns:a16="http://schemas.microsoft.com/office/drawing/2014/main" id="{02F982BB-7495-7B4B-9FA5-E3ECD8BE00A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AAE237C9-1DA0-9649-AC4B-A6C464BE00DB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724A9E1-A28E-D24C-A5CA-BFFE093C7E6B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AF322F07-FB85-E54B-B6E0-E1B8CCF38DA4}"/>
              </a:ext>
            </a:extLst>
          </p:cNvPr>
          <p:cNvGrpSpPr/>
          <p:nvPr/>
        </p:nvGrpSpPr>
        <p:grpSpPr>
          <a:xfrm>
            <a:off x="9230782" y="8934479"/>
            <a:ext cx="1305935" cy="710730"/>
            <a:chOff x="3707366" y="8931512"/>
            <a:chExt cx="1305935" cy="710730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E29CE224-CDA2-8847-A027-2C900430BD95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7F1C377-2B65-A44C-8CF7-84F51E507C7B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A83B9A54-0C1E-5C45-9359-01120D7D3B38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FA4D8CD-434A-B043-84DA-EA9C1B2B997E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99" name="Triangle 398">
                  <a:extLst>
                    <a:ext uri="{FF2B5EF4-FFF2-40B4-BE49-F238E27FC236}">
                      <a16:creationId xmlns:a16="http://schemas.microsoft.com/office/drawing/2014/main" id="{0F12330B-FCEE-1B42-A14D-B2815E19292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3F6B37D-949A-1B42-B9AE-7BC711CCD350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9FC41A0A-96C4-BC48-A45A-6A143EC418B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97" name="Triangle 396">
                  <a:extLst>
                    <a:ext uri="{FF2B5EF4-FFF2-40B4-BE49-F238E27FC236}">
                      <a16:creationId xmlns:a16="http://schemas.microsoft.com/office/drawing/2014/main" id="{0651C49B-AC67-BA44-B39F-EE3A776B1725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365CA754-26DE-1D4B-B1FE-347466F72361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691FB8B7-467E-4044-B990-686FCFD7FC11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395" name="Triangle 394">
                  <a:extLst>
                    <a:ext uri="{FF2B5EF4-FFF2-40B4-BE49-F238E27FC236}">
                      <a16:creationId xmlns:a16="http://schemas.microsoft.com/office/drawing/2014/main" id="{FACF4399-0609-5B4C-BAFB-41DB8ABB165B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1063EEF-2C47-9A40-8375-64F53E13C1C4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2F22AFE-7CD7-0A4C-B688-44629E740B42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5C22DAB4-5788-AF45-BA5C-9718C7B16ECB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6C389A5F-83E4-5F4A-BA51-A2C56F10D365}"/>
              </a:ext>
            </a:extLst>
          </p:cNvPr>
          <p:cNvCxnSpPr>
            <a:cxnSpLocks/>
          </p:cNvCxnSpPr>
          <p:nvPr/>
        </p:nvCxnSpPr>
        <p:spPr>
          <a:xfrm>
            <a:off x="8249796" y="5812008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BBEB910-D680-874B-ABCD-9D98F4AC0F65}"/>
              </a:ext>
            </a:extLst>
          </p:cNvPr>
          <p:cNvSpPr/>
          <p:nvPr/>
        </p:nvSpPr>
        <p:spPr>
          <a:xfrm>
            <a:off x="8021957" y="5895828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E0F5D48-F157-3940-9AFA-7C0F73F3412B}"/>
              </a:ext>
            </a:extLst>
          </p:cNvPr>
          <p:cNvSpPr/>
          <p:nvPr/>
        </p:nvSpPr>
        <p:spPr>
          <a:xfrm>
            <a:off x="4271978" y="6167250"/>
            <a:ext cx="3712479" cy="3920982"/>
          </a:xfrm>
          <a:custGeom>
            <a:avLst/>
            <a:gdLst>
              <a:gd name="connsiteX0" fmla="*/ 0 w 3671887"/>
              <a:gd name="connsiteY0" fmla="*/ 3376800 h 3920982"/>
              <a:gd name="connsiteX1" fmla="*/ 1443037 w 3671887"/>
              <a:gd name="connsiteY1" fmla="*/ 3919725 h 3920982"/>
              <a:gd name="connsiteX2" fmla="*/ 2728912 w 3671887"/>
              <a:gd name="connsiteY2" fmla="*/ 3405375 h 3920982"/>
              <a:gd name="connsiteX3" fmla="*/ 2857500 w 3671887"/>
              <a:gd name="connsiteY3" fmla="*/ 705038 h 3920982"/>
              <a:gd name="connsiteX4" fmla="*/ 3243262 w 3671887"/>
              <a:gd name="connsiteY4" fmla="*/ 4950 h 3920982"/>
              <a:gd name="connsiteX5" fmla="*/ 3671887 w 3671887"/>
              <a:gd name="connsiteY5" fmla="*/ 447863 h 392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1887" h="3920982">
                <a:moveTo>
                  <a:pt x="0" y="3376800"/>
                </a:moveTo>
                <a:cubicBezTo>
                  <a:pt x="494109" y="3645881"/>
                  <a:pt x="988218" y="3914963"/>
                  <a:pt x="1443037" y="3919725"/>
                </a:cubicBezTo>
                <a:cubicBezTo>
                  <a:pt x="1897856" y="3924487"/>
                  <a:pt x="2493168" y="3941156"/>
                  <a:pt x="2728912" y="3405375"/>
                </a:cubicBezTo>
                <a:cubicBezTo>
                  <a:pt x="2964656" y="2869594"/>
                  <a:pt x="2771775" y="1271775"/>
                  <a:pt x="2857500" y="705038"/>
                </a:cubicBezTo>
                <a:cubicBezTo>
                  <a:pt x="2943225" y="138300"/>
                  <a:pt x="3107531" y="47812"/>
                  <a:pt x="3243262" y="4950"/>
                </a:cubicBezTo>
                <a:cubicBezTo>
                  <a:pt x="3378993" y="-37913"/>
                  <a:pt x="3525440" y="204975"/>
                  <a:pt x="3671887" y="447863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7888E84B-462C-1745-A59E-18CEE8FD4E88}"/>
              </a:ext>
            </a:extLst>
          </p:cNvPr>
          <p:cNvSpPr/>
          <p:nvPr/>
        </p:nvSpPr>
        <p:spPr>
          <a:xfrm flipH="1">
            <a:off x="4374992" y="7966921"/>
            <a:ext cx="498874" cy="239157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5714A1-C39A-684C-9DA6-0BC786BCB2E8}"/>
              </a:ext>
            </a:extLst>
          </p:cNvPr>
          <p:cNvSpPr/>
          <p:nvPr/>
        </p:nvSpPr>
        <p:spPr>
          <a:xfrm>
            <a:off x="4621933" y="826533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A1B617-ECA9-584F-AF5E-9B2D1C5C174F}"/>
              </a:ext>
            </a:extLst>
          </p:cNvPr>
          <p:cNvSpPr/>
          <p:nvPr/>
        </p:nvSpPr>
        <p:spPr>
          <a:xfrm>
            <a:off x="3720042" y="893958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+[0]</a:t>
            </a:r>
          </a:p>
        </p:txBody>
      </p:sp>
      <p:sp>
        <p:nvSpPr>
          <p:cNvPr id="401" name="Freeform 400">
            <a:extLst>
              <a:ext uri="{FF2B5EF4-FFF2-40B4-BE49-F238E27FC236}">
                <a16:creationId xmlns:a16="http://schemas.microsoft.com/office/drawing/2014/main" id="{F8EC696A-1C6E-FD40-A0E8-8CC133D6380E}"/>
              </a:ext>
            </a:extLst>
          </p:cNvPr>
          <p:cNvSpPr/>
          <p:nvPr/>
        </p:nvSpPr>
        <p:spPr>
          <a:xfrm rot="21343061">
            <a:off x="7279495" y="6932341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DD850A1-701F-5147-95BE-8743ADA4E8B8}"/>
              </a:ext>
            </a:extLst>
          </p:cNvPr>
          <p:cNvSpPr/>
          <p:nvPr/>
        </p:nvSpPr>
        <p:spPr>
          <a:xfrm>
            <a:off x="7383740" y="762800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2D79DED-0046-0D4C-8A30-ADF91B7C9DA3}"/>
              </a:ext>
            </a:extLst>
          </p:cNvPr>
          <p:cNvSpPr/>
          <p:nvPr/>
        </p:nvSpPr>
        <p:spPr>
          <a:xfrm>
            <a:off x="7378355" y="902177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6057BB58-5FEA-474A-8968-860274704627}"/>
              </a:ext>
            </a:extLst>
          </p:cNvPr>
          <p:cNvSpPr/>
          <p:nvPr/>
        </p:nvSpPr>
        <p:spPr>
          <a:xfrm>
            <a:off x="7258065" y="8917118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FAEF725-F045-7D48-A712-2BC6F51AE986}"/>
              </a:ext>
            </a:extLst>
          </p:cNvPr>
          <p:cNvSpPr/>
          <p:nvPr/>
        </p:nvSpPr>
        <p:spPr>
          <a:xfrm>
            <a:off x="3158654" y="902176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405" name="Multiply 404">
            <a:extLst>
              <a:ext uri="{FF2B5EF4-FFF2-40B4-BE49-F238E27FC236}">
                <a16:creationId xmlns:a16="http://schemas.microsoft.com/office/drawing/2014/main" id="{B7024694-352E-CA48-94D2-FA9010EA4D4D}"/>
              </a:ext>
            </a:extLst>
          </p:cNvPr>
          <p:cNvSpPr/>
          <p:nvPr/>
        </p:nvSpPr>
        <p:spPr>
          <a:xfrm>
            <a:off x="3038364" y="8917104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97F6D9D-3A3C-B74D-9F02-89F47986E244}"/>
              </a:ext>
            </a:extLst>
          </p:cNvPr>
          <p:cNvSpPr txBox="1"/>
          <p:nvPr/>
        </p:nvSpPr>
        <p:spPr>
          <a:xfrm>
            <a:off x="7823240" y="10503496"/>
            <a:ext cx="202314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Dead values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eliminate RF writes</a:t>
            </a: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DC46B2F-9C02-484D-94F4-487ADAC6665E}"/>
              </a:ext>
            </a:extLst>
          </p:cNvPr>
          <p:cNvCxnSpPr>
            <a:cxnSpLocks/>
            <a:stCxn id="406" idx="0"/>
            <a:endCxn id="70" idx="2"/>
          </p:cNvCxnSpPr>
          <p:nvPr/>
        </p:nvCxnSpPr>
        <p:spPr>
          <a:xfrm flipV="1">
            <a:off x="2390537" y="7990799"/>
            <a:ext cx="967132" cy="3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6CA79BD-B3CF-6246-9BC7-30335FF0DFE9}"/>
              </a:ext>
            </a:extLst>
          </p:cNvPr>
          <p:cNvCxnSpPr>
            <a:cxnSpLocks/>
            <a:stCxn id="407" idx="1"/>
            <a:endCxn id="402" idx="2"/>
          </p:cNvCxnSpPr>
          <p:nvPr/>
        </p:nvCxnSpPr>
        <p:spPr>
          <a:xfrm flipH="1" flipV="1">
            <a:off x="7561235" y="9387538"/>
            <a:ext cx="262004" cy="1377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42BBBBA4-9918-3040-85C0-FE15ED3CC0F7}"/>
              </a:ext>
            </a:extLst>
          </p:cNvPr>
          <p:cNvSpPr txBox="1"/>
          <p:nvPr/>
        </p:nvSpPr>
        <p:spPr>
          <a:xfrm>
            <a:off x="1675015" y="8311237"/>
            <a:ext cx="1431045" cy="738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Forwarding eliminates RF reads</a:t>
            </a:r>
          </a:p>
        </p:txBody>
      </p:sp>
    </p:spTree>
    <p:extLst>
      <p:ext uri="{BB962C8B-B14F-4D97-AF65-F5344CB8AC3E}">
        <p14:creationId xmlns:p14="http://schemas.microsoft.com/office/powerpoint/2010/main" val="25710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F5997FD1-B00F-5049-A98F-56EF55EAA632}"/>
              </a:ext>
            </a:extLst>
          </p:cNvPr>
          <p:cNvSpPr txBox="1"/>
          <p:nvPr/>
        </p:nvSpPr>
        <p:spPr>
          <a:xfrm>
            <a:off x="703022" y="6533315"/>
            <a:ext cx="177395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I0: v0 = </a:t>
            </a:r>
            <a:r>
              <a:rPr lang="en-US" dirty="0" err="1"/>
              <a:t>vload</a:t>
            </a:r>
            <a:r>
              <a:rPr lang="en-US" dirty="0"/>
              <a:t> &amp;a</a:t>
            </a:r>
          </a:p>
          <a:p>
            <a:r>
              <a:rPr lang="en-US" dirty="0"/>
              <a:t>I1: v1 = v2 × v3.k</a:t>
            </a:r>
          </a:p>
          <a:p>
            <a:r>
              <a:rPr lang="en-US" dirty="0"/>
              <a:t>I2: v2 = v1 + v0.k </a:t>
            </a:r>
          </a:p>
        </p:txBody>
      </p: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E0EB1058-73D9-E148-BBA8-1BC358F7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40507"/>
              </p:ext>
            </p:extLst>
          </p:nvPr>
        </p:nvGraphicFramePr>
        <p:xfrm>
          <a:off x="3220924" y="7275392"/>
          <a:ext cx="1161496" cy="996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74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8074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F0, K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96419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93826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580928C7-E266-164B-B006-A5C5E029C879}"/>
              </a:ext>
            </a:extLst>
          </p:cNvPr>
          <p:cNvSpPr txBox="1"/>
          <p:nvPr/>
        </p:nvSpPr>
        <p:spPr>
          <a:xfrm>
            <a:off x="600385" y="73867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0FE1CD4-225A-564B-8934-D4D1D30B4276}"/>
              </a:ext>
            </a:extLst>
          </p:cNvPr>
          <p:cNvSpPr txBox="1"/>
          <p:nvPr/>
        </p:nvSpPr>
        <p:spPr>
          <a:xfrm>
            <a:off x="3220926" y="6695697"/>
            <a:ext cx="116149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Renaming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429260C-0EE1-5E49-ACDB-39FF65138F65}"/>
              </a:ext>
            </a:extLst>
          </p:cNvPr>
          <p:cNvSpPr/>
          <p:nvPr/>
        </p:nvSpPr>
        <p:spPr>
          <a:xfrm>
            <a:off x="1996943" y="8514682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1ADB75F-00D9-3047-BE3C-24807CEFDA8E}"/>
              </a:ext>
            </a:extLst>
          </p:cNvPr>
          <p:cNvSpPr/>
          <p:nvPr/>
        </p:nvSpPr>
        <p:spPr>
          <a:xfrm>
            <a:off x="1053248" y="8763220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×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A5C4965-3C99-E44A-A39B-446E8D1515F1}"/>
              </a:ext>
            </a:extLst>
          </p:cNvPr>
          <p:cNvSpPr/>
          <p:nvPr/>
        </p:nvSpPr>
        <p:spPr>
          <a:xfrm>
            <a:off x="1656257" y="9270237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9161D47-421B-5747-B883-252BCD2C141D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 flipH="1">
            <a:off x="1835620" y="8873552"/>
            <a:ext cx="340686" cy="39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E03489-8489-7247-9953-8D3F056F5C62}"/>
              </a:ext>
            </a:extLst>
          </p:cNvPr>
          <p:cNvCxnSpPr>
            <a:cxnSpLocks/>
            <a:stCxn id="143" idx="5"/>
            <a:endCxn id="144" idx="1"/>
          </p:cNvCxnSpPr>
          <p:nvPr/>
        </p:nvCxnSpPr>
        <p:spPr>
          <a:xfrm>
            <a:off x="1359439" y="9069535"/>
            <a:ext cx="349352" cy="25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FA0BECC-C8BA-5F47-B041-DD7A50B71E88}"/>
              </a:ext>
            </a:extLst>
          </p:cNvPr>
          <p:cNvCxnSpPr>
            <a:cxnSpLocks/>
            <a:stCxn id="162" idx="2"/>
            <a:endCxn id="143" idx="1"/>
          </p:cNvCxnSpPr>
          <p:nvPr/>
        </p:nvCxnSpPr>
        <p:spPr>
          <a:xfrm>
            <a:off x="975600" y="8445025"/>
            <a:ext cx="130182" cy="37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3BC749-4F65-E84C-BBE8-E6EE0A313390}"/>
              </a:ext>
            </a:extLst>
          </p:cNvPr>
          <p:cNvCxnSpPr>
            <a:cxnSpLocks/>
            <a:stCxn id="163" idx="2"/>
            <a:endCxn id="143" idx="7"/>
          </p:cNvCxnSpPr>
          <p:nvPr/>
        </p:nvCxnSpPr>
        <p:spPr>
          <a:xfrm flipH="1">
            <a:off x="1359439" y="8437004"/>
            <a:ext cx="169611" cy="378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A7ABDB5-8B73-8442-8C29-2E063FEAC4D7}"/>
              </a:ext>
            </a:extLst>
          </p:cNvPr>
          <p:cNvSpPr/>
          <p:nvPr/>
        </p:nvSpPr>
        <p:spPr>
          <a:xfrm>
            <a:off x="796237" y="8086155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ADCB58C-0FC6-7643-93E0-36D4C5942036}"/>
              </a:ext>
            </a:extLst>
          </p:cNvPr>
          <p:cNvSpPr/>
          <p:nvPr/>
        </p:nvSpPr>
        <p:spPr>
          <a:xfrm>
            <a:off x="1349687" y="8078134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188EA7-F4EA-2C4F-A7E0-8434DF35B9C4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1835620" y="9629107"/>
            <a:ext cx="35940" cy="20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7C4DD2-F03F-5640-AB39-D8A47D146332}"/>
              </a:ext>
            </a:extLst>
          </p:cNvPr>
          <p:cNvSpPr/>
          <p:nvPr/>
        </p:nvSpPr>
        <p:spPr>
          <a:xfrm>
            <a:off x="1975740" y="7813290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2AF0F49-8E96-1F40-A93B-B62E6B78FCFB}"/>
              </a:ext>
            </a:extLst>
          </p:cNvPr>
          <p:cNvCxnSpPr>
            <a:cxnSpLocks/>
            <a:stCxn id="169" idx="2"/>
            <a:endCxn id="142" idx="0"/>
          </p:cNvCxnSpPr>
          <p:nvPr/>
        </p:nvCxnSpPr>
        <p:spPr>
          <a:xfrm>
            <a:off x="2155103" y="8172160"/>
            <a:ext cx="21203" cy="342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57666-B500-3548-B9AF-5C219D7E7FE9}"/>
              </a:ext>
            </a:extLst>
          </p:cNvPr>
          <p:cNvSpPr/>
          <p:nvPr/>
        </p:nvSpPr>
        <p:spPr>
          <a:xfrm>
            <a:off x="703022" y="7689301"/>
            <a:ext cx="1791505" cy="2171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5B9803-A239-9449-8897-5221452845D5}"/>
              </a:ext>
            </a:extLst>
          </p:cNvPr>
          <p:cNvSpPr txBox="1"/>
          <p:nvPr/>
        </p:nvSpPr>
        <p:spPr>
          <a:xfrm>
            <a:off x="635324" y="76718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71FEF2C-942D-B340-9D35-773CEF92BB26}"/>
              </a:ext>
            </a:extLst>
          </p:cNvPr>
          <p:cNvSpPr/>
          <p:nvPr/>
        </p:nvSpPr>
        <p:spPr>
          <a:xfrm>
            <a:off x="2489672" y="7842778"/>
            <a:ext cx="285757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86561A6D-81FF-8541-AFCB-565CF3B9B50B}"/>
              </a:ext>
            </a:extLst>
          </p:cNvPr>
          <p:cNvSpPr/>
          <p:nvPr/>
        </p:nvSpPr>
        <p:spPr>
          <a:xfrm rot="5400000">
            <a:off x="1439021" y="7372130"/>
            <a:ext cx="292043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916ED6-F0F0-ED4E-84A2-2C37637F075A}"/>
              </a:ext>
            </a:extLst>
          </p:cNvPr>
          <p:cNvSpPr/>
          <p:nvPr/>
        </p:nvSpPr>
        <p:spPr>
          <a:xfrm>
            <a:off x="2782897" y="8431019"/>
            <a:ext cx="1599523" cy="117906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9997007-14BF-AA41-BCCB-81E2DF08D207}"/>
              </a:ext>
            </a:extLst>
          </p:cNvPr>
          <p:cNvSpPr txBox="1"/>
          <p:nvPr/>
        </p:nvSpPr>
        <p:spPr>
          <a:xfrm>
            <a:off x="2600778" y="9585866"/>
            <a:ext cx="21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Buffer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49BC3C-0C3A-F24C-B13C-0C8417F1AA6C}"/>
              </a:ext>
            </a:extLst>
          </p:cNvPr>
          <p:cNvSpPr/>
          <p:nvPr/>
        </p:nvSpPr>
        <p:spPr>
          <a:xfrm>
            <a:off x="2914330" y="8520770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I0: F0 = </a:t>
            </a:r>
            <a:r>
              <a:rPr lang="en-US" sz="1200" dirty="0" err="1">
                <a:solidFill>
                  <a:schemeClr val="tx1"/>
                </a:solidFill>
              </a:rPr>
              <a:t>vload</a:t>
            </a:r>
            <a:r>
              <a:rPr lang="en-US" sz="1200" dirty="0">
                <a:solidFill>
                  <a:schemeClr val="tx1"/>
                </a:solidFill>
              </a:rPr>
              <a:t> &amp;a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8EC5038-02DE-9740-AF02-33AF3FA6CAAB}"/>
              </a:ext>
            </a:extLst>
          </p:cNvPr>
          <p:cNvSpPr/>
          <p:nvPr/>
        </p:nvSpPr>
        <p:spPr>
          <a:xfrm>
            <a:off x="2931720" y="8876332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I1: F1 = v2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× v3.k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3FF2D50-7EBB-5D4F-9F98-6C98CFEDD1A1}"/>
              </a:ext>
            </a:extLst>
          </p:cNvPr>
          <p:cNvSpPr/>
          <p:nvPr/>
        </p:nvSpPr>
        <p:spPr>
          <a:xfrm>
            <a:off x="2918174" y="9237984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I1: v2 = F1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+ F0.k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65D05C6-170A-8E41-8EF4-ED457DA6917B}"/>
              </a:ext>
            </a:extLst>
          </p:cNvPr>
          <p:cNvCxnSpPr>
            <a:cxnSpLocks/>
          </p:cNvCxnSpPr>
          <p:nvPr/>
        </p:nvCxnSpPr>
        <p:spPr>
          <a:xfrm flipV="1">
            <a:off x="3313471" y="7456645"/>
            <a:ext cx="683343" cy="1154646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6769155-83AC-0649-AADC-BD4000ED22BA}"/>
              </a:ext>
            </a:extLst>
          </p:cNvPr>
          <p:cNvCxnSpPr>
            <a:cxnSpLocks/>
          </p:cNvCxnSpPr>
          <p:nvPr/>
        </p:nvCxnSpPr>
        <p:spPr>
          <a:xfrm flipV="1">
            <a:off x="4045503" y="7476962"/>
            <a:ext cx="146835" cy="1845830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D3A3532-320D-5E46-86BD-526CE611AA55}"/>
              </a:ext>
            </a:extLst>
          </p:cNvPr>
          <p:cNvCxnSpPr>
            <a:cxnSpLocks/>
          </p:cNvCxnSpPr>
          <p:nvPr/>
        </p:nvCxnSpPr>
        <p:spPr>
          <a:xfrm flipV="1">
            <a:off x="3364346" y="7689301"/>
            <a:ext cx="645873" cy="1253355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CB1A4C92-54F8-2E4E-BE69-0BB2E066157E}"/>
              </a:ext>
            </a:extLst>
          </p:cNvPr>
          <p:cNvCxnSpPr>
            <a:cxnSpLocks/>
          </p:cNvCxnSpPr>
          <p:nvPr/>
        </p:nvCxnSpPr>
        <p:spPr>
          <a:xfrm flipV="1">
            <a:off x="3655142" y="7726948"/>
            <a:ext cx="390361" cy="1624537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944490-3A47-924E-ABC1-3C07C696734F}"/>
              </a:ext>
            </a:extLst>
          </p:cNvPr>
          <p:cNvCxnSpPr>
            <a:cxnSpLocks/>
          </p:cNvCxnSpPr>
          <p:nvPr/>
        </p:nvCxnSpPr>
        <p:spPr>
          <a:xfrm flipV="1">
            <a:off x="2381068" y="6426200"/>
            <a:ext cx="245110" cy="269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66992A-07F1-8B4D-8A83-2E4EB611A56F}"/>
              </a:ext>
            </a:extLst>
          </p:cNvPr>
          <p:cNvCxnSpPr>
            <a:cxnSpLocks/>
          </p:cNvCxnSpPr>
          <p:nvPr/>
        </p:nvCxnSpPr>
        <p:spPr>
          <a:xfrm>
            <a:off x="2600778" y="6426200"/>
            <a:ext cx="4472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45DA696-D010-BC48-809C-7C7E98988C82}"/>
              </a:ext>
            </a:extLst>
          </p:cNvPr>
          <p:cNvSpPr txBox="1"/>
          <p:nvPr/>
        </p:nvSpPr>
        <p:spPr>
          <a:xfrm>
            <a:off x="3030844" y="6240815"/>
            <a:ext cx="135157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FFC99B-D7AE-B14D-A2D6-042F2B72881E}"/>
              </a:ext>
            </a:extLst>
          </p:cNvPr>
          <p:cNvSpPr/>
          <p:nvPr/>
        </p:nvSpPr>
        <p:spPr>
          <a:xfrm>
            <a:off x="2028015" y="6538747"/>
            <a:ext cx="358725" cy="358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2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C0B0D41-F7F2-4E4C-A9EE-E9466881A7A2}"/>
              </a:ext>
            </a:extLst>
          </p:cNvPr>
          <p:cNvSpPr/>
          <p:nvPr/>
        </p:nvSpPr>
        <p:spPr>
          <a:xfrm rot="21343061">
            <a:off x="4688626" y="6575127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AC69E9-8423-0744-8D24-35F0157F6989}"/>
              </a:ext>
            </a:extLst>
          </p:cNvPr>
          <p:cNvCxnSpPr>
            <a:cxnSpLocks/>
          </p:cNvCxnSpPr>
          <p:nvPr/>
        </p:nvCxnSpPr>
        <p:spPr>
          <a:xfrm flipH="1">
            <a:off x="4071931" y="6937728"/>
            <a:ext cx="83095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7D738A-1C82-2049-AC72-E24AC1666320}"/>
              </a:ext>
            </a:extLst>
          </p:cNvPr>
          <p:cNvCxnSpPr>
            <a:cxnSpLocks/>
          </p:cNvCxnSpPr>
          <p:nvPr/>
        </p:nvCxnSpPr>
        <p:spPr>
          <a:xfrm flipH="1">
            <a:off x="4364718" y="8442446"/>
            <a:ext cx="80167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50CD9DE-EF16-9841-8608-86C015128921}"/>
              </a:ext>
            </a:extLst>
          </p:cNvPr>
          <p:cNvGrpSpPr/>
          <p:nvPr/>
        </p:nvGrpSpPr>
        <p:grpSpPr>
          <a:xfrm>
            <a:off x="3971761" y="10048888"/>
            <a:ext cx="8609323" cy="356628"/>
            <a:chOff x="3315949" y="3180209"/>
            <a:chExt cx="3558414" cy="4490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456CA5-631E-2243-9A55-2F99E5CBAD20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 File</a:t>
              </a: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5771D500-2D60-8A4E-85FB-E9794E203588}"/>
                </a:ext>
              </a:extLst>
            </p:cNvPr>
            <p:cNvSpPr/>
            <p:nvPr/>
          </p:nvSpPr>
          <p:spPr>
            <a:xfrm rot="5400000">
              <a:off x="3181797" y="3365669"/>
              <a:ext cx="363439" cy="951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142A69-9EF8-0F4D-BEE1-30B4DE64F93E}"/>
              </a:ext>
            </a:extLst>
          </p:cNvPr>
          <p:cNvCxnSpPr>
            <a:cxnSpLocks/>
          </p:cNvCxnSpPr>
          <p:nvPr/>
        </p:nvCxnSpPr>
        <p:spPr>
          <a:xfrm>
            <a:off x="5691774" y="9318785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B0841-9882-D141-905C-86EEE133B82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91772" y="5464823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1B2BC4-69B5-654A-91A6-4CC9D6BD03AD}"/>
              </a:ext>
            </a:extLst>
          </p:cNvPr>
          <p:cNvCxnSpPr>
            <a:cxnSpLocks/>
            <a:stCxn id="16" idx="4"/>
            <a:endCxn id="124" idx="0"/>
          </p:cNvCxnSpPr>
          <p:nvPr/>
        </p:nvCxnSpPr>
        <p:spPr>
          <a:xfrm flipH="1">
            <a:off x="5691774" y="7784198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C92D8EC7-E542-1145-9144-CC522F964095}"/>
              </a:ext>
            </a:extLst>
          </p:cNvPr>
          <p:cNvSpPr/>
          <p:nvPr/>
        </p:nvSpPr>
        <p:spPr>
          <a:xfrm>
            <a:off x="4929080" y="7632563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CC149CD-B2D4-BD45-869D-40B17E1C8A4E}"/>
              </a:ext>
            </a:extLst>
          </p:cNvPr>
          <p:cNvSpPr/>
          <p:nvPr/>
        </p:nvSpPr>
        <p:spPr>
          <a:xfrm flipH="1">
            <a:off x="6003829" y="6664499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26EC6-52B7-C84D-BDCB-788356B138DF}"/>
              </a:ext>
            </a:extLst>
          </p:cNvPr>
          <p:cNvSpPr/>
          <p:nvPr/>
        </p:nvSpPr>
        <p:spPr>
          <a:xfrm>
            <a:off x="5350394" y="617603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FB64BD-6AE4-E946-BD78-04A8B3271EC6}"/>
              </a:ext>
            </a:extLst>
          </p:cNvPr>
          <p:cNvSpPr/>
          <p:nvPr/>
        </p:nvSpPr>
        <p:spPr>
          <a:xfrm>
            <a:off x="5350392" y="709839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3D5285-F480-3547-A8BC-53668D8ED90A}"/>
              </a:ext>
            </a:extLst>
          </p:cNvPr>
          <p:cNvSpPr/>
          <p:nvPr/>
        </p:nvSpPr>
        <p:spPr>
          <a:xfrm>
            <a:off x="4980300" y="6828326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698C-BAA8-DB40-B89D-8E7CEC6ACE7D}"/>
              </a:ext>
            </a:extLst>
          </p:cNvPr>
          <p:cNvSpPr/>
          <p:nvPr/>
        </p:nvSpPr>
        <p:spPr>
          <a:xfrm>
            <a:off x="4803621" y="726783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8DCB3-3269-764D-8ADC-3AE77D769209}"/>
              </a:ext>
            </a:extLst>
          </p:cNvPr>
          <p:cNvSpPr/>
          <p:nvPr/>
        </p:nvSpPr>
        <p:spPr>
          <a:xfrm>
            <a:off x="5502912" y="7968332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3E9E80-0BD1-F640-927D-CAE46AB14B93}"/>
              </a:ext>
            </a:extLst>
          </p:cNvPr>
          <p:cNvSpPr/>
          <p:nvPr/>
        </p:nvSpPr>
        <p:spPr>
          <a:xfrm>
            <a:off x="5498990" y="562138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21259C-6ADC-7E49-B405-BEA51D9D98CB}"/>
              </a:ext>
            </a:extLst>
          </p:cNvPr>
          <p:cNvGrpSpPr/>
          <p:nvPr/>
        </p:nvGrpSpPr>
        <p:grpSpPr>
          <a:xfrm>
            <a:off x="6640543" y="6126584"/>
            <a:ext cx="1305935" cy="710729"/>
            <a:chOff x="4983015" y="1856913"/>
            <a:chExt cx="1464584" cy="1080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F81B8E-295D-7946-A390-FC6E65432B32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05784D-11F0-C54A-A9A4-1C615BC36EAB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F8D87F4-572C-0643-AB8E-1A8EFF1E3A0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8C63DCD0-9973-BB4B-AC8C-FAEC60295CFD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CDD8E2A-5C45-A444-8BC8-83189C5BF9C6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503BAD-4C57-B449-BE54-E8328EB46643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768E375A-130B-2E43-84BD-A705B2F5FC22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304F29-AA98-DA4D-A67B-8DE29A08C16C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0AAD00-DD20-6848-80AB-1AD316A4DAD1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6E65BB1B-0812-B940-BDCA-4E997AA4587B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DC00B0-158D-274A-8BB2-D066F2EC5192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8ED0653-165D-514E-9186-10D78AFF2C8D}"/>
              </a:ext>
            </a:extLst>
          </p:cNvPr>
          <p:cNvSpPr/>
          <p:nvPr/>
        </p:nvSpPr>
        <p:spPr>
          <a:xfrm>
            <a:off x="5509653" y="9420943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BE354B-2689-B441-BCFA-A2931AB9F021}"/>
              </a:ext>
            </a:extLst>
          </p:cNvPr>
          <p:cNvGrpSpPr/>
          <p:nvPr/>
        </p:nvGrpSpPr>
        <p:grpSpPr>
          <a:xfrm>
            <a:off x="6650665" y="7156724"/>
            <a:ext cx="1305935" cy="710729"/>
            <a:chOff x="3707368" y="7513923"/>
            <a:chExt cx="1305935" cy="7107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B907310-141D-A24D-8205-A06DB271097B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76869CE-54A5-F043-87C0-2F8E1D7D2954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8806FCD-66BA-BC48-A5FC-82F9544DBE5C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0546E23-436D-774B-A461-351F71D55CF6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47" name="Triangle 46">
                  <a:extLst>
                    <a:ext uri="{FF2B5EF4-FFF2-40B4-BE49-F238E27FC236}">
                      <a16:creationId xmlns:a16="http://schemas.microsoft.com/office/drawing/2014/main" id="{8BE244E3-0DFB-B345-96B1-C2C7BD38C2C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7F878E7-8AEA-0049-B2D1-B8FA438E91E5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976F9E8-82AB-C24A-B39F-2E73B33A6B97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45" name="Triangle 44">
                  <a:extLst>
                    <a:ext uri="{FF2B5EF4-FFF2-40B4-BE49-F238E27FC236}">
                      <a16:creationId xmlns:a16="http://schemas.microsoft.com/office/drawing/2014/main" id="{F64D86AC-9DDC-F24C-AB83-742F96114B4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ACDFE34-9121-3541-BCB4-AE39D09A5B2B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C7D6D69-247C-4D47-83F8-D7F757F68685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43" name="Triangle 42">
                  <a:extLst>
                    <a:ext uri="{FF2B5EF4-FFF2-40B4-BE49-F238E27FC236}">
                      <a16:creationId xmlns:a16="http://schemas.microsoft.com/office/drawing/2014/main" id="{B6E4B3F0-801B-8841-9AAD-882BBB9604ED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4AD3E5-6032-C44E-905C-1F18AF43B400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AB9D8A-52CC-1445-887B-E06B04079AB6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27C642-5D09-C942-8BA7-DE1553D3F2E5}"/>
              </a:ext>
            </a:extLst>
          </p:cNvPr>
          <p:cNvGrpSpPr/>
          <p:nvPr/>
        </p:nvGrpSpPr>
        <p:grpSpPr>
          <a:xfrm>
            <a:off x="6650663" y="8574312"/>
            <a:ext cx="1305935" cy="710730"/>
            <a:chOff x="3707366" y="8931512"/>
            <a:chExt cx="1305935" cy="71073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0E5400-5AB3-5C41-BC32-70E301C35933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A2C4EDB-C50D-CE4B-A9E8-98A9E17F1D5E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F697A43-9745-054C-BD2F-0296E59C219F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FAA107F-EC9C-1E40-924E-B56BB4E86E23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62" name="Triangle 61">
                  <a:extLst>
                    <a:ext uri="{FF2B5EF4-FFF2-40B4-BE49-F238E27FC236}">
                      <a16:creationId xmlns:a16="http://schemas.microsoft.com/office/drawing/2014/main" id="{20D5213F-4D5C-5E4A-80E3-B756A26D9FA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72279D-19C5-C44C-9D2E-56B2C1594CED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598491E-90F7-EF41-8B95-4CC132D8C5E2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7F2E7F8A-9E73-4A46-8231-84F10295EEF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EC762DC-6A52-8F4F-AE9B-D9703347CA9D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9AA934B-0E47-984D-92E2-E9761AD55382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58" name="Triangle 57">
                  <a:extLst>
                    <a:ext uri="{FF2B5EF4-FFF2-40B4-BE49-F238E27FC236}">
                      <a16:creationId xmlns:a16="http://schemas.microsoft.com/office/drawing/2014/main" id="{90007248-0712-9045-966B-955F4D56DC4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037587-4F7F-6F45-B497-EE0D7328237A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81C679-34D2-D141-A11C-961189F93D85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5BC173-B3F6-804A-841F-0287B265C254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C6DCC9-3D9E-4E42-BF6F-F8C3F0984748}"/>
              </a:ext>
            </a:extLst>
          </p:cNvPr>
          <p:cNvSpPr txBox="1"/>
          <p:nvPr/>
        </p:nvSpPr>
        <p:spPr>
          <a:xfrm>
            <a:off x="4048672" y="628810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I0: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718966-4097-D847-8C5F-B794F0046E6F}"/>
              </a:ext>
            </a:extLst>
          </p:cNvPr>
          <p:cNvSpPr txBox="1"/>
          <p:nvPr/>
        </p:nvSpPr>
        <p:spPr>
          <a:xfrm>
            <a:off x="4048585" y="719056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I1: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2FBCF8-CD07-A642-825F-6F4636E4B452}"/>
              </a:ext>
            </a:extLst>
          </p:cNvPr>
          <p:cNvSpPr txBox="1"/>
          <p:nvPr/>
        </p:nvSpPr>
        <p:spPr>
          <a:xfrm>
            <a:off x="4071931" y="86927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I2: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987A7BE-565E-8346-81BB-AC318305FE48}"/>
              </a:ext>
            </a:extLst>
          </p:cNvPr>
          <p:cNvSpPr/>
          <p:nvPr/>
        </p:nvSpPr>
        <p:spPr>
          <a:xfrm flipH="1">
            <a:off x="10212775" y="7612688"/>
            <a:ext cx="498874" cy="2422161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E88557-E982-7F4C-9CCD-CF8B91027402}"/>
              </a:ext>
            </a:extLst>
          </p:cNvPr>
          <p:cNvCxnSpPr>
            <a:cxnSpLocks/>
          </p:cNvCxnSpPr>
          <p:nvPr/>
        </p:nvCxnSpPr>
        <p:spPr>
          <a:xfrm>
            <a:off x="9900725" y="9321752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9597F6-B8DC-A941-8BF7-D78D75792E46}"/>
              </a:ext>
            </a:extLst>
          </p:cNvPr>
          <p:cNvCxnSpPr>
            <a:cxnSpLocks/>
            <a:stCxn id="72" idx="4"/>
            <a:endCxn id="87" idx="0"/>
          </p:cNvCxnSpPr>
          <p:nvPr/>
        </p:nvCxnSpPr>
        <p:spPr>
          <a:xfrm flipH="1">
            <a:off x="9900725" y="7787165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>
            <a:extLst>
              <a:ext uri="{FF2B5EF4-FFF2-40B4-BE49-F238E27FC236}">
                <a16:creationId xmlns:a16="http://schemas.microsoft.com/office/drawing/2014/main" id="{4E719FD1-4321-EE4B-A9A1-60C772E2D185}"/>
              </a:ext>
            </a:extLst>
          </p:cNvPr>
          <p:cNvSpPr/>
          <p:nvPr/>
        </p:nvSpPr>
        <p:spPr>
          <a:xfrm>
            <a:off x="9138031" y="7635530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3FC669F1-43AB-DA47-A318-AF8ACE8E042C}"/>
              </a:ext>
            </a:extLst>
          </p:cNvPr>
          <p:cNvSpPr/>
          <p:nvPr/>
        </p:nvSpPr>
        <p:spPr>
          <a:xfrm flipH="1">
            <a:off x="10212780" y="6667466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D53343C-D463-B543-B221-8EA7151700D5}"/>
              </a:ext>
            </a:extLst>
          </p:cNvPr>
          <p:cNvSpPr/>
          <p:nvPr/>
        </p:nvSpPr>
        <p:spPr>
          <a:xfrm>
            <a:off x="9559345" y="617900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DC2DFA-B75F-714E-A230-4E1B821DB57F}"/>
              </a:ext>
            </a:extLst>
          </p:cNvPr>
          <p:cNvSpPr/>
          <p:nvPr/>
        </p:nvSpPr>
        <p:spPr>
          <a:xfrm>
            <a:off x="9559343" y="710136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4499661-42E2-AB4A-8AE1-C735E8A7492E}"/>
              </a:ext>
            </a:extLst>
          </p:cNvPr>
          <p:cNvSpPr/>
          <p:nvPr/>
        </p:nvSpPr>
        <p:spPr>
          <a:xfrm>
            <a:off x="9189251" y="6831293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F9885D-0654-274C-B32D-7F630C5999AE}"/>
              </a:ext>
            </a:extLst>
          </p:cNvPr>
          <p:cNvSpPr/>
          <p:nvPr/>
        </p:nvSpPr>
        <p:spPr>
          <a:xfrm>
            <a:off x="9711863" y="797129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3C4D3-D775-D243-95D3-F2AC83726891}"/>
              </a:ext>
            </a:extLst>
          </p:cNvPr>
          <p:cNvGrpSpPr/>
          <p:nvPr/>
        </p:nvGrpSpPr>
        <p:grpSpPr>
          <a:xfrm>
            <a:off x="10849494" y="6129551"/>
            <a:ext cx="1305935" cy="710729"/>
            <a:chOff x="4983015" y="1856913"/>
            <a:chExt cx="1464584" cy="108083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4A3ABE-303E-B54B-8370-0DABB74EF7CD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228FABE-1A94-084D-AE9B-DD097E7681B7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E24A9C7-2117-DF4F-B84B-319C3C3DF71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A0DB851-60B9-F54E-8FBD-E9AD19834EEC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6424934-BDA0-294D-B6C9-3EBBC960DE40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F614559-BD16-B546-A238-DAE69D73DC35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902B6984-C5DE-3A40-8C94-329629A53EE7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4E67A5D-C6AD-FD4E-8F6D-7BA5086F34B0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9F11980-030B-2945-96EB-2A0D1A9071DF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2" name="Triangle 81">
                <a:extLst>
                  <a:ext uri="{FF2B5EF4-FFF2-40B4-BE49-F238E27FC236}">
                    <a16:creationId xmlns:a16="http://schemas.microsoft.com/office/drawing/2014/main" id="{D88F898F-0B37-4344-8EE0-E71EC7E5146F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84E664-871B-FF4E-9BC2-7173FA831C22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E63BEB30-175E-DD4A-84AB-9D51A67E16BD}"/>
              </a:ext>
            </a:extLst>
          </p:cNvPr>
          <p:cNvSpPr/>
          <p:nvPr/>
        </p:nvSpPr>
        <p:spPr>
          <a:xfrm>
            <a:off x="9557825" y="8585352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+[1]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ACFC9-B54C-9248-AF6A-EF1EDE8C5FED}"/>
              </a:ext>
            </a:extLst>
          </p:cNvPr>
          <p:cNvSpPr/>
          <p:nvPr/>
        </p:nvSpPr>
        <p:spPr>
          <a:xfrm>
            <a:off x="10459716" y="7911101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61FC5D-500D-4A4C-8403-6525842E1FC6}"/>
              </a:ext>
            </a:extLst>
          </p:cNvPr>
          <p:cNvSpPr/>
          <p:nvPr/>
        </p:nvSpPr>
        <p:spPr>
          <a:xfrm>
            <a:off x="9718604" y="9423910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B6C3FF7-01F0-9F4C-AFC6-9953163BDA4F}"/>
              </a:ext>
            </a:extLst>
          </p:cNvPr>
          <p:cNvGrpSpPr/>
          <p:nvPr/>
        </p:nvGrpSpPr>
        <p:grpSpPr>
          <a:xfrm>
            <a:off x="10859616" y="7159691"/>
            <a:ext cx="1305935" cy="710729"/>
            <a:chOff x="3707368" y="7513923"/>
            <a:chExt cx="1305935" cy="71072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ED34773-2585-5644-B3C5-3AFF1494D91D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060973-C9CA-D041-AC39-FBCB2D2387C8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791F302-C7FD-1C4D-837A-3E7D7D430924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BCFE194-8B28-A24C-AE8D-EC62CAA80FEA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03" name="Triangle 102">
                  <a:extLst>
                    <a:ext uri="{FF2B5EF4-FFF2-40B4-BE49-F238E27FC236}">
                      <a16:creationId xmlns:a16="http://schemas.microsoft.com/office/drawing/2014/main" id="{724E51FB-9417-0D4A-B43F-B4D9658DB765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B1A92B5-4F37-FC49-AE4C-DEAC6A1A1B11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8A6F79-BB1D-6248-B6C9-61D134160DF1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01" name="Triangle 100">
                  <a:extLst>
                    <a:ext uri="{FF2B5EF4-FFF2-40B4-BE49-F238E27FC236}">
                      <a16:creationId xmlns:a16="http://schemas.microsoft.com/office/drawing/2014/main" id="{1839AD3F-BDE0-D041-9F9B-9BA449C0EB0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843015E-C8D3-7340-96D7-47DA803C410C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EFF7FDE-CE21-A244-B0F3-5AE6DCE0F0F6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99" name="Triangle 98">
                  <a:extLst>
                    <a:ext uri="{FF2B5EF4-FFF2-40B4-BE49-F238E27FC236}">
                      <a16:creationId xmlns:a16="http://schemas.microsoft.com/office/drawing/2014/main" id="{6C5ACACF-34B6-3549-AA2E-B1DFE9CBE329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FD6B26-1F95-4D49-AC32-4FF765BA3A80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BCF828-B945-F64F-BBFA-60AE2F5698EC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CACCED-6E22-724E-8F67-23E67D707DC6}"/>
              </a:ext>
            </a:extLst>
          </p:cNvPr>
          <p:cNvGrpSpPr/>
          <p:nvPr/>
        </p:nvGrpSpPr>
        <p:grpSpPr>
          <a:xfrm>
            <a:off x="10859614" y="8577279"/>
            <a:ext cx="1305935" cy="710730"/>
            <a:chOff x="3707366" y="8931512"/>
            <a:chExt cx="1305935" cy="71073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FE36259-E570-744D-A4A7-55AF94792A07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8738D7C-8E9F-4645-9237-02B0CFB7F5D3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64BE0BE-D429-0A4C-B040-679E4DDF58D4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7FDCCEF-53F5-A147-8705-1582C586C212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18" name="Triangle 117">
                  <a:extLst>
                    <a:ext uri="{FF2B5EF4-FFF2-40B4-BE49-F238E27FC236}">
                      <a16:creationId xmlns:a16="http://schemas.microsoft.com/office/drawing/2014/main" id="{B8F3C0AD-CAE8-6F4E-B811-A3202C6AE0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18B7D29-368C-3846-8C56-1474688B336D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2BF61B2-3EC1-D34F-9272-1B7249C4CEE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16" name="Triangle 115">
                  <a:extLst>
                    <a:ext uri="{FF2B5EF4-FFF2-40B4-BE49-F238E27FC236}">
                      <a16:creationId xmlns:a16="http://schemas.microsoft.com/office/drawing/2014/main" id="{45D624C0-0449-0A4A-AC43-FDE7B62EC9D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1C2A9E2-D952-BC4D-9FC9-DCAB5B046B74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0FF3088-2FB6-F048-A6FF-FCBF619DFF53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114" name="Triangle 113">
                  <a:extLst>
                    <a:ext uri="{FF2B5EF4-FFF2-40B4-BE49-F238E27FC236}">
                      <a16:creationId xmlns:a16="http://schemas.microsoft.com/office/drawing/2014/main" id="{CA530FFF-5303-7643-B324-68E7CAD6DB39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6E288A4-7306-1549-92A0-CFBCF6C0FCEF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1BC4196-B328-B749-9C41-F74E090E1C21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C69868D-2DC4-984D-82B1-43E31F7F9EA3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4662129-2451-614E-B382-79B542AF21CE}"/>
              </a:ext>
            </a:extLst>
          </p:cNvPr>
          <p:cNvCxnSpPr>
            <a:cxnSpLocks/>
          </p:cNvCxnSpPr>
          <p:nvPr/>
        </p:nvCxnSpPr>
        <p:spPr>
          <a:xfrm>
            <a:off x="9878628" y="5454808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4EA4F5-BD4E-2445-96E9-15BA09938A5A}"/>
              </a:ext>
            </a:extLst>
          </p:cNvPr>
          <p:cNvSpPr/>
          <p:nvPr/>
        </p:nvSpPr>
        <p:spPr>
          <a:xfrm>
            <a:off x="9707941" y="562435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5354835E-25F1-BA45-B348-CA327F34CE67}"/>
              </a:ext>
            </a:extLst>
          </p:cNvPr>
          <p:cNvSpPr/>
          <p:nvPr/>
        </p:nvSpPr>
        <p:spPr>
          <a:xfrm>
            <a:off x="5900810" y="5810050"/>
            <a:ext cx="3712479" cy="3920982"/>
          </a:xfrm>
          <a:custGeom>
            <a:avLst/>
            <a:gdLst>
              <a:gd name="connsiteX0" fmla="*/ 0 w 3671887"/>
              <a:gd name="connsiteY0" fmla="*/ 3376800 h 3920982"/>
              <a:gd name="connsiteX1" fmla="*/ 1443037 w 3671887"/>
              <a:gd name="connsiteY1" fmla="*/ 3919725 h 3920982"/>
              <a:gd name="connsiteX2" fmla="*/ 2728912 w 3671887"/>
              <a:gd name="connsiteY2" fmla="*/ 3405375 h 3920982"/>
              <a:gd name="connsiteX3" fmla="*/ 2857500 w 3671887"/>
              <a:gd name="connsiteY3" fmla="*/ 705038 h 3920982"/>
              <a:gd name="connsiteX4" fmla="*/ 3243262 w 3671887"/>
              <a:gd name="connsiteY4" fmla="*/ 4950 h 3920982"/>
              <a:gd name="connsiteX5" fmla="*/ 3671887 w 3671887"/>
              <a:gd name="connsiteY5" fmla="*/ 447863 h 392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1887" h="3920982">
                <a:moveTo>
                  <a:pt x="0" y="3376800"/>
                </a:moveTo>
                <a:cubicBezTo>
                  <a:pt x="494109" y="3645881"/>
                  <a:pt x="988218" y="3914963"/>
                  <a:pt x="1443037" y="3919725"/>
                </a:cubicBezTo>
                <a:cubicBezTo>
                  <a:pt x="1897856" y="3924487"/>
                  <a:pt x="2493168" y="3941156"/>
                  <a:pt x="2728912" y="3405375"/>
                </a:cubicBezTo>
                <a:cubicBezTo>
                  <a:pt x="2964656" y="2869594"/>
                  <a:pt x="2771775" y="1271775"/>
                  <a:pt x="2857500" y="705038"/>
                </a:cubicBezTo>
                <a:cubicBezTo>
                  <a:pt x="2943225" y="138300"/>
                  <a:pt x="3107531" y="47812"/>
                  <a:pt x="3243262" y="4950"/>
                </a:cubicBezTo>
                <a:cubicBezTo>
                  <a:pt x="3378993" y="-37913"/>
                  <a:pt x="3525440" y="204975"/>
                  <a:pt x="3671887" y="447863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C92D5765-9F4F-C540-B0E3-9F270C3505A8}"/>
              </a:ext>
            </a:extLst>
          </p:cNvPr>
          <p:cNvSpPr/>
          <p:nvPr/>
        </p:nvSpPr>
        <p:spPr>
          <a:xfrm flipH="1">
            <a:off x="6003824" y="7609721"/>
            <a:ext cx="498874" cy="239157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BA39968-20FA-DC46-B79D-96EAECEABA51}"/>
              </a:ext>
            </a:extLst>
          </p:cNvPr>
          <p:cNvSpPr/>
          <p:nvPr/>
        </p:nvSpPr>
        <p:spPr>
          <a:xfrm>
            <a:off x="6250765" y="790813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E67363-A1CB-A045-95DB-4C0C84478DD2}"/>
              </a:ext>
            </a:extLst>
          </p:cNvPr>
          <p:cNvSpPr/>
          <p:nvPr/>
        </p:nvSpPr>
        <p:spPr>
          <a:xfrm>
            <a:off x="5348874" y="858238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+[0]</a:t>
            </a: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013007C-B221-564A-A02E-0736A2998ADE}"/>
              </a:ext>
            </a:extLst>
          </p:cNvPr>
          <p:cNvSpPr/>
          <p:nvPr/>
        </p:nvSpPr>
        <p:spPr>
          <a:xfrm rot="21343061">
            <a:off x="8908327" y="6575141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1360A5-FFD6-0145-AC04-DAAF6FA7BD88}"/>
              </a:ext>
            </a:extLst>
          </p:cNvPr>
          <p:cNvSpPr/>
          <p:nvPr/>
        </p:nvSpPr>
        <p:spPr>
          <a:xfrm>
            <a:off x="9012572" y="727080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0EC039-5C8E-7343-950D-F79089427D19}"/>
              </a:ext>
            </a:extLst>
          </p:cNvPr>
          <p:cNvSpPr/>
          <p:nvPr/>
        </p:nvSpPr>
        <p:spPr>
          <a:xfrm>
            <a:off x="9007187" y="866457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28" name="Multiply 127">
            <a:extLst>
              <a:ext uri="{FF2B5EF4-FFF2-40B4-BE49-F238E27FC236}">
                <a16:creationId xmlns:a16="http://schemas.microsoft.com/office/drawing/2014/main" id="{FD78141E-7E35-F246-BEDC-BD643A6D7914}"/>
              </a:ext>
            </a:extLst>
          </p:cNvPr>
          <p:cNvSpPr/>
          <p:nvPr/>
        </p:nvSpPr>
        <p:spPr>
          <a:xfrm>
            <a:off x="8886897" y="8559918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68C5E3A-1FCD-0841-BDE9-8F40D3ECD843}"/>
              </a:ext>
            </a:extLst>
          </p:cNvPr>
          <p:cNvSpPr/>
          <p:nvPr/>
        </p:nvSpPr>
        <p:spPr>
          <a:xfrm>
            <a:off x="4787486" y="866456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30" name="Multiply 129">
            <a:extLst>
              <a:ext uri="{FF2B5EF4-FFF2-40B4-BE49-F238E27FC236}">
                <a16:creationId xmlns:a16="http://schemas.microsoft.com/office/drawing/2014/main" id="{12239558-4908-8145-8A3F-2132796C3E4F}"/>
              </a:ext>
            </a:extLst>
          </p:cNvPr>
          <p:cNvSpPr/>
          <p:nvPr/>
        </p:nvSpPr>
        <p:spPr>
          <a:xfrm>
            <a:off x="4667196" y="8559904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A7EDDB-6B64-C54C-912B-6CE7EA9D26C1}"/>
              </a:ext>
            </a:extLst>
          </p:cNvPr>
          <p:cNvSpPr txBox="1"/>
          <p:nvPr/>
        </p:nvSpPr>
        <p:spPr>
          <a:xfrm>
            <a:off x="4568998" y="10216876"/>
            <a:ext cx="217752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Dead values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eliminate RF writes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9E8355-AF4C-8C46-A6CC-22EC25B4A7FD}"/>
              </a:ext>
            </a:extLst>
          </p:cNvPr>
          <p:cNvCxnSpPr>
            <a:cxnSpLocks/>
          </p:cNvCxnSpPr>
          <p:nvPr/>
        </p:nvCxnSpPr>
        <p:spPr>
          <a:xfrm flipH="1" flipV="1">
            <a:off x="10056883" y="8345374"/>
            <a:ext cx="792610" cy="1278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861B220-30C0-B14C-AAE6-2C2C243A965F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4970367" y="9030324"/>
            <a:ext cx="71263" cy="1186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23519FA-EBFD-A049-8ABE-D5B1139CBD67}"/>
              </a:ext>
            </a:extLst>
          </p:cNvPr>
          <p:cNvSpPr txBox="1"/>
          <p:nvPr/>
        </p:nvSpPr>
        <p:spPr>
          <a:xfrm>
            <a:off x="3970241" y="5160752"/>
            <a:ext cx="8610842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50000"/>
                <a:alpha val="42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2B846EC-BD03-5647-B84C-53340A3AC51B}"/>
              </a:ext>
            </a:extLst>
          </p:cNvPr>
          <p:cNvSpPr txBox="1"/>
          <p:nvPr/>
        </p:nvSpPr>
        <p:spPr>
          <a:xfrm>
            <a:off x="10813016" y="9579380"/>
            <a:ext cx="1568434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Forwarding eliminates RF reads</a:t>
            </a:r>
          </a:p>
        </p:txBody>
      </p:sp>
    </p:spTree>
    <p:extLst>
      <p:ext uri="{BB962C8B-B14F-4D97-AF65-F5344CB8AC3E}">
        <p14:creationId xmlns:p14="http://schemas.microsoft.com/office/powerpoint/2010/main" val="3983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2952</TotalTime>
  <Words>953</Words>
  <Application>Microsoft Macintosh PowerPoint</Application>
  <PresentationFormat>Custom</PresentationFormat>
  <Paragraphs>436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ggobiesk</dc:creator>
  <cp:lastModifiedBy>ggobiesk</cp:lastModifiedBy>
  <cp:revision>159</cp:revision>
  <cp:lastPrinted>2019-08-31T19:20:41Z</cp:lastPrinted>
  <dcterms:created xsi:type="dcterms:W3CDTF">2019-04-02T01:31:51Z</dcterms:created>
  <dcterms:modified xsi:type="dcterms:W3CDTF">2019-09-01T03:40:23Z</dcterms:modified>
</cp:coreProperties>
</file>