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5"/>
  </p:notesMasterIdLst>
  <p:sldIdLst>
    <p:sldId id="256" r:id="rId2"/>
    <p:sldId id="258" r:id="rId3"/>
    <p:sldId id="270" r:id="rId4"/>
    <p:sldId id="257" r:id="rId5"/>
    <p:sldId id="279" r:id="rId6"/>
    <p:sldId id="262" r:id="rId7"/>
    <p:sldId id="260" r:id="rId8"/>
    <p:sldId id="259" r:id="rId9"/>
    <p:sldId id="264" r:id="rId10"/>
    <p:sldId id="265" r:id="rId11"/>
    <p:sldId id="266" r:id="rId12"/>
    <p:sldId id="268" r:id="rId13"/>
    <p:sldId id="269" r:id="rId14"/>
    <p:sldId id="271" r:id="rId15"/>
    <p:sldId id="272" r:id="rId16"/>
    <p:sldId id="273" r:id="rId17"/>
    <p:sldId id="280" r:id="rId18"/>
    <p:sldId id="281" r:id="rId19"/>
    <p:sldId id="282" r:id="rId20"/>
    <p:sldId id="283" r:id="rId21"/>
    <p:sldId id="284" r:id="rId22"/>
    <p:sldId id="285" r:id="rId23"/>
    <p:sldId id="286" r:id="rId24"/>
  </p:sldIdLst>
  <p:sldSz cx="219456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9C7"/>
    <a:srgbClr val="008001"/>
    <a:srgbClr val="F38E92"/>
    <a:srgbClr val="A90B08"/>
    <a:srgbClr val="CF9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6"/>
    <p:restoredTop sz="96790"/>
  </p:normalViewPr>
  <p:slideViewPr>
    <p:cSldViewPr snapToGrid="0" snapToObjects="1">
      <p:cViewPr>
        <p:scale>
          <a:sx n="130" d="100"/>
          <a:sy n="130" d="100"/>
        </p:scale>
        <p:origin x="-4704" y="1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C190C-E1EA-F042-BC80-EC80460EDDD8}" type="datetimeFigureOut">
              <a:rPr lang="en-US" smtClean="0"/>
              <a:t>4/22/22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8D492-7FC6-3249-9BD3-262E91539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8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Counterexample, path-sensitive TR. </a:t>
            </a:r>
            <a:br>
              <a:rPr lang="en-US" dirty="0"/>
            </a:br>
            <a:r>
              <a:rPr lang="en-US" dirty="0"/>
              <a:t>Issues: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transitive edge can’t be removed, but not showing that here well</a:t>
            </a:r>
          </a:p>
          <a:p>
            <a:pPr marL="171450" indent="-171450">
              <a:buFontTx/>
              <a:buChar char="-"/>
            </a:pPr>
            <a:r>
              <a:rPr lang="en-US" dirty="0"/>
              <a:t>SCC sequentialization is unnecessary w/ 2 nodes, and it’s in the middle of the loop. Hard to show exactly what’s going on here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89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Counterexample, path-sensitive TR. </a:t>
            </a:r>
            <a:br>
              <a:rPr lang="en-US" dirty="0"/>
            </a:br>
            <a:r>
              <a:rPr lang="en-US" dirty="0"/>
              <a:t>Issues: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transitive edge can’t be removed, but not showing that here well</a:t>
            </a:r>
          </a:p>
          <a:p>
            <a:pPr marL="171450" indent="-171450">
              <a:buFontTx/>
              <a:buChar char="-"/>
            </a:pPr>
            <a:r>
              <a:rPr lang="en-US" dirty="0"/>
              <a:t>SCC sequentialization is unnecessary w/ 2 nodes, and it’s in the middle of the loop. Hard to show exactly what’s going on here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30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67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56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39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0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Counterexample, path-sensitive TR. </a:t>
            </a:r>
            <a:br>
              <a:rPr lang="en-US" dirty="0"/>
            </a:br>
            <a:r>
              <a:rPr lang="en-US" dirty="0"/>
              <a:t>Issues: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transitive edge can’t be removed, but not showing that here well</a:t>
            </a:r>
          </a:p>
          <a:p>
            <a:pPr marL="171450" indent="-171450">
              <a:buFontTx/>
              <a:buChar char="-"/>
            </a:pPr>
            <a:r>
              <a:rPr lang="en-US" dirty="0"/>
              <a:t>SCC sequentialization is unnecessary w/ 2 nodes, and it’s in the middle of the loop. Hard to show exactly what’s going on here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26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11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42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8D492-7FC6-3249-9BD3-262E91539A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7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795781"/>
            <a:ext cx="1645920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763261"/>
            <a:ext cx="164592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3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0" y="584200"/>
            <a:ext cx="473202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0" y="584200"/>
            <a:ext cx="1392174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8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1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0" y="2735582"/>
            <a:ext cx="1892808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0" y="7343142"/>
            <a:ext cx="1892808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4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2921000"/>
            <a:ext cx="932688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2921000"/>
            <a:ext cx="932688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4/22/22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8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584201"/>
            <a:ext cx="1892808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19" y="2689861"/>
            <a:ext cx="9284017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19" y="4008120"/>
            <a:ext cx="9284017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0" y="2689861"/>
            <a:ext cx="9329738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0" y="4008120"/>
            <a:ext cx="9329738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4/22/22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8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4/22/22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3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4/22/22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9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731520"/>
            <a:ext cx="7078027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1579881"/>
            <a:ext cx="1110996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3291840"/>
            <a:ext cx="7078027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4/22/22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5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731520"/>
            <a:ext cx="7078027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1579881"/>
            <a:ext cx="1110996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3291840"/>
            <a:ext cx="7078027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24DB-EB41-E84E-A1FC-20617E234ECA}" type="datetimeFigureOut">
              <a:rPr lang="en-US" smtClean="0"/>
              <a:t>4/22/22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9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584201"/>
            <a:ext cx="1892808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2921000"/>
            <a:ext cx="1892808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0170161"/>
            <a:ext cx="49377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124DB-EB41-E84E-A1FC-20617E234ECA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0170161"/>
            <a:ext cx="74066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0170161"/>
            <a:ext cx="49377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4FA85-3772-114A-884F-19244759B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2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0608EC00-59D5-764A-94FA-541C58218E13}"/>
              </a:ext>
            </a:extLst>
          </p:cNvPr>
          <p:cNvSpPr/>
          <p:nvPr/>
        </p:nvSpPr>
        <p:spPr>
          <a:xfrm>
            <a:off x="10321623" y="3656193"/>
            <a:ext cx="1633534" cy="1600200"/>
          </a:xfrm>
          <a:prstGeom prst="rect">
            <a:avLst/>
          </a:prstGeom>
          <a:solidFill>
            <a:schemeClr val="bg1">
              <a:alpha val="66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CEC15C49-1B39-C445-B491-DF3BA9D0C414}"/>
              </a:ext>
            </a:extLst>
          </p:cNvPr>
          <p:cNvGrpSpPr/>
          <p:nvPr/>
        </p:nvGrpSpPr>
        <p:grpSpPr>
          <a:xfrm>
            <a:off x="12601970" y="6184183"/>
            <a:ext cx="1176974" cy="1162161"/>
            <a:chOff x="7812775" y="6207932"/>
            <a:chExt cx="1176974" cy="1162161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60D7391B-B2DB-BA4D-8ADB-C89F4A07176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36334" y="6923104"/>
              <a:ext cx="453415" cy="445477"/>
              <a:chOff x="4775445" y="1572968"/>
              <a:chExt cx="1156989" cy="1136734"/>
            </a:xfrm>
          </p:grpSpPr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B8A6C443-DE00-1645-A23F-15C45B8D3B0C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4720EA0E-387B-664D-8796-4385C413A2B8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D4B3FB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7D28B412-BE1F-594C-B5C1-25AC79020493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1FD34B33-BC9E-D748-A92A-D5A7BFCC18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8A87966A-6802-EC4E-A886-207173EC977C}"/>
                  </a:ext>
                </a:extLst>
              </p:cNvPr>
              <p:cNvSpPr/>
              <p:nvPr/>
            </p:nvSpPr>
            <p:spPr>
              <a:xfrm>
                <a:off x="5703833" y="2481101"/>
                <a:ext cx="228601" cy="228601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180ED032-D000-8F46-A6B7-6249CCC3CC58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3B847591-ED7E-AB4E-B9C0-E3FC97FC3567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DE8743B4-C84C-DD48-8369-F0609ECDF3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2A05F422-9147-0B47-B84E-37731180C9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ABDD1E83-FF9D-F249-8C52-E47017FC6A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189AFB37-9360-2C42-BC23-C51D607B4E3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21142" y="6924616"/>
              <a:ext cx="450240" cy="445477"/>
              <a:chOff x="4775445" y="1572968"/>
              <a:chExt cx="1148887" cy="1136734"/>
            </a:xfrm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AE7EFCC9-2860-8F44-904C-25BC99229781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7899EFBF-8ABE-4A4E-8E65-992E6AF11DD0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A9D18E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E534F936-7DF6-AB4D-862A-B107E46D063F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6135948E-0164-EA41-BD8E-A408506265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48FC05F4-3061-F64A-93AE-15B14D6919CA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F4F4F677-8011-344B-B2E1-980D528FE121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3273AFBB-EDE4-4A4B-A9A4-A25DFAA66DDF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5815CAAB-8039-734C-B239-9ABF1D6185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5F56F841-58B3-814C-9D61-D96E082855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B40816B4-401F-DF49-A74A-955F0B4929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980E1D0-050A-EE4D-BCE0-FD7235638DB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81674" y="6922119"/>
              <a:ext cx="450240" cy="445477"/>
              <a:chOff x="4775445" y="1572968"/>
              <a:chExt cx="1148887" cy="1136734"/>
            </a:xfrm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AA1FD059-F108-5E49-A7A7-5774C0DEA5C5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EB7773D0-FDFE-C14E-BDFB-E2A4D4300BAE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E05957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5905BEA4-0B2C-EB4E-B8F1-0808984EBF05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474CE0D2-D579-D34C-9C17-165722F5E9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D1D099D-A4BD-2745-B7D0-224F48519927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99C5D338-74E0-BC4E-9C9C-DB138E4F44F8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E91BB42-E50B-774E-A60D-D14DF5FC81C8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48F8DE6F-9720-8D4C-BC5D-B41E8BE454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F86F55C8-C8F0-C94E-9C9D-FBC53A8D1F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9EFBCB78-EF57-A84A-9880-6409296E64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3E974694-211D-C243-B12A-30D95011ECC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4777" y="6566826"/>
              <a:ext cx="450240" cy="445477"/>
              <a:chOff x="4775445" y="1572968"/>
              <a:chExt cx="1148887" cy="1136734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01AD6B94-8AF8-ED47-B398-7FC1ABA4A02E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F033AB0-219F-3F4A-9A41-435ABD3D4A45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A9D18E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B2850E7E-BD93-E946-BFED-8E2595ECB671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375B0539-C651-0F46-87E6-080255A39D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59706054-D040-5B41-8D48-088954466B38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D52065BC-F16E-2646-8126-75084F84B2E1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D73B2C3F-73D6-8F47-BEE5-7A517FC30A6C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27E9CE4-5118-B94D-B428-EA810D567F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1ECD3FCD-1406-BE4E-80B6-4556F3910D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4C5EBAF-F373-D540-A852-A84E454466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28343FC4-F141-0E4B-A69A-78B08B2A6E8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75310" y="6564329"/>
              <a:ext cx="450240" cy="445477"/>
              <a:chOff x="4775445" y="1572968"/>
              <a:chExt cx="1148887" cy="1136734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AA3A313C-554A-4745-BE23-CA9A6949F0B0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2B4D2D57-4C08-CF4B-83ED-5A8BC540E909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D4B3FB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4E7145F1-6289-6C42-A602-EB532AF145AB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D5F184-9A91-8A48-8E8A-F9810B919F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BD62ECB7-A090-8240-AB9F-0DC241E0F02D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355F4B4-0C49-804E-B60A-3A908D60AB7B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26D72464-3343-2640-83FC-24F26D3CC329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F574F4A-4E75-604A-A809-A45CD40877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6F11A070-2823-374C-A814-997122793F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260FEB69-315C-704A-AD2A-358B9FA7B9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C368A6A-44FF-DE42-8FCE-E44E99BFFC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35842" y="6564330"/>
              <a:ext cx="450240" cy="445477"/>
              <a:chOff x="4775445" y="1572968"/>
              <a:chExt cx="1148887" cy="1136734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C980576D-E89C-0E47-88A7-E40D4A5E0D6F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BF169300-DD34-5D4C-9705-17914294DB2E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E05957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F5E93259-D5D2-D14F-9BCA-4F48281F1D24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C9AFBCFB-348A-C444-AC6A-8A1E4FFC79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33BB8CF4-655C-8042-98B2-C1765BE3EE2F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0FC9DC7-E726-5F4A-A750-5FE404F6D76F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F54D0CBA-701A-714D-A435-3DF3DAF5813E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FEABEC0D-FD80-3148-AB73-28B8A0E196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BE973509-87A4-5543-B1B5-51B211F9E5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BC565354-FD1D-7C4A-9DAD-5DD974A3BF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85A5B685-4D0C-5B4C-A1D9-8B4F85ED50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2775" y="6210429"/>
              <a:ext cx="450240" cy="445477"/>
              <a:chOff x="4775445" y="1572968"/>
              <a:chExt cx="1148887" cy="1136734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44CE22CC-5CCF-4443-84A3-D979EFA7142C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49174744-ED01-AF41-AB2D-91DCCA98630A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rgbClr val="9DC3E6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2270461A-FA42-C84F-A288-BAD7AE942304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D00AEF1C-234C-A84A-AD0E-963C7E321B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39C573D9-40AD-3E4B-9C7B-53CA7AACB99D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AA5071C-30B7-C447-BB2A-8E2016F39E08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A5EEF304-BB2D-4B41-AF22-79F49ECFC7B5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4BFD9151-A4E1-AD47-912A-2A8C919C86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F1023845-17E6-A042-AFE8-0521D95920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03880D5-208A-B14D-9735-D6FD05EDEC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C9A9FEB3-11EB-C14B-BFAB-390E9CA85EE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73308" y="6207932"/>
              <a:ext cx="450240" cy="445477"/>
              <a:chOff x="4775445" y="1572968"/>
              <a:chExt cx="1148887" cy="1136734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AA1539A1-A689-A64B-8DAE-9AC64B6CCB44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EC25C17D-75AD-7848-9A75-5CF336DC59C1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69D612C1-554E-244F-93BB-4EDDF7DA8E6B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FB7F47D8-BD5D-1248-AC56-FCF4CA0E0F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A1BEF7B0-4F36-8C49-8ECE-D1170E356BE0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9FBC463C-BB9F-1B47-BF65-6654A46E3135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C13124B5-48EE-6545-A0B4-1F942DFD9E13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3741A7DC-2E10-8D47-BE8D-1861C4B67E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DE989F68-AC3D-C943-A0B6-426AC63C8A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10251C16-52BF-E740-AE13-7C8E02D006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EB7AD6E-C393-8843-AEF0-028C2AB9B17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33840" y="6207933"/>
              <a:ext cx="450240" cy="445477"/>
              <a:chOff x="4775445" y="1572968"/>
              <a:chExt cx="1148887" cy="1136734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D8E586B2-C2F1-C24A-A3BC-24FE42A8B699}"/>
                  </a:ext>
                </a:extLst>
              </p:cNvPr>
              <p:cNvSpPr/>
              <p:nvPr/>
            </p:nvSpPr>
            <p:spPr>
              <a:xfrm>
                <a:off x="4889745" y="168976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A20928DD-358D-8146-A8D6-FE3F0BCE201B}"/>
                  </a:ext>
                </a:extLst>
              </p:cNvPr>
              <p:cNvSpPr/>
              <p:nvPr/>
            </p:nvSpPr>
            <p:spPr>
              <a:xfrm>
                <a:off x="5118345" y="1918366"/>
                <a:ext cx="457200" cy="4572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9B60D48D-4F34-124A-A9B1-59D8A90C771F}"/>
                  </a:ext>
                </a:extLst>
              </p:cNvPr>
              <p:cNvSpPr/>
              <p:nvPr/>
            </p:nvSpPr>
            <p:spPr>
              <a:xfrm>
                <a:off x="5689382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B2A64E9-8102-9245-BE64-57F9C374C1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545" y="1802235"/>
                <a:ext cx="120187" cy="11613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DA29F1C-8DD4-4A43-AEF7-6A3675E25DC7}"/>
                  </a:ext>
                </a:extLst>
              </p:cNvPr>
              <p:cNvSpPr/>
              <p:nvPr/>
            </p:nvSpPr>
            <p:spPr>
              <a:xfrm>
                <a:off x="5695732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F56A29A-3195-E744-A204-D2D3F5661F93}"/>
                  </a:ext>
                </a:extLst>
              </p:cNvPr>
              <p:cNvSpPr/>
              <p:nvPr/>
            </p:nvSpPr>
            <p:spPr>
              <a:xfrm>
                <a:off x="4786884" y="248110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7E3D37A-EF9A-BF4A-A2B5-F47E56C579BD}"/>
                  </a:ext>
                </a:extLst>
              </p:cNvPr>
              <p:cNvSpPr/>
              <p:nvPr/>
            </p:nvSpPr>
            <p:spPr>
              <a:xfrm>
                <a:off x="4775445" y="1572968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772AF3DC-C5AB-C148-B3B1-9A4793FCC6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6590" y="1795885"/>
                <a:ext cx="104943" cy="11546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512934F-5187-B641-9691-22B93BA89B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485" y="2375566"/>
                <a:ext cx="102397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CE40F231-819C-2C48-A143-90FD30C17F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75545" y="2375566"/>
                <a:ext cx="111589" cy="10553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1" name="Rectangle 310">
            <a:extLst>
              <a:ext uri="{FF2B5EF4-FFF2-40B4-BE49-F238E27FC236}">
                <a16:creationId xmlns:a16="http://schemas.microsoft.com/office/drawing/2014/main" id="{6E3A835F-6F8E-8648-82B0-35E445C1BCCE}"/>
              </a:ext>
            </a:extLst>
          </p:cNvPr>
          <p:cNvSpPr/>
          <p:nvPr/>
        </p:nvSpPr>
        <p:spPr>
          <a:xfrm>
            <a:off x="12597082" y="6173988"/>
            <a:ext cx="1253773" cy="1273723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97A259FC-95F5-C34A-AD7B-869DDC8D945A}"/>
              </a:ext>
            </a:extLst>
          </p:cNvPr>
          <p:cNvGrpSpPr/>
          <p:nvPr/>
        </p:nvGrpSpPr>
        <p:grpSpPr>
          <a:xfrm>
            <a:off x="12727462" y="6304117"/>
            <a:ext cx="1019889" cy="634234"/>
            <a:chOff x="8792249" y="4566457"/>
            <a:chExt cx="1019889" cy="634234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68A2E9A7-3628-5F45-AE1C-83C4D2D1AA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92249" y="4575092"/>
              <a:ext cx="222773" cy="22273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BEAC494-5EB9-CA4B-88C6-D5AB90B41E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2320" y="4566457"/>
              <a:ext cx="222773" cy="22273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5A2D40A-4416-8242-8584-77681D0CD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7857" y="4926744"/>
              <a:ext cx="222773" cy="222739"/>
            </a:xfrm>
            <a:prstGeom prst="ellipse">
              <a:avLst/>
            </a:prstGeom>
            <a:solidFill>
              <a:srgbClr val="D4B3FB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B5B5AE6-7E6B-C246-A2C9-DFF6F038D1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15457" y="4920852"/>
              <a:ext cx="222773" cy="222739"/>
            </a:xfrm>
            <a:prstGeom prst="ellipse">
              <a:avLst/>
            </a:prstGeom>
            <a:solidFill>
              <a:srgbClr val="E05957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FD0F470-FCF6-3C48-8697-D1C42216A8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21681" y="4566792"/>
              <a:ext cx="222773" cy="22273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CD275C0-C038-8748-8BEA-056DF08D10EE}"/>
                </a:ext>
              </a:extLst>
            </p:cNvPr>
            <p:cNvCxnSpPr>
              <a:cxnSpLocks/>
              <a:stCxn id="111" idx="5"/>
              <a:endCxn id="113" idx="1"/>
            </p:cNvCxnSpPr>
            <p:nvPr/>
          </p:nvCxnSpPr>
          <p:spPr>
            <a:xfrm>
              <a:off x="8982398" y="4765212"/>
              <a:ext cx="208083" cy="1941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E2DE8BAE-B2A3-3B49-8056-44EDE62B1B1C}"/>
                </a:ext>
              </a:extLst>
            </p:cNvPr>
            <p:cNvCxnSpPr>
              <a:cxnSpLocks/>
              <a:endCxn id="114" idx="3"/>
            </p:cNvCxnSpPr>
            <p:nvPr/>
          </p:nvCxnSpPr>
          <p:spPr>
            <a:xfrm flipV="1">
              <a:off x="9441792" y="5110971"/>
              <a:ext cx="106289" cy="897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CAEF2AF7-8E6A-144A-9FD7-69AB97770554}"/>
                </a:ext>
              </a:extLst>
            </p:cNvPr>
            <p:cNvCxnSpPr>
              <a:cxnSpLocks/>
              <a:endCxn id="115" idx="5"/>
            </p:cNvCxnSpPr>
            <p:nvPr/>
          </p:nvCxnSpPr>
          <p:spPr>
            <a:xfrm flipH="1" flipV="1">
              <a:off x="9711829" y="4756911"/>
              <a:ext cx="100309" cy="1013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1AB76F89-0AEA-9A42-A6C8-98A758ECA15A}"/>
                </a:ext>
              </a:extLst>
            </p:cNvPr>
            <p:cNvCxnSpPr>
              <a:cxnSpLocks/>
            </p:cNvCxnSpPr>
            <p:nvPr/>
          </p:nvCxnSpPr>
          <p:spPr>
            <a:xfrm>
              <a:off x="9346918" y="4745238"/>
              <a:ext cx="105936" cy="1165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C7F8D98-9737-0043-84C0-5ECF628A621D}"/>
                </a:ext>
              </a:extLst>
            </p:cNvPr>
            <p:cNvCxnSpPr>
              <a:cxnSpLocks/>
              <a:endCxn id="113" idx="7"/>
            </p:cNvCxnSpPr>
            <p:nvPr/>
          </p:nvCxnSpPr>
          <p:spPr>
            <a:xfrm flipH="1">
              <a:off x="9348006" y="4854167"/>
              <a:ext cx="104848" cy="1051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4B41BFC-3A33-3740-B999-1F7727144EA9}"/>
                </a:ext>
              </a:extLst>
            </p:cNvPr>
            <p:cNvCxnSpPr>
              <a:cxnSpLocks/>
              <a:endCxn id="114" idx="7"/>
            </p:cNvCxnSpPr>
            <p:nvPr/>
          </p:nvCxnSpPr>
          <p:spPr>
            <a:xfrm flipH="1">
              <a:off x="9705606" y="4852159"/>
              <a:ext cx="106290" cy="1013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635CA4D1-FEC7-8A4F-972B-9446FA7F1ED6}"/>
                </a:ext>
              </a:extLst>
            </p:cNvPr>
            <p:cNvCxnSpPr>
              <a:cxnSpLocks/>
              <a:endCxn id="113" idx="5"/>
            </p:cNvCxnSpPr>
            <p:nvPr/>
          </p:nvCxnSpPr>
          <p:spPr>
            <a:xfrm flipH="1" flipV="1">
              <a:off x="9348006" y="5116864"/>
              <a:ext cx="104848" cy="83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Rectangle 316">
            <a:extLst>
              <a:ext uri="{FF2B5EF4-FFF2-40B4-BE49-F238E27FC236}">
                <a16:creationId xmlns:a16="http://schemas.microsoft.com/office/drawing/2014/main" id="{D7BDB75D-F243-8443-A288-AC268B0AD467}"/>
              </a:ext>
            </a:extLst>
          </p:cNvPr>
          <p:cNvSpPr/>
          <p:nvPr/>
        </p:nvSpPr>
        <p:spPr>
          <a:xfrm>
            <a:off x="15845202" y="7235610"/>
            <a:ext cx="1626291" cy="431876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Reuses existing hardware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B1953E49-F71E-94CE-916A-EAECB63A8096}"/>
              </a:ext>
            </a:extLst>
          </p:cNvPr>
          <p:cNvSpPr/>
          <p:nvPr/>
        </p:nvSpPr>
        <p:spPr>
          <a:xfrm>
            <a:off x="12684446" y="4980689"/>
            <a:ext cx="1143942" cy="781168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2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(…)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 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+=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A[j];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Z[0]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w;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1052494-45C3-5BE1-D70B-EC69E9C45E75}"/>
              </a:ext>
            </a:extLst>
          </p:cNvPr>
          <p:cNvSpPr/>
          <p:nvPr/>
        </p:nvSpPr>
        <p:spPr>
          <a:xfrm>
            <a:off x="12635002" y="4977689"/>
            <a:ext cx="1143942" cy="927247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200" b="1" dirty="0">
              <a:solidFill>
                <a:schemeClr val="tx1"/>
              </a:solidFill>
              <a:latin typeface="Helvetica" pitchFamily="2" charset="0"/>
            </a:endParaRPr>
          </a:p>
          <a:p>
            <a:endParaRPr lang="en-US" sz="1200" b="1" dirty="0">
              <a:solidFill>
                <a:schemeClr val="tx1"/>
              </a:solidFill>
              <a:latin typeface="Helvetica" pitchFamily="2" charset="0"/>
            </a:endParaRPr>
          </a:p>
          <a:p>
            <a:endParaRPr lang="en-US" sz="1200" b="1" dirty="0">
              <a:solidFill>
                <a:schemeClr val="tx1"/>
              </a:solidFill>
              <a:latin typeface="Helvetica" pitchFamily="2" charset="0"/>
            </a:endParaRPr>
          </a:p>
          <a:p>
            <a:endParaRPr lang="en-US" sz="1200" b="1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 Arbitrary Code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87F4788B-F372-C8DD-D2E2-C336F9085FA8}"/>
              </a:ext>
            </a:extLst>
          </p:cNvPr>
          <p:cNvSpPr/>
          <p:nvPr/>
        </p:nvSpPr>
        <p:spPr>
          <a:xfrm>
            <a:off x="13097975" y="5948478"/>
            <a:ext cx="194598" cy="24052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DD623-3A2D-2ABC-1CB7-0E39F83F60F1}"/>
              </a:ext>
            </a:extLst>
          </p:cNvPr>
          <p:cNvSpPr txBox="1"/>
          <p:nvPr/>
        </p:nvSpPr>
        <p:spPr>
          <a:xfrm>
            <a:off x="12473888" y="4323512"/>
            <a:ext cx="1389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Complete </a:t>
            </a:r>
          </a:p>
          <a:p>
            <a:pPr algn="ctr"/>
            <a:r>
              <a:rPr lang="en-US" b="1" dirty="0"/>
              <a:t>system stack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EDA25B-64A5-2BD3-19F7-A037CF8D7CC5}"/>
              </a:ext>
            </a:extLst>
          </p:cNvPr>
          <p:cNvCxnSpPr>
            <a:cxnSpLocks/>
          </p:cNvCxnSpPr>
          <p:nvPr/>
        </p:nvCxnSpPr>
        <p:spPr>
          <a:xfrm>
            <a:off x="13923034" y="4430298"/>
            <a:ext cx="0" cy="333799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D899192A-4A49-777B-6544-65A83C6D00D6}"/>
              </a:ext>
            </a:extLst>
          </p:cNvPr>
          <p:cNvSpPr txBox="1"/>
          <p:nvPr/>
        </p:nvSpPr>
        <p:spPr>
          <a:xfrm>
            <a:off x="13957953" y="4323512"/>
            <a:ext cx="1649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Tag-less dataflow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8A6C632D-C233-B7F6-FB06-7AC3F4D601B3}"/>
              </a:ext>
            </a:extLst>
          </p:cNvPr>
          <p:cNvCxnSpPr>
            <a:cxnSpLocks/>
          </p:cNvCxnSpPr>
          <p:nvPr/>
        </p:nvCxnSpPr>
        <p:spPr>
          <a:xfrm>
            <a:off x="15748302" y="4442342"/>
            <a:ext cx="0" cy="333537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8325C834-4057-8247-2F3B-18C58C26816C}"/>
              </a:ext>
            </a:extLst>
          </p:cNvPr>
          <p:cNvSpPr txBox="1"/>
          <p:nvPr/>
        </p:nvSpPr>
        <p:spPr>
          <a:xfrm>
            <a:off x="16053414" y="4335161"/>
            <a:ext cx="1239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Control flow</a:t>
            </a:r>
          </a:p>
          <a:p>
            <a:pPr algn="ctr"/>
            <a:r>
              <a:rPr lang="en-US" sz="1600" b="1" dirty="0"/>
              <a:t>In the </a:t>
            </a:r>
            <a:r>
              <a:rPr lang="en-US" sz="1600" b="1" dirty="0" err="1"/>
              <a:t>NoC</a:t>
            </a:r>
            <a:endParaRPr 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2E2268-7FAE-0F38-32E4-33EA1B20248E}"/>
              </a:ext>
            </a:extLst>
          </p:cNvPr>
          <p:cNvSpPr txBox="1"/>
          <p:nvPr/>
        </p:nvSpPr>
        <p:spPr>
          <a:xfrm>
            <a:off x="12386539" y="5891986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Compiler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EE14DB-E7C7-23A6-3036-47E8F80E57EE}"/>
              </a:ext>
            </a:extLst>
          </p:cNvPr>
          <p:cNvSpPr txBox="1"/>
          <p:nvPr/>
        </p:nvSpPr>
        <p:spPr>
          <a:xfrm>
            <a:off x="12581709" y="7337407"/>
            <a:ext cx="1284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Generated CGRA </a:t>
            </a:r>
          </a:p>
          <a:p>
            <a:pPr algn="ctr"/>
            <a:r>
              <a:rPr lang="en-US" sz="1200" b="1" dirty="0"/>
              <a:t>hardware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A67EC2-669D-87EF-38BB-D989AA3CBC45}"/>
              </a:ext>
            </a:extLst>
          </p:cNvPr>
          <p:cNvSpPr txBox="1"/>
          <p:nvPr/>
        </p:nvSpPr>
        <p:spPr>
          <a:xfrm>
            <a:off x="14001982" y="4565808"/>
            <a:ext cx="1778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+ Nested loops</a:t>
            </a:r>
          </a:p>
          <a:p>
            <a:r>
              <a:rPr lang="en-US" sz="1400" b="1" dirty="0"/>
              <a:t>+ Load-store ordering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078158D0-5D2A-E6A0-16F1-808B394FD3B8}"/>
              </a:ext>
            </a:extLst>
          </p:cNvPr>
          <p:cNvSpPr>
            <a:spLocks noChangeAspect="1"/>
          </p:cNvSpPr>
          <p:nvPr/>
        </p:nvSpPr>
        <p:spPr>
          <a:xfrm flipH="1">
            <a:off x="14961520" y="6317794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4320029-6A83-F810-03AB-5E8BBBE43B0E}"/>
              </a:ext>
            </a:extLst>
          </p:cNvPr>
          <p:cNvSpPr>
            <a:spLocks noChangeAspect="1"/>
          </p:cNvSpPr>
          <p:nvPr/>
        </p:nvSpPr>
        <p:spPr>
          <a:xfrm flipH="1">
            <a:off x="14980019" y="7195020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Ld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40461B75-FDF8-B669-1C8E-72A4520446FB}"/>
              </a:ext>
            </a:extLst>
          </p:cNvPr>
          <p:cNvSpPr>
            <a:spLocks noChangeAspect="1"/>
          </p:cNvSpPr>
          <p:nvPr/>
        </p:nvSpPr>
        <p:spPr>
          <a:xfrm flipH="1">
            <a:off x="15248118" y="6617616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2" name="Triangle 261">
            <a:extLst>
              <a:ext uri="{FF2B5EF4-FFF2-40B4-BE49-F238E27FC236}">
                <a16:creationId xmlns:a16="http://schemas.microsoft.com/office/drawing/2014/main" id="{70124874-D748-E45D-69DE-A4C6955BCA96}"/>
              </a:ext>
            </a:extLst>
          </p:cNvPr>
          <p:cNvSpPr>
            <a:spLocks noChangeAspect="1"/>
          </p:cNvSpPr>
          <p:nvPr/>
        </p:nvSpPr>
        <p:spPr>
          <a:xfrm flipH="1">
            <a:off x="14938732" y="6762220"/>
            <a:ext cx="274320" cy="2286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3" name="Diamond 262">
            <a:extLst>
              <a:ext uri="{FF2B5EF4-FFF2-40B4-BE49-F238E27FC236}">
                <a16:creationId xmlns:a16="http://schemas.microsoft.com/office/drawing/2014/main" id="{92C88F04-0964-53E8-9A74-5ACD22CA7465}"/>
              </a:ext>
            </a:extLst>
          </p:cNvPr>
          <p:cNvSpPr>
            <a:spLocks noChangeAspect="1"/>
          </p:cNvSpPr>
          <p:nvPr/>
        </p:nvSpPr>
        <p:spPr>
          <a:xfrm flipH="1">
            <a:off x="14689797" y="6654289"/>
            <a:ext cx="228600" cy="228600"/>
          </a:xfrm>
          <a:prstGeom prst="diamond">
            <a:avLst/>
          </a:prstGeom>
          <a:solidFill>
            <a:srgbClr val="CF98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29DDB5F0-35EF-E0F9-AE89-7433750A5D80}"/>
              </a:ext>
            </a:extLst>
          </p:cNvPr>
          <p:cNvCxnSpPr>
            <a:cxnSpLocks/>
            <a:stCxn id="238" idx="2"/>
            <a:endCxn id="262" idx="0"/>
          </p:cNvCxnSpPr>
          <p:nvPr/>
        </p:nvCxnSpPr>
        <p:spPr>
          <a:xfrm>
            <a:off x="15075820" y="6546394"/>
            <a:ext cx="72" cy="21582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Oval 311">
            <a:extLst>
              <a:ext uri="{FF2B5EF4-FFF2-40B4-BE49-F238E27FC236}">
                <a16:creationId xmlns:a16="http://schemas.microsoft.com/office/drawing/2014/main" id="{5CCCD9CF-D3E8-B1C4-6DE8-73D0E182BADF}"/>
              </a:ext>
            </a:extLst>
          </p:cNvPr>
          <p:cNvSpPr>
            <a:spLocks noChangeAspect="1"/>
          </p:cNvSpPr>
          <p:nvPr/>
        </p:nvSpPr>
        <p:spPr>
          <a:xfrm flipH="1">
            <a:off x="14982769" y="7591473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</a:t>
            </a:r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B20470FD-A045-7A65-593E-3A82BF5D205B}"/>
              </a:ext>
            </a:extLst>
          </p:cNvPr>
          <p:cNvSpPr/>
          <p:nvPr/>
        </p:nvSpPr>
        <p:spPr>
          <a:xfrm>
            <a:off x="14589188" y="6436649"/>
            <a:ext cx="373336" cy="531311"/>
          </a:xfrm>
          <a:custGeom>
            <a:avLst/>
            <a:gdLst>
              <a:gd name="connsiteX0" fmla="*/ 213080 w 373336"/>
              <a:gd name="connsiteY0" fmla="*/ 461914 h 551012"/>
              <a:gd name="connsiteX1" fmla="*/ 81105 w 373336"/>
              <a:gd name="connsiteY1" fmla="*/ 537328 h 551012"/>
              <a:gd name="connsiteX2" fmla="*/ 15117 w 373336"/>
              <a:gd name="connsiteY2" fmla="*/ 216817 h 551012"/>
              <a:gd name="connsiteX3" fmla="*/ 373336 w 373336"/>
              <a:gd name="connsiteY3" fmla="*/ 0 h 55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336" h="551012">
                <a:moveTo>
                  <a:pt x="213080" y="461914"/>
                </a:moveTo>
                <a:cubicBezTo>
                  <a:pt x="163589" y="520045"/>
                  <a:pt x="114099" y="578177"/>
                  <a:pt x="81105" y="537328"/>
                </a:cubicBezTo>
                <a:cubicBezTo>
                  <a:pt x="48111" y="496479"/>
                  <a:pt x="-33588" y="306372"/>
                  <a:pt x="15117" y="216817"/>
                </a:cubicBezTo>
                <a:cubicBezTo>
                  <a:pt x="63822" y="127262"/>
                  <a:pt x="218579" y="63631"/>
                  <a:pt x="373336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23875694-400B-DDDA-30AF-8F8B821E44AA}"/>
              </a:ext>
            </a:extLst>
          </p:cNvPr>
          <p:cNvCxnSpPr>
            <a:cxnSpLocks/>
            <a:stCxn id="238" idx="2"/>
          </p:cNvCxnSpPr>
          <p:nvPr/>
        </p:nvCxnSpPr>
        <p:spPr>
          <a:xfrm flipH="1">
            <a:off x="14868256" y="6546394"/>
            <a:ext cx="207564" cy="17306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F4F3CECF-48D3-D2A4-7F21-D6DA0BAAC6F9}"/>
              </a:ext>
            </a:extLst>
          </p:cNvPr>
          <p:cNvCxnSpPr>
            <a:cxnSpLocks/>
            <a:stCxn id="263" idx="2"/>
            <a:endCxn id="262" idx="5"/>
          </p:cNvCxnSpPr>
          <p:nvPr/>
        </p:nvCxnSpPr>
        <p:spPr>
          <a:xfrm flipV="1">
            <a:off x="14804097" y="6876520"/>
            <a:ext cx="203215" cy="63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reeform 133">
            <a:extLst>
              <a:ext uri="{FF2B5EF4-FFF2-40B4-BE49-F238E27FC236}">
                <a16:creationId xmlns:a16="http://schemas.microsoft.com/office/drawing/2014/main" id="{C6E1B94D-9D01-10EA-C117-7A846ED8F5FC}"/>
              </a:ext>
            </a:extLst>
          </p:cNvPr>
          <p:cNvSpPr/>
          <p:nvPr/>
        </p:nvSpPr>
        <p:spPr>
          <a:xfrm>
            <a:off x="15085072" y="6851429"/>
            <a:ext cx="273378" cy="286890"/>
          </a:xfrm>
          <a:custGeom>
            <a:avLst/>
            <a:gdLst>
              <a:gd name="connsiteX0" fmla="*/ 0 w 273378"/>
              <a:gd name="connsiteY0" fmla="*/ 141402 h 286890"/>
              <a:gd name="connsiteX1" fmla="*/ 141402 w 273378"/>
              <a:gd name="connsiteY1" fmla="*/ 282804 h 286890"/>
              <a:gd name="connsiteX2" fmla="*/ 273378 w 273378"/>
              <a:gd name="connsiteY2" fmla="*/ 0 h 286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378" h="286890">
                <a:moveTo>
                  <a:pt x="0" y="141402"/>
                </a:moveTo>
                <a:cubicBezTo>
                  <a:pt x="47919" y="223886"/>
                  <a:pt x="95839" y="306371"/>
                  <a:pt x="141402" y="282804"/>
                </a:cubicBezTo>
                <a:cubicBezTo>
                  <a:pt x="186965" y="259237"/>
                  <a:pt x="230171" y="129618"/>
                  <a:pt x="273378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DCD95905-C91D-FAB8-0E47-6E1819206A56}"/>
              </a:ext>
            </a:extLst>
          </p:cNvPr>
          <p:cNvCxnSpPr>
            <a:cxnSpLocks/>
            <a:stCxn id="359" idx="0"/>
          </p:cNvCxnSpPr>
          <p:nvPr/>
        </p:nvCxnSpPr>
        <p:spPr>
          <a:xfrm>
            <a:off x="14798081" y="5945500"/>
            <a:ext cx="221177" cy="365967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reeform 134">
            <a:extLst>
              <a:ext uri="{FF2B5EF4-FFF2-40B4-BE49-F238E27FC236}">
                <a16:creationId xmlns:a16="http://schemas.microsoft.com/office/drawing/2014/main" id="{9A129575-6F0D-6700-D344-0F1B8E276B3C}"/>
              </a:ext>
            </a:extLst>
          </p:cNvPr>
          <p:cNvSpPr/>
          <p:nvPr/>
        </p:nvSpPr>
        <p:spPr>
          <a:xfrm>
            <a:off x="15113353" y="6158864"/>
            <a:ext cx="245097" cy="456895"/>
          </a:xfrm>
          <a:custGeom>
            <a:avLst/>
            <a:gdLst>
              <a:gd name="connsiteX0" fmla="*/ 245097 w 245097"/>
              <a:gd name="connsiteY0" fmla="*/ 456895 h 456895"/>
              <a:gd name="connsiteX1" fmla="*/ 141402 w 245097"/>
              <a:gd name="connsiteY1" fmla="*/ 13835 h 456895"/>
              <a:gd name="connsiteX2" fmla="*/ 0 w 245097"/>
              <a:gd name="connsiteY2" fmla="*/ 155237 h 45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097" h="456895">
                <a:moveTo>
                  <a:pt x="245097" y="456895"/>
                </a:moveTo>
                <a:cubicBezTo>
                  <a:pt x="213674" y="260503"/>
                  <a:pt x="182252" y="64111"/>
                  <a:pt x="141402" y="13835"/>
                </a:cubicBezTo>
                <a:cubicBezTo>
                  <a:pt x="100552" y="-36441"/>
                  <a:pt x="50276" y="59398"/>
                  <a:pt x="0" y="15523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CA3A13DD-CF7C-8042-0430-7D7A036F24FF}"/>
              </a:ext>
            </a:extLst>
          </p:cNvPr>
          <p:cNvCxnSpPr>
            <a:cxnSpLocks/>
            <a:stCxn id="134" idx="0"/>
            <a:endCxn id="240" idx="0"/>
          </p:cNvCxnSpPr>
          <p:nvPr/>
        </p:nvCxnSpPr>
        <p:spPr>
          <a:xfrm>
            <a:off x="15085072" y="6992831"/>
            <a:ext cx="9247" cy="20218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59A18B68-9008-4B54-AB4D-0052D52FFC1C}"/>
              </a:ext>
            </a:extLst>
          </p:cNvPr>
          <p:cNvCxnSpPr>
            <a:cxnSpLocks/>
            <a:stCxn id="240" idx="4"/>
            <a:endCxn id="312" idx="0"/>
          </p:cNvCxnSpPr>
          <p:nvPr/>
        </p:nvCxnSpPr>
        <p:spPr>
          <a:xfrm>
            <a:off x="15094319" y="7423620"/>
            <a:ext cx="2750" cy="16785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Rectangle 323">
            <a:extLst>
              <a:ext uri="{FF2B5EF4-FFF2-40B4-BE49-F238E27FC236}">
                <a16:creationId xmlns:a16="http://schemas.microsoft.com/office/drawing/2014/main" id="{0FA302D2-1F32-B81C-9C0F-32C97A4FA8C8}"/>
              </a:ext>
            </a:extLst>
          </p:cNvPr>
          <p:cNvSpPr>
            <a:spLocks noChangeAspect="1"/>
          </p:cNvSpPr>
          <p:nvPr/>
        </p:nvSpPr>
        <p:spPr>
          <a:xfrm>
            <a:off x="14612936" y="719502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4A7B1707-FA7A-1519-4000-6BD9BCF8A680}"/>
              </a:ext>
            </a:extLst>
          </p:cNvPr>
          <p:cNvCxnSpPr>
            <a:cxnSpLocks/>
            <a:stCxn id="324" idx="3"/>
            <a:endCxn id="240" idx="6"/>
          </p:cNvCxnSpPr>
          <p:nvPr/>
        </p:nvCxnSpPr>
        <p:spPr>
          <a:xfrm>
            <a:off x="14841536" y="7309320"/>
            <a:ext cx="138483" cy="0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82FBAED7-5436-3C0C-EC5E-D1D70A9AF71F}"/>
              </a:ext>
            </a:extLst>
          </p:cNvPr>
          <p:cNvCxnSpPr>
            <a:cxnSpLocks/>
            <a:stCxn id="312" idx="7"/>
            <a:endCxn id="324" idx="2"/>
          </p:cNvCxnSpPr>
          <p:nvPr/>
        </p:nvCxnSpPr>
        <p:spPr>
          <a:xfrm flipH="1" flipV="1">
            <a:off x="14727236" y="7423620"/>
            <a:ext cx="289011" cy="201331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Freeform 349">
            <a:extLst>
              <a:ext uri="{FF2B5EF4-FFF2-40B4-BE49-F238E27FC236}">
                <a16:creationId xmlns:a16="http://schemas.microsoft.com/office/drawing/2014/main" id="{1FF51B00-3134-45B3-63F4-1D4A755933D0}"/>
              </a:ext>
            </a:extLst>
          </p:cNvPr>
          <p:cNvSpPr/>
          <p:nvPr/>
        </p:nvSpPr>
        <p:spPr>
          <a:xfrm>
            <a:off x="14497775" y="6882889"/>
            <a:ext cx="306850" cy="462956"/>
          </a:xfrm>
          <a:custGeom>
            <a:avLst/>
            <a:gdLst>
              <a:gd name="connsiteX0" fmla="*/ 306850 w 306850"/>
              <a:gd name="connsiteY0" fmla="*/ 0 h 466725"/>
              <a:gd name="connsiteX1" fmla="*/ 59200 w 306850"/>
              <a:gd name="connsiteY1" fmla="*/ 238125 h 466725"/>
              <a:gd name="connsiteX2" fmla="*/ 2050 w 306850"/>
              <a:gd name="connsiteY2" fmla="*/ 419100 h 466725"/>
              <a:gd name="connsiteX3" fmla="*/ 106825 w 306850"/>
              <a:gd name="connsiteY3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850" h="466725">
                <a:moveTo>
                  <a:pt x="306850" y="0"/>
                </a:moveTo>
                <a:cubicBezTo>
                  <a:pt x="208425" y="84137"/>
                  <a:pt x="110000" y="168275"/>
                  <a:pt x="59200" y="238125"/>
                </a:cubicBezTo>
                <a:cubicBezTo>
                  <a:pt x="8400" y="307975"/>
                  <a:pt x="-5887" y="381000"/>
                  <a:pt x="2050" y="419100"/>
                </a:cubicBezTo>
                <a:cubicBezTo>
                  <a:pt x="9987" y="457200"/>
                  <a:pt x="58406" y="461962"/>
                  <a:pt x="106825" y="466725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1141B7D6-F9D1-5360-2183-3F2B0CE18971}"/>
              </a:ext>
            </a:extLst>
          </p:cNvPr>
          <p:cNvSpPr>
            <a:spLocks noChangeAspect="1"/>
          </p:cNvSpPr>
          <p:nvPr/>
        </p:nvSpPr>
        <p:spPr>
          <a:xfrm flipH="1">
            <a:off x="14674529" y="5270463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30DC159B-70B9-8401-D969-87C6C041305D}"/>
              </a:ext>
            </a:extLst>
          </p:cNvPr>
          <p:cNvSpPr>
            <a:spLocks noChangeAspect="1"/>
          </p:cNvSpPr>
          <p:nvPr/>
        </p:nvSpPr>
        <p:spPr>
          <a:xfrm flipH="1">
            <a:off x="14961127" y="5570285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53" name="Triangle 352">
            <a:extLst>
              <a:ext uri="{FF2B5EF4-FFF2-40B4-BE49-F238E27FC236}">
                <a16:creationId xmlns:a16="http://schemas.microsoft.com/office/drawing/2014/main" id="{7093F144-A256-F01F-B51C-47A0DF40C732}"/>
              </a:ext>
            </a:extLst>
          </p:cNvPr>
          <p:cNvSpPr>
            <a:spLocks noChangeAspect="1"/>
          </p:cNvSpPr>
          <p:nvPr/>
        </p:nvSpPr>
        <p:spPr>
          <a:xfrm flipH="1">
            <a:off x="14651741" y="5714889"/>
            <a:ext cx="274320" cy="2286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54" name="Diamond 353">
            <a:extLst>
              <a:ext uri="{FF2B5EF4-FFF2-40B4-BE49-F238E27FC236}">
                <a16:creationId xmlns:a16="http://schemas.microsoft.com/office/drawing/2014/main" id="{660BDAD4-0E3C-7968-6324-39F156263C2F}"/>
              </a:ext>
            </a:extLst>
          </p:cNvPr>
          <p:cNvSpPr>
            <a:spLocks noChangeAspect="1"/>
          </p:cNvSpPr>
          <p:nvPr/>
        </p:nvSpPr>
        <p:spPr>
          <a:xfrm flipH="1">
            <a:off x="14402806" y="5606958"/>
            <a:ext cx="228600" cy="228600"/>
          </a:xfrm>
          <a:prstGeom prst="diamond">
            <a:avLst/>
          </a:prstGeom>
          <a:solidFill>
            <a:srgbClr val="CF98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4EE6A231-AC03-9FDD-585E-989C4A430B3D}"/>
              </a:ext>
            </a:extLst>
          </p:cNvPr>
          <p:cNvCxnSpPr>
            <a:cxnSpLocks/>
            <a:stCxn id="351" idx="2"/>
            <a:endCxn id="353" idx="0"/>
          </p:cNvCxnSpPr>
          <p:nvPr/>
        </p:nvCxnSpPr>
        <p:spPr>
          <a:xfrm>
            <a:off x="14788829" y="5499063"/>
            <a:ext cx="72" cy="21582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Freeform 355">
            <a:extLst>
              <a:ext uri="{FF2B5EF4-FFF2-40B4-BE49-F238E27FC236}">
                <a16:creationId xmlns:a16="http://schemas.microsoft.com/office/drawing/2014/main" id="{E5331B2F-9FD9-8057-0731-BAA29AFDE856}"/>
              </a:ext>
            </a:extLst>
          </p:cNvPr>
          <p:cNvSpPr/>
          <p:nvPr/>
        </p:nvSpPr>
        <p:spPr>
          <a:xfrm>
            <a:off x="14302197" y="5389318"/>
            <a:ext cx="373336" cy="531311"/>
          </a:xfrm>
          <a:custGeom>
            <a:avLst/>
            <a:gdLst>
              <a:gd name="connsiteX0" fmla="*/ 213080 w 373336"/>
              <a:gd name="connsiteY0" fmla="*/ 461914 h 551012"/>
              <a:gd name="connsiteX1" fmla="*/ 81105 w 373336"/>
              <a:gd name="connsiteY1" fmla="*/ 537328 h 551012"/>
              <a:gd name="connsiteX2" fmla="*/ 15117 w 373336"/>
              <a:gd name="connsiteY2" fmla="*/ 216817 h 551012"/>
              <a:gd name="connsiteX3" fmla="*/ 373336 w 373336"/>
              <a:gd name="connsiteY3" fmla="*/ 0 h 55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336" h="551012">
                <a:moveTo>
                  <a:pt x="213080" y="461914"/>
                </a:moveTo>
                <a:cubicBezTo>
                  <a:pt x="163589" y="520045"/>
                  <a:pt x="114099" y="578177"/>
                  <a:pt x="81105" y="537328"/>
                </a:cubicBezTo>
                <a:cubicBezTo>
                  <a:pt x="48111" y="496479"/>
                  <a:pt x="-33588" y="306372"/>
                  <a:pt x="15117" y="216817"/>
                </a:cubicBezTo>
                <a:cubicBezTo>
                  <a:pt x="63822" y="127262"/>
                  <a:pt x="218579" y="63631"/>
                  <a:pt x="373336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542307D3-5167-0373-D7BD-7DB325CD2B1C}"/>
              </a:ext>
            </a:extLst>
          </p:cNvPr>
          <p:cNvCxnSpPr>
            <a:cxnSpLocks/>
            <a:stCxn id="351" idx="2"/>
          </p:cNvCxnSpPr>
          <p:nvPr/>
        </p:nvCxnSpPr>
        <p:spPr>
          <a:xfrm flipH="1">
            <a:off x="14581265" y="5499063"/>
            <a:ext cx="207564" cy="17306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EF10E065-F7A7-3E6F-1B4C-638979B9E295}"/>
              </a:ext>
            </a:extLst>
          </p:cNvPr>
          <p:cNvCxnSpPr>
            <a:cxnSpLocks/>
            <a:stCxn id="354" idx="2"/>
            <a:endCxn id="353" idx="5"/>
          </p:cNvCxnSpPr>
          <p:nvPr/>
        </p:nvCxnSpPr>
        <p:spPr>
          <a:xfrm flipV="1">
            <a:off x="14517106" y="5829189"/>
            <a:ext cx="203215" cy="63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Freeform 358">
            <a:extLst>
              <a:ext uri="{FF2B5EF4-FFF2-40B4-BE49-F238E27FC236}">
                <a16:creationId xmlns:a16="http://schemas.microsoft.com/office/drawing/2014/main" id="{3D809E5F-3D23-6B02-348A-A3F25BF92DFD}"/>
              </a:ext>
            </a:extLst>
          </p:cNvPr>
          <p:cNvSpPr/>
          <p:nvPr/>
        </p:nvSpPr>
        <p:spPr>
          <a:xfrm>
            <a:off x="14798081" y="5804098"/>
            <a:ext cx="273378" cy="286890"/>
          </a:xfrm>
          <a:custGeom>
            <a:avLst/>
            <a:gdLst>
              <a:gd name="connsiteX0" fmla="*/ 0 w 273378"/>
              <a:gd name="connsiteY0" fmla="*/ 141402 h 286890"/>
              <a:gd name="connsiteX1" fmla="*/ 141402 w 273378"/>
              <a:gd name="connsiteY1" fmla="*/ 282804 h 286890"/>
              <a:gd name="connsiteX2" fmla="*/ 273378 w 273378"/>
              <a:gd name="connsiteY2" fmla="*/ 0 h 286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378" h="286890">
                <a:moveTo>
                  <a:pt x="0" y="141402"/>
                </a:moveTo>
                <a:cubicBezTo>
                  <a:pt x="47919" y="223886"/>
                  <a:pt x="95839" y="306371"/>
                  <a:pt x="141402" y="282804"/>
                </a:cubicBezTo>
                <a:cubicBezTo>
                  <a:pt x="186965" y="259237"/>
                  <a:pt x="230171" y="129618"/>
                  <a:pt x="273378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1474EE2-7A45-B5DF-7C61-4CCDBA23F483}"/>
              </a:ext>
            </a:extLst>
          </p:cNvPr>
          <p:cNvCxnSpPr>
            <a:cxnSpLocks/>
          </p:cNvCxnSpPr>
          <p:nvPr/>
        </p:nvCxnSpPr>
        <p:spPr>
          <a:xfrm>
            <a:off x="14732267" y="5141167"/>
            <a:ext cx="0" cy="1229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Freeform 360">
            <a:extLst>
              <a:ext uri="{FF2B5EF4-FFF2-40B4-BE49-F238E27FC236}">
                <a16:creationId xmlns:a16="http://schemas.microsoft.com/office/drawing/2014/main" id="{9BBEE9BE-BAC4-B55C-0541-3039FDE60201}"/>
              </a:ext>
            </a:extLst>
          </p:cNvPr>
          <p:cNvSpPr/>
          <p:nvPr/>
        </p:nvSpPr>
        <p:spPr>
          <a:xfrm>
            <a:off x="14826362" y="5111533"/>
            <a:ext cx="245097" cy="456895"/>
          </a:xfrm>
          <a:custGeom>
            <a:avLst/>
            <a:gdLst>
              <a:gd name="connsiteX0" fmla="*/ 245097 w 245097"/>
              <a:gd name="connsiteY0" fmla="*/ 456895 h 456895"/>
              <a:gd name="connsiteX1" fmla="*/ 141402 w 245097"/>
              <a:gd name="connsiteY1" fmla="*/ 13835 h 456895"/>
              <a:gd name="connsiteX2" fmla="*/ 0 w 245097"/>
              <a:gd name="connsiteY2" fmla="*/ 155237 h 45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097" h="456895">
                <a:moveTo>
                  <a:pt x="245097" y="456895"/>
                </a:moveTo>
                <a:cubicBezTo>
                  <a:pt x="213674" y="260503"/>
                  <a:pt x="182252" y="64111"/>
                  <a:pt x="141402" y="13835"/>
                </a:cubicBezTo>
                <a:cubicBezTo>
                  <a:pt x="100552" y="-36441"/>
                  <a:pt x="50276" y="59398"/>
                  <a:pt x="0" y="15523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5A08D702-6E3F-0487-3BBF-0C9BDDEF1E45}"/>
              </a:ext>
            </a:extLst>
          </p:cNvPr>
          <p:cNvCxnSpPr>
            <a:cxnSpLocks/>
            <a:stCxn id="359" idx="0"/>
          </p:cNvCxnSpPr>
          <p:nvPr/>
        </p:nvCxnSpPr>
        <p:spPr>
          <a:xfrm>
            <a:off x="14798081" y="5945500"/>
            <a:ext cx="226637" cy="363095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Left Brace 366">
            <a:extLst>
              <a:ext uri="{FF2B5EF4-FFF2-40B4-BE49-F238E27FC236}">
                <a16:creationId xmlns:a16="http://schemas.microsoft.com/office/drawing/2014/main" id="{3F4D1080-F9B1-FA29-56BA-0B49BDA91EC8}"/>
              </a:ext>
            </a:extLst>
          </p:cNvPr>
          <p:cNvSpPr/>
          <p:nvPr/>
        </p:nvSpPr>
        <p:spPr>
          <a:xfrm>
            <a:off x="14179379" y="5157385"/>
            <a:ext cx="105160" cy="100147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Left Brace 368">
            <a:extLst>
              <a:ext uri="{FF2B5EF4-FFF2-40B4-BE49-F238E27FC236}">
                <a16:creationId xmlns:a16="http://schemas.microsoft.com/office/drawing/2014/main" id="{54308FB7-EF1B-AB27-5970-2474F8D33932}"/>
              </a:ext>
            </a:extLst>
          </p:cNvPr>
          <p:cNvSpPr/>
          <p:nvPr/>
        </p:nvSpPr>
        <p:spPr>
          <a:xfrm>
            <a:off x="14363763" y="6158268"/>
            <a:ext cx="102148" cy="166180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1BBAD044-5FDE-5708-9614-D39D7D6CC44C}"/>
              </a:ext>
            </a:extLst>
          </p:cNvPr>
          <p:cNvSpPr txBox="1"/>
          <p:nvPr/>
        </p:nvSpPr>
        <p:spPr>
          <a:xfrm rot="18000000">
            <a:off x="13835094" y="5470553"/>
            <a:ext cx="5180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Outer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4C61828B-E5B1-2E1D-B462-2CA464F01B9A}"/>
              </a:ext>
            </a:extLst>
          </p:cNvPr>
          <p:cNvSpPr txBox="1"/>
          <p:nvPr/>
        </p:nvSpPr>
        <p:spPr>
          <a:xfrm rot="18000000">
            <a:off x="14009960" y="6793516"/>
            <a:ext cx="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Inner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6CD575BD-F479-1002-0496-14805A1A5B0E}"/>
              </a:ext>
            </a:extLst>
          </p:cNvPr>
          <p:cNvSpPr>
            <a:spLocks noChangeAspect="1"/>
          </p:cNvSpPr>
          <p:nvPr/>
        </p:nvSpPr>
        <p:spPr>
          <a:xfrm flipH="1">
            <a:off x="15933610" y="522568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73" name="Triangle 372">
            <a:extLst>
              <a:ext uri="{FF2B5EF4-FFF2-40B4-BE49-F238E27FC236}">
                <a16:creationId xmlns:a16="http://schemas.microsoft.com/office/drawing/2014/main" id="{BF4F34C9-11D5-C8B5-1B57-3977D40DF5A3}"/>
              </a:ext>
            </a:extLst>
          </p:cNvPr>
          <p:cNvSpPr>
            <a:spLocks noChangeAspect="1"/>
          </p:cNvSpPr>
          <p:nvPr/>
        </p:nvSpPr>
        <p:spPr>
          <a:xfrm flipH="1">
            <a:off x="16309940" y="5217284"/>
            <a:ext cx="274320" cy="2286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CB5A7547-18EC-03AC-CECD-9EC23F5A92D8}"/>
              </a:ext>
            </a:extLst>
          </p:cNvPr>
          <p:cNvSpPr>
            <a:spLocks noChangeAspect="1"/>
          </p:cNvSpPr>
          <p:nvPr/>
        </p:nvSpPr>
        <p:spPr>
          <a:xfrm flipH="1">
            <a:off x="16728396" y="522568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0064F0D6-E3F2-0A47-A1B9-4B3FCBEDD33A}"/>
              </a:ext>
            </a:extLst>
          </p:cNvPr>
          <p:cNvSpPr txBox="1"/>
          <p:nvPr/>
        </p:nvSpPr>
        <p:spPr>
          <a:xfrm>
            <a:off x="17001044" y="50885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8B28AA78-93A0-FD73-AC62-3B2557F79BE9}"/>
              </a:ext>
            </a:extLst>
          </p:cNvPr>
          <p:cNvSpPr txBox="1"/>
          <p:nvPr/>
        </p:nvSpPr>
        <p:spPr>
          <a:xfrm>
            <a:off x="15710560" y="4988449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AD131AF5-C4C3-9BDE-6C70-0AD1419A1B9B}"/>
              </a:ext>
            </a:extLst>
          </p:cNvPr>
          <p:cNvSpPr txBox="1"/>
          <p:nvPr/>
        </p:nvSpPr>
        <p:spPr>
          <a:xfrm rot="10800000">
            <a:off x="17197592" y="5038254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092231E8-3C71-22EB-4274-8F50ACD4B019}"/>
              </a:ext>
            </a:extLst>
          </p:cNvPr>
          <p:cNvSpPr txBox="1"/>
          <p:nvPr/>
        </p:nvSpPr>
        <p:spPr>
          <a:xfrm>
            <a:off x="15739676" y="4883565"/>
            <a:ext cx="1263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Control-flow ops:</a:t>
            </a:r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14E79814-D1C8-0C1E-1B56-11758C6BCF5A}"/>
              </a:ext>
            </a:extLst>
          </p:cNvPr>
          <p:cNvGrpSpPr>
            <a:grpSpLocks noChangeAspect="1"/>
          </p:cNvGrpSpPr>
          <p:nvPr/>
        </p:nvGrpSpPr>
        <p:grpSpPr>
          <a:xfrm>
            <a:off x="15898061" y="5763221"/>
            <a:ext cx="1571692" cy="1511968"/>
            <a:chOff x="6229095" y="6745090"/>
            <a:chExt cx="3561809" cy="3426462"/>
          </a:xfrm>
        </p:grpSpPr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9238C10E-CC12-9B2F-86AD-79F133D73E8E}"/>
                </a:ext>
              </a:extLst>
            </p:cNvPr>
            <p:cNvGrpSpPr/>
            <p:nvPr/>
          </p:nvGrpSpPr>
          <p:grpSpPr>
            <a:xfrm>
              <a:off x="6234005" y="8171450"/>
              <a:ext cx="2076882" cy="2000102"/>
              <a:chOff x="5063923" y="3962622"/>
              <a:chExt cx="2076882" cy="2000102"/>
            </a:xfrm>
          </p:grpSpPr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4A637C91-A36F-24B7-9E97-017198BE70EC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D5A457F2-D2F2-B2C5-3394-56F0F51AEC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5" name="Group 484">
                <a:extLst>
                  <a:ext uri="{FF2B5EF4-FFF2-40B4-BE49-F238E27FC236}">
                    <a16:creationId xmlns:a16="http://schemas.microsoft.com/office/drawing/2014/main" id="{EFC1332D-8DFE-345A-51D5-98E0BA881AE8}"/>
                  </a:ext>
                </a:extLst>
              </p:cNvPr>
              <p:cNvGrpSpPr/>
              <p:nvPr/>
            </p:nvGrpSpPr>
            <p:grpSpPr>
              <a:xfrm>
                <a:off x="5063923" y="5382336"/>
                <a:ext cx="593396" cy="573462"/>
                <a:chOff x="5063923" y="5382336"/>
                <a:chExt cx="593396" cy="573462"/>
              </a:xfrm>
            </p:grpSpPr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2682FCA3-B9E9-1250-CBE2-3DA493217C4E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12" name="Rectangle 511">
                  <a:extLst>
                    <a:ext uri="{FF2B5EF4-FFF2-40B4-BE49-F238E27FC236}">
                      <a16:creationId xmlns:a16="http://schemas.microsoft.com/office/drawing/2014/main" id="{7EF50529-85A2-9586-4C00-37A82AE664B4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32294E8D-1480-B6E2-1282-8CB3D8BD0362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7B099CA3-C67C-1378-AEC6-F808DA2D7B8C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5" name="Rectangle 514">
                  <a:extLst>
                    <a:ext uri="{FF2B5EF4-FFF2-40B4-BE49-F238E27FC236}">
                      <a16:creationId xmlns:a16="http://schemas.microsoft.com/office/drawing/2014/main" id="{26568715-F244-E300-9105-43928363D6E2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86" name="Group 485">
                <a:extLst>
                  <a:ext uri="{FF2B5EF4-FFF2-40B4-BE49-F238E27FC236}">
                    <a16:creationId xmlns:a16="http://schemas.microsoft.com/office/drawing/2014/main" id="{2F32464D-A70A-7A3F-08DD-68FDDA19F6AE}"/>
                  </a:ext>
                </a:extLst>
              </p:cNvPr>
              <p:cNvGrpSpPr/>
              <p:nvPr/>
            </p:nvGrpSpPr>
            <p:grpSpPr>
              <a:xfrm>
                <a:off x="6547409" y="5389262"/>
                <a:ext cx="593396" cy="573462"/>
                <a:chOff x="5063923" y="5382336"/>
                <a:chExt cx="593396" cy="573462"/>
              </a:xfrm>
            </p:grpSpPr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986EA382-68B8-6D1F-AE7D-273D521FA53D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07" name="Rectangle 506">
                  <a:extLst>
                    <a:ext uri="{FF2B5EF4-FFF2-40B4-BE49-F238E27FC236}">
                      <a16:creationId xmlns:a16="http://schemas.microsoft.com/office/drawing/2014/main" id="{9C5FAFC1-FA8F-E1A9-228F-6979161BBF31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8" name="Rectangle 507">
                  <a:extLst>
                    <a:ext uri="{FF2B5EF4-FFF2-40B4-BE49-F238E27FC236}">
                      <a16:creationId xmlns:a16="http://schemas.microsoft.com/office/drawing/2014/main" id="{8D5058D2-7ECD-FB24-AA98-FB7AA1F2688F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9" name="Rectangle 508">
                  <a:extLst>
                    <a:ext uri="{FF2B5EF4-FFF2-40B4-BE49-F238E27FC236}">
                      <a16:creationId xmlns:a16="http://schemas.microsoft.com/office/drawing/2014/main" id="{F36888FA-2007-6F29-9F0A-F2819269C2FE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0" name="Rectangle 509">
                  <a:extLst>
                    <a:ext uri="{FF2B5EF4-FFF2-40B4-BE49-F238E27FC236}">
                      <a16:creationId xmlns:a16="http://schemas.microsoft.com/office/drawing/2014/main" id="{73A0772B-FBD5-0A4B-55BC-C1C70AC33059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867C86CC-79FF-BB9F-0F84-FABEF0BCA5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351967F8-5560-224D-8FA3-63E6BCE8DC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426D32FA-CB38-2D80-835E-B060BAB068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0" name="Group 489">
                <a:extLst>
                  <a:ext uri="{FF2B5EF4-FFF2-40B4-BE49-F238E27FC236}">
                    <a16:creationId xmlns:a16="http://schemas.microsoft.com/office/drawing/2014/main" id="{94436AD2-544E-69D6-78B3-9B318D0486DE}"/>
                  </a:ext>
                </a:extLst>
              </p:cNvPr>
              <p:cNvGrpSpPr/>
              <p:nvPr/>
            </p:nvGrpSpPr>
            <p:grpSpPr>
              <a:xfrm>
                <a:off x="6547409" y="3962622"/>
                <a:ext cx="593396" cy="573462"/>
                <a:chOff x="5063923" y="5382336"/>
                <a:chExt cx="593396" cy="573462"/>
              </a:xfrm>
            </p:grpSpPr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3A8B8787-1BB2-3588-30E0-88E64B330452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502" name="Rectangle 501">
                  <a:extLst>
                    <a:ext uri="{FF2B5EF4-FFF2-40B4-BE49-F238E27FC236}">
                      <a16:creationId xmlns:a16="http://schemas.microsoft.com/office/drawing/2014/main" id="{13EECEAF-C6E9-D54E-6D4E-A8F6765FA131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3" name="Rectangle 502">
                  <a:extLst>
                    <a:ext uri="{FF2B5EF4-FFF2-40B4-BE49-F238E27FC236}">
                      <a16:creationId xmlns:a16="http://schemas.microsoft.com/office/drawing/2014/main" id="{642E59DC-99C3-A9A1-DA96-8391662D845D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4" name="Rectangle 503">
                  <a:extLst>
                    <a:ext uri="{FF2B5EF4-FFF2-40B4-BE49-F238E27FC236}">
                      <a16:creationId xmlns:a16="http://schemas.microsoft.com/office/drawing/2014/main" id="{DD905678-486E-470B-A9B7-84794EE88405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5" name="Rectangle 504">
                  <a:extLst>
                    <a:ext uri="{FF2B5EF4-FFF2-40B4-BE49-F238E27FC236}">
                      <a16:creationId xmlns:a16="http://schemas.microsoft.com/office/drawing/2014/main" id="{D7573128-E077-75BB-32D8-A3E64FFA7D4B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91" name="Group 490">
                <a:extLst>
                  <a:ext uri="{FF2B5EF4-FFF2-40B4-BE49-F238E27FC236}">
                    <a16:creationId xmlns:a16="http://schemas.microsoft.com/office/drawing/2014/main" id="{5BB758B6-1AD5-9992-885A-DE4AEF57E50E}"/>
                  </a:ext>
                </a:extLst>
              </p:cNvPr>
              <p:cNvGrpSpPr/>
              <p:nvPr/>
            </p:nvGrpSpPr>
            <p:grpSpPr>
              <a:xfrm>
                <a:off x="5064305" y="3966453"/>
                <a:ext cx="593396" cy="573462"/>
                <a:chOff x="5063923" y="5382336"/>
                <a:chExt cx="593396" cy="573462"/>
              </a:xfrm>
            </p:grpSpPr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E52FE060-CF5A-6DBC-1E1C-BE6295831BEB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2A45831A-F185-E1A2-386E-ABA1C030B076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ED71769D-91A9-A35D-CDD5-2A25FD8C107B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408F248E-92DC-88BC-5052-CA83E56EDF71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0" name="Rectangle 499">
                  <a:extLst>
                    <a:ext uri="{FF2B5EF4-FFF2-40B4-BE49-F238E27FC236}">
                      <a16:creationId xmlns:a16="http://schemas.microsoft.com/office/drawing/2014/main" id="{0B610ADE-9303-9AD4-3046-57B27BB5DEB6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BACF327C-519A-CBED-FE61-07540C13F713}"/>
                  </a:ext>
                </a:extLst>
              </p:cNvPr>
              <p:cNvCxnSpPr>
                <a:cxnSpLocks/>
                <a:stCxn id="499" idx="3"/>
                <a:endCxn id="512" idx="1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E454D0ED-2FB8-083B-E1BE-428785FBD101}"/>
                  </a:ext>
                </a:extLst>
              </p:cNvPr>
              <p:cNvCxnSpPr>
                <a:cxnSpLocks/>
                <a:stCxn id="504" idx="3"/>
                <a:endCxn id="507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8B69219C-DD42-4EBF-F3BB-85673F4D89F9}"/>
                  </a:ext>
                </a:extLst>
              </p:cNvPr>
              <p:cNvCxnSpPr>
                <a:cxnSpLocks/>
                <a:stCxn id="513" idx="3"/>
                <a:endCxn id="510" idx="3"/>
              </p:cNvCxnSpPr>
              <p:nvPr/>
            </p:nvCxnSpPr>
            <p:spPr>
              <a:xfrm>
                <a:off x="5657319" y="5665809"/>
                <a:ext cx="890090" cy="69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87133E16-8917-DC6B-F123-B498ED0FDC32}"/>
                  </a:ext>
                </a:extLst>
              </p:cNvPr>
              <p:cNvCxnSpPr>
                <a:cxnSpLocks/>
                <a:stCxn id="498" idx="3"/>
                <a:endCxn id="505" idx="3"/>
              </p:cNvCxnSpPr>
              <p:nvPr/>
            </p:nvCxnSpPr>
            <p:spPr>
              <a:xfrm flipV="1">
                <a:off x="5657701" y="4246093"/>
                <a:ext cx="889708" cy="38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EC6C7C66-CB4A-BA24-BEEF-AD1FBC8C9EF5}"/>
                </a:ext>
              </a:extLst>
            </p:cNvPr>
            <p:cNvGrpSpPr/>
            <p:nvPr/>
          </p:nvGrpSpPr>
          <p:grpSpPr>
            <a:xfrm>
              <a:off x="7713250" y="8170602"/>
              <a:ext cx="2076882" cy="2000102"/>
              <a:chOff x="5063923" y="3962622"/>
              <a:chExt cx="2076882" cy="2000102"/>
            </a:xfrm>
          </p:grpSpPr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9793A5A9-094D-E9EA-54E5-89F2E138372E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rgbClr val="CF98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</a:t>
                </a:r>
              </a:p>
            </p:txBody>
          </p: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1EFD41B6-9B74-2367-B222-C3CF492B36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2" name="Group 451">
                <a:extLst>
                  <a:ext uri="{FF2B5EF4-FFF2-40B4-BE49-F238E27FC236}">
                    <a16:creationId xmlns:a16="http://schemas.microsoft.com/office/drawing/2014/main" id="{306F6C04-2549-8607-B25C-F7FDBFBAFC19}"/>
                  </a:ext>
                </a:extLst>
              </p:cNvPr>
              <p:cNvGrpSpPr/>
              <p:nvPr/>
            </p:nvGrpSpPr>
            <p:grpSpPr>
              <a:xfrm>
                <a:off x="5063923" y="5382336"/>
                <a:ext cx="593396" cy="573462"/>
                <a:chOff x="5063923" y="5382336"/>
                <a:chExt cx="593396" cy="573462"/>
              </a:xfrm>
            </p:grpSpPr>
            <p:sp>
              <p:nvSpPr>
                <p:cNvPr id="478" name="Rectangle 477">
                  <a:extLst>
                    <a:ext uri="{FF2B5EF4-FFF2-40B4-BE49-F238E27FC236}">
                      <a16:creationId xmlns:a16="http://schemas.microsoft.com/office/drawing/2014/main" id="{118E9C39-F195-AE3A-58EC-461424C935F3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79" name="Rectangle 478">
                  <a:extLst>
                    <a:ext uri="{FF2B5EF4-FFF2-40B4-BE49-F238E27FC236}">
                      <a16:creationId xmlns:a16="http://schemas.microsoft.com/office/drawing/2014/main" id="{3FABB305-BA3F-F34E-6239-219CA351F70B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0" name="Rectangle 479">
                  <a:extLst>
                    <a:ext uri="{FF2B5EF4-FFF2-40B4-BE49-F238E27FC236}">
                      <a16:creationId xmlns:a16="http://schemas.microsoft.com/office/drawing/2014/main" id="{7E93D1EA-AE33-F26E-8388-5AAFDEEBF5F9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1" name="Rectangle 480">
                  <a:extLst>
                    <a:ext uri="{FF2B5EF4-FFF2-40B4-BE49-F238E27FC236}">
                      <a16:creationId xmlns:a16="http://schemas.microsoft.com/office/drawing/2014/main" id="{9EA75144-A436-CDE4-64AE-227DBB666F0D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932A90F0-EF79-9F0F-7C0E-7C72F9401396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3" name="Group 452">
                <a:extLst>
                  <a:ext uri="{FF2B5EF4-FFF2-40B4-BE49-F238E27FC236}">
                    <a16:creationId xmlns:a16="http://schemas.microsoft.com/office/drawing/2014/main" id="{6166FA3E-1F6C-E681-D469-AB731FF6937A}"/>
                  </a:ext>
                </a:extLst>
              </p:cNvPr>
              <p:cNvGrpSpPr/>
              <p:nvPr/>
            </p:nvGrpSpPr>
            <p:grpSpPr>
              <a:xfrm>
                <a:off x="6547409" y="5389262"/>
                <a:ext cx="593396" cy="573462"/>
                <a:chOff x="5063923" y="5382336"/>
                <a:chExt cx="593396" cy="573462"/>
              </a:xfrm>
            </p:grpSpPr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2FACD133-5DDD-4929-51A2-C5A371054CB4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74" name="Rectangle 473">
                  <a:extLst>
                    <a:ext uri="{FF2B5EF4-FFF2-40B4-BE49-F238E27FC236}">
                      <a16:creationId xmlns:a16="http://schemas.microsoft.com/office/drawing/2014/main" id="{2DF045AE-A294-E39F-BD11-D42F257CBF21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5" name="Rectangle 474">
                  <a:extLst>
                    <a:ext uri="{FF2B5EF4-FFF2-40B4-BE49-F238E27FC236}">
                      <a16:creationId xmlns:a16="http://schemas.microsoft.com/office/drawing/2014/main" id="{61B0B4AA-E7C8-5F70-8231-DF04255F32B8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6" name="Rectangle 475">
                  <a:extLst>
                    <a:ext uri="{FF2B5EF4-FFF2-40B4-BE49-F238E27FC236}">
                      <a16:creationId xmlns:a16="http://schemas.microsoft.com/office/drawing/2014/main" id="{7B419080-BE26-6EFA-7A13-742936716F78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5BA20907-CF4B-0CD0-F728-C5236D31C7C6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55D09287-C99E-BFE3-086D-ED98A0BB3B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AE10D8A1-D4B3-B106-7AE9-0E5D591B9B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E56BDA17-8A83-1989-DA88-D2668B9FBD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7" name="Group 456">
                <a:extLst>
                  <a:ext uri="{FF2B5EF4-FFF2-40B4-BE49-F238E27FC236}">
                    <a16:creationId xmlns:a16="http://schemas.microsoft.com/office/drawing/2014/main" id="{07D11955-F9E6-1A6C-38A3-5AC4E657ADFE}"/>
                  </a:ext>
                </a:extLst>
              </p:cNvPr>
              <p:cNvGrpSpPr/>
              <p:nvPr/>
            </p:nvGrpSpPr>
            <p:grpSpPr>
              <a:xfrm>
                <a:off x="6547409" y="3962622"/>
                <a:ext cx="593396" cy="573462"/>
                <a:chOff x="5063923" y="5382336"/>
                <a:chExt cx="593396" cy="573462"/>
              </a:xfrm>
            </p:grpSpPr>
            <p:sp>
              <p:nvSpPr>
                <p:cNvPr id="468" name="Rectangle 467">
                  <a:extLst>
                    <a:ext uri="{FF2B5EF4-FFF2-40B4-BE49-F238E27FC236}">
                      <a16:creationId xmlns:a16="http://schemas.microsoft.com/office/drawing/2014/main" id="{12604164-508C-9476-EBC5-4C0333810835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87A1CCBB-2E57-0779-F9BF-7E2DE22EEBAF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0" name="Rectangle 469">
                  <a:extLst>
                    <a:ext uri="{FF2B5EF4-FFF2-40B4-BE49-F238E27FC236}">
                      <a16:creationId xmlns:a16="http://schemas.microsoft.com/office/drawing/2014/main" id="{E1D9854C-A7D5-E3DB-67AA-13A4F138C86B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1" name="Rectangle 470">
                  <a:extLst>
                    <a:ext uri="{FF2B5EF4-FFF2-40B4-BE49-F238E27FC236}">
                      <a16:creationId xmlns:a16="http://schemas.microsoft.com/office/drawing/2014/main" id="{BE956795-B326-7501-FCEF-AEE5F66D8A06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2" name="Rectangle 471">
                  <a:extLst>
                    <a:ext uri="{FF2B5EF4-FFF2-40B4-BE49-F238E27FC236}">
                      <a16:creationId xmlns:a16="http://schemas.microsoft.com/office/drawing/2014/main" id="{65025F1C-DDA5-031D-4DC2-3E203623B001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8" name="Group 457">
                <a:extLst>
                  <a:ext uri="{FF2B5EF4-FFF2-40B4-BE49-F238E27FC236}">
                    <a16:creationId xmlns:a16="http://schemas.microsoft.com/office/drawing/2014/main" id="{D7499A96-0194-D47D-C626-7B369E46762F}"/>
                  </a:ext>
                </a:extLst>
              </p:cNvPr>
              <p:cNvGrpSpPr/>
              <p:nvPr/>
            </p:nvGrpSpPr>
            <p:grpSpPr>
              <a:xfrm>
                <a:off x="5064305" y="3966453"/>
                <a:ext cx="593396" cy="573462"/>
                <a:chOff x="5063923" y="5382336"/>
                <a:chExt cx="593396" cy="573462"/>
              </a:xfrm>
            </p:grpSpPr>
            <p:sp>
              <p:nvSpPr>
                <p:cNvPr id="463" name="Rectangle 462">
                  <a:extLst>
                    <a:ext uri="{FF2B5EF4-FFF2-40B4-BE49-F238E27FC236}">
                      <a16:creationId xmlns:a16="http://schemas.microsoft.com/office/drawing/2014/main" id="{883F22EF-D4F8-D995-6916-5B2296AED921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64" name="Rectangle 463">
                  <a:extLst>
                    <a:ext uri="{FF2B5EF4-FFF2-40B4-BE49-F238E27FC236}">
                      <a16:creationId xmlns:a16="http://schemas.microsoft.com/office/drawing/2014/main" id="{6BF4DDBE-DA3E-FA36-D14E-8BAB33F5E142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5" name="Rectangle 464">
                  <a:extLst>
                    <a:ext uri="{FF2B5EF4-FFF2-40B4-BE49-F238E27FC236}">
                      <a16:creationId xmlns:a16="http://schemas.microsoft.com/office/drawing/2014/main" id="{3F952BAE-D9F1-7B50-4D48-EEC1ECCC8198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6" name="Rectangle 465">
                  <a:extLst>
                    <a:ext uri="{FF2B5EF4-FFF2-40B4-BE49-F238E27FC236}">
                      <a16:creationId xmlns:a16="http://schemas.microsoft.com/office/drawing/2014/main" id="{2ABF324E-97CA-9FAF-743C-C1F2D02D6911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7" name="Rectangle 466">
                  <a:extLst>
                    <a:ext uri="{FF2B5EF4-FFF2-40B4-BE49-F238E27FC236}">
                      <a16:creationId xmlns:a16="http://schemas.microsoft.com/office/drawing/2014/main" id="{27DA0722-5856-06B0-9291-581A061935A1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DF67F10E-4CF9-6439-42F0-DBEF592FB33C}"/>
                  </a:ext>
                </a:extLst>
              </p:cNvPr>
              <p:cNvCxnSpPr>
                <a:cxnSpLocks/>
                <a:stCxn id="466" idx="3"/>
                <a:endCxn id="479" idx="1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3070321F-BD62-992A-6742-EFFF7D3883AD}"/>
                  </a:ext>
                </a:extLst>
              </p:cNvPr>
              <p:cNvCxnSpPr>
                <a:cxnSpLocks/>
                <a:stCxn id="471" idx="3"/>
                <a:endCxn id="474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5DF85E0D-8DEF-46A7-28BB-21831933713F}"/>
                  </a:ext>
                </a:extLst>
              </p:cNvPr>
              <p:cNvCxnSpPr>
                <a:cxnSpLocks/>
                <a:stCxn id="480" idx="3"/>
                <a:endCxn id="477" idx="3"/>
              </p:cNvCxnSpPr>
              <p:nvPr/>
            </p:nvCxnSpPr>
            <p:spPr>
              <a:xfrm>
                <a:off x="5657319" y="5665809"/>
                <a:ext cx="890090" cy="69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58E7C5D8-A74D-A94D-B6BA-891706E09193}"/>
                  </a:ext>
                </a:extLst>
              </p:cNvPr>
              <p:cNvCxnSpPr>
                <a:cxnSpLocks/>
                <a:stCxn id="465" idx="3"/>
                <a:endCxn id="472" idx="3"/>
              </p:cNvCxnSpPr>
              <p:nvPr/>
            </p:nvCxnSpPr>
            <p:spPr>
              <a:xfrm flipV="1">
                <a:off x="5657701" y="4246093"/>
                <a:ext cx="889708" cy="38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CA0C2C96-9CC4-ABAC-088D-A40B295C077A}"/>
                </a:ext>
              </a:extLst>
            </p:cNvPr>
            <p:cNvGrpSpPr/>
            <p:nvPr/>
          </p:nvGrpSpPr>
          <p:grpSpPr>
            <a:xfrm>
              <a:off x="6229095" y="6746601"/>
              <a:ext cx="2076882" cy="2000102"/>
              <a:chOff x="5063923" y="3962622"/>
              <a:chExt cx="2076882" cy="2000102"/>
            </a:xfrm>
          </p:grpSpPr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2D0A8985-2E16-7138-1A24-167E0B8AA88A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0DD47406-655B-71F1-896A-DB687F83AE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9" name="Group 418">
                <a:extLst>
                  <a:ext uri="{FF2B5EF4-FFF2-40B4-BE49-F238E27FC236}">
                    <a16:creationId xmlns:a16="http://schemas.microsoft.com/office/drawing/2014/main" id="{06E74E30-4FB8-E4C2-FB27-32AF244F6BE0}"/>
                  </a:ext>
                </a:extLst>
              </p:cNvPr>
              <p:cNvGrpSpPr/>
              <p:nvPr/>
            </p:nvGrpSpPr>
            <p:grpSpPr>
              <a:xfrm>
                <a:off x="5063923" y="5382336"/>
                <a:ext cx="593396" cy="573462"/>
                <a:chOff x="5063923" y="5382336"/>
                <a:chExt cx="593396" cy="573462"/>
              </a:xfrm>
            </p:grpSpPr>
            <p:sp>
              <p:nvSpPr>
                <p:cNvPr id="445" name="Rectangle 444">
                  <a:extLst>
                    <a:ext uri="{FF2B5EF4-FFF2-40B4-BE49-F238E27FC236}">
                      <a16:creationId xmlns:a16="http://schemas.microsoft.com/office/drawing/2014/main" id="{773FDE7C-5EB6-C583-140E-4B88AAC583A2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46" name="Rectangle 445">
                  <a:extLst>
                    <a:ext uri="{FF2B5EF4-FFF2-40B4-BE49-F238E27FC236}">
                      <a16:creationId xmlns:a16="http://schemas.microsoft.com/office/drawing/2014/main" id="{6947E6E9-5884-7E2F-E217-DE5EED770BBD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7" name="Rectangle 446">
                  <a:extLst>
                    <a:ext uri="{FF2B5EF4-FFF2-40B4-BE49-F238E27FC236}">
                      <a16:creationId xmlns:a16="http://schemas.microsoft.com/office/drawing/2014/main" id="{44FA7F39-DE52-646E-C227-F304ECB7AD41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8E0F044A-D34D-0512-F528-407C1D656A1C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9" name="Rectangle 448">
                  <a:extLst>
                    <a:ext uri="{FF2B5EF4-FFF2-40B4-BE49-F238E27FC236}">
                      <a16:creationId xmlns:a16="http://schemas.microsoft.com/office/drawing/2014/main" id="{6C8202F9-6863-EB24-30AA-9DB422453F90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0" name="Group 419">
                <a:extLst>
                  <a:ext uri="{FF2B5EF4-FFF2-40B4-BE49-F238E27FC236}">
                    <a16:creationId xmlns:a16="http://schemas.microsoft.com/office/drawing/2014/main" id="{45135483-6F5C-04D1-15C3-BABBE771CF98}"/>
                  </a:ext>
                </a:extLst>
              </p:cNvPr>
              <p:cNvGrpSpPr/>
              <p:nvPr/>
            </p:nvGrpSpPr>
            <p:grpSpPr>
              <a:xfrm>
                <a:off x="6547409" y="5389262"/>
                <a:ext cx="593396" cy="573462"/>
                <a:chOff x="5063923" y="5382336"/>
                <a:chExt cx="593396" cy="573462"/>
              </a:xfrm>
            </p:grpSpPr>
            <p:sp>
              <p:nvSpPr>
                <p:cNvPr id="440" name="Rectangle 439">
                  <a:extLst>
                    <a:ext uri="{FF2B5EF4-FFF2-40B4-BE49-F238E27FC236}">
                      <a16:creationId xmlns:a16="http://schemas.microsoft.com/office/drawing/2014/main" id="{BD66E76B-BC8D-6C5F-3AD0-467058D87359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41" name="Rectangle 440">
                  <a:extLst>
                    <a:ext uri="{FF2B5EF4-FFF2-40B4-BE49-F238E27FC236}">
                      <a16:creationId xmlns:a16="http://schemas.microsoft.com/office/drawing/2014/main" id="{17CF3E89-9655-647B-DAF8-8E0F074B26E9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2" name="Rectangle 441">
                  <a:extLst>
                    <a:ext uri="{FF2B5EF4-FFF2-40B4-BE49-F238E27FC236}">
                      <a16:creationId xmlns:a16="http://schemas.microsoft.com/office/drawing/2014/main" id="{2DC6F033-3F17-B8D8-03C2-A92ED8C8DD37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3" name="Rectangle 442">
                  <a:extLst>
                    <a:ext uri="{FF2B5EF4-FFF2-40B4-BE49-F238E27FC236}">
                      <a16:creationId xmlns:a16="http://schemas.microsoft.com/office/drawing/2014/main" id="{2A85E0EC-1063-63C0-4DD4-E2B6C28554C5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4" name="Rectangle 443">
                  <a:extLst>
                    <a:ext uri="{FF2B5EF4-FFF2-40B4-BE49-F238E27FC236}">
                      <a16:creationId xmlns:a16="http://schemas.microsoft.com/office/drawing/2014/main" id="{098B0CC6-02C9-3403-B466-D793FA4AD47C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13FA82D8-E8AF-2AE0-4438-420768AFD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FA596AF0-F0EA-FD81-9DED-801139CE6A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7CD3FD84-203D-601A-29CA-FFAC1F3847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4" name="Group 423">
                <a:extLst>
                  <a:ext uri="{FF2B5EF4-FFF2-40B4-BE49-F238E27FC236}">
                    <a16:creationId xmlns:a16="http://schemas.microsoft.com/office/drawing/2014/main" id="{5CD924D2-9195-E9C2-BDAB-398BEAFB6006}"/>
                  </a:ext>
                </a:extLst>
              </p:cNvPr>
              <p:cNvGrpSpPr/>
              <p:nvPr/>
            </p:nvGrpSpPr>
            <p:grpSpPr>
              <a:xfrm>
                <a:off x="6547409" y="3962622"/>
                <a:ext cx="593396" cy="573462"/>
                <a:chOff x="5063923" y="5382336"/>
                <a:chExt cx="593396" cy="573462"/>
              </a:xfrm>
            </p:grpSpPr>
            <p:sp>
              <p:nvSpPr>
                <p:cNvPr id="435" name="Rectangle 434">
                  <a:extLst>
                    <a:ext uri="{FF2B5EF4-FFF2-40B4-BE49-F238E27FC236}">
                      <a16:creationId xmlns:a16="http://schemas.microsoft.com/office/drawing/2014/main" id="{49F43558-D816-7A46-B834-A1FFE424DDA5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436BFC87-468F-47AF-8270-E5AC1EBDAF22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7" name="Rectangle 436">
                  <a:extLst>
                    <a:ext uri="{FF2B5EF4-FFF2-40B4-BE49-F238E27FC236}">
                      <a16:creationId xmlns:a16="http://schemas.microsoft.com/office/drawing/2014/main" id="{AC3F64B1-71A1-5062-1AF1-9400E674C952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387AF5E2-01F5-2AD4-0E8D-51008A73DB34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9" name="Rectangle 438">
                  <a:extLst>
                    <a:ext uri="{FF2B5EF4-FFF2-40B4-BE49-F238E27FC236}">
                      <a16:creationId xmlns:a16="http://schemas.microsoft.com/office/drawing/2014/main" id="{E7FF89BE-CFC6-887B-66E6-543CEB9C98CD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BF037BB8-0949-B29D-0166-6F1D5D5708FF}"/>
                  </a:ext>
                </a:extLst>
              </p:cNvPr>
              <p:cNvGrpSpPr/>
              <p:nvPr/>
            </p:nvGrpSpPr>
            <p:grpSpPr>
              <a:xfrm>
                <a:off x="5064305" y="3966453"/>
                <a:ext cx="593396" cy="573462"/>
                <a:chOff x="5063923" y="5382336"/>
                <a:chExt cx="593396" cy="573462"/>
              </a:xfrm>
            </p:grpSpPr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D0D4D7E1-B8EA-7A59-721F-420176B36F23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31" name="Rectangle 430">
                  <a:extLst>
                    <a:ext uri="{FF2B5EF4-FFF2-40B4-BE49-F238E27FC236}">
                      <a16:creationId xmlns:a16="http://schemas.microsoft.com/office/drawing/2014/main" id="{A56F38D3-43E2-7FAB-ED53-192DD03031C8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2" name="Rectangle 431">
                  <a:extLst>
                    <a:ext uri="{FF2B5EF4-FFF2-40B4-BE49-F238E27FC236}">
                      <a16:creationId xmlns:a16="http://schemas.microsoft.com/office/drawing/2014/main" id="{7CD000F1-2B93-DDDF-F74E-FBE6929DE763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3" name="Rectangle 432">
                  <a:extLst>
                    <a:ext uri="{FF2B5EF4-FFF2-40B4-BE49-F238E27FC236}">
                      <a16:creationId xmlns:a16="http://schemas.microsoft.com/office/drawing/2014/main" id="{92CB78B5-F107-CEB7-41D8-D00491C67B7A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7C01BFBF-DC8D-9093-A27D-A1F21CC33671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F9DAF8E4-F046-A193-53A1-AF3EE1D5C223}"/>
                  </a:ext>
                </a:extLst>
              </p:cNvPr>
              <p:cNvCxnSpPr>
                <a:cxnSpLocks/>
                <a:stCxn id="433" idx="3"/>
                <a:endCxn id="446" idx="1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C83DC053-1C69-E766-1976-ABF2D0CFE853}"/>
                  </a:ext>
                </a:extLst>
              </p:cNvPr>
              <p:cNvCxnSpPr>
                <a:cxnSpLocks/>
                <a:stCxn id="438" idx="3"/>
                <a:endCxn id="441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48EE9A69-C803-F490-76CF-9BADC83B59F1}"/>
                  </a:ext>
                </a:extLst>
              </p:cNvPr>
              <p:cNvCxnSpPr>
                <a:cxnSpLocks/>
                <a:stCxn id="447" idx="3"/>
                <a:endCxn id="444" idx="3"/>
              </p:cNvCxnSpPr>
              <p:nvPr/>
            </p:nvCxnSpPr>
            <p:spPr>
              <a:xfrm>
                <a:off x="5657319" y="5665809"/>
                <a:ext cx="890090" cy="69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B5374F21-C992-BB58-8868-F2F10E71F1DB}"/>
                  </a:ext>
                </a:extLst>
              </p:cNvPr>
              <p:cNvCxnSpPr>
                <a:cxnSpLocks/>
                <a:stCxn id="432" idx="3"/>
                <a:endCxn id="439" idx="3"/>
              </p:cNvCxnSpPr>
              <p:nvPr/>
            </p:nvCxnSpPr>
            <p:spPr>
              <a:xfrm flipV="1">
                <a:off x="5657701" y="4246093"/>
                <a:ext cx="889708" cy="38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D8E80770-1FFF-070C-4105-6532D5860D9B}"/>
                </a:ext>
              </a:extLst>
            </p:cNvPr>
            <p:cNvGrpSpPr/>
            <p:nvPr/>
          </p:nvGrpSpPr>
          <p:grpSpPr>
            <a:xfrm>
              <a:off x="7714022" y="6745090"/>
              <a:ext cx="2076882" cy="2000102"/>
              <a:chOff x="5063923" y="3962622"/>
              <a:chExt cx="2076882" cy="2000102"/>
            </a:xfrm>
          </p:grpSpPr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0F2AC75D-B4DD-E383-1A6B-D139CD37EFE4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0E920DF4-45A3-ADE6-C7D9-A329907060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6" name="Group 385">
                <a:extLst>
                  <a:ext uri="{FF2B5EF4-FFF2-40B4-BE49-F238E27FC236}">
                    <a16:creationId xmlns:a16="http://schemas.microsoft.com/office/drawing/2014/main" id="{B8F78835-11E8-5CC4-2D4D-0F30FE1C115F}"/>
                  </a:ext>
                </a:extLst>
              </p:cNvPr>
              <p:cNvGrpSpPr/>
              <p:nvPr/>
            </p:nvGrpSpPr>
            <p:grpSpPr>
              <a:xfrm>
                <a:off x="5063923" y="5382336"/>
                <a:ext cx="593396" cy="573462"/>
                <a:chOff x="5063923" y="5382336"/>
                <a:chExt cx="593396" cy="573462"/>
              </a:xfrm>
            </p:grpSpPr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433193F9-72D8-4648-3AD3-2EF3C6D294A3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C739F644-E554-AF46-23A9-AC10CA8AE404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4135517B-B1A2-1521-CBDF-9DEB6B79B451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80730444-7668-4245-108B-CA280CE7FE73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BC02BE5A-5CDE-4B85-FDAD-45A216D56580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87" name="Group 386">
                <a:extLst>
                  <a:ext uri="{FF2B5EF4-FFF2-40B4-BE49-F238E27FC236}">
                    <a16:creationId xmlns:a16="http://schemas.microsoft.com/office/drawing/2014/main" id="{A1B99DA3-F64A-5761-6C3F-84D6BC94BF77}"/>
                  </a:ext>
                </a:extLst>
              </p:cNvPr>
              <p:cNvGrpSpPr/>
              <p:nvPr/>
            </p:nvGrpSpPr>
            <p:grpSpPr>
              <a:xfrm>
                <a:off x="6547409" y="5389262"/>
                <a:ext cx="593396" cy="573462"/>
                <a:chOff x="5063923" y="5382336"/>
                <a:chExt cx="593396" cy="573462"/>
              </a:xfrm>
            </p:grpSpPr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5BFA8F97-8D30-D275-17F4-F22B7EB95370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A280A019-10F2-C6DD-D45E-16D8333421AF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29EB2A70-01DB-FD34-BB0E-CEBFAD8DBF72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C9720A3B-B2FC-2B5F-5EC6-21D1F799BF66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8E326766-BDA1-D6A2-CF58-E8F5D5534A64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DF73A937-ADB7-F412-0C9B-DB950A9F3C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5B48788E-A9FA-1133-1ADB-7D1908A2D5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539E3A43-52D0-FCCC-2D20-D614D989CA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E3FC3F13-E7F6-CBC0-0181-5547492F9BBB}"/>
                  </a:ext>
                </a:extLst>
              </p:cNvPr>
              <p:cNvGrpSpPr/>
              <p:nvPr/>
            </p:nvGrpSpPr>
            <p:grpSpPr>
              <a:xfrm>
                <a:off x="6547409" y="3962622"/>
                <a:ext cx="593396" cy="573462"/>
                <a:chOff x="5063923" y="5382336"/>
                <a:chExt cx="593396" cy="573462"/>
              </a:xfrm>
            </p:grpSpPr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20AA6BCE-EEE2-7939-9EA4-B8660CC5357A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B569DF9E-811F-405E-1400-DEDC7FC6474D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0F8801E2-8F38-55FA-7480-6EC4471311F1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4D103D81-EEAA-1471-DE73-7B33ED10B2E7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9446DAFA-3206-E7A3-B266-6192EAACDFA3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185C8631-2558-ED65-03F4-2EED4E62D0EA}"/>
                  </a:ext>
                </a:extLst>
              </p:cNvPr>
              <p:cNvGrpSpPr/>
              <p:nvPr/>
            </p:nvGrpSpPr>
            <p:grpSpPr>
              <a:xfrm>
                <a:off x="5064305" y="3966453"/>
                <a:ext cx="593396" cy="573462"/>
                <a:chOff x="5063923" y="5382336"/>
                <a:chExt cx="593396" cy="573462"/>
              </a:xfrm>
            </p:grpSpPr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2A097F97-AEF5-6B39-8368-B61F92B14508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C8EDFB57-6010-8671-6109-6DFD96CB92D7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830A1602-F18C-EEF3-82EC-6B1911528F2F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0" name="Rectangle 399">
                  <a:extLst>
                    <a:ext uri="{FF2B5EF4-FFF2-40B4-BE49-F238E27FC236}">
                      <a16:creationId xmlns:a16="http://schemas.microsoft.com/office/drawing/2014/main" id="{CF40D149-B321-1686-D93A-DCCC22CE4402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1" name="Rectangle 400">
                  <a:extLst>
                    <a:ext uri="{FF2B5EF4-FFF2-40B4-BE49-F238E27FC236}">
                      <a16:creationId xmlns:a16="http://schemas.microsoft.com/office/drawing/2014/main" id="{67B8BBD9-0D55-7692-F955-73E5635EE039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EC25E8DE-91EF-5E90-8A9A-91EA393167A7}"/>
                  </a:ext>
                </a:extLst>
              </p:cNvPr>
              <p:cNvCxnSpPr>
                <a:cxnSpLocks/>
                <a:stCxn id="400" idx="3"/>
                <a:endCxn id="413" idx="1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76BBBC01-DD4A-FE60-6548-D7049D5090CB}"/>
                  </a:ext>
                </a:extLst>
              </p:cNvPr>
              <p:cNvCxnSpPr>
                <a:cxnSpLocks/>
                <a:stCxn id="405" idx="3"/>
                <a:endCxn id="408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8420CB39-65FF-30D5-5303-BE93CE9DD459}"/>
                  </a:ext>
                </a:extLst>
              </p:cNvPr>
              <p:cNvCxnSpPr>
                <a:cxnSpLocks/>
                <a:stCxn id="414" idx="3"/>
                <a:endCxn id="411" idx="3"/>
              </p:cNvCxnSpPr>
              <p:nvPr/>
            </p:nvCxnSpPr>
            <p:spPr>
              <a:xfrm>
                <a:off x="5657319" y="5665809"/>
                <a:ext cx="890090" cy="69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B88E93E1-0860-3888-F7FA-4B7A0C42F945}"/>
                  </a:ext>
                </a:extLst>
              </p:cNvPr>
              <p:cNvCxnSpPr>
                <a:cxnSpLocks/>
                <a:stCxn id="399" idx="3"/>
                <a:endCxn id="406" idx="3"/>
              </p:cNvCxnSpPr>
              <p:nvPr/>
            </p:nvCxnSpPr>
            <p:spPr>
              <a:xfrm flipV="1">
                <a:off x="5657701" y="4246093"/>
                <a:ext cx="889708" cy="38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6" name="Freeform 515">
            <a:extLst>
              <a:ext uri="{FF2B5EF4-FFF2-40B4-BE49-F238E27FC236}">
                <a16:creationId xmlns:a16="http://schemas.microsoft.com/office/drawing/2014/main" id="{75FD4766-4B98-7C14-57BA-0405197B9699}"/>
              </a:ext>
            </a:extLst>
          </p:cNvPr>
          <p:cNvSpPr/>
          <p:nvPr/>
        </p:nvSpPr>
        <p:spPr>
          <a:xfrm>
            <a:off x="16327463" y="5517397"/>
            <a:ext cx="381233" cy="244460"/>
          </a:xfrm>
          <a:custGeom>
            <a:avLst/>
            <a:gdLst>
              <a:gd name="connsiteX0" fmla="*/ 0 w 333214"/>
              <a:gd name="connsiteY0" fmla="*/ 0 h 216976"/>
              <a:gd name="connsiteX1" fmla="*/ 216977 w 333214"/>
              <a:gd name="connsiteY1" fmla="*/ 77491 h 216976"/>
              <a:gd name="connsiteX2" fmla="*/ 333214 w 333214"/>
              <a:gd name="connsiteY2" fmla="*/ 216976 h 2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214" h="216976">
                <a:moveTo>
                  <a:pt x="0" y="0"/>
                </a:moveTo>
                <a:cubicBezTo>
                  <a:pt x="80720" y="20664"/>
                  <a:pt x="161441" y="41328"/>
                  <a:pt x="216977" y="77491"/>
                </a:cubicBezTo>
                <a:cubicBezTo>
                  <a:pt x="272513" y="113654"/>
                  <a:pt x="302863" y="165315"/>
                  <a:pt x="333214" y="21697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53FAF811-C0E4-6E63-D194-3C205FD2BD80}"/>
              </a:ext>
            </a:extLst>
          </p:cNvPr>
          <p:cNvSpPr txBox="1"/>
          <p:nvPr/>
        </p:nvSpPr>
        <p:spPr>
          <a:xfrm>
            <a:off x="16124154" y="508494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17B7181A-A259-EF3C-B7F4-08277D85932A}"/>
              </a:ext>
            </a:extLst>
          </p:cNvPr>
          <p:cNvSpPr txBox="1"/>
          <p:nvPr/>
        </p:nvSpPr>
        <p:spPr>
          <a:xfrm>
            <a:off x="16532990" y="509210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924F876C-5EE9-0EDC-CD60-76D484FE4777}"/>
              </a:ext>
            </a:extLst>
          </p:cNvPr>
          <p:cNvSpPr txBox="1"/>
          <p:nvPr/>
        </p:nvSpPr>
        <p:spPr>
          <a:xfrm>
            <a:off x="16922532" y="508430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884105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D6E161-5EFE-1145-A1D2-8E315A51FD83}"/>
              </a:ext>
            </a:extLst>
          </p:cNvPr>
          <p:cNvSpPr>
            <a:spLocks noChangeAspect="1"/>
          </p:cNvSpPr>
          <p:nvPr/>
        </p:nvSpPr>
        <p:spPr>
          <a:xfrm flipH="1">
            <a:off x="7657983" y="6337868"/>
            <a:ext cx="377992" cy="3779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21E3DD-37B8-0B48-9F75-A0B38FC7E573}"/>
              </a:ext>
            </a:extLst>
          </p:cNvPr>
          <p:cNvCxnSpPr>
            <a:cxnSpLocks/>
          </p:cNvCxnSpPr>
          <p:nvPr/>
        </p:nvCxnSpPr>
        <p:spPr>
          <a:xfrm flipH="1">
            <a:off x="7846721" y="6715860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6BC1C4-5046-9945-9E8D-49B70CAA0DD9}"/>
              </a:ext>
            </a:extLst>
          </p:cNvPr>
          <p:cNvCxnSpPr>
            <a:cxnSpLocks/>
          </p:cNvCxnSpPr>
          <p:nvPr/>
        </p:nvCxnSpPr>
        <p:spPr>
          <a:xfrm flipH="1">
            <a:off x="7725588" y="6125793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F09BBC4-05AF-CE42-864D-06014BAFBC6B}"/>
              </a:ext>
            </a:extLst>
          </p:cNvPr>
          <p:cNvSpPr txBox="1"/>
          <p:nvPr/>
        </p:nvSpPr>
        <p:spPr>
          <a:xfrm rot="18900000">
            <a:off x="7725588" y="5892272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Init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BC7E02-BE90-144D-A33D-CDD0A1330808}"/>
              </a:ext>
            </a:extLst>
          </p:cNvPr>
          <p:cNvCxnSpPr>
            <a:cxnSpLocks/>
          </p:cNvCxnSpPr>
          <p:nvPr/>
        </p:nvCxnSpPr>
        <p:spPr>
          <a:xfrm flipH="1">
            <a:off x="7963954" y="6121891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77EDC4-CD8F-4D44-A3F4-D7DAB035A496}"/>
              </a:ext>
            </a:extLst>
          </p:cNvPr>
          <p:cNvSpPr txBox="1"/>
          <p:nvPr/>
        </p:nvSpPr>
        <p:spPr>
          <a:xfrm rot="18900000">
            <a:off x="7436286" y="5876642"/>
            <a:ext cx="575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Carry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94BBD6-992E-4040-AECB-FA1D389E121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37497" y="6454046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E88F60-1C73-D94C-8B29-98DF87E7C76D}"/>
              </a:ext>
            </a:extLst>
          </p:cNvPr>
          <p:cNvSpPr txBox="1"/>
          <p:nvPr/>
        </p:nvSpPr>
        <p:spPr>
          <a:xfrm>
            <a:off x="7231348" y="6393185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5B0D14-DEB7-8E4A-A75D-60E5877C1CF9}"/>
              </a:ext>
            </a:extLst>
          </p:cNvPr>
          <p:cNvSpPr txBox="1"/>
          <p:nvPr/>
        </p:nvSpPr>
        <p:spPr>
          <a:xfrm>
            <a:off x="7158843" y="6877323"/>
            <a:ext cx="1527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1"/>
                </a:solidFill>
              </a:rPr>
              <a:t>if</a:t>
            </a:r>
            <a:r>
              <a:rPr lang="en-US" sz="1200" dirty="0"/>
              <a:t>(state == I) out = </a:t>
            </a:r>
            <a:r>
              <a:rPr lang="en-US" sz="1200" dirty="0" err="1"/>
              <a:t>init</a:t>
            </a:r>
            <a:endParaRPr lang="en-US" sz="1200" dirty="0"/>
          </a:p>
          <a:p>
            <a:r>
              <a:rPr lang="en-US" sz="1200" dirty="0">
                <a:solidFill>
                  <a:srgbClr val="008001"/>
                </a:solidFill>
              </a:rPr>
              <a:t>else if</a:t>
            </a:r>
            <a:r>
              <a:rPr lang="en-US" sz="1200" dirty="0"/>
              <a:t>(D) out = carry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6BBBD8D-A63E-C149-9C53-C8F1B292126C}"/>
              </a:ext>
            </a:extLst>
          </p:cNvPr>
          <p:cNvSpPr/>
          <p:nvPr/>
        </p:nvSpPr>
        <p:spPr>
          <a:xfrm>
            <a:off x="8413975" y="5883307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2F5613-0BF5-4643-AEA5-1723D5EC6E31}"/>
              </a:ext>
            </a:extLst>
          </p:cNvPr>
          <p:cNvSpPr/>
          <p:nvPr/>
        </p:nvSpPr>
        <p:spPr>
          <a:xfrm>
            <a:off x="8413975" y="6500928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97AB2A8-645D-6947-9E5B-2D52019568AE}"/>
              </a:ext>
            </a:extLst>
          </p:cNvPr>
          <p:cNvSpPr/>
          <p:nvPr/>
        </p:nvSpPr>
        <p:spPr>
          <a:xfrm>
            <a:off x="8365957" y="6176212"/>
            <a:ext cx="88232" cy="376989"/>
          </a:xfrm>
          <a:custGeom>
            <a:avLst/>
            <a:gdLst>
              <a:gd name="connsiteX0" fmla="*/ 88232 w 88232"/>
              <a:gd name="connsiteY0" fmla="*/ 0 h 376989"/>
              <a:gd name="connsiteX1" fmla="*/ 0 w 88232"/>
              <a:gd name="connsiteY1" fmla="*/ 200526 h 376989"/>
              <a:gd name="connsiteX2" fmla="*/ 88232 w 88232"/>
              <a:gd name="connsiteY2" fmla="*/ 376989 h 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32" h="376989">
                <a:moveTo>
                  <a:pt x="88232" y="0"/>
                </a:moveTo>
                <a:cubicBezTo>
                  <a:pt x="44116" y="68847"/>
                  <a:pt x="0" y="137695"/>
                  <a:pt x="0" y="200526"/>
                </a:cubicBezTo>
                <a:cubicBezTo>
                  <a:pt x="0" y="263357"/>
                  <a:pt x="44116" y="320173"/>
                  <a:pt x="88232" y="37698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10855DC-52ED-4445-982D-D2320F0CC05A}"/>
              </a:ext>
            </a:extLst>
          </p:cNvPr>
          <p:cNvSpPr/>
          <p:nvPr/>
        </p:nvSpPr>
        <p:spPr>
          <a:xfrm flipH="1" flipV="1">
            <a:off x="8735619" y="6169899"/>
            <a:ext cx="88232" cy="376989"/>
          </a:xfrm>
          <a:custGeom>
            <a:avLst/>
            <a:gdLst>
              <a:gd name="connsiteX0" fmla="*/ 88232 w 88232"/>
              <a:gd name="connsiteY0" fmla="*/ 0 h 376989"/>
              <a:gd name="connsiteX1" fmla="*/ 0 w 88232"/>
              <a:gd name="connsiteY1" fmla="*/ 200526 h 376989"/>
              <a:gd name="connsiteX2" fmla="*/ 88232 w 88232"/>
              <a:gd name="connsiteY2" fmla="*/ 376989 h 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32" h="376989">
                <a:moveTo>
                  <a:pt x="88232" y="0"/>
                </a:moveTo>
                <a:cubicBezTo>
                  <a:pt x="44116" y="68847"/>
                  <a:pt x="0" y="137695"/>
                  <a:pt x="0" y="200526"/>
                </a:cubicBezTo>
                <a:cubicBezTo>
                  <a:pt x="0" y="263357"/>
                  <a:pt x="44116" y="320173"/>
                  <a:pt x="88232" y="37698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FBA2D35-EA38-F146-839D-369AE4DD8066}"/>
              </a:ext>
            </a:extLst>
          </p:cNvPr>
          <p:cNvSpPr/>
          <p:nvPr/>
        </p:nvSpPr>
        <p:spPr>
          <a:xfrm>
            <a:off x="8630652" y="6761748"/>
            <a:ext cx="272790" cy="217337"/>
          </a:xfrm>
          <a:custGeom>
            <a:avLst/>
            <a:gdLst>
              <a:gd name="connsiteX0" fmla="*/ 0 w 272790"/>
              <a:gd name="connsiteY0" fmla="*/ 112295 h 217337"/>
              <a:gd name="connsiteX1" fmla="*/ 160421 w 272790"/>
              <a:gd name="connsiteY1" fmla="*/ 216569 h 217337"/>
              <a:gd name="connsiteX2" fmla="*/ 272716 w 272790"/>
              <a:gd name="connsiteY2" fmla="*/ 64169 h 217337"/>
              <a:gd name="connsiteX3" fmla="*/ 144379 w 272790"/>
              <a:gd name="connsiteY3" fmla="*/ 0 h 2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790" h="217337">
                <a:moveTo>
                  <a:pt x="0" y="112295"/>
                </a:moveTo>
                <a:cubicBezTo>
                  <a:pt x="57484" y="168442"/>
                  <a:pt x="114968" y="224590"/>
                  <a:pt x="160421" y="216569"/>
                </a:cubicBezTo>
                <a:cubicBezTo>
                  <a:pt x="205874" y="208548"/>
                  <a:pt x="275390" y="100264"/>
                  <a:pt x="272716" y="64169"/>
                </a:cubicBezTo>
                <a:cubicBezTo>
                  <a:pt x="270042" y="28074"/>
                  <a:pt x="207210" y="14037"/>
                  <a:pt x="144379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E5A45-F7B6-394A-903C-4FE19F17B5D8}"/>
              </a:ext>
            </a:extLst>
          </p:cNvPr>
          <p:cNvSpPr txBox="1"/>
          <p:nvPr/>
        </p:nvSpPr>
        <p:spPr>
          <a:xfrm>
            <a:off x="8850268" y="6646490"/>
            <a:ext cx="961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D, Carry;</a:t>
            </a:r>
          </a:p>
          <a:p>
            <a:r>
              <a:rPr lang="en-US" sz="1200" b="1" dirty="0"/>
              <a:t>Pop</a:t>
            </a:r>
            <a:r>
              <a:rPr lang="en-US" sz="1200" dirty="0"/>
              <a:t> D, Carry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EC0F3E-8482-CD4E-8EC8-AF1F919314C8}"/>
              </a:ext>
            </a:extLst>
          </p:cNvPr>
          <p:cNvSpPr txBox="1"/>
          <p:nvPr/>
        </p:nvSpPr>
        <p:spPr>
          <a:xfrm>
            <a:off x="8765370" y="6127037"/>
            <a:ext cx="56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!D;</a:t>
            </a:r>
          </a:p>
          <a:p>
            <a:r>
              <a:rPr lang="en-US" sz="1200" b="1" dirty="0"/>
              <a:t>Pop</a:t>
            </a:r>
            <a:r>
              <a:rPr lang="en-US" sz="1200" dirty="0"/>
              <a:t> 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67C730-AABF-7E49-9657-A97527180B5F}"/>
              </a:ext>
            </a:extLst>
          </p:cNvPr>
          <p:cNvSpPr txBox="1"/>
          <p:nvPr/>
        </p:nvSpPr>
        <p:spPr>
          <a:xfrm rot="18000000">
            <a:off x="7845828" y="6085678"/>
            <a:ext cx="6270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/>
              <a:t>init</a:t>
            </a:r>
            <a:endParaRPr lang="en-US" sz="1100" dirty="0"/>
          </a:p>
          <a:p>
            <a:pPr algn="r"/>
            <a:r>
              <a:rPr lang="en-US" sz="1100" b="1" dirty="0"/>
              <a:t>Pop </a:t>
            </a:r>
            <a:r>
              <a:rPr lang="en-US" sz="1100" dirty="0" err="1"/>
              <a:t>init</a:t>
            </a:r>
            <a:endParaRPr 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8D7A87-4315-4A40-9D85-46BC0D3B4D8F}"/>
              </a:ext>
            </a:extLst>
          </p:cNvPr>
          <p:cNvSpPr txBox="1"/>
          <p:nvPr/>
        </p:nvSpPr>
        <p:spPr>
          <a:xfrm>
            <a:off x="8260064" y="5478000"/>
            <a:ext cx="673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State </a:t>
            </a:r>
          </a:p>
          <a:p>
            <a:pPr algn="ctr"/>
            <a:r>
              <a:rPr lang="en-US" sz="1100" dirty="0"/>
              <a:t>machine</a:t>
            </a:r>
          </a:p>
        </p:txBody>
      </p:sp>
    </p:spTree>
    <p:extLst>
      <p:ext uri="{BB962C8B-B14F-4D97-AF65-F5344CB8AC3E}">
        <p14:creationId xmlns:p14="http://schemas.microsoft.com/office/powerpoint/2010/main" val="220982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F116FA59-B88B-694F-A1F8-0AC8793E5659}"/>
              </a:ext>
            </a:extLst>
          </p:cNvPr>
          <p:cNvSpPr>
            <a:spLocks noChangeAspect="1"/>
          </p:cNvSpPr>
          <p:nvPr/>
        </p:nvSpPr>
        <p:spPr>
          <a:xfrm flipH="1">
            <a:off x="7770555" y="8376721"/>
            <a:ext cx="453590" cy="377992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EB5B3AA-B73E-4344-8EE6-493CD70A1150}"/>
              </a:ext>
            </a:extLst>
          </p:cNvPr>
          <p:cNvCxnSpPr>
            <a:cxnSpLocks/>
          </p:cNvCxnSpPr>
          <p:nvPr/>
        </p:nvCxnSpPr>
        <p:spPr>
          <a:xfrm>
            <a:off x="7997350" y="8185831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813B76-CA11-6344-A9A8-2B39BFB56A13}"/>
              </a:ext>
            </a:extLst>
          </p:cNvPr>
          <p:cNvCxnSpPr>
            <a:cxnSpLocks/>
          </p:cNvCxnSpPr>
          <p:nvPr/>
        </p:nvCxnSpPr>
        <p:spPr>
          <a:xfrm>
            <a:off x="7709093" y="8543189"/>
            <a:ext cx="1828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D6006C-0204-2C4C-BAB2-B5A251B99DD9}"/>
              </a:ext>
            </a:extLst>
          </p:cNvPr>
          <p:cNvCxnSpPr>
            <a:cxnSpLocks/>
          </p:cNvCxnSpPr>
          <p:nvPr/>
        </p:nvCxnSpPr>
        <p:spPr>
          <a:xfrm flipH="1">
            <a:off x="8010769" y="8754713"/>
            <a:ext cx="516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A054422-2A5A-124D-ADC0-C1A0B5E3EA11}"/>
              </a:ext>
            </a:extLst>
          </p:cNvPr>
          <p:cNvSpPr txBox="1"/>
          <p:nvPr/>
        </p:nvSpPr>
        <p:spPr>
          <a:xfrm>
            <a:off x="7822862" y="7903607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02F1DF-199E-6B4E-BE0A-3E20931F4D9D}"/>
              </a:ext>
            </a:extLst>
          </p:cNvPr>
          <p:cNvSpPr txBox="1"/>
          <p:nvPr/>
        </p:nvSpPr>
        <p:spPr>
          <a:xfrm>
            <a:off x="7466165" y="8358523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684DB0-FFD3-3E45-9B02-A9D31EBFA444}"/>
              </a:ext>
            </a:extLst>
          </p:cNvPr>
          <p:cNvSpPr txBox="1"/>
          <p:nvPr/>
        </p:nvSpPr>
        <p:spPr>
          <a:xfrm>
            <a:off x="7432248" y="8839453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1"/>
                </a:solidFill>
              </a:rPr>
              <a:t>if</a:t>
            </a:r>
            <a:r>
              <a:rPr lang="en-US" sz="1400" dirty="0"/>
              <a:t>(D) out = in</a:t>
            </a:r>
          </a:p>
        </p:txBody>
      </p:sp>
    </p:spTree>
    <p:extLst>
      <p:ext uri="{BB962C8B-B14F-4D97-AF65-F5344CB8AC3E}">
        <p14:creationId xmlns:p14="http://schemas.microsoft.com/office/powerpoint/2010/main" val="305890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10">
            <a:extLst>
              <a:ext uri="{FF2B5EF4-FFF2-40B4-BE49-F238E27FC236}">
                <a16:creationId xmlns:a16="http://schemas.microsoft.com/office/drawing/2014/main" id="{24FD4DD5-8443-4F40-85F3-A1DF198CB660}"/>
              </a:ext>
            </a:extLst>
          </p:cNvPr>
          <p:cNvSpPr>
            <a:spLocks noChangeAspect="1"/>
          </p:cNvSpPr>
          <p:nvPr/>
        </p:nvSpPr>
        <p:spPr>
          <a:xfrm flipH="1">
            <a:off x="7770555" y="8376721"/>
            <a:ext cx="453590" cy="377992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980461-38E2-AE47-870E-CE411BE87098}"/>
              </a:ext>
            </a:extLst>
          </p:cNvPr>
          <p:cNvCxnSpPr>
            <a:cxnSpLocks/>
          </p:cNvCxnSpPr>
          <p:nvPr/>
        </p:nvCxnSpPr>
        <p:spPr>
          <a:xfrm>
            <a:off x="7997350" y="8185831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153667-5F29-0D43-A5D6-70258A5DCAE6}"/>
              </a:ext>
            </a:extLst>
          </p:cNvPr>
          <p:cNvCxnSpPr>
            <a:cxnSpLocks/>
          </p:cNvCxnSpPr>
          <p:nvPr/>
        </p:nvCxnSpPr>
        <p:spPr>
          <a:xfrm>
            <a:off x="7709093" y="8543189"/>
            <a:ext cx="1828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DA2D4C-EA7C-7445-A2D5-447B1C9A5E09}"/>
              </a:ext>
            </a:extLst>
          </p:cNvPr>
          <p:cNvCxnSpPr>
            <a:cxnSpLocks/>
          </p:cNvCxnSpPr>
          <p:nvPr/>
        </p:nvCxnSpPr>
        <p:spPr>
          <a:xfrm flipH="1">
            <a:off x="8010769" y="8754713"/>
            <a:ext cx="516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46FA79A-5749-A64F-943E-167B1CAFB945}"/>
              </a:ext>
            </a:extLst>
          </p:cNvPr>
          <p:cNvSpPr txBox="1"/>
          <p:nvPr/>
        </p:nvSpPr>
        <p:spPr>
          <a:xfrm>
            <a:off x="7822862" y="7903607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BB14DA-BCAC-444E-B10F-F2AC4676E4AD}"/>
              </a:ext>
            </a:extLst>
          </p:cNvPr>
          <p:cNvSpPr txBox="1"/>
          <p:nvPr/>
        </p:nvSpPr>
        <p:spPr>
          <a:xfrm>
            <a:off x="7466165" y="8358523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E3D60C-80BF-C540-9C97-6E5BA6E778F5}"/>
              </a:ext>
            </a:extLst>
          </p:cNvPr>
          <p:cNvSpPr txBox="1"/>
          <p:nvPr/>
        </p:nvSpPr>
        <p:spPr>
          <a:xfrm>
            <a:off x="7399268" y="8846154"/>
            <a:ext cx="115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1"/>
                </a:solidFill>
              </a:rPr>
              <a:t>if</a:t>
            </a:r>
            <a:r>
              <a:rPr lang="en-US" sz="1400" dirty="0"/>
              <a:t>(!D) out = in</a:t>
            </a:r>
          </a:p>
        </p:txBody>
      </p:sp>
    </p:spTree>
    <p:extLst>
      <p:ext uri="{BB962C8B-B14F-4D97-AF65-F5344CB8AC3E}">
        <p14:creationId xmlns:p14="http://schemas.microsoft.com/office/powerpoint/2010/main" val="3504023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876F05-4748-BF4F-BA4E-803B0F49A00C}"/>
              </a:ext>
            </a:extLst>
          </p:cNvPr>
          <p:cNvSpPr>
            <a:spLocks noChangeAspect="1"/>
          </p:cNvSpPr>
          <p:nvPr/>
        </p:nvSpPr>
        <p:spPr>
          <a:xfrm flipH="1">
            <a:off x="7657983" y="6185468"/>
            <a:ext cx="377992" cy="3779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1799BF-5136-8C4F-9CB9-93AE6A154CDA}"/>
              </a:ext>
            </a:extLst>
          </p:cNvPr>
          <p:cNvCxnSpPr>
            <a:cxnSpLocks/>
          </p:cNvCxnSpPr>
          <p:nvPr/>
        </p:nvCxnSpPr>
        <p:spPr>
          <a:xfrm flipH="1">
            <a:off x="7846721" y="6563460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F7DF1F-3841-EE49-BDAC-D0EF66AE4111}"/>
              </a:ext>
            </a:extLst>
          </p:cNvPr>
          <p:cNvCxnSpPr>
            <a:cxnSpLocks/>
          </p:cNvCxnSpPr>
          <p:nvPr/>
        </p:nvCxnSpPr>
        <p:spPr>
          <a:xfrm flipH="1">
            <a:off x="7725588" y="5973393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C91705-0A8E-0240-9731-EC290284DCE8}"/>
              </a:ext>
            </a:extLst>
          </p:cNvPr>
          <p:cNvCxnSpPr>
            <a:cxnSpLocks/>
          </p:cNvCxnSpPr>
          <p:nvPr/>
        </p:nvCxnSpPr>
        <p:spPr>
          <a:xfrm flipH="1">
            <a:off x="7963954" y="5969491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F6DF89-84BD-BA4C-B498-2C8CA6CAECF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37497" y="6301646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8F77D8A-C781-F74B-A28A-AA058B5902A4}"/>
              </a:ext>
            </a:extLst>
          </p:cNvPr>
          <p:cNvSpPr txBox="1"/>
          <p:nvPr/>
        </p:nvSpPr>
        <p:spPr>
          <a:xfrm>
            <a:off x="7231348" y="6240785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59A4BD-EC62-684B-A9A1-DE7177886707}"/>
              </a:ext>
            </a:extLst>
          </p:cNvPr>
          <p:cNvSpPr txBox="1"/>
          <p:nvPr/>
        </p:nvSpPr>
        <p:spPr>
          <a:xfrm>
            <a:off x="7158843" y="6724923"/>
            <a:ext cx="1527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1"/>
                </a:solidFill>
              </a:rPr>
              <a:t>if</a:t>
            </a:r>
            <a:r>
              <a:rPr lang="en-US" sz="1200" dirty="0"/>
              <a:t>(state == I) out = </a:t>
            </a:r>
            <a:r>
              <a:rPr lang="en-US" sz="1200" dirty="0" err="1"/>
              <a:t>init</a:t>
            </a:r>
            <a:endParaRPr lang="en-US" sz="1200" dirty="0"/>
          </a:p>
          <a:p>
            <a:r>
              <a:rPr lang="en-US" sz="1200" dirty="0">
                <a:solidFill>
                  <a:srgbClr val="008001"/>
                </a:solidFill>
              </a:rPr>
              <a:t>else if</a:t>
            </a:r>
            <a:r>
              <a:rPr lang="en-US" sz="1200" dirty="0"/>
              <a:t>(D) out = carry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AB44F9-50DE-F54B-8325-C2C5D440E4E5}"/>
              </a:ext>
            </a:extLst>
          </p:cNvPr>
          <p:cNvSpPr/>
          <p:nvPr/>
        </p:nvSpPr>
        <p:spPr>
          <a:xfrm>
            <a:off x="8413975" y="5730907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3FEDAE-C3A4-3647-9A70-AE4E6ACF6258}"/>
              </a:ext>
            </a:extLst>
          </p:cNvPr>
          <p:cNvSpPr/>
          <p:nvPr/>
        </p:nvSpPr>
        <p:spPr>
          <a:xfrm>
            <a:off x="8413975" y="6348528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87C1F3F-CD62-AC45-894D-458268A2B960}"/>
              </a:ext>
            </a:extLst>
          </p:cNvPr>
          <p:cNvSpPr/>
          <p:nvPr/>
        </p:nvSpPr>
        <p:spPr>
          <a:xfrm>
            <a:off x="8365957" y="6023812"/>
            <a:ext cx="88232" cy="376989"/>
          </a:xfrm>
          <a:custGeom>
            <a:avLst/>
            <a:gdLst>
              <a:gd name="connsiteX0" fmla="*/ 88232 w 88232"/>
              <a:gd name="connsiteY0" fmla="*/ 0 h 376989"/>
              <a:gd name="connsiteX1" fmla="*/ 0 w 88232"/>
              <a:gd name="connsiteY1" fmla="*/ 200526 h 376989"/>
              <a:gd name="connsiteX2" fmla="*/ 88232 w 88232"/>
              <a:gd name="connsiteY2" fmla="*/ 376989 h 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32" h="376989">
                <a:moveTo>
                  <a:pt x="88232" y="0"/>
                </a:moveTo>
                <a:cubicBezTo>
                  <a:pt x="44116" y="68847"/>
                  <a:pt x="0" y="137695"/>
                  <a:pt x="0" y="200526"/>
                </a:cubicBezTo>
                <a:cubicBezTo>
                  <a:pt x="0" y="263357"/>
                  <a:pt x="44116" y="320173"/>
                  <a:pt x="88232" y="37698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952735D6-0672-2842-9639-7A19DAAE24B2}"/>
              </a:ext>
            </a:extLst>
          </p:cNvPr>
          <p:cNvSpPr/>
          <p:nvPr/>
        </p:nvSpPr>
        <p:spPr>
          <a:xfrm flipH="1" flipV="1">
            <a:off x="8735619" y="6017499"/>
            <a:ext cx="88232" cy="376989"/>
          </a:xfrm>
          <a:custGeom>
            <a:avLst/>
            <a:gdLst>
              <a:gd name="connsiteX0" fmla="*/ 88232 w 88232"/>
              <a:gd name="connsiteY0" fmla="*/ 0 h 376989"/>
              <a:gd name="connsiteX1" fmla="*/ 0 w 88232"/>
              <a:gd name="connsiteY1" fmla="*/ 200526 h 376989"/>
              <a:gd name="connsiteX2" fmla="*/ 88232 w 88232"/>
              <a:gd name="connsiteY2" fmla="*/ 376989 h 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32" h="376989">
                <a:moveTo>
                  <a:pt x="88232" y="0"/>
                </a:moveTo>
                <a:cubicBezTo>
                  <a:pt x="44116" y="68847"/>
                  <a:pt x="0" y="137695"/>
                  <a:pt x="0" y="200526"/>
                </a:cubicBezTo>
                <a:cubicBezTo>
                  <a:pt x="0" y="263357"/>
                  <a:pt x="44116" y="320173"/>
                  <a:pt x="88232" y="37698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DA970A9-5FF9-7B4E-934A-9076B8F36659}"/>
              </a:ext>
            </a:extLst>
          </p:cNvPr>
          <p:cNvSpPr/>
          <p:nvPr/>
        </p:nvSpPr>
        <p:spPr>
          <a:xfrm>
            <a:off x="8630652" y="6609348"/>
            <a:ext cx="272790" cy="217337"/>
          </a:xfrm>
          <a:custGeom>
            <a:avLst/>
            <a:gdLst>
              <a:gd name="connsiteX0" fmla="*/ 0 w 272790"/>
              <a:gd name="connsiteY0" fmla="*/ 112295 h 217337"/>
              <a:gd name="connsiteX1" fmla="*/ 160421 w 272790"/>
              <a:gd name="connsiteY1" fmla="*/ 216569 h 217337"/>
              <a:gd name="connsiteX2" fmla="*/ 272716 w 272790"/>
              <a:gd name="connsiteY2" fmla="*/ 64169 h 217337"/>
              <a:gd name="connsiteX3" fmla="*/ 144379 w 272790"/>
              <a:gd name="connsiteY3" fmla="*/ 0 h 2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790" h="217337">
                <a:moveTo>
                  <a:pt x="0" y="112295"/>
                </a:moveTo>
                <a:cubicBezTo>
                  <a:pt x="57484" y="168442"/>
                  <a:pt x="114968" y="224590"/>
                  <a:pt x="160421" y="216569"/>
                </a:cubicBezTo>
                <a:cubicBezTo>
                  <a:pt x="205874" y="208548"/>
                  <a:pt x="275390" y="100264"/>
                  <a:pt x="272716" y="64169"/>
                </a:cubicBezTo>
                <a:cubicBezTo>
                  <a:pt x="270042" y="28074"/>
                  <a:pt x="207210" y="14037"/>
                  <a:pt x="144379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C2BE1E-4B42-8443-9E3C-E3552D2CF2D0}"/>
              </a:ext>
            </a:extLst>
          </p:cNvPr>
          <p:cNvSpPr txBox="1"/>
          <p:nvPr/>
        </p:nvSpPr>
        <p:spPr>
          <a:xfrm>
            <a:off x="8850268" y="6494090"/>
            <a:ext cx="713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D, B;</a:t>
            </a:r>
          </a:p>
          <a:p>
            <a:r>
              <a:rPr lang="en-US" sz="1200" b="1" dirty="0"/>
              <a:t>Pop</a:t>
            </a:r>
            <a:r>
              <a:rPr lang="en-US" sz="1200" dirty="0"/>
              <a:t> D,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4974E-E747-C545-A093-02D5176B27C2}"/>
              </a:ext>
            </a:extLst>
          </p:cNvPr>
          <p:cNvSpPr txBox="1"/>
          <p:nvPr/>
        </p:nvSpPr>
        <p:spPr>
          <a:xfrm>
            <a:off x="8765370" y="5974637"/>
            <a:ext cx="56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!D;</a:t>
            </a:r>
          </a:p>
          <a:p>
            <a:r>
              <a:rPr lang="en-US" sz="1200" b="1" dirty="0"/>
              <a:t>Pop</a:t>
            </a:r>
            <a:r>
              <a:rPr lang="en-US" sz="1200" dirty="0"/>
              <a:t> 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442AAD-63EE-C741-B7B7-A5D859182262}"/>
              </a:ext>
            </a:extLst>
          </p:cNvPr>
          <p:cNvSpPr txBox="1"/>
          <p:nvPr/>
        </p:nvSpPr>
        <p:spPr>
          <a:xfrm rot="18000000">
            <a:off x="7845828" y="5933278"/>
            <a:ext cx="6270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A</a:t>
            </a:r>
          </a:p>
          <a:p>
            <a:pPr algn="r"/>
            <a:r>
              <a:rPr lang="en-US" sz="1100" b="1" dirty="0"/>
              <a:t>Pop </a:t>
            </a:r>
            <a:r>
              <a:rPr lang="en-US" sz="1100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2042E9-8037-2540-843B-3F2DEE2A2453}"/>
              </a:ext>
            </a:extLst>
          </p:cNvPr>
          <p:cNvSpPr txBox="1"/>
          <p:nvPr/>
        </p:nvSpPr>
        <p:spPr>
          <a:xfrm>
            <a:off x="8109258" y="5477856"/>
            <a:ext cx="10005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State machine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56A07C-84B7-F54B-B7DC-7AE9E979ABCB}"/>
              </a:ext>
            </a:extLst>
          </p:cNvPr>
          <p:cNvSpPr>
            <a:spLocks noChangeAspect="1"/>
          </p:cNvSpPr>
          <p:nvPr/>
        </p:nvSpPr>
        <p:spPr>
          <a:xfrm flipH="1">
            <a:off x="10293021" y="6211201"/>
            <a:ext cx="377992" cy="3779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2C9342-41F9-6940-A220-1D550C3AAC02}"/>
              </a:ext>
            </a:extLst>
          </p:cNvPr>
          <p:cNvCxnSpPr>
            <a:cxnSpLocks/>
          </p:cNvCxnSpPr>
          <p:nvPr/>
        </p:nvCxnSpPr>
        <p:spPr>
          <a:xfrm flipH="1">
            <a:off x="10481759" y="6589193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65890E-0863-9B4A-8FBE-E1AD642B854E}"/>
              </a:ext>
            </a:extLst>
          </p:cNvPr>
          <p:cNvCxnSpPr>
            <a:cxnSpLocks/>
          </p:cNvCxnSpPr>
          <p:nvPr/>
        </p:nvCxnSpPr>
        <p:spPr>
          <a:xfrm flipH="1">
            <a:off x="10481759" y="6009483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0A51E7-61C8-1D43-878A-F6AABB997E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72535" y="6327379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A2EDFB6-F5F6-AB44-B70B-CC6EB21F3CAA}"/>
              </a:ext>
            </a:extLst>
          </p:cNvPr>
          <p:cNvSpPr txBox="1"/>
          <p:nvPr/>
        </p:nvSpPr>
        <p:spPr>
          <a:xfrm>
            <a:off x="9866386" y="6266518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4985C5-7B14-A848-A55A-D8C43B55CC25}"/>
              </a:ext>
            </a:extLst>
          </p:cNvPr>
          <p:cNvSpPr txBox="1"/>
          <p:nvPr/>
        </p:nvSpPr>
        <p:spPr>
          <a:xfrm>
            <a:off x="10322901" y="575664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957F23-034F-E34F-AA33-2853AF1391B8}"/>
              </a:ext>
            </a:extLst>
          </p:cNvPr>
          <p:cNvSpPr txBox="1"/>
          <p:nvPr/>
        </p:nvSpPr>
        <p:spPr>
          <a:xfrm>
            <a:off x="9810671" y="6750656"/>
            <a:ext cx="1441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1"/>
                </a:solidFill>
              </a:rPr>
              <a:t>if</a:t>
            </a:r>
            <a:r>
              <a:rPr lang="en-US" sz="1200" dirty="0"/>
              <a:t>(state == I) out = in</a:t>
            </a:r>
          </a:p>
          <a:p>
            <a:r>
              <a:rPr lang="en-US" sz="1200" dirty="0">
                <a:solidFill>
                  <a:srgbClr val="008001"/>
                </a:solidFill>
              </a:rPr>
              <a:t>else if</a:t>
            </a:r>
            <a:r>
              <a:rPr lang="en-US" sz="1200" dirty="0"/>
              <a:t>(D) out = in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CA67684-AAC7-0A48-89D5-87D1A99C1A40}"/>
              </a:ext>
            </a:extLst>
          </p:cNvPr>
          <p:cNvSpPr/>
          <p:nvPr/>
        </p:nvSpPr>
        <p:spPr>
          <a:xfrm>
            <a:off x="10944740" y="5756640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2E5F246-CE4B-B748-9BD7-4E7515276039}"/>
              </a:ext>
            </a:extLst>
          </p:cNvPr>
          <p:cNvSpPr/>
          <p:nvPr/>
        </p:nvSpPr>
        <p:spPr>
          <a:xfrm>
            <a:off x="10944740" y="6374261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326DB127-F8E6-3B41-8F89-6F82382B5318}"/>
              </a:ext>
            </a:extLst>
          </p:cNvPr>
          <p:cNvSpPr/>
          <p:nvPr/>
        </p:nvSpPr>
        <p:spPr>
          <a:xfrm>
            <a:off x="10896722" y="6049545"/>
            <a:ext cx="88232" cy="376989"/>
          </a:xfrm>
          <a:custGeom>
            <a:avLst/>
            <a:gdLst>
              <a:gd name="connsiteX0" fmla="*/ 88232 w 88232"/>
              <a:gd name="connsiteY0" fmla="*/ 0 h 376989"/>
              <a:gd name="connsiteX1" fmla="*/ 0 w 88232"/>
              <a:gd name="connsiteY1" fmla="*/ 200526 h 376989"/>
              <a:gd name="connsiteX2" fmla="*/ 88232 w 88232"/>
              <a:gd name="connsiteY2" fmla="*/ 376989 h 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32" h="376989">
                <a:moveTo>
                  <a:pt x="88232" y="0"/>
                </a:moveTo>
                <a:cubicBezTo>
                  <a:pt x="44116" y="68847"/>
                  <a:pt x="0" y="137695"/>
                  <a:pt x="0" y="200526"/>
                </a:cubicBezTo>
                <a:cubicBezTo>
                  <a:pt x="0" y="263357"/>
                  <a:pt x="44116" y="320173"/>
                  <a:pt x="88232" y="37698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2467402-031E-2948-8EA5-64027C48CD86}"/>
              </a:ext>
            </a:extLst>
          </p:cNvPr>
          <p:cNvSpPr/>
          <p:nvPr/>
        </p:nvSpPr>
        <p:spPr>
          <a:xfrm flipH="1" flipV="1">
            <a:off x="11266384" y="6043232"/>
            <a:ext cx="88232" cy="376989"/>
          </a:xfrm>
          <a:custGeom>
            <a:avLst/>
            <a:gdLst>
              <a:gd name="connsiteX0" fmla="*/ 88232 w 88232"/>
              <a:gd name="connsiteY0" fmla="*/ 0 h 376989"/>
              <a:gd name="connsiteX1" fmla="*/ 0 w 88232"/>
              <a:gd name="connsiteY1" fmla="*/ 200526 h 376989"/>
              <a:gd name="connsiteX2" fmla="*/ 88232 w 88232"/>
              <a:gd name="connsiteY2" fmla="*/ 376989 h 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32" h="376989">
                <a:moveTo>
                  <a:pt x="88232" y="0"/>
                </a:moveTo>
                <a:cubicBezTo>
                  <a:pt x="44116" y="68847"/>
                  <a:pt x="0" y="137695"/>
                  <a:pt x="0" y="200526"/>
                </a:cubicBezTo>
                <a:cubicBezTo>
                  <a:pt x="0" y="263357"/>
                  <a:pt x="44116" y="320173"/>
                  <a:pt x="88232" y="37698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A2EACD88-38E0-4149-8307-07D25A1CBC47}"/>
              </a:ext>
            </a:extLst>
          </p:cNvPr>
          <p:cNvSpPr/>
          <p:nvPr/>
        </p:nvSpPr>
        <p:spPr>
          <a:xfrm>
            <a:off x="11161417" y="6635081"/>
            <a:ext cx="272790" cy="217337"/>
          </a:xfrm>
          <a:custGeom>
            <a:avLst/>
            <a:gdLst>
              <a:gd name="connsiteX0" fmla="*/ 0 w 272790"/>
              <a:gd name="connsiteY0" fmla="*/ 112295 h 217337"/>
              <a:gd name="connsiteX1" fmla="*/ 160421 w 272790"/>
              <a:gd name="connsiteY1" fmla="*/ 216569 h 217337"/>
              <a:gd name="connsiteX2" fmla="*/ 272716 w 272790"/>
              <a:gd name="connsiteY2" fmla="*/ 64169 h 217337"/>
              <a:gd name="connsiteX3" fmla="*/ 144379 w 272790"/>
              <a:gd name="connsiteY3" fmla="*/ 0 h 2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790" h="217337">
                <a:moveTo>
                  <a:pt x="0" y="112295"/>
                </a:moveTo>
                <a:cubicBezTo>
                  <a:pt x="57484" y="168442"/>
                  <a:pt x="114968" y="224590"/>
                  <a:pt x="160421" y="216569"/>
                </a:cubicBezTo>
                <a:cubicBezTo>
                  <a:pt x="205874" y="208548"/>
                  <a:pt x="275390" y="100264"/>
                  <a:pt x="272716" y="64169"/>
                </a:cubicBezTo>
                <a:cubicBezTo>
                  <a:pt x="270042" y="28074"/>
                  <a:pt x="207210" y="14037"/>
                  <a:pt x="144379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087915-19B7-AC48-A9B6-2B21773512DD}"/>
              </a:ext>
            </a:extLst>
          </p:cNvPr>
          <p:cNvSpPr txBox="1"/>
          <p:nvPr/>
        </p:nvSpPr>
        <p:spPr>
          <a:xfrm>
            <a:off x="11381032" y="6519823"/>
            <a:ext cx="56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D;</a:t>
            </a:r>
          </a:p>
          <a:p>
            <a:r>
              <a:rPr lang="en-US" sz="1200" b="1" dirty="0"/>
              <a:t>Pop</a:t>
            </a:r>
            <a:r>
              <a:rPr lang="en-US" sz="1200" dirty="0"/>
              <a:t> 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BC6229-022E-A045-89F4-5A5F14042CC7}"/>
              </a:ext>
            </a:extLst>
          </p:cNvPr>
          <p:cNvSpPr txBox="1"/>
          <p:nvPr/>
        </p:nvSpPr>
        <p:spPr>
          <a:xfrm>
            <a:off x="11306599" y="6017499"/>
            <a:ext cx="749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!D;</a:t>
            </a:r>
          </a:p>
          <a:p>
            <a:r>
              <a:rPr lang="en-US" sz="1200" b="1" dirty="0"/>
              <a:t>Pop</a:t>
            </a:r>
            <a:r>
              <a:rPr lang="en-US" sz="1200" dirty="0"/>
              <a:t> A, 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C2D45E-1E59-0742-AA3F-588932402C59}"/>
              </a:ext>
            </a:extLst>
          </p:cNvPr>
          <p:cNvSpPr txBox="1"/>
          <p:nvPr/>
        </p:nvSpPr>
        <p:spPr>
          <a:xfrm>
            <a:off x="10638270" y="609519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49CDE6-AD4D-0741-A359-723CE8B38111}"/>
              </a:ext>
            </a:extLst>
          </p:cNvPr>
          <p:cNvSpPr txBox="1"/>
          <p:nvPr/>
        </p:nvSpPr>
        <p:spPr>
          <a:xfrm>
            <a:off x="10644489" y="5512980"/>
            <a:ext cx="1041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State machine</a:t>
            </a:r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0F6FE50D-7528-5543-96B5-E24AFD54839A}"/>
              </a:ext>
            </a:extLst>
          </p:cNvPr>
          <p:cNvSpPr>
            <a:spLocks noChangeAspect="1"/>
          </p:cNvSpPr>
          <p:nvPr/>
        </p:nvSpPr>
        <p:spPr>
          <a:xfrm flipH="1">
            <a:off x="12583613" y="6147039"/>
            <a:ext cx="453590" cy="377992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BCF828-8C29-3C49-88C7-1FB67B549C51}"/>
              </a:ext>
            </a:extLst>
          </p:cNvPr>
          <p:cNvCxnSpPr>
            <a:cxnSpLocks/>
          </p:cNvCxnSpPr>
          <p:nvPr/>
        </p:nvCxnSpPr>
        <p:spPr>
          <a:xfrm>
            <a:off x="12810408" y="5956149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1AC6110-767A-EF45-8815-194AEA8B77EC}"/>
              </a:ext>
            </a:extLst>
          </p:cNvPr>
          <p:cNvCxnSpPr>
            <a:cxnSpLocks/>
          </p:cNvCxnSpPr>
          <p:nvPr/>
        </p:nvCxnSpPr>
        <p:spPr>
          <a:xfrm>
            <a:off x="12522151" y="6313507"/>
            <a:ext cx="1828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7A730D3-63CE-B643-BC84-221B0B5C213E}"/>
              </a:ext>
            </a:extLst>
          </p:cNvPr>
          <p:cNvCxnSpPr>
            <a:cxnSpLocks/>
          </p:cNvCxnSpPr>
          <p:nvPr/>
        </p:nvCxnSpPr>
        <p:spPr>
          <a:xfrm flipH="1">
            <a:off x="12823827" y="6525031"/>
            <a:ext cx="516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3AD2771-5F34-D841-81A1-857603B62B68}"/>
              </a:ext>
            </a:extLst>
          </p:cNvPr>
          <p:cNvSpPr txBox="1"/>
          <p:nvPr/>
        </p:nvSpPr>
        <p:spPr>
          <a:xfrm>
            <a:off x="12659527" y="5673925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2D255E-4BE8-EE4F-AFD5-751A1E9ADE18}"/>
              </a:ext>
            </a:extLst>
          </p:cNvPr>
          <p:cNvSpPr txBox="1"/>
          <p:nvPr/>
        </p:nvSpPr>
        <p:spPr>
          <a:xfrm>
            <a:off x="12279223" y="6128841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2843E0-3DFA-D648-8C3E-6AFD5CEA23FF}"/>
              </a:ext>
            </a:extLst>
          </p:cNvPr>
          <p:cNvSpPr txBox="1"/>
          <p:nvPr/>
        </p:nvSpPr>
        <p:spPr>
          <a:xfrm>
            <a:off x="12245306" y="6619931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1"/>
                </a:solidFill>
              </a:rPr>
              <a:t>if</a:t>
            </a:r>
            <a:r>
              <a:rPr lang="en-US" sz="1400" dirty="0"/>
              <a:t>(D) out = in</a:t>
            </a:r>
          </a:p>
        </p:txBody>
      </p:sp>
      <p:sp>
        <p:nvSpPr>
          <p:cNvPr id="45" name="Triangle 44">
            <a:extLst>
              <a:ext uri="{FF2B5EF4-FFF2-40B4-BE49-F238E27FC236}">
                <a16:creationId xmlns:a16="http://schemas.microsoft.com/office/drawing/2014/main" id="{BD45FEA6-2F3E-7847-B1B7-322CD4876EF2}"/>
              </a:ext>
            </a:extLst>
          </p:cNvPr>
          <p:cNvSpPr>
            <a:spLocks noChangeAspect="1"/>
          </p:cNvSpPr>
          <p:nvPr/>
        </p:nvSpPr>
        <p:spPr>
          <a:xfrm flipH="1">
            <a:off x="13765092" y="6147336"/>
            <a:ext cx="453590" cy="377992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BE672EC-9742-9C46-873E-64539B8DBF12}"/>
              </a:ext>
            </a:extLst>
          </p:cNvPr>
          <p:cNvCxnSpPr>
            <a:cxnSpLocks/>
          </p:cNvCxnSpPr>
          <p:nvPr/>
        </p:nvCxnSpPr>
        <p:spPr>
          <a:xfrm>
            <a:off x="13991887" y="5956446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EDD8C6A-50A4-CE40-9AFF-393DD0A8A8E5}"/>
              </a:ext>
            </a:extLst>
          </p:cNvPr>
          <p:cNvCxnSpPr>
            <a:cxnSpLocks/>
          </p:cNvCxnSpPr>
          <p:nvPr/>
        </p:nvCxnSpPr>
        <p:spPr>
          <a:xfrm>
            <a:off x="13703630" y="6313804"/>
            <a:ext cx="1828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3E2FC4F-C533-444E-A03F-6230608F434D}"/>
              </a:ext>
            </a:extLst>
          </p:cNvPr>
          <p:cNvCxnSpPr>
            <a:cxnSpLocks/>
          </p:cNvCxnSpPr>
          <p:nvPr/>
        </p:nvCxnSpPr>
        <p:spPr>
          <a:xfrm flipH="1">
            <a:off x="14005306" y="6525328"/>
            <a:ext cx="516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A3E5C8F-CAE3-0B40-93B1-9B1A3283A44B}"/>
              </a:ext>
            </a:extLst>
          </p:cNvPr>
          <p:cNvSpPr txBox="1"/>
          <p:nvPr/>
        </p:nvSpPr>
        <p:spPr>
          <a:xfrm>
            <a:off x="13823589" y="5671682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FB7CE5-CA0C-0742-AD45-9C167355CCDB}"/>
              </a:ext>
            </a:extLst>
          </p:cNvPr>
          <p:cNvSpPr txBox="1"/>
          <p:nvPr/>
        </p:nvSpPr>
        <p:spPr>
          <a:xfrm>
            <a:off x="13460702" y="6129138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3FBE01-C2A7-A347-A1DD-155AB37D4973}"/>
              </a:ext>
            </a:extLst>
          </p:cNvPr>
          <p:cNvSpPr txBox="1"/>
          <p:nvPr/>
        </p:nvSpPr>
        <p:spPr>
          <a:xfrm>
            <a:off x="13393805" y="6626929"/>
            <a:ext cx="115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1"/>
                </a:solidFill>
              </a:rPr>
              <a:t>if</a:t>
            </a:r>
            <a:r>
              <a:rPr lang="en-US" sz="1400" dirty="0"/>
              <a:t>(!D) out = in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810915F-7CA6-E54F-A444-E8B7F0130B7F}"/>
              </a:ext>
            </a:extLst>
          </p:cNvPr>
          <p:cNvSpPr txBox="1"/>
          <p:nvPr/>
        </p:nvSpPr>
        <p:spPr>
          <a:xfrm>
            <a:off x="7163508" y="5238993"/>
            <a:ext cx="693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Carry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9E008B-CFEC-B84F-A18E-D33E7BEAE129}"/>
              </a:ext>
            </a:extLst>
          </p:cNvPr>
          <p:cNvSpPr txBox="1"/>
          <p:nvPr/>
        </p:nvSpPr>
        <p:spPr>
          <a:xfrm>
            <a:off x="9797237" y="5245207"/>
            <a:ext cx="1038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Invariant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2F4396-6E60-9446-8B97-E8EB38F933BC}"/>
              </a:ext>
            </a:extLst>
          </p:cNvPr>
          <p:cNvSpPr txBox="1"/>
          <p:nvPr/>
        </p:nvSpPr>
        <p:spPr>
          <a:xfrm>
            <a:off x="12178894" y="5255247"/>
            <a:ext cx="113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True steer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5E5D2-3F8D-A049-B12F-DB9B167FEE03}"/>
              </a:ext>
            </a:extLst>
          </p:cNvPr>
          <p:cNvSpPr txBox="1"/>
          <p:nvPr/>
        </p:nvSpPr>
        <p:spPr>
          <a:xfrm>
            <a:off x="13355782" y="5251550"/>
            <a:ext cx="1192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False steer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841B0ED-F134-DB4C-823E-9C204F70E135}"/>
              </a:ext>
            </a:extLst>
          </p:cNvPr>
          <p:cNvCxnSpPr>
            <a:cxnSpLocks/>
          </p:cNvCxnSpPr>
          <p:nvPr/>
        </p:nvCxnSpPr>
        <p:spPr>
          <a:xfrm>
            <a:off x="7082590" y="7166060"/>
            <a:ext cx="746569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28683FB-5FEB-B146-A80E-84893EAF95F1}"/>
              </a:ext>
            </a:extLst>
          </p:cNvPr>
          <p:cNvCxnSpPr>
            <a:cxnSpLocks/>
          </p:cNvCxnSpPr>
          <p:nvPr/>
        </p:nvCxnSpPr>
        <p:spPr>
          <a:xfrm flipV="1">
            <a:off x="9745259" y="5301702"/>
            <a:ext cx="0" cy="187472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DD618A6-8AD4-8E44-AFFD-0821794978F5}"/>
              </a:ext>
            </a:extLst>
          </p:cNvPr>
          <p:cNvSpPr txBox="1"/>
          <p:nvPr/>
        </p:nvSpPr>
        <p:spPr>
          <a:xfrm>
            <a:off x="10648183" y="5311862"/>
            <a:ext cx="1506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(carry w/ carry = out)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3121E34-CDD7-E2CD-407F-615C4F4F3E5D}"/>
              </a:ext>
            </a:extLst>
          </p:cNvPr>
          <p:cNvCxnSpPr>
            <a:cxnSpLocks/>
          </p:cNvCxnSpPr>
          <p:nvPr/>
        </p:nvCxnSpPr>
        <p:spPr>
          <a:xfrm flipV="1">
            <a:off x="10982516" y="7165963"/>
            <a:ext cx="0" cy="174650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045C57D-18A1-D7B9-9B22-1B4C84BFD739}"/>
              </a:ext>
            </a:extLst>
          </p:cNvPr>
          <p:cNvSpPr>
            <a:spLocks noChangeAspect="1"/>
          </p:cNvSpPr>
          <p:nvPr/>
        </p:nvSpPr>
        <p:spPr>
          <a:xfrm flipH="1">
            <a:off x="8508483" y="7939982"/>
            <a:ext cx="377992" cy="3779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06CD58A-C0E3-A352-D725-3A069ADA8C9A}"/>
              </a:ext>
            </a:extLst>
          </p:cNvPr>
          <p:cNvCxnSpPr>
            <a:cxnSpLocks/>
          </p:cNvCxnSpPr>
          <p:nvPr/>
        </p:nvCxnSpPr>
        <p:spPr>
          <a:xfrm>
            <a:off x="8599068" y="7754049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1B06FB-BC40-4CA1-7004-078474B2425E}"/>
              </a:ext>
            </a:extLst>
          </p:cNvPr>
          <p:cNvCxnSpPr>
            <a:cxnSpLocks/>
          </p:cNvCxnSpPr>
          <p:nvPr/>
        </p:nvCxnSpPr>
        <p:spPr>
          <a:xfrm>
            <a:off x="8791928" y="7752701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ED21F5E-CADF-3A32-17EF-9138957A490A}"/>
              </a:ext>
            </a:extLst>
          </p:cNvPr>
          <p:cNvCxnSpPr>
            <a:cxnSpLocks/>
          </p:cNvCxnSpPr>
          <p:nvPr/>
        </p:nvCxnSpPr>
        <p:spPr>
          <a:xfrm rot="16200000">
            <a:off x="8408345" y="8034574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21E7C7E-4CFD-EF32-7CD8-8BD29B5CA69D}"/>
              </a:ext>
            </a:extLst>
          </p:cNvPr>
          <p:cNvCxnSpPr>
            <a:cxnSpLocks/>
          </p:cNvCxnSpPr>
          <p:nvPr/>
        </p:nvCxnSpPr>
        <p:spPr>
          <a:xfrm>
            <a:off x="8701568" y="8309701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105CAC9-7916-9935-16EB-901FDC5D3C4D}"/>
              </a:ext>
            </a:extLst>
          </p:cNvPr>
          <p:cNvSpPr txBox="1"/>
          <p:nvPr/>
        </p:nvSpPr>
        <p:spPr>
          <a:xfrm>
            <a:off x="8454637" y="7528272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4834A8E-F088-3272-A596-6CD3D6027B39}"/>
              </a:ext>
            </a:extLst>
          </p:cNvPr>
          <p:cNvSpPr txBox="1"/>
          <p:nvPr/>
        </p:nvSpPr>
        <p:spPr>
          <a:xfrm>
            <a:off x="8615129" y="7528271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B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3D63BF-C7C1-113E-B41D-1A85A43538B9}"/>
              </a:ext>
            </a:extLst>
          </p:cNvPr>
          <p:cNvSpPr txBox="1"/>
          <p:nvPr/>
        </p:nvSpPr>
        <p:spPr>
          <a:xfrm>
            <a:off x="8111391" y="7964032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A38F3F-9CA1-0E60-085B-3F38E4D22C04}"/>
              </a:ext>
            </a:extLst>
          </p:cNvPr>
          <p:cNvSpPr txBox="1"/>
          <p:nvPr/>
        </p:nvSpPr>
        <p:spPr>
          <a:xfrm>
            <a:off x="8157780" y="8469450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1"/>
                </a:solidFill>
              </a:rPr>
              <a:t>if</a:t>
            </a:r>
            <a:r>
              <a:rPr lang="en-US" sz="1200" dirty="0"/>
              <a:t>(D) out = A</a:t>
            </a:r>
          </a:p>
          <a:p>
            <a:r>
              <a:rPr lang="en-US" sz="1200" dirty="0">
                <a:solidFill>
                  <a:srgbClr val="008001"/>
                </a:solidFill>
              </a:rPr>
              <a:t>else if</a:t>
            </a:r>
            <a:r>
              <a:rPr lang="en-US" sz="1200" dirty="0"/>
              <a:t>(!D) out = 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D55935-AA48-C8D1-3925-366F6FD8B014}"/>
              </a:ext>
            </a:extLst>
          </p:cNvPr>
          <p:cNvSpPr txBox="1"/>
          <p:nvPr/>
        </p:nvSpPr>
        <p:spPr>
          <a:xfrm>
            <a:off x="8249168" y="7158746"/>
            <a:ext cx="739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Order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8A110CB-A24F-0536-223A-98257D6B0316}"/>
              </a:ext>
            </a:extLst>
          </p:cNvPr>
          <p:cNvSpPr>
            <a:spLocks noChangeAspect="1"/>
          </p:cNvSpPr>
          <p:nvPr/>
        </p:nvSpPr>
        <p:spPr>
          <a:xfrm flipH="1">
            <a:off x="10009260" y="7941872"/>
            <a:ext cx="377992" cy="3779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A73C394-890F-0FAF-553B-4E378C125957}"/>
              </a:ext>
            </a:extLst>
          </p:cNvPr>
          <p:cNvCxnSpPr>
            <a:cxnSpLocks/>
          </p:cNvCxnSpPr>
          <p:nvPr/>
        </p:nvCxnSpPr>
        <p:spPr>
          <a:xfrm>
            <a:off x="10092482" y="7753392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C0A350B-BCB1-6CE5-1DE1-76031130497A}"/>
              </a:ext>
            </a:extLst>
          </p:cNvPr>
          <p:cNvCxnSpPr>
            <a:cxnSpLocks/>
          </p:cNvCxnSpPr>
          <p:nvPr/>
        </p:nvCxnSpPr>
        <p:spPr>
          <a:xfrm>
            <a:off x="10285342" y="7752044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61C7F41-D1FA-3CF9-8239-12EFC9DED6B8}"/>
              </a:ext>
            </a:extLst>
          </p:cNvPr>
          <p:cNvSpPr txBox="1"/>
          <p:nvPr/>
        </p:nvSpPr>
        <p:spPr>
          <a:xfrm>
            <a:off x="9948051" y="752761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90F1ACE-CA09-88AF-6DAA-F8D9AF6E256D}"/>
              </a:ext>
            </a:extLst>
          </p:cNvPr>
          <p:cNvSpPr txBox="1"/>
          <p:nvPr/>
        </p:nvSpPr>
        <p:spPr>
          <a:xfrm>
            <a:off x="10108543" y="7527614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B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01A8722-C8EE-B09D-8016-24B476CE6A77}"/>
              </a:ext>
            </a:extLst>
          </p:cNvPr>
          <p:cNvCxnSpPr>
            <a:cxnSpLocks/>
          </p:cNvCxnSpPr>
          <p:nvPr/>
        </p:nvCxnSpPr>
        <p:spPr>
          <a:xfrm>
            <a:off x="10193511" y="8305453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9DC20A3-8751-3C23-5A43-B6EE1377C2E3}"/>
              </a:ext>
            </a:extLst>
          </p:cNvPr>
          <p:cNvSpPr txBox="1"/>
          <p:nvPr/>
        </p:nvSpPr>
        <p:spPr>
          <a:xfrm>
            <a:off x="9799579" y="8463919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 &amp;&amp; B ; A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F0D870-2BD9-8E7B-B83D-02F9153B832E}"/>
              </a:ext>
            </a:extLst>
          </p:cNvPr>
          <p:cNvSpPr txBox="1"/>
          <p:nvPr/>
        </p:nvSpPr>
        <p:spPr>
          <a:xfrm>
            <a:off x="9771273" y="7158282"/>
            <a:ext cx="803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Merge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53AC828-EB47-1E4A-B569-18251D585B3B}"/>
              </a:ext>
            </a:extLst>
          </p:cNvPr>
          <p:cNvSpPr txBox="1"/>
          <p:nvPr/>
        </p:nvSpPr>
        <p:spPr>
          <a:xfrm>
            <a:off x="7589389" y="5716611"/>
            <a:ext cx="593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60B52D4-54AE-B644-D992-F1DBA6C14331}"/>
              </a:ext>
            </a:extLst>
          </p:cNvPr>
          <p:cNvSpPr txBox="1"/>
          <p:nvPr/>
        </p:nvSpPr>
        <p:spPr>
          <a:xfrm>
            <a:off x="7830596" y="5713268"/>
            <a:ext cx="593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8224B99-ABC5-2C26-EBDE-2235E03E9913}"/>
              </a:ext>
            </a:extLst>
          </p:cNvPr>
          <p:cNvCxnSpPr>
            <a:cxnSpLocks/>
          </p:cNvCxnSpPr>
          <p:nvPr/>
        </p:nvCxnSpPr>
        <p:spPr>
          <a:xfrm flipV="1">
            <a:off x="12166280" y="5291334"/>
            <a:ext cx="0" cy="187472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2F07E7B-CF84-3EE7-21FA-5B114E395B7E}"/>
              </a:ext>
            </a:extLst>
          </p:cNvPr>
          <p:cNvCxnSpPr>
            <a:cxnSpLocks/>
          </p:cNvCxnSpPr>
          <p:nvPr/>
        </p:nvCxnSpPr>
        <p:spPr>
          <a:xfrm flipV="1">
            <a:off x="13346037" y="5301702"/>
            <a:ext cx="0" cy="187472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3C6E219-0852-4392-7C81-70CE108D83C3}"/>
              </a:ext>
            </a:extLst>
          </p:cNvPr>
          <p:cNvCxnSpPr>
            <a:cxnSpLocks/>
          </p:cNvCxnSpPr>
          <p:nvPr/>
        </p:nvCxnSpPr>
        <p:spPr>
          <a:xfrm flipV="1">
            <a:off x="9511762" y="7159803"/>
            <a:ext cx="0" cy="174206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1090E07-9777-6B80-3769-58A5646A82BE}"/>
              </a:ext>
            </a:extLst>
          </p:cNvPr>
          <p:cNvSpPr txBox="1"/>
          <p:nvPr/>
        </p:nvSpPr>
        <p:spPr>
          <a:xfrm>
            <a:off x="12472291" y="7194626"/>
            <a:ext cx="869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Stream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DF61ABC-4D6B-B768-F46B-3E0826567C75}"/>
              </a:ext>
            </a:extLst>
          </p:cNvPr>
          <p:cNvSpPr/>
          <p:nvPr/>
        </p:nvSpPr>
        <p:spPr>
          <a:xfrm>
            <a:off x="11567882" y="7850432"/>
            <a:ext cx="457200" cy="457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Str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0F24B48-0B43-237C-87B7-EDFF5A98AD9A}"/>
              </a:ext>
            </a:extLst>
          </p:cNvPr>
          <p:cNvCxnSpPr>
            <a:cxnSpLocks/>
          </p:cNvCxnSpPr>
          <p:nvPr/>
        </p:nvCxnSpPr>
        <p:spPr>
          <a:xfrm>
            <a:off x="11457856" y="7780857"/>
            <a:ext cx="144431" cy="160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6D83308-DA17-79EE-2C1B-21B57E6814A6}"/>
              </a:ext>
            </a:extLst>
          </p:cNvPr>
          <p:cNvCxnSpPr>
            <a:cxnSpLocks/>
          </p:cNvCxnSpPr>
          <p:nvPr/>
        </p:nvCxnSpPr>
        <p:spPr>
          <a:xfrm>
            <a:off x="11790332" y="7654268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17BF15C-10C7-E4CC-25F3-A943F8FA5934}"/>
              </a:ext>
            </a:extLst>
          </p:cNvPr>
          <p:cNvSpPr txBox="1"/>
          <p:nvPr/>
        </p:nvSpPr>
        <p:spPr>
          <a:xfrm>
            <a:off x="11144182" y="7535528"/>
            <a:ext cx="521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start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85B4B00-32E8-1544-6F49-972D7E982226}"/>
              </a:ext>
            </a:extLst>
          </p:cNvPr>
          <p:cNvSpPr txBox="1"/>
          <p:nvPr/>
        </p:nvSpPr>
        <p:spPr>
          <a:xfrm>
            <a:off x="11445147" y="7396562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bound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70F56F7-B0AE-15AA-969A-9B2A3691E0A0}"/>
              </a:ext>
            </a:extLst>
          </p:cNvPr>
          <p:cNvCxnSpPr>
            <a:cxnSpLocks/>
          </p:cNvCxnSpPr>
          <p:nvPr/>
        </p:nvCxnSpPr>
        <p:spPr>
          <a:xfrm flipH="1">
            <a:off x="11998821" y="7796718"/>
            <a:ext cx="144431" cy="160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3D61097-AE4F-75F3-A0CB-F5367E0C4B41}"/>
              </a:ext>
            </a:extLst>
          </p:cNvPr>
          <p:cNvSpPr txBox="1"/>
          <p:nvPr/>
        </p:nvSpPr>
        <p:spPr>
          <a:xfrm>
            <a:off x="11941322" y="7524258"/>
            <a:ext cx="496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step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480245B-7F77-0BC7-89AC-C3F0E6B8E821}"/>
              </a:ext>
            </a:extLst>
          </p:cNvPr>
          <p:cNvCxnSpPr>
            <a:cxnSpLocks/>
          </p:cNvCxnSpPr>
          <p:nvPr/>
        </p:nvCxnSpPr>
        <p:spPr>
          <a:xfrm flipH="1">
            <a:off x="11567882" y="8296624"/>
            <a:ext cx="130881" cy="204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A8969FA-A5E4-69BC-731E-610A1A79C8D8}"/>
              </a:ext>
            </a:extLst>
          </p:cNvPr>
          <p:cNvCxnSpPr>
            <a:cxnSpLocks/>
          </p:cNvCxnSpPr>
          <p:nvPr/>
        </p:nvCxnSpPr>
        <p:spPr>
          <a:xfrm>
            <a:off x="11912056" y="8288024"/>
            <a:ext cx="152565" cy="2145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840DACC-FDB7-FBBB-D81E-DCF83B751AF0}"/>
              </a:ext>
            </a:extLst>
          </p:cNvPr>
          <p:cNvSpPr txBox="1"/>
          <p:nvPr/>
        </p:nvSpPr>
        <p:spPr>
          <a:xfrm>
            <a:off x="11374968" y="8425706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idx</a:t>
            </a:r>
            <a:endParaRPr lang="en-US" sz="1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FB0F45B-4813-6538-2F34-FCC9E54CECAF}"/>
              </a:ext>
            </a:extLst>
          </p:cNvPr>
          <p:cNvSpPr txBox="1"/>
          <p:nvPr/>
        </p:nvSpPr>
        <p:spPr>
          <a:xfrm>
            <a:off x="11855559" y="8430659"/>
            <a:ext cx="442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last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6E0D2D8-7ACB-EB2B-3EE6-BE574A3886C9}"/>
              </a:ext>
            </a:extLst>
          </p:cNvPr>
          <p:cNvSpPr/>
          <p:nvPr/>
        </p:nvSpPr>
        <p:spPr>
          <a:xfrm>
            <a:off x="12534082" y="7560172"/>
            <a:ext cx="203863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idx</a:t>
            </a:r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idx</a:t>
            </a:r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[&lt;,&gt;,==,...]</a:t>
            </a:r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bound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[+,&gt;&gt;,&lt;&lt;]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step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400" dirty="0">
              <a:solidFill>
                <a:srgbClr val="BBBBB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603202-6BE2-C03F-0D14-0C6CFA717D98}"/>
              </a:ext>
            </a:extLst>
          </p:cNvPr>
          <p:cNvSpPr txBox="1"/>
          <p:nvPr/>
        </p:nvSpPr>
        <p:spPr>
          <a:xfrm>
            <a:off x="12333635" y="8383102"/>
            <a:ext cx="2284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last = !(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idx</a:t>
            </a:r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[&lt;,&gt;,==,...]</a:t>
            </a:r>
            <a:r>
              <a:rPr lang="en-US" sz="1400" dirty="0">
                <a:solidFill>
                  <a:srgbClr val="BBBB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bound)</a:t>
            </a:r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59CDCC78-4A12-2D58-5090-6B8275D5161E}"/>
              </a:ext>
            </a:extLst>
          </p:cNvPr>
          <p:cNvSpPr/>
          <p:nvPr/>
        </p:nvSpPr>
        <p:spPr>
          <a:xfrm>
            <a:off x="12565850" y="7997252"/>
            <a:ext cx="489115" cy="440231"/>
          </a:xfrm>
          <a:custGeom>
            <a:avLst/>
            <a:gdLst>
              <a:gd name="connsiteX0" fmla="*/ 195688 w 489115"/>
              <a:gd name="connsiteY0" fmla="*/ 0 h 409433"/>
              <a:gd name="connsiteX1" fmla="*/ 11443 w 489115"/>
              <a:gd name="connsiteY1" fmla="*/ 211541 h 409433"/>
              <a:gd name="connsiteX2" fmla="*/ 489115 w 489115"/>
              <a:gd name="connsiteY2" fmla="*/ 409433 h 40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9115" h="409433">
                <a:moveTo>
                  <a:pt x="195688" y="0"/>
                </a:moveTo>
                <a:cubicBezTo>
                  <a:pt x="79113" y="71651"/>
                  <a:pt x="-37462" y="143302"/>
                  <a:pt x="11443" y="211541"/>
                </a:cubicBezTo>
                <a:cubicBezTo>
                  <a:pt x="60347" y="279780"/>
                  <a:pt x="274731" y="344606"/>
                  <a:pt x="489115" y="409433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74695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0A003A-DF7A-364F-B76E-0F122FDB145B}"/>
              </a:ext>
            </a:extLst>
          </p:cNvPr>
          <p:cNvSpPr/>
          <p:nvPr/>
        </p:nvSpPr>
        <p:spPr>
          <a:xfrm>
            <a:off x="5278673" y="5689303"/>
            <a:ext cx="640080" cy="6400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0994F5-DFD4-774C-86C0-4D1A13EC7045}"/>
              </a:ext>
            </a:extLst>
          </p:cNvPr>
          <p:cNvCxnSpPr>
            <a:cxnSpLocks/>
          </p:cNvCxnSpPr>
          <p:nvPr/>
        </p:nvCxnSpPr>
        <p:spPr>
          <a:xfrm>
            <a:off x="4889743" y="6224952"/>
            <a:ext cx="3753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8ACF2D-5213-4541-BA9A-4305DCA9B92B}"/>
              </a:ext>
            </a:extLst>
          </p:cNvPr>
          <p:cNvCxnSpPr>
            <a:cxnSpLocks/>
          </p:cNvCxnSpPr>
          <p:nvPr/>
        </p:nvCxnSpPr>
        <p:spPr>
          <a:xfrm>
            <a:off x="4896280" y="5843963"/>
            <a:ext cx="3753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EAA0DF-3F9B-E345-A260-8C9DB411C8C6}"/>
              </a:ext>
            </a:extLst>
          </p:cNvPr>
          <p:cNvCxnSpPr>
            <a:cxnSpLocks/>
          </p:cNvCxnSpPr>
          <p:nvPr/>
        </p:nvCxnSpPr>
        <p:spPr>
          <a:xfrm>
            <a:off x="4889656" y="6022867"/>
            <a:ext cx="3753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02D2338-FFEB-CD48-93CE-7408D32A5C9E}"/>
              </a:ext>
            </a:extLst>
          </p:cNvPr>
          <p:cNvSpPr txBox="1"/>
          <p:nvPr/>
        </p:nvSpPr>
        <p:spPr>
          <a:xfrm>
            <a:off x="3990295" y="6033462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Decider(D)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9F4866-B381-4944-98A3-E1485DE78898}"/>
              </a:ext>
            </a:extLst>
          </p:cNvPr>
          <p:cNvSpPr txBox="1"/>
          <p:nvPr/>
        </p:nvSpPr>
        <p:spPr>
          <a:xfrm>
            <a:off x="4675423" y="567565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718FE-1C73-E242-B3BE-3646C91F6ACF}"/>
              </a:ext>
            </a:extLst>
          </p:cNvPr>
          <p:cNvSpPr txBox="1"/>
          <p:nvPr/>
        </p:nvSpPr>
        <p:spPr>
          <a:xfrm>
            <a:off x="4688465" y="5868207"/>
            <a:ext cx="282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B515AD-F287-0B48-8EB0-13A9632DAA4E}"/>
              </a:ext>
            </a:extLst>
          </p:cNvPr>
          <p:cNvCxnSpPr>
            <a:cxnSpLocks/>
          </p:cNvCxnSpPr>
          <p:nvPr/>
        </p:nvCxnSpPr>
        <p:spPr>
          <a:xfrm>
            <a:off x="5910471" y="6025280"/>
            <a:ext cx="6157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3C73A4-7D07-7D45-899B-24D013A19AFA}"/>
              </a:ext>
            </a:extLst>
          </p:cNvPr>
          <p:cNvSpPr txBox="1"/>
          <p:nvPr/>
        </p:nvSpPr>
        <p:spPr>
          <a:xfrm>
            <a:off x="5863879" y="5710057"/>
            <a:ext cx="662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out(O)</a:t>
            </a:r>
          </a:p>
        </p:txBody>
      </p:sp>
    </p:spTree>
    <p:extLst>
      <p:ext uri="{BB962C8B-B14F-4D97-AF65-F5344CB8AC3E}">
        <p14:creationId xmlns:p14="http://schemas.microsoft.com/office/powerpoint/2010/main" val="2569168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727F5B3-D797-4B46-B2DE-B7049AC91E0C}"/>
              </a:ext>
            </a:extLst>
          </p:cNvPr>
          <p:cNvSpPr/>
          <p:nvPr/>
        </p:nvSpPr>
        <p:spPr>
          <a:xfrm>
            <a:off x="6256506" y="3289031"/>
            <a:ext cx="3582438" cy="26776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DC745C-383D-1F45-B7CF-1F3C5FC5E494}"/>
              </a:ext>
            </a:extLst>
          </p:cNvPr>
          <p:cNvSpPr/>
          <p:nvPr/>
        </p:nvSpPr>
        <p:spPr>
          <a:xfrm>
            <a:off x="6256506" y="3289031"/>
            <a:ext cx="37653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" pitchFamily="2" charset="0"/>
              </a:rPr>
              <a:t>example1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A,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B,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Z,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m,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n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  <a:endParaRPr lang="en-US" sz="1400" dirty="0">
              <a:solidFill>
                <a:srgbClr val="B0004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&lt;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m;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&lt;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n;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j</a:t>
            </a:r>
            <a:r>
              <a:rPr lang="en-US" sz="1400" dirty="0" err="1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+=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A[j]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B[j];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}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Z[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w;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}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9192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317630-4702-8D4C-B1CB-9035ABE4588B}"/>
              </a:ext>
            </a:extLst>
          </p:cNvPr>
          <p:cNvSpPr/>
          <p:nvPr/>
        </p:nvSpPr>
        <p:spPr>
          <a:xfrm>
            <a:off x="347357" y="2111783"/>
            <a:ext cx="3596188" cy="26776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77BDD960-FB8F-9F48-B14E-BCDF6786213C}"/>
              </a:ext>
            </a:extLst>
          </p:cNvPr>
          <p:cNvGrpSpPr/>
          <p:nvPr/>
        </p:nvGrpSpPr>
        <p:grpSpPr>
          <a:xfrm>
            <a:off x="4050132" y="813394"/>
            <a:ext cx="2444205" cy="4620717"/>
            <a:chOff x="332046" y="3492740"/>
            <a:chExt cx="2444205" cy="462071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25F5D85-CCDE-384E-A9C3-F0D8F52469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A2016DA3-87F8-E84E-B23E-2121E9B721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927DC98-D721-2942-B0A0-3819FC3004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66BD34D8-4672-CF4F-9837-D9F3A593880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2F6378-B90A-034C-8EB7-43BF878C173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3D2137E4-AC1B-C44E-9079-32B91B06B64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87A94CF-C9E2-D94C-9442-5D9F90F6CA72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6DAC14B-C2A6-0343-B587-C17B6138286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E7F4D4-2CDD-F348-A397-7FC3E1DD563A}"/>
                </a:ext>
              </a:extLst>
            </p:cNvPr>
            <p:cNvCxnSpPr>
              <a:cxnSpLocks noChangeAspect="1"/>
              <a:stCxn id="32" idx="4"/>
              <a:endCxn id="41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B1A0674D-7DB6-E34C-B05A-50DAC9F7A30F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04D503C-0C69-6741-8F97-A0BC9F99AB31}"/>
                </a:ext>
              </a:extLst>
            </p:cNvPr>
            <p:cNvCxnSpPr>
              <a:cxnSpLocks/>
              <a:stCxn id="10" idx="2"/>
              <a:endCxn id="6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B4C5D69-7501-C547-944D-393E3758979D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BCF08C8F-27CF-B943-875B-E185E3F98DC3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4B7C779-E216-994B-970F-D4C428FC569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49CEE-4D31-9E44-A939-A2D8E5D3948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681585D-F011-2E44-BDD7-A84054F7B6CF}"/>
                </a:ext>
              </a:extLst>
            </p:cNvPr>
            <p:cNvCxnSpPr>
              <a:cxnSpLocks noChangeAspect="1"/>
              <a:stCxn id="25" idx="4"/>
              <a:endCxn id="32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3C67E45-4E36-0C4D-99EA-F242B3E34F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53B74E8-5E4D-7841-AD83-24954296992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47CD842-D9D8-FB43-8127-AE12E67412DA}"/>
                </a:ext>
              </a:extLst>
            </p:cNvPr>
            <p:cNvCxnSpPr>
              <a:cxnSpLocks noChangeAspect="1"/>
              <a:stCxn id="31" idx="4"/>
              <a:endCxn id="32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B80768C-17F1-3348-8783-C6FF09622DC4}"/>
                </a:ext>
              </a:extLst>
            </p:cNvPr>
            <p:cNvCxnSpPr>
              <a:cxnSpLocks/>
              <a:stCxn id="9" idx="4"/>
              <a:endCxn id="31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C955E70-EBC6-114C-B901-E43CB6AB7877}"/>
                </a:ext>
              </a:extLst>
            </p:cNvPr>
            <p:cNvCxnSpPr>
              <a:cxnSpLocks noChangeAspect="1"/>
              <a:stCxn id="5" idx="3"/>
              <a:endCxn id="9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A46A951-51B1-2C4B-A35F-B7FC18BEE7BC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4D396AC-8384-0E4C-AD7A-4CCC9C5EF543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052F082-D304-FF4E-B35F-962E516BA13E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43588AE2-A06E-994D-8797-370F71F2FB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DF12E1D-CC8D-2C44-B3AC-3305956886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695EF03C-6FEB-B84D-9CFC-ED73AD58AB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C4906F2-9D41-6A47-A2E4-C1AA774D3515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6F9631C1-22BE-F447-9340-015A9807F7F6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005264D-5723-CC46-BC3F-F429744B991F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174C9E5-341E-C840-A9DD-05A4DD67681B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6233D0C3-F351-5349-92DF-6597C85344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812901B-9309-F546-AFBD-17BEEAE829E0}"/>
                </a:ext>
              </a:extLst>
            </p:cNvPr>
            <p:cNvCxnSpPr>
              <a:cxnSpLocks/>
              <a:endCxn id="2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86ED86A-6508-9D41-8B63-1EAE97A06B3A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7C603A1-3FD0-C04F-A5DD-0E102505F67C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25C8CB21-BC2F-984A-BC8B-47812551DC22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E95C65C-00F8-E841-86D8-0899D00D98F8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45C46B8-C14A-4844-8366-4FEC1E21F5E9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7C4F29D-0FA9-254E-A975-2D7502C9B410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04628719-C62A-6B40-8D68-3F22535F86AA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15263614-BF1A-A14C-95DC-3BAE52550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CD149FB-5C57-D142-BB66-EE2AA8791285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9522D12B-B281-974A-9314-EB2942C48BF9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C04061E-7FDA-3541-BCAE-5CE8184925F4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9B8DCF60-9246-5545-BF2A-6FF8DB3DAFB1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93C7AD09-446F-D54F-96D3-5990C995D35E}"/>
                </a:ext>
              </a:extLst>
            </p:cNvPr>
            <p:cNvCxnSpPr>
              <a:cxnSpLocks/>
              <a:stCxn id="9" idx="4"/>
              <a:endCxn id="2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8A6D5699-A6C1-454A-8D7A-2D0C89580EC7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89D49348-8FBF-B54C-8F55-D08604A0D604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C39B82A-E578-2546-BAB1-8533D81E7DC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2DAA62FF-905E-E24D-8480-BDAC434144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DB19BFCF-2F07-0741-A04D-BFF00646E7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679D4096-E4D6-B24B-9433-D713A581D47B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C6943465-D38C-9942-B4EE-F3ACD78C7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A6FE62DC-8C80-1F4F-B0F6-D87B52072C15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601" name="Oval 600">
            <a:extLst>
              <a:ext uri="{FF2B5EF4-FFF2-40B4-BE49-F238E27FC236}">
                <a16:creationId xmlns:a16="http://schemas.microsoft.com/office/drawing/2014/main" id="{F0B43358-3196-B742-887F-D03A0CAFC264}"/>
              </a:ext>
            </a:extLst>
          </p:cNvPr>
          <p:cNvSpPr/>
          <p:nvPr/>
        </p:nvSpPr>
        <p:spPr>
          <a:xfrm>
            <a:off x="4236401" y="118468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Oval 601">
            <a:extLst>
              <a:ext uri="{FF2B5EF4-FFF2-40B4-BE49-F238E27FC236}">
                <a16:creationId xmlns:a16="http://schemas.microsoft.com/office/drawing/2014/main" id="{1A79D485-16D5-2F4F-A8E8-AA065317D332}"/>
              </a:ext>
            </a:extLst>
          </p:cNvPr>
          <p:cNvSpPr/>
          <p:nvPr/>
        </p:nvSpPr>
        <p:spPr>
          <a:xfrm>
            <a:off x="4417676" y="112532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Oval 602">
            <a:extLst>
              <a:ext uri="{FF2B5EF4-FFF2-40B4-BE49-F238E27FC236}">
                <a16:creationId xmlns:a16="http://schemas.microsoft.com/office/drawing/2014/main" id="{D7D5EAD2-300F-D94F-8824-3BCF6CB3EF1F}"/>
              </a:ext>
            </a:extLst>
          </p:cNvPr>
          <p:cNvSpPr/>
          <p:nvPr/>
        </p:nvSpPr>
        <p:spPr>
          <a:xfrm>
            <a:off x="4598951" y="117184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275D1372-DCC5-0D40-A435-6EFCB1519221}"/>
              </a:ext>
            </a:extLst>
          </p:cNvPr>
          <p:cNvSpPr/>
          <p:nvPr/>
        </p:nvSpPr>
        <p:spPr>
          <a:xfrm>
            <a:off x="4732101" y="147825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Oval 604">
            <a:extLst>
              <a:ext uri="{FF2B5EF4-FFF2-40B4-BE49-F238E27FC236}">
                <a16:creationId xmlns:a16="http://schemas.microsoft.com/office/drawing/2014/main" id="{F748DDFF-F2DE-A242-8816-584C7F3B430C}"/>
              </a:ext>
            </a:extLst>
          </p:cNvPr>
          <p:cNvSpPr/>
          <p:nvPr/>
        </p:nvSpPr>
        <p:spPr>
          <a:xfrm>
            <a:off x="4913376" y="219854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7B29EDA3-12D1-FF46-A00D-BF8BEB3962A5}"/>
              </a:ext>
            </a:extLst>
          </p:cNvPr>
          <p:cNvSpPr/>
          <p:nvPr/>
        </p:nvSpPr>
        <p:spPr>
          <a:xfrm>
            <a:off x="5094651" y="227394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Oval 606">
            <a:extLst>
              <a:ext uri="{FF2B5EF4-FFF2-40B4-BE49-F238E27FC236}">
                <a16:creationId xmlns:a16="http://schemas.microsoft.com/office/drawing/2014/main" id="{4F5796C8-F337-7B4F-9DF0-7CC5F5EB9D76}"/>
              </a:ext>
            </a:extLst>
          </p:cNvPr>
          <p:cNvSpPr/>
          <p:nvPr/>
        </p:nvSpPr>
        <p:spPr>
          <a:xfrm>
            <a:off x="5412286" y="301508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Oval 607">
            <a:extLst>
              <a:ext uri="{FF2B5EF4-FFF2-40B4-BE49-F238E27FC236}">
                <a16:creationId xmlns:a16="http://schemas.microsoft.com/office/drawing/2014/main" id="{1D27E67A-6D4F-7F40-B215-E29C7A8BE347}"/>
              </a:ext>
            </a:extLst>
          </p:cNvPr>
          <p:cNvSpPr/>
          <p:nvPr/>
        </p:nvSpPr>
        <p:spPr>
          <a:xfrm>
            <a:off x="5093048" y="488078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Oval 608">
            <a:extLst>
              <a:ext uri="{FF2B5EF4-FFF2-40B4-BE49-F238E27FC236}">
                <a16:creationId xmlns:a16="http://schemas.microsoft.com/office/drawing/2014/main" id="{5AD340CE-D901-5C40-9B26-2045E4DDD750}"/>
              </a:ext>
            </a:extLst>
          </p:cNvPr>
          <p:cNvSpPr/>
          <p:nvPr/>
        </p:nvSpPr>
        <p:spPr>
          <a:xfrm>
            <a:off x="4390404" y="305198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774B9E94-C738-AF43-9A97-EE41259F4164}"/>
              </a:ext>
            </a:extLst>
          </p:cNvPr>
          <p:cNvGrpSpPr/>
          <p:nvPr/>
        </p:nvGrpSpPr>
        <p:grpSpPr>
          <a:xfrm>
            <a:off x="6194791" y="810204"/>
            <a:ext cx="2444205" cy="4620717"/>
            <a:chOff x="332046" y="3492740"/>
            <a:chExt cx="2444205" cy="4620717"/>
          </a:xfrm>
        </p:grpSpPr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399587DB-51BC-EE4F-A868-1D226793AA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612" name="Triangle 611">
              <a:extLst>
                <a:ext uri="{FF2B5EF4-FFF2-40B4-BE49-F238E27FC236}">
                  <a16:creationId xmlns:a16="http://schemas.microsoft.com/office/drawing/2014/main" id="{B993DBED-644A-9846-8EBB-2E11DAD973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C8F2334C-70A9-FF41-876F-4F922CE420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614" name="Triangle 613">
              <a:extLst>
                <a:ext uri="{FF2B5EF4-FFF2-40B4-BE49-F238E27FC236}">
                  <a16:creationId xmlns:a16="http://schemas.microsoft.com/office/drawing/2014/main" id="{BF0A5637-8976-304A-A0FB-BDF2AE94309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id="{7685A133-1077-2146-89CE-CCA4C30BF1E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16" name="Triangle 615">
              <a:extLst>
                <a:ext uri="{FF2B5EF4-FFF2-40B4-BE49-F238E27FC236}">
                  <a16:creationId xmlns:a16="http://schemas.microsoft.com/office/drawing/2014/main" id="{71533F23-480C-8242-A8F2-58CD899F91A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617" name="Straight Arrow Connector 616">
              <a:extLst>
                <a:ext uri="{FF2B5EF4-FFF2-40B4-BE49-F238E27FC236}">
                  <a16:creationId xmlns:a16="http://schemas.microsoft.com/office/drawing/2014/main" id="{98E43D0E-1C56-4047-840A-2A103A8E7BD9}"/>
                </a:ext>
              </a:extLst>
            </p:cNvPr>
            <p:cNvCxnSpPr>
              <a:cxnSpLocks/>
              <a:stCxn id="615" idx="2"/>
              <a:endCxn id="616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0997351B-87D2-E04B-A453-CC1AC6A1F56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619" name="Straight Arrow Connector 618">
              <a:extLst>
                <a:ext uri="{FF2B5EF4-FFF2-40B4-BE49-F238E27FC236}">
                  <a16:creationId xmlns:a16="http://schemas.microsoft.com/office/drawing/2014/main" id="{B88F90A2-5DA9-184F-BBB3-CF11ADAD7864}"/>
                </a:ext>
              </a:extLst>
            </p:cNvPr>
            <p:cNvCxnSpPr>
              <a:cxnSpLocks noChangeAspect="1"/>
              <a:stCxn id="628" idx="4"/>
              <a:endCxn id="618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0" name="Freeform 619">
              <a:extLst>
                <a:ext uri="{FF2B5EF4-FFF2-40B4-BE49-F238E27FC236}">
                  <a16:creationId xmlns:a16="http://schemas.microsoft.com/office/drawing/2014/main" id="{1AB7BE15-AA67-8543-A3B5-A0E9468B853C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98064A90-D479-3747-9318-30E78EEEC88C}"/>
                </a:ext>
              </a:extLst>
            </p:cNvPr>
            <p:cNvCxnSpPr>
              <a:cxnSpLocks/>
              <a:stCxn id="615" idx="2"/>
              <a:endCxn id="614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Arrow Connector 621">
              <a:extLst>
                <a:ext uri="{FF2B5EF4-FFF2-40B4-BE49-F238E27FC236}">
                  <a16:creationId xmlns:a16="http://schemas.microsoft.com/office/drawing/2014/main" id="{042DBEFA-D889-D840-BB56-BFDB760086D5}"/>
                </a:ext>
              </a:extLst>
            </p:cNvPr>
            <p:cNvCxnSpPr>
              <a:cxnSpLocks/>
              <a:endCxn id="624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" name="Freeform 622">
              <a:extLst>
                <a:ext uri="{FF2B5EF4-FFF2-40B4-BE49-F238E27FC236}">
                  <a16:creationId xmlns:a16="http://schemas.microsoft.com/office/drawing/2014/main" id="{46026AC7-C21D-6A4C-A248-ADFE1C00B565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4F03669D-7730-8342-A1D3-BABB0DEA445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8328285F-C2E9-AC49-85BE-37C5EAB5840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26" name="Straight Arrow Connector 625">
              <a:extLst>
                <a:ext uri="{FF2B5EF4-FFF2-40B4-BE49-F238E27FC236}">
                  <a16:creationId xmlns:a16="http://schemas.microsoft.com/office/drawing/2014/main" id="{E6E1339B-E4A0-C44E-A823-A71FAD35CA2F}"/>
                </a:ext>
              </a:extLst>
            </p:cNvPr>
            <p:cNvCxnSpPr>
              <a:cxnSpLocks noChangeAspect="1"/>
              <a:stCxn id="625" idx="4"/>
              <a:endCxn id="628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A2A4BA72-4892-2D4F-96A9-9414CDEEA20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DE913941-539A-0149-9FFA-D85723EC9C2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629" name="Straight Arrow Connector 628">
              <a:extLst>
                <a:ext uri="{FF2B5EF4-FFF2-40B4-BE49-F238E27FC236}">
                  <a16:creationId xmlns:a16="http://schemas.microsoft.com/office/drawing/2014/main" id="{CBC969A6-062D-B34C-9F1C-704DD80FB9EA}"/>
                </a:ext>
              </a:extLst>
            </p:cNvPr>
            <p:cNvCxnSpPr>
              <a:cxnSpLocks noChangeAspect="1"/>
              <a:stCxn id="627" idx="4"/>
              <a:endCxn id="628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Arrow Connector 629">
              <a:extLst>
                <a:ext uri="{FF2B5EF4-FFF2-40B4-BE49-F238E27FC236}">
                  <a16:creationId xmlns:a16="http://schemas.microsoft.com/office/drawing/2014/main" id="{CAFA49D8-2CFD-3740-9C01-C2AA068D3CD0}"/>
                </a:ext>
              </a:extLst>
            </p:cNvPr>
            <p:cNvCxnSpPr>
              <a:cxnSpLocks/>
              <a:stCxn id="624" idx="4"/>
              <a:endCxn id="627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Arrow Connector 630">
              <a:extLst>
                <a:ext uri="{FF2B5EF4-FFF2-40B4-BE49-F238E27FC236}">
                  <a16:creationId xmlns:a16="http://schemas.microsoft.com/office/drawing/2014/main" id="{946E9AFE-81A2-1D41-94D2-64C87683C499}"/>
                </a:ext>
              </a:extLst>
            </p:cNvPr>
            <p:cNvCxnSpPr>
              <a:cxnSpLocks noChangeAspect="1"/>
              <a:stCxn id="612" idx="3"/>
              <a:endCxn id="624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C7253DBE-8C5F-4F47-9DA5-903D641B5A2C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TextBox 632">
              <a:extLst>
                <a:ext uri="{FF2B5EF4-FFF2-40B4-BE49-F238E27FC236}">
                  <a16:creationId xmlns:a16="http://schemas.microsoft.com/office/drawing/2014/main" id="{77EA4EEB-DCBB-5341-814A-17EE8680B28E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634" name="TextBox 633">
              <a:extLst>
                <a:ext uri="{FF2B5EF4-FFF2-40B4-BE49-F238E27FC236}">
                  <a16:creationId xmlns:a16="http://schemas.microsoft.com/office/drawing/2014/main" id="{26B9D4C9-8FC6-974B-90F7-5A10AC5D4589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35" name="Straight Arrow Connector 634">
              <a:extLst>
                <a:ext uri="{FF2B5EF4-FFF2-40B4-BE49-F238E27FC236}">
                  <a16:creationId xmlns:a16="http://schemas.microsoft.com/office/drawing/2014/main" id="{331FDC9F-460D-B24F-A87D-2CE7992EB6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Arrow Connector 635">
              <a:extLst>
                <a:ext uri="{FF2B5EF4-FFF2-40B4-BE49-F238E27FC236}">
                  <a16:creationId xmlns:a16="http://schemas.microsoft.com/office/drawing/2014/main" id="{EE7508C0-A898-264B-879B-9B176F0E94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Arrow Connector 636">
              <a:extLst>
                <a:ext uri="{FF2B5EF4-FFF2-40B4-BE49-F238E27FC236}">
                  <a16:creationId xmlns:a16="http://schemas.microsoft.com/office/drawing/2014/main" id="{DBEF4CC8-4486-9F4E-850B-5F890A7824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" name="TextBox 637">
              <a:extLst>
                <a:ext uri="{FF2B5EF4-FFF2-40B4-BE49-F238E27FC236}">
                  <a16:creationId xmlns:a16="http://schemas.microsoft.com/office/drawing/2014/main" id="{6272CB84-0B33-CD4B-8CE2-E0308477B3AE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639" name="Freeform 638">
              <a:extLst>
                <a:ext uri="{FF2B5EF4-FFF2-40B4-BE49-F238E27FC236}">
                  <a16:creationId xmlns:a16="http://schemas.microsoft.com/office/drawing/2014/main" id="{74F5E58C-9990-BC47-A7FE-4D55CEB2303B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TextBox 639">
              <a:extLst>
                <a:ext uri="{FF2B5EF4-FFF2-40B4-BE49-F238E27FC236}">
                  <a16:creationId xmlns:a16="http://schemas.microsoft.com/office/drawing/2014/main" id="{8FF8F6A1-CBCE-5245-A43D-01D6E5FC778C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id="{7A774A22-24D2-B04C-A319-BAC0A5210F9E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642" name="Straight Arrow Connector 641">
              <a:extLst>
                <a:ext uri="{FF2B5EF4-FFF2-40B4-BE49-F238E27FC236}">
                  <a16:creationId xmlns:a16="http://schemas.microsoft.com/office/drawing/2014/main" id="{A37E6E4B-BCE7-C447-B639-50771E096D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Arrow Connector 642">
              <a:extLst>
                <a:ext uri="{FF2B5EF4-FFF2-40B4-BE49-F238E27FC236}">
                  <a16:creationId xmlns:a16="http://schemas.microsoft.com/office/drawing/2014/main" id="{F2C2E04A-49DB-514F-8C25-08DF6445A5B1}"/>
                </a:ext>
              </a:extLst>
            </p:cNvPr>
            <p:cNvCxnSpPr>
              <a:cxnSpLocks/>
              <a:endCxn id="62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4" name="TextBox 643">
              <a:extLst>
                <a:ext uri="{FF2B5EF4-FFF2-40B4-BE49-F238E27FC236}">
                  <a16:creationId xmlns:a16="http://schemas.microsoft.com/office/drawing/2014/main" id="{F853827D-61E2-234A-B1AE-C4787CF6027D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645" name="TextBox 644">
              <a:extLst>
                <a:ext uri="{FF2B5EF4-FFF2-40B4-BE49-F238E27FC236}">
                  <a16:creationId xmlns:a16="http://schemas.microsoft.com/office/drawing/2014/main" id="{227C0F95-FAF5-2A4E-A37E-CA913FFBE519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646" name="Straight Arrow Connector 645">
              <a:extLst>
                <a:ext uri="{FF2B5EF4-FFF2-40B4-BE49-F238E27FC236}">
                  <a16:creationId xmlns:a16="http://schemas.microsoft.com/office/drawing/2014/main" id="{4AD8F629-9B9F-234A-BD85-80598AD6AECF}"/>
                </a:ext>
              </a:extLst>
            </p:cNvPr>
            <p:cNvCxnSpPr>
              <a:cxnSpLocks/>
              <a:endCxn id="624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3212D59F-2CD0-474C-A9A2-5A8AAD3F9092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648" name="Straight Arrow Connector 647">
              <a:extLst>
                <a:ext uri="{FF2B5EF4-FFF2-40B4-BE49-F238E27FC236}">
                  <a16:creationId xmlns:a16="http://schemas.microsoft.com/office/drawing/2014/main" id="{11789A43-713A-B14A-AD7C-63302E2B8FE6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1D0E74E9-E726-2B4D-B3CA-3E5895D5A84D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650" name="Straight Arrow Connector 649">
              <a:extLst>
                <a:ext uri="{FF2B5EF4-FFF2-40B4-BE49-F238E27FC236}">
                  <a16:creationId xmlns:a16="http://schemas.microsoft.com/office/drawing/2014/main" id="{9928F945-CE39-2349-8027-2C6A78F873D8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Arrow Connector 650">
              <a:extLst>
                <a:ext uri="{FF2B5EF4-FFF2-40B4-BE49-F238E27FC236}">
                  <a16:creationId xmlns:a16="http://schemas.microsoft.com/office/drawing/2014/main" id="{16CBAE91-083C-9B46-BA87-E72B6A4FA7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" name="TextBox 651">
              <a:extLst>
                <a:ext uri="{FF2B5EF4-FFF2-40B4-BE49-F238E27FC236}">
                  <a16:creationId xmlns:a16="http://schemas.microsoft.com/office/drawing/2014/main" id="{2E78C67F-2940-214C-9A3A-08612F04413D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653" name="Freeform 652">
              <a:extLst>
                <a:ext uri="{FF2B5EF4-FFF2-40B4-BE49-F238E27FC236}">
                  <a16:creationId xmlns:a16="http://schemas.microsoft.com/office/drawing/2014/main" id="{5CB8B597-4E2C-BD4C-91A7-EDA4623272FC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TextBox 653">
              <a:extLst>
                <a:ext uri="{FF2B5EF4-FFF2-40B4-BE49-F238E27FC236}">
                  <a16:creationId xmlns:a16="http://schemas.microsoft.com/office/drawing/2014/main" id="{7861CB34-A545-A848-8B33-E86FA9975336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655" name="TextBox 654">
              <a:extLst>
                <a:ext uri="{FF2B5EF4-FFF2-40B4-BE49-F238E27FC236}">
                  <a16:creationId xmlns:a16="http://schemas.microsoft.com/office/drawing/2014/main" id="{2096ECCE-CE17-EB47-AD1C-27997E44FCE6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656" name="Straight Arrow Connector 655">
              <a:extLst>
                <a:ext uri="{FF2B5EF4-FFF2-40B4-BE49-F238E27FC236}">
                  <a16:creationId xmlns:a16="http://schemas.microsoft.com/office/drawing/2014/main" id="{7ACBBE87-EFEC-5441-AD17-C2CEA7CEC559}"/>
                </a:ext>
              </a:extLst>
            </p:cNvPr>
            <p:cNvCxnSpPr>
              <a:cxnSpLocks/>
              <a:stCxn id="624" idx="4"/>
              <a:endCxn id="62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7" name="Freeform 656">
              <a:extLst>
                <a:ext uri="{FF2B5EF4-FFF2-40B4-BE49-F238E27FC236}">
                  <a16:creationId xmlns:a16="http://schemas.microsoft.com/office/drawing/2014/main" id="{AC397F03-91C4-3E4C-89DA-19B942CD731A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Freeform 657">
              <a:extLst>
                <a:ext uri="{FF2B5EF4-FFF2-40B4-BE49-F238E27FC236}">
                  <a16:creationId xmlns:a16="http://schemas.microsoft.com/office/drawing/2014/main" id="{6D45B59D-2E0C-4943-AF54-C143E0B801DD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TextBox 658">
              <a:extLst>
                <a:ext uri="{FF2B5EF4-FFF2-40B4-BE49-F238E27FC236}">
                  <a16:creationId xmlns:a16="http://schemas.microsoft.com/office/drawing/2014/main" id="{DADB810F-279C-0E41-84B6-B30F600A20D8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60" name="Straight Arrow Connector 659">
              <a:extLst>
                <a:ext uri="{FF2B5EF4-FFF2-40B4-BE49-F238E27FC236}">
                  <a16:creationId xmlns:a16="http://schemas.microsoft.com/office/drawing/2014/main" id="{D134CED1-C6AA-5140-BEDD-AF5E063A6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Arrow Connector 660">
              <a:extLst>
                <a:ext uri="{FF2B5EF4-FFF2-40B4-BE49-F238E27FC236}">
                  <a16:creationId xmlns:a16="http://schemas.microsoft.com/office/drawing/2014/main" id="{0FF5F83E-84EE-4743-B63D-20654241C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2" name="TextBox 661">
              <a:extLst>
                <a:ext uri="{FF2B5EF4-FFF2-40B4-BE49-F238E27FC236}">
                  <a16:creationId xmlns:a16="http://schemas.microsoft.com/office/drawing/2014/main" id="{41CD4074-07CE-7D47-A86A-9CE7751B3A48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63" name="Straight Arrow Connector 662">
              <a:extLst>
                <a:ext uri="{FF2B5EF4-FFF2-40B4-BE49-F238E27FC236}">
                  <a16:creationId xmlns:a16="http://schemas.microsoft.com/office/drawing/2014/main" id="{A0B5F262-4655-8B48-A002-BD6AD2F0AA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" name="TextBox 663">
              <a:extLst>
                <a:ext uri="{FF2B5EF4-FFF2-40B4-BE49-F238E27FC236}">
                  <a16:creationId xmlns:a16="http://schemas.microsoft.com/office/drawing/2014/main" id="{47990F99-0C79-6744-946D-A4AC296D1A15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665" name="Oval 664">
            <a:extLst>
              <a:ext uri="{FF2B5EF4-FFF2-40B4-BE49-F238E27FC236}">
                <a16:creationId xmlns:a16="http://schemas.microsoft.com/office/drawing/2014/main" id="{D3123E09-ADB1-F849-821F-8CED8693CD84}"/>
              </a:ext>
            </a:extLst>
          </p:cNvPr>
          <p:cNvSpPr/>
          <p:nvPr/>
        </p:nvSpPr>
        <p:spPr>
          <a:xfrm>
            <a:off x="6381060" y="118149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Oval 665">
            <a:extLst>
              <a:ext uri="{FF2B5EF4-FFF2-40B4-BE49-F238E27FC236}">
                <a16:creationId xmlns:a16="http://schemas.microsoft.com/office/drawing/2014/main" id="{64DF3196-5A9E-DD45-81F7-0853D76F01DC}"/>
              </a:ext>
            </a:extLst>
          </p:cNvPr>
          <p:cNvSpPr/>
          <p:nvPr/>
        </p:nvSpPr>
        <p:spPr>
          <a:xfrm>
            <a:off x="6562335" y="112213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Oval 666">
            <a:extLst>
              <a:ext uri="{FF2B5EF4-FFF2-40B4-BE49-F238E27FC236}">
                <a16:creationId xmlns:a16="http://schemas.microsoft.com/office/drawing/2014/main" id="{A83B5E63-C296-1A48-B42E-652BFD2F6873}"/>
              </a:ext>
            </a:extLst>
          </p:cNvPr>
          <p:cNvSpPr/>
          <p:nvPr/>
        </p:nvSpPr>
        <p:spPr>
          <a:xfrm>
            <a:off x="6743610" y="116865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Oval 667">
            <a:extLst>
              <a:ext uri="{FF2B5EF4-FFF2-40B4-BE49-F238E27FC236}">
                <a16:creationId xmlns:a16="http://schemas.microsoft.com/office/drawing/2014/main" id="{3AF6E688-4A50-0442-B778-D1524B89B2C0}"/>
              </a:ext>
            </a:extLst>
          </p:cNvPr>
          <p:cNvSpPr/>
          <p:nvPr/>
        </p:nvSpPr>
        <p:spPr>
          <a:xfrm>
            <a:off x="6876760" y="147506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Oval 668">
            <a:extLst>
              <a:ext uri="{FF2B5EF4-FFF2-40B4-BE49-F238E27FC236}">
                <a16:creationId xmlns:a16="http://schemas.microsoft.com/office/drawing/2014/main" id="{75BBB1EB-D497-E840-BC63-8473646AD340}"/>
              </a:ext>
            </a:extLst>
          </p:cNvPr>
          <p:cNvSpPr/>
          <p:nvPr/>
        </p:nvSpPr>
        <p:spPr>
          <a:xfrm>
            <a:off x="7058035" y="219535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Oval 669">
            <a:extLst>
              <a:ext uri="{FF2B5EF4-FFF2-40B4-BE49-F238E27FC236}">
                <a16:creationId xmlns:a16="http://schemas.microsoft.com/office/drawing/2014/main" id="{D1769B5E-65C3-8746-8D07-9CE787D30F4F}"/>
              </a:ext>
            </a:extLst>
          </p:cNvPr>
          <p:cNvSpPr/>
          <p:nvPr/>
        </p:nvSpPr>
        <p:spPr>
          <a:xfrm>
            <a:off x="7239310" y="227075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Oval 670">
            <a:extLst>
              <a:ext uri="{FF2B5EF4-FFF2-40B4-BE49-F238E27FC236}">
                <a16:creationId xmlns:a16="http://schemas.microsoft.com/office/drawing/2014/main" id="{F0386EC6-DF40-AE4F-81B7-2C20C30C55FE}"/>
              </a:ext>
            </a:extLst>
          </p:cNvPr>
          <p:cNvSpPr/>
          <p:nvPr/>
        </p:nvSpPr>
        <p:spPr>
          <a:xfrm>
            <a:off x="7556945" y="301189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Oval 671">
            <a:extLst>
              <a:ext uri="{FF2B5EF4-FFF2-40B4-BE49-F238E27FC236}">
                <a16:creationId xmlns:a16="http://schemas.microsoft.com/office/drawing/2014/main" id="{980F3735-5540-7B46-9852-694240C0888C}"/>
              </a:ext>
            </a:extLst>
          </p:cNvPr>
          <p:cNvSpPr/>
          <p:nvPr/>
        </p:nvSpPr>
        <p:spPr>
          <a:xfrm>
            <a:off x="7237707" y="487759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Oval 672">
            <a:extLst>
              <a:ext uri="{FF2B5EF4-FFF2-40B4-BE49-F238E27FC236}">
                <a16:creationId xmlns:a16="http://schemas.microsoft.com/office/drawing/2014/main" id="{E99ECE52-1560-E54D-8319-6BB095CC051F}"/>
              </a:ext>
            </a:extLst>
          </p:cNvPr>
          <p:cNvSpPr/>
          <p:nvPr/>
        </p:nvSpPr>
        <p:spPr>
          <a:xfrm>
            <a:off x="6535063" y="304879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Oval 673">
            <a:extLst>
              <a:ext uri="{FF2B5EF4-FFF2-40B4-BE49-F238E27FC236}">
                <a16:creationId xmlns:a16="http://schemas.microsoft.com/office/drawing/2014/main" id="{650BB205-583D-374A-A36A-C7842A90FB6A}"/>
              </a:ext>
            </a:extLst>
          </p:cNvPr>
          <p:cNvSpPr/>
          <p:nvPr/>
        </p:nvSpPr>
        <p:spPr>
          <a:xfrm>
            <a:off x="6682651" y="172371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1" name="Group 740">
            <a:extLst>
              <a:ext uri="{FF2B5EF4-FFF2-40B4-BE49-F238E27FC236}">
                <a16:creationId xmlns:a16="http://schemas.microsoft.com/office/drawing/2014/main" id="{B22D1694-43E6-9043-8364-6EA9BA8BE1B5}"/>
              </a:ext>
            </a:extLst>
          </p:cNvPr>
          <p:cNvGrpSpPr/>
          <p:nvPr/>
        </p:nvGrpSpPr>
        <p:grpSpPr>
          <a:xfrm>
            <a:off x="8354194" y="813121"/>
            <a:ext cx="2444205" cy="4620717"/>
            <a:chOff x="332046" y="3492740"/>
            <a:chExt cx="2444205" cy="4620717"/>
          </a:xfrm>
        </p:grpSpPr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342A1D37-B98E-614B-B064-53F49C3875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743" name="Triangle 742">
              <a:extLst>
                <a:ext uri="{FF2B5EF4-FFF2-40B4-BE49-F238E27FC236}">
                  <a16:creationId xmlns:a16="http://schemas.microsoft.com/office/drawing/2014/main" id="{552C3251-75A2-C542-BECE-FF392D1D20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E02FB808-4D3A-B341-87C1-FB24AB4664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745" name="Triangle 744">
              <a:extLst>
                <a:ext uri="{FF2B5EF4-FFF2-40B4-BE49-F238E27FC236}">
                  <a16:creationId xmlns:a16="http://schemas.microsoft.com/office/drawing/2014/main" id="{86124787-9DC0-474F-8A19-F8C9C4FAE3B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746" name="Rectangle 745">
              <a:extLst>
                <a:ext uri="{FF2B5EF4-FFF2-40B4-BE49-F238E27FC236}">
                  <a16:creationId xmlns:a16="http://schemas.microsoft.com/office/drawing/2014/main" id="{44ED237B-FAC3-CC4E-819F-1D1B681839A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47" name="Triangle 746">
              <a:extLst>
                <a:ext uri="{FF2B5EF4-FFF2-40B4-BE49-F238E27FC236}">
                  <a16:creationId xmlns:a16="http://schemas.microsoft.com/office/drawing/2014/main" id="{EEF99DBA-2EED-5244-B133-407EBA8F6C8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748" name="Straight Arrow Connector 747">
              <a:extLst>
                <a:ext uri="{FF2B5EF4-FFF2-40B4-BE49-F238E27FC236}">
                  <a16:creationId xmlns:a16="http://schemas.microsoft.com/office/drawing/2014/main" id="{2AE5FB84-F483-F047-950E-D5ADA092EB72}"/>
                </a:ext>
              </a:extLst>
            </p:cNvPr>
            <p:cNvCxnSpPr>
              <a:cxnSpLocks/>
              <a:stCxn id="746" idx="2"/>
              <a:endCxn id="747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4D13C1C3-41ED-654F-BA57-43F0B1DFB53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750" name="Straight Arrow Connector 749">
              <a:extLst>
                <a:ext uri="{FF2B5EF4-FFF2-40B4-BE49-F238E27FC236}">
                  <a16:creationId xmlns:a16="http://schemas.microsoft.com/office/drawing/2014/main" id="{1F4FC5FE-1AD2-CD47-A71B-7934FEDF11CA}"/>
                </a:ext>
              </a:extLst>
            </p:cNvPr>
            <p:cNvCxnSpPr>
              <a:cxnSpLocks noChangeAspect="1"/>
              <a:stCxn id="759" idx="4"/>
              <a:endCxn id="749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1" name="Freeform 750">
              <a:extLst>
                <a:ext uri="{FF2B5EF4-FFF2-40B4-BE49-F238E27FC236}">
                  <a16:creationId xmlns:a16="http://schemas.microsoft.com/office/drawing/2014/main" id="{AB44BBCC-FC75-4348-ACD8-C715A9A3FE7A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2" name="Straight Arrow Connector 751">
              <a:extLst>
                <a:ext uri="{FF2B5EF4-FFF2-40B4-BE49-F238E27FC236}">
                  <a16:creationId xmlns:a16="http://schemas.microsoft.com/office/drawing/2014/main" id="{0E657F0E-DB62-5047-B7B4-A0B163BC0E78}"/>
                </a:ext>
              </a:extLst>
            </p:cNvPr>
            <p:cNvCxnSpPr>
              <a:cxnSpLocks/>
              <a:stCxn id="746" idx="2"/>
              <a:endCxn id="745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Arrow Connector 752">
              <a:extLst>
                <a:ext uri="{FF2B5EF4-FFF2-40B4-BE49-F238E27FC236}">
                  <a16:creationId xmlns:a16="http://schemas.microsoft.com/office/drawing/2014/main" id="{31B995E9-1AA8-C849-A96C-3B75EBC1A483}"/>
                </a:ext>
              </a:extLst>
            </p:cNvPr>
            <p:cNvCxnSpPr>
              <a:cxnSpLocks/>
              <a:endCxn id="755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4" name="Freeform 753">
              <a:extLst>
                <a:ext uri="{FF2B5EF4-FFF2-40B4-BE49-F238E27FC236}">
                  <a16:creationId xmlns:a16="http://schemas.microsoft.com/office/drawing/2014/main" id="{68D8FB61-7D05-E64D-AD76-F036F8FB3DDA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CC5DF5C-424F-F546-8650-ADF3927E1DF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652165E4-F33C-1B4F-9D49-2073CA7E26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57" name="Straight Arrow Connector 756">
              <a:extLst>
                <a:ext uri="{FF2B5EF4-FFF2-40B4-BE49-F238E27FC236}">
                  <a16:creationId xmlns:a16="http://schemas.microsoft.com/office/drawing/2014/main" id="{293C71EC-5822-2945-8FE3-A0A7BAED86A3}"/>
                </a:ext>
              </a:extLst>
            </p:cNvPr>
            <p:cNvCxnSpPr>
              <a:cxnSpLocks noChangeAspect="1"/>
              <a:stCxn id="756" idx="4"/>
              <a:endCxn id="759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373A339C-EF94-A743-80CA-7716743D1F3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4A4A2C58-48E2-5043-992D-A1509D0E4C9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760" name="Straight Arrow Connector 759">
              <a:extLst>
                <a:ext uri="{FF2B5EF4-FFF2-40B4-BE49-F238E27FC236}">
                  <a16:creationId xmlns:a16="http://schemas.microsoft.com/office/drawing/2014/main" id="{CA2E5329-A128-BC40-A00C-49F0A2182D29}"/>
                </a:ext>
              </a:extLst>
            </p:cNvPr>
            <p:cNvCxnSpPr>
              <a:cxnSpLocks noChangeAspect="1"/>
              <a:stCxn id="758" idx="4"/>
              <a:endCxn id="759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Arrow Connector 760">
              <a:extLst>
                <a:ext uri="{FF2B5EF4-FFF2-40B4-BE49-F238E27FC236}">
                  <a16:creationId xmlns:a16="http://schemas.microsoft.com/office/drawing/2014/main" id="{B7A214AA-81CA-D04B-BFD0-84395134979A}"/>
                </a:ext>
              </a:extLst>
            </p:cNvPr>
            <p:cNvCxnSpPr>
              <a:cxnSpLocks/>
              <a:stCxn id="755" idx="4"/>
              <a:endCxn id="758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Arrow Connector 761">
              <a:extLst>
                <a:ext uri="{FF2B5EF4-FFF2-40B4-BE49-F238E27FC236}">
                  <a16:creationId xmlns:a16="http://schemas.microsoft.com/office/drawing/2014/main" id="{EC6BABDD-3F98-2A4E-8BBF-EE3B4AA41E52}"/>
                </a:ext>
              </a:extLst>
            </p:cNvPr>
            <p:cNvCxnSpPr>
              <a:cxnSpLocks noChangeAspect="1"/>
              <a:stCxn id="743" idx="3"/>
              <a:endCxn id="755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3" name="Rectangle 762">
              <a:extLst>
                <a:ext uri="{FF2B5EF4-FFF2-40B4-BE49-F238E27FC236}">
                  <a16:creationId xmlns:a16="http://schemas.microsoft.com/office/drawing/2014/main" id="{8B5C6A29-4747-564D-940B-05B99F5F2C32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TextBox 763">
              <a:extLst>
                <a:ext uri="{FF2B5EF4-FFF2-40B4-BE49-F238E27FC236}">
                  <a16:creationId xmlns:a16="http://schemas.microsoft.com/office/drawing/2014/main" id="{61C16369-4E72-9448-9FE6-E4F7C9326EEB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765" name="TextBox 764">
              <a:extLst>
                <a:ext uri="{FF2B5EF4-FFF2-40B4-BE49-F238E27FC236}">
                  <a16:creationId xmlns:a16="http://schemas.microsoft.com/office/drawing/2014/main" id="{07C48F97-DC50-184A-BC85-EB5C70D77183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66" name="Straight Arrow Connector 765">
              <a:extLst>
                <a:ext uri="{FF2B5EF4-FFF2-40B4-BE49-F238E27FC236}">
                  <a16:creationId xmlns:a16="http://schemas.microsoft.com/office/drawing/2014/main" id="{E9F961AA-B5D8-5840-8972-57F5748191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Arrow Connector 766">
              <a:extLst>
                <a:ext uri="{FF2B5EF4-FFF2-40B4-BE49-F238E27FC236}">
                  <a16:creationId xmlns:a16="http://schemas.microsoft.com/office/drawing/2014/main" id="{EF580091-A8C3-7541-A418-392B74A9A6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Arrow Connector 767">
              <a:extLst>
                <a:ext uri="{FF2B5EF4-FFF2-40B4-BE49-F238E27FC236}">
                  <a16:creationId xmlns:a16="http://schemas.microsoft.com/office/drawing/2014/main" id="{4D1E65D2-E372-7049-BD09-599ECC72FB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9" name="TextBox 768">
              <a:extLst>
                <a:ext uri="{FF2B5EF4-FFF2-40B4-BE49-F238E27FC236}">
                  <a16:creationId xmlns:a16="http://schemas.microsoft.com/office/drawing/2014/main" id="{BB544A30-4EBC-6343-8D60-ED8D19E22EF9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770" name="Freeform 769">
              <a:extLst>
                <a:ext uri="{FF2B5EF4-FFF2-40B4-BE49-F238E27FC236}">
                  <a16:creationId xmlns:a16="http://schemas.microsoft.com/office/drawing/2014/main" id="{A9070BEF-D5BB-214F-B719-670D8B4757AD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" name="TextBox 770">
              <a:extLst>
                <a:ext uri="{FF2B5EF4-FFF2-40B4-BE49-F238E27FC236}">
                  <a16:creationId xmlns:a16="http://schemas.microsoft.com/office/drawing/2014/main" id="{E6D6D74E-1BB3-E349-A1F1-A0A2D2A0C4C9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772" name="TextBox 771">
              <a:extLst>
                <a:ext uri="{FF2B5EF4-FFF2-40B4-BE49-F238E27FC236}">
                  <a16:creationId xmlns:a16="http://schemas.microsoft.com/office/drawing/2014/main" id="{0E05EE3B-DEA8-DE46-8056-4B33F0AC9251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773" name="Straight Arrow Connector 772">
              <a:extLst>
                <a:ext uri="{FF2B5EF4-FFF2-40B4-BE49-F238E27FC236}">
                  <a16:creationId xmlns:a16="http://schemas.microsoft.com/office/drawing/2014/main" id="{7D8B4F8E-70C4-7D43-A612-F5EE634E3F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Arrow Connector 773">
              <a:extLst>
                <a:ext uri="{FF2B5EF4-FFF2-40B4-BE49-F238E27FC236}">
                  <a16:creationId xmlns:a16="http://schemas.microsoft.com/office/drawing/2014/main" id="{B7B7025F-251F-D14E-BF44-5CCF2387935D}"/>
                </a:ext>
              </a:extLst>
            </p:cNvPr>
            <p:cNvCxnSpPr>
              <a:cxnSpLocks/>
              <a:endCxn id="756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" name="TextBox 774">
              <a:extLst>
                <a:ext uri="{FF2B5EF4-FFF2-40B4-BE49-F238E27FC236}">
                  <a16:creationId xmlns:a16="http://schemas.microsoft.com/office/drawing/2014/main" id="{0A74CF41-35D4-104A-9188-80D5D9757599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776" name="TextBox 775">
              <a:extLst>
                <a:ext uri="{FF2B5EF4-FFF2-40B4-BE49-F238E27FC236}">
                  <a16:creationId xmlns:a16="http://schemas.microsoft.com/office/drawing/2014/main" id="{E0091ACA-1940-4E45-AFBF-E3BD59042EBF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777" name="Straight Arrow Connector 776">
              <a:extLst>
                <a:ext uri="{FF2B5EF4-FFF2-40B4-BE49-F238E27FC236}">
                  <a16:creationId xmlns:a16="http://schemas.microsoft.com/office/drawing/2014/main" id="{552CFCFB-1A33-334E-83D3-352AF96662DA}"/>
                </a:ext>
              </a:extLst>
            </p:cNvPr>
            <p:cNvCxnSpPr>
              <a:cxnSpLocks/>
              <a:endCxn id="755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" name="TextBox 777">
              <a:extLst>
                <a:ext uri="{FF2B5EF4-FFF2-40B4-BE49-F238E27FC236}">
                  <a16:creationId xmlns:a16="http://schemas.microsoft.com/office/drawing/2014/main" id="{ECE8891B-4443-C24F-9452-D6EF653A3EDE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779" name="Straight Arrow Connector 778">
              <a:extLst>
                <a:ext uri="{FF2B5EF4-FFF2-40B4-BE49-F238E27FC236}">
                  <a16:creationId xmlns:a16="http://schemas.microsoft.com/office/drawing/2014/main" id="{EFABC59D-254E-F34C-8245-0EBB55239151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0" name="TextBox 779">
              <a:extLst>
                <a:ext uri="{FF2B5EF4-FFF2-40B4-BE49-F238E27FC236}">
                  <a16:creationId xmlns:a16="http://schemas.microsoft.com/office/drawing/2014/main" id="{2030351A-A22B-B34D-B54E-50B0CADCA9B1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781" name="Straight Arrow Connector 780">
              <a:extLst>
                <a:ext uri="{FF2B5EF4-FFF2-40B4-BE49-F238E27FC236}">
                  <a16:creationId xmlns:a16="http://schemas.microsoft.com/office/drawing/2014/main" id="{B0FB12BC-1A00-9F4E-B96F-75B4139A6CEE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Arrow Connector 781">
              <a:extLst>
                <a:ext uri="{FF2B5EF4-FFF2-40B4-BE49-F238E27FC236}">
                  <a16:creationId xmlns:a16="http://schemas.microsoft.com/office/drawing/2014/main" id="{7CABBD72-1258-7340-9D2D-B24E9B0423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13AB4226-1F4B-D746-A3B3-AA3E7C3F479A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784" name="Freeform 783">
              <a:extLst>
                <a:ext uri="{FF2B5EF4-FFF2-40B4-BE49-F238E27FC236}">
                  <a16:creationId xmlns:a16="http://schemas.microsoft.com/office/drawing/2014/main" id="{3A08A999-3E0E-394F-ABA7-36309CBC8465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" name="TextBox 784">
              <a:extLst>
                <a:ext uri="{FF2B5EF4-FFF2-40B4-BE49-F238E27FC236}">
                  <a16:creationId xmlns:a16="http://schemas.microsoft.com/office/drawing/2014/main" id="{7D7C8FF8-D079-BA42-A0A5-B39104B307E1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786" name="TextBox 785">
              <a:extLst>
                <a:ext uri="{FF2B5EF4-FFF2-40B4-BE49-F238E27FC236}">
                  <a16:creationId xmlns:a16="http://schemas.microsoft.com/office/drawing/2014/main" id="{CA51BCA9-7244-A348-B278-A4AFC774E78A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787" name="Straight Arrow Connector 786">
              <a:extLst>
                <a:ext uri="{FF2B5EF4-FFF2-40B4-BE49-F238E27FC236}">
                  <a16:creationId xmlns:a16="http://schemas.microsoft.com/office/drawing/2014/main" id="{B19B803B-3AE9-1E47-9137-33B87FE48664}"/>
                </a:ext>
              </a:extLst>
            </p:cNvPr>
            <p:cNvCxnSpPr>
              <a:cxnSpLocks/>
              <a:stCxn id="755" idx="4"/>
              <a:endCxn id="756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" name="Freeform 787">
              <a:extLst>
                <a:ext uri="{FF2B5EF4-FFF2-40B4-BE49-F238E27FC236}">
                  <a16:creationId xmlns:a16="http://schemas.microsoft.com/office/drawing/2014/main" id="{67550597-E174-FB40-8344-5F7BDCD3CDCB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C1BA073A-87F6-8549-A032-0BE4F1E41FCB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0" name="TextBox 789">
              <a:extLst>
                <a:ext uri="{FF2B5EF4-FFF2-40B4-BE49-F238E27FC236}">
                  <a16:creationId xmlns:a16="http://schemas.microsoft.com/office/drawing/2014/main" id="{6EA5250E-D01C-6B4B-B0FE-7E8BF8624F2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91" name="Straight Arrow Connector 790">
              <a:extLst>
                <a:ext uri="{FF2B5EF4-FFF2-40B4-BE49-F238E27FC236}">
                  <a16:creationId xmlns:a16="http://schemas.microsoft.com/office/drawing/2014/main" id="{7615AF30-2EF0-474B-9F95-C405546CE5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Arrow Connector 791">
              <a:extLst>
                <a:ext uri="{FF2B5EF4-FFF2-40B4-BE49-F238E27FC236}">
                  <a16:creationId xmlns:a16="http://schemas.microsoft.com/office/drawing/2014/main" id="{497C5A27-DF3D-BE44-AE36-B87655D13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" name="TextBox 792">
              <a:extLst>
                <a:ext uri="{FF2B5EF4-FFF2-40B4-BE49-F238E27FC236}">
                  <a16:creationId xmlns:a16="http://schemas.microsoft.com/office/drawing/2014/main" id="{620D3D16-F4F8-4E43-8245-9EC62A64165E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94" name="Straight Arrow Connector 793">
              <a:extLst>
                <a:ext uri="{FF2B5EF4-FFF2-40B4-BE49-F238E27FC236}">
                  <a16:creationId xmlns:a16="http://schemas.microsoft.com/office/drawing/2014/main" id="{04C7268C-1520-224E-B081-472762AE75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" name="TextBox 794">
              <a:extLst>
                <a:ext uri="{FF2B5EF4-FFF2-40B4-BE49-F238E27FC236}">
                  <a16:creationId xmlns:a16="http://schemas.microsoft.com/office/drawing/2014/main" id="{1098EBC3-9516-9941-AA6D-1133A4B10781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796" name="Oval 795">
            <a:extLst>
              <a:ext uri="{FF2B5EF4-FFF2-40B4-BE49-F238E27FC236}">
                <a16:creationId xmlns:a16="http://schemas.microsoft.com/office/drawing/2014/main" id="{BAC8D883-D5CF-1B45-AF82-528BD284508D}"/>
              </a:ext>
            </a:extLst>
          </p:cNvPr>
          <p:cNvSpPr/>
          <p:nvPr/>
        </p:nvSpPr>
        <p:spPr>
          <a:xfrm>
            <a:off x="8519909" y="116865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7" name="Oval 796">
            <a:extLst>
              <a:ext uri="{FF2B5EF4-FFF2-40B4-BE49-F238E27FC236}">
                <a16:creationId xmlns:a16="http://schemas.microsoft.com/office/drawing/2014/main" id="{5B02338A-D2D4-F740-A25A-B524727896B7}"/>
              </a:ext>
            </a:extLst>
          </p:cNvPr>
          <p:cNvSpPr/>
          <p:nvPr/>
        </p:nvSpPr>
        <p:spPr>
          <a:xfrm>
            <a:off x="8721738" y="112505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Oval 797">
            <a:extLst>
              <a:ext uri="{FF2B5EF4-FFF2-40B4-BE49-F238E27FC236}">
                <a16:creationId xmlns:a16="http://schemas.microsoft.com/office/drawing/2014/main" id="{F38AEBAA-1B4A-9947-9885-0A9D806459BE}"/>
              </a:ext>
            </a:extLst>
          </p:cNvPr>
          <p:cNvSpPr/>
          <p:nvPr/>
        </p:nvSpPr>
        <p:spPr>
          <a:xfrm>
            <a:off x="8903013" y="117157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9" name="Oval 798">
            <a:extLst>
              <a:ext uri="{FF2B5EF4-FFF2-40B4-BE49-F238E27FC236}">
                <a16:creationId xmlns:a16="http://schemas.microsoft.com/office/drawing/2014/main" id="{960D9769-5C83-0A4A-9D2F-EFCE5B628AF1}"/>
              </a:ext>
            </a:extLst>
          </p:cNvPr>
          <p:cNvSpPr/>
          <p:nvPr/>
        </p:nvSpPr>
        <p:spPr>
          <a:xfrm>
            <a:off x="9036163" y="147797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Oval 799">
            <a:extLst>
              <a:ext uri="{FF2B5EF4-FFF2-40B4-BE49-F238E27FC236}">
                <a16:creationId xmlns:a16="http://schemas.microsoft.com/office/drawing/2014/main" id="{AD64C845-DB61-F640-AC3C-D35438470849}"/>
              </a:ext>
            </a:extLst>
          </p:cNvPr>
          <p:cNvSpPr/>
          <p:nvPr/>
        </p:nvSpPr>
        <p:spPr>
          <a:xfrm>
            <a:off x="9217438" y="219826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Oval 800">
            <a:extLst>
              <a:ext uri="{FF2B5EF4-FFF2-40B4-BE49-F238E27FC236}">
                <a16:creationId xmlns:a16="http://schemas.microsoft.com/office/drawing/2014/main" id="{6307FB3A-C928-284F-832E-FE9A99F37FBE}"/>
              </a:ext>
            </a:extLst>
          </p:cNvPr>
          <p:cNvSpPr/>
          <p:nvPr/>
        </p:nvSpPr>
        <p:spPr>
          <a:xfrm>
            <a:off x="9398713" y="227366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Oval 801">
            <a:extLst>
              <a:ext uri="{FF2B5EF4-FFF2-40B4-BE49-F238E27FC236}">
                <a16:creationId xmlns:a16="http://schemas.microsoft.com/office/drawing/2014/main" id="{EDDBC6FA-BFD0-5749-90EC-3F9488A71915}"/>
              </a:ext>
            </a:extLst>
          </p:cNvPr>
          <p:cNvSpPr/>
          <p:nvPr/>
        </p:nvSpPr>
        <p:spPr>
          <a:xfrm>
            <a:off x="9716348" y="301481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" name="Oval 802">
            <a:extLst>
              <a:ext uri="{FF2B5EF4-FFF2-40B4-BE49-F238E27FC236}">
                <a16:creationId xmlns:a16="http://schemas.microsoft.com/office/drawing/2014/main" id="{92C008FB-8F3A-6F45-92D1-2B4756401C53}"/>
              </a:ext>
            </a:extLst>
          </p:cNvPr>
          <p:cNvSpPr/>
          <p:nvPr/>
        </p:nvSpPr>
        <p:spPr>
          <a:xfrm>
            <a:off x="9397110" y="488051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Oval 803">
            <a:extLst>
              <a:ext uri="{FF2B5EF4-FFF2-40B4-BE49-F238E27FC236}">
                <a16:creationId xmlns:a16="http://schemas.microsoft.com/office/drawing/2014/main" id="{9CE5D272-208A-5D44-A36B-E3B138B42B17}"/>
              </a:ext>
            </a:extLst>
          </p:cNvPr>
          <p:cNvSpPr/>
          <p:nvPr/>
        </p:nvSpPr>
        <p:spPr>
          <a:xfrm>
            <a:off x="8694466" y="305170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Oval 804">
            <a:extLst>
              <a:ext uri="{FF2B5EF4-FFF2-40B4-BE49-F238E27FC236}">
                <a16:creationId xmlns:a16="http://schemas.microsoft.com/office/drawing/2014/main" id="{68C2C695-9222-6D49-BD0A-8242F8A1BC0F}"/>
              </a:ext>
            </a:extLst>
          </p:cNvPr>
          <p:cNvSpPr/>
          <p:nvPr/>
        </p:nvSpPr>
        <p:spPr>
          <a:xfrm>
            <a:off x="9040472" y="224466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CF3145CA-A24D-9C48-ADFE-C4BE294226C1}"/>
              </a:ext>
            </a:extLst>
          </p:cNvPr>
          <p:cNvSpPr/>
          <p:nvPr/>
        </p:nvSpPr>
        <p:spPr>
          <a:xfrm>
            <a:off x="8820226" y="173791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A25224D0-352A-9D49-83AC-8B3CC09EFF4C}"/>
              </a:ext>
            </a:extLst>
          </p:cNvPr>
          <p:cNvSpPr/>
          <p:nvPr/>
        </p:nvSpPr>
        <p:spPr>
          <a:xfrm>
            <a:off x="9035377" y="49248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137950D5-DEAA-BD4B-B9C0-07EBFCF80AEA}"/>
              </a:ext>
            </a:extLst>
          </p:cNvPr>
          <p:cNvSpPr/>
          <p:nvPr/>
        </p:nvSpPr>
        <p:spPr>
          <a:xfrm>
            <a:off x="6856118" y="49024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77ACA397-E69C-4D43-B5B4-BFA328F8EB2F}"/>
              </a:ext>
            </a:extLst>
          </p:cNvPr>
          <p:cNvSpPr/>
          <p:nvPr/>
        </p:nvSpPr>
        <p:spPr>
          <a:xfrm>
            <a:off x="10257161" y="362395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0" name="Group 819">
            <a:extLst>
              <a:ext uri="{FF2B5EF4-FFF2-40B4-BE49-F238E27FC236}">
                <a16:creationId xmlns:a16="http://schemas.microsoft.com/office/drawing/2014/main" id="{9C4CDFE8-E8F1-774C-92C2-A4E6CC6F870F}"/>
              </a:ext>
            </a:extLst>
          </p:cNvPr>
          <p:cNvGrpSpPr/>
          <p:nvPr/>
        </p:nvGrpSpPr>
        <p:grpSpPr>
          <a:xfrm>
            <a:off x="10567391" y="827794"/>
            <a:ext cx="2444205" cy="4620717"/>
            <a:chOff x="332046" y="3492740"/>
            <a:chExt cx="2444205" cy="4620717"/>
          </a:xfrm>
        </p:grpSpPr>
        <p:sp>
          <p:nvSpPr>
            <p:cNvPr id="821" name="Oval 820">
              <a:extLst>
                <a:ext uri="{FF2B5EF4-FFF2-40B4-BE49-F238E27FC236}">
                  <a16:creationId xmlns:a16="http://schemas.microsoft.com/office/drawing/2014/main" id="{D75E270F-782A-B34D-93E3-F5E94BCA2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822" name="Triangle 821">
              <a:extLst>
                <a:ext uri="{FF2B5EF4-FFF2-40B4-BE49-F238E27FC236}">
                  <a16:creationId xmlns:a16="http://schemas.microsoft.com/office/drawing/2014/main" id="{29E22E2E-B445-A145-BAEB-8E9654255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823" name="Oval 822">
              <a:extLst>
                <a:ext uri="{FF2B5EF4-FFF2-40B4-BE49-F238E27FC236}">
                  <a16:creationId xmlns:a16="http://schemas.microsoft.com/office/drawing/2014/main" id="{DE0A013E-8D30-204F-874C-D3B5436D19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824" name="Triangle 823">
              <a:extLst>
                <a:ext uri="{FF2B5EF4-FFF2-40B4-BE49-F238E27FC236}">
                  <a16:creationId xmlns:a16="http://schemas.microsoft.com/office/drawing/2014/main" id="{959C9EF8-E8F2-B741-8E50-F72634D4A3D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25" name="Rectangle 824">
              <a:extLst>
                <a:ext uri="{FF2B5EF4-FFF2-40B4-BE49-F238E27FC236}">
                  <a16:creationId xmlns:a16="http://schemas.microsoft.com/office/drawing/2014/main" id="{A477F8D4-D56C-4B4C-B355-240A1BAACD4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26" name="Triangle 825">
              <a:extLst>
                <a:ext uri="{FF2B5EF4-FFF2-40B4-BE49-F238E27FC236}">
                  <a16:creationId xmlns:a16="http://schemas.microsoft.com/office/drawing/2014/main" id="{BD193E11-E999-5842-9C4C-44CB4C8DECA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827" name="Straight Arrow Connector 826">
              <a:extLst>
                <a:ext uri="{FF2B5EF4-FFF2-40B4-BE49-F238E27FC236}">
                  <a16:creationId xmlns:a16="http://schemas.microsoft.com/office/drawing/2014/main" id="{A9E69858-37ED-A142-9440-F68A5526E43B}"/>
                </a:ext>
              </a:extLst>
            </p:cNvPr>
            <p:cNvCxnSpPr>
              <a:cxnSpLocks/>
              <a:stCxn id="825" idx="2"/>
              <a:endCxn id="826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" name="Oval 827">
              <a:extLst>
                <a:ext uri="{FF2B5EF4-FFF2-40B4-BE49-F238E27FC236}">
                  <a16:creationId xmlns:a16="http://schemas.microsoft.com/office/drawing/2014/main" id="{34918046-78CE-674B-972F-E2C922A8994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829" name="Straight Arrow Connector 828">
              <a:extLst>
                <a:ext uri="{FF2B5EF4-FFF2-40B4-BE49-F238E27FC236}">
                  <a16:creationId xmlns:a16="http://schemas.microsoft.com/office/drawing/2014/main" id="{CA88354B-6B71-9D4C-BFF6-9A993B510860}"/>
                </a:ext>
              </a:extLst>
            </p:cNvPr>
            <p:cNvCxnSpPr>
              <a:cxnSpLocks noChangeAspect="1"/>
              <a:stCxn id="838" idx="4"/>
              <a:endCxn id="828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0" name="Freeform 829">
              <a:extLst>
                <a:ext uri="{FF2B5EF4-FFF2-40B4-BE49-F238E27FC236}">
                  <a16:creationId xmlns:a16="http://schemas.microsoft.com/office/drawing/2014/main" id="{72494BC5-80CF-9A45-9FEE-22ECC9045447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1" name="Straight Arrow Connector 830">
              <a:extLst>
                <a:ext uri="{FF2B5EF4-FFF2-40B4-BE49-F238E27FC236}">
                  <a16:creationId xmlns:a16="http://schemas.microsoft.com/office/drawing/2014/main" id="{E5F5525C-3EEA-B14D-BB9F-CB6A4B8FAD2A}"/>
                </a:ext>
              </a:extLst>
            </p:cNvPr>
            <p:cNvCxnSpPr>
              <a:cxnSpLocks/>
              <a:stCxn id="825" idx="2"/>
              <a:endCxn id="824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Straight Arrow Connector 831">
              <a:extLst>
                <a:ext uri="{FF2B5EF4-FFF2-40B4-BE49-F238E27FC236}">
                  <a16:creationId xmlns:a16="http://schemas.microsoft.com/office/drawing/2014/main" id="{4E8D2968-4336-144E-BE95-DDEC7343C235}"/>
                </a:ext>
              </a:extLst>
            </p:cNvPr>
            <p:cNvCxnSpPr>
              <a:cxnSpLocks/>
              <a:endCxn id="834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3" name="Freeform 832">
              <a:extLst>
                <a:ext uri="{FF2B5EF4-FFF2-40B4-BE49-F238E27FC236}">
                  <a16:creationId xmlns:a16="http://schemas.microsoft.com/office/drawing/2014/main" id="{B6067B0B-1737-564C-B388-321CFDBC6323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659BCC3C-3683-0340-851A-01316083E1B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089784AE-B337-864F-9A4B-BFBE3D38033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36" name="Straight Arrow Connector 835">
              <a:extLst>
                <a:ext uri="{FF2B5EF4-FFF2-40B4-BE49-F238E27FC236}">
                  <a16:creationId xmlns:a16="http://schemas.microsoft.com/office/drawing/2014/main" id="{3F2EE553-6437-ED42-98B8-94F7F8EBF4DC}"/>
                </a:ext>
              </a:extLst>
            </p:cNvPr>
            <p:cNvCxnSpPr>
              <a:cxnSpLocks noChangeAspect="1"/>
              <a:stCxn id="835" idx="4"/>
              <a:endCxn id="838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2EA0B117-BD0F-7542-AF94-673DA5EFAC0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1E63A622-8BCC-734D-91A4-A5AB55F5D59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839" name="Straight Arrow Connector 838">
              <a:extLst>
                <a:ext uri="{FF2B5EF4-FFF2-40B4-BE49-F238E27FC236}">
                  <a16:creationId xmlns:a16="http://schemas.microsoft.com/office/drawing/2014/main" id="{644716A8-EBC4-6944-B8D5-D55C52B962B7}"/>
                </a:ext>
              </a:extLst>
            </p:cNvPr>
            <p:cNvCxnSpPr>
              <a:cxnSpLocks noChangeAspect="1"/>
              <a:stCxn id="837" idx="4"/>
              <a:endCxn id="838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Straight Arrow Connector 839">
              <a:extLst>
                <a:ext uri="{FF2B5EF4-FFF2-40B4-BE49-F238E27FC236}">
                  <a16:creationId xmlns:a16="http://schemas.microsoft.com/office/drawing/2014/main" id="{06D86EAF-EB93-8F42-82E8-D670B83E3A4D}"/>
                </a:ext>
              </a:extLst>
            </p:cNvPr>
            <p:cNvCxnSpPr>
              <a:cxnSpLocks/>
              <a:stCxn id="834" idx="4"/>
              <a:endCxn id="837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Straight Arrow Connector 840">
              <a:extLst>
                <a:ext uri="{FF2B5EF4-FFF2-40B4-BE49-F238E27FC236}">
                  <a16:creationId xmlns:a16="http://schemas.microsoft.com/office/drawing/2014/main" id="{26C70F4B-B039-5544-98A3-CB2B6B7BB5EC}"/>
                </a:ext>
              </a:extLst>
            </p:cNvPr>
            <p:cNvCxnSpPr>
              <a:cxnSpLocks noChangeAspect="1"/>
              <a:stCxn id="822" idx="3"/>
              <a:endCxn id="834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2" name="Rectangle 841">
              <a:extLst>
                <a:ext uri="{FF2B5EF4-FFF2-40B4-BE49-F238E27FC236}">
                  <a16:creationId xmlns:a16="http://schemas.microsoft.com/office/drawing/2014/main" id="{19E8BC53-F597-BA43-B415-6DDE2D5FE30E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TextBox 842">
              <a:extLst>
                <a:ext uri="{FF2B5EF4-FFF2-40B4-BE49-F238E27FC236}">
                  <a16:creationId xmlns:a16="http://schemas.microsoft.com/office/drawing/2014/main" id="{FF95A8A0-D9A3-BF4C-B9F9-3E4FA25776D4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844" name="TextBox 843">
              <a:extLst>
                <a:ext uri="{FF2B5EF4-FFF2-40B4-BE49-F238E27FC236}">
                  <a16:creationId xmlns:a16="http://schemas.microsoft.com/office/drawing/2014/main" id="{9A1A2BE3-7DC1-DD43-B130-9CEE7102CF55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45" name="Straight Arrow Connector 844">
              <a:extLst>
                <a:ext uri="{FF2B5EF4-FFF2-40B4-BE49-F238E27FC236}">
                  <a16:creationId xmlns:a16="http://schemas.microsoft.com/office/drawing/2014/main" id="{4C41A14B-1464-C04A-A1EB-B99C1935B3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Arrow Connector 845">
              <a:extLst>
                <a:ext uri="{FF2B5EF4-FFF2-40B4-BE49-F238E27FC236}">
                  <a16:creationId xmlns:a16="http://schemas.microsoft.com/office/drawing/2014/main" id="{E72F5B80-58D5-5047-B4C7-48676335B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Arrow Connector 846">
              <a:extLst>
                <a:ext uri="{FF2B5EF4-FFF2-40B4-BE49-F238E27FC236}">
                  <a16:creationId xmlns:a16="http://schemas.microsoft.com/office/drawing/2014/main" id="{A47B8A86-C30A-354F-B420-CC1DD9A9C8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8" name="TextBox 847">
              <a:extLst>
                <a:ext uri="{FF2B5EF4-FFF2-40B4-BE49-F238E27FC236}">
                  <a16:creationId xmlns:a16="http://schemas.microsoft.com/office/drawing/2014/main" id="{808003F3-7446-6546-97CA-8E98323DE867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849" name="Freeform 848">
              <a:extLst>
                <a:ext uri="{FF2B5EF4-FFF2-40B4-BE49-F238E27FC236}">
                  <a16:creationId xmlns:a16="http://schemas.microsoft.com/office/drawing/2014/main" id="{8592E6AD-1F10-AC47-A7E4-1281AC19A7FC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TextBox 849">
              <a:extLst>
                <a:ext uri="{FF2B5EF4-FFF2-40B4-BE49-F238E27FC236}">
                  <a16:creationId xmlns:a16="http://schemas.microsoft.com/office/drawing/2014/main" id="{D8C02F8A-EB06-5E45-BAC4-20237082987C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851" name="TextBox 850">
              <a:extLst>
                <a:ext uri="{FF2B5EF4-FFF2-40B4-BE49-F238E27FC236}">
                  <a16:creationId xmlns:a16="http://schemas.microsoft.com/office/drawing/2014/main" id="{BC03A9F6-090D-A44C-B743-403F7FBDB91B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852" name="Straight Arrow Connector 851">
              <a:extLst>
                <a:ext uri="{FF2B5EF4-FFF2-40B4-BE49-F238E27FC236}">
                  <a16:creationId xmlns:a16="http://schemas.microsoft.com/office/drawing/2014/main" id="{8BEF0529-328E-C044-A306-35D740F240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Straight Arrow Connector 852">
              <a:extLst>
                <a:ext uri="{FF2B5EF4-FFF2-40B4-BE49-F238E27FC236}">
                  <a16:creationId xmlns:a16="http://schemas.microsoft.com/office/drawing/2014/main" id="{B8AFB78B-CBAC-6243-AFAE-AE724843BC10}"/>
                </a:ext>
              </a:extLst>
            </p:cNvPr>
            <p:cNvCxnSpPr>
              <a:cxnSpLocks/>
              <a:endCxn id="83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4" name="TextBox 853">
              <a:extLst>
                <a:ext uri="{FF2B5EF4-FFF2-40B4-BE49-F238E27FC236}">
                  <a16:creationId xmlns:a16="http://schemas.microsoft.com/office/drawing/2014/main" id="{E73C0325-9549-494B-900A-46CE34ECEDF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855" name="TextBox 854">
              <a:extLst>
                <a:ext uri="{FF2B5EF4-FFF2-40B4-BE49-F238E27FC236}">
                  <a16:creationId xmlns:a16="http://schemas.microsoft.com/office/drawing/2014/main" id="{9E7DB14B-E6F4-2E45-8471-F8AACC42BEE0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856" name="Straight Arrow Connector 855">
              <a:extLst>
                <a:ext uri="{FF2B5EF4-FFF2-40B4-BE49-F238E27FC236}">
                  <a16:creationId xmlns:a16="http://schemas.microsoft.com/office/drawing/2014/main" id="{58D38EE0-1C8D-B344-AA49-C30F9FDE5FD8}"/>
                </a:ext>
              </a:extLst>
            </p:cNvPr>
            <p:cNvCxnSpPr>
              <a:cxnSpLocks/>
              <a:endCxn id="834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7" name="TextBox 856">
              <a:extLst>
                <a:ext uri="{FF2B5EF4-FFF2-40B4-BE49-F238E27FC236}">
                  <a16:creationId xmlns:a16="http://schemas.microsoft.com/office/drawing/2014/main" id="{6BD0CF4A-74C0-EE42-B835-151B371CC027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858" name="Straight Arrow Connector 857">
              <a:extLst>
                <a:ext uri="{FF2B5EF4-FFF2-40B4-BE49-F238E27FC236}">
                  <a16:creationId xmlns:a16="http://schemas.microsoft.com/office/drawing/2014/main" id="{E5336203-96BC-FE4B-9DA7-1B37DC7E6DE5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1343E605-FD67-2543-A4C5-F59760A3123E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860" name="Straight Arrow Connector 859">
              <a:extLst>
                <a:ext uri="{FF2B5EF4-FFF2-40B4-BE49-F238E27FC236}">
                  <a16:creationId xmlns:a16="http://schemas.microsoft.com/office/drawing/2014/main" id="{B1AF9D94-2787-2A40-BF73-542FB7F75A67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Arrow Connector 860">
              <a:extLst>
                <a:ext uri="{FF2B5EF4-FFF2-40B4-BE49-F238E27FC236}">
                  <a16:creationId xmlns:a16="http://schemas.microsoft.com/office/drawing/2014/main" id="{60DF7AE4-E5C9-5142-A25A-DB8E578EF3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DC73CCF2-5DA9-BC48-B027-ACF182A7A754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863" name="Freeform 862">
              <a:extLst>
                <a:ext uri="{FF2B5EF4-FFF2-40B4-BE49-F238E27FC236}">
                  <a16:creationId xmlns:a16="http://schemas.microsoft.com/office/drawing/2014/main" id="{C0097E48-B07E-B14C-8E2A-3FA9D1C56FC2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4" name="TextBox 863">
              <a:extLst>
                <a:ext uri="{FF2B5EF4-FFF2-40B4-BE49-F238E27FC236}">
                  <a16:creationId xmlns:a16="http://schemas.microsoft.com/office/drawing/2014/main" id="{9369980D-B2D0-724A-B94E-5C3965F09590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865" name="TextBox 864">
              <a:extLst>
                <a:ext uri="{FF2B5EF4-FFF2-40B4-BE49-F238E27FC236}">
                  <a16:creationId xmlns:a16="http://schemas.microsoft.com/office/drawing/2014/main" id="{87E49BFD-DF32-904F-8608-9CA39DA8DA0F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866" name="Straight Arrow Connector 865">
              <a:extLst>
                <a:ext uri="{FF2B5EF4-FFF2-40B4-BE49-F238E27FC236}">
                  <a16:creationId xmlns:a16="http://schemas.microsoft.com/office/drawing/2014/main" id="{7599FE36-0CC1-814C-8073-1AABFF64F83A}"/>
                </a:ext>
              </a:extLst>
            </p:cNvPr>
            <p:cNvCxnSpPr>
              <a:cxnSpLocks/>
              <a:stCxn id="834" idx="4"/>
              <a:endCxn id="83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7" name="Freeform 866">
              <a:extLst>
                <a:ext uri="{FF2B5EF4-FFF2-40B4-BE49-F238E27FC236}">
                  <a16:creationId xmlns:a16="http://schemas.microsoft.com/office/drawing/2014/main" id="{05BAB7D4-5A79-3446-8C9D-C3ECA8FE215B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Freeform 867">
              <a:extLst>
                <a:ext uri="{FF2B5EF4-FFF2-40B4-BE49-F238E27FC236}">
                  <a16:creationId xmlns:a16="http://schemas.microsoft.com/office/drawing/2014/main" id="{99CE70E5-C096-5048-AD9D-D19FD048E193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TextBox 868">
              <a:extLst>
                <a:ext uri="{FF2B5EF4-FFF2-40B4-BE49-F238E27FC236}">
                  <a16:creationId xmlns:a16="http://schemas.microsoft.com/office/drawing/2014/main" id="{B28CB46E-6305-F14E-B0B2-40626AA0AE0C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70" name="Straight Arrow Connector 869">
              <a:extLst>
                <a:ext uri="{FF2B5EF4-FFF2-40B4-BE49-F238E27FC236}">
                  <a16:creationId xmlns:a16="http://schemas.microsoft.com/office/drawing/2014/main" id="{13A69452-2A21-9A43-824C-0309867919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Straight Arrow Connector 870">
              <a:extLst>
                <a:ext uri="{FF2B5EF4-FFF2-40B4-BE49-F238E27FC236}">
                  <a16:creationId xmlns:a16="http://schemas.microsoft.com/office/drawing/2014/main" id="{96FB7DF8-42D3-E94B-A2E0-2FD22DFF3E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2" name="TextBox 871">
              <a:extLst>
                <a:ext uri="{FF2B5EF4-FFF2-40B4-BE49-F238E27FC236}">
                  <a16:creationId xmlns:a16="http://schemas.microsoft.com/office/drawing/2014/main" id="{D87711C2-BB50-E94E-91C9-74170F339EF5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73" name="Straight Arrow Connector 872">
              <a:extLst>
                <a:ext uri="{FF2B5EF4-FFF2-40B4-BE49-F238E27FC236}">
                  <a16:creationId xmlns:a16="http://schemas.microsoft.com/office/drawing/2014/main" id="{03BB590F-F689-DC40-B85C-84D8D781FA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4" name="TextBox 873">
              <a:extLst>
                <a:ext uri="{FF2B5EF4-FFF2-40B4-BE49-F238E27FC236}">
                  <a16:creationId xmlns:a16="http://schemas.microsoft.com/office/drawing/2014/main" id="{A355686A-92DD-6341-B4C4-574D847C71F4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875" name="Oval 874">
            <a:extLst>
              <a:ext uri="{FF2B5EF4-FFF2-40B4-BE49-F238E27FC236}">
                <a16:creationId xmlns:a16="http://schemas.microsoft.com/office/drawing/2014/main" id="{E1C5166B-E081-FD41-A5D8-8162DD9FC09E}"/>
              </a:ext>
            </a:extLst>
          </p:cNvPr>
          <p:cNvSpPr/>
          <p:nvPr/>
        </p:nvSpPr>
        <p:spPr>
          <a:xfrm>
            <a:off x="10733106" y="118333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Oval 875">
            <a:extLst>
              <a:ext uri="{FF2B5EF4-FFF2-40B4-BE49-F238E27FC236}">
                <a16:creationId xmlns:a16="http://schemas.microsoft.com/office/drawing/2014/main" id="{B74120CA-40C7-0340-A143-6EE32487641E}"/>
              </a:ext>
            </a:extLst>
          </p:cNvPr>
          <p:cNvSpPr/>
          <p:nvPr/>
        </p:nvSpPr>
        <p:spPr>
          <a:xfrm>
            <a:off x="10934935" y="113972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7" name="Oval 876">
            <a:extLst>
              <a:ext uri="{FF2B5EF4-FFF2-40B4-BE49-F238E27FC236}">
                <a16:creationId xmlns:a16="http://schemas.microsoft.com/office/drawing/2014/main" id="{8601D6EE-936D-064E-ACDF-784BEB4027E5}"/>
              </a:ext>
            </a:extLst>
          </p:cNvPr>
          <p:cNvSpPr/>
          <p:nvPr/>
        </p:nvSpPr>
        <p:spPr>
          <a:xfrm>
            <a:off x="11116210" y="118624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Oval 877">
            <a:extLst>
              <a:ext uri="{FF2B5EF4-FFF2-40B4-BE49-F238E27FC236}">
                <a16:creationId xmlns:a16="http://schemas.microsoft.com/office/drawing/2014/main" id="{9A7457F8-8AD4-2D48-A68B-F12A8D1B8DCD}"/>
              </a:ext>
            </a:extLst>
          </p:cNvPr>
          <p:cNvSpPr/>
          <p:nvPr/>
        </p:nvSpPr>
        <p:spPr>
          <a:xfrm>
            <a:off x="11249360" y="149265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9" name="Oval 878">
            <a:extLst>
              <a:ext uri="{FF2B5EF4-FFF2-40B4-BE49-F238E27FC236}">
                <a16:creationId xmlns:a16="http://schemas.microsoft.com/office/drawing/2014/main" id="{7F6A5CEE-ABDA-C14E-BF31-E85C013769A5}"/>
              </a:ext>
            </a:extLst>
          </p:cNvPr>
          <p:cNvSpPr/>
          <p:nvPr/>
        </p:nvSpPr>
        <p:spPr>
          <a:xfrm>
            <a:off x="11430635" y="221294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Oval 879">
            <a:extLst>
              <a:ext uri="{FF2B5EF4-FFF2-40B4-BE49-F238E27FC236}">
                <a16:creationId xmlns:a16="http://schemas.microsoft.com/office/drawing/2014/main" id="{31D0D6F5-BA00-F94A-BBDC-A2E1FEEB2EA9}"/>
              </a:ext>
            </a:extLst>
          </p:cNvPr>
          <p:cNvSpPr/>
          <p:nvPr/>
        </p:nvSpPr>
        <p:spPr>
          <a:xfrm>
            <a:off x="11611910" y="228834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1" name="Oval 880">
            <a:extLst>
              <a:ext uri="{FF2B5EF4-FFF2-40B4-BE49-F238E27FC236}">
                <a16:creationId xmlns:a16="http://schemas.microsoft.com/office/drawing/2014/main" id="{389637A5-EE20-0448-8171-4040AB0577EA}"/>
              </a:ext>
            </a:extLst>
          </p:cNvPr>
          <p:cNvSpPr/>
          <p:nvPr/>
        </p:nvSpPr>
        <p:spPr>
          <a:xfrm>
            <a:off x="11929545" y="302948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Oval 881">
            <a:extLst>
              <a:ext uri="{FF2B5EF4-FFF2-40B4-BE49-F238E27FC236}">
                <a16:creationId xmlns:a16="http://schemas.microsoft.com/office/drawing/2014/main" id="{819C009D-991F-C04C-A149-3A5E9C62E2AC}"/>
              </a:ext>
            </a:extLst>
          </p:cNvPr>
          <p:cNvSpPr/>
          <p:nvPr/>
        </p:nvSpPr>
        <p:spPr>
          <a:xfrm>
            <a:off x="11297488" y="489518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3" name="Oval 882">
            <a:extLst>
              <a:ext uri="{FF2B5EF4-FFF2-40B4-BE49-F238E27FC236}">
                <a16:creationId xmlns:a16="http://schemas.microsoft.com/office/drawing/2014/main" id="{3DCAC872-21E3-CF4E-BAFD-EB1927A148F7}"/>
              </a:ext>
            </a:extLst>
          </p:cNvPr>
          <p:cNvSpPr/>
          <p:nvPr/>
        </p:nvSpPr>
        <p:spPr>
          <a:xfrm>
            <a:off x="10907663" y="306638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Oval 883">
            <a:extLst>
              <a:ext uri="{FF2B5EF4-FFF2-40B4-BE49-F238E27FC236}">
                <a16:creationId xmlns:a16="http://schemas.microsoft.com/office/drawing/2014/main" id="{B6BF1F51-D505-7F4B-9E58-8F64CB56F91F}"/>
              </a:ext>
            </a:extLst>
          </p:cNvPr>
          <p:cNvSpPr/>
          <p:nvPr/>
        </p:nvSpPr>
        <p:spPr>
          <a:xfrm>
            <a:off x="11253669" y="225933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Oval 886">
            <a:extLst>
              <a:ext uri="{FF2B5EF4-FFF2-40B4-BE49-F238E27FC236}">
                <a16:creationId xmlns:a16="http://schemas.microsoft.com/office/drawing/2014/main" id="{0BE10C31-7A10-2841-992F-BF324F788AA2}"/>
              </a:ext>
            </a:extLst>
          </p:cNvPr>
          <p:cNvSpPr/>
          <p:nvPr/>
        </p:nvSpPr>
        <p:spPr>
          <a:xfrm>
            <a:off x="11741351" y="301566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Oval 887">
            <a:extLst>
              <a:ext uri="{FF2B5EF4-FFF2-40B4-BE49-F238E27FC236}">
                <a16:creationId xmlns:a16="http://schemas.microsoft.com/office/drawing/2014/main" id="{02CEDF84-1A61-B641-9570-B1D42372C2CE}"/>
              </a:ext>
            </a:extLst>
          </p:cNvPr>
          <p:cNvSpPr/>
          <p:nvPr/>
        </p:nvSpPr>
        <p:spPr>
          <a:xfrm>
            <a:off x="11142977" y="302368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Oval 888">
            <a:extLst>
              <a:ext uri="{FF2B5EF4-FFF2-40B4-BE49-F238E27FC236}">
                <a16:creationId xmlns:a16="http://schemas.microsoft.com/office/drawing/2014/main" id="{815F2B93-3E76-0349-941A-D24E320883E0}"/>
              </a:ext>
            </a:extLst>
          </p:cNvPr>
          <p:cNvSpPr/>
          <p:nvPr/>
        </p:nvSpPr>
        <p:spPr>
          <a:xfrm>
            <a:off x="11033423" y="175258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Oval 889">
            <a:extLst>
              <a:ext uri="{FF2B5EF4-FFF2-40B4-BE49-F238E27FC236}">
                <a16:creationId xmlns:a16="http://schemas.microsoft.com/office/drawing/2014/main" id="{E39CDBF0-1768-3B4E-B56A-79943BCE5E70}"/>
              </a:ext>
            </a:extLst>
          </p:cNvPr>
          <p:cNvSpPr/>
          <p:nvPr/>
        </p:nvSpPr>
        <p:spPr>
          <a:xfrm>
            <a:off x="11609523" y="491548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1" name="Oval 890">
            <a:extLst>
              <a:ext uri="{FF2B5EF4-FFF2-40B4-BE49-F238E27FC236}">
                <a16:creationId xmlns:a16="http://schemas.microsoft.com/office/drawing/2014/main" id="{5F8B8035-7F8C-8445-8856-909A13C6C3AF}"/>
              </a:ext>
            </a:extLst>
          </p:cNvPr>
          <p:cNvSpPr/>
          <p:nvPr/>
        </p:nvSpPr>
        <p:spPr>
          <a:xfrm>
            <a:off x="12470358" y="363862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7" name="Oval 896">
            <a:extLst>
              <a:ext uri="{FF2B5EF4-FFF2-40B4-BE49-F238E27FC236}">
                <a16:creationId xmlns:a16="http://schemas.microsoft.com/office/drawing/2014/main" id="{B2BC7CFB-E4A3-8243-809C-C026DD5C6048}"/>
              </a:ext>
            </a:extLst>
          </p:cNvPr>
          <p:cNvSpPr/>
          <p:nvPr/>
        </p:nvSpPr>
        <p:spPr>
          <a:xfrm>
            <a:off x="12011373" y="38974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8" name="Oval 897">
            <a:extLst>
              <a:ext uri="{FF2B5EF4-FFF2-40B4-BE49-F238E27FC236}">
                <a16:creationId xmlns:a16="http://schemas.microsoft.com/office/drawing/2014/main" id="{43159F6D-D652-2B48-BD9E-40A082C4AD57}"/>
              </a:ext>
            </a:extLst>
          </p:cNvPr>
          <p:cNvSpPr/>
          <p:nvPr/>
        </p:nvSpPr>
        <p:spPr>
          <a:xfrm>
            <a:off x="11841045" y="441292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9" name="Oval 898">
            <a:extLst>
              <a:ext uri="{FF2B5EF4-FFF2-40B4-BE49-F238E27FC236}">
                <a16:creationId xmlns:a16="http://schemas.microsoft.com/office/drawing/2014/main" id="{E4E674DA-50B8-2748-800D-6C4C14E09E6D}"/>
              </a:ext>
            </a:extLst>
          </p:cNvPr>
          <p:cNvSpPr/>
          <p:nvPr/>
        </p:nvSpPr>
        <p:spPr>
          <a:xfrm>
            <a:off x="12410302" y="440396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6" name="Group 975">
            <a:extLst>
              <a:ext uri="{FF2B5EF4-FFF2-40B4-BE49-F238E27FC236}">
                <a16:creationId xmlns:a16="http://schemas.microsoft.com/office/drawing/2014/main" id="{61A006D6-50C8-094F-B917-0FF2474FAE02}"/>
              </a:ext>
            </a:extLst>
          </p:cNvPr>
          <p:cNvGrpSpPr/>
          <p:nvPr/>
        </p:nvGrpSpPr>
        <p:grpSpPr>
          <a:xfrm>
            <a:off x="13166660" y="800172"/>
            <a:ext cx="2444205" cy="4620717"/>
            <a:chOff x="332046" y="3492740"/>
            <a:chExt cx="2444205" cy="4620717"/>
          </a:xfrm>
        </p:grpSpPr>
        <p:sp>
          <p:nvSpPr>
            <p:cNvPr id="977" name="Oval 976">
              <a:extLst>
                <a:ext uri="{FF2B5EF4-FFF2-40B4-BE49-F238E27FC236}">
                  <a16:creationId xmlns:a16="http://schemas.microsoft.com/office/drawing/2014/main" id="{AE63323C-AE74-A64D-9C6A-06C5C00196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978" name="Triangle 977">
              <a:extLst>
                <a:ext uri="{FF2B5EF4-FFF2-40B4-BE49-F238E27FC236}">
                  <a16:creationId xmlns:a16="http://schemas.microsoft.com/office/drawing/2014/main" id="{0F28B193-373C-244F-BD47-97174F73CA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979" name="Oval 978">
              <a:extLst>
                <a:ext uri="{FF2B5EF4-FFF2-40B4-BE49-F238E27FC236}">
                  <a16:creationId xmlns:a16="http://schemas.microsoft.com/office/drawing/2014/main" id="{34DC7DAB-7B34-B942-82EE-4BEEFD15D1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980" name="Triangle 979">
              <a:extLst>
                <a:ext uri="{FF2B5EF4-FFF2-40B4-BE49-F238E27FC236}">
                  <a16:creationId xmlns:a16="http://schemas.microsoft.com/office/drawing/2014/main" id="{CDB6949D-C90C-A643-BFB3-CAC677B870B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981" name="Rectangle 980">
              <a:extLst>
                <a:ext uri="{FF2B5EF4-FFF2-40B4-BE49-F238E27FC236}">
                  <a16:creationId xmlns:a16="http://schemas.microsoft.com/office/drawing/2014/main" id="{3DBB53FD-E841-2548-A11C-F78B60557D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82" name="Triangle 981">
              <a:extLst>
                <a:ext uri="{FF2B5EF4-FFF2-40B4-BE49-F238E27FC236}">
                  <a16:creationId xmlns:a16="http://schemas.microsoft.com/office/drawing/2014/main" id="{A32C0011-AA88-0047-9BBD-870AD9093B7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983" name="Straight Arrow Connector 982">
              <a:extLst>
                <a:ext uri="{FF2B5EF4-FFF2-40B4-BE49-F238E27FC236}">
                  <a16:creationId xmlns:a16="http://schemas.microsoft.com/office/drawing/2014/main" id="{6B5D317A-EB33-064F-BAD2-7F7D772017E0}"/>
                </a:ext>
              </a:extLst>
            </p:cNvPr>
            <p:cNvCxnSpPr>
              <a:cxnSpLocks/>
              <a:stCxn id="981" idx="2"/>
              <a:endCxn id="982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4" name="Oval 983">
              <a:extLst>
                <a:ext uri="{FF2B5EF4-FFF2-40B4-BE49-F238E27FC236}">
                  <a16:creationId xmlns:a16="http://schemas.microsoft.com/office/drawing/2014/main" id="{A28390AE-A3F1-6F44-8E85-D5D8C8EDBA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985" name="Straight Arrow Connector 984">
              <a:extLst>
                <a:ext uri="{FF2B5EF4-FFF2-40B4-BE49-F238E27FC236}">
                  <a16:creationId xmlns:a16="http://schemas.microsoft.com/office/drawing/2014/main" id="{26F81242-2DC3-CB4E-BA54-DAADAD3EEA46}"/>
                </a:ext>
              </a:extLst>
            </p:cNvPr>
            <p:cNvCxnSpPr>
              <a:cxnSpLocks noChangeAspect="1"/>
              <a:stCxn id="994" idx="4"/>
              <a:endCxn id="984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6" name="Freeform 985">
              <a:extLst>
                <a:ext uri="{FF2B5EF4-FFF2-40B4-BE49-F238E27FC236}">
                  <a16:creationId xmlns:a16="http://schemas.microsoft.com/office/drawing/2014/main" id="{ECFD2E81-AB4A-014A-9013-F8459FC1FF7E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7" name="Straight Arrow Connector 986">
              <a:extLst>
                <a:ext uri="{FF2B5EF4-FFF2-40B4-BE49-F238E27FC236}">
                  <a16:creationId xmlns:a16="http://schemas.microsoft.com/office/drawing/2014/main" id="{74AF69FF-DFF7-AC40-9B4E-BFFF71B27305}"/>
                </a:ext>
              </a:extLst>
            </p:cNvPr>
            <p:cNvCxnSpPr>
              <a:cxnSpLocks/>
              <a:stCxn id="981" idx="2"/>
              <a:endCxn id="980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Arrow Connector 987">
              <a:extLst>
                <a:ext uri="{FF2B5EF4-FFF2-40B4-BE49-F238E27FC236}">
                  <a16:creationId xmlns:a16="http://schemas.microsoft.com/office/drawing/2014/main" id="{B6BB1E39-FD27-F34A-B15D-8710F64B78F4}"/>
                </a:ext>
              </a:extLst>
            </p:cNvPr>
            <p:cNvCxnSpPr>
              <a:cxnSpLocks/>
              <a:endCxn id="990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9" name="Freeform 988">
              <a:extLst>
                <a:ext uri="{FF2B5EF4-FFF2-40B4-BE49-F238E27FC236}">
                  <a16:creationId xmlns:a16="http://schemas.microsoft.com/office/drawing/2014/main" id="{F5B4AD0E-177A-2E44-8A16-3379A11FE9B6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990" name="Oval 989">
              <a:extLst>
                <a:ext uri="{FF2B5EF4-FFF2-40B4-BE49-F238E27FC236}">
                  <a16:creationId xmlns:a16="http://schemas.microsoft.com/office/drawing/2014/main" id="{BEBEEF05-7510-9E48-9EFD-46FDAF42949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991" name="Oval 990">
              <a:extLst>
                <a:ext uri="{FF2B5EF4-FFF2-40B4-BE49-F238E27FC236}">
                  <a16:creationId xmlns:a16="http://schemas.microsoft.com/office/drawing/2014/main" id="{3CA91B31-09A4-E04D-8206-C17A9EA64B6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92" name="Straight Arrow Connector 991">
              <a:extLst>
                <a:ext uri="{FF2B5EF4-FFF2-40B4-BE49-F238E27FC236}">
                  <a16:creationId xmlns:a16="http://schemas.microsoft.com/office/drawing/2014/main" id="{1E574494-8861-DE45-9F18-E0D82B2CA700}"/>
                </a:ext>
              </a:extLst>
            </p:cNvPr>
            <p:cNvCxnSpPr>
              <a:cxnSpLocks noChangeAspect="1"/>
              <a:stCxn id="991" idx="4"/>
              <a:endCxn id="994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3" name="Oval 992">
              <a:extLst>
                <a:ext uri="{FF2B5EF4-FFF2-40B4-BE49-F238E27FC236}">
                  <a16:creationId xmlns:a16="http://schemas.microsoft.com/office/drawing/2014/main" id="{7DAF3B0F-937F-424E-91F6-6D7DE8CF333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94" name="Oval 993">
              <a:extLst>
                <a:ext uri="{FF2B5EF4-FFF2-40B4-BE49-F238E27FC236}">
                  <a16:creationId xmlns:a16="http://schemas.microsoft.com/office/drawing/2014/main" id="{0F4B0B58-2682-5546-8F87-7D82D2AADE2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995" name="Straight Arrow Connector 994">
              <a:extLst>
                <a:ext uri="{FF2B5EF4-FFF2-40B4-BE49-F238E27FC236}">
                  <a16:creationId xmlns:a16="http://schemas.microsoft.com/office/drawing/2014/main" id="{4C96284B-C809-B94E-97E6-35F0FCC08B83}"/>
                </a:ext>
              </a:extLst>
            </p:cNvPr>
            <p:cNvCxnSpPr>
              <a:cxnSpLocks noChangeAspect="1"/>
              <a:stCxn id="993" idx="4"/>
              <a:endCxn id="994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Arrow Connector 995">
              <a:extLst>
                <a:ext uri="{FF2B5EF4-FFF2-40B4-BE49-F238E27FC236}">
                  <a16:creationId xmlns:a16="http://schemas.microsoft.com/office/drawing/2014/main" id="{C6F2229A-CA9F-0E43-A3ED-2569930BE19A}"/>
                </a:ext>
              </a:extLst>
            </p:cNvPr>
            <p:cNvCxnSpPr>
              <a:cxnSpLocks/>
              <a:stCxn id="990" idx="4"/>
              <a:endCxn id="993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Straight Arrow Connector 996">
              <a:extLst>
                <a:ext uri="{FF2B5EF4-FFF2-40B4-BE49-F238E27FC236}">
                  <a16:creationId xmlns:a16="http://schemas.microsoft.com/office/drawing/2014/main" id="{EE056A6F-5FD1-9548-828E-C084A4016BED}"/>
                </a:ext>
              </a:extLst>
            </p:cNvPr>
            <p:cNvCxnSpPr>
              <a:cxnSpLocks noChangeAspect="1"/>
              <a:stCxn id="978" idx="3"/>
              <a:endCxn id="990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8" name="Rectangle 997">
              <a:extLst>
                <a:ext uri="{FF2B5EF4-FFF2-40B4-BE49-F238E27FC236}">
                  <a16:creationId xmlns:a16="http://schemas.microsoft.com/office/drawing/2014/main" id="{BFDEF637-4A3D-5A42-8102-7627311546BF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9" name="TextBox 998">
              <a:extLst>
                <a:ext uri="{FF2B5EF4-FFF2-40B4-BE49-F238E27FC236}">
                  <a16:creationId xmlns:a16="http://schemas.microsoft.com/office/drawing/2014/main" id="{9A3CB8AD-F778-9349-9736-6C69A979093C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000" name="TextBox 999">
              <a:extLst>
                <a:ext uri="{FF2B5EF4-FFF2-40B4-BE49-F238E27FC236}">
                  <a16:creationId xmlns:a16="http://schemas.microsoft.com/office/drawing/2014/main" id="{90D74143-8032-9646-85F0-7B4642B62A9E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01" name="Straight Arrow Connector 1000">
              <a:extLst>
                <a:ext uri="{FF2B5EF4-FFF2-40B4-BE49-F238E27FC236}">
                  <a16:creationId xmlns:a16="http://schemas.microsoft.com/office/drawing/2014/main" id="{72B6B86B-0B73-8A40-8C51-4668A08A01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Arrow Connector 1001">
              <a:extLst>
                <a:ext uri="{FF2B5EF4-FFF2-40B4-BE49-F238E27FC236}">
                  <a16:creationId xmlns:a16="http://schemas.microsoft.com/office/drawing/2014/main" id="{E5076546-D98C-C24C-94B4-1A163580C2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Arrow Connector 1002">
              <a:extLst>
                <a:ext uri="{FF2B5EF4-FFF2-40B4-BE49-F238E27FC236}">
                  <a16:creationId xmlns:a16="http://schemas.microsoft.com/office/drawing/2014/main" id="{969830A7-7FF5-8E4B-AFB7-8F9D92000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4" name="TextBox 1003">
              <a:extLst>
                <a:ext uri="{FF2B5EF4-FFF2-40B4-BE49-F238E27FC236}">
                  <a16:creationId xmlns:a16="http://schemas.microsoft.com/office/drawing/2014/main" id="{10545A3E-6C0D-1640-A8BB-C145C9906893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005" name="Freeform 1004">
              <a:extLst>
                <a:ext uri="{FF2B5EF4-FFF2-40B4-BE49-F238E27FC236}">
                  <a16:creationId xmlns:a16="http://schemas.microsoft.com/office/drawing/2014/main" id="{F16A3672-2A8D-964F-B56E-B56FF00DB7F7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6" name="TextBox 1005">
              <a:extLst>
                <a:ext uri="{FF2B5EF4-FFF2-40B4-BE49-F238E27FC236}">
                  <a16:creationId xmlns:a16="http://schemas.microsoft.com/office/drawing/2014/main" id="{16B2894B-4465-4E4D-80D9-BA1FC5AF5046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007" name="TextBox 1006">
              <a:extLst>
                <a:ext uri="{FF2B5EF4-FFF2-40B4-BE49-F238E27FC236}">
                  <a16:creationId xmlns:a16="http://schemas.microsoft.com/office/drawing/2014/main" id="{DF483394-4EA8-FD42-B0CE-EC9926D19C5D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008" name="Straight Arrow Connector 1007">
              <a:extLst>
                <a:ext uri="{FF2B5EF4-FFF2-40B4-BE49-F238E27FC236}">
                  <a16:creationId xmlns:a16="http://schemas.microsoft.com/office/drawing/2014/main" id="{F2F1527E-CEBE-0C44-8E18-A09485A91F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Straight Arrow Connector 1008">
              <a:extLst>
                <a:ext uri="{FF2B5EF4-FFF2-40B4-BE49-F238E27FC236}">
                  <a16:creationId xmlns:a16="http://schemas.microsoft.com/office/drawing/2014/main" id="{CF4445DF-EFCA-7347-A312-6769C0DC7F45}"/>
                </a:ext>
              </a:extLst>
            </p:cNvPr>
            <p:cNvCxnSpPr>
              <a:cxnSpLocks/>
              <a:endCxn id="991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0" name="TextBox 1009">
              <a:extLst>
                <a:ext uri="{FF2B5EF4-FFF2-40B4-BE49-F238E27FC236}">
                  <a16:creationId xmlns:a16="http://schemas.microsoft.com/office/drawing/2014/main" id="{DB222748-1F6C-0B4B-B1BD-CC028645A01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11" name="TextBox 1010">
              <a:extLst>
                <a:ext uri="{FF2B5EF4-FFF2-40B4-BE49-F238E27FC236}">
                  <a16:creationId xmlns:a16="http://schemas.microsoft.com/office/drawing/2014/main" id="{AECE764C-C860-8442-A691-778549FE2BB2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012" name="Straight Arrow Connector 1011">
              <a:extLst>
                <a:ext uri="{FF2B5EF4-FFF2-40B4-BE49-F238E27FC236}">
                  <a16:creationId xmlns:a16="http://schemas.microsoft.com/office/drawing/2014/main" id="{A7507142-D79A-D241-A31E-08CE11D46002}"/>
                </a:ext>
              </a:extLst>
            </p:cNvPr>
            <p:cNvCxnSpPr>
              <a:cxnSpLocks/>
              <a:endCxn id="990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3" name="TextBox 1012">
              <a:extLst>
                <a:ext uri="{FF2B5EF4-FFF2-40B4-BE49-F238E27FC236}">
                  <a16:creationId xmlns:a16="http://schemas.microsoft.com/office/drawing/2014/main" id="{D4FEA1CC-8547-5547-B1D4-189DEA0ED0A6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014" name="Straight Arrow Connector 1013">
              <a:extLst>
                <a:ext uri="{FF2B5EF4-FFF2-40B4-BE49-F238E27FC236}">
                  <a16:creationId xmlns:a16="http://schemas.microsoft.com/office/drawing/2014/main" id="{431D83F7-725A-0543-B702-C3C9F13C2601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5" name="TextBox 1014">
              <a:extLst>
                <a:ext uri="{FF2B5EF4-FFF2-40B4-BE49-F238E27FC236}">
                  <a16:creationId xmlns:a16="http://schemas.microsoft.com/office/drawing/2014/main" id="{D2332FA0-2290-8847-92D6-021488161C32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016" name="Straight Arrow Connector 1015">
              <a:extLst>
                <a:ext uri="{FF2B5EF4-FFF2-40B4-BE49-F238E27FC236}">
                  <a16:creationId xmlns:a16="http://schemas.microsoft.com/office/drawing/2014/main" id="{2974C746-F35B-2E41-82C8-B3B95CF00F9E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Arrow Connector 1016">
              <a:extLst>
                <a:ext uri="{FF2B5EF4-FFF2-40B4-BE49-F238E27FC236}">
                  <a16:creationId xmlns:a16="http://schemas.microsoft.com/office/drawing/2014/main" id="{8817A7DE-B8D5-A14F-BA3D-9EECCFA678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8" name="TextBox 1017">
              <a:extLst>
                <a:ext uri="{FF2B5EF4-FFF2-40B4-BE49-F238E27FC236}">
                  <a16:creationId xmlns:a16="http://schemas.microsoft.com/office/drawing/2014/main" id="{C0E24102-CBCB-8348-9723-89AC97E8E866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19" name="Freeform 1018">
              <a:extLst>
                <a:ext uri="{FF2B5EF4-FFF2-40B4-BE49-F238E27FC236}">
                  <a16:creationId xmlns:a16="http://schemas.microsoft.com/office/drawing/2014/main" id="{1F567EA7-14C4-254D-8682-7056CEB90529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0" name="TextBox 1019">
              <a:extLst>
                <a:ext uri="{FF2B5EF4-FFF2-40B4-BE49-F238E27FC236}">
                  <a16:creationId xmlns:a16="http://schemas.microsoft.com/office/drawing/2014/main" id="{8F884F16-19D7-9A47-886A-5605AECB6BB0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021" name="TextBox 1020">
              <a:extLst>
                <a:ext uri="{FF2B5EF4-FFF2-40B4-BE49-F238E27FC236}">
                  <a16:creationId xmlns:a16="http://schemas.microsoft.com/office/drawing/2014/main" id="{793989E2-9E67-5E4C-AC37-5D4A50DC493F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022" name="Straight Arrow Connector 1021">
              <a:extLst>
                <a:ext uri="{FF2B5EF4-FFF2-40B4-BE49-F238E27FC236}">
                  <a16:creationId xmlns:a16="http://schemas.microsoft.com/office/drawing/2014/main" id="{A17A3EF0-DE12-BB4C-9ADD-A541763E6B79}"/>
                </a:ext>
              </a:extLst>
            </p:cNvPr>
            <p:cNvCxnSpPr>
              <a:cxnSpLocks/>
              <a:stCxn id="990" idx="4"/>
              <a:endCxn id="991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3" name="Freeform 1022">
              <a:extLst>
                <a:ext uri="{FF2B5EF4-FFF2-40B4-BE49-F238E27FC236}">
                  <a16:creationId xmlns:a16="http://schemas.microsoft.com/office/drawing/2014/main" id="{EC60CABC-60DE-014D-A3A8-157B302618C8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Freeform 1023">
              <a:extLst>
                <a:ext uri="{FF2B5EF4-FFF2-40B4-BE49-F238E27FC236}">
                  <a16:creationId xmlns:a16="http://schemas.microsoft.com/office/drawing/2014/main" id="{48BBBB42-5DD0-414B-91E9-B67D5D7F5EA1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7F061E16-2F2A-1640-B8F1-90A85F1188A8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26" name="Straight Arrow Connector 1025">
              <a:extLst>
                <a:ext uri="{FF2B5EF4-FFF2-40B4-BE49-F238E27FC236}">
                  <a16:creationId xmlns:a16="http://schemas.microsoft.com/office/drawing/2014/main" id="{2E94A73F-AC9E-EA42-9235-229EB83D39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A9018EC3-8F10-DE4E-A4FD-C16133FEB9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C80A7EF9-F4C9-1744-9D62-11F5205DA0FB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29" name="Straight Arrow Connector 1028">
              <a:extLst>
                <a:ext uri="{FF2B5EF4-FFF2-40B4-BE49-F238E27FC236}">
                  <a16:creationId xmlns:a16="http://schemas.microsoft.com/office/drawing/2014/main" id="{E9EE6CEE-98D1-744A-A75E-9FC678309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6FA7000C-9FC5-D14A-8BBE-A4A338E4CDD2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031" name="Oval 1030">
            <a:extLst>
              <a:ext uri="{FF2B5EF4-FFF2-40B4-BE49-F238E27FC236}">
                <a16:creationId xmlns:a16="http://schemas.microsoft.com/office/drawing/2014/main" id="{30E1E4E2-08B3-4441-AC8F-31DB924B3CC7}"/>
              </a:ext>
            </a:extLst>
          </p:cNvPr>
          <p:cNvSpPr/>
          <p:nvPr/>
        </p:nvSpPr>
        <p:spPr>
          <a:xfrm>
            <a:off x="13332375" y="115571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8E4E4483-55C7-B84D-9501-3D7247FDFCF4}"/>
              </a:ext>
            </a:extLst>
          </p:cNvPr>
          <p:cNvSpPr/>
          <p:nvPr/>
        </p:nvSpPr>
        <p:spPr>
          <a:xfrm>
            <a:off x="13534204" y="111210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Oval 1032">
            <a:extLst>
              <a:ext uri="{FF2B5EF4-FFF2-40B4-BE49-F238E27FC236}">
                <a16:creationId xmlns:a16="http://schemas.microsoft.com/office/drawing/2014/main" id="{7B099612-4B5C-764B-8B38-B36E04D367F7}"/>
              </a:ext>
            </a:extLst>
          </p:cNvPr>
          <p:cNvSpPr/>
          <p:nvPr/>
        </p:nvSpPr>
        <p:spPr>
          <a:xfrm>
            <a:off x="13715479" y="115862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Oval 1033">
            <a:extLst>
              <a:ext uri="{FF2B5EF4-FFF2-40B4-BE49-F238E27FC236}">
                <a16:creationId xmlns:a16="http://schemas.microsoft.com/office/drawing/2014/main" id="{9F1C2037-C42A-174D-8E43-B848EB06AE83}"/>
              </a:ext>
            </a:extLst>
          </p:cNvPr>
          <p:cNvSpPr/>
          <p:nvPr/>
        </p:nvSpPr>
        <p:spPr>
          <a:xfrm>
            <a:off x="13848629" y="146503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F2A80D83-FA33-B841-8BF1-8173668DBD9B}"/>
              </a:ext>
            </a:extLst>
          </p:cNvPr>
          <p:cNvSpPr/>
          <p:nvPr/>
        </p:nvSpPr>
        <p:spPr>
          <a:xfrm>
            <a:off x="14029904" y="218531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62A31F5A-B925-D749-B166-17690A653DA8}"/>
              </a:ext>
            </a:extLst>
          </p:cNvPr>
          <p:cNvSpPr/>
          <p:nvPr/>
        </p:nvSpPr>
        <p:spPr>
          <a:xfrm>
            <a:off x="14211179" y="226071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E9A714F3-8943-D046-8589-B2AD355A1896}"/>
              </a:ext>
            </a:extLst>
          </p:cNvPr>
          <p:cNvSpPr/>
          <p:nvPr/>
        </p:nvSpPr>
        <p:spPr>
          <a:xfrm>
            <a:off x="14528814" y="300186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Oval 1037">
            <a:extLst>
              <a:ext uri="{FF2B5EF4-FFF2-40B4-BE49-F238E27FC236}">
                <a16:creationId xmlns:a16="http://schemas.microsoft.com/office/drawing/2014/main" id="{41FC89E0-8D80-9449-B3FA-4E4BC876085E}"/>
              </a:ext>
            </a:extLst>
          </p:cNvPr>
          <p:cNvSpPr/>
          <p:nvPr/>
        </p:nvSpPr>
        <p:spPr>
          <a:xfrm>
            <a:off x="14209576" y="486756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769458A2-4CCC-2A4D-83E1-977C03AC1E4F}"/>
              </a:ext>
            </a:extLst>
          </p:cNvPr>
          <p:cNvSpPr/>
          <p:nvPr/>
        </p:nvSpPr>
        <p:spPr>
          <a:xfrm>
            <a:off x="13506932" y="303875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4B814A1F-5288-864E-9F54-2D31074BA988}"/>
              </a:ext>
            </a:extLst>
          </p:cNvPr>
          <p:cNvSpPr/>
          <p:nvPr/>
        </p:nvSpPr>
        <p:spPr>
          <a:xfrm>
            <a:off x="13852938" y="223171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8BDB0A44-1177-4043-969C-7FCBC956016B}"/>
              </a:ext>
            </a:extLst>
          </p:cNvPr>
          <p:cNvSpPr/>
          <p:nvPr/>
        </p:nvSpPr>
        <p:spPr>
          <a:xfrm>
            <a:off x="14340620" y="298804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E556FBC4-F2C1-F648-B844-9EA3D1B79CCE}"/>
              </a:ext>
            </a:extLst>
          </p:cNvPr>
          <p:cNvSpPr/>
          <p:nvPr/>
        </p:nvSpPr>
        <p:spPr>
          <a:xfrm>
            <a:off x="13742246" y="299606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E5E661F4-6AB1-0945-950A-61C51E369D2F}"/>
              </a:ext>
            </a:extLst>
          </p:cNvPr>
          <p:cNvSpPr/>
          <p:nvPr/>
        </p:nvSpPr>
        <p:spPr>
          <a:xfrm>
            <a:off x="13632692" y="172496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1ADB1B16-6A1F-D648-A074-B79F672BA6DC}"/>
              </a:ext>
            </a:extLst>
          </p:cNvPr>
          <p:cNvSpPr/>
          <p:nvPr/>
        </p:nvSpPr>
        <p:spPr>
          <a:xfrm>
            <a:off x="13847843" y="491192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F1F6A9B9-AC22-1542-8288-4A7CDF3D2691}"/>
              </a:ext>
            </a:extLst>
          </p:cNvPr>
          <p:cNvSpPr/>
          <p:nvPr/>
        </p:nvSpPr>
        <p:spPr>
          <a:xfrm>
            <a:off x="15096521" y="359755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Oval 1045">
            <a:extLst>
              <a:ext uri="{FF2B5EF4-FFF2-40B4-BE49-F238E27FC236}">
                <a16:creationId xmlns:a16="http://schemas.microsoft.com/office/drawing/2014/main" id="{E24CD51B-F969-4E4D-824A-FE581DEE3134}"/>
              </a:ext>
            </a:extLst>
          </p:cNvPr>
          <p:cNvSpPr/>
          <p:nvPr/>
        </p:nvSpPr>
        <p:spPr>
          <a:xfrm>
            <a:off x="13813964" y="361910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E1AA154C-9C1E-864D-90B3-B23E65E6A779}"/>
              </a:ext>
            </a:extLst>
          </p:cNvPr>
          <p:cNvSpPr/>
          <p:nvPr/>
        </p:nvSpPr>
        <p:spPr>
          <a:xfrm>
            <a:off x="14250974" y="362453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BB817BF0-D485-E440-BF28-D39EB4BF8DDF}"/>
              </a:ext>
            </a:extLst>
          </p:cNvPr>
          <p:cNvSpPr/>
          <p:nvPr/>
        </p:nvSpPr>
        <p:spPr>
          <a:xfrm>
            <a:off x="14610642" y="386983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Oval 1048">
            <a:extLst>
              <a:ext uri="{FF2B5EF4-FFF2-40B4-BE49-F238E27FC236}">
                <a16:creationId xmlns:a16="http://schemas.microsoft.com/office/drawing/2014/main" id="{0B3D295F-AB28-994E-AA08-3295B2943367}"/>
              </a:ext>
            </a:extLst>
          </p:cNvPr>
          <p:cNvSpPr/>
          <p:nvPr/>
        </p:nvSpPr>
        <p:spPr>
          <a:xfrm>
            <a:off x="14440314" y="438530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30FBA6E6-894C-BB40-91E7-119001E4D68A}"/>
              </a:ext>
            </a:extLst>
          </p:cNvPr>
          <p:cNvSpPr/>
          <p:nvPr/>
        </p:nvSpPr>
        <p:spPr>
          <a:xfrm>
            <a:off x="15009571" y="437634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E41E270B-3308-B14A-B67B-B408EA93DDD4}"/>
              </a:ext>
            </a:extLst>
          </p:cNvPr>
          <p:cNvSpPr/>
          <p:nvPr/>
        </p:nvSpPr>
        <p:spPr>
          <a:xfrm>
            <a:off x="14047046" y="421525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B9EECCF3-6CC0-8142-81EA-80D2D9753A8F}"/>
              </a:ext>
            </a:extLst>
          </p:cNvPr>
          <p:cNvSpPr/>
          <p:nvPr/>
        </p:nvSpPr>
        <p:spPr>
          <a:xfrm>
            <a:off x="14927552" y="360298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185D82C4-77EE-5549-B8A0-FCB092DAB943}"/>
              </a:ext>
            </a:extLst>
          </p:cNvPr>
          <p:cNvSpPr txBox="1"/>
          <p:nvPr/>
        </p:nvSpPr>
        <p:spPr>
          <a:xfrm>
            <a:off x="15115594" y="2589303"/>
            <a:ext cx="731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…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5E445557-80C6-3D45-9C4D-7D947395AD56}"/>
              </a:ext>
            </a:extLst>
          </p:cNvPr>
          <p:cNvGrpSpPr/>
          <p:nvPr/>
        </p:nvGrpSpPr>
        <p:grpSpPr>
          <a:xfrm>
            <a:off x="15682783" y="799183"/>
            <a:ext cx="2444205" cy="4620717"/>
            <a:chOff x="332046" y="3492740"/>
            <a:chExt cx="2444205" cy="4620717"/>
          </a:xfrm>
        </p:grpSpPr>
        <p:sp>
          <p:nvSpPr>
            <p:cNvPr id="1133" name="Oval 1132">
              <a:extLst>
                <a:ext uri="{FF2B5EF4-FFF2-40B4-BE49-F238E27FC236}">
                  <a16:creationId xmlns:a16="http://schemas.microsoft.com/office/drawing/2014/main" id="{BB02375F-4377-824A-BBB4-5A19753630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134" name="Triangle 1133">
              <a:extLst>
                <a:ext uri="{FF2B5EF4-FFF2-40B4-BE49-F238E27FC236}">
                  <a16:creationId xmlns:a16="http://schemas.microsoft.com/office/drawing/2014/main" id="{A794DA1A-0051-A240-B1AE-58358E35C8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135" name="Oval 1134">
              <a:extLst>
                <a:ext uri="{FF2B5EF4-FFF2-40B4-BE49-F238E27FC236}">
                  <a16:creationId xmlns:a16="http://schemas.microsoft.com/office/drawing/2014/main" id="{90CBAB0C-CA72-804C-B508-935B2855D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1136" name="Triangle 1135">
              <a:extLst>
                <a:ext uri="{FF2B5EF4-FFF2-40B4-BE49-F238E27FC236}">
                  <a16:creationId xmlns:a16="http://schemas.microsoft.com/office/drawing/2014/main" id="{73C46717-3266-234A-968F-B86FE4D5EA4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E8DFAEB-8683-BC49-ACA1-8B56DCAD78B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138" name="Triangle 1137">
              <a:extLst>
                <a:ext uri="{FF2B5EF4-FFF2-40B4-BE49-F238E27FC236}">
                  <a16:creationId xmlns:a16="http://schemas.microsoft.com/office/drawing/2014/main" id="{4CF17BAF-403E-6548-8EF3-47181CC7525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139" name="Straight Arrow Connector 1138">
              <a:extLst>
                <a:ext uri="{FF2B5EF4-FFF2-40B4-BE49-F238E27FC236}">
                  <a16:creationId xmlns:a16="http://schemas.microsoft.com/office/drawing/2014/main" id="{91B6A92E-BD4F-294B-B978-705AB1158113}"/>
                </a:ext>
              </a:extLst>
            </p:cNvPr>
            <p:cNvCxnSpPr>
              <a:cxnSpLocks/>
              <a:stCxn id="1137" idx="2"/>
              <a:endCxn id="1138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0" name="Oval 1139">
              <a:extLst>
                <a:ext uri="{FF2B5EF4-FFF2-40B4-BE49-F238E27FC236}">
                  <a16:creationId xmlns:a16="http://schemas.microsoft.com/office/drawing/2014/main" id="{775137AC-897A-A440-BB62-73050694331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1141" name="Straight Arrow Connector 1140">
              <a:extLst>
                <a:ext uri="{FF2B5EF4-FFF2-40B4-BE49-F238E27FC236}">
                  <a16:creationId xmlns:a16="http://schemas.microsoft.com/office/drawing/2014/main" id="{A79FE678-444E-B24C-8C82-0B2FCD1D5FBC}"/>
                </a:ext>
              </a:extLst>
            </p:cNvPr>
            <p:cNvCxnSpPr>
              <a:cxnSpLocks noChangeAspect="1"/>
              <a:stCxn id="1150" idx="4"/>
              <a:endCxn id="1140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2" name="Freeform 1141">
              <a:extLst>
                <a:ext uri="{FF2B5EF4-FFF2-40B4-BE49-F238E27FC236}">
                  <a16:creationId xmlns:a16="http://schemas.microsoft.com/office/drawing/2014/main" id="{7883070B-C13B-7F45-BEB1-0525ADC34BBA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3" name="Straight Arrow Connector 1142">
              <a:extLst>
                <a:ext uri="{FF2B5EF4-FFF2-40B4-BE49-F238E27FC236}">
                  <a16:creationId xmlns:a16="http://schemas.microsoft.com/office/drawing/2014/main" id="{8D105F61-4DF5-0444-A8FD-1493BD830EC5}"/>
                </a:ext>
              </a:extLst>
            </p:cNvPr>
            <p:cNvCxnSpPr>
              <a:cxnSpLocks/>
              <a:stCxn id="1137" idx="2"/>
              <a:endCxn id="1136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4" name="Straight Arrow Connector 1143">
              <a:extLst>
                <a:ext uri="{FF2B5EF4-FFF2-40B4-BE49-F238E27FC236}">
                  <a16:creationId xmlns:a16="http://schemas.microsoft.com/office/drawing/2014/main" id="{A7BED5C3-DC51-0A4B-8D87-970D2C10209C}"/>
                </a:ext>
              </a:extLst>
            </p:cNvPr>
            <p:cNvCxnSpPr>
              <a:cxnSpLocks/>
              <a:endCxn id="1146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5" name="Freeform 1144">
              <a:extLst>
                <a:ext uri="{FF2B5EF4-FFF2-40B4-BE49-F238E27FC236}">
                  <a16:creationId xmlns:a16="http://schemas.microsoft.com/office/drawing/2014/main" id="{6CB3B3D9-7307-D14C-9A61-B15478B730C1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1146" name="Oval 1145">
              <a:extLst>
                <a:ext uri="{FF2B5EF4-FFF2-40B4-BE49-F238E27FC236}">
                  <a16:creationId xmlns:a16="http://schemas.microsoft.com/office/drawing/2014/main" id="{3DC36D91-EDB5-B143-B9CF-938172351BC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147" name="Oval 1146">
              <a:extLst>
                <a:ext uri="{FF2B5EF4-FFF2-40B4-BE49-F238E27FC236}">
                  <a16:creationId xmlns:a16="http://schemas.microsoft.com/office/drawing/2014/main" id="{681F52B4-CE55-CA4D-A882-5E503E0954F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148" name="Straight Arrow Connector 1147">
              <a:extLst>
                <a:ext uri="{FF2B5EF4-FFF2-40B4-BE49-F238E27FC236}">
                  <a16:creationId xmlns:a16="http://schemas.microsoft.com/office/drawing/2014/main" id="{9E70FA15-4587-2648-A748-C9D037DC5E44}"/>
                </a:ext>
              </a:extLst>
            </p:cNvPr>
            <p:cNvCxnSpPr>
              <a:cxnSpLocks noChangeAspect="1"/>
              <a:stCxn id="1147" idx="4"/>
              <a:endCxn id="1150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9" name="Oval 1148">
              <a:extLst>
                <a:ext uri="{FF2B5EF4-FFF2-40B4-BE49-F238E27FC236}">
                  <a16:creationId xmlns:a16="http://schemas.microsoft.com/office/drawing/2014/main" id="{239C9C7C-7262-CE45-A595-7ED80A03445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50" name="Oval 1149">
              <a:extLst>
                <a:ext uri="{FF2B5EF4-FFF2-40B4-BE49-F238E27FC236}">
                  <a16:creationId xmlns:a16="http://schemas.microsoft.com/office/drawing/2014/main" id="{9AB45ABD-6238-2B4E-8416-9749D1767DD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151" name="Straight Arrow Connector 1150">
              <a:extLst>
                <a:ext uri="{FF2B5EF4-FFF2-40B4-BE49-F238E27FC236}">
                  <a16:creationId xmlns:a16="http://schemas.microsoft.com/office/drawing/2014/main" id="{CD2B7379-468A-6A4A-8FEC-2732278C25B5}"/>
                </a:ext>
              </a:extLst>
            </p:cNvPr>
            <p:cNvCxnSpPr>
              <a:cxnSpLocks noChangeAspect="1"/>
              <a:stCxn id="1149" idx="4"/>
              <a:endCxn id="1150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Straight Arrow Connector 1151">
              <a:extLst>
                <a:ext uri="{FF2B5EF4-FFF2-40B4-BE49-F238E27FC236}">
                  <a16:creationId xmlns:a16="http://schemas.microsoft.com/office/drawing/2014/main" id="{D824B5B3-D010-454A-A557-B9BD0E52016A}"/>
                </a:ext>
              </a:extLst>
            </p:cNvPr>
            <p:cNvCxnSpPr>
              <a:cxnSpLocks/>
              <a:stCxn id="1146" idx="4"/>
              <a:endCxn id="1149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Straight Arrow Connector 1152">
              <a:extLst>
                <a:ext uri="{FF2B5EF4-FFF2-40B4-BE49-F238E27FC236}">
                  <a16:creationId xmlns:a16="http://schemas.microsoft.com/office/drawing/2014/main" id="{3CEAFF12-8B9A-E54E-8029-5D223FF415EC}"/>
                </a:ext>
              </a:extLst>
            </p:cNvPr>
            <p:cNvCxnSpPr>
              <a:cxnSpLocks noChangeAspect="1"/>
              <a:stCxn id="1134" idx="3"/>
              <a:endCxn id="1146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4A3C3DDE-F318-4F41-BDF6-7F665E686386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TextBox 1154">
              <a:extLst>
                <a:ext uri="{FF2B5EF4-FFF2-40B4-BE49-F238E27FC236}">
                  <a16:creationId xmlns:a16="http://schemas.microsoft.com/office/drawing/2014/main" id="{ACC6EC38-C34C-8941-8C2E-A25BAB08920A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156" name="TextBox 1155">
              <a:extLst>
                <a:ext uri="{FF2B5EF4-FFF2-40B4-BE49-F238E27FC236}">
                  <a16:creationId xmlns:a16="http://schemas.microsoft.com/office/drawing/2014/main" id="{1FF568C0-FDA1-174E-91F7-9943942240B5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57" name="Straight Arrow Connector 1156">
              <a:extLst>
                <a:ext uri="{FF2B5EF4-FFF2-40B4-BE49-F238E27FC236}">
                  <a16:creationId xmlns:a16="http://schemas.microsoft.com/office/drawing/2014/main" id="{B9E735C3-27C3-0A44-A58B-51A548B46B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Straight Arrow Connector 1157">
              <a:extLst>
                <a:ext uri="{FF2B5EF4-FFF2-40B4-BE49-F238E27FC236}">
                  <a16:creationId xmlns:a16="http://schemas.microsoft.com/office/drawing/2014/main" id="{DF9AF48F-9F02-DB4B-BEA1-1F02EE5B1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Straight Arrow Connector 1158">
              <a:extLst>
                <a:ext uri="{FF2B5EF4-FFF2-40B4-BE49-F238E27FC236}">
                  <a16:creationId xmlns:a16="http://schemas.microsoft.com/office/drawing/2014/main" id="{9FE464EE-9AB0-0746-B48A-90C2683B9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0" name="TextBox 1159">
              <a:extLst>
                <a:ext uri="{FF2B5EF4-FFF2-40B4-BE49-F238E27FC236}">
                  <a16:creationId xmlns:a16="http://schemas.microsoft.com/office/drawing/2014/main" id="{A24DDD54-781A-B741-92AE-D1F3C945C04A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161" name="Freeform 1160">
              <a:extLst>
                <a:ext uri="{FF2B5EF4-FFF2-40B4-BE49-F238E27FC236}">
                  <a16:creationId xmlns:a16="http://schemas.microsoft.com/office/drawing/2014/main" id="{DEE3C3ED-909D-BD45-AE24-A87972923AA7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TextBox 1161">
              <a:extLst>
                <a:ext uri="{FF2B5EF4-FFF2-40B4-BE49-F238E27FC236}">
                  <a16:creationId xmlns:a16="http://schemas.microsoft.com/office/drawing/2014/main" id="{BD303320-D589-5845-8E63-0DE6756B6835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163" name="TextBox 1162">
              <a:extLst>
                <a:ext uri="{FF2B5EF4-FFF2-40B4-BE49-F238E27FC236}">
                  <a16:creationId xmlns:a16="http://schemas.microsoft.com/office/drawing/2014/main" id="{10C7F22C-5D1A-6546-955D-FE9C4A30CA33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164" name="Straight Arrow Connector 1163">
              <a:extLst>
                <a:ext uri="{FF2B5EF4-FFF2-40B4-BE49-F238E27FC236}">
                  <a16:creationId xmlns:a16="http://schemas.microsoft.com/office/drawing/2014/main" id="{3E8B8270-E2A5-D646-9C45-5F5FFCEA69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5" name="Straight Arrow Connector 1164">
              <a:extLst>
                <a:ext uri="{FF2B5EF4-FFF2-40B4-BE49-F238E27FC236}">
                  <a16:creationId xmlns:a16="http://schemas.microsoft.com/office/drawing/2014/main" id="{23019B8F-B6D9-F74F-9044-ADF143CC5FCB}"/>
                </a:ext>
              </a:extLst>
            </p:cNvPr>
            <p:cNvCxnSpPr>
              <a:cxnSpLocks/>
              <a:endCxn id="1147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6" name="TextBox 1165">
              <a:extLst>
                <a:ext uri="{FF2B5EF4-FFF2-40B4-BE49-F238E27FC236}">
                  <a16:creationId xmlns:a16="http://schemas.microsoft.com/office/drawing/2014/main" id="{265E322A-EB01-BD40-93C2-33773578E202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167" name="TextBox 1166">
              <a:extLst>
                <a:ext uri="{FF2B5EF4-FFF2-40B4-BE49-F238E27FC236}">
                  <a16:creationId xmlns:a16="http://schemas.microsoft.com/office/drawing/2014/main" id="{1318C0B3-1B02-8649-8B82-EF34E403331D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168" name="Straight Arrow Connector 1167">
              <a:extLst>
                <a:ext uri="{FF2B5EF4-FFF2-40B4-BE49-F238E27FC236}">
                  <a16:creationId xmlns:a16="http://schemas.microsoft.com/office/drawing/2014/main" id="{5F699421-7BB9-5E4C-806C-0B6D39B87D62}"/>
                </a:ext>
              </a:extLst>
            </p:cNvPr>
            <p:cNvCxnSpPr>
              <a:cxnSpLocks/>
              <a:endCxn id="1146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9" name="TextBox 1168">
              <a:extLst>
                <a:ext uri="{FF2B5EF4-FFF2-40B4-BE49-F238E27FC236}">
                  <a16:creationId xmlns:a16="http://schemas.microsoft.com/office/drawing/2014/main" id="{DF42C2CF-8176-704C-A814-C978B5F3EFEA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170" name="Straight Arrow Connector 1169">
              <a:extLst>
                <a:ext uri="{FF2B5EF4-FFF2-40B4-BE49-F238E27FC236}">
                  <a16:creationId xmlns:a16="http://schemas.microsoft.com/office/drawing/2014/main" id="{337D7A0E-597C-6C41-A2FA-17E0F2A26660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1" name="TextBox 1170">
              <a:extLst>
                <a:ext uri="{FF2B5EF4-FFF2-40B4-BE49-F238E27FC236}">
                  <a16:creationId xmlns:a16="http://schemas.microsoft.com/office/drawing/2014/main" id="{E60B244C-CB85-7D4A-BF07-B3FD813927F9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172" name="Straight Arrow Connector 1171">
              <a:extLst>
                <a:ext uri="{FF2B5EF4-FFF2-40B4-BE49-F238E27FC236}">
                  <a16:creationId xmlns:a16="http://schemas.microsoft.com/office/drawing/2014/main" id="{EB91383B-A35F-BF4C-9527-11B903AEC820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3" name="Straight Arrow Connector 1172">
              <a:extLst>
                <a:ext uri="{FF2B5EF4-FFF2-40B4-BE49-F238E27FC236}">
                  <a16:creationId xmlns:a16="http://schemas.microsoft.com/office/drawing/2014/main" id="{F8A998E2-EC7D-CB4A-8225-5D157926FB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4" name="TextBox 1173">
              <a:extLst>
                <a:ext uri="{FF2B5EF4-FFF2-40B4-BE49-F238E27FC236}">
                  <a16:creationId xmlns:a16="http://schemas.microsoft.com/office/drawing/2014/main" id="{4240FCA2-2C5D-784F-86E9-1FDE2F507897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175" name="Freeform 1174">
              <a:extLst>
                <a:ext uri="{FF2B5EF4-FFF2-40B4-BE49-F238E27FC236}">
                  <a16:creationId xmlns:a16="http://schemas.microsoft.com/office/drawing/2014/main" id="{B15F72C0-2FCD-F04D-BE86-540B962A57D7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TextBox 1175">
              <a:extLst>
                <a:ext uri="{FF2B5EF4-FFF2-40B4-BE49-F238E27FC236}">
                  <a16:creationId xmlns:a16="http://schemas.microsoft.com/office/drawing/2014/main" id="{5BC789ED-E9AF-3C4F-9609-54A57C58927B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177" name="TextBox 1176">
              <a:extLst>
                <a:ext uri="{FF2B5EF4-FFF2-40B4-BE49-F238E27FC236}">
                  <a16:creationId xmlns:a16="http://schemas.microsoft.com/office/drawing/2014/main" id="{B7688C14-F320-5F47-A9B5-00F4AEEFEDF3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178" name="Straight Arrow Connector 1177">
              <a:extLst>
                <a:ext uri="{FF2B5EF4-FFF2-40B4-BE49-F238E27FC236}">
                  <a16:creationId xmlns:a16="http://schemas.microsoft.com/office/drawing/2014/main" id="{07361607-FCDF-5548-B437-C8F1D068BD9C}"/>
                </a:ext>
              </a:extLst>
            </p:cNvPr>
            <p:cNvCxnSpPr>
              <a:cxnSpLocks/>
              <a:stCxn id="1146" idx="4"/>
              <a:endCxn id="1147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9" name="Freeform 1178">
              <a:extLst>
                <a:ext uri="{FF2B5EF4-FFF2-40B4-BE49-F238E27FC236}">
                  <a16:creationId xmlns:a16="http://schemas.microsoft.com/office/drawing/2014/main" id="{BDD89BEF-0679-CC4D-97D0-699EF6D42972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Freeform 1179">
              <a:extLst>
                <a:ext uri="{FF2B5EF4-FFF2-40B4-BE49-F238E27FC236}">
                  <a16:creationId xmlns:a16="http://schemas.microsoft.com/office/drawing/2014/main" id="{6EBEE6CE-0722-6940-98B8-B37A5A68D874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TextBox 1180">
              <a:extLst>
                <a:ext uri="{FF2B5EF4-FFF2-40B4-BE49-F238E27FC236}">
                  <a16:creationId xmlns:a16="http://schemas.microsoft.com/office/drawing/2014/main" id="{2CBFC3F1-1949-2947-A1C7-5BCFD797F96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82" name="Straight Arrow Connector 1181">
              <a:extLst>
                <a:ext uri="{FF2B5EF4-FFF2-40B4-BE49-F238E27FC236}">
                  <a16:creationId xmlns:a16="http://schemas.microsoft.com/office/drawing/2014/main" id="{BAA2519D-A4C3-EC47-86AE-18742DCD9C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Straight Arrow Connector 1182">
              <a:extLst>
                <a:ext uri="{FF2B5EF4-FFF2-40B4-BE49-F238E27FC236}">
                  <a16:creationId xmlns:a16="http://schemas.microsoft.com/office/drawing/2014/main" id="{5FC6840A-BC38-C94B-A5FF-0ED6608E06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4" name="TextBox 1183">
              <a:extLst>
                <a:ext uri="{FF2B5EF4-FFF2-40B4-BE49-F238E27FC236}">
                  <a16:creationId xmlns:a16="http://schemas.microsoft.com/office/drawing/2014/main" id="{95BF8637-3AE2-3449-9C27-6918781C1B52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85" name="Straight Arrow Connector 1184">
              <a:extLst>
                <a:ext uri="{FF2B5EF4-FFF2-40B4-BE49-F238E27FC236}">
                  <a16:creationId xmlns:a16="http://schemas.microsoft.com/office/drawing/2014/main" id="{1A21C3CE-3373-174C-8306-4923BAE9AE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6" name="TextBox 1185">
              <a:extLst>
                <a:ext uri="{FF2B5EF4-FFF2-40B4-BE49-F238E27FC236}">
                  <a16:creationId xmlns:a16="http://schemas.microsoft.com/office/drawing/2014/main" id="{B34D4C6A-708A-D84A-85F0-137E364604D3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187" name="Oval 1186">
            <a:extLst>
              <a:ext uri="{FF2B5EF4-FFF2-40B4-BE49-F238E27FC236}">
                <a16:creationId xmlns:a16="http://schemas.microsoft.com/office/drawing/2014/main" id="{6F9652F5-B617-9D41-BAA7-1BBB55F62383}"/>
              </a:ext>
            </a:extLst>
          </p:cNvPr>
          <p:cNvSpPr/>
          <p:nvPr/>
        </p:nvSpPr>
        <p:spPr>
          <a:xfrm>
            <a:off x="15848498" y="115472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Oval 1187">
            <a:extLst>
              <a:ext uri="{FF2B5EF4-FFF2-40B4-BE49-F238E27FC236}">
                <a16:creationId xmlns:a16="http://schemas.microsoft.com/office/drawing/2014/main" id="{0DA4FD97-6253-C748-8B07-63B9E73DAC4F}"/>
              </a:ext>
            </a:extLst>
          </p:cNvPr>
          <p:cNvSpPr/>
          <p:nvPr/>
        </p:nvSpPr>
        <p:spPr>
          <a:xfrm>
            <a:off x="16050327" y="111111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Oval 1188">
            <a:extLst>
              <a:ext uri="{FF2B5EF4-FFF2-40B4-BE49-F238E27FC236}">
                <a16:creationId xmlns:a16="http://schemas.microsoft.com/office/drawing/2014/main" id="{333ECA14-3C81-5E40-ACCB-F8C24F6F64D8}"/>
              </a:ext>
            </a:extLst>
          </p:cNvPr>
          <p:cNvSpPr/>
          <p:nvPr/>
        </p:nvSpPr>
        <p:spPr>
          <a:xfrm>
            <a:off x="16231602" y="115763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" name="Oval 1189">
            <a:extLst>
              <a:ext uri="{FF2B5EF4-FFF2-40B4-BE49-F238E27FC236}">
                <a16:creationId xmlns:a16="http://schemas.microsoft.com/office/drawing/2014/main" id="{262EC48C-470E-3146-AC02-8EEB5DFC2792}"/>
              </a:ext>
            </a:extLst>
          </p:cNvPr>
          <p:cNvSpPr/>
          <p:nvPr/>
        </p:nvSpPr>
        <p:spPr>
          <a:xfrm>
            <a:off x="16364752" y="146404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Oval 1190">
            <a:extLst>
              <a:ext uri="{FF2B5EF4-FFF2-40B4-BE49-F238E27FC236}">
                <a16:creationId xmlns:a16="http://schemas.microsoft.com/office/drawing/2014/main" id="{F8C8D894-67FB-104A-8426-2275AE6D3983}"/>
              </a:ext>
            </a:extLst>
          </p:cNvPr>
          <p:cNvSpPr/>
          <p:nvPr/>
        </p:nvSpPr>
        <p:spPr>
          <a:xfrm>
            <a:off x="16546027" y="218433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2" name="Oval 1191">
            <a:extLst>
              <a:ext uri="{FF2B5EF4-FFF2-40B4-BE49-F238E27FC236}">
                <a16:creationId xmlns:a16="http://schemas.microsoft.com/office/drawing/2014/main" id="{CB3702AA-0E65-9549-8B3A-C7592E42DDF8}"/>
              </a:ext>
            </a:extLst>
          </p:cNvPr>
          <p:cNvSpPr/>
          <p:nvPr/>
        </p:nvSpPr>
        <p:spPr>
          <a:xfrm>
            <a:off x="16727302" y="225973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" name="Oval 1192">
            <a:extLst>
              <a:ext uri="{FF2B5EF4-FFF2-40B4-BE49-F238E27FC236}">
                <a16:creationId xmlns:a16="http://schemas.microsoft.com/office/drawing/2014/main" id="{42B99571-0DF8-EC49-A598-7C04E3F42CBE}"/>
              </a:ext>
            </a:extLst>
          </p:cNvPr>
          <p:cNvSpPr/>
          <p:nvPr/>
        </p:nvSpPr>
        <p:spPr>
          <a:xfrm>
            <a:off x="17044937" y="300087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" name="Oval 1193">
            <a:extLst>
              <a:ext uri="{FF2B5EF4-FFF2-40B4-BE49-F238E27FC236}">
                <a16:creationId xmlns:a16="http://schemas.microsoft.com/office/drawing/2014/main" id="{5B70A972-847C-FC4C-85AF-FFAA23296544}"/>
              </a:ext>
            </a:extLst>
          </p:cNvPr>
          <p:cNvSpPr/>
          <p:nvPr/>
        </p:nvSpPr>
        <p:spPr>
          <a:xfrm>
            <a:off x="16725699" y="486657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Oval 1194">
            <a:extLst>
              <a:ext uri="{FF2B5EF4-FFF2-40B4-BE49-F238E27FC236}">
                <a16:creationId xmlns:a16="http://schemas.microsoft.com/office/drawing/2014/main" id="{D0B6E98C-7D87-EA47-B048-69C814ECE619}"/>
              </a:ext>
            </a:extLst>
          </p:cNvPr>
          <p:cNvSpPr/>
          <p:nvPr/>
        </p:nvSpPr>
        <p:spPr>
          <a:xfrm>
            <a:off x="16023055" y="303777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Oval 1195">
            <a:extLst>
              <a:ext uri="{FF2B5EF4-FFF2-40B4-BE49-F238E27FC236}">
                <a16:creationId xmlns:a16="http://schemas.microsoft.com/office/drawing/2014/main" id="{46339CCA-D9DB-054E-927C-584834B3D66C}"/>
              </a:ext>
            </a:extLst>
          </p:cNvPr>
          <p:cNvSpPr/>
          <p:nvPr/>
        </p:nvSpPr>
        <p:spPr>
          <a:xfrm>
            <a:off x="16369061" y="223072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Oval 1198">
            <a:extLst>
              <a:ext uri="{FF2B5EF4-FFF2-40B4-BE49-F238E27FC236}">
                <a16:creationId xmlns:a16="http://schemas.microsoft.com/office/drawing/2014/main" id="{2C130829-B31C-064A-ADD8-C80B3DB1D192}"/>
              </a:ext>
            </a:extLst>
          </p:cNvPr>
          <p:cNvSpPr/>
          <p:nvPr/>
        </p:nvSpPr>
        <p:spPr>
          <a:xfrm>
            <a:off x="16148815" y="172397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Oval 1199">
            <a:extLst>
              <a:ext uri="{FF2B5EF4-FFF2-40B4-BE49-F238E27FC236}">
                <a16:creationId xmlns:a16="http://schemas.microsoft.com/office/drawing/2014/main" id="{7045C268-F366-1A4C-9881-B7D78E635DE1}"/>
              </a:ext>
            </a:extLst>
          </p:cNvPr>
          <p:cNvSpPr/>
          <p:nvPr/>
        </p:nvSpPr>
        <p:spPr>
          <a:xfrm>
            <a:off x="16363966" y="491093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Oval 1200">
            <a:extLst>
              <a:ext uri="{FF2B5EF4-FFF2-40B4-BE49-F238E27FC236}">
                <a16:creationId xmlns:a16="http://schemas.microsoft.com/office/drawing/2014/main" id="{0518059A-C9E0-DE44-BA01-92F49F3FA267}"/>
              </a:ext>
            </a:extLst>
          </p:cNvPr>
          <p:cNvSpPr/>
          <p:nvPr/>
        </p:nvSpPr>
        <p:spPr>
          <a:xfrm>
            <a:off x="17612644" y="359656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" name="Oval 1204">
            <a:extLst>
              <a:ext uri="{FF2B5EF4-FFF2-40B4-BE49-F238E27FC236}">
                <a16:creationId xmlns:a16="http://schemas.microsoft.com/office/drawing/2014/main" id="{5CAE07C7-3655-F940-9321-66A8A9E7661B}"/>
              </a:ext>
            </a:extLst>
          </p:cNvPr>
          <p:cNvSpPr/>
          <p:nvPr/>
        </p:nvSpPr>
        <p:spPr>
          <a:xfrm>
            <a:off x="16956437" y="438431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Oval 1205">
            <a:extLst>
              <a:ext uri="{FF2B5EF4-FFF2-40B4-BE49-F238E27FC236}">
                <a16:creationId xmlns:a16="http://schemas.microsoft.com/office/drawing/2014/main" id="{A7727976-7ACB-1341-B527-94219CDF45FF}"/>
              </a:ext>
            </a:extLst>
          </p:cNvPr>
          <p:cNvSpPr/>
          <p:nvPr/>
        </p:nvSpPr>
        <p:spPr>
          <a:xfrm>
            <a:off x="17525694" y="437535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Oval 1207">
            <a:extLst>
              <a:ext uri="{FF2B5EF4-FFF2-40B4-BE49-F238E27FC236}">
                <a16:creationId xmlns:a16="http://schemas.microsoft.com/office/drawing/2014/main" id="{F23A573C-99BA-FB48-9EEB-E42232C714FB}"/>
              </a:ext>
            </a:extLst>
          </p:cNvPr>
          <p:cNvSpPr/>
          <p:nvPr/>
        </p:nvSpPr>
        <p:spPr>
          <a:xfrm>
            <a:off x="17296918" y="420030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Oval 1208">
            <a:extLst>
              <a:ext uri="{FF2B5EF4-FFF2-40B4-BE49-F238E27FC236}">
                <a16:creationId xmlns:a16="http://schemas.microsoft.com/office/drawing/2014/main" id="{F5969EFC-9B88-B840-853E-9B78F0FCF037}"/>
              </a:ext>
            </a:extLst>
          </p:cNvPr>
          <p:cNvSpPr/>
          <p:nvPr/>
        </p:nvSpPr>
        <p:spPr>
          <a:xfrm>
            <a:off x="17810566" y="420595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Oval 1209">
            <a:extLst>
              <a:ext uri="{FF2B5EF4-FFF2-40B4-BE49-F238E27FC236}">
                <a16:creationId xmlns:a16="http://schemas.microsoft.com/office/drawing/2014/main" id="{7006958C-5275-EE49-BECE-790237C1B2D4}"/>
              </a:ext>
            </a:extLst>
          </p:cNvPr>
          <p:cNvSpPr/>
          <p:nvPr/>
        </p:nvSpPr>
        <p:spPr>
          <a:xfrm>
            <a:off x="17131818" y="387010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62302C47-4077-C14D-976A-4C6571255EE8}"/>
              </a:ext>
            </a:extLst>
          </p:cNvPr>
          <p:cNvGrpSpPr/>
          <p:nvPr/>
        </p:nvGrpSpPr>
        <p:grpSpPr>
          <a:xfrm>
            <a:off x="17870412" y="782909"/>
            <a:ext cx="2444205" cy="4620717"/>
            <a:chOff x="332046" y="3492740"/>
            <a:chExt cx="2444205" cy="4620717"/>
          </a:xfrm>
        </p:grpSpPr>
        <p:sp>
          <p:nvSpPr>
            <p:cNvPr id="1212" name="Oval 1211">
              <a:extLst>
                <a:ext uri="{FF2B5EF4-FFF2-40B4-BE49-F238E27FC236}">
                  <a16:creationId xmlns:a16="http://schemas.microsoft.com/office/drawing/2014/main" id="{F2327BA1-D741-B244-BF5E-F58920983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213" name="Triangle 1212">
              <a:extLst>
                <a:ext uri="{FF2B5EF4-FFF2-40B4-BE49-F238E27FC236}">
                  <a16:creationId xmlns:a16="http://schemas.microsoft.com/office/drawing/2014/main" id="{03FC66DD-BFBF-CA48-B970-6A729313C6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214" name="Oval 1213">
              <a:extLst>
                <a:ext uri="{FF2B5EF4-FFF2-40B4-BE49-F238E27FC236}">
                  <a16:creationId xmlns:a16="http://schemas.microsoft.com/office/drawing/2014/main" id="{E2A6B1C6-C36F-3D4D-993C-E6346BE35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1215" name="Triangle 1214">
              <a:extLst>
                <a:ext uri="{FF2B5EF4-FFF2-40B4-BE49-F238E27FC236}">
                  <a16:creationId xmlns:a16="http://schemas.microsoft.com/office/drawing/2014/main" id="{6E1CAB4F-27EA-2E40-9C38-D7686ED7A09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216" name="Rectangle 1215">
              <a:extLst>
                <a:ext uri="{FF2B5EF4-FFF2-40B4-BE49-F238E27FC236}">
                  <a16:creationId xmlns:a16="http://schemas.microsoft.com/office/drawing/2014/main" id="{6BC17A00-C31C-7848-8FBF-342F5B3578A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217" name="Triangle 1216">
              <a:extLst>
                <a:ext uri="{FF2B5EF4-FFF2-40B4-BE49-F238E27FC236}">
                  <a16:creationId xmlns:a16="http://schemas.microsoft.com/office/drawing/2014/main" id="{3AEA409B-ED42-F64C-BF41-325B1C41329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218" name="Straight Arrow Connector 1217">
              <a:extLst>
                <a:ext uri="{FF2B5EF4-FFF2-40B4-BE49-F238E27FC236}">
                  <a16:creationId xmlns:a16="http://schemas.microsoft.com/office/drawing/2014/main" id="{F56F2DAE-47CF-AF42-AEEE-E328DEAE6AAC}"/>
                </a:ext>
              </a:extLst>
            </p:cNvPr>
            <p:cNvCxnSpPr>
              <a:cxnSpLocks/>
              <a:stCxn id="1216" idx="2"/>
              <a:endCxn id="1217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9" name="Oval 1218">
              <a:extLst>
                <a:ext uri="{FF2B5EF4-FFF2-40B4-BE49-F238E27FC236}">
                  <a16:creationId xmlns:a16="http://schemas.microsoft.com/office/drawing/2014/main" id="{4614B8F7-E811-8B4A-999C-3983358CE32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1220" name="Straight Arrow Connector 1219">
              <a:extLst>
                <a:ext uri="{FF2B5EF4-FFF2-40B4-BE49-F238E27FC236}">
                  <a16:creationId xmlns:a16="http://schemas.microsoft.com/office/drawing/2014/main" id="{D500843E-1C7E-AD43-BC3D-F342BC12C70C}"/>
                </a:ext>
              </a:extLst>
            </p:cNvPr>
            <p:cNvCxnSpPr>
              <a:cxnSpLocks noChangeAspect="1"/>
              <a:stCxn id="1229" idx="4"/>
              <a:endCxn id="1219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1" name="Freeform 1220">
              <a:extLst>
                <a:ext uri="{FF2B5EF4-FFF2-40B4-BE49-F238E27FC236}">
                  <a16:creationId xmlns:a16="http://schemas.microsoft.com/office/drawing/2014/main" id="{3E0A76C4-00D8-AE49-80BA-B617C24BA8C5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2" name="Straight Arrow Connector 1221">
              <a:extLst>
                <a:ext uri="{FF2B5EF4-FFF2-40B4-BE49-F238E27FC236}">
                  <a16:creationId xmlns:a16="http://schemas.microsoft.com/office/drawing/2014/main" id="{619C09D2-25B6-324A-94D1-2ED028982719}"/>
                </a:ext>
              </a:extLst>
            </p:cNvPr>
            <p:cNvCxnSpPr>
              <a:cxnSpLocks/>
              <a:stCxn id="1216" idx="2"/>
              <a:endCxn id="1215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3" name="Straight Arrow Connector 1222">
              <a:extLst>
                <a:ext uri="{FF2B5EF4-FFF2-40B4-BE49-F238E27FC236}">
                  <a16:creationId xmlns:a16="http://schemas.microsoft.com/office/drawing/2014/main" id="{2AD865C7-4D70-ED40-A7F1-475428E09A7B}"/>
                </a:ext>
              </a:extLst>
            </p:cNvPr>
            <p:cNvCxnSpPr>
              <a:cxnSpLocks/>
              <a:endCxn id="1225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4" name="Freeform 1223">
              <a:extLst>
                <a:ext uri="{FF2B5EF4-FFF2-40B4-BE49-F238E27FC236}">
                  <a16:creationId xmlns:a16="http://schemas.microsoft.com/office/drawing/2014/main" id="{225D878E-6E6A-9040-AEE1-7C8045A5FA6A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1225" name="Oval 1224">
              <a:extLst>
                <a:ext uri="{FF2B5EF4-FFF2-40B4-BE49-F238E27FC236}">
                  <a16:creationId xmlns:a16="http://schemas.microsoft.com/office/drawing/2014/main" id="{04E3B721-24B6-0C42-BD4F-7F96C9DA161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226" name="Oval 1225">
              <a:extLst>
                <a:ext uri="{FF2B5EF4-FFF2-40B4-BE49-F238E27FC236}">
                  <a16:creationId xmlns:a16="http://schemas.microsoft.com/office/drawing/2014/main" id="{F734DC4F-7AD6-174A-A71D-E497136587E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227" name="Straight Arrow Connector 1226">
              <a:extLst>
                <a:ext uri="{FF2B5EF4-FFF2-40B4-BE49-F238E27FC236}">
                  <a16:creationId xmlns:a16="http://schemas.microsoft.com/office/drawing/2014/main" id="{14E9F28A-079D-9B47-ADC5-E34A76CC7533}"/>
                </a:ext>
              </a:extLst>
            </p:cNvPr>
            <p:cNvCxnSpPr>
              <a:cxnSpLocks noChangeAspect="1"/>
              <a:stCxn id="1226" idx="4"/>
              <a:endCxn id="1229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8" name="Oval 1227">
              <a:extLst>
                <a:ext uri="{FF2B5EF4-FFF2-40B4-BE49-F238E27FC236}">
                  <a16:creationId xmlns:a16="http://schemas.microsoft.com/office/drawing/2014/main" id="{E507F0C9-FADF-7644-B5BB-4DD02B5DD5A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29" name="Oval 1228">
              <a:extLst>
                <a:ext uri="{FF2B5EF4-FFF2-40B4-BE49-F238E27FC236}">
                  <a16:creationId xmlns:a16="http://schemas.microsoft.com/office/drawing/2014/main" id="{24C74E81-9F52-3A4B-AF85-94621C96822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230" name="Straight Arrow Connector 1229">
              <a:extLst>
                <a:ext uri="{FF2B5EF4-FFF2-40B4-BE49-F238E27FC236}">
                  <a16:creationId xmlns:a16="http://schemas.microsoft.com/office/drawing/2014/main" id="{08FA4CBE-F7AF-7D49-970A-0940D5E6B263}"/>
                </a:ext>
              </a:extLst>
            </p:cNvPr>
            <p:cNvCxnSpPr>
              <a:cxnSpLocks noChangeAspect="1"/>
              <a:stCxn id="1228" idx="4"/>
              <a:endCxn id="1229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1" name="Straight Arrow Connector 1230">
              <a:extLst>
                <a:ext uri="{FF2B5EF4-FFF2-40B4-BE49-F238E27FC236}">
                  <a16:creationId xmlns:a16="http://schemas.microsoft.com/office/drawing/2014/main" id="{5BC6B184-9DE3-6449-96DD-C28760696362}"/>
                </a:ext>
              </a:extLst>
            </p:cNvPr>
            <p:cNvCxnSpPr>
              <a:cxnSpLocks/>
              <a:stCxn id="1225" idx="4"/>
              <a:endCxn id="1228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2" name="Straight Arrow Connector 1231">
              <a:extLst>
                <a:ext uri="{FF2B5EF4-FFF2-40B4-BE49-F238E27FC236}">
                  <a16:creationId xmlns:a16="http://schemas.microsoft.com/office/drawing/2014/main" id="{981999A0-9722-7F45-A01E-CA97B3F36C62}"/>
                </a:ext>
              </a:extLst>
            </p:cNvPr>
            <p:cNvCxnSpPr>
              <a:cxnSpLocks noChangeAspect="1"/>
              <a:stCxn id="1213" idx="3"/>
              <a:endCxn id="1225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3" name="Rectangle 1232">
              <a:extLst>
                <a:ext uri="{FF2B5EF4-FFF2-40B4-BE49-F238E27FC236}">
                  <a16:creationId xmlns:a16="http://schemas.microsoft.com/office/drawing/2014/main" id="{88382DBC-0F6E-DA42-9139-A4AF8FDAEA66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4" name="TextBox 1233">
              <a:extLst>
                <a:ext uri="{FF2B5EF4-FFF2-40B4-BE49-F238E27FC236}">
                  <a16:creationId xmlns:a16="http://schemas.microsoft.com/office/drawing/2014/main" id="{94CE3CEA-E016-8B4B-8217-1505D3DDF54B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235" name="TextBox 1234">
              <a:extLst>
                <a:ext uri="{FF2B5EF4-FFF2-40B4-BE49-F238E27FC236}">
                  <a16:creationId xmlns:a16="http://schemas.microsoft.com/office/drawing/2014/main" id="{802C43BF-46B9-A141-AD18-DAF2CD83A67C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36" name="Straight Arrow Connector 1235">
              <a:extLst>
                <a:ext uri="{FF2B5EF4-FFF2-40B4-BE49-F238E27FC236}">
                  <a16:creationId xmlns:a16="http://schemas.microsoft.com/office/drawing/2014/main" id="{13F71CA9-C64E-2145-8C49-E1378794E4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Straight Arrow Connector 1236">
              <a:extLst>
                <a:ext uri="{FF2B5EF4-FFF2-40B4-BE49-F238E27FC236}">
                  <a16:creationId xmlns:a16="http://schemas.microsoft.com/office/drawing/2014/main" id="{C08A39F5-259F-544D-A55B-77DA99116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Straight Arrow Connector 1237">
              <a:extLst>
                <a:ext uri="{FF2B5EF4-FFF2-40B4-BE49-F238E27FC236}">
                  <a16:creationId xmlns:a16="http://schemas.microsoft.com/office/drawing/2014/main" id="{2B379F7E-467A-7B40-AA89-55FA54246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9" name="TextBox 1238">
              <a:extLst>
                <a:ext uri="{FF2B5EF4-FFF2-40B4-BE49-F238E27FC236}">
                  <a16:creationId xmlns:a16="http://schemas.microsoft.com/office/drawing/2014/main" id="{FDB36F68-C52B-5042-8DCB-04273E684676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240" name="Freeform 1239">
              <a:extLst>
                <a:ext uri="{FF2B5EF4-FFF2-40B4-BE49-F238E27FC236}">
                  <a16:creationId xmlns:a16="http://schemas.microsoft.com/office/drawing/2014/main" id="{F6ACC4BD-2152-5744-A505-7D23EE1FCF36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1" name="TextBox 1240">
              <a:extLst>
                <a:ext uri="{FF2B5EF4-FFF2-40B4-BE49-F238E27FC236}">
                  <a16:creationId xmlns:a16="http://schemas.microsoft.com/office/drawing/2014/main" id="{07E35A2A-5849-8441-B7EE-ADF8C658CF71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242" name="TextBox 1241">
              <a:extLst>
                <a:ext uri="{FF2B5EF4-FFF2-40B4-BE49-F238E27FC236}">
                  <a16:creationId xmlns:a16="http://schemas.microsoft.com/office/drawing/2014/main" id="{C6D7C0DE-4C9C-3248-885A-383BB1E82203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243" name="Straight Arrow Connector 1242">
              <a:extLst>
                <a:ext uri="{FF2B5EF4-FFF2-40B4-BE49-F238E27FC236}">
                  <a16:creationId xmlns:a16="http://schemas.microsoft.com/office/drawing/2014/main" id="{CD227EE9-12F4-414C-A661-3A11A94806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4" name="Straight Arrow Connector 1243">
              <a:extLst>
                <a:ext uri="{FF2B5EF4-FFF2-40B4-BE49-F238E27FC236}">
                  <a16:creationId xmlns:a16="http://schemas.microsoft.com/office/drawing/2014/main" id="{AA687977-7E63-B343-BABA-D5D8FC0342C3}"/>
                </a:ext>
              </a:extLst>
            </p:cNvPr>
            <p:cNvCxnSpPr>
              <a:cxnSpLocks/>
              <a:endCxn id="1226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5" name="TextBox 1244">
              <a:extLst>
                <a:ext uri="{FF2B5EF4-FFF2-40B4-BE49-F238E27FC236}">
                  <a16:creationId xmlns:a16="http://schemas.microsoft.com/office/drawing/2014/main" id="{9B6ED39D-0ACA-D846-912E-F09B3D551A7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246" name="TextBox 1245">
              <a:extLst>
                <a:ext uri="{FF2B5EF4-FFF2-40B4-BE49-F238E27FC236}">
                  <a16:creationId xmlns:a16="http://schemas.microsoft.com/office/drawing/2014/main" id="{7930D4CA-53D2-774F-9BD7-373004B5CA2C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247" name="Straight Arrow Connector 1246">
              <a:extLst>
                <a:ext uri="{FF2B5EF4-FFF2-40B4-BE49-F238E27FC236}">
                  <a16:creationId xmlns:a16="http://schemas.microsoft.com/office/drawing/2014/main" id="{011957AE-FC1D-5644-BDFD-CE8DDEC6D0BF}"/>
                </a:ext>
              </a:extLst>
            </p:cNvPr>
            <p:cNvCxnSpPr>
              <a:cxnSpLocks/>
              <a:endCxn id="1225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8" name="TextBox 1247">
              <a:extLst>
                <a:ext uri="{FF2B5EF4-FFF2-40B4-BE49-F238E27FC236}">
                  <a16:creationId xmlns:a16="http://schemas.microsoft.com/office/drawing/2014/main" id="{71946F20-9BB7-A34A-AD88-67EED2C4F166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249" name="Straight Arrow Connector 1248">
              <a:extLst>
                <a:ext uri="{FF2B5EF4-FFF2-40B4-BE49-F238E27FC236}">
                  <a16:creationId xmlns:a16="http://schemas.microsoft.com/office/drawing/2014/main" id="{F0EAC1AE-D69E-5A48-A51E-7BA25D52C552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0" name="TextBox 1249">
              <a:extLst>
                <a:ext uri="{FF2B5EF4-FFF2-40B4-BE49-F238E27FC236}">
                  <a16:creationId xmlns:a16="http://schemas.microsoft.com/office/drawing/2014/main" id="{311E258C-5039-0B49-BEB8-0F573FD80DA6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251" name="Straight Arrow Connector 1250">
              <a:extLst>
                <a:ext uri="{FF2B5EF4-FFF2-40B4-BE49-F238E27FC236}">
                  <a16:creationId xmlns:a16="http://schemas.microsoft.com/office/drawing/2014/main" id="{F14364B7-A21A-4048-A618-51CA0E034351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2" name="Straight Arrow Connector 1251">
              <a:extLst>
                <a:ext uri="{FF2B5EF4-FFF2-40B4-BE49-F238E27FC236}">
                  <a16:creationId xmlns:a16="http://schemas.microsoft.com/office/drawing/2014/main" id="{867C2721-3FE4-1F47-A1AB-CB903CDAA8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3" name="TextBox 1252">
              <a:extLst>
                <a:ext uri="{FF2B5EF4-FFF2-40B4-BE49-F238E27FC236}">
                  <a16:creationId xmlns:a16="http://schemas.microsoft.com/office/drawing/2014/main" id="{FE7991BC-3CBD-4C4E-9795-5B3C0B22ECC9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254" name="Freeform 1253">
              <a:extLst>
                <a:ext uri="{FF2B5EF4-FFF2-40B4-BE49-F238E27FC236}">
                  <a16:creationId xmlns:a16="http://schemas.microsoft.com/office/drawing/2014/main" id="{C5769B40-2941-F045-816A-79062AFB6A85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5" name="TextBox 1254">
              <a:extLst>
                <a:ext uri="{FF2B5EF4-FFF2-40B4-BE49-F238E27FC236}">
                  <a16:creationId xmlns:a16="http://schemas.microsoft.com/office/drawing/2014/main" id="{C09F7318-55EC-024C-AEEF-072427D6D7FA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256" name="TextBox 1255">
              <a:extLst>
                <a:ext uri="{FF2B5EF4-FFF2-40B4-BE49-F238E27FC236}">
                  <a16:creationId xmlns:a16="http://schemas.microsoft.com/office/drawing/2014/main" id="{03F4BC35-36EE-554B-9BF4-18DAA8710978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257" name="Straight Arrow Connector 1256">
              <a:extLst>
                <a:ext uri="{FF2B5EF4-FFF2-40B4-BE49-F238E27FC236}">
                  <a16:creationId xmlns:a16="http://schemas.microsoft.com/office/drawing/2014/main" id="{570FD1EF-D60E-574C-946A-3804191ED752}"/>
                </a:ext>
              </a:extLst>
            </p:cNvPr>
            <p:cNvCxnSpPr>
              <a:cxnSpLocks/>
              <a:stCxn id="1225" idx="4"/>
              <a:endCxn id="1226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8" name="Freeform 1257">
              <a:extLst>
                <a:ext uri="{FF2B5EF4-FFF2-40B4-BE49-F238E27FC236}">
                  <a16:creationId xmlns:a16="http://schemas.microsoft.com/office/drawing/2014/main" id="{68447D3F-345D-1E42-9ADA-613DA7AB9B05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9" name="Freeform 1258">
              <a:extLst>
                <a:ext uri="{FF2B5EF4-FFF2-40B4-BE49-F238E27FC236}">
                  <a16:creationId xmlns:a16="http://schemas.microsoft.com/office/drawing/2014/main" id="{A2B8A410-F333-FD44-A841-CC1924FC2861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0" name="TextBox 1259">
              <a:extLst>
                <a:ext uri="{FF2B5EF4-FFF2-40B4-BE49-F238E27FC236}">
                  <a16:creationId xmlns:a16="http://schemas.microsoft.com/office/drawing/2014/main" id="{FAD9EBBA-0643-414B-9556-317E616C3E5F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61" name="Straight Arrow Connector 1260">
              <a:extLst>
                <a:ext uri="{FF2B5EF4-FFF2-40B4-BE49-F238E27FC236}">
                  <a16:creationId xmlns:a16="http://schemas.microsoft.com/office/drawing/2014/main" id="{59936DDF-C144-6C4F-B73B-904E4D0CC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2" name="Straight Arrow Connector 1261">
              <a:extLst>
                <a:ext uri="{FF2B5EF4-FFF2-40B4-BE49-F238E27FC236}">
                  <a16:creationId xmlns:a16="http://schemas.microsoft.com/office/drawing/2014/main" id="{EB3B9127-B38E-2C4D-887E-5776D583D7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3" name="TextBox 1262">
              <a:extLst>
                <a:ext uri="{FF2B5EF4-FFF2-40B4-BE49-F238E27FC236}">
                  <a16:creationId xmlns:a16="http://schemas.microsoft.com/office/drawing/2014/main" id="{44CE125C-9918-7543-A741-759175AF4683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64" name="Straight Arrow Connector 1263">
              <a:extLst>
                <a:ext uri="{FF2B5EF4-FFF2-40B4-BE49-F238E27FC236}">
                  <a16:creationId xmlns:a16="http://schemas.microsoft.com/office/drawing/2014/main" id="{21215A6C-0E1C-8645-A0A1-86A4F9181A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5" name="TextBox 1264">
              <a:extLst>
                <a:ext uri="{FF2B5EF4-FFF2-40B4-BE49-F238E27FC236}">
                  <a16:creationId xmlns:a16="http://schemas.microsoft.com/office/drawing/2014/main" id="{2F6F2A35-8047-ED48-A658-4BC43C20D298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266" name="Oval 1265">
            <a:extLst>
              <a:ext uri="{FF2B5EF4-FFF2-40B4-BE49-F238E27FC236}">
                <a16:creationId xmlns:a16="http://schemas.microsoft.com/office/drawing/2014/main" id="{02A29F41-353D-F74E-9978-610940256AA9}"/>
              </a:ext>
            </a:extLst>
          </p:cNvPr>
          <p:cNvSpPr/>
          <p:nvPr/>
        </p:nvSpPr>
        <p:spPr>
          <a:xfrm>
            <a:off x="18036127" y="113844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7" name="Oval 1266">
            <a:extLst>
              <a:ext uri="{FF2B5EF4-FFF2-40B4-BE49-F238E27FC236}">
                <a16:creationId xmlns:a16="http://schemas.microsoft.com/office/drawing/2014/main" id="{24E6C257-A741-224C-91B5-73090938D4B1}"/>
              </a:ext>
            </a:extLst>
          </p:cNvPr>
          <p:cNvSpPr/>
          <p:nvPr/>
        </p:nvSpPr>
        <p:spPr>
          <a:xfrm>
            <a:off x="18237956" y="109484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8" name="Oval 1267">
            <a:extLst>
              <a:ext uri="{FF2B5EF4-FFF2-40B4-BE49-F238E27FC236}">
                <a16:creationId xmlns:a16="http://schemas.microsoft.com/office/drawing/2014/main" id="{F6FF1E27-812D-A24B-93FB-9CF51331EC1C}"/>
              </a:ext>
            </a:extLst>
          </p:cNvPr>
          <p:cNvSpPr/>
          <p:nvPr/>
        </p:nvSpPr>
        <p:spPr>
          <a:xfrm>
            <a:off x="18419231" y="114136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9" name="Oval 1268">
            <a:extLst>
              <a:ext uri="{FF2B5EF4-FFF2-40B4-BE49-F238E27FC236}">
                <a16:creationId xmlns:a16="http://schemas.microsoft.com/office/drawing/2014/main" id="{7E2A31BF-11EA-3549-BEC4-FE2BFF239DE9}"/>
              </a:ext>
            </a:extLst>
          </p:cNvPr>
          <p:cNvSpPr/>
          <p:nvPr/>
        </p:nvSpPr>
        <p:spPr>
          <a:xfrm>
            <a:off x="18552381" y="144776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0" name="Oval 1269">
            <a:extLst>
              <a:ext uri="{FF2B5EF4-FFF2-40B4-BE49-F238E27FC236}">
                <a16:creationId xmlns:a16="http://schemas.microsoft.com/office/drawing/2014/main" id="{A8F82673-9B79-F147-81B2-FE773B4B2DA6}"/>
              </a:ext>
            </a:extLst>
          </p:cNvPr>
          <p:cNvSpPr/>
          <p:nvPr/>
        </p:nvSpPr>
        <p:spPr>
          <a:xfrm>
            <a:off x="18733656" y="216805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1" name="Oval 1270">
            <a:extLst>
              <a:ext uri="{FF2B5EF4-FFF2-40B4-BE49-F238E27FC236}">
                <a16:creationId xmlns:a16="http://schemas.microsoft.com/office/drawing/2014/main" id="{49C0FF05-E264-5C44-B994-D55DEC7F65CE}"/>
              </a:ext>
            </a:extLst>
          </p:cNvPr>
          <p:cNvSpPr/>
          <p:nvPr/>
        </p:nvSpPr>
        <p:spPr>
          <a:xfrm>
            <a:off x="18914931" y="224345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2" name="Oval 1271">
            <a:extLst>
              <a:ext uri="{FF2B5EF4-FFF2-40B4-BE49-F238E27FC236}">
                <a16:creationId xmlns:a16="http://schemas.microsoft.com/office/drawing/2014/main" id="{3CAF185A-84F2-7A4B-BBD7-669515211368}"/>
              </a:ext>
            </a:extLst>
          </p:cNvPr>
          <p:cNvSpPr/>
          <p:nvPr/>
        </p:nvSpPr>
        <p:spPr>
          <a:xfrm>
            <a:off x="19232566" y="298460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3" name="Oval 1272">
            <a:extLst>
              <a:ext uri="{FF2B5EF4-FFF2-40B4-BE49-F238E27FC236}">
                <a16:creationId xmlns:a16="http://schemas.microsoft.com/office/drawing/2014/main" id="{E6AC313F-4DB5-204D-9155-12DE37946759}"/>
              </a:ext>
            </a:extLst>
          </p:cNvPr>
          <p:cNvSpPr/>
          <p:nvPr/>
        </p:nvSpPr>
        <p:spPr>
          <a:xfrm>
            <a:off x="18913328" y="485030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4" name="Oval 1273">
            <a:extLst>
              <a:ext uri="{FF2B5EF4-FFF2-40B4-BE49-F238E27FC236}">
                <a16:creationId xmlns:a16="http://schemas.microsoft.com/office/drawing/2014/main" id="{15EE904C-EAFB-D040-A120-D6563DBD287E}"/>
              </a:ext>
            </a:extLst>
          </p:cNvPr>
          <p:cNvSpPr/>
          <p:nvPr/>
        </p:nvSpPr>
        <p:spPr>
          <a:xfrm>
            <a:off x="18210684" y="302149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5" name="Oval 1274">
            <a:extLst>
              <a:ext uri="{FF2B5EF4-FFF2-40B4-BE49-F238E27FC236}">
                <a16:creationId xmlns:a16="http://schemas.microsoft.com/office/drawing/2014/main" id="{EDF2F092-243D-0742-BC82-45AD81CE804D}"/>
              </a:ext>
            </a:extLst>
          </p:cNvPr>
          <p:cNvSpPr/>
          <p:nvPr/>
        </p:nvSpPr>
        <p:spPr>
          <a:xfrm>
            <a:off x="18556690" y="221445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6" name="Oval 1275">
            <a:extLst>
              <a:ext uri="{FF2B5EF4-FFF2-40B4-BE49-F238E27FC236}">
                <a16:creationId xmlns:a16="http://schemas.microsoft.com/office/drawing/2014/main" id="{B2133B56-3B00-314C-AA3D-D1CF8ECF9DE8}"/>
              </a:ext>
            </a:extLst>
          </p:cNvPr>
          <p:cNvSpPr/>
          <p:nvPr/>
        </p:nvSpPr>
        <p:spPr>
          <a:xfrm>
            <a:off x="18336444" y="17077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7" name="Oval 1276">
            <a:extLst>
              <a:ext uri="{FF2B5EF4-FFF2-40B4-BE49-F238E27FC236}">
                <a16:creationId xmlns:a16="http://schemas.microsoft.com/office/drawing/2014/main" id="{D2F084EF-0385-7445-8303-9A840DC1C3FD}"/>
              </a:ext>
            </a:extLst>
          </p:cNvPr>
          <p:cNvSpPr/>
          <p:nvPr/>
        </p:nvSpPr>
        <p:spPr>
          <a:xfrm>
            <a:off x="18551595" y="489465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8" name="Oval 1277">
            <a:extLst>
              <a:ext uri="{FF2B5EF4-FFF2-40B4-BE49-F238E27FC236}">
                <a16:creationId xmlns:a16="http://schemas.microsoft.com/office/drawing/2014/main" id="{3715B3F3-B865-984C-860C-0B352E8B2596}"/>
              </a:ext>
            </a:extLst>
          </p:cNvPr>
          <p:cNvSpPr/>
          <p:nvPr/>
        </p:nvSpPr>
        <p:spPr>
          <a:xfrm>
            <a:off x="19800273" y="358029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4" name="Oval 1283">
            <a:extLst>
              <a:ext uri="{FF2B5EF4-FFF2-40B4-BE49-F238E27FC236}">
                <a16:creationId xmlns:a16="http://schemas.microsoft.com/office/drawing/2014/main" id="{F33BD4B4-9228-E84B-A2FB-56DD0E19B0D1}"/>
              </a:ext>
            </a:extLst>
          </p:cNvPr>
          <p:cNvSpPr/>
          <p:nvPr/>
        </p:nvSpPr>
        <p:spPr>
          <a:xfrm>
            <a:off x="19042466" y="50030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6" name="Oval 1285">
            <a:extLst>
              <a:ext uri="{FF2B5EF4-FFF2-40B4-BE49-F238E27FC236}">
                <a16:creationId xmlns:a16="http://schemas.microsoft.com/office/drawing/2014/main" id="{D39EB508-5AF6-0442-B52F-1CAE1C4C5CEB}"/>
              </a:ext>
            </a:extLst>
          </p:cNvPr>
          <p:cNvSpPr/>
          <p:nvPr/>
        </p:nvSpPr>
        <p:spPr>
          <a:xfrm>
            <a:off x="11950233" y="250002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" name="Oval 1287">
            <a:extLst>
              <a:ext uri="{FF2B5EF4-FFF2-40B4-BE49-F238E27FC236}">
                <a16:creationId xmlns:a16="http://schemas.microsoft.com/office/drawing/2014/main" id="{8A16655E-9B75-E244-9D83-E792E2A93868}"/>
              </a:ext>
            </a:extLst>
          </p:cNvPr>
          <p:cNvSpPr/>
          <p:nvPr/>
        </p:nvSpPr>
        <p:spPr>
          <a:xfrm>
            <a:off x="17071479" y="248634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0" name="Oval 1289">
            <a:extLst>
              <a:ext uri="{FF2B5EF4-FFF2-40B4-BE49-F238E27FC236}">
                <a16:creationId xmlns:a16="http://schemas.microsoft.com/office/drawing/2014/main" id="{6B2B5B14-375A-9A4F-97FF-0CF18F4A4DA2}"/>
              </a:ext>
            </a:extLst>
          </p:cNvPr>
          <p:cNvSpPr/>
          <p:nvPr/>
        </p:nvSpPr>
        <p:spPr>
          <a:xfrm>
            <a:off x="14551909" y="249166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1" name="TextBox 1290">
            <a:extLst>
              <a:ext uri="{FF2B5EF4-FFF2-40B4-BE49-F238E27FC236}">
                <a16:creationId xmlns:a16="http://schemas.microsoft.com/office/drawing/2014/main" id="{9AA95D1D-69DC-2843-A3F0-B13CBF3253A3}"/>
              </a:ext>
            </a:extLst>
          </p:cNvPr>
          <p:cNvSpPr txBox="1"/>
          <p:nvPr/>
        </p:nvSpPr>
        <p:spPr>
          <a:xfrm>
            <a:off x="19827556" y="2622756"/>
            <a:ext cx="731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…</a:t>
            </a:r>
          </a:p>
        </p:txBody>
      </p:sp>
      <p:sp>
        <p:nvSpPr>
          <p:cNvPr id="1292" name="TextBox 1291">
            <a:extLst>
              <a:ext uri="{FF2B5EF4-FFF2-40B4-BE49-F238E27FC236}">
                <a16:creationId xmlns:a16="http://schemas.microsoft.com/office/drawing/2014/main" id="{7C6D95E7-9180-104A-9E2D-60DEEE71120E}"/>
              </a:ext>
            </a:extLst>
          </p:cNvPr>
          <p:cNvSpPr txBox="1"/>
          <p:nvPr/>
        </p:nvSpPr>
        <p:spPr>
          <a:xfrm>
            <a:off x="3880375" y="5323923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Time:</a:t>
            </a:r>
          </a:p>
        </p:txBody>
      </p:sp>
      <p:cxnSp>
        <p:nvCxnSpPr>
          <p:cNvPr id="1294" name="Straight Arrow Connector 1293">
            <a:extLst>
              <a:ext uri="{FF2B5EF4-FFF2-40B4-BE49-F238E27FC236}">
                <a16:creationId xmlns:a16="http://schemas.microsoft.com/office/drawing/2014/main" id="{4BF901E2-24C6-F844-BBCF-E36CF4638FFD}"/>
              </a:ext>
            </a:extLst>
          </p:cNvPr>
          <p:cNvCxnSpPr>
            <a:cxnSpLocks/>
          </p:cNvCxnSpPr>
          <p:nvPr/>
        </p:nvCxnSpPr>
        <p:spPr>
          <a:xfrm>
            <a:off x="4731014" y="5568581"/>
            <a:ext cx="1582783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" name="Straight Arrow Connector 1309">
            <a:extLst>
              <a:ext uri="{FF2B5EF4-FFF2-40B4-BE49-F238E27FC236}">
                <a16:creationId xmlns:a16="http://schemas.microsoft.com/office/drawing/2014/main" id="{77646D61-CE1A-0945-B5DD-8AB5CF605DC4}"/>
              </a:ext>
            </a:extLst>
          </p:cNvPr>
          <p:cNvCxnSpPr>
            <a:cxnSpLocks/>
          </p:cNvCxnSpPr>
          <p:nvPr/>
        </p:nvCxnSpPr>
        <p:spPr>
          <a:xfrm flipH="1">
            <a:off x="9540534" y="1653315"/>
            <a:ext cx="244394" cy="8304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4" name="Rectangle 1313">
            <a:extLst>
              <a:ext uri="{FF2B5EF4-FFF2-40B4-BE49-F238E27FC236}">
                <a16:creationId xmlns:a16="http://schemas.microsoft.com/office/drawing/2014/main" id="{9EF13A80-F841-A340-A684-DE9B13268580}"/>
              </a:ext>
            </a:extLst>
          </p:cNvPr>
          <p:cNvSpPr/>
          <p:nvPr/>
        </p:nvSpPr>
        <p:spPr>
          <a:xfrm>
            <a:off x="9367182" y="946910"/>
            <a:ext cx="1602419" cy="72365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Produces n data &amp; control tokens</a:t>
            </a:r>
          </a:p>
        </p:txBody>
      </p:sp>
      <p:cxnSp>
        <p:nvCxnSpPr>
          <p:cNvPr id="1316" name="Straight Arrow Connector 1315">
            <a:extLst>
              <a:ext uri="{FF2B5EF4-FFF2-40B4-BE49-F238E27FC236}">
                <a16:creationId xmlns:a16="http://schemas.microsoft.com/office/drawing/2014/main" id="{28D22F69-5677-9149-AE42-CCD973443EF2}"/>
              </a:ext>
            </a:extLst>
          </p:cNvPr>
          <p:cNvCxnSpPr>
            <a:cxnSpLocks/>
          </p:cNvCxnSpPr>
          <p:nvPr/>
        </p:nvCxnSpPr>
        <p:spPr>
          <a:xfrm flipH="1">
            <a:off x="12673588" y="1919612"/>
            <a:ext cx="205689" cy="184150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8" name="Rectangle 1317">
            <a:extLst>
              <a:ext uri="{FF2B5EF4-FFF2-40B4-BE49-F238E27FC236}">
                <a16:creationId xmlns:a16="http://schemas.microsoft.com/office/drawing/2014/main" id="{9A66C6F3-1495-BB4F-842A-828F5E279A6B}"/>
              </a:ext>
            </a:extLst>
          </p:cNvPr>
          <p:cNvSpPr/>
          <p:nvPr/>
        </p:nvSpPr>
        <p:spPr>
          <a:xfrm>
            <a:off x="11698365" y="923253"/>
            <a:ext cx="1551223" cy="996359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Blocks next initial value until loop finishes</a:t>
            </a:r>
          </a:p>
        </p:txBody>
      </p:sp>
      <p:sp>
        <p:nvSpPr>
          <p:cNvPr id="1328" name="TextBox 1327">
            <a:extLst>
              <a:ext uri="{FF2B5EF4-FFF2-40B4-BE49-F238E27FC236}">
                <a16:creationId xmlns:a16="http://schemas.microsoft.com/office/drawing/2014/main" id="{7ACFF56C-9F85-664D-B3A0-1C89ECE3F333}"/>
              </a:ext>
            </a:extLst>
          </p:cNvPr>
          <p:cNvSpPr txBox="1"/>
          <p:nvPr/>
        </p:nvSpPr>
        <p:spPr>
          <a:xfrm>
            <a:off x="17729094" y="591353"/>
            <a:ext cx="23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of next inner-loop</a:t>
            </a:r>
          </a:p>
        </p:txBody>
      </p:sp>
      <p:sp>
        <p:nvSpPr>
          <p:cNvPr id="1329" name="TextBox 1328">
            <a:extLst>
              <a:ext uri="{FF2B5EF4-FFF2-40B4-BE49-F238E27FC236}">
                <a16:creationId xmlns:a16="http://schemas.microsoft.com/office/drawing/2014/main" id="{3FB36DED-8A2B-7346-999B-207BED09BFE1}"/>
              </a:ext>
            </a:extLst>
          </p:cNvPr>
          <p:cNvSpPr txBox="1"/>
          <p:nvPr/>
        </p:nvSpPr>
        <p:spPr>
          <a:xfrm>
            <a:off x="8320724" y="591353"/>
            <a:ext cx="190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of inner-loop</a:t>
            </a:r>
          </a:p>
        </p:txBody>
      </p:sp>
      <p:sp>
        <p:nvSpPr>
          <p:cNvPr id="811" name="TextBox 810">
            <a:extLst>
              <a:ext uri="{FF2B5EF4-FFF2-40B4-BE49-F238E27FC236}">
                <a16:creationId xmlns:a16="http://schemas.microsoft.com/office/drawing/2014/main" id="{A9B24D36-640C-2E48-BD8A-F23B1B47E806}"/>
              </a:ext>
            </a:extLst>
          </p:cNvPr>
          <p:cNvSpPr txBox="1"/>
          <p:nvPr/>
        </p:nvSpPr>
        <p:spPr>
          <a:xfrm>
            <a:off x="12746398" y="2782940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sp>
        <p:nvSpPr>
          <p:cNvPr id="812" name="Oval 811">
            <a:extLst>
              <a:ext uri="{FF2B5EF4-FFF2-40B4-BE49-F238E27FC236}">
                <a16:creationId xmlns:a16="http://schemas.microsoft.com/office/drawing/2014/main" id="{AEA0834D-DC93-834D-A62E-9FD5B53E7F58}"/>
              </a:ext>
            </a:extLst>
          </p:cNvPr>
          <p:cNvSpPr/>
          <p:nvPr/>
        </p:nvSpPr>
        <p:spPr>
          <a:xfrm>
            <a:off x="12703382" y="425742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7C35DE52-390E-FD49-BB12-C5D3D7805F89}"/>
              </a:ext>
            </a:extLst>
          </p:cNvPr>
          <p:cNvSpPr/>
          <p:nvPr/>
        </p:nvSpPr>
        <p:spPr>
          <a:xfrm>
            <a:off x="12187566" y="42515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0918B263-8C8F-A847-9684-80AAEF086CEC}"/>
              </a:ext>
            </a:extLst>
          </p:cNvPr>
          <p:cNvSpPr/>
          <p:nvPr/>
        </p:nvSpPr>
        <p:spPr>
          <a:xfrm>
            <a:off x="300382" y="2130840"/>
            <a:ext cx="37653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" pitchFamily="2" charset="0"/>
              </a:rPr>
              <a:t>example1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A,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B,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Z,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m,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n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  <a:endParaRPr lang="en-US" sz="1400" dirty="0">
              <a:solidFill>
                <a:srgbClr val="B0004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&lt;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m;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j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&lt;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n;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j</a:t>
            </a:r>
            <a:r>
              <a:rPr lang="en-US" sz="1400" dirty="0" err="1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+=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A[j]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B[j];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}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Z[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w;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}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}</a:t>
            </a:r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29066821-DDFE-B247-BB07-D9E63773BD3C}"/>
              </a:ext>
            </a:extLst>
          </p:cNvPr>
          <p:cNvSpPr/>
          <p:nvPr/>
        </p:nvSpPr>
        <p:spPr>
          <a:xfrm>
            <a:off x="767768" y="3450611"/>
            <a:ext cx="3061855" cy="25156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9CD0E6FA-62F2-7D45-895F-493994C4761A}"/>
              </a:ext>
            </a:extLst>
          </p:cNvPr>
          <p:cNvSpPr/>
          <p:nvPr/>
        </p:nvSpPr>
        <p:spPr>
          <a:xfrm>
            <a:off x="767768" y="3244976"/>
            <a:ext cx="3061855" cy="20563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0351FA6E-72C7-E545-8DCA-BCAE838C08E2}"/>
              </a:ext>
            </a:extLst>
          </p:cNvPr>
          <p:cNvSpPr/>
          <p:nvPr/>
        </p:nvSpPr>
        <p:spPr>
          <a:xfrm>
            <a:off x="583534" y="3036910"/>
            <a:ext cx="3061855" cy="20563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286E09B0-2B71-7346-BE23-2403B197F944}"/>
              </a:ext>
            </a:extLst>
          </p:cNvPr>
          <p:cNvSpPr/>
          <p:nvPr/>
        </p:nvSpPr>
        <p:spPr>
          <a:xfrm>
            <a:off x="767764" y="3699996"/>
            <a:ext cx="3061855" cy="19396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2" name="Rectangle 571">
            <a:extLst>
              <a:ext uri="{FF2B5EF4-FFF2-40B4-BE49-F238E27FC236}">
                <a16:creationId xmlns:a16="http://schemas.microsoft.com/office/drawing/2014/main" id="{14BC923C-F6A8-7B40-AB62-3C9F95D69E37}"/>
              </a:ext>
            </a:extLst>
          </p:cNvPr>
          <p:cNvSpPr/>
          <p:nvPr/>
        </p:nvSpPr>
        <p:spPr>
          <a:xfrm>
            <a:off x="767763" y="4111905"/>
            <a:ext cx="1138152" cy="19396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006E8-9E12-1F46-9827-D47904A1A552}"/>
              </a:ext>
            </a:extLst>
          </p:cNvPr>
          <p:cNvSpPr txBox="1"/>
          <p:nvPr/>
        </p:nvSpPr>
        <p:spPr>
          <a:xfrm>
            <a:off x="1608750" y="4921039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 Code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C9786B1-2691-DE41-91EA-5908C74E279A}"/>
              </a:ext>
            </a:extLst>
          </p:cNvPr>
          <p:cNvSpPr/>
          <p:nvPr/>
        </p:nvSpPr>
        <p:spPr>
          <a:xfrm>
            <a:off x="3935196" y="4481509"/>
            <a:ext cx="592368" cy="31366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73768F-FDAC-664A-B6EB-CCBED28EFFB6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3645389" y="1585589"/>
            <a:ext cx="690229" cy="156346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733A6408-1399-DF4B-8053-27C36098B3EA}"/>
              </a:ext>
            </a:extLst>
          </p:cNvPr>
          <p:cNvCxnSpPr>
            <a:cxnSpLocks/>
            <a:endCxn id="9" idx="6"/>
          </p:cNvCxnSpPr>
          <p:nvPr/>
        </p:nvCxnSpPr>
        <p:spPr>
          <a:xfrm flipV="1">
            <a:off x="3829619" y="2554736"/>
            <a:ext cx="919290" cy="10592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Arrow Connector 580">
            <a:extLst>
              <a:ext uri="{FF2B5EF4-FFF2-40B4-BE49-F238E27FC236}">
                <a16:creationId xmlns:a16="http://schemas.microsoft.com/office/drawing/2014/main" id="{FDFCFC7D-209E-DB49-AB0F-ECB85A870950}"/>
              </a:ext>
            </a:extLst>
          </p:cNvPr>
          <p:cNvCxnSpPr>
            <a:cxnSpLocks/>
            <a:stCxn id="571" idx="3"/>
          </p:cNvCxnSpPr>
          <p:nvPr/>
        </p:nvCxnSpPr>
        <p:spPr>
          <a:xfrm>
            <a:off x="3829619" y="3796977"/>
            <a:ext cx="56078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7CEDBACF-368E-5940-9E29-A478C9657C48}"/>
              </a:ext>
            </a:extLst>
          </p:cNvPr>
          <p:cNvCxnSpPr>
            <a:cxnSpLocks/>
            <a:stCxn id="572" idx="3"/>
            <a:endCxn id="21" idx="2"/>
          </p:cNvCxnSpPr>
          <p:nvPr/>
        </p:nvCxnSpPr>
        <p:spPr>
          <a:xfrm>
            <a:off x="1905915" y="4208886"/>
            <a:ext cx="2883221" cy="99843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20FCC5ED-E02D-1246-9159-DAC08D73E9D4}"/>
              </a:ext>
            </a:extLst>
          </p:cNvPr>
          <p:cNvCxnSpPr>
            <a:cxnSpLocks/>
          </p:cNvCxnSpPr>
          <p:nvPr/>
        </p:nvCxnSpPr>
        <p:spPr>
          <a:xfrm>
            <a:off x="3829619" y="3358827"/>
            <a:ext cx="1990156" cy="51101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eft Brace 28">
            <a:extLst>
              <a:ext uri="{FF2B5EF4-FFF2-40B4-BE49-F238E27FC236}">
                <a16:creationId xmlns:a16="http://schemas.microsoft.com/office/drawing/2014/main" id="{80EB87D3-DCF5-4445-BD89-5D3E39DE1B35}"/>
              </a:ext>
            </a:extLst>
          </p:cNvPr>
          <p:cNvSpPr/>
          <p:nvPr/>
        </p:nvSpPr>
        <p:spPr>
          <a:xfrm rot="20808588">
            <a:off x="4377150" y="3205899"/>
            <a:ext cx="209109" cy="1621679"/>
          </a:xfrm>
          <a:prstGeom prst="leftBrace">
            <a:avLst>
              <a:gd name="adj1" fmla="val 8333"/>
              <a:gd name="adj2" fmla="val 35077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40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5" name="Straight Arrow Connector 534">
            <a:extLst>
              <a:ext uri="{FF2B5EF4-FFF2-40B4-BE49-F238E27FC236}">
                <a16:creationId xmlns:a16="http://schemas.microsoft.com/office/drawing/2014/main" id="{58439820-3000-5696-70D6-F6B5285DE5DD}"/>
              </a:ext>
            </a:extLst>
          </p:cNvPr>
          <p:cNvCxnSpPr>
            <a:cxnSpLocks/>
            <a:stCxn id="487" idx="7"/>
          </p:cNvCxnSpPr>
          <p:nvPr/>
        </p:nvCxnSpPr>
        <p:spPr>
          <a:xfrm flipV="1">
            <a:off x="14827474" y="5059502"/>
            <a:ext cx="1872646" cy="1760819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9" name="Straight Arrow Connector 1348">
            <a:extLst>
              <a:ext uri="{FF2B5EF4-FFF2-40B4-BE49-F238E27FC236}">
                <a16:creationId xmlns:a16="http://schemas.microsoft.com/office/drawing/2014/main" id="{9212A301-347E-4937-FA3D-9D3043B0DCE7}"/>
              </a:ext>
            </a:extLst>
          </p:cNvPr>
          <p:cNvCxnSpPr>
            <a:cxnSpLocks/>
            <a:stCxn id="487" idx="5"/>
          </p:cNvCxnSpPr>
          <p:nvPr/>
        </p:nvCxnSpPr>
        <p:spPr>
          <a:xfrm flipV="1">
            <a:off x="14827474" y="6735990"/>
            <a:ext cx="1911214" cy="43884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9" name="Rounded Rectangle 1358">
            <a:extLst>
              <a:ext uri="{FF2B5EF4-FFF2-40B4-BE49-F238E27FC236}">
                <a16:creationId xmlns:a16="http://schemas.microsoft.com/office/drawing/2014/main" id="{078670E9-27CD-2B6D-4783-958D7AF74F68}"/>
              </a:ext>
            </a:extLst>
          </p:cNvPr>
          <p:cNvSpPr/>
          <p:nvPr/>
        </p:nvSpPr>
        <p:spPr>
          <a:xfrm>
            <a:off x="18239312" y="5011482"/>
            <a:ext cx="1288002" cy="1760819"/>
          </a:xfrm>
          <a:prstGeom prst="roundRect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00676BF-25DA-028D-4DAF-F9FA046AF555}"/>
              </a:ext>
            </a:extLst>
          </p:cNvPr>
          <p:cNvSpPr/>
          <p:nvPr/>
        </p:nvSpPr>
        <p:spPr>
          <a:xfrm>
            <a:off x="154336" y="1650086"/>
            <a:ext cx="4899995" cy="5682590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 pitchFamily="2" charset="0"/>
              </a:rPr>
              <a:t>example2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A,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</a:p>
          <a:p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  int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n, 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m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) 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{</a:t>
            </a:r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 </a:t>
            </a:r>
          </a:p>
          <a:p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[m] = 1;</a:t>
            </a:r>
            <a:endParaRPr lang="en-US" b="1" dirty="0">
              <a:solidFill>
                <a:srgbClr val="008000"/>
              </a:solidFill>
              <a:latin typeface="Courier" pitchFamily="2" charset="0"/>
            </a:endParaRPr>
          </a:p>
          <a:p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  for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&lt;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n;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    int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foo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];</a:t>
            </a:r>
          </a:p>
          <a:p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(foo &gt; 42) {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   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] = 0;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] += foo +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}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690" name="Rounded Rectangle 689">
            <a:extLst>
              <a:ext uri="{FF2B5EF4-FFF2-40B4-BE49-F238E27FC236}">
                <a16:creationId xmlns:a16="http://schemas.microsoft.com/office/drawing/2014/main" id="{10938718-C490-8081-DD4E-E59F0AF7FA1C}"/>
              </a:ext>
            </a:extLst>
          </p:cNvPr>
          <p:cNvSpPr/>
          <p:nvPr/>
        </p:nvSpPr>
        <p:spPr>
          <a:xfrm>
            <a:off x="5839552" y="3666804"/>
            <a:ext cx="2805558" cy="10153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" pitchFamily="2" charset="0"/>
              </a:rPr>
              <a:t>%foo = </a:t>
            </a:r>
            <a:r>
              <a:rPr lang="en-US" sz="1400" dirty="0">
                <a:solidFill>
                  <a:schemeClr val="accent2"/>
                </a:solidFill>
                <a:latin typeface="Courier" pitchFamily="2" charset="0"/>
              </a:rPr>
              <a:t>load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 err="1">
                <a:latin typeface="Courier" pitchFamily="2" charset="0"/>
              </a:rPr>
              <a:t>i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dirty="0" err="1">
                <a:latin typeface="Courier" pitchFamily="2" charset="0"/>
              </a:rPr>
              <a:t>cond</a:t>
            </a:r>
            <a:r>
              <a:rPr lang="en-US" sz="1400" dirty="0">
                <a:latin typeface="Courier" pitchFamily="2" charset="0"/>
              </a:rPr>
              <a:t> = </a:t>
            </a:r>
            <a:r>
              <a:rPr lang="en-US" sz="1400" dirty="0" err="1">
                <a:latin typeface="Courier" pitchFamily="2" charset="0"/>
              </a:rPr>
              <a:t>cmp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latin typeface="Courier" pitchFamily="2" charset="0"/>
              </a:rPr>
              <a:t>gt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 err="1">
                <a:latin typeface="Courier" pitchFamily="2" charset="0"/>
              </a:rPr>
              <a:t>i</a:t>
            </a:r>
            <a:r>
              <a:rPr lang="en-US" sz="1400" dirty="0">
                <a:latin typeface="Courier" pitchFamily="2" charset="0"/>
              </a:rPr>
              <a:t>, 42</a:t>
            </a:r>
          </a:p>
          <a:p>
            <a:r>
              <a:rPr lang="en-US" sz="1400" dirty="0" err="1">
                <a:latin typeface="Courier" pitchFamily="2" charset="0"/>
              </a:rPr>
              <a:t>br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dirty="0" err="1">
                <a:latin typeface="Courier" pitchFamily="2" charset="0"/>
              </a:rPr>
              <a:t>cond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>
                <a:solidFill>
                  <a:schemeClr val="accent6"/>
                </a:solidFill>
                <a:latin typeface="Courier" pitchFamily="2" charset="0"/>
              </a:rPr>
              <a:t>then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>
                <a:solidFill>
                  <a:schemeClr val="accent6"/>
                </a:solidFill>
                <a:latin typeface="Courier" pitchFamily="2" charset="0"/>
              </a:rPr>
              <a:t>body1</a:t>
            </a:r>
          </a:p>
        </p:txBody>
      </p:sp>
      <p:sp>
        <p:nvSpPr>
          <p:cNvPr id="691" name="Rounded Rectangle 690">
            <a:extLst>
              <a:ext uri="{FF2B5EF4-FFF2-40B4-BE49-F238E27FC236}">
                <a16:creationId xmlns:a16="http://schemas.microsoft.com/office/drawing/2014/main" id="{70EA9B92-7845-5C72-6716-949FC23679E7}"/>
              </a:ext>
            </a:extLst>
          </p:cNvPr>
          <p:cNvSpPr/>
          <p:nvPr/>
        </p:nvSpPr>
        <p:spPr>
          <a:xfrm>
            <a:off x="6268835" y="5243657"/>
            <a:ext cx="1944213" cy="6992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 err="1">
                <a:latin typeface="Courier" pitchFamily="2" charset="0"/>
              </a:rPr>
              <a:t>i</a:t>
            </a:r>
            <a:r>
              <a:rPr lang="en-US" sz="1400" dirty="0">
                <a:latin typeface="Courier" pitchFamily="2" charset="0"/>
              </a:rPr>
              <a:t>, 0</a:t>
            </a:r>
          </a:p>
          <a:p>
            <a:r>
              <a:rPr lang="en-US" sz="1400" dirty="0" err="1">
                <a:latin typeface="Courier" pitchFamily="2" charset="0"/>
              </a:rPr>
              <a:t>br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dirty="0">
                <a:solidFill>
                  <a:schemeClr val="accent6"/>
                </a:solidFill>
                <a:latin typeface="Courier" pitchFamily="2" charset="0"/>
              </a:rPr>
              <a:t>body2</a:t>
            </a:r>
          </a:p>
        </p:txBody>
      </p:sp>
      <p:sp>
        <p:nvSpPr>
          <p:cNvPr id="692" name="Rounded Rectangle 691">
            <a:extLst>
              <a:ext uri="{FF2B5EF4-FFF2-40B4-BE49-F238E27FC236}">
                <a16:creationId xmlns:a16="http://schemas.microsoft.com/office/drawing/2014/main" id="{EFD9AB67-EB62-2D27-55A7-68EC419BDF57}"/>
              </a:ext>
            </a:extLst>
          </p:cNvPr>
          <p:cNvSpPr/>
          <p:nvPr/>
        </p:nvSpPr>
        <p:spPr>
          <a:xfrm>
            <a:off x="5848881" y="6463163"/>
            <a:ext cx="2786901" cy="16332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" pitchFamily="2" charset="0"/>
              </a:rPr>
              <a:t>%sum = add %foo, %</a:t>
            </a:r>
            <a:r>
              <a:rPr lang="en-US" sz="1400" dirty="0" err="1">
                <a:latin typeface="Courier" pitchFamily="2" charset="0"/>
              </a:rPr>
              <a:t>i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dirty="0" err="1">
                <a:latin typeface="Courier" pitchFamily="2" charset="0"/>
              </a:rPr>
              <a:t>val</a:t>
            </a:r>
            <a:r>
              <a:rPr lang="en-US" sz="1400" dirty="0">
                <a:latin typeface="Courier" pitchFamily="2" charset="0"/>
              </a:rPr>
              <a:t> = </a:t>
            </a:r>
            <a:r>
              <a:rPr lang="en-US" sz="1400" dirty="0">
                <a:solidFill>
                  <a:schemeClr val="accent2"/>
                </a:solidFill>
                <a:latin typeface="Courier" pitchFamily="2" charset="0"/>
              </a:rPr>
              <a:t>load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 err="1">
                <a:latin typeface="Courier" pitchFamily="2" charset="0"/>
              </a:rPr>
              <a:t>i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%sum1 = add %sum, %</a:t>
            </a:r>
            <a:r>
              <a:rPr lang="en-US" sz="1400" dirty="0" err="1">
                <a:latin typeface="Courier" pitchFamily="2" charset="0"/>
              </a:rPr>
              <a:t>val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 err="1">
                <a:latin typeface="Courier" pitchFamily="2" charset="0"/>
              </a:rPr>
              <a:t>i</a:t>
            </a:r>
            <a:r>
              <a:rPr lang="en-US" sz="1400" dirty="0">
                <a:latin typeface="Courier" pitchFamily="2" charset="0"/>
              </a:rPr>
              <a:t>, %sum1</a:t>
            </a:r>
          </a:p>
          <a:p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dirty="0" err="1">
                <a:latin typeface="Courier" pitchFamily="2" charset="0"/>
              </a:rPr>
              <a:t>inc</a:t>
            </a:r>
            <a:r>
              <a:rPr lang="en-US" sz="1400" dirty="0">
                <a:latin typeface="Courier" pitchFamily="2" charset="0"/>
              </a:rPr>
              <a:t> = add %</a:t>
            </a:r>
            <a:r>
              <a:rPr lang="en-US" sz="1400" dirty="0" err="1">
                <a:latin typeface="Courier" pitchFamily="2" charset="0"/>
              </a:rPr>
              <a:t>i</a:t>
            </a:r>
            <a:r>
              <a:rPr lang="en-US" sz="1400" dirty="0">
                <a:latin typeface="Courier" pitchFamily="2" charset="0"/>
              </a:rPr>
              <a:t>, 1</a:t>
            </a:r>
          </a:p>
          <a:p>
            <a:r>
              <a:rPr lang="en-US" sz="1400" dirty="0" err="1">
                <a:latin typeface="Courier" pitchFamily="2" charset="0"/>
              </a:rPr>
              <a:t>br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dirty="0">
                <a:solidFill>
                  <a:schemeClr val="accent6"/>
                </a:solidFill>
                <a:latin typeface="Courier" pitchFamily="2" charset="0"/>
              </a:rPr>
              <a:t>loop</a:t>
            </a:r>
          </a:p>
        </p:txBody>
      </p:sp>
      <p:cxnSp>
        <p:nvCxnSpPr>
          <p:cNvPr id="693" name="Straight Arrow Connector 692">
            <a:extLst>
              <a:ext uri="{FF2B5EF4-FFF2-40B4-BE49-F238E27FC236}">
                <a16:creationId xmlns:a16="http://schemas.microsoft.com/office/drawing/2014/main" id="{E64D7307-AA4D-1008-7901-26D8411E364F}"/>
              </a:ext>
            </a:extLst>
          </p:cNvPr>
          <p:cNvCxnSpPr>
            <a:cxnSpLocks/>
            <a:stCxn id="690" idx="2"/>
            <a:endCxn id="691" idx="0"/>
          </p:cNvCxnSpPr>
          <p:nvPr/>
        </p:nvCxnSpPr>
        <p:spPr>
          <a:xfrm flipH="1">
            <a:off x="7240942" y="4682155"/>
            <a:ext cx="1389" cy="5615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Straight Arrow Connector 693">
            <a:extLst>
              <a:ext uri="{FF2B5EF4-FFF2-40B4-BE49-F238E27FC236}">
                <a16:creationId xmlns:a16="http://schemas.microsoft.com/office/drawing/2014/main" id="{848EFDD3-F35E-6EFF-5D6C-6CAA9DA3A359}"/>
              </a:ext>
            </a:extLst>
          </p:cNvPr>
          <p:cNvCxnSpPr>
            <a:cxnSpLocks/>
            <a:stCxn id="691" idx="2"/>
            <a:endCxn id="692" idx="0"/>
          </p:cNvCxnSpPr>
          <p:nvPr/>
        </p:nvCxnSpPr>
        <p:spPr>
          <a:xfrm>
            <a:off x="7240942" y="5942881"/>
            <a:ext cx="1390" cy="520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TextBox 694">
            <a:extLst>
              <a:ext uri="{FF2B5EF4-FFF2-40B4-BE49-F238E27FC236}">
                <a16:creationId xmlns:a16="http://schemas.microsoft.com/office/drawing/2014/main" id="{4AF58408-3DA2-2F29-6826-7BED6DD51D54}"/>
              </a:ext>
            </a:extLst>
          </p:cNvPr>
          <p:cNvSpPr txBox="1"/>
          <p:nvPr/>
        </p:nvSpPr>
        <p:spPr>
          <a:xfrm>
            <a:off x="8577695" y="5594970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696" name="Curved Connector 695">
            <a:extLst>
              <a:ext uri="{FF2B5EF4-FFF2-40B4-BE49-F238E27FC236}">
                <a16:creationId xmlns:a16="http://schemas.microsoft.com/office/drawing/2014/main" id="{E0F743CC-7345-84FE-D542-3347C9244564}"/>
              </a:ext>
            </a:extLst>
          </p:cNvPr>
          <p:cNvCxnSpPr>
            <a:cxnSpLocks/>
            <a:stCxn id="695" idx="0"/>
            <a:endCxn id="692" idx="0"/>
          </p:cNvCxnSpPr>
          <p:nvPr/>
        </p:nvCxnSpPr>
        <p:spPr>
          <a:xfrm rot="16200000" flipH="1" flipV="1">
            <a:off x="7525289" y="5312012"/>
            <a:ext cx="868193" cy="1434108"/>
          </a:xfrm>
          <a:prstGeom prst="curvedConnector3">
            <a:avLst>
              <a:gd name="adj1" fmla="val 8071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7" name="Curved Connector 696">
            <a:extLst>
              <a:ext uri="{FF2B5EF4-FFF2-40B4-BE49-F238E27FC236}">
                <a16:creationId xmlns:a16="http://schemas.microsoft.com/office/drawing/2014/main" id="{570B212B-90CB-DA61-281F-5B11D3878A51}"/>
              </a:ext>
            </a:extLst>
          </p:cNvPr>
          <p:cNvCxnSpPr>
            <a:cxnSpLocks/>
            <a:stCxn id="690" idx="2"/>
            <a:endCxn id="695" idx="0"/>
          </p:cNvCxnSpPr>
          <p:nvPr/>
        </p:nvCxnSpPr>
        <p:spPr>
          <a:xfrm rot="16200000" flipH="1">
            <a:off x="7502978" y="4421507"/>
            <a:ext cx="912815" cy="1434109"/>
          </a:xfrm>
          <a:prstGeom prst="curvedConnector3">
            <a:avLst>
              <a:gd name="adj1" fmla="val 2372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8" name="TextBox 697">
            <a:extLst>
              <a:ext uri="{FF2B5EF4-FFF2-40B4-BE49-F238E27FC236}">
                <a16:creationId xmlns:a16="http://schemas.microsoft.com/office/drawing/2014/main" id="{50AB1F45-7DD7-41CB-AC3B-CF812F155641}"/>
              </a:ext>
            </a:extLst>
          </p:cNvPr>
          <p:cNvSpPr txBox="1"/>
          <p:nvPr/>
        </p:nvSpPr>
        <p:spPr>
          <a:xfrm>
            <a:off x="5772136" y="3341396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urier" pitchFamily="2" charset="0"/>
              </a:rPr>
              <a:t>body1:</a:t>
            </a:r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9B18B7D8-A300-CB99-CACA-AC9B8F8A9C56}"/>
              </a:ext>
            </a:extLst>
          </p:cNvPr>
          <p:cNvSpPr txBox="1"/>
          <p:nvPr/>
        </p:nvSpPr>
        <p:spPr>
          <a:xfrm>
            <a:off x="6142465" y="4940913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urier" pitchFamily="2" charset="0"/>
              </a:rPr>
              <a:t>then:</a:t>
            </a:r>
          </a:p>
        </p:txBody>
      </p:sp>
      <p:sp>
        <p:nvSpPr>
          <p:cNvPr id="700" name="TextBox 699">
            <a:extLst>
              <a:ext uri="{FF2B5EF4-FFF2-40B4-BE49-F238E27FC236}">
                <a16:creationId xmlns:a16="http://schemas.microsoft.com/office/drawing/2014/main" id="{3241BA4A-A305-6024-E11D-32B48B4EBBE2}"/>
              </a:ext>
            </a:extLst>
          </p:cNvPr>
          <p:cNvSpPr txBox="1"/>
          <p:nvPr/>
        </p:nvSpPr>
        <p:spPr>
          <a:xfrm>
            <a:off x="6023840" y="6127691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urier" pitchFamily="2" charset="0"/>
              </a:rPr>
              <a:t>body2:</a:t>
            </a:r>
          </a:p>
        </p:txBody>
      </p:sp>
      <p:sp>
        <p:nvSpPr>
          <p:cNvPr id="701" name="TextBox 700">
            <a:extLst>
              <a:ext uri="{FF2B5EF4-FFF2-40B4-BE49-F238E27FC236}">
                <a16:creationId xmlns:a16="http://schemas.microsoft.com/office/drawing/2014/main" id="{9E0FB3D7-FEF1-F252-1D69-5B247A1F123C}"/>
              </a:ext>
            </a:extLst>
          </p:cNvPr>
          <p:cNvSpPr txBox="1"/>
          <p:nvPr/>
        </p:nvSpPr>
        <p:spPr>
          <a:xfrm>
            <a:off x="5450249" y="376809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L0</a:t>
            </a:r>
          </a:p>
        </p:txBody>
      </p:sp>
      <p:sp>
        <p:nvSpPr>
          <p:cNvPr id="702" name="TextBox 701">
            <a:extLst>
              <a:ext uri="{FF2B5EF4-FFF2-40B4-BE49-F238E27FC236}">
                <a16:creationId xmlns:a16="http://schemas.microsoft.com/office/drawing/2014/main" id="{B9888204-A1EB-BC23-D036-6D8E494F1E3C}"/>
              </a:ext>
            </a:extLst>
          </p:cNvPr>
          <p:cNvSpPr txBox="1"/>
          <p:nvPr/>
        </p:nvSpPr>
        <p:spPr>
          <a:xfrm>
            <a:off x="5844935" y="530911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703" name="TextBox 702">
            <a:extLst>
              <a:ext uri="{FF2B5EF4-FFF2-40B4-BE49-F238E27FC236}">
                <a16:creationId xmlns:a16="http://schemas.microsoft.com/office/drawing/2014/main" id="{67B928FC-F8AC-B1C4-579C-93822D388BD1}"/>
              </a:ext>
            </a:extLst>
          </p:cNvPr>
          <p:cNvSpPr txBox="1"/>
          <p:nvPr/>
        </p:nvSpPr>
        <p:spPr>
          <a:xfrm>
            <a:off x="5491480" y="678071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L1</a:t>
            </a:r>
          </a:p>
        </p:txBody>
      </p:sp>
      <p:sp>
        <p:nvSpPr>
          <p:cNvPr id="704" name="Rounded Rectangle 703">
            <a:extLst>
              <a:ext uri="{FF2B5EF4-FFF2-40B4-BE49-F238E27FC236}">
                <a16:creationId xmlns:a16="http://schemas.microsoft.com/office/drawing/2014/main" id="{89804C11-34DC-1E7F-A13B-A832559BA8C5}"/>
              </a:ext>
            </a:extLst>
          </p:cNvPr>
          <p:cNvSpPr/>
          <p:nvPr/>
        </p:nvSpPr>
        <p:spPr>
          <a:xfrm>
            <a:off x="6259959" y="628657"/>
            <a:ext cx="1901038" cy="7992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%m, 1</a:t>
            </a:r>
          </a:p>
          <a:p>
            <a:r>
              <a:rPr lang="en-US" sz="1400" dirty="0" err="1">
                <a:latin typeface="Courier" pitchFamily="2" charset="0"/>
              </a:rPr>
              <a:t>br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dirty="0">
                <a:solidFill>
                  <a:schemeClr val="accent6"/>
                </a:solidFill>
                <a:latin typeface="Courier" pitchFamily="2" charset="0"/>
              </a:rPr>
              <a:t>loop</a:t>
            </a:r>
          </a:p>
        </p:txBody>
      </p:sp>
      <p:sp>
        <p:nvSpPr>
          <p:cNvPr id="705" name="Rounded Rectangle 704">
            <a:extLst>
              <a:ext uri="{FF2B5EF4-FFF2-40B4-BE49-F238E27FC236}">
                <a16:creationId xmlns:a16="http://schemas.microsoft.com/office/drawing/2014/main" id="{A0CC59B6-3A28-C528-2AB2-AD3020EA86B2}"/>
              </a:ext>
            </a:extLst>
          </p:cNvPr>
          <p:cNvSpPr/>
          <p:nvPr/>
        </p:nvSpPr>
        <p:spPr>
          <a:xfrm>
            <a:off x="5806830" y="2070174"/>
            <a:ext cx="2807297" cy="10095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dirty="0" err="1">
                <a:latin typeface="Courier" pitchFamily="2" charset="0"/>
              </a:rPr>
              <a:t>i</a:t>
            </a:r>
            <a:r>
              <a:rPr lang="en-US" sz="1400" dirty="0">
                <a:latin typeface="Courier" pitchFamily="2" charset="0"/>
              </a:rPr>
              <a:t> = </a:t>
            </a:r>
            <a:r>
              <a:rPr lang="el-G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(0, %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inc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cond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cmp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, %n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 err="1">
                <a:latin typeface="Courier" pitchFamily="2" charset="0"/>
              </a:rPr>
              <a:t>br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dirty="0" err="1">
                <a:latin typeface="Courier" pitchFamily="2" charset="0"/>
              </a:rPr>
              <a:t>cond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>
                <a:solidFill>
                  <a:schemeClr val="accent6"/>
                </a:solidFill>
                <a:latin typeface="Courier" pitchFamily="2" charset="0"/>
              </a:rPr>
              <a:t>body1</a:t>
            </a:r>
            <a:r>
              <a:rPr lang="en-US" sz="1400" dirty="0">
                <a:latin typeface="Courier" pitchFamily="2" charset="0"/>
              </a:rPr>
              <a:t>, %</a:t>
            </a:r>
            <a:r>
              <a:rPr lang="en-US" sz="1400" dirty="0">
                <a:solidFill>
                  <a:schemeClr val="accent6"/>
                </a:solidFill>
                <a:latin typeface="Courier" pitchFamily="2" charset="0"/>
              </a:rPr>
              <a:t>exit</a:t>
            </a:r>
          </a:p>
        </p:txBody>
      </p:sp>
      <p:sp>
        <p:nvSpPr>
          <p:cNvPr id="707" name="TextBox 706">
            <a:extLst>
              <a:ext uri="{FF2B5EF4-FFF2-40B4-BE49-F238E27FC236}">
                <a16:creationId xmlns:a16="http://schemas.microsoft.com/office/drawing/2014/main" id="{34544E03-0F10-9CB3-9BFC-FF26E8B6C2E7}"/>
              </a:ext>
            </a:extLst>
          </p:cNvPr>
          <p:cNvSpPr txBox="1"/>
          <p:nvPr/>
        </p:nvSpPr>
        <p:spPr>
          <a:xfrm>
            <a:off x="6162257" y="311826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urier" pitchFamily="2" charset="0"/>
              </a:rPr>
              <a:t>entry:</a:t>
            </a:r>
          </a:p>
        </p:txBody>
      </p:sp>
      <p:sp>
        <p:nvSpPr>
          <p:cNvPr id="708" name="TextBox 707">
            <a:extLst>
              <a:ext uri="{FF2B5EF4-FFF2-40B4-BE49-F238E27FC236}">
                <a16:creationId xmlns:a16="http://schemas.microsoft.com/office/drawing/2014/main" id="{12C8BBB9-A2F6-2A60-3CF5-44788A80417D}"/>
              </a:ext>
            </a:extLst>
          </p:cNvPr>
          <p:cNvSpPr txBox="1"/>
          <p:nvPr/>
        </p:nvSpPr>
        <p:spPr>
          <a:xfrm>
            <a:off x="5744656" y="1754942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urier" pitchFamily="2" charset="0"/>
              </a:rPr>
              <a:t>loop:</a:t>
            </a:r>
          </a:p>
        </p:txBody>
      </p:sp>
      <p:cxnSp>
        <p:nvCxnSpPr>
          <p:cNvPr id="709" name="Straight Arrow Connector 708">
            <a:extLst>
              <a:ext uri="{FF2B5EF4-FFF2-40B4-BE49-F238E27FC236}">
                <a16:creationId xmlns:a16="http://schemas.microsoft.com/office/drawing/2014/main" id="{81D7BBDC-D38A-2EE5-E43E-8E9BB8677882}"/>
              </a:ext>
            </a:extLst>
          </p:cNvPr>
          <p:cNvCxnSpPr>
            <a:cxnSpLocks/>
            <a:stCxn id="704" idx="2"/>
            <a:endCxn id="705" idx="0"/>
          </p:cNvCxnSpPr>
          <p:nvPr/>
        </p:nvCxnSpPr>
        <p:spPr>
          <a:xfrm>
            <a:off x="7210478" y="1427938"/>
            <a:ext cx="1" cy="6422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0" name="Straight Arrow Connector 709">
            <a:extLst>
              <a:ext uri="{FF2B5EF4-FFF2-40B4-BE49-F238E27FC236}">
                <a16:creationId xmlns:a16="http://schemas.microsoft.com/office/drawing/2014/main" id="{85E80EA9-0F1D-1F14-B660-06948619C705}"/>
              </a:ext>
            </a:extLst>
          </p:cNvPr>
          <p:cNvCxnSpPr>
            <a:cxnSpLocks/>
            <a:stCxn id="705" idx="2"/>
          </p:cNvCxnSpPr>
          <p:nvPr/>
        </p:nvCxnSpPr>
        <p:spPr>
          <a:xfrm flipH="1">
            <a:off x="7210478" y="3079702"/>
            <a:ext cx="1" cy="5785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Curved Connector 166">
            <a:extLst>
              <a:ext uri="{FF2B5EF4-FFF2-40B4-BE49-F238E27FC236}">
                <a16:creationId xmlns:a16="http://schemas.microsoft.com/office/drawing/2014/main" id="{32E25ABE-3101-B899-3B64-12BEC5F3AA86}"/>
              </a:ext>
            </a:extLst>
          </p:cNvPr>
          <p:cNvCxnSpPr>
            <a:stCxn id="705" idx="2"/>
          </p:cNvCxnSpPr>
          <p:nvPr/>
        </p:nvCxnSpPr>
        <p:spPr>
          <a:xfrm rot="16200000" flipH="1">
            <a:off x="8036600" y="2253580"/>
            <a:ext cx="343616" cy="1995859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1" name="TextBox 710">
            <a:extLst>
              <a:ext uri="{FF2B5EF4-FFF2-40B4-BE49-F238E27FC236}">
                <a16:creationId xmlns:a16="http://schemas.microsoft.com/office/drawing/2014/main" id="{551F8035-F72A-7AC1-53DA-75636E4D80D4}"/>
              </a:ext>
            </a:extLst>
          </p:cNvPr>
          <p:cNvSpPr txBox="1"/>
          <p:nvPr/>
        </p:nvSpPr>
        <p:spPr>
          <a:xfrm>
            <a:off x="8623548" y="3090090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urier" pitchFamily="2" charset="0"/>
              </a:rPr>
              <a:t>exit</a:t>
            </a:r>
          </a:p>
        </p:txBody>
      </p:sp>
      <p:cxnSp>
        <p:nvCxnSpPr>
          <p:cNvPr id="170" name="Curved Connector 169">
            <a:extLst>
              <a:ext uri="{FF2B5EF4-FFF2-40B4-BE49-F238E27FC236}">
                <a16:creationId xmlns:a16="http://schemas.microsoft.com/office/drawing/2014/main" id="{AD46F2AC-65E3-8B5D-C9D6-1077702535C4}"/>
              </a:ext>
            </a:extLst>
          </p:cNvPr>
          <p:cNvCxnSpPr>
            <a:cxnSpLocks/>
            <a:stCxn id="692" idx="2"/>
            <a:endCxn id="705" idx="0"/>
          </p:cNvCxnSpPr>
          <p:nvPr/>
        </p:nvCxnSpPr>
        <p:spPr>
          <a:xfrm rot="5400000" flipH="1">
            <a:off x="4213272" y="5067382"/>
            <a:ext cx="6026268" cy="31853"/>
          </a:xfrm>
          <a:prstGeom prst="curvedConnector5">
            <a:avLst>
              <a:gd name="adj1" fmla="val -8519"/>
              <a:gd name="adj2" fmla="val -7398597"/>
              <a:gd name="adj3" fmla="val 1080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2" name="TextBox 711">
            <a:extLst>
              <a:ext uri="{FF2B5EF4-FFF2-40B4-BE49-F238E27FC236}">
                <a16:creationId xmlns:a16="http://schemas.microsoft.com/office/drawing/2014/main" id="{95C8036A-0A28-B93E-73F7-D563DFABF26A}"/>
              </a:ext>
            </a:extLst>
          </p:cNvPr>
          <p:cNvSpPr txBox="1"/>
          <p:nvPr/>
        </p:nvSpPr>
        <p:spPr>
          <a:xfrm>
            <a:off x="5858145" y="73520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S0</a:t>
            </a:r>
          </a:p>
        </p:txBody>
      </p:sp>
      <p:sp>
        <p:nvSpPr>
          <p:cNvPr id="713" name="TextBox 712">
            <a:extLst>
              <a:ext uri="{FF2B5EF4-FFF2-40B4-BE49-F238E27FC236}">
                <a16:creationId xmlns:a16="http://schemas.microsoft.com/office/drawing/2014/main" id="{4B0A167E-9FE5-CD59-333B-1A0DC0A2DCB2}"/>
              </a:ext>
            </a:extLst>
          </p:cNvPr>
          <p:cNvSpPr txBox="1"/>
          <p:nvPr/>
        </p:nvSpPr>
        <p:spPr>
          <a:xfrm>
            <a:off x="5487078" y="719671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S2</a:t>
            </a:r>
          </a:p>
        </p:txBody>
      </p:sp>
      <p:sp>
        <p:nvSpPr>
          <p:cNvPr id="714" name="TextBox 713">
            <a:extLst>
              <a:ext uri="{FF2B5EF4-FFF2-40B4-BE49-F238E27FC236}">
                <a16:creationId xmlns:a16="http://schemas.microsoft.com/office/drawing/2014/main" id="{53884D47-F3EB-EE8D-69E7-4318F3342988}"/>
              </a:ext>
            </a:extLst>
          </p:cNvPr>
          <p:cNvSpPr txBox="1"/>
          <p:nvPr/>
        </p:nvSpPr>
        <p:spPr>
          <a:xfrm>
            <a:off x="10247994" y="142594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S0</a:t>
            </a:r>
          </a:p>
        </p:txBody>
      </p:sp>
      <p:sp>
        <p:nvSpPr>
          <p:cNvPr id="715" name="TextBox 714">
            <a:extLst>
              <a:ext uri="{FF2B5EF4-FFF2-40B4-BE49-F238E27FC236}">
                <a16:creationId xmlns:a16="http://schemas.microsoft.com/office/drawing/2014/main" id="{1186CD34-3063-1930-3C88-2FC9CA23BFBC}"/>
              </a:ext>
            </a:extLst>
          </p:cNvPr>
          <p:cNvSpPr txBox="1"/>
          <p:nvPr/>
        </p:nvSpPr>
        <p:spPr>
          <a:xfrm>
            <a:off x="10936123" y="867391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L0</a:t>
            </a:r>
          </a:p>
        </p:txBody>
      </p:sp>
      <p:sp>
        <p:nvSpPr>
          <p:cNvPr id="716" name="TextBox 715">
            <a:extLst>
              <a:ext uri="{FF2B5EF4-FFF2-40B4-BE49-F238E27FC236}">
                <a16:creationId xmlns:a16="http://schemas.microsoft.com/office/drawing/2014/main" id="{E5CC7332-F23B-A65E-EACE-02160CDB6D16}"/>
              </a:ext>
            </a:extLst>
          </p:cNvPr>
          <p:cNvSpPr txBox="1"/>
          <p:nvPr/>
        </p:nvSpPr>
        <p:spPr>
          <a:xfrm>
            <a:off x="11634192" y="1751875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717" name="TextBox 716">
            <a:extLst>
              <a:ext uri="{FF2B5EF4-FFF2-40B4-BE49-F238E27FC236}">
                <a16:creationId xmlns:a16="http://schemas.microsoft.com/office/drawing/2014/main" id="{31FD7950-4072-E560-100F-5791BAF51F81}"/>
              </a:ext>
            </a:extLst>
          </p:cNvPr>
          <p:cNvSpPr txBox="1"/>
          <p:nvPr/>
        </p:nvSpPr>
        <p:spPr>
          <a:xfrm>
            <a:off x="10545677" y="240384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L1</a:t>
            </a:r>
          </a:p>
        </p:txBody>
      </p:sp>
      <p:sp>
        <p:nvSpPr>
          <p:cNvPr id="718" name="TextBox 717">
            <a:extLst>
              <a:ext uri="{FF2B5EF4-FFF2-40B4-BE49-F238E27FC236}">
                <a16:creationId xmlns:a16="http://schemas.microsoft.com/office/drawing/2014/main" id="{F3189FBC-DE3D-D84F-3F7A-3479397CF3A4}"/>
              </a:ext>
            </a:extLst>
          </p:cNvPr>
          <p:cNvSpPr txBox="1"/>
          <p:nvPr/>
        </p:nvSpPr>
        <p:spPr>
          <a:xfrm>
            <a:off x="11227395" y="3507185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S2</a:t>
            </a:r>
          </a:p>
        </p:txBody>
      </p:sp>
      <p:cxnSp>
        <p:nvCxnSpPr>
          <p:cNvPr id="186" name="Curved Connector 185">
            <a:extLst>
              <a:ext uri="{FF2B5EF4-FFF2-40B4-BE49-F238E27FC236}">
                <a16:creationId xmlns:a16="http://schemas.microsoft.com/office/drawing/2014/main" id="{0AB7E907-A943-0303-B2AA-43F73B61965E}"/>
              </a:ext>
            </a:extLst>
          </p:cNvPr>
          <p:cNvCxnSpPr>
            <a:stCxn id="714" idx="3"/>
            <a:endCxn id="715" idx="0"/>
          </p:cNvCxnSpPr>
          <p:nvPr/>
        </p:nvCxnSpPr>
        <p:spPr>
          <a:xfrm>
            <a:off x="10684332" y="342649"/>
            <a:ext cx="463548" cy="524742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urved Connector 187">
            <a:extLst>
              <a:ext uri="{FF2B5EF4-FFF2-40B4-BE49-F238E27FC236}">
                <a16:creationId xmlns:a16="http://schemas.microsoft.com/office/drawing/2014/main" id="{3C204565-4D0A-BC1A-1F1D-52C1E90C47FA}"/>
              </a:ext>
            </a:extLst>
          </p:cNvPr>
          <p:cNvCxnSpPr>
            <a:stCxn id="714" idx="2"/>
            <a:endCxn id="716" idx="1"/>
          </p:cNvCxnSpPr>
          <p:nvPr/>
        </p:nvCxnSpPr>
        <p:spPr>
          <a:xfrm rot="16200000" flipH="1">
            <a:off x="10345564" y="663302"/>
            <a:ext cx="1409226" cy="1168029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5766879-811D-8A54-A14E-A92D31A66E3D}"/>
              </a:ext>
            </a:extLst>
          </p:cNvPr>
          <p:cNvCxnSpPr>
            <a:cxnSpLocks/>
          </p:cNvCxnSpPr>
          <p:nvPr/>
        </p:nvCxnSpPr>
        <p:spPr>
          <a:xfrm>
            <a:off x="10830767" y="2797035"/>
            <a:ext cx="396628" cy="811349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reeform 225">
            <a:extLst>
              <a:ext uri="{FF2B5EF4-FFF2-40B4-BE49-F238E27FC236}">
                <a16:creationId xmlns:a16="http://schemas.microsoft.com/office/drawing/2014/main" id="{BB06CC83-18AF-DA7D-C179-C9CB82B2F8A3}"/>
              </a:ext>
            </a:extLst>
          </p:cNvPr>
          <p:cNvSpPr/>
          <p:nvPr/>
        </p:nvSpPr>
        <p:spPr>
          <a:xfrm>
            <a:off x="10381588" y="504041"/>
            <a:ext cx="262248" cy="1927654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reeform 229">
            <a:extLst>
              <a:ext uri="{FF2B5EF4-FFF2-40B4-BE49-F238E27FC236}">
                <a16:creationId xmlns:a16="http://schemas.microsoft.com/office/drawing/2014/main" id="{6D62C79A-0C5D-2426-7AA3-71AB135EABF4}"/>
              </a:ext>
            </a:extLst>
          </p:cNvPr>
          <p:cNvSpPr/>
          <p:nvPr/>
        </p:nvSpPr>
        <p:spPr>
          <a:xfrm>
            <a:off x="10442948" y="536992"/>
            <a:ext cx="1034722" cy="2998573"/>
          </a:xfrm>
          <a:custGeom>
            <a:avLst/>
            <a:gdLst>
              <a:gd name="connsiteX0" fmla="*/ 21467 w 1034722"/>
              <a:gd name="connsiteY0" fmla="*/ 0 h 2998573"/>
              <a:gd name="connsiteX1" fmla="*/ 54419 w 1034722"/>
              <a:gd name="connsiteY1" fmla="*/ 1037968 h 2998573"/>
              <a:gd name="connsiteX2" fmla="*/ 491024 w 1034722"/>
              <a:gd name="connsiteY2" fmla="*/ 1746422 h 2998573"/>
              <a:gd name="connsiteX3" fmla="*/ 1034722 w 1034722"/>
              <a:gd name="connsiteY3" fmla="*/ 2998573 h 299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722" h="2998573">
                <a:moveTo>
                  <a:pt x="21467" y="0"/>
                </a:moveTo>
                <a:cubicBezTo>
                  <a:pt x="-1187" y="373449"/>
                  <a:pt x="-23841" y="746898"/>
                  <a:pt x="54419" y="1037968"/>
                </a:cubicBezTo>
                <a:cubicBezTo>
                  <a:pt x="132679" y="1329038"/>
                  <a:pt x="327640" y="1419655"/>
                  <a:pt x="491024" y="1746422"/>
                </a:cubicBezTo>
                <a:cubicBezTo>
                  <a:pt x="654408" y="2073190"/>
                  <a:pt x="844565" y="2535881"/>
                  <a:pt x="1034722" y="2998573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6" name="Straight Arrow Connector 805">
            <a:extLst>
              <a:ext uri="{FF2B5EF4-FFF2-40B4-BE49-F238E27FC236}">
                <a16:creationId xmlns:a16="http://schemas.microsoft.com/office/drawing/2014/main" id="{DEF7026B-9D2A-2B08-B5A9-254BE680DFCE}"/>
              </a:ext>
            </a:extLst>
          </p:cNvPr>
          <p:cNvCxnSpPr>
            <a:cxnSpLocks/>
          </p:cNvCxnSpPr>
          <p:nvPr/>
        </p:nvCxnSpPr>
        <p:spPr>
          <a:xfrm>
            <a:off x="10925501" y="2751724"/>
            <a:ext cx="396628" cy="811349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Freeform 235">
            <a:extLst>
              <a:ext uri="{FF2B5EF4-FFF2-40B4-BE49-F238E27FC236}">
                <a16:creationId xmlns:a16="http://schemas.microsoft.com/office/drawing/2014/main" id="{798E8851-73FA-0727-FD0B-7A6AA9BB6063}"/>
              </a:ext>
            </a:extLst>
          </p:cNvPr>
          <p:cNvSpPr/>
          <p:nvPr/>
        </p:nvSpPr>
        <p:spPr>
          <a:xfrm>
            <a:off x="11162819" y="1237208"/>
            <a:ext cx="409762" cy="2273644"/>
          </a:xfrm>
          <a:custGeom>
            <a:avLst/>
            <a:gdLst>
              <a:gd name="connsiteX0" fmla="*/ 0 w 409762"/>
              <a:gd name="connsiteY0" fmla="*/ 0 h 2273644"/>
              <a:gd name="connsiteX1" fmla="*/ 354227 w 409762"/>
              <a:gd name="connsiteY1" fmla="*/ 1416909 h 2273644"/>
              <a:gd name="connsiteX2" fmla="*/ 403654 w 409762"/>
              <a:gd name="connsiteY2" fmla="*/ 2273644 h 227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762" h="2273644">
                <a:moveTo>
                  <a:pt x="0" y="0"/>
                </a:moveTo>
                <a:cubicBezTo>
                  <a:pt x="143475" y="518984"/>
                  <a:pt x="286951" y="1037968"/>
                  <a:pt x="354227" y="1416909"/>
                </a:cubicBezTo>
                <a:cubicBezTo>
                  <a:pt x="421503" y="1795850"/>
                  <a:pt x="412578" y="2034747"/>
                  <a:pt x="403654" y="227364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C26900C8-9B56-967C-CE11-14F01F6409AB}"/>
              </a:ext>
            </a:extLst>
          </p:cNvPr>
          <p:cNvCxnSpPr>
            <a:stCxn id="715" idx="3"/>
            <a:endCxn id="716" idx="0"/>
          </p:cNvCxnSpPr>
          <p:nvPr/>
        </p:nvCxnSpPr>
        <p:spPr>
          <a:xfrm>
            <a:off x="11359637" y="1067446"/>
            <a:ext cx="492724" cy="684429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FDBC7E53-D2D4-D4EE-CAF7-A0E558C537AE}"/>
              </a:ext>
            </a:extLst>
          </p:cNvPr>
          <p:cNvCxnSpPr>
            <a:cxnSpLocks/>
          </p:cNvCxnSpPr>
          <p:nvPr/>
        </p:nvCxnSpPr>
        <p:spPr>
          <a:xfrm flipH="1" flipV="1">
            <a:off x="11298583" y="1166917"/>
            <a:ext cx="427049" cy="62042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urved Connector 246">
            <a:extLst>
              <a:ext uri="{FF2B5EF4-FFF2-40B4-BE49-F238E27FC236}">
                <a16:creationId xmlns:a16="http://schemas.microsoft.com/office/drawing/2014/main" id="{8836DCF3-351B-6938-3C65-D88955E154EE}"/>
              </a:ext>
            </a:extLst>
          </p:cNvPr>
          <p:cNvCxnSpPr>
            <a:cxnSpLocks/>
            <a:stCxn id="716" idx="2"/>
            <a:endCxn id="717" idx="3"/>
          </p:cNvCxnSpPr>
          <p:nvPr/>
        </p:nvCxnSpPr>
        <p:spPr>
          <a:xfrm rot="5400000">
            <a:off x="11184818" y="1936358"/>
            <a:ext cx="451916" cy="883170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urved Connector 249">
            <a:extLst>
              <a:ext uri="{FF2B5EF4-FFF2-40B4-BE49-F238E27FC236}">
                <a16:creationId xmlns:a16="http://schemas.microsoft.com/office/drawing/2014/main" id="{4312C3B8-14FD-19E7-EC27-601C623D1559}"/>
              </a:ext>
            </a:extLst>
          </p:cNvPr>
          <p:cNvCxnSpPr>
            <a:stCxn id="716" idx="2"/>
            <a:endCxn id="718" idx="3"/>
          </p:cNvCxnSpPr>
          <p:nvPr/>
        </p:nvCxnSpPr>
        <p:spPr>
          <a:xfrm rot="5400000">
            <a:off x="10980420" y="2835298"/>
            <a:ext cx="1555255" cy="188628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urved Connector 251">
            <a:extLst>
              <a:ext uri="{FF2B5EF4-FFF2-40B4-BE49-F238E27FC236}">
                <a16:creationId xmlns:a16="http://schemas.microsoft.com/office/drawing/2014/main" id="{3F191454-0BBB-273C-9C5E-56F30656E5AF}"/>
              </a:ext>
            </a:extLst>
          </p:cNvPr>
          <p:cNvCxnSpPr>
            <a:stCxn id="717" idx="0"/>
          </p:cNvCxnSpPr>
          <p:nvPr/>
        </p:nvCxnSpPr>
        <p:spPr>
          <a:xfrm rot="5400000" flipH="1" flipV="1">
            <a:off x="11070386" y="1748600"/>
            <a:ext cx="342295" cy="968198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>
            <a:extLst>
              <a:ext uri="{FF2B5EF4-FFF2-40B4-BE49-F238E27FC236}">
                <a16:creationId xmlns:a16="http://schemas.microsoft.com/office/drawing/2014/main" id="{94C1A970-92A1-69F9-0066-ED28BB7BBD70}"/>
              </a:ext>
            </a:extLst>
          </p:cNvPr>
          <p:cNvCxnSpPr>
            <a:cxnSpLocks/>
          </p:cNvCxnSpPr>
          <p:nvPr/>
        </p:nvCxnSpPr>
        <p:spPr>
          <a:xfrm flipV="1">
            <a:off x="11631365" y="1992390"/>
            <a:ext cx="406797" cy="1755310"/>
          </a:xfrm>
          <a:prstGeom prst="curvedConnector3">
            <a:avLst>
              <a:gd name="adj1" fmla="val 134314"/>
            </a:avLst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6" name="TextBox 905">
            <a:extLst>
              <a:ext uri="{FF2B5EF4-FFF2-40B4-BE49-F238E27FC236}">
                <a16:creationId xmlns:a16="http://schemas.microsoft.com/office/drawing/2014/main" id="{8499075B-1193-38C2-B86C-31618E7CA43C}"/>
              </a:ext>
            </a:extLst>
          </p:cNvPr>
          <p:cNvSpPr txBox="1"/>
          <p:nvPr/>
        </p:nvSpPr>
        <p:spPr>
          <a:xfrm>
            <a:off x="1785423" y="7510631"/>
            <a:ext cx="16378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Source Code</a:t>
            </a:r>
          </a:p>
        </p:txBody>
      </p:sp>
      <p:sp>
        <p:nvSpPr>
          <p:cNvPr id="907" name="TextBox 906">
            <a:extLst>
              <a:ext uri="{FF2B5EF4-FFF2-40B4-BE49-F238E27FC236}">
                <a16:creationId xmlns:a16="http://schemas.microsoft.com/office/drawing/2014/main" id="{A99D3632-2E59-D98C-4017-ADDBB6F74CD3}"/>
              </a:ext>
            </a:extLst>
          </p:cNvPr>
          <p:cNvSpPr txBox="1"/>
          <p:nvPr/>
        </p:nvSpPr>
        <p:spPr>
          <a:xfrm>
            <a:off x="6025513" y="8701250"/>
            <a:ext cx="2369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Simplified LLVM-IR</a:t>
            </a:r>
          </a:p>
        </p:txBody>
      </p:sp>
      <p:sp>
        <p:nvSpPr>
          <p:cNvPr id="908" name="TextBox 907">
            <a:extLst>
              <a:ext uri="{FF2B5EF4-FFF2-40B4-BE49-F238E27FC236}">
                <a16:creationId xmlns:a16="http://schemas.microsoft.com/office/drawing/2014/main" id="{AB6FFC41-14F7-C47F-D13C-B843AB3278BD}"/>
              </a:ext>
            </a:extLst>
          </p:cNvPr>
          <p:cNvSpPr txBox="1"/>
          <p:nvPr/>
        </p:nvSpPr>
        <p:spPr>
          <a:xfrm>
            <a:off x="10379981" y="3938400"/>
            <a:ext cx="24547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Baseline LSO Graph</a:t>
            </a:r>
          </a:p>
        </p:txBody>
      </p:sp>
      <p:sp>
        <p:nvSpPr>
          <p:cNvPr id="468" name="Freeform 467">
            <a:extLst>
              <a:ext uri="{FF2B5EF4-FFF2-40B4-BE49-F238E27FC236}">
                <a16:creationId xmlns:a16="http://schemas.microsoft.com/office/drawing/2014/main" id="{813D3BF0-C02C-6981-5149-33C42E1BF40A}"/>
              </a:ext>
            </a:extLst>
          </p:cNvPr>
          <p:cNvSpPr/>
          <p:nvPr/>
        </p:nvSpPr>
        <p:spPr>
          <a:xfrm>
            <a:off x="11297048" y="962393"/>
            <a:ext cx="1101095" cy="2877067"/>
          </a:xfrm>
          <a:custGeom>
            <a:avLst/>
            <a:gdLst>
              <a:gd name="connsiteX0" fmla="*/ 356050 w 1101095"/>
              <a:gd name="connsiteY0" fmla="*/ 2846699 h 2877067"/>
              <a:gd name="connsiteX1" fmla="*/ 647363 w 1101095"/>
              <a:gd name="connsiteY1" fmla="*/ 2822422 h 2877067"/>
              <a:gd name="connsiteX2" fmla="*/ 987229 w 1101095"/>
              <a:gd name="connsiteY2" fmla="*/ 2344992 h 2877067"/>
              <a:gd name="connsiteX3" fmla="*/ 1092425 w 1101095"/>
              <a:gd name="connsiteY3" fmla="*/ 1592433 h 2877067"/>
              <a:gd name="connsiteX4" fmla="*/ 793020 w 1101095"/>
              <a:gd name="connsiteY4" fmla="*/ 839874 h 2877067"/>
              <a:gd name="connsiteX5" fmla="*/ 267037 w 1101095"/>
              <a:gd name="connsiteY5" fmla="*/ 111591 h 2877067"/>
              <a:gd name="connsiteX6" fmla="*/ 0 w 1101095"/>
              <a:gd name="connsiteY6" fmla="*/ 14486 h 287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1095" h="2877067">
                <a:moveTo>
                  <a:pt x="356050" y="2846699"/>
                </a:moveTo>
                <a:cubicBezTo>
                  <a:pt x="449108" y="2876369"/>
                  <a:pt x="542167" y="2906040"/>
                  <a:pt x="647363" y="2822422"/>
                </a:cubicBezTo>
                <a:cubicBezTo>
                  <a:pt x="752559" y="2738804"/>
                  <a:pt x="913052" y="2549990"/>
                  <a:pt x="987229" y="2344992"/>
                </a:cubicBezTo>
                <a:cubicBezTo>
                  <a:pt x="1061406" y="2139994"/>
                  <a:pt x="1124793" y="1843286"/>
                  <a:pt x="1092425" y="1592433"/>
                </a:cubicBezTo>
                <a:cubicBezTo>
                  <a:pt x="1060057" y="1341580"/>
                  <a:pt x="930585" y="1086681"/>
                  <a:pt x="793020" y="839874"/>
                </a:cubicBezTo>
                <a:cubicBezTo>
                  <a:pt x="655455" y="593067"/>
                  <a:pt x="399207" y="249156"/>
                  <a:pt x="267037" y="111591"/>
                </a:cubicBezTo>
                <a:cubicBezTo>
                  <a:pt x="134867" y="-25974"/>
                  <a:pt x="67433" y="-5744"/>
                  <a:pt x="0" y="14486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D7600912-67BD-11AB-BA40-9D78F2D628A8}"/>
              </a:ext>
            </a:extLst>
          </p:cNvPr>
          <p:cNvSpPr txBox="1"/>
          <p:nvPr/>
        </p:nvSpPr>
        <p:spPr>
          <a:xfrm>
            <a:off x="13496562" y="134187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S0</a:t>
            </a: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99453046-949E-31E7-434F-49AECE6CC621}"/>
              </a:ext>
            </a:extLst>
          </p:cNvPr>
          <p:cNvSpPr txBox="1"/>
          <p:nvPr/>
        </p:nvSpPr>
        <p:spPr>
          <a:xfrm>
            <a:off x="14184691" y="858984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L0</a:t>
            </a: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2135BE61-09BF-7845-C349-8A4DD541EAED}"/>
              </a:ext>
            </a:extLst>
          </p:cNvPr>
          <p:cNvSpPr txBox="1"/>
          <p:nvPr/>
        </p:nvSpPr>
        <p:spPr>
          <a:xfrm>
            <a:off x="14882760" y="174346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FCB11A01-02CF-31BE-3713-7F624A452394}"/>
              </a:ext>
            </a:extLst>
          </p:cNvPr>
          <p:cNvSpPr txBox="1"/>
          <p:nvPr/>
        </p:nvSpPr>
        <p:spPr>
          <a:xfrm>
            <a:off x="13794245" y="2395439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L1</a:t>
            </a: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0EB2E566-65AB-A4FE-0027-E9A1AFA9C3D6}"/>
              </a:ext>
            </a:extLst>
          </p:cNvPr>
          <p:cNvSpPr txBox="1"/>
          <p:nvPr/>
        </p:nvSpPr>
        <p:spPr>
          <a:xfrm>
            <a:off x="14475963" y="349877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S2</a:t>
            </a:r>
          </a:p>
        </p:txBody>
      </p:sp>
      <p:cxnSp>
        <p:nvCxnSpPr>
          <p:cNvPr id="1071" name="Curved Connector 1070">
            <a:extLst>
              <a:ext uri="{FF2B5EF4-FFF2-40B4-BE49-F238E27FC236}">
                <a16:creationId xmlns:a16="http://schemas.microsoft.com/office/drawing/2014/main" id="{384ED2BA-D7A4-569D-C695-0C39E0708725}"/>
              </a:ext>
            </a:extLst>
          </p:cNvPr>
          <p:cNvCxnSpPr>
            <a:stCxn id="1066" idx="3"/>
            <a:endCxn id="1067" idx="0"/>
          </p:cNvCxnSpPr>
          <p:nvPr/>
        </p:nvCxnSpPr>
        <p:spPr>
          <a:xfrm>
            <a:off x="13932900" y="334242"/>
            <a:ext cx="463548" cy="524742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4" name="Freeform 1073">
            <a:extLst>
              <a:ext uri="{FF2B5EF4-FFF2-40B4-BE49-F238E27FC236}">
                <a16:creationId xmlns:a16="http://schemas.microsoft.com/office/drawing/2014/main" id="{C89ACA31-0808-2C0E-DE19-2D2C8D001E34}"/>
              </a:ext>
            </a:extLst>
          </p:cNvPr>
          <p:cNvSpPr/>
          <p:nvPr/>
        </p:nvSpPr>
        <p:spPr>
          <a:xfrm>
            <a:off x="13630156" y="495634"/>
            <a:ext cx="262248" cy="1927654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6" name="Straight Arrow Connector 1075">
            <a:extLst>
              <a:ext uri="{FF2B5EF4-FFF2-40B4-BE49-F238E27FC236}">
                <a16:creationId xmlns:a16="http://schemas.microsoft.com/office/drawing/2014/main" id="{CDF1B965-7DB1-42B6-8F44-E0FDB715A7E9}"/>
              </a:ext>
            </a:extLst>
          </p:cNvPr>
          <p:cNvCxnSpPr>
            <a:cxnSpLocks/>
          </p:cNvCxnSpPr>
          <p:nvPr/>
        </p:nvCxnSpPr>
        <p:spPr>
          <a:xfrm>
            <a:off x="14174069" y="2743317"/>
            <a:ext cx="396628" cy="811349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DB7D2982-A6D5-52BE-3962-F20A2C1AC0B0}"/>
              </a:ext>
            </a:extLst>
          </p:cNvPr>
          <p:cNvCxnSpPr>
            <a:cxnSpLocks/>
          </p:cNvCxnSpPr>
          <p:nvPr/>
        </p:nvCxnSpPr>
        <p:spPr>
          <a:xfrm flipH="1" flipV="1">
            <a:off x="14547151" y="1158510"/>
            <a:ext cx="427049" cy="62042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Curved Connector 1079">
            <a:extLst>
              <a:ext uri="{FF2B5EF4-FFF2-40B4-BE49-F238E27FC236}">
                <a16:creationId xmlns:a16="http://schemas.microsoft.com/office/drawing/2014/main" id="{74D529D8-75D3-34C5-8C0A-4DC872A2BF61}"/>
              </a:ext>
            </a:extLst>
          </p:cNvPr>
          <p:cNvCxnSpPr>
            <a:cxnSpLocks/>
            <a:stCxn id="1068" idx="2"/>
            <a:endCxn id="1069" idx="3"/>
          </p:cNvCxnSpPr>
          <p:nvPr/>
        </p:nvCxnSpPr>
        <p:spPr>
          <a:xfrm rot="5400000">
            <a:off x="14433386" y="1927951"/>
            <a:ext cx="451916" cy="883170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Curved Connector 1081">
            <a:extLst>
              <a:ext uri="{FF2B5EF4-FFF2-40B4-BE49-F238E27FC236}">
                <a16:creationId xmlns:a16="http://schemas.microsoft.com/office/drawing/2014/main" id="{9DE9F7A2-92DD-35D1-4FCA-F686FDFB1018}"/>
              </a:ext>
            </a:extLst>
          </p:cNvPr>
          <p:cNvCxnSpPr>
            <a:stCxn id="1069" idx="0"/>
          </p:cNvCxnSpPr>
          <p:nvPr/>
        </p:nvCxnSpPr>
        <p:spPr>
          <a:xfrm rot="5400000" flipH="1" flipV="1">
            <a:off x="14318954" y="1740193"/>
            <a:ext cx="342295" cy="968198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6DED593-58A6-797B-F558-7A70A834F358}"/>
              </a:ext>
            </a:extLst>
          </p:cNvPr>
          <p:cNvSpPr txBox="1"/>
          <p:nvPr/>
        </p:nvSpPr>
        <p:spPr>
          <a:xfrm>
            <a:off x="13708876" y="3938400"/>
            <a:ext cx="23168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Pruned LSO Graph</a:t>
            </a:r>
          </a:p>
        </p:txBody>
      </p:sp>
      <p:sp>
        <p:nvSpPr>
          <p:cNvPr id="1085" name="Freeform 1084">
            <a:extLst>
              <a:ext uri="{FF2B5EF4-FFF2-40B4-BE49-F238E27FC236}">
                <a16:creationId xmlns:a16="http://schemas.microsoft.com/office/drawing/2014/main" id="{3640E42C-EF71-50BB-9D32-2BC652F87040}"/>
              </a:ext>
            </a:extLst>
          </p:cNvPr>
          <p:cNvSpPr/>
          <p:nvPr/>
        </p:nvSpPr>
        <p:spPr>
          <a:xfrm>
            <a:off x="14545616" y="953986"/>
            <a:ext cx="1101095" cy="2877067"/>
          </a:xfrm>
          <a:custGeom>
            <a:avLst/>
            <a:gdLst>
              <a:gd name="connsiteX0" fmla="*/ 356050 w 1101095"/>
              <a:gd name="connsiteY0" fmla="*/ 2846699 h 2877067"/>
              <a:gd name="connsiteX1" fmla="*/ 647363 w 1101095"/>
              <a:gd name="connsiteY1" fmla="*/ 2822422 h 2877067"/>
              <a:gd name="connsiteX2" fmla="*/ 987229 w 1101095"/>
              <a:gd name="connsiteY2" fmla="*/ 2344992 h 2877067"/>
              <a:gd name="connsiteX3" fmla="*/ 1092425 w 1101095"/>
              <a:gd name="connsiteY3" fmla="*/ 1592433 h 2877067"/>
              <a:gd name="connsiteX4" fmla="*/ 793020 w 1101095"/>
              <a:gd name="connsiteY4" fmla="*/ 839874 h 2877067"/>
              <a:gd name="connsiteX5" fmla="*/ 267037 w 1101095"/>
              <a:gd name="connsiteY5" fmla="*/ 111591 h 2877067"/>
              <a:gd name="connsiteX6" fmla="*/ 0 w 1101095"/>
              <a:gd name="connsiteY6" fmla="*/ 14486 h 287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1095" h="2877067">
                <a:moveTo>
                  <a:pt x="356050" y="2846699"/>
                </a:moveTo>
                <a:cubicBezTo>
                  <a:pt x="449108" y="2876369"/>
                  <a:pt x="542167" y="2906040"/>
                  <a:pt x="647363" y="2822422"/>
                </a:cubicBezTo>
                <a:cubicBezTo>
                  <a:pt x="752559" y="2738804"/>
                  <a:pt x="913052" y="2549990"/>
                  <a:pt x="987229" y="2344992"/>
                </a:cubicBezTo>
                <a:cubicBezTo>
                  <a:pt x="1061406" y="2139994"/>
                  <a:pt x="1124793" y="1843286"/>
                  <a:pt x="1092425" y="1592433"/>
                </a:cubicBezTo>
                <a:cubicBezTo>
                  <a:pt x="1060057" y="1341580"/>
                  <a:pt x="930585" y="1086681"/>
                  <a:pt x="793020" y="839874"/>
                </a:cubicBezTo>
                <a:cubicBezTo>
                  <a:pt x="655455" y="593067"/>
                  <a:pt x="399207" y="249156"/>
                  <a:pt x="267037" y="111591"/>
                </a:cubicBezTo>
                <a:cubicBezTo>
                  <a:pt x="134867" y="-25974"/>
                  <a:pt x="67433" y="-5744"/>
                  <a:pt x="0" y="14486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47B0E85E-2251-9AC6-EBF9-BB54FEF171E0}"/>
              </a:ext>
            </a:extLst>
          </p:cNvPr>
          <p:cNvSpPr txBox="1"/>
          <p:nvPr/>
        </p:nvSpPr>
        <p:spPr>
          <a:xfrm>
            <a:off x="17076363" y="110524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S0</a:t>
            </a: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91E75AE6-FD71-70BE-FF30-845657567824}"/>
              </a:ext>
            </a:extLst>
          </p:cNvPr>
          <p:cNvSpPr txBox="1"/>
          <p:nvPr/>
        </p:nvSpPr>
        <p:spPr>
          <a:xfrm>
            <a:off x="17764492" y="835321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L0</a:t>
            </a: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F1B116A7-1900-E9FF-ECA6-9BE8898B87F5}"/>
              </a:ext>
            </a:extLst>
          </p:cNvPr>
          <p:cNvSpPr txBox="1"/>
          <p:nvPr/>
        </p:nvSpPr>
        <p:spPr>
          <a:xfrm>
            <a:off x="17739850" y="1964331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BCE7ACF3-FAEB-4FD1-4E6A-1B4FB15BF648}"/>
              </a:ext>
            </a:extLst>
          </p:cNvPr>
          <p:cNvSpPr txBox="1"/>
          <p:nvPr/>
        </p:nvSpPr>
        <p:spPr>
          <a:xfrm>
            <a:off x="17263919" y="215591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L1</a:t>
            </a:r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5AD4868E-2619-914E-87B7-F2347131191C}"/>
              </a:ext>
            </a:extLst>
          </p:cNvPr>
          <p:cNvSpPr txBox="1"/>
          <p:nvPr/>
        </p:nvSpPr>
        <p:spPr>
          <a:xfrm>
            <a:off x="18055764" y="3475115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S2</a:t>
            </a:r>
          </a:p>
        </p:txBody>
      </p:sp>
      <p:cxnSp>
        <p:nvCxnSpPr>
          <p:cNvPr id="1114" name="Curved Connector 1113">
            <a:extLst>
              <a:ext uri="{FF2B5EF4-FFF2-40B4-BE49-F238E27FC236}">
                <a16:creationId xmlns:a16="http://schemas.microsoft.com/office/drawing/2014/main" id="{BDAE9C87-1E2D-DEC1-39FE-CAF1C3BA48C5}"/>
              </a:ext>
            </a:extLst>
          </p:cNvPr>
          <p:cNvCxnSpPr>
            <a:cxnSpLocks/>
            <a:endCxn id="1110" idx="0"/>
          </p:cNvCxnSpPr>
          <p:nvPr/>
        </p:nvCxnSpPr>
        <p:spPr>
          <a:xfrm>
            <a:off x="17512701" y="310579"/>
            <a:ext cx="463548" cy="524742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" name="TextBox 1126">
            <a:extLst>
              <a:ext uri="{FF2B5EF4-FFF2-40B4-BE49-F238E27FC236}">
                <a16:creationId xmlns:a16="http://schemas.microsoft.com/office/drawing/2014/main" id="{169DECCE-44BC-F2FE-A5A5-2B67A45CB099}"/>
              </a:ext>
            </a:extLst>
          </p:cNvPr>
          <p:cNvSpPr txBox="1"/>
          <p:nvPr/>
        </p:nvSpPr>
        <p:spPr>
          <a:xfrm>
            <a:off x="16878976" y="3927199"/>
            <a:ext cx="20363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i="1" dirty="0">
                <a:solidFill>
                  <a:srgbClr val="00B050"/>
                </a:solidFill>
              </a:rPr>
              <a:t>Final</a:t>
            </a:r>
            <a:r>
              <a:rPr lang="en-US" sz="2200" b="1" dirty="0">
                <a:solidFill>
                  <a:srgbClr val="00B050"/>
                </a:solidFill>
              </a:rPr>
              <a:t> LSO Graph</a:t>
            </a:r>
          </a:p>
        </p:txBody>
      </p:sp>
      <p:sp>
        <p:nvSpPr>
          <p:cNvPr id="1128" name="Freeform 1127">
            <a:extLst>
              <a:ext uri="{FF2B5EF4-FFF2-40B4-BE49-F238E27FC236}">
                <a16:creationId xmlns:a16="http://schemas.microsoft.com/office/drawing/2014/main" id="{04B66F6A-E7A9-6D92-1F8C-477F7AD7A203}"/>
              </a:ext>
            </a:extLst>
          </p:cNvPr>
          <p:cNvSpPr/>
          <p:nvPr/>
        </p:nvSpPr>
        <p:spPr>
          <a:xfrm>
            <a:off x="18125418" y="930323"/>
            <a:ext cx="770640" cy="2877067"/>
          </a:xfrm>
          <a:custGeom>
            <a:avLst/>
            <a:gdLst>
              <a:gd name="connsiteX0" fmla="*/ 356050 w 1101095"/>
              <a:gd name="connsiteY0" fmla="*/ 2846699 h 2877067"/>
              <a:gd name="connsiteX1" fmla="*/ 647363 w 1101095"/>
              <a:gd name="connsiteY1" fmla="*/ 2822422 h 2877067"/>
              <a:gd name="connsiteX2" fmla="*/ 987229 w 1101095"/>
              <a:gd name="connsiteY2" fmla="*/ 2344992 h 2877067"/>
              <a:gd name="connsiteX3" fmla="*/ 1092425 w 1101095"/>
              <a:gd name="connsiteY3" fmla="*/ 1592433 h 2877067"/>
              <a:gd name="connsiteX4" fmla="*/ 793020 w 1101095"/>
              <a:gd name="connsiteY4" fmla="*/ 839874 h 2877067"/>
              <a:gd name="connsiteX5" fmla="*/ 267037 w 1101095"/>
              <a:gd name="connsiteY5" fmla="*/ 111591 h 2877067"/>
              <a:gd name="connsiteX6" fmla="*/ 0 w 1101095"/>
              <a:gd name="connsiteY6" fmla="*/ 14486 h 287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1095" h="2877067">
                <a:moveTo>
                  <a:pt x="356050" y="2846699"/>
                </a:moveTo>
                <a:cubicBezTo>
                  <a:pt x="449108" y="2876369"/>
                  <a:pt x="542167" y="2906040"/>
                  <a:pt x="647363" y="2822422"/>
                </a:cubicBezTo>
                <a:cubicBezTo>
                  <a:pt x="752559" y="2738804"/>
                  <a:pt x="913052" y="2549990"/>
                  <a:pt x="987229" y="2344992"/>
                </a:cubicBezTo>
                <a:cubicBezTo>
                  <a:pt x="1061406" y="2139994"/>
                  <a:pt x="1124793" y="1843286"/>
                  <a:pt x="1092425" y="1592433"/>
                </a:cubicBezTo>
                <a:cubicBezTo>
                  <a:pt x="1060057" y="1341580"/>
                  <a:pt x="930585" y="1086681"/>
                  <a:pt x="793020" y="839874"/>
                </a:cubicBezTo>
                <a:cubicBezTo>
                  <a:pt x="655455" y="593067"/>
                  <a:pt x="399207" y="249156"/>
                  <a:pt x="267037" y="111591"/>
                </a:cubicBezTo>
                <a:cubicBezTo>
                  <a:pt x="134867" y="-25974"/>
                  <a:pt x="67433" y="-5744"/>
                  <a:pt x="0" y="14486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7" name="TextBox 1296">
            <a:extLst>
              <a:ext uri="{FF2B5EF4-FFF2-40B4-BE49-F238E27FC236}">
                <a16:creationId xmlns:a16="http://schemas.microsoft.com/office/drawing/2014/main" id="{4A1296D8-4A2D-8F85-4C0D-17C7EB4596C2}"/>
              </a:ext>
            </a:extLst>
          </p:cNvPr>
          <p:cNvSpPr txBox="1"/>
          <p:nvPr/>
        </p:nvSpPr>
        <p:spPr>
          <a:xfrm>
            <a:off x="10310583" y="4726600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S0</a:t>
            </a:r>
          </a:p>
        </p:txBody>
      </p:sp>
      <p:sp>
        <p:nvSpPr>
          <p:cNvPr id="1298" name="TextBox 1297">
            <a:extLst>
              <a:ext uri="{FF2B5EF4-FFF2-40B4-BE49-F238E27FC236}">
                <a16:creationId xmlns:a16="http://schemas.microsoft.com/office/drawing/2014/main" id="{250A4661-6C58-F326-57DD-0A70B1C1C068}"/>
              </a:ext>
            </a:extLst>
          </p:cNvPr>
          <p:cNvSpPr txBox="1"/>
          <p:nvPr/>
        </p:nvSpPr>
        <p:spPr>
          <a:xfrm>
            <a:off x="10998712" y="5451397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L0</a:t>
            </a:r>
          </a:p>
        </p:txBody>
      </p:sp>
      <p:sp>
        <p:nvSpPr>
          <p:cNvPr id="1299" name="TextBox 1298">
            <a:extLst>
              <a:ext uri="{FF2B5EF4-FFF2-40B4-BE49-F238E27FC236}">
                <a16:creationId xmlns:a16="http://schemas.microsoft.com/office/drawing/2014/main" id="{04096D95-3E08-CD92-67C1-4C7F05BF47A0}"/>
              </a:ext>
            </a:extLst>
          </p:cNvPr>
          <p:cNvSpPr txBox="1"/>
          <p:nvPr/>
        </p:nvSpPr>
        <p:spPr>
          <a:xfrm>
            <a:off x="11696781" y="6335881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1300" name="TextBox 1299">
            <a:extLst>
              <a:ext uri="{FF2B5EF4-FFF2-40B4-BE49-F238E27FC236}">
                <a16:creationId xmlns:a16="http://schemas.microsoft.com/office/drawing/2014/main" id="{54E98A17-8208-10EE-DCE4-90AD16BF92D7}"/>
              </a:ext>
            </a:extLst>
          </p:cNvPr>
          <p:cNvSpPr txBox="1"/>
          <p:nvPr/>
        </p:nvSpPr>
        <p:spPr>
          <a:xfrm>
            <a:off x="10608266" y="6987852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L1</a:t>
            </a:r>
          </a:p>
        </p:txBody>
      </p:sp>
      <p:sp>
        <p:nvSpPr>
          <p:cNvPr id="1301" name="TextBox 1300">
            <a:extLst>
              <a:ext uri="{FF2B5EF4-FFF2-40B4-BE49-F238E27FC236}">
                <a16:creationId xmlns:a16="http://schemas.microsoft.com/office/drawing/2014/main" id="{49851E3C-640E-AC1D-D8FA-AE9C36E56341}"/>
              </a:ext>
            </a:extLst>
          </p:cNvPr>
          <p:cNvSpPr txBox="1"/>
          <p:nvPr/>
        </p:nvSpPr>
        <p:spPr>
          <a:xfrm>
            <a:off x="11289984" y="8091191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S2</a:t>
            </a:r>
          </a:p>
        </p:txBody>
      </p:sp>
      <p:cxnSp>
        <p:nvCxnSpPr>
          <p:cNvPr id="1302" name="Curved Connector 1301">
            <a:extLst>
              <a:ext uri="{FF2B5EF4-FFF2-40B4-BE49-F238E27FC236}">
                <a16:creationId xmlns:a16="http://schemas.microsoft.com/office/drawing/2014/main" id="{81C5B4A2-721B-6A33-3056-CD7BF0B9705F}"/>
              </a:ext>
            </a:extLst>
          </p:cNvPr>
          <p:cNvCxnSpPr>
            <a:stCxn id="1297" idx="3"/>
            <a:endCxn id="1298" idx="0"/>
          </p:cNvCxnSpPr>
          <p:nvPr/>
        </p:nvCxnSpPr>
        <p:spPr>
          <a:xfrm>
            <a:off x="10746921" y="4926655"/>
            <a:ext cx="463548" cy="524742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3" name="Curved Connector 1302">
            <a:extLst>
              <a:ext uri="{FF2B5EF4-FFF2-40B4-BE49-F238E27FC236}">
                <a16:creationId xmlns:a16="http://schemas.microsoft.com/office/drawing/2014/main" id="{DA58C999-777D-9AAF-9563-DF4C4C3277D8}"/>
              </a:ext>
            </a:extLst>
          </p:cNvPr>
          <p:cNvCxnSpPr>
            <a:stCxn id="1297" idx="2"/>
            <a:endCxn id="1299" idx="1"/>
          </p:cNvCxnSpPr>
          <p:nvPr/>
        </p:nvCxnSpPr>
        <p:spPr>
          <a:xfrm rot="16200000" flipH="1">
            <a:off x="10408153" y="5247308"/>
            <a:ext cx="1409226" cy="1168029"/>
          </a:xfrm>
          <a:prstGeom prst="curvedConnector2">
            <a:avLst/>
          </a:prstGeom>
          <a:ln w="190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4" name="Straight Arrow Connector 1303">
            <a:extLst>
              <a:ext uri="{FF2B5EF4-FFF2-40B4-BE49-F238E27FC236}">
                <a16:creationId xmlns:a16="http://schemas.microsoft.com/office/drawing/2014/main" id="{5305A5F0-C983-B4AA-386F-0E8DB25F7160}"/>
              </a:ext>
            </a:extLst>
          </p:cNvPr>
          <p:cNvCxnSpPr>
            <a:cxnSpLocks/>
          </p:cNvCxnSpPr>
          <p:nvPr/>
        </p:nvCxnSpPr>
        <p:spPr>
          <a:xfrm>
            <a:off x="10893356" y="7381041"/>
            <a:ext cx="396628" cy="811349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5" name="Freeform 1304">
            <a:extLst>
              <a:ext uri="{FF2B5EF4-FFF2-40B4-BE49-F238E27FC236}">
                <a16:creationId xmlns:a16="http://schemas.microsoft.com/office/drawing/2014/main" id="{BBB1F5E3-DF8F-F6DA-0E36-382A2B07BF07}"/>
              </a:ext>
            </a:extLst>
          </p:cNvPr>
          <p:cNvSpPr/>
          <p:nvPr/>
        </p:nvSpPr>
        <p:spPr>
          <a:xfrm>
            <a:off x="10444177" y="5088047"/>
            <a:ext cx="262248" cy="1927654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6" name="Freeform 1305">
            <a:extLst>
              <a:ext uri="{FF2B5EF4-FFF2-40B4-BE49-F238E27FC236}">
                <a16:creationId xmlns:a16="http://schemas.microsoft.com/office/drawing/2014/main" id="{A3C3F184-9F8D-9E6F-3966-1D60E1AA6F11}"/>
              </a:ext>
            </a:extLst>
          </p:cNvPr>
          <p:cNvSpPr/>
          <p:nvPr/>
        </p:nvSpPr>
        <p:spPr>
          <a:xfrm>
            <a:off x="10505537" y="5120998"/>
            <a:ext cx="1034722" cy="2998573"/>
          </a:xfrm>
          <a:custGeom>
            <a:avLst/>
            <a:gdLst>
              <a:gd name="connsiteX0" fmla="*/ 21467 w 1034722"/>
              <a:gd name="connsiteY0" fmla="*/ 0 h 2998573"/>
              <a:gd name="connsiteX1" fmla="*/ 54419 w 1034722"/>
              <a:gd name="connsiteY1" fmla="*/ 1037968 h 2998573"/>
              <a:gd name="connsiteX2" fmla="*/ 491024 w 1034722"/>
              <a:gd name="connsiteY2" fmla="*/ 1746422 h 2998573"/>
              <a:gd name="connsiteX3" fmla="*/ 1034722 w 1034722"/>
              <a:gd name="connsiteY3" fmla="*/ 2998573 h 299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722" h="2998573">
                <a:moveTo>
                  <a:pt x="21467" y="0"/>
                </a:moveTo>
                <a:cubicBezTo>
                  <a:pt x="-1187" y="373449"/>
                  <a:pt x="-23841" y="746898"/>
                  <a:pt x="54419" y="1037968"/>
                </a:cubicBezTo>
                <a:cubicBezTo>
                  <a:pt x="132679" y="1329038"/>
                  <a:pt x="327640" y="1419655"/>
                  <a:pt x="491024" y="1746422"/>
                </a:cubicBezTo>
                <a:cubicBezTo>
                  <a:pt x="654408" y="2073190"/>
                  <a:pt x="844565" y="2535881"/>
                  <a:pt x="1034722" y="2998573"/>
                </a:cubicBezTo>
              </a:path>
            </a:pathLst>
          </a:custGeom>
          <a:noFill/>
          <a:ln w="1905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07" name="Straight Arrow Connector 1306">
            <a:extLst>
              <a:ext uri="{FF2B5EF4-FFF2-40B4-BE49-F238E27FC236}">
                <a16:creationId xmlns:a16="http://schemas.microsoft.com/office/drawing/2014/main" id="{FD77BB55-77E3-CAF7-2850-5AFFE7889301}"/>
              </a:ext>
            </a:extLst>
          </p:cNvPr>
          <p:cNvCxnSpPr>
            <a:cxnSpLocks/>
          </p:cNvCxnSpPr>
          <p:nvPr/>
        </p:nvCxnSpPr>
        <p:spPr>
          <a:xfrm>
            <a:off x="10988090" y="7335730"/>
            <a:ext cx="396628" cy="811349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8" name="Freeform 1307">
            <a:extLst>
              <a:ext uri="{FF2B5EF4-FFF2-40B4-BE49-F238E27FC236}">
                <a16:creationId xmlns:a16="http://schemas.microsoft.com/office/drawing/2014/main" id="{513A877D-B628-1199-DC05-069C614BC7A2}"/>
              </a:ext>
            </a:extLst>
          </p:cNvPr>
          <p:cNvSpPr/>
          <p:nvPr/>
        </p:nvSpPr>
        <p:spPr>
          <a:xfrm>
            <a:off x="11225408" y="5821214"/>
            <a:ext cx="409762" cy="2273644"/>
          </a:xfrm>
          <a:custGeom>
            <a:avLst/>
            <a:gdLst>
              <a:gd name="connsiteX0" fmla="*/ 0 w 409762"/>
              <a:gd name="connsiteY0" fmla="*/ 0 h 2273644"/>
              <a:gd name="connsiteX1" fmla="*/ 354227 w 409762"/>
              <a:gd name="connsiteY1" fmla="*/ 1416909 h 2273644"/>
              <a:gd name="connsiteX2" fmla="*/ 403654 w 409762"/>
              <a:gd name="connsiteY2" fmla="*/ 2273644 h 227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762" h="2273644">
                <a:moveTo>
                  <a:pt x="0" y="0"/>
                </a:moveTo>
                <a:cubicBezTo>
                  <a:pt x="143475" y="518984"/>
                  <a:pt x="286951" y="1037968"/>
                  <a:pt x="354227" y="1416909"/>
                </a:cubicBezTo>
                <a:cubicBezTo>
                  <a:pt x="421503" y="1795850"/>
                  <a:pt x="412578" y="2034747"/>
                  <a:pt x="403654" y="2273644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9" name="Straight Arrow Connector 1308">
            <a:extLst>
              <a:ext uri="{FF2B5EF4-FFF2-40B4-BE49-F238E27FC236}">
                <a16:creationId xmlns:a16="http://schemas.microsoft.com/office/drawing/2014/main" id="{FC0A349D-F3F7-EAC1-79E1-147B813ECF37}"/>
              </a:ext>
            </a:extLst>
          </p:cNvPr>
          <p:cNvCxnSpPr>
            <a:stCxn id="1298" idx="3"/>
            <a:endCxn id="1299" idx="0"/>
          </p:cNvCxnSpPr>
          <p:nvPr/>
        </p:nvCxnSpPr>
        <p:spPr>
          <a:xfrm>
            <a:off x="11422226" y="5651452"/>
            <a:ext cx="492724" cy="684429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" name="Straight Arrow Connector 1310">
            <a:extLst>
              <a:ext uri="{FF2B5EF4-FFF2-40B4-BE49-F238E27FC236}">
                <a16:creationId xmlns:a16="http://schemas.microsoft.com/office/drawing/2014/main" id="{C3C10634-D170-FE35-1341-BDC788AF9395}"/>
              </a:ext>
            </a:extLst>
          </p:cNvPr>
          <p:cNvCxnSpPr>
            <a:cxnSpLocks/>
          </p:cNvCxnSpPr>
          <p:nvPr/>
        </p:nvCxnSpPr>
        <p:spPr>
          <a:xfrm flipH="1" flipV="1">
            <a:off x="11361172" y="5750923"/>
            <a:ext cx="427049" cy="62042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2" name="Curved Connector 1311">
            <a:extLst>
              <a:ext uri="{FF2B5EF4-FFF2-40B4-BE49-F238E27FC236}">
                <a16:creationId xmlns:a16="http://schemas.microsoft.com/office/drawing/2014/main" id="{857CE44F-AD4B-E76C-129F-A8A08C5077A9}"/>
              </a:ext>
            </a:extLst>
          </p:cNvPr>
          <p:cNvCxnSpPr>
            <a:cxnSpLocks/>
            <a:stCxn id="1299" idx="2"/>
            <a:endCxn id="1300" idx="3"/>
          </p:cNvCxnSpPr>
          <p:nvPr/>
        </p:nvCxnSpPr>
        <p:spPr>
          <a:xfrm rot="5400000">
            <a:off x="11247407" y="6520364"/>
            <a:ext cx="451916" cy="883170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3" name="Curved Connector 1312">
            <a:extLst>
              <a:ext uri="{FF2B5EF4-FFF2-40B4-BE49-F238E27FC236}">
                <a16:creationId xmlns:a16="http://schemas.microsoft.com/office/drawing/2014/main" id="{6A861478-5025-3456-8F80-4D65DBD20ED0}"/>
              </a:ext>
            </a:extLst>
          </p:cNvPr>
          <p:cNvCxnSpPr>
            <a:stCxn id="1299" idx="2"/>
            <a:endCxn id="1301" idx="3"/>
          </p:cNvCxnSpPr>
          <p:nvPr/>
        </p:nvCxnSpPr>
        <p:spPr>
          <a:xfrm rot="5400000">
            <a:off x="11043009" y="7419304"/>
            <a:ext cx="1555255" cy="188628"/>
          </a:xfrm>
          <a:prstGeom prst="curvedConnector2">
            <a:avLst/>
          </a:prstGeom>
          <a:ln w="190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5" name="Curved Connector 1314">
            <a:extLst>
              <a:ext uri="{FF2B5EF4-FFF2-40B4-BE49-F238E27FC236}">
                <a16:creationId xmlns:a16="http://schemas.microsoft.com/office/drawing/2014/main" id="{EEA35B0F-E2ED-18A7-3721-0FAD5D6B1504}"/>
              </a:ext>
            </a:extLst>
          </p:cNvPr>
          <p:cNvCxnSpPr>
            <a:stCxn id="1300" idx="0"/>
          </p:cNvCxnSpPr>
          <p:nvPr/>
        </p:nvCxnSpPr>
        <p:spPr>
          <a:xfrm rot="5400000" flipH="1" flipV="1">
            <a:off x="11132975" y="6332606"/>
            <a:ext cx="342295" cy="968198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7" name="Curved Connector 1316">
            <a:extLst>
              <a:ext uri="{FF2B5EF4-FFF2-40B4-BE49-F238E27FC236}">
                <a16:creationId xmlns:a16="http://schemas.microsoft.com/office/drawing/2014/main" id="{575D733A-D537-DAA1-37C1-389C4DEFF81F}"/>
              </a:ext>
            </a:extLst>
          </p:cNvPr>
          <p:cNvCxnSpPr>
            <a:cxnSpLocks/>
          </p:cNvCxnSpPr>
          <p:nvPr/>
        </p:nvCxnSpPr>
        <p:spPr>
          <a:xfrm flipV="1">
            <a:off x="11693954" y="6576396"/>
            <a:ext cx="406797" cy="1755310"/>
          </a:xfrm>
          <a:prstGeom prst="curvedConnector3">
            <a:avLst>
              <a:gd name="adj1" fmla="val 134314"/>
            </a:avLst>
          </a:prstGeom>
          <a:ln w="190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9" name="TextBox 1318">
            <a:extLst>
              <a:ext uri="{FF2B5EF4-FFF2-40B4-BE49-F238E27FC236}">
                <a16:creationId xmlns:a16="http://schemas.microsoft.com/office/drawing/2014/main" id="{22B8918B-3F3C-3D25-7D35-AA449337C3A2}"/>
              </a:ext>
            </a:extLst>
          </p:cNvPr>
          <p:cNvSpPr txBox="1"/>
          <p:nvPr/>
        </p:nvSpPr>
        <p:spPr>
          <a:xfrm>
            <a:off x="9556569" y="8565263"/>
            <a:ext cx="39673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>
                <a:solidFill>
                  <a:srgbClr val="C00000"/>
                </a:solidFill>
              </a:rPr>
              <a:t>Direct</a:t>
            </a:r>
            <a:r>
              <a:rPr lang="en-US" sz="2200" b="1" dirty="0"/>
              <a:t> and </a:t>
            </a:r>
            <a:r>
              <a:rPr lang="en-US" sz="2200" b="1" i="1" dirty="0">
                <a:solidFill>
                  <a:srgbClr val="FFC000"/>
                </a:solidFill>
              </a:rPr>
              <a:t>transitive</a:t>
            </a:r>
            <a:r>
              <a:rPr lang="en-US" sz="2200" b="1" dirty="0"/>
              <a:t> control/data </a:t>
            </a:r>
            <a:r>
              <a:rPr lang="en-US" sz="2200" b="1" i="1" dirty="0"/>
              <a:t>dependences</a:t>
            </a:r>
          </a:p>
        </p:txBody>
      </p:sp>
      <p:sp>
        <p:nvSpPr>
          <p:cNvPr id="1320" name="Freeform 1319">
            <a:extLst>
              <a:ext uri="{FF2B5EF4-FFF2-40B4-BE49-F238E27FC236}">
                <a16:creationId xmlns:a16="http://schemas.microsoft.com/office/drawing/2014/main" id="{A7546897-70E8-0E7D-133A-2FCE2696D697}"/>
              </a:ext>
            </a:extLst>
          </p:cNvPr>
          <p:cNvSpPr/>
          <p:nvPr/>
        </p:nvSpPr>
        <p:spPr>
          <a:xfrm>
            <a:off x="11359637" y="5546399"/>
            <a:ext cx="1101095" cy="2877067"/>
          </a:xfrm>
          <a:custGeom>
            <a:avLst/>
            <a:gdLst>
              <a:gd name="connsiteX0" fmla="*/ 356050 w 1101095"/>
              <a:gd name="connsiteY0" fmla="*/ 2846699 h 2877067"/>
              <a:gd name="connsiteX1" fmla="*/ 647363 w 1101095"/>
              <a:gd name="connsiteY1" fmla="*/ 2822422 h 2877067"/>
              <a:gd name="connsiteX2" fmla="*/ 987229 w 1101095"/>
              <a:gd name="connsiteY2" fmla="*/ 2344992 h 2877067"/>
              <a:gd name="connsiteX3" fmla="*/ 1092425 w 1101095"/>
              <a:gd name="connsiteY3" fmla="*/ 1592433 h 2877067"/>
              <a:gd name="connsiteX4" fmla="*/ 793020 w 1101095"/>
              <a:gd name="connsiteY4" fmla="*/ 839874 h 2877067"/>
              <a:gd name="connsiteX5" fmla="*/ 267037 w 1101095"/>
              <a:gd name="connsiteY5" fmla="*/ 111591 h 2877067"/>
              <a:gd name="connsiteX6" fmla="*/ 0 w 1101095"/>
              <a:gd name="connsiteY6" fmla="*/ 14486 h 287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1095" h="2877067">
                <a:moveTo>
                  <a:pt x="356050" y="2846699"/>
                </a:moveTo>
                <a:cubicBezTo>
                  <a:pt x="449108" y="2876369"/>
                  <a:pt x="542167" y="2906040"/>
                  <a:pt x="647363" y="2822422"/>
                </a:cubicBezTo>
                <a:cubicBezTo>
                  <a:pt x="752559" y="2738804"/>
                  <a:pt x="913052" y="2549990"/>
                  <a:pt x="987229" y="2344992"/>
                </a:cubicBezTo>
                <a:cubicBezTo>
                  <a:pt x="1061406" y="2139994"/>
                  <a:pt x="1124793" y="1843286"/>
                  <a:pt x="1092425" y="1592433"/>
                </a:cubicBezTo>
                <a:cubicBezTo>
                  <a:pt x="1060057" y="1341580"/>
                  <a:pt x="930585" y="1086681"/>
                  <a:pt x="793020" y="839874"/>
                </a:cubicBezTo>
                <a:cubicBezTo>
                  <a:pt x="655455" y="593067"/>
                  <a:pt x="399207" y="249156"/>
                  <a:pt x="267037" y="111591"/>
                </a:cubicBezTo>
                <a:cubicBezTo>
                  <a:pt x="134867" y="-25974"/>
                  <a:pt x="67433" y="-5744"/>
                  <a:pt x="0" y="14486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468FD5CB-430F-6F24-035A-8D9C2B2F36B8}"/>
              </a:ext>
            </a:extLst>
          </p:cNvPr>
          <p:cNvCxnSpPr>
            <a:cxnSpLocks/>
          </p:cNvCxnSpPr>
          <p:nvPr/>
        </p:nvCxnSpPr>
        <p:spPr>
          <a:xfrm>
            <a:off x="4560061" y="4484451"/>
            <a:ext cx="988540" cy="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2" name="Straight Arrow Connector 1321">
            <a:extLst>
              <a:ext uri="{FF2B5EF4-FFF2-40B4-BE49-F238E27FC236}">
                <a16:creationId xmlns:a16="http://schemas.microsoft.com/office/drawing/2014/main" id="{790CC967-22B4-7FE4-BCB2-A408D7F5A8D0}"/>
              </a:ext>
            </a:extLst>
          </p:cNvPr>
          <p:cNvCxnSpPr>
            <a:cxnSpLocks/>
          </p:cNvCxnSpPr>
          <p:nvPr/>
        </p:nvCxnSpPr>
        <p:spPr>
          <a:xfrm>
            <a:off x="9303613" y="1965168"/>
            <a:ext cx="852062" cy="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3" name="Straight Arrow Connector 1322">
            <a:extLst>
              <a:ext uri="{FF2B5EF4-FFF2-40B4-BE49-F238E27FC236}">
                <a16:creationId xmlns:a16="http://schemas.microsoft.com/office/drawing/2014/main" id="{A5244EC5-1A2A-F636-D4B6-DA93E0921D38}"/>
              </a:ext>
            </a:extLst>
          </p:cNvPr>
          <p:cNvCxnSpPr>
            <a:cxnSpLocks/>
          </p:cNvCxnSpPr>
          <p:nvPr/>
        </p:nvCxnSpPr>
        <p:spPr>
          <a:xfrm>
            <a:off x="11555142" y="4486444"/>
            <a:ext cx="0" cy="621501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Freeform 485">
            <a:extLst>
              <a:ext uri="{FF2B5EF4-FFF2-40B4-BE49-F238E27FC236}">
                <a16:creationId xmlns:a16="http://schemas.microsoft.com/office/drawing/2014/main" id="{D27FDE58-C1E6-FB5D-1E8F-C92E15DABDAF}"/>
              </a:ext>
            </a:extLst>
          </p:cNvPr>
          <p:cNvSpPr/>
          <p:nvPr/>
        </p:nvSpPr>
        <p:spPr>
          <a:xfrm>
            <a:off x="12702209" y="2226365"/>
            <a:ext cx="874643" cy="4591878"/>
          </a:xfrm>
          <a:custGeom>
            <a:avLst/>
            <a:gdLst>
              <a:gd name="connsiteX0" fmla="*/ 0 w 874643"/>
              <a:gd name="connsiteY0" fmla="*/ 4591878 h 4591878"/>
              <a:gd name="connsiteX1" fmla="*/ 576469 w 874643"/>
              <a:gd name="connsiteY1" fmla="*/ 3498574 h 4591878"/>
              <a:gd name="connsiteX2" fmla="*/ 516834 w 874643"/>
              <a:gd name="connsiteY2" fmla="*/ 596348 h 4591878"/>
              <a:gd name="connsiteX3" fmla="*/ 874643 w 874643"/>
              <a:gd name="connsiteY3" fmla="*/ 0 h 459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4643" h="4591878">
                <a:moveTo>
                  <a:pt x="0" y="4591878"/>
                </a:moveTo>
                <a:cubicBezTo>
                  <a:pt x="245165" y="4378187"/>
                  <a:pt x="490330" y="4164496"/>
                  <a:pt x="576469" y="3498574"/>
                </a:cubicBezTo>
                <a:cubicBezTo>
                  <a:pt x="662608" y="2832652"/>
                  <a:pt x="467138" y="1179444"/>
                  <a:pt x="516834" y="596348"/>
                </a:cubicBezTo>
                <a:cubicBezTo>
                  <a:pt x="566530" y="13252"/>
                  <a:pt x="720586" y="6626"/>
                  <a:pt x="874643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7" name="TextBox 1336">
            <a:extLst>
              <a:ext uri="{FF2B5EF4-FFF2-40B4-BE49-F238E27FC236}">
                <a16:creationId xmlns:a16="http://schemas.microsoft.com/office/drawing/2014/main" id="{4F03398A-EF01-9A41-27BE-F0065D0646F6}"/>
              </a:ext>
            </a:extLst>
          </p:cNvPr>
          <p:cNvSpPr txBox="1"/>
          <p:nvPr/>
        </p:nvSpPr>
        <p:spPr>
          <a:xfrm>
            <a:off x="13195258" y="8565446"/>
            <a:ext cx="345234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Condensed LSO Graph</a:t>
            </a:r>
          </a:p>
          <a:p>
            <a:pPr algn="ctr"/>
            <a:r>
              <a:rPr lang="en-US" sz="2200" b="1" dirty="0"/>
              <a:t>w/ </a:t>
            </a:r>
            <a:r>
              <a:rPr lang="en-US" sz="2200" b="1" i="1" dirty="0">
                <a:solidFill>
                  <a:srgbClr val="7030A0"/>
                </a:solidFill>
              </a:rPr>
              <a:t>transitive</a:t>
            </a:r>
            <a:r>
              <a:rPr lang="en-US" sz="2200" b="1" i="1" dirty="0"/>
              <a:t> LSO edges</a:t>
            </a:r>
          </a:p>
        </p:txBody>
      </p:sp>
      <p:cxnSp>
        <p:nvCxnSpPr>
          <p:cNvPr id="1339" name="Straight Arrow Connector 1338">
            <a:extLst>
              <a:ext uri="{FF2B5EF4-FFF2-40B4-BE49-F238E27FC236}">
                <a16:creationId xmlns:a16="http://schemas.microsoft.com/office/drawing/2014/main" id="{989E3734-8016-DEBF-88D6-51B7B6127E45}"/>
              </a:ext>
            </a:extLst>
          </p:cNvPr>
          <p:cNvCxnSpPr>
            <a:cxnSpLocks/>
          </p:cNvCxnSpPr>
          <p:nvPr/>
        </p:nvCxnSpPr>
        <p:spPr>
          <a:xfrm>
            <a:off x="14966250" y="4490399"/>
            <a:ext cx="0" cy="621501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51288397-AD8C-7EAB-8666-A91315EEDD3A}"/>
              </a:ext>
            </a:extLst>
          </p:cNvPr>
          <p:cNvGrpSpPr/>
          <p:nvPr/>
        </p:nvGrpSpPr>
        <p:grpSpPr>
          <a:xfrm>
            <a:off x="14390207" y="6746898"/>
            <a:ext cx="519414" cy="501363"/>
            <a:chOff x="14624060" y="6568784"/>
            <a:chExt cx="519414" cy="501363"/>
          </a:xfrm>
        </p:grpSpPr>
        <p:sp>
          <p:nvSpPr>
            <p:cNvPr id="1326" name="TextBox 1325">
              <a:extLst>
                <a:ext uri="{FF2B5EF4-FFF2-40B4-BE49-F238E27FC236}">
                  <a16:creationId xmlns:a16="http://schemas.microsoft.com/office/drawing/2014/main" id="{E879D0A9-2852-C7F1-4367-33E6FF6B0285}"/>
                </a:ext>
              </a:extLst>
            </p:cNvPr>
            <p:cNvSpPr txBox="1"/>
            <p:nvPr/>
          </p:nvSpPr>
          <p:spPr>
            <a:xfrm>
              <a:off x="14808126" y="6597799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S1</a:t>
              </a:r>
            </a:p>
          </p:txBody>
        </p:sp>
        <p:sp>
          <p:nvSpPr>
            <p:cNvPr id="1327" name="TextBox 1326">
              <a:extLst>
                <a:ext uri="{FF2B5EF4-FFF2-40B4-BE49-F238E27FC236}">
                  <a16:creationId xmlns:a16="http://schemas.microsoft.com/office/drawing/2014/main" id="{97B4BD69-CA39-AC44-DFFF-0A22293DA91D}"/>
                </a:ext>
              </a:extLst>
            </p:cNvPr>
            <p:cNvSpPr txBox="1"/>
            <p:nvPr/>
          </p:nvSpPr>
          <p:spPr>
            <a:xfrm>
              <a:off x="14624060" y="6760300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L1</a:t>
              </a:r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C4910578-E822-2D2D-8193-7985BB24D85C}"/>
                </a:ext>
              </a:extLst>
            </p:cNvPr>
            <p:cNvSpPr/>
            <p:nvPr/>
          </p:nvSpPr>
          <p:spPr>
            <a:xfrm>
              <a:off x="14633999" y="6568784"/>
              <a:ext cx="500646" cy="50136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0" name="TextBox 1339">
            <a:extLst>
              <a:ext uri="{FF2B5EF4-FFF2-40B4-BE49-F238E27FC236}">
                <a16:creationId xmlns:a16="http://schemas.microsoft.com/office/drawing/2014/main" id="{7C078EA4-988E-163A-A738-DC4DC9FAB069}"/>
              </a:ext>
            </a:extLst>
          </p:cNvPr>
          <p:cNvSpPr txBox="1"/>
          <p:nvPr/>
        </p:nvSpPr>
        <p:spPr>
          <a:xfrm>
            <a:off x="14267399" y="6424786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SCC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E9150D08-7247-542B-9207-7B4A0B29FD32}"/>
              </a:ext>
            </a:extLst>
          </p:cNvPr>
          <p:cNvGrpSpPr/>
          <p:nvPr/>
        </p:nvGrpSpPr>
        <p:grpSpPr>
          <a:xfrm>
            <a:off x="14299510" y="4962829"/>
            <a:ext cx="335348" cy="302744"/>
            <a:chOff x="13696116" y="4739745"/>
            <a:chExt cx="335348" cy="302744"/>
          </a:xfrm>
        </p:grpSpPr>
        <p:sp>
          <p:nvSpPr>
            <p:cNvPr id="1324" name="TextBox 1323">
              <a:extLst>
                <a:ext uri="{FF2B5EF4-FFF2-40B4-BE49-F238E27FC236}">
                  <a16:creationId xmlns:a16="http://schemas.microsoft.com/office/drawing/2014/main" id="{CDAE7763-4EE2-7CCA-6BC2-1E2DAAB114B3}"/>
                </a:ext>
              </a:extLst>
            </p:cNvPr>
            <p:cNvSpPr txBox="1"/>
            <p:nvPr/>
          </p:nvSpPr>
          <p:spPr>
            <a:xfrm>
              <a:off x="13696116" y="4750447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S0</a:t>
              </a:r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C463C29F-9BCF-4933-6A28-FBDCBB757397}"/>
                </a:ext>
              </a:extLst>
            </p:cNvPr>
            <p:cNvSpPr/>
            <p:nvPr/>
          </p:nvSpPr>
          <p:spPr>
            <a:xfrm>
              <a:off x="13708967" y="4739745"/>
              <a:ext cx="297035" cy="3027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E2DDDC9F-50A3-8C00-FF0F-8FD8EB500811}"/>
              </a:ext>
            </a:extLst>
          </p:cNvPr>
          <p:cNvGrpSpPr/>
          <p:nvPr/>
        </p:nvGrpSpPr>
        <p:grpSpPr>
          <a:xfrm>
            <a:off x="15018202" y="5674673"/>
            <a:ext cx="328936" cy="302744"/>
            <a:chOff x="14397096" y="5448179"/>
            <a:chExt cx="328936" cy="302744"/>
          </a:xfrm>
        </p:grpSpPr>
        <p:sp>
          <p:nvSpPr>
            <p:cNvPr id="1325" name="TextBox 1324">
              <a:extLst>
                <a:ext uri="{FF2B5EF4-FFF2-40B4-BE49-F238E27FC236}">
                  <a16:creationId xmlns:a16="http://schemas.microsoft.com/office/drawing/2014/main" id="{998182DC-B112-1708-92BF-97DB289AAECC}"/>
                </a:ext>
              </a:extLst>
            </p:cNvPr>
            <p:cNvSpPr txBox="1"/>
            <p:nvPr/>
          </p:nvSpPr>
          <p:spPr>
            <a:xfrm>
              <a:off x="14397096" y="5466116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L0</a:t>
              </a:r>
            </a:p>
          </p:txBody>
        </p:sp>
        <p:sp>
          <p:nvSpPr>
            <p:cNvPr id="1342" name="Oval 1341">
              <a:extLst>
                <a:ext uri="{FF2B5EF4-FFF2-40B4-BE49-F238E27FC236}">
                  <a16:creationId xmlns:a16="http://schemas.microsoft.com/office/drawing/2014/main" id="{8E6D6A3D-7A5A-DA52-FFD8-D82269B106E7}"/>
                </a:ext>
              </a:extLst>
            </p:cNvPr>
            <p:cNvSpPr/>
            <p:nvPr/>
          </p:nvSpPr>
          <p:spPr>
            <a:xfrm>
              <a:off x="14410903" y="5448179"/>
              <a:ext cx="297035" cy="3027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19C5A60C-A959-F662-ADC8-A32A4B384271}"/>
              </a:ext>
            </a:extLst>
          </p:cNvPr>
          <p:cNvGrpSpPr/>
          <p:nvPr/>
        </p:nvGrpSpPr>
        <p:grpSpPr>
          <a:xfrm>
            <a:off x="14632861" y="7995889"/>
            <a:ext cx="335348" cy="302744"/>
            <a:chOff x="14688368" y="8089937"/>
            <a:chExt cx="335348" cy="302744"/>
          </a:xfrm>
        </p:grpSpPr>
        <p:sp>
          <p:nvSpPr>
            <p:cNvPr id="1330" name="TextBox 1329">
              <a:extLst>
                <a:ext uri="{FF2B5EF4-FFF2-40B4-BE49-F238E27FC236}">
                  <a16:creationId xmlns:a16="http://schemas.microsoft.com/office/drawing/2014/main" id="{9D712BFA-80F8-17BE-A2C8-D6417DA4BB99}"/>
                </a:ext>
              </a:extLst>
            </p:cNvPr>
            <p:cNvSpPr txBox="1"/>
            <p:nvPr/>
          </p:nvSpPr>
          <p:spPr>
            <a:xfrm>
              <a:off x="14688368" y="8105910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S2</a:t>
              </a:r>
            </a:p>
          </p:txBody>
        </p:sp>
        <p:sp>
          <p:nvSpPr>
            <p:cNvPr id="1344" name="Oval 1343">
              <a:extLst>
                <a:ext uri="{FF2B5EF4-FFF2-40B4-BE49-F238E27FC236}">
                  <a16:creationId xmlns:a16="http://schemas.microsoft.com/office/drawing/2014/main" id="{29AE1EDF-9B9E-B4D8-0F86-5F516E6F8DC7}"/>
                </a:ext>
              </a:extLst>
            </p:cNvPr>
            <p:cNvSpPr/>
            <p:nvPr/>
          </p:nvSpPr>
          <p:spPr>
            <a:xfrm>
              <a:off x="14702571" y="8089937"/>
              <a:ext cx="297035" cy="3027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5" name="TextBox 1344">
            <a:extLst>
              <a:ext uri="{FF2B5EF4-FFF2-40B4-BE49-F238E27FC236}">
                <a16:creationId xmlns:a16="http://schemas.microsoft.com/office/drawing/2014/main" id="{D66B51EE-0A4F-55DD-75D9-874CF9107B4F}"/>
              </a:ext>
            </a:extLst>
          </p:cNvPr>
          <p:cNvSpPr txBox="1"/>
          <p:nvPr/>
        </p:nvSpPr>
        <p:spPr>
          <a:xfrm>
            <a:off x="14061649" y="4626576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SCC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46" name="TextBox 1345">
            <a:extLst>
              <a:ext uri="{FF2B5EF4-FFF2-40B4-BE49-F238E27FC236}">
                <a16:creationId xmlns:a16="http://schemas.microsoft.com/office/drawing/2014/main" id="{4F7A52C3-B4A6-1F6B-D3AD-D8A8707C2C12}"/>
              </a:ext>
            </a:extLst>
          </p:cNvPr>
          <p:cNvSpPr txBox="1"/>
          <p:nvPr/>
        </p:nvSpPr>
        <p:spPr>
          <a:xfrm>
            <a:off x="14770374" y="5346165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SCC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47" name="TextBox 1346">
            <a:extLst>
              <a:ext uri="{FF2B5EF4-FFF2-40B4-BE49-F238E27FC236}">
                <a16:creationId xmlns:a16="http://schemas.microsoft.com/office/drawing/2014/main" id="{F83B3A8B-4592-0063-D686-201F1C85F67A}"/>
              </a:ext>
            </a:extLst>
          </p:cNvPr>
          <p:cNvSpPr txBox="1"/>
          <p:nvPr/>
        </p:nvSpPr>
        <p:spPr>
          <a:xfrm>
            <a:off x="14423524" y="7652923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SCC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496" name="Curved Connector 495">
            <a:extLst>
              <a:ext uri="{FF2B5EF4-FFF2-40B4-BE49-F238E27FC236}">
                <a16:creationId xmlns:a16="http://schemas.microsoft.com/office/drawing/2014/main" id="{77545158-4890-E67D-D59D-62BEC22B86E6}"/>
              </a:ext>
            </a:extLst>
          </p:cNvPr>
          <p:cNvCxnSpPr>
            <a:cxnSpLocks/>
            <a:stCxn id="488" idx="3"/>
            <a:endCxn id="1342" idx="2"/>
          </p:cNvCxnSpPr>
          <p:nvPr/>
        </p:nvCxnSpPr>
        <p:spPr>
          <a:xfrm rot="16200000" flipH="1">
            <a:off x="14391531" y="5185567"/>
            <a:ext cx="604808" cy="676148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Curved Connector 497">
            <a:extLst>
              <a:ext uri="{FF2B5EF4-FFF2-40B4-BE49-F238E27FC236}">
                <a16:creationId xmlns:a16="http://schemas.microsoft.com/office/drawing/2014/main" id="{A10988B6-5541-BFA3-A572-288ADF7FEFAF}"/>
              </a:ext>
            </a:extLst>
          </p:cNvPr>
          <p:cNvCxnSpPr>
            <a:cxnSpLocks/>
            <a:stCxn id="1344" idx="6"/>
            <a:endCxn id="1342" idx="6"/>
          </p:cNvCxnSpPr>
          <p:nvPr/>
        </p:nvCxnSpPr>
        <p:spPr>
          <a:xfrm flipV="1">
            <a:off x="14944099" y="5826045"/>
            <a:ext cx="384945" cy="2321216"/>
          </a:xfrm>
          <a:prstGeom prst="curvedConnector3">
            <a:avLst>
              <a:gd name="adj1" fmla="val 159385"/>
            </a:avLst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Curved Connector 500">
            <a:extLst>
              <a:ext uri="{FF2B5EF4-FFF2-40B4-BE49-F238E27FC236}">
                <a16:creationId xmlns:a16="http://schemas.microsoft.com/office/drawing/2014/main" id="{6602365A-556C-D2FA-536A-808D1D566CA6}"/>
              </a:ext>
            </a:extLst>
          </p:cNvPr>
          <p:cNvCxnSpPr>
            <a:cxnSpLocks/>
            <a:stCxn id="488" idx="2"/>
            <a:endCxn id="487" idx="2"/>
          </p:cNvCxnSpPr>
          <p:nvPr/>
        </p:nvCxnSpPr>
        <p:spPr>
          <a:xfrm rot="10800000" flipH="1" flipV="1">
            <a:off x="14312360" y="5114200"/>
            <a:ext cx="87785" cy="1883379"/>
          </a:xfrm>
          <a:prstGeom prst="curvedConnector3">
            <a:avLst>
              <a:gd name="adj1" fmla="val -260409"/>
            </a:avLst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Curved Connector 510">
            <a:extLst>
              <a:ext uri="{FF2B5EF4-FFF2-40B4-BE49-F238E27FC236}">
                <a16:creationId xmlns:a16="http://schemas.microsoft.com/office/drawing/2014/main" id="{2AC79A0D-C833-D515-BC14-5E62A2822217}"/>
              </a:ext>
            </a:extLst>
          </p:cNvPr>
          <p:cNvCxnSpPr>
            <a:cxnSpLocks/>
            <a:stCxn id="487" idx="6"/>
            <a:endCxn id="1342" idx="4"/>
          </p:cNvCxnSpPr>
          <p:nvPr/>
        </p:nvCxnSpPr>
        <p:spPr>
          <a:xfrm flipV="1">
            <a:off x="14900792" y="5977417"/>
            <a:ext cx="279735" cy="1020163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Curved Connector 532">
            <a:extLst>
              <a:ext uri="{FF2B5EF4-FFF2-40B4-BE49-F238E27FC236}">
                <a16:creationId xmlns:a16="http://schemas.microsoft.com/office/drawing/2014/main" id="{1FB32B70-E2D0-5322-78CD-9FEBD9DFB3B2}"/>
              </a:ext>
            </a:extLst>
          </p:cNvPr>
          <p:cNvCxnSpPr>
            <a:stCxn id="1344" idx="2"/>
            <a:endCxn id="1327" idx="1"/>
          </p:cNvCxnSpPr>
          <p:nvPr/>
        </p:nvCxnSpPr>
        <p:spPr>
          <a:xfrm rot="10800000">
            <a:off x="14390208" y="7076915"/>
            <a:ext cx="256857" cy="1070347"/>
          </a:xfrm>
          <a:prstGeom prst="curvedConnector3">
            <a:avLst>
              <a:gd name="adj1" fmla="val 188999"/>
            </a:avLst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ounded Rectangle 547">
            <a:extLst>
              <a:ext uri="{FF2B5EF4-FFF2-40B4-BE49-F238E27FC236}">
                <a16:creationId xmlns:a16="http://schemas.microsoft.com/office/drawing/2014/main" id="{369F92F7-7BD3-1316-B179-3B70BED8CDF2}"/>
              </a:ext>
            </a:extLst>
          </p:cNvPr>
          <p:cNvSpPr/>
          <p:nvPr/>
        </p:nvSpPr>
        <p:spPr>
          <a:xfrm>
            <a:off x="16662762" y="4996769"/>
            <a:ext cx="995166" cy="1760819"/>
          </a:xfrm>
          <a:prstGeom prst="roundRect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0" name="TextBox 1349">
            <a:extLst>
              <a:ext uri="{FF2B5EF4-FFF2-40B4-BE49-F238E27FC236}">
                <a16:creationId xmlns:a16="http://schemas.microsoft.com/office/drawing/2014/main" id="{128415AB-3387-4CFB-9DEC-9619C826678F}"/>
              </a:ext>
            </a:extLst>
          </p:cNvPr>
          <p:cNvSpPr txBox="1"/>
          <p:nvPr/>
        </p:nvSpPr>
        <p:spPr>
          <a:xfrm>
            <a:off x="17152787" y="5491782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1351" name="TextBox 1350">
            <a:extLst>
              <a:ext uri="{FF2B5EF4-FFF2-40B4-BE49-F238E27FC236}">
                <a16:creationId xmlns:a16="http://schemas.microsoft.com/office/drawing/2014/main" id="{E1607215-74FA-E18D-C264-9E2D5B42CF3F}"/>
              </a:ext>
            </a:extLst>
          </p:cNvPr>
          <p:cNvSpPr txBox="1"/>
          <p:nvPr/>
        </p:nvSpPr>
        <p:spPr>
          <a:xfrm>
            <a:off x="16738688" y="5862415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L1</a:t>
            </a:r>
          </a:p>
        </p:txBody>
      </p:sp>
      <p:cxnSp>
        <p:nvCxnSpPr>
          <p:cNvPr id="1352" name="Curved Connector 1351">
            <a:extLst>
              <a:ext uri="{FF2B5EF4-FFF2-40B4-BE49-F238E27FC236}">
                <a16:creationId xmlns:a16="http://schemas.microsoft.com/office/drawing/2014/main" id="{2613BAC7-7E40-D258-8C95-F3679E9FD04B}"/>
              </a:ext>
            </a:extLst>
          </p:cNvPr>
          <p:cNvCxnSpPr>
            <a:cxnSpLocks/>
            <a:stCxn id="1350" idx="2"/>
            <a:endCxn id="1351" idx="3"/>
          </p:cNvCxnSpPr>
          <p:nvPr/>
        </p:nvCxnSpPr>
        <p:spPr>
          <a:xfrm rot="5400000">
            <a:off x="17181290" y="5872804"/>
            <a:ext cx="170578" cy="208754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3" name="Curved Connector 1352">
            <a:extLst>
              <a:ext uri="{FF2B5EF4-FFF2-40B4-BE49-F238E27FC236}">
                <a16:creationId xmlns:a16="http://schemas.microsoft.com/office/drawing/2014/main" id="{0207A1D4-2DEE-B0B5-FA67-30B9E8FC8A87}"/>
              </a:ext>
            </a:extLst>
          </p:cNvPr>
          <p:cNvCxnSpPr>
            <a:cxnSpLocks/>
            <a:stCxn id="1351" idx="0"/>
            <a:endCxn id="1350" idx="1"/>
          </p:cNvCxnSpPr>
          <p:nvPr/>
        </p:nvCxnSpPr>
        <p:spPr>
          <a:xfrm rot="5400000" flipH="1" flipV="1">
            <a:off x="16966327" y="5675955"/>
            <a:ext cx="170578" cy="202342"/>
          </a:xfrm>
          <a:prstGeom prst="curved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4" name="TextBox 1353">
            <a:extLst>
              <a:ext uri="{FF2B5EF4-FFF2-40B4-BE49-F238E27FC236}">
                <a16:creationId xmlns:a16="http://schemas.microsoft.com/office/drawing/2014/main" id="{724BEB7F-9C8F-DEE1-E240-73ADE5C56A99}"/>
              </a:ext>
            </a:extLst>
          </p:cNvPr>
          <p:cNvSpPr txBox="1"/>
          <p:nvPr/>
        </p:nvSpPr>
        <p:spPr>
          <a:xfrm>
            <a:off x="18828605" y="5556552"/>
            <a:ext cx="436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1355" name="TextBox 1354">
            <a:extLst>
              <a:ext uri="{FF2B5EF4-FFF2-40B4-BE49-F238E27FC236}">
                <a16:creationId xmlns:a16="http://schemas.microsoft.com/office/drawing/2014/main" id="{B2F05C4F-5622-4052-31A0-B5FC2EFCBF31}"/>
              </a:ext>
            </a:extLst>
          </p:cNvPr>
          <p:cNvSpPr txBox="1"/>
          <p:nvPr/>
        </p:nvSpPr>
        <p:spPr>
          <a:xfrm>
            <a:off x="18366991" y="5813273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L1</a:t>
            </a:r>
          </a:p>
        </p:txBody>
      </p:sp>
      <p:sp>
        <p:nvSpPr>
          <p:cNvPr id="1356" name="TextBox 1355">
            <a:extLst>
              <a:ext uri="{FF2B5EF4-FFF2-40B4-BE49-F238E27FC236}">
                <a16:creationId xmlns:a16="http://schemas.microsoft.com/office/drawing/2014/main" id="{D3B4793B-4390-0157-42CA-4008DB9206B5}"/>
              </a:ext>
            </a:extLst>
          </p:cNvPr>
          <p:cNvSpPr txBox="1"/>
          <p:nvPr/>
        </p:nvSpPr>
        <p:spPr>
          <a:xfrm>
            <a:off x="18538248" y="5091860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A90B08"/>
                </a:solidFill>
              </a:rPr>
              <a:t>src</a:t>
            </a:r>
            <a:endParaRPr lang="en-US" sz="2000" b="1" i="1" dirty="0">
              <a:solidFill>
                <a:srgbClr val="A90B08"/>
              </a:solidFill>
            </a:endParaRPr>
          </a:p>
        </p:txBody>
      </p:sp>
      <p:sp>
        <p:nvSpPr>
          <p:cNvPr id="1357" name="TextBox 1356">
            <a:extLst>
              <a:ext uri="{FF2B5EF4-FFF2-40B4-BE49-F238E27FC236}">
                <a16:creationId xmlns:a16="http://schemas.microsoft.com/office/drawing/2014/main" id="{892DF9CD-D809-D300-8303-169B97A8F2BA}"/>
              </a:ext>
            </a:extLst>
          </p:cNvPr>
          <p:cNvSpPr txBox="1"/>
          <p:nvPr/>
        </p:nvSpPr>
        <p:spPr>
          <a:xfrm>
            <a:off x="18530493" y="6248559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A90B08"/>
                </a:solidFill>
              </a:rPr>
              <a:t>sink</a:t>
            </a:r>
          </a:p>
        </p:txBody>
      </p:sp>
      <p:cxnSp>
        <p:nvCxnSpPr>
          <p:cNvPr id="1361" name="Curved Connector 1360">
            <a:extLst>
              <a:ext uri="{FF2B5EF4-FFF2-40B4-BE49-F238E27FC236}">
                <a16:creationId xmlns:a16="http://schemas.microsoft.com/office/drawing/2014/main" id="{5EE51025-9E4C-D3D3-F1A1-F546FB7DA220}"/>
              </a:ext>
            </a:extLst>
          </p:cNvPr>
          <p:cNvCxnSpPr>
            <a:cxnSpLocks/>
            <a:stCxn id="1357" idx="3"/>
            <a:endCxn id="1356" idx="3"/>
          </p:cNvCxnSpPr>
          <p:nvPr/>
        </p:nvCxnSpPr>
        <p:spPr>
          <a:xfrm flipH="1" flipV="1">
            <a:off x="19019470" y="5291915"/>
            <a:ext cx="117279" cy="1156699"/>
          </a:xfrm>
          <a:prstGeom prst="curvedConnector3">
            <a:avLst>
              <a:gd name="adj1" fmla="val -194920"/>
            </a:avLst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Arrow Connector 572">
            <a:extLst>
              <a:ext uri="{FF2B5EF4-FFF2-40B4-BE49-F238E27FC236}">
                <a16:creationId xmlns:a16="http://schemas.microsoft.com/office/drawing/2014/main" id="{BD7FDA72-3AC8-0549-5F04-02F0C54078DB}"/>
              </a:ext>
            </a:extLst>
          </p:cNvPr>
          <p:cNvCxnSpPr/>
          <p:nvPr/>
        </p:nvCxnSpPr>
        <p:spPr>
          <a:xfrm>
            <a:off x="18795202" y="5443337"/>
            <a:ext cx="201633" cy="18782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3" name="Straight Arrow Connector 1362">
            <a:extLst>
              <a:ext uri="{FF2B5EF4-FFF2-40B4-BE49-F238E27FC236}">
                <a16:creationId xmlns:a16="http://schemas.microsoft.com/office/drawing/2014/main" id="{56E0353D-66C3-91C3-B873-278C5D7C9598}"/>
              </a:ext>
            </a:extLst>
          </p:cNvPr>
          <p:cNvCxnSpPr>
            <a:cxnSpLocks/>
          </p:cNvCxnSpPr>
          <p:nvPr/>
        </p:nvCxnSpPr>
        <p:spPr>
          <a:xfrm flipH="1">
            <a:off x="18556523" y="5436989"/>
            <a:ext cx="200111" cy="45883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4" name="Straight Arrow Connector 1363">
            <a:extLst>
              <a:ext uri="{FF2B5EF4-FFF2-40B4-BE49-F238E27FC236}">
                <a16:creationId xmlns:a16="http://schemas.microsoft.com/office/drawing/2014/main" id="{98679AB6-0CB1-0562-9DF3-5B4F87A3C999}"/>
              </a:ext>
            </a:extLst>
          </p:cNvPr>
          <p:cNvCxnSpPr>
            <a:cxnSpLocks/>
          </p:cNvCxnSpPr>
          <p:nvPr/>
        </p:nvCxnSpPr>
        <p:spPr>
          <a:xfrm flipH="1">
            <a:off x="18703008" y="5824977"/>
            <a:ext cx="173955" cy="118879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5" name="Straight Arrow Connector 1364">
            <a:extLst>
              <a:ext uri="{FF2B5EF4-FFF2-40B4-BE49-F238E27FC236}">
                <a16:creationId xmlns:a16="http://schemas.microsoft.com/office/drawing/2014/main" id="{6729EC23-1F1B-5441-CE74-D89FE19A0975}"/>
              </a:ext>
            </a:extLst>
          </p:cNvPr>
          <p:cNvCxnSpPr/>
          <p:nvPr/>
        </p:nvCxnSpPr>
        <p:spPr>
          <a:xfrm>
            <a:off x="18585142" y="6131078"/>
            <a:ext cx="201633" cy="18782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7" name="Straight Arrow Connector 1366">
            <a:extLst>
              <a:ext uri="{FF2B5EF4-FFF2-40B4-BE49-F238E27FC236}">
                <a16:creationId xmlns:a16="http://schemas.microsoft.com/office/drawing/2014/main" id="{81E946DF-BCD4-DD63-F87C-0B94FD5990A1}"/>
              </a:ext>
            </a:extLst>
          </p:cNvPr>
          <p:cNvCxnSpPr>
            <a:cxnSpLocks/>
          </p:cNvCxnSpPr>
          <p:nvPr/>
        </p:nvCxnSpPr>
        <p:spPr>
          <a:xfrm>
            <a:off x="17747856" y="5887354"/>
            <a:ext cx="400748" cy="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8" name="Straight Arrow Connector 1367">
            <a:extLst>
              <a:ext uri="{FF2B5EF4-FFF2-40B4-BE49-F238E27FC236}">
                <a16:creationId xmlns:a16="http://schemas.microsoft.com/office/drawing/2014/main" id="{0368C2E9-56B9-1E0B-6D32-473DE1BAE28D}"/>
              </a:ext>
            </a:extLst>
          </p:cNvPr>
          <p:cNvCxnSpPr>
            <a:cxnSpLocks/>
            <a:stCxn id="1127" idx="2"/>
          </p:cNvCxnSpPr>
          <p:nvPr/>
        </p:nvCxnSpPr>
        <p:spPr>
          <a:xfrm>
            <a:off x="17897140" y="4358086"/>
            <a:ext cx="931465" cy="535251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9" name="TextBox 1368">
            <a:extLst>
              <a:ext uri="{FF2B5EF4-FFF2-40B4-BE49-F238E27FC236}">
                <a16:creationId xmlns:a16="http://schemas.microsoft.com/office/drawing/2014/main" id="{28087635-0D52-7E85-8726-0737907019F2}"/>
              </a:ext>
            </a:extLst>
          </p:cNvPr>
          <p:cNvSpPr txBox="1"/>
          <p:nvPr/>
        </p:nvSpPr>
        <p:spPr>
          <a:xfrm>
            <a:off x="16524099" y="6914021"/>
            <a:ext cx="315565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Explicit sequentialization of SCCs</a:t>
            </a:r>
          </a:p>
        </p:txBody>
      </p:sp>
      <p:sp>
        <p:nvSpPr>
          <p:cNvPr id="1370" name="TextBox 1369">
            <a:extLst>
              <a:ext uri="{FF2B5EF4-FFF2-40B4-BE49-F238E27FC236}">
                <a16:creationId xmlns:a16="http://schemas.microsoft.com/office/drawing/2014/main" id="{BEB3A931-1278-209E-224E-4779A6A2652F}"/>
              </a:ext>
            </a:extLst>
          </p:cNvPr>
          <p:cNvSpPr txBox="1"/>
          <p:nvPr/>
        </p:nvSpPr>
        <p:spPr>
          <a:xfrm>
            <a:off x="17366124" y="1471312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A90B08"/>
                </a:solidFill>
              </a:rPr>
              <a:t>src</a:t>
            </a:r>
            <a:endParaRPr lang="en-US" sz="2000" b="1" i="1" dirty="0">
              <a:solidFill>
                <a:srgbClr val="A90B08"/>
              </a:solidFill>
            </a:endParaRPr>
          </a:p>
        </p:txBody>
      </p:sp>
      <p:sp>
        <p:nvSpPr>
          <p:cNvPr id="1371" name="TextBox 1370">
            <a:extLst>
              <a:ext uri="{FF2B5EF4-FFF2-40B4-BE49-F238E27FC236}">
                <a16:creationId xmlns:a16="http://schemas.microsoft.com/office/drawing/2014/main" id="{706B4173-3800-E88A-70A2-F38C87D634DC}"/>
              </a:ext>
            </a:extLst>
          </p:cNvPr>
          <p:cNvSpPr txBox="1"/>
          <p:nvPr/>
        </p:nvSpPr>
        <p:spPr>
          <a:xfrm>
            <a:off x="17382222" y="2675717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A90B08"/>
                </a:solidFill>
              </a:rPr>
              <a:t>sink</a:t>
            </a:r>
          </a:p>
        </p:txBody>
      </p:sp>
      <p:cxnSp>
        <p:nvCxnSpPr>
          <p:cNvPr id="1372" name="Straight Arrow Connector 1371">
            <a:extLst>
              <a:ext uri="{FF2B5EF4-FFF2-40B4-BE49-F238E27FC236}">
                <a16:creationId xmlns:a16="http://schemas.microsoft.com/office/drawing/2014/main" id="{C1BD4E36-8F1B-E6F4-CD41-754C522E48FE}"/>
              </a:ext>
            </a:extLst>
          </p:cNvPr>
          <p:cNvCxnSpPr/>
          <p:nvPr/>
        </p:nvCxnSpPr>
        <p:spPr>
          <a:xfrm>
            <a:off x="17646297" y="1847026"/>
            <a:ext cx="201633" cy="18782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3" name="Straight Arrow Connector 1372">
            <a:extLst>
              <a:ext uri="{FF2B5EF4-FFF2-40B4-BE49-F238E27FC236}">
                <a16:creationId xmlns:a16="http://schemas.microsoft.com/office/drawing/2014/main" id="{11DE4B0B-DA7F-70FE-ED09-8F95F331BE0C}"/>
              </a:ext>
            </a:extLst>
          </p:cNvPr>
          <p:cNvCxnSpPr>
            <a:cxnSpLocks/>
          </p:cNvCxnSpPr>
          <p:nvPr/>
        </p:nvCxnSpPr>
        <p:spPr>
          <a:xfrm flipH="1">
            <a:off x="17451823" y="1840678"/>
            <a:ext cx="116151" cy="37060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4" name="Straight Arrow Connector 1373">
            <a:extLst>
              <a:ext uri="{FF2B5EF4-FFF2-40B4-BE49-F238E27FC236}">
                <a16:creationId xmlns:a16="http://schemas.microsoft.com/office/drawing/2014/main" id="{F80CCF78-AC40-0A00-D3D1-FAFFD8B4F420}"/>
              </a:ext>
            </a:extLst>
          </p:cNvPr>
          <p:cNvCxnSpPr>
            <a:cxnSpLocks/>
          </p:cNvCxnSpPr>
          <p:nvPr/>
        </p:nvCxnSpPr>
        <p:spPr>
          <a:xfrm>
            <a:off x="17520011" y="2506820"/>
            <a:ext cx="101957" cy="226466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4" name="Freeform 723">
            <a:extLst>
              <a:ext uri="{FF2B5EF4-FFF2-40B4-BE49-F238E27FC236}">
                <a16:creationId xmlns:a16="http://schemas.microsoft.com/office/drawing/2014/main" id="{A221BB54-076D-CAA2-1ED2-5FAC38D5BE30}"/>
              </a:ext>
            </a:extLst>
          </p:cNvPr>
          <p:cNvSpPr/>
          <p:nvPr/>
        </p:nvSpPr>
        <p:spPr>
          <a:xfrm>
            <a:off x="17224577" y="477078"/>
            <a:ext cx="339855" cy="1073426"/>
          </a:xfrm>
          <a:custGeom>
            <a:avLst/>
            <a:gdLst>
              <a:gd name="connsiteX0" fmla="*/ 53608 w 339855"/>
              <a:gd name="connsiteY0" fmla="*/ 0 h 1073426"/>
              <a:gd name="connsiteX1" fmla="*/ 21802 w 339855"/>
              <a:gd name="connsiteY1" fmla="*/ 580445 h 1073426"/>
              <a:gd name="connsiteX2" fmla="*/ 339855 w 339855"/>
              <a:gd name="connsiteY2" fmla="*/ 1073426 h 107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855" h="1073426">
                <a:moveTo>
                  <a:pt x="53608" y="0"/>
                </a:moveTo>
                <a:cubicBezTo>
                  <a:pt x="13851" y="200770"/>
                  <a:pt x="-25906" y="401541"/>
                  <a:pt x="21802" y="580445"/>
                </a:cubicBezTo>
                <a:cubicBezTo>
                  <a:pt x="69510" y="759349"/>
                  <a:pt x="204682" y="916387"/>
                  <a:pt x="339855" y="1073426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6" name="Curved Connector 725">
            <a:extLst>
              <a:ext uri="{FF2B5EF4-FFF2-40B4-BE49-F238E27FC236}">
                <a16:creationId xmlns:a16="http://schemas.microsoft.com/office/drawing/2014/main" id="{2D9EF883-A88B-4285-3256-A13FB457910E}"/>
              </a:ext>
            </a:extLst>
          </p:cNvPr>
          <p:cNvCxnSpPr>
            <a:stCxn id="1113" idx="0"/>
            <a:endCxn id="1370" idx="0"/>
          </p:cNvCxnSpPr>
          <p:nvPr/>
        </p:nvCxnSpPr>
        <p:spPr>
          <a:xfrm rot="16200000" flipV="1">
            <a:off x="16938433" y="2139615"/>
            <a:ext cx="2003803" cy="667198"/>
          </a:xfrm>
          <a:prstGeom prst="curvedConnector3">
            <a:avLst>
              <a:gd name="adj1" fmla="val 110747"/>
            </a:avLst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Curved Connector 729">
            <a:extLst>
              <a:ext uri="{FF2B5EF4-FFF2-40B4-BE49-F238E27FC236}">
                <a16:creationId xmlns:a16="http://schemas.microsoft.com/office/drawing/2014/main" id="{F950DACA-ACAA-6FDB-13A1-5341950311D1}"/>
              </a:ext>
            </a:extLst>
          </p:cNvPr>
          <p:cNvCxnSpPr>
            <a:stCxn id="1371" idx="2"/>
            <a:endCxn id="1110" idx="3"/>
          </p:cNvCxnSpPr>
          <p:nvPr/>
        </p:nvCxnSpPr>
        <p:spPr>
          <a:xfrm rot="5400000" flipH="1" flipV="1">
            <a:off x="16916452" y="1804274"/>
            <a:ext cx="2040451" cy="502656"/>
          </a:xfrm>
          <a:prstGeom prst="curvedConnector4">
            <a:avLst>
              <a:gd name="adj1" fmla="val -3409"/>
              <a:gd name="adj2" fmla="val 145478"/>
            </a:avLst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5" name="Straight Arrow Connector 1374">
            <a:extLst>
              <a:ext uri="{FF2B5EF4-FFF2-40B4-BE49-F238E27FC236}">
                <a16:creationId xmlns:a16="http://schemas.microsoft.com/office/drawing/2014/main" id="{4106575C-1B21-667B-3709-82714529F6BB}"/>
              </a:ext>
            </a:extLst>
          </p:cNvPr>
          <p:cNvCxnSpPr>
            <a:cxnSpLocks/>
          </p:cNvCxnSpPr>
          <p:nvPr/>
        </p:nvCxnSpPr>
        <p:spPr>
          <a:xfrm flipH="1">
            <a:off x="17616135" y="2201828"/>
            <a:ext cx="173955" cy="118879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>
            <a:extLst>
              <a:ext uri="{FF2B5EF4-FFF2-40B4-BE49-F238E27FC236}">
                <a16:creationId xmlns:a16="http://schemas.microsoft.com/office/drawing/2014/main" id="{E516F445-CC8A-C499-9441-904D0E6B9A8B}"/>
              </a:ext>
            </a:extLst>
          </p:cNvPr>
          <p:cNvSpPr/>
          <p:nvPr/>
        </p:nvSpPr>
        <p:spPr>
          <a:xfrm>
            <a:off x="15560842" y="1743468"/>
            <a:ext cx="1493766" cy="3550427"/>
          </a:xfrm>
          <a:custGeom>
            <a:avLst/>
            <a:gdLst>
              <a:gd name="connsiteX0" fmla="*/ 0 w 1363579"/>
              <a:gd name="connsiteY0" fmla="*/ 3256548 h 3256548"/>
              <a:gd name="connsiteX1" fmla="*/ 705853 w 1363579"/>
              <a:gd name="connsiteY1" fmla="*/ 2582779 h 3256548"/>
              <a:gd name="connsiteX2" fmla="*/ 786063 w 1363579"/>
              <a:gd name="connsiteY2" fmla="*/ 753979 h 3256548"/>
              <a:gd name="connsiteX3" fmla="*/ 1363579 w 1363579"/>
              <a:gd name="connsiteY3" fmla="*/ 0 h 32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3579" h="3256548">
                <a:moveTo>
                  <a:pt x="0" y="3256548"/>
                </a:moveTo>
                <a:cubicBezTo>
                  <a:pt x="287421" y="3128211"/>
                  <a:pt x="574843" y="2999874"/>
                  <a:pt x="705853" y="2582779"/>
                </a:cubicBezTo>
                <a:cubicBezTo>
                  <a:pt x="836864" y="2165684"/>
                  <a:pt x="676442" y="1184442"/>
                  <a:pt x="786063" y="753979"/>
                </a:cubicBezTo>
                <a:cubicBezTo>
                  <a:pt x="895684" y="323516"/>
                  <a:pt x="1129631" y="161758"/>
                  <a:pt x="1363579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269D80E-6931-EB6A-2A47-32EE594EBA2F}"/>
              </a:ext>
            </a:extLst>
          </p:cNvPr>
          <p:cNvSpPr/>
          <p:nvPr/>
        </p:nvSpPr>
        <p:spPr>
          <a:xfrm>
            <a:off x="16787152" y="8119571"/>
            <a:ext cx="2571538" cy="10645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7030A0"/>
                </a:solidFill>
              </a:rPr>
              <a:t>However</a:t>
            </a:r>
            <a:r>
              <a:rPr lang="en-US" dirty="0">
                <a:solidFill>
                  <a:srgbClr val="7030A0"/>
                </a:solidFill>
              </a:rPr>
              <a:t>, transitive LSO edge </a:t>
            </a:r>
            <a:r>
              <a:rPr lang="en-US" b="1" i="1" dirty="0">
                <a:solidFill>
                  <a:srgbClr val="7030A0"/>
                </a:solidFill>
              </a:rPr>
              <a:t>cannot</a:t>
            </a:r>
            <a:r>
              <a:rPr lang="en-US" b="1" dirty="0">
                <a:solidFill>
                  <a:srgbClr val="7030A0"/>
                </a:solidFill>
              </a:rPr>
              <a:t> be pruned </a:t>
            </a:r>
            <a:r>
              <a:rPr lang="en-US" dirty="0">
                <a:solidFill>
                  <a:srgbClr val="7030A0"/>
                </a:solidFill>
              </a:rPr>
              <a:t>b/c of </a:t>
            </a:r>
            <a:r>
              <a:rPr lang="en-US" i="1" dirty="0">
                <a:solidFill>
                  <a:srgbClr val="7030A0"/>
                </a:solidFill>
              </a:rPr>
              <a:t>path-sensitivity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0D71B9-55C6-858E-8695-466BC7F8CF9C}"/>
              </a:ext>
            </a:extLst>
          </p:cNvPr>
          <p:cNvCxnSpPr>
            <a:cxnSpLocks/>
          </p:cNvCxnSpPr>
          <p:nvPr/>
        </p:nvCxnSpPr>
        <p:spPr>
          <a:xfrm>
            <a:off x="16524099" y="7787837"/>
            <a:ext cx="315565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90AFC2-B02E-0A7E-2B40-E5C565F18028}"/>
              </a:ext>
            </a:extLst>
          </p:cNvPr>
          <p:cNvCxnSpPr>
            <a:cxnSpLocks/>
          </p:cNvCxnSpPr>
          <p:nvPr/>
        </p:nvCxnSpPr>
        <p:spPr>
          <a:xfrm flipH="1" flipV="1">
            <a:off x="15687209" y="7378281"/>
            <a:ext cx="947598" cy="806718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61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C497F6-E94C-71A2-6DC9-A141964380AB}"/>
              </a:ext>
            </a:extLst>
          </p:cNvPr>
          <p:cNvSpPr>
            <a:spLocks noChangeAspect="1"/>
          </p:cNvSpPr>
          <p:nvPr/>
        </p:nvSpPr>
        <p:spPr>
          <a:xfrm flipH="1">
            <a:off x="7657983" y="6185468"/>
            <a:ext cx="377992" cy="3779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753482-AFFA-9C55-2257-D764CA731A1B}"/>
              </a:ext>
            </a:extLst>
          </p:cNvPr>
          <p:cNvCxnSpPr>
            <a:cxnSpLocks/>
          </p:cNvCxnSpPr>
          <p:nvPr/>
        </p:nvCxnSpPr>
        <p:spPr>
          <a:xfrm>
            <a:off x="7748568" y="5999535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1114EB-28B7-D2A8-95EC-EBE24DC14C2F}"/>
              </a:ext>
            </a:extLst>
          </p:cNvPr>
          <p:cNvCxnSpPr>
            <a:cxnSpLocks/>
          </p:cNvCxnSpPr>
          <p:nvPr/>
        </p:nvCxnSpPr>
        <p:spPr>
          <a:xfrm>
            <a:off x="7941428" y="5998187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DFEF12-E41E-5C6C-6A9C-555A2B428D0D}"/>
              </a:ext>
            </a:extLst>
          </p:cNvPr>
          <p:cNvCxnSpPr>
            <a:cxnSpLocks/>
          </p:cNvCxnSpPr>
          <p:nvPr/>
        </p:nvCxnSpPr>
        <p:spPr>
          <a:xfrm rot="16200000">
            <a:off x="7557845" y="6280060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3C70C8-B720-715F-D6E4-968981C0A173}"/>
              </a:ext>
            </a:extLst>
          </p:cNvPr>
          <p:cNvCxnSpPr>
            <a:cxnSpLocks/>
          </p:cNvCxnSpPr>
          <p:nvPr/>
        </p:nvCxnSpPr>
        <p:spPr>
          <a:xfrm>
            <a:off x="7851068" y="6555187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1D2F826-19D6-9B88-C534-CD905B4CF77B}"/>
              </a:ext>
            </a:extLst>
          </p:cNvPr>
          <p:cNvSpPr txBox="1"/>
          <p:nvPr/>
        </p:nvSpPr>
        <p:spPr>
          <a:xfrm>
            <a:off x="7604137" y="577375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4C6E48-F051-062A-D1CF-4FA1FED55499}"/>
              </a:ext>
            </a:extLst>
          </p:cNvPr>
          <p:cNvSpPr txBox="1"/>
          <p:nvPr/>
        </p:nvSpPr>
        <p:spPr>
          <a:xfrm>
            <a:off x="7764629" y="5773757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49B9A5-66E2-B2EA-AE98-524F10B41793}"/>
              </a:ext>
            </a:extLst>
          </p:cNvPr>
          <p:cNvSpPr txBox="1"/>
          <p:nvPr/>
        </p:nvSpPr>
        <p:spPr>
          <a:xfrm>
            <a:off x="7260891" y="6209518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BEA590-8F43-2A18-3BA5-CB1CCA3AA5C3}"/>
              </a:ext>
            </a:extLst>
          </p:cNvPr>
          <p:cNvSpPr txBox="1"/>
          <p:nvPr/>
        </p:nvSpPr>
        <p:spPr>
          <a:xfrm>
            <a:off x="7307280" y="6714936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1"/>
                </a:solidFill>
              </a:rPr>
              <a:t>if</a:t>
            </a:r>
            <a:r>
              <a:rPr lang="en-US" sz="1200" dirty="0"/>
              <a:t>(D) out = A</a:t>
            </a:r>
          </a:p>
          <a:p>
            <a:r>
              <a:rPr lang="en-US" sz="1200" dirty="0">
                <a:solidFill>
                  <a:srgbClr val="008001"/>
                </a:solidFill>
              </a:rPr>
              <a:t>else if</a:t>
            </a:r>
            <a:r>
              <a:rPr lang="en-US" sz="1200" dirty="0"/>
              <a:t>(!D) out = B</a:t>
            </a:r>
          </a:p>
        </p:txBody>
      </p:sp>
    </p:spTree>
    <p:extLst>
      <p:ext uri="{BB962C8B-B14F-4D97-AF65-F5344CB8AC3E}">
        <p14:creationId xmlns:p14="http://schemas.microsoft.com/office/powerpoint/2010/main" val="79280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87335DC-D4D6-ADF3-F951-5A5970BB71D7}"/>
              </a:ext>
            </a:extLst>
          </p:cNvPr>
          <p:cNvSpPr>
            <a:spLocks noChangeAspect="1"/>
          </p:cNvSpPr>
          <p:nvPr/>
        </p:nvSpPr>
        <p:spPr>
          <a:xfrm flipH="1">
            <a:off x="7641193" y="8099970"/>
            <a:ext cx="377992" cy="3779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73ED9C-4B77-AE54-40B4-965A3C2F0B2D}"/>
              </a:ext>
            </a:extLst>
          </p:cNvPr>
          <p:cNvCxnSpPr>
            <a:cxnSpLocks/>
          </p:cNvCxnSpPr>
          <p:nvPr/>
        </p:nvCxnSpPr>
        <p:spPr>
          <a:xfrm>
            <a:off x="7724415" y="7911490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14E616-BF8F-15DC-6769-9BA7E51DFD20}"/>
              </a:ext>
            </a:extLst>
          </p:cNvPr>
          <p:cNvCxnSpPr>
            <a:cxnSpLocks/>
          </p:cNvCxnSpPr>
          <p:nvPr/>
        </p:nvCxnSpPr>
        <p:spPr>
          <a:xfrm>
            <a:off x="7917275" y="7910142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EA7FDE-D1DB-6477-B124-0A07DA723430}"/>
              </a:ext>
            </a:extLst>
          </p:cNvPr>
          <p:cNvSpPr txBox="1"/>
          <p:nvPr/>
        </p:nvSpPr>
        <p:spPr>
          <a:xfrm>
            <a:off x="7579984" y="768571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993444-F764-8F34-21A6-63EBD7400B7B}"/>
              </a:ext>
            </a:extLst>
          </p:cNvPr>
          <p:cNvSpPr txBox="1"/>
          <p:nvPr/>
        </p:nvSpPr>
        <p:spPr>
          <a:xfrm>
            <a:off x="7740476" y="7685712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0BEE84-D4BA-04E8-6A31-ACF81C6D8769}"/>
              </a:ext>
            </a:extLst>
          </p:cNvPr>
          <p:cNvCxnSpPr>
            <a:cxnSpLocks/>
          </p:cNvCxnSpPr>
          <p:nvPr/>
        </p:nvCxnSpPr>
        <p:spPr>
          <a:xfrm>
            <a:off x="7825444" y="8463551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23D49C-E510-D9B2-A13E-E3EC72E60928}"/>
              </a:ext>
            </a:extLst>
          </p:cNvPr>
          <p:cNvSpPr txBox="1"/>
          <p:nvPr/>
        </p:nvSpPr>
        <p:spPr>
          <a:xfrm>
            <a:off x="7352109" y="8584442"/>
            <a:ext cx="94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1"/>
                </a:solidFill>
              </a:rPr>
              <a:t>if</a:t>
            </a:r>
            <a:r>
              <a:rPr lang="en-US" sz="1200" dirty="0"/>
              <a:t>(</a:t>
            </a:r>
            <a:r>
              <a:rPr lang="en-US" sz="1200" dirty="0" err="1"/>
              <a:t>A.v</a:t>
            </a:r>
            <a:r>
              <a:rPr lang="en-US" sz="1200" dirty="0"/>
              <a:t> &amp; </a:t>
            </a:r>
            <a:r>
              <a:rPr lang="en-US" sz="1200" dirty="0" err="1"/>
              <a:t>B.v</a:t>
            </a:r>
            <a:r>
              <a:rPr lang="en-US" sz="1200" dirty="0"/>
              <a:t>) </a:t>
            </a:r>
          </a:p>
          <a:p>
            <a:r>
              <a:rPr lang="en-US" sz="1200" dirty="0"/>
              <a:t>     out = A</a:t>
            </a:r>
          </a:p>
        </p:txBody>
      </p:sp>
    </p:spTree>
    <p:extLst>
      <p:ext uri="{BB962C8B-B14F-4D97-AF65-F5344CB8AC3E}">
        <p14:creationId xmlns:p14="http://schemas.microsoft.com/office/powerpoint/2010/main" val="359193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77BDD960-FB8F-9F48-B14E-BCDF6786213C}"/>
              </a:ext>
            </a:extLst>
          </p:cNvPr>
          <p:cNvGrpSpPr/>
          <p:nvPr/>
        </p:nvGrpSpPr>
        <p:grpSpPr>
          <a:xfrm>
            <a:off x="2105216" y="731213"/>
            <a:ext cx="2444205" cy="4620717"/>
            <a:chOff x="332046" y="3492740"/>
            <a:chExt cx="2444205" cy="462071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25F5D85-CCDE-384E-A9C3-F0D8F52469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A2016DA3-87F8-E84E-B23E-2121E9B721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927DC98-D721-2942-B0A0-3819FC3004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66BD34D8-4672-CF4F-9837-D9F3A593880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2F6378-B90A-034C-8EB7-43BF878C173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3D2137E4-AC1B-C44E-9079-32B91B06B64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87A94CF-C9E2-D94C-9442-5D9F90F6CA72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6DAC14B-C2A6-0343-B587-C17B6138286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E7F4D4-2CDD-F348-A397-7FC3E1DD563A}"/>
                </a:ext>
              </a:extLst>
            </p:cNvPr>
            <p:cNvCxnSpPr>
              <a:cxnSpLocks noChangeAspect="1"/>
              <a:stCxn id="32" idx="4"/>
              <a:endCxn id="41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B1A0674D-7DB6-E34C-B05A-50DAC9F7A30F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04D503C-0C69-6741-8F97-A0BC9F99AB31}"/>
                </a:ext>
              </a:extLst>
            </p:cNvPr>
            <p:cNvCxnSpPr>
              <a:cxnSpLocks/>
              <a:stCxn id="10" idx="2"/>
              <a:endCxn id="6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B4C5D69-7501-C547-944D-393E3758979D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BCF08C8F-27CF-B943-875B-E185E3F98DC3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4B7C779-E216-994B-970F-D4C428FC569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49CEE-4D31-9E44-A939-A2D8E5D3948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681585D-F011-2E44-BDD7-A84054F7B6CF}"/>
                </a:ext>
              </a:extLst>
            </p:cNvPr>
            <p:cNvCxnSpPr>
              <a:cxnSpLocks noChangeAspect="1"/>
              <a:stCxn id="25" idx="4"/>
              <a:endCxn id="32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3C67E45-4E36-0C4D-99EA-F242B3E34F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53B74E8-5E4D-7841-AD83-24954296992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47CD842-D9D8-FB43-8127-AE12E67412DA}"/>
                </a:ext>
              </a:extLst>
            </p:cNvPr>
            <p:cNvCxnSpPr>
              <a:cxnSpLocks noChangeAspect="1"/>
              <a:stCxn id="31" idx="4"/>
              <a:endCxn id="32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B80768C-17F1-3348-8783-C6FF09622DC4}"/>
                </a:ext>
              </a:extLst>
            </p:cNvPr>
            <p:cNvCxnSpPr>
              <a:cxnSpLocks/>
              <a:stCxn id="9" idx="4"/>
              <a:endCxn id="31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C955E70-EBC6-114C-B901-E43CB6AB7877}"/>
                </a:ext>
              </a:extLst>
            </p:cNvPr>
            <p:cNvCxnSpPr>
              <a:cxnSpLocks noChangeAspect="1"/>
              <a:stCxn id="5" idx="3"/>
              <a:endCxn id="9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A46A951-51B1-2C4B-A35F-B7FC18BEE7BC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4D396AC-8384-0E4C-AD7A-4CCC9C5EF543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052F082-D304-FF4E-B35F-962E516BA13E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43588AE2-A06E-994D-8797-370F71F2FB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DF12E1D-CC8D-2C44-B3AC-3305956886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695EF03C-6FEB-B84D-9CFC-ED73AD58AB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C4906F2-9D41-6A47-A2E4-C1AA774D3515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6F9631C1-22BE-F447-9340-015A9807F7F6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005264D-5723-CC46-BC3F-F429744B991F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174C9E5-341E-C840-A9DD-05A4DD67681B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6233D0C3-F351-5349-92DF-6597C85344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812901B-9309-F546-AFBD-17BEEAE829E0}"/>
                </a:ext>
              </a:extLst>
            </p:cNvPr>
            <p:cNvCxnSpPr>
              <a:cxnSpLocks/>
              <a:endCxn id="2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86ED86A-6508-9D41-8B63-1EAE97A06B3A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7C603A1-3FD0-C04F-A5DD-0E102505F67C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25C8CB21-BC2F-984A-BC8B-47812551DC22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E95C65C-00F8-E841-86D8-0899D00D98F8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45C46B8-C14A-4844-8366-4FEC1E21F5E9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7C4F29D-0FA9-254E-A975-2D7502C9B410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04628719-C62A-6B40-8D68-3F22535F86AA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15263614-BF1A-A14C-95DC-3BAE52550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CD149FB-5C57-D142-BB66-EE2AA8791285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9522D12B-B281-974A-9314-EB2942C48BF9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C04061E-7FDA-3541-BCAE-5CE8184925F4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9B8DCF60-9246-5545-BF2A-6FF8DB3DAFB1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93C7AD09-446F-D54F-96D3-5990C995D35E}"/>
                </a:ext>
              </a:extLst>
            </p:cNvPr>
            <p:cNvCxnSpPr>
              <a:cxnSpLocks/>
              <a:stCxn id="9" idx="4"/>
              <a:endCxn id="2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8A6D5699-A6C1-454A-8D7A-2D0C89580EC7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89D49348-8FBF-B54C-8F55-D08604A0D604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C39B82A-E578-2546-BAB1-8533D81E7DC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2DAA62FF-905E-E24D-8480-BDAC434144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DB19BFCF-2F07-0741-A04D-BFF00646E7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679D4096-E4D6-B24B-9433-D713A581D47B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C6943465-D38C-9942-B4EE-F3ACD78C7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A6FE62DC-8C80-1F4F-B0F6-D87B52072C15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601" name="Oval 600">
            <a:extLst>
              <a:ext uri="{FF2B5EF4-FFF2-40B4-BE49-F238E27FC236}">
                <a16:creationId xmlns:a16="http://schemas.microsoft.com/office/drawing/2014/main" id="{F0B43358-3196-B742-887F-D03A0CAFC264}"/>
              </a:ext>
            </a:extLst>
          </p:cNvPr>
          <p:cNvSpPr/>
          <p:nvPr/>
        </p:nvSpPr>
        <p:spPr>
          <a:xfrm>
            <a:off x="2291485" y="110250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Oval 601">
            <a:extLst>
              <a:ext uri="{FF2B5EF4-FFF2-40B4-BE49-F238E27FC236}">
                <a16:creationId xmlns:a16="http://schemas.microsoft.com/office/drawing/2014/main" id="{1A79D485-16D5-2F4F-A8E8-AA065317D332}"/>
              </a:ext>
            </a:extLst>
          </p:cNvPr>
          <p:cNvSpPr/>
          <p:nvPr/>
        </p:nvSpPr>
        <p:spPr>
          <a:xfrm>
            <a:off x="2472760" y="10431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Oval 602">
            <a:extLst>
              <a:ext uri="{FF2B5EF4-FFF2-40B4-BE49-F238E27FC236}">
                <a16:creationId xmlns:a16="http://schemas.microsoft.com/office/drawing/2014/main" id="{D7D5EAD2-300F-D94F-8824-3BCF6CB3EF1F}"/>
              </a:ext>
            </a:extLst>
          </p:cNvPr>
          <p:cNvSpPr/>
          <p:nvPr/>
        </p:nvSpPr>
        <p:spPr>
          <a:xfrm>
            <a:off x="2654035" y="108966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275D1372-DCC5-0D40-A435-6EFCB1519221}"/>
              </a:ext>
            </a:extLst>
          </p:cNvPr>
          <p:cNvSpPr/>
          <p:nvPr/>
        </p:nvSpPr>
        <p:spPr>
          <a:xfrm>
            <a:off x="2787185" y="13960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Oval 604">
            <a:extLst>
              <a:ext uri="{FF2B5EF4-FFF2-40B4-BE49-F238E27FC236}">
                <a16:creationId xmlns:a16="http://schemas.microsoft.com/office/drawing/2014/main" id="{F748DDFF-F2DE-A242-8816-584C7F3B430C}"/>
              </a:ext>
            </a:extLst>
          </p:cNvPr>
          <p:cNvSpPr/>
          <p:nvPr/>
        </p:nvSpPr>
        <p:spPr>
          <a:xfrm>
            <a:off x="2968460" y="21163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7B29EDA3-12D1-FF46-A00D-BF8BEB3962A5}"/>
              </a:ext>
            </a:extLst>
          </p:cNvPr>
          <p:cNvSpPr/>
          <p:nvPr/>
        </p:nvSpPr>
        <p:spPr>
          <a:xfrm>
            <a:off x="3149735" y="21917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Oval 606">
            <a:extLst>
              <a:ext uri="{FF2B5EF4-FFF2-40B4-BE49-F238E27FC236}">
                <a16:creationId xmlns:a16="http://schemas.microsoft.com/office/drawing/2014/main" id="{4F5796C8-F337-7B4F-9DF0-7CC5F5EB9D76}"/>
              </a:ext>
            </a:extLst>
          </p:cNvPr>
          <p:cNvSpPr/>
          <p:nvPr/>
        </p:nvSpPr>
        <p:spPr>
          <a:xfrm>
            <a:off x="3467370" y="293290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Oval 607">
            <a:extLst>
              <a:ext uri="{FF2B5EF4-FFF2-40B4-BE49-F238E27FC236}">
                <a16:creationId xmlns:a16="http://schemas.microsoft.com/office/drawing/2014/main" id="{1D27E67A-6D4F-7F40-B215-E29C7A8BE347}"/>
              </a:ext>
            </a:extLst>
          </p:cNvPr>
          <p:cNvSpPr/>
          <p:nvPr/>
        </p:nvSpPr>
        <p:spPr>
          <a:xfrm>
            <a:off x="3148132" y="47986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Oval 608">
            <a:extLst>
              <a:ext uri="{FF2B5EF4-FFF2-40B4-BE49-F238E27FC236}">
                <a16:creationId xmlns:a16="http://schemas.microsoft.com/office/drawing/2014/main" id="{5AD340CE-D901-5C40-9B26-2045E4DDD750}"/>
              </a:ext>
            </a:extLst>
          </p:cNvPr>
          <p:cNvSpPr/>
          <p:nvPr/>
        </p:nvSpPr>
        <p:spPr>
          <a:xfrm>
            <a:off x="2445488" y="296980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774B9E94-C738-AF43-9A97-EE41259F4164}"/>
              </a:ext>
            </a:extLst>
          </p:cNvPr>
          <p:cNvGrpSpPr/>
          <p:nvPr/>
        </p:nvGrpSpPr>
        <p:grpSpPr>
          <a:xfrm>
            <a:off x="4249875" y="728023"/>
            <a:ext cx="2444205" cy="4620717"/>
            <a:chOff x="332046" y="3492740"/>
            <a:chExt cx="2444205" cy="4620717"/>
          </a:xfrm>
        </p:grpSpPr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399587DB-51BC-EE4F-A868-1D226793AA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612" name="Triangle 611">
              <a:extLst>
                <a:ext uri="{FF2B5EF4-FFF2-40B4-BE49-F238E27FC236}">
                  <a16:creationId xmlns:a16="http://schemas.microsoft.com/office/drawing/2014/main" id="{B993DBED-644A-9846-8EBB-2E11DAD973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C8F2334C-70A9-FF41-876F-4F922CE420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614" name="Triangle 613">
              <a:extLst>
                <a:ext uri="{FF2B5EF4-FFF2-40B4-BE49-F238E27FC236}">
                  <a16:creationId xmlns:a16="http://schemas.microsoft.com/office/drawing/2014/main" id="{BF0A5637-8976-304A-A0FB-BDF2AE94309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id="{7685A133-1077-2146-89CE-CCA4C30BF1E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16" name="Triangle 615">
              <a:extLst>
                <a:ext uri="{FF2B5EF4-FFF2-40B4-BE49-F238E27FC236}">
                  <a16:creationId xmlns:a16="http://schemas.microsoft.com/office/drawing/2014/main" id="{71533F23-480C-8242-A8F2-58CD899F91A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617" name="Straight Arrow Connector 616">
              <a:extLst>
                <a:ext uri="{FF2B5EF4-FFF2-40B4-BE49-F238E27FC236}">
                  <a16:creationId xmlns:a16="http://schemas.microsoft.com/office/drawing/2014/main" id="{98E43D0E-1C56-4047-840A-2A103A8E7BD9}"/>
                </a:ext>
              </a:extLst>
            </p:cNvPr>
            <p:cNvCxnSpPr>
              <a:cxnSpLocks/>
              <a:stCxn id="615" idx="2"/>
              <a:endCxn id="616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0997351B-87D2-E04B-A453-CC1AC6A1F56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619" name="Straight Arrow Connector 618">
              <a:extLst>
                <a:ext uri="{FF2B5EF4-FFF2-40B4-BE49-F238E27FC236}">
                  <a16:creationId xmlns:a16="http://schemas.microsoft.com/office/drawing/2014/main" id="{B88F90A2-5DA9-184F-BBB3-CF11ADAD7864}"/>
                </a:ext>
              </a:extLst>
            </p:cNvPr>
            <p:cNvCxnSpPr>
              <a:cxnSpLocks noChangeAspect="1"/>
              <a:stCxn id="628" idx="4"/>
              <a:endCxn id="618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0" name="Freeform 619">
              <a:extLst>
                <a:ext uri="{FF2B5EF4-FFF2-40B4-BE49-F238E27FC236}">
                  <a16:creationId xmlns:a16="http://schemas.microsoft.com/office/drawing/2014/main" id="{1AB7BE15-AA67-8543-A3B5-A0E9468B853C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98064A90-D479-3747-9318-30E78EEEC88C}"/>
                </a:ext>
              </a:extLst>
            </p:cNvPr>
            <p:cNvCxnSpPr>
              <a:cxnSpLocks/>
              <a:stCxn id="615" idx="2"/>
              <a:endCxn id="614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Arrow Connector 621">
              <a:extLst>
                <a:ext uri="{FF2B5EF4-FFF2-40B4-BE49-F238E27FC236}">
                  <a16:creationId xmlns:a16="http://schemas.microsoft.com/office/drawing/2014/main" id="{042DBEFA-D889-D840-BB56-BFDB760086D5}"/>
                </a:ext>
              </a:extLst>
            </p:cNvPr>
            <p:cNvCxnSpPr>
              <a:cxnSpLocks/>
              <a:endCxn id="624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" name="Freeform 622">
              <a:extLst>
                <a:ext uri="{FF2B5EF4-FFF2-40B4-BE49-F238E27FC236}">
                  <a16:creationId xmlns:a16="http://schemas.microsoft.com/office/drawing/2014/main" id="{46026AC7-C21D-6A4C-A248-ADFE1C00B565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4F03669D-7730-8342-A1D3-BABB0DEA445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8328285F-C2E9-AC49-85BE-37C5EAB5840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26" name="Straight Arrow Connector 625">
              <a:extLst>
                <a:ext uri="{FF2B5EF4-FFF2-40B4-BE49-F238E27FC236}">
                  <a16:creationId xmlns:a16="http://schemas.microsoft.com/office/drawing/2014/main" id="{E6E1339B-E4A0-C44E-A823-A71FAD35CA2F}"/>
                </a:ext>
              </a:extLst>
            </p:cNvPr>
            <p:cNvCxnSpPr>
              <a:cxnSpLocks noChangeAspect="1"/>
              <a:stCxn id="625" idx="4"/>
              <a:endCxn id="628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A2A4BA72-4892-2D4F-96A9-9414CDEEA20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DE913941-539A-0149-9FFA-D85723EC9C2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629" name="Straight Arrow Connector 628">
              <a:extLst>
                <a:ext uri="{FF2B5EF4-FFF2-40B4-BE49-F238E27FC236}">
                  <a16:creationId xmlns:a16="http://schemas.microsoft.com/office/drawing/2014/main" id="{CBC969A6-062D-B34C-9F1C-704DD80FB9EA}"/>
                </a:ext>
              </a:extLst>
            </p:cNvPr>
            <p:cNvCxnSpPr>
              <a:cxnSpLocks noChangeAspect="1"/>
              <a:stCxn id="627" idx="4"/>
              <a:endCxn id="628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Arrow Connector 629">
              <a:extLst>
                <a:ext uri="{FF2B5EF4-FFF2-40B4-BE49-F238E27FC236}">
                  <a16:creationId xmlns:a16="http://schemas.microsoft.com/office/drawing/2014/main" id="{CAFA49D8-2CFD-3740-9C01-C2AA068D3CD0}"/>
                </a:ext>
              </a:extLst>
            </p:cNvPr>
            <p:cNvCxnSpPr>
              <a:cxnSpLocks/>
              <a:stCxn id="624" idx="4"/>
              <a:endCxn id="627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Arrow Connector 630">
              <a:extLst>
                <a:ext uri="{FF2B5EF4-FFF2-40B4-BE49-F238E27FC236}">
                  <a16:creationId xmlns:a16="http://schemas.microsoft.com/office/drawing/2014/main" id="{946E9AFE-81A2-1D41-94D2-64C87683C499}"/>
                </a:ext>
              </a:extLst>
            </p:cNvPr>
            <p:cNvCxnSpPr>
              <a:cxnSpLocks noChangeAspect="1"/>
              <a:stCxn id="612" idx="3"/>
              <a:endCxn id="624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C7253DBE-8C5F-4F47-9DA5-903D641B5A2C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TextBox 632">
              <a:extLst>
                <a:ext uri="{FF2B5EF4-FFF2-40B4-BE49-F238E27FC236}">
                  <a16:creationId xmlns:a16="http://schemas.microsoft.com/office/drawing/2014/main" id="{77EA4EEB-DCBB-5341-814A-17EE8680B28E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634" name="TextBox 633">
              <a:extLst>
                <a:ext uri="{FF2B5EF4-FFF2-40B4-BE49-F238E27FC236}">
                  <a16:creationId xmlns:a16="http://schemas.microsoft.com/office/drawing/2014/main" id="{26B9D4C9-8FC6-974B-90F7-5A10AC5D4589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35" name="Straight Arrow Connector 634">
              <a:extLst>
                <a:ext uri="{FF2B5EF4-FFF2-40B4-BE49-F238E27FC236}">
                  <a16:creationId xmlns:a16="http://schemas.microsoft.com/office/drawing/2014/main" id="{331FDC9F-460D-B24F-A87D-2CE7992EB6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Arrow Connector 635">
              <a:extLst>
                <a:ext uri="{FF2B5EF4-FFF2-40B4-BE49-F238E27FC236}">
                  <a16:creationId xmlns:a16="http://schemas.microsoft.com/office/drawing/2014/main" id="{EE7508C0-A898-264B-879B-9B176F0E94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Arrow Connector 636">
              <a:extLst>
                <a:ext uri="{FF2B5EF4-FFF2-40B4-BE49-F238E27FC236}">
                  <a16:creationId xmlns:a16="http://schemas.microsoft.com/office/drawing/2014/main" id="{DBEF4CC8-4486-9F4E-850B-5F890A7824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" name="TextBox 637">
              <a:extLst>
                <a:ext uri="{FF2B5EF4-FFF2-40B4-BE49-F238E27FC236}">
                  <a16:creationId xmlns:a16="http://schemas.microsoft.com/office/drawing/2014/main" id="{6272CB84-0B33-CD4B-8CE2-E0308477B3AE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639" name="Freeform 638">
              <a:extLst>
                <a:ext uri="{FF2B5EF4-FFF2-40B4-BE49-F238E27FC236}">
                  <a16:creationId xmlns:a16="http://schemas.microsoft.com/office/drawing/2014/main" id="{74F5E58C-9990-BC47-A7FE-4D55CEB2303B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TextBox 639">
              <a:extLst>
                <a:ext uri="{FF2B5EF4-FFF2-40B4-BE49-F238E27FC236}">
                  <a16:creationId xmlns:a16="http://schemas.microsoft.com/office/drawing/2014/main" id="{8FF8F6A1-CBCE-5245-A43D-01D6E5FC778C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id="{7A774A22-24D2-B04C-A319-BAC0A5210F9E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642" name="Straight Arrow Connector 641">
              <a:extLst>
                <a:ext uri="{FF2B5EF4-FFF2-40B4-BE49-F238E27FC236}">
                  <a16:creationId xmlns:a16="http://schemas.microsoft.com/office/drawing/2014/main" id="{A37E6E4B-BCE7-C447-B639-50771E096D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Arrow Connector 642">
              <a:extLst>
                <a:ext uri="{FF2B5EF4-FFF2-40B4-BE49-F238E27FC236}">
                  <a16:creationId xmlns:a16="http://schemas.microsoft.com/office/drawing/2014/main" id="{F2C2E04A-49DB-514F-8C25-08DF6445A5B1}"/>
                </a:ext>
              </a:extLst>
            </p:cNvPr>
            <p:cNvCxnSpPr>
              <a:cxnSpLocks/>
              <a:endCxn id="62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4" name="TextBox 643">
              <a:extLst>
                <a:ext uri="{FF2B5EF4-FFF2-40B4-BE49-F238E27FC236}">
                  <a16:creationId xmlns:a16="http://schemas.microsoft.com/office/drawing/2014/main" id="{F853827D-61E2-234A-B1AE-C4787CF6027D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645" name="TextBox 644">
              <a:extLst>
                <a:ext uri="{FF2B5EF4-FFF2-40B4-BE49-F238E27FC236}">
                  <a16:creationId xmlns:a16="http://schemas.microsoft.com/office/drawing/2014/main" id="{227C0F95-FAF5-2A4E-A37E-CA913FFBE519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646" name="Straight Arrow Connector 645">
              <a:extLst>
                <a:ext uri="{FF2B5EF4-FFF2-40B4-BE49-F238E27FC236}">
                  <a16:creationId xmlns:a16="http://schemas.microsoft.com/office/drawing/2014/main" id="{4AD8F629-9B9F-234A-BD85-80598AD6AECF}"/>
                </a:ext>
              </a:extLst>
            </p:cNvPr>
            <p:cNvCxnSpPr>
              <a:cxnSpLocks/>
              <a:endCxn id="624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3212D59F-2CD0-474C-A9A2-5A8AAD3F9092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648" name="Straight Arrow Connector 647">
              <a:extLst>
                <a:ext uri="{FF2B5EF4-FFF2-40B4-BE49-F238E27FC236}">
                  <a16:creationId xmlns:a16="http://schemas.microsoft.com/office/drawing/2014/main" id="{11789A43-713A-B14A-AD7C-63302E2B8FE6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1D0E74E9-E726-2B4D-B3CA-3E5895D5A84D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650" name="Straight Arrow Connector 649">
              <a:extLst>
                <a:ext uri="{FF2B5EF4-FFF2-40B4-BE49-F238E27FC236}">
                  <a16:creationId xmlns:a16="http://schemas.microsoft.com/office/drawing/2014/main" id="{9928F945-CE39-2349-8027-2C6A78F873D8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Arrow Connector 650">
              <a:extLst>
                <a:ext uri="{FF2B5EF4-FFF2-40B4-BE49-F238E27FC236}">
                  <a16:creationId xmlns:a16="http://schemas.microsoft.com/office/drawing/2014/main" id="{16CBAE91-083C-9B46-BA87-E72B6A4FA7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" name="TextBox 651">
              <a:extLst>
                <a:ext uri="{FF2B5EF4-FFF2-40B4-BE49-F238E27FC236}">
                  <a16:creationId xmlns:a16="http://schemas.microsoft.com/office/drawing/2014/main" id="{2E78C67F-2940-214C-9A3A-08612F04413D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653" name="Freeform 652">
              <a:extLst>
                <a:ext uri="{FF2B5EF4-FFF2-40B4-BE49-F238E27FC236}">
                  <a16:creationId xmlns:a16="http://schemas.microsoft.com/office/drawing/2014/main" id="{5CB8B597-4E2C-BD4C-91A7-EDA4623272FC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TextBox 653">
              <a:extLst>
                <a:ext uri="{FF2B5EF4-FFF2-40B4-BE49-F238E27FC236}">
                  <a16:creationId xmlns:a16="http://schemas.microsoft.com/office/drawing/2014/main" id="{7861CB34-A545-A848-8B33-E86FA9975336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655" name="TextBox 654">
              <a:extLst>
                <a:ext uri="{FF2B5EF4-FFF2-40B4-BE49-F238E27FC236}">
                  <a16:creationId xmlns:a16="http://schemas.microsoft.com/office/drawing/2014/main" id="{2096ECCE-CE17-EB47-AD1C-27997E44FCE6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656" name="Straight Arrow Connector 655">
              <a:extLst>
                <a:ext uri="{FF2B5EF4-FFF2-40B4-BE49-F238E27FC236}">
                  <a16:creationId xmlns:a16="http://schemas.microsoft.com/office/drawing/2014/main" id="{7ACBBE87-EFEC-5441-AD17-C2CEA7CEC559}"/>
                </a:ext>
              </a:extLst>
            </p:cNvPr>
            <p:cNvCxnSpPr>
              <a:cxnSpLocks/>
              <a:stCxn id="624" idx="4"/>
              <a:endCxn id="62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7" name="Freeform 656">
              <a:extLst>
                <a:ext uri="{FF2B5EF4-FFF2-40B4-BE49-F238E27FC236}">
                  <a16:creationId xmlns:a16="http://schemas.microsoft.com/office/drawing/2014/main" id="{AC397F03-91C4-3E4C-89DA-19B942CD731A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Freeform 657">
              <a:extLst>
                <a:ext uri="{FF2B5EF4-FFF2-40B4-BE49-F238E27FC236}">
                  <a16:creationId xmlns:a16="http://schemas.microsoft.com/office/drawing/2014/main" id="{6D45B59D-2E0C-4943-AF54-C143E0B801DD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TextBox 658">
              <a:extLst>
                <a:ext uri="{FF2B5EF4-FFF2-40B4-BE49-F238E27FC236}">
                  <a16:creationId xmlns:a16="http://schemas.microsoft.com/office/drawing/2014/main" id="{DADB810F-279C-0E41-84B6-B30F600A20D8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60" name="Straight Arrow Connector 659">
              <a:extLst>
                <a:ext uri="{FF2B5EF4-FFF2-40B4-BE49-F238E27FC236}">
                  <a16:creationId xmlns:a16="http://schemas.microsoft.com/office/drawing/2014/main" id="{D134CED1-C6AA-5140-BEDD-AF5E063A6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Arrow Connector 660">
              <a:extLst>
                <a:ext uri="{FF2B5EF4-FFF2-40B4-BE49-F238E27FC236}">
                  <a16:creationId xmlns:a16="http://schemas.microsoft.com/office/drawing/2014/main" id="{0FF5F83E-84EE-4743-B63D-20654241C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2" name="TextBox 661">
              <a:extLst>
                <a:ext uri="{FF2B5EF4-FFF2-40B4-BE49-F238E27FC236}">
                  <a16:creationId xmlns:a16="http://schemas.microsoft.com/office/drawing/2014/main" id="{41CD4074-07CE-7D47-A86A-9CE7751B3A48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63" name="Straight Arrow Connector 662">
              <a:extLst>
                <a:ext uri="{FF2B5EF4-FFF2-40B4-BE49-F238E27FC236}">
                  <a16:creationId xmlns:a16="http://schemas.microsoft.com/office/drawing/2014/main" id="{A0B5F262-4655-8B48-A002-BD6AD2F0AA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" name="TextBox 663">
              <a:extLst>
                <a:ext uri="{FF2B5EF4-FFF2-40B4-BE49-F238E27FC236}">
                  <a16:creationId xmlns:a16="http://schemas.microsoft.com/office/drawing/2014/main" id="{47990F99-0C79-6744-946D-A4AC296D1A15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665" name="Oval 664">
            <a:extLst>
              <a:ext uri="{FF2B5EF4-FFF2-40B4-BE49-F238E27FC236}">
                <a16:creationId xmlns:a16="http://schemas.microsoft.com/office/drawing/2014/main" id="{D3123E09-ADB1-F849-821F-8CED8693CD84}"/>
              </a:ext>
            </a:extLst>
          </p:cNvPr>
          <p:cNvSpPr/>
          <p:nvPr/>
        </p:nvSpPr>
        <p:spPr>
          <a:xfrm>
            <a:off x="4436144" y="109931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Oval 665">
            <a:extLst>
              <a:ext uri="{FF2B5EF4-FFF2-40B4-BE49-F238E27FC236}">
                <a16:creationId xmlns:a16="http://schemas.microsoft.com/office/drawing/2014/main" id="{64DF3196-5A9E-DD45-81F7-0853D76F01DC}"/>
              </a:ext>
            </a:extLst>
          </p:cNvPr>
          <p:cNvSpPr/>
          <p:nvPr/>
        </p:nvSpPr>
        <p:spPr>
          <a:xfrm>
            <a:off x="4617419" y="103995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Oval 666">
            <a:extLst>
              <a:ext uri="{FF2B5EF4-FFF2-40B4-BE49-F238E27FC236}">
                <a16:creationId xmlns:a16="http://schemas.microsoft.com/office/drawing/2014/main" id="{A83B5E63-C296-1A48-B42E-652BFD2F6873}"/>
              </a:ext>
            </a:extLst>
          </p:cNvPr>
          <p:cNvSpPr/>
          <p:nvPr/>
        </p:nvSpPr>
        <p:spPr>
          <a:xfrm>
            <a:off x="4798694" y="108647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Oval 667">
            <a:extLst>
              <a:ext uri="{FF2B5EF4-FFF2-40B4-BE49-F238E27FC236}">
                <a16:creationId xmlns:a16="http://schemas.microsoft.com/office/drawing/2014/main" id="{3AF6E688-4A50-0442-B778-D1524B89B2C0}"/>
              </a:ext>
            </a:extLst>
          </p:cNvPr>
          <p:cNvSpPr/>
          <p:nvPr/>
        </p:nvSpPr>
        <p:spPr>
          <a:xfrm>
            <a:off x="4931844" y="139288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Oval 668">
            <a:extLst>
              <a:ext uri="{FF2B5EF4-FFF2-40B4-BE49-F238E27FC236}">
                <a16:creationId xmlns:a16="http://schemas.microsoft.com/office/drawing/2014/main" id="{75BBB1EB-D497-E840-BC63-8473646AD340}"/>
              </a:ext>
            </a:extLst>
          </p:cNvPr>
          <p:cNvSpPr/>
          <p:nvPr/>
        </p:nvSpPr>
        <p:spPr>
          <a:xfrm>
            <a:off x="5113119" y="211317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Oval 669">
            <a:extLst>
              <a:ext uri="{FF2B5EF4-FFF2-40B4-BE49-F238E27FC236}">
                <a16:creationId xmlns:a16="http://schemas.microsoft.com/office/drawing/2014/main" id="{D1769B5E-65C3-8746-8D07-9CE787D30F4F}"/>
              </a:ext>
            </a:extLst>
          </p:cNvPr>
          <p:cNvSpPr/>
          <p:nvPr/>
        </p:nvSpPr>
        <p:spPr>
          <a:xfrm>
            <a:off x="5294394" y="218857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Oval 670">
            <a:extLst>
              <a:ext uri="{FF2B5EF4-FFF2-40B4-BE49-F238E27FC236}">
                <a16:creationId xmlns:a16="http://schemas.microsoft.com/office/drawing/2014/main" id="{F0386EC6-DF40-AE4F-81B7-2C20C30C55FE}"/>
              </a:ext>
            </a:extLst>
          </p:cNvPr>
          <p:cNvSpPr/>
          <p:nvPr/>
        </p:nvSpPr>
        <p:spPr>
          <a:xfrm>
            <a:off x="5612029" y="292971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Oval 671">
            <a:extLst>
              <a:ext uri="{FF2B5EF4-FFF2-40B4-BE49-F238E27FC236}">
                <a16:creationId xmlns:a16="http://schemas.microsoft.com/office/drawing/2014/main" id="{980F3735-5540-7B46-9852-694240C0888C}"/>
              </a:ext>
            </a:extLst>
          </p:cNvPr>
          <p:cNvSpPr/>
          <p:nvPr/>
        </p:nvSpPr>
        <p:spPr>
          <a:xfrm>
            <a:off x="5292791" y="479541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Oval 672">
            <a:extLst>
              <a:ext uri="{FF2B5EF4-FFF2-40B4-BE49-F238E27FC236}">
                <a16:creationId xmlns:a16="http://schemas.microsoft.com/office/drawing/2014/main" id="{E99ECE52-1560-E54D-8319-6BB095CC051F}"/>
              </a:ext>
            </a:extLst>
          </p:cNvPr>
          <p:cNvSpPr/>
          <p:nvPr/>
        </p:nvSpPr>
        <p:spPr>
          <a:xfrm>
            <a:off x="4590147" y="296661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Oval 673">
            <a:extLst>
              <a:ext uri="{FF2B5EF4-FFF2-40B4-BE49-F238E27FC236}">
                <a16:creationId xmlns:a16="http://schemas.microsoft.com/office/drawing/2014/main" id="{650BB205-583D-374A-A36A-C7842A90FB6A}"/>
              </a:ext>
            </a:extLst>
          </p:cNvPr>
          <p:cNvSpPr/>
          <p:nvPr/>
        </p:nvSpPr>
        <p:spPr>
          <a:xfrm>
            <a:off x="4737735" y="164153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5" name="Group 674">
            <a:extLst>
              <a:ext uri="{FF2B5EF4-FFF2-40B4-BE49-F238E27FC236}">
                <a16:creationId xmlns:a16="http://schemas.microsoft.com/office/drawing/2014/main" id="{3D299190-A63F-E84E-8149-4EEE7DE6A300}"/>
              </a:ext>
            </a:extLst>
          </p:cNvPr>
          <p:cNvGrpSpPr/>
          <p:nvPr/>
        </p:nvGrpSpPr>
        <p:grpSpPr>
          <a:xfrm>
            <a:off x="6379938" y="717493"/>
            <a:ext cx="2444205" cy="4620717"/>
            <a:chOff x="332046" y="3492740"/>
            <a:chExt cx="2444205" cy="4620717"/>
          </a:xfrm>
        </p:grpSpPr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6CB1A551-514A-6446-939D-515A22E59E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677" name="Triangle 676">
              <a:extLst>
                <a:ext uri="{FF2B5EF4-FFF2-40B4-BE49-F238E27FC236}">
                  <a16:creationId xmlns:a16="http://schemas.microsoft.com/office/drawing/2014/main" id="{01C81790-DB64-5E4A-9653-BCD8D219B8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F1C03139-04F7-4846-A796-FAD3077334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679" name="Triangle 678">
              <a:extLst>
                <a:ext uri="{FF2B5EF4-FFF2-40B4-BE49-F238E27FC236}">
                  <a16:creationId xmlns:a16="http://schemas.microsoft.com/office/drawing/2014/main" id="{E4F698A2-43C5-9043-98C4-34478F662CB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680" name="Rectangle 679">
              <a:extLst>
                <a:ext uri="{FF2B5EF4-FFF2-40B4-BE49-F238E27FC236}">
                  <a16:creationId xmlns:a16="http://schemas.microsoft.com/office/drawing/2014/main" id="{5EDF7B30-9F78-854D-930F-DE0A849500D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81" name="Triangle 680">
              <a:extLst>
                <a:ext uri="{FF2B5EF4-FFF2-40B4-BE49-F238E27FC236}">
                  <a16:creationId xmlns:a16="http://schemas.microsoft.com/office/drawing/2014/main" id="{4B6922E9-3CB9-2F4E-841C-71CB77B223D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682" name="Straight Arrow Connector 681">
              <a:extLst>
                <a:ext uri="{FF2B5EF4-FFF2-40B4-BE49-F238E27FC236}">
                  <a16:creationId xmlns:a16="http://schemas.microsoft.com/office/drawing/2014/main" id="{9B36BEFF-B4B8-DF46-9EA4-713CC8750787}"/>
                </a:ext>
              </a:extLst>
            </p:cNvPr>
            <p:cNvCxnSpPr>
              <a:cxnSpLocks/>
              <a:stCxn id="680" idx="2"/>
              <a:endCxn id="681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0D0132ED-088C-0645-A514-5F99DF8A69B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684" name="Straight Arrow Connector 683">
              <a:extLst>
                <a:ext uri="{FF2B5EF4-FFF2-40B4-BE49-F238E27FC236}">
                  <a16:creationId xmlns:a16="http://schemas.microsoft.com/office/drawing/2014/main" id="{A4190A49-99EB-2849-A724-E4839DF8E416}"/>
                </a:ext>
              </a:extLst>
            </p:cNvPr>
            <p:cNvCxnSpPr>
              <a:cxnSpLocks noChangeAspect="1"/>
              <a:stCxn id="693" idx="4"/>
              <a:endCxn id="683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5" name="Freeform 684">
              <a:extLst>
                <a:ext uri="{FF2B5EF4-FFF2-40B4-BE49-F238E27FC236}">
                  <a16:creationId xmlns:a16="http://schemas.microsoft.com/office/drawing/2014/main" id="{B463EA45-B7D3-5749-92F1-C65FB7667B22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6" name="Straight Arrow Connector 685">
              <a:extLst>
                <a:ext uri="{FF2B5EF4-FFF2-40B4-BE49-F238E27FC236}">
                  <a16:creationId xmlns:a16="http://schemas.microsoft.com/office/drawing/2014/main" id="{FAD14E94-E04A-DD40-B462-4D03C759681A}"/>
                </a:ext>
              </a:extLst>
            </p:cNvPr>
            <p:cNvCxnSpPr>
              <a:cxnSpLocks/>
              <a:stCxn id="680" idx="2"/>
              <a:endCxn id="679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Straight Arrow Connector 686">
              <a:extLst>
                <a:ext uri="{FF2B5EF4-FFF2-40B4-BE49-F238E27FC236}">
                  <a16:creationId xmlns:a16="http://schemas.microsoft.com/office/drawing/2014/main" id="{7EBFA248-A923-2148-93DB-3FE20DAC458C}"/>
                </a:ext>
              </a:extLst>
            </p:cNvPr>
            <p:cNvCxnSpPr>
              <a:cxnSpLocks/>
              <a:endCxn id="689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8" name="Freeform 687">
              <a:extLst>
                <a:ext uri="{FF2B5EF4-FFF2-40B4-BE49-F238E27FC236}">
                  <a16:creationId xmlns:a16="http://schemas.microsoft.com/office/drawing/2014/main" id="{3FAFD0CD-1C26-BB40-A03B-4C5DCB9478DA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0E91078C-FC6F-2F43-9084-468D8D8B6FD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20BA07CB-8467-6945-B119-54CC66E6FFE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91" name="Straight Arrow Connector 690">
              <a:extLst>
                <a:ext uri="{FF2B5EF4-FFF2-40B4-BE49-F238E27FC236}">
                  <a16:creationId xmlns:a16="http://schemas.microsoft.com/office/drawing/2014/main" id="{CAA3DDD0-851D-B148-A713-7FBF9994D0BC}"/>
                </a:ext>
              </a:extLst>
            </p:cNvPr>
            <p:cNvCxnSpPr>
              <a:cxnSpLocks noChangeAspect="1"/>
              <a:stCxn id="690" idx="4"/>
              <a:endCxn id="693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84F3C51B-0735-3246-B281-8E979485747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56C017E7-F62E-8B40-BE70-C3FDD5022D1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694" name="Straight Arrow Connector 693">
              <a:extLst>
                <a:ext uri="{FF2B5EF4-FFF2-40B4-BE49-F238E27FC236}">
                  <a16:creationId xmlns:a16="http://schemas.microsoft.com/office/drawing/2014/main" id="{9AE8AAC2-0B61-2844-880C-8C32DD7E46B1}"/>
                </a:ext>
              </a:extLst>
            </p:cNvPr>
            <p:cNvCxnSpPr>
              <a:cxnSpLocks noChangeAspect="1"/>
              <a:stCxn id="692" idx="4"/>
              <a:endCxn id="693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Straight Arrow Connector 694">
              <a:extLst>
                <a:ext uri="{FF2B5EF4-FFF2-40B4-BE49-F238E27FC236}">
                  <a16:creationId xmlns:a16="http://schemas.microsoft.com/office/drawing/2014/main" id="{FA2F799E-6EA2-CC44-8864-96A88708114C}"/>
                </a:ext>
              </a:extLst>
            </p:cNvPr>
            <p:cNvCxnSpPr>
              <a:cxnSpLocks/>
              <a:stCxn id="689" idx="4"/>
              <a:endCxn id="692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Straight Arrow Connector 695">
              <a:extLst>
                <a:ext uri="{FF2B5EF4-FFF2-40B4-BE49-F238E27FC236}">
                  <a16:creationId xmlns:a16="http://schemas.microsoft.com/office/drawing/2014/main" id="{EF43A7EC-327E-3C4D-88D9-6DC34CA51A33}"/>
                </a:ext>
              </a:extLst>
            </p:cNvPr>
            <p:cNvCxnSpPr>
              <a:cxnSpLocks noChangeAspect="1"/>
              <a:stCxn id="677" idx="3"/>
              <a:endCxn id="689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7" name="Rectangle 696">
              <a:extLst>
                <a:ext uri="{FF2B5EF4-FFF2-40B4-BE49-F238E27FC236}">
                  <a16:creationId xmlns:a16="http://schemas.microsoft.com/office/drawing/2014/main" id="{35F1513A-83C6-934E-9A3F-FE31E286B748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TextBox 697">
              <a:extLst>
                <a:ext uri="{FF2B5EF4-FFF2-40B4-BE49-F238E27FC236}">
                  <a16:creationId xmlns:a16="http://schemas.microsoft.com/office/drawing/2014/main" id="{FA694CE4-740A-0D44-843F-24EF9F769B3D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699" name="TextBox 698">
              <a:extLst>
                <a:ext uri="{FF2B5EF4-FFF2-40B4-BE49-F238E27FC236}">
                  <a16:creationId xmlns:a16="http://schemas.microsoft.com/office/drawing/2014/main" id="{16C25444-5B40-A643-BB2D-A1B0A7055FB0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00" name="Straight Arrow Connector 699">
              <a:extLst>
                <a:ext uri="{FF2B5EF4-FFF2-40B4-BE49-F238E27FC236}">
                  <a16:creationId xmlns:a16="http://schemas.microsoft.com/office/drawing/2014/main" id="{23EB67D5-0B8C-4246-84B4-4675D40E3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Arrow Connector 700">
              <a:extLst>
                <a:ext uri="{FF2B5EF4-FFF2-40B4-BE49-F238E27FC236}">
                  <a16:creationId xmlns:a16="http://schemas.microsoft.com/office/drawing/2014/main" id="{B5D4275E-CF17-2949-8FBA-03ECDDE524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Arrow Connector 701">
              <a:extLst>
                <a:ext uri="{FF2B5EF4-FFF2-40B4-BE49-F238E27FC236}">
                  <a16:creationId xmlns:a16="http://schemas.microsoft.com/office/drawing/2014/main" id="{883CD573-B487-4D47-A8D5-92D3ED875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3" name="TextBox 702">
              <a:extLst>
                <a:ext uri="{FF2B5EF4-FFF2-40B4-BE49-F238E27FC236}">
                  <a16:creationId xmlns:a16="http://schemas.microsoft.com/office/drawing/2014/main" id="{FD5F2C6D-3B40-CA46-BC0B-2EAD1D63C495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704" name="Freeform 703">
              <a:extLst>
                <a:ext uri="{FF2B5EF4-FFF2-40B4-BE49-F238E27FC236}">
                  <a16:creationId xmlns:a16="http://schemas.microsoft.com/office/drawing/2014/main" id="{3C814871-581E-F440-8FFB-2F54B3D371B0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TextBox 704">
              <a:extLst>
                <a:ext uri="{FF2B5EF4-FFF2-40B4-BE49-F238E27FC236}">
                  <a16:creationId xmlns:a16="http://schemas.microsoft.com/office/drawing/2014/main" id="{E84D3155-7196-5148-AD06-473F9F369ED5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706" name="TextBox 705">
              <a:extLst>
                <a:ext uri="{FF2B5EF4-FFF2-40B4-BE49-F238E27FC236}">
                  <a16:creationId xmlns:a16="http://schemas.microsoft.com/office/drawing/2014/main" id="{CF913D4D-33CA-5A47-BCD3-000FD02EEF4B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707" name="Straight Arrow Connector 706">
              <a:extLst>
                <a:ext uri="{FF2B5EF4-FFF2-40B4-BE49-F238E27FC236}">
                  <a16:creationId xmlns:a16="http://schemas.microsoft.com/office/drawing/2014/main" id="{C38D0845-3F25-FF42-A582-874EC39FBD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Straight Arrow Connector 707">
              <a:extLst>
                <a:ext uri="{FF2B5EF4-FFF2-40B4-BE49-F238E27FC236}">
                  <a16:creationId xmlns:a16="http://schemas.microsoft.com/office/drawing/2014/main" id="{03DB8C83-2F9D-3447-B101-C3B55AA9A3CD}"/>
                </a:ext>
              </a:extLst>
            </p:cNvPr>
            <p:cNvCxnSpPr>
              <a:cxnSpLocks/>
              <a:endCxn id="690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9" name="TextBox 708">
              <a:extLst>
                <a:ext uri="{FF2B5EF4-FFF2-40B4-BE49-F238E27FC236}">
                  <a16:creationId xmlns:a16="http://schemas.microsoft.com/office/drawing/2014/main" id="{E46CC646-0912-9C43-89A0-CF12E888399F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710" name="TextBox 709">
              <a:extLst>
                <a:ext uri="{FF2B5EF4-FFF2-40B4-BE49-F238E27FC236}">
                  <a16:creationId xmlns:a16="http://schemas.microsoft.com/office/drawing/2014/main" id="{91CA63E3-6A69-9B49-B645-03FC71D9C46C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711" name="Straight Arrow Connector 710">
              <a:extLst>
                <a:ext uri="{FF2B5EF4-FFF2-40B4-BE49-F238E27FC236}">
                  <a16:creationId xmlns:a16="http://schemas.microsoft.com/office/drawing/2014/main" id="{5608902E-04CC-3543-AD0A-E27E3E6BEC1A}"/>
                </a:ext>
              </a:extLst>
            </p:cNvPr>
            <p:cNvCxnSpPr>
              <a:cxnSpLocks/>
              <a:endCxn id="689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2" name="TextBox 711">
              <a:extLst>
                <a:ext uri="{FF2B5EF4-FFF2-40B4-BE49-F238E27FC236}">
                  <a16:creationId xmlns:a16="http://schemas.microsoft.com/office/drawing/2014/main" id="{CD7F89D0-CA7B-1B48-9B1C-4B3C7974D365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713" name="Straight Arrow Connector 712">
              <a:extLst>
                <a:ext uri="{FF2B5EF4-FFF2-40B4-BE49-F238E27FC236}">
                  <a16:creationId xmlns:a16="http://schemas.microsoft.com/office/drawing/2014/main" id="{B06C1444-19C4-644C-AEB5-E1ACE1F3AB3D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4" name="TextBox 713">
              <a:extLst>
                <a:ext uri="{FF2B5EF4-FFF2-40B4-BE49-F238E27FC236}">
                  <a16:creationId xmlns:a16="http://schemas.microsoft.com/office/drawing/2014/main" id="{3C4D8E14-89D5-C748-AE1A-603662F5B636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715" name="Straight Arrow Connector 714">
              <a:extLst>
                <a:ext uri="{FF2B5EF4-FFF2-40B4-BE49-F238E27FC236}">
                  <a16:creationId xmlns:a16="http://schemas.microsoft.com/office/drawing/2014/main" id="{FAD28BE1-2000-5E46-A710-742EBAFBCBE3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Arrow Connector 715">
              <a:extLst>
                <a:ext uri="{FF2B5EF4-FFF2-40B4-BE49-F238E27FC236}">
                  <a16:creationId xmlns:a16="http://schemas.microsoft.com/office/drawing/2014/main" id="{5BC37D9C-982B-0640-982F-FCA740DC2A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7" name="TextBox 716">
              <a:extLst>
                <a:ext uri="{FF2B5EF4-FFF2-40B4-BE49-F238E27FC236}">
                  <a16:creationId xmlns:a16="http://schemas.microsoft.com/office/drawing/2014/main" id="{8829BED1-E138-3648-9DA7-480ACE5025E5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718" name="Freeform 717">
              <a:extLst>
                <a:ext uri="{FF2B5EF4-FFF2-40B4-BE49-F238E27FC236}">
                  <a16:creationId xmlns:a16="http://schemas.microsoft.com/office/drawing/2014/main" id="{75DA17A6-E5E5-D048-BD31-1E77A8FFF339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TextBox 718">
              <a:extLst>
                <a:ext uri="{FF2B5EF4-FFF2-40B4-BE49-F238E27FC236}">
                  <a16:creationId xmlns:a16="http://schemas.microsoft.com/office/drawing/2014/main" id="{43F8E50B-A683-E445-B1FC-D320C0DE9CBC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720" name="TextBox 719">
              <a:extLst>
                <a:ext uri="{FF2B5EF4-FFF2-40B4-BE49-F238E27FC236}">
                  <a16:creationId xmlns:a16="http://schemas.microsoft.com/office/drawing/2014/main" id="{F6F36F51-5423-2C48-8B44-42260DD037AC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721" name="Straight Arrow Connector 720">
              <a:extLst>
                <a:ext uri="{FF2B5EF4-FFF2-40B4-BE49-F238E27FC236}">
                  <a16:creationId xmlns:a16="http://schemas.microsoft.com/office/drawing/2014/main" id="{F19975FF-DEBE-4940-9ACE-1164FD4B3B74}"/>
                </a:ext>
              </a:extLst>
            </p:cNvPr>
            <p:cNvCxnSpPr>
              <a:cxnSpLocks/>
              <a:stCxn id="689" idx="4"/>
              <a:endCxn id="690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2" name="Freeform 721">
              <a:extLst>
                <a:ext uri="{FF2B5EF4-FFF2-40B4-BE49-F238E27FC236}">
                  <a16:creationId xmlns:a16="http://schemas.microsoft.com/office/drawing/2014/main" id="{A8EA86C3-C014-D940-8907-E89B74F8622D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Freeform 722">
              <a:extLst>
                <a:ext uri="{FF2B5EF4-FFF2-40B4-BE49-F238E27FC236}">
                  <a16:creationId xmlns:a16="http://schemas.microsoft.com/office/drawing/2014/main" id="{A0F1855C-955C-FB4E-83C3-F14FB246D8DD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TextBox 723">
              <a:extLst>
                <a:ext uri="{FF2B5EF4-FFF2-40B4-BE49-F238E27FC236}">
                  <a16:creationId xmlns:a16="http://schemas.microsoft.com/office/drawing/2014/main" id="{779B4EE3-30E3-B14E-AE83-20FD09E37986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25" name="Straight Arrow Connector 724">
              <a:extLst>
                <a:ext uri="{FF2B5EF4-FFF2-40B4-BE49-F238E27FC236}">
                  <a16:creationId xmlns:a16="http://schemas.microsoft.com/office/drawing/2014/main" id="{2FA3A7F0-1349-A84A-9D5B-3E66772CB6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Arrow Connector 725">
              <a:extLst>
                <a:ext uri="{FF2B5EF4-FFF2-40B4-BE49-F238E27FC236}">
                  <a16:creationId xmlns:a16="http://schemas.microsoft.com/office/drawing/2014/main" id="{3290E794-3BFE-1D4E-9CE2-5BBC6BEB6A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" name="TextBox 726">
              <a:extLst>
                <a:ext uri="{FF2B5EF4-FFF2-40B4-BE49-F238E27FC236}">
                  <a16:creationId xmlns:a16="http://schemas.microsoft.com/office/drawing/2014/main" id="{819511EB-32C4-FF4B-8509-35A3F8AD4B8B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28" name="Straight Arrow Connector 727">
              <a:extLst>
                <a:ext uri="{FF2B5EF4-FFF2-40B4-BE49-F238E27FC236}">
                  <a16:creationId xmlns:a16="http://schemas.microsoft.com/office/drawing/2014/main" id="{73C7E2D7-7AE3-584F-80A8-F1C8DCAB30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9" name="TextBox 728">
              <a:extLst>
                <a:ext uri="{FF2B5EF4-FFF2-40B4-BE49-F238E27FC236}">
                  <a16:creationId xmlns:a16="http://schemas.microsoft.com/office/drawing/2014/main" id="{D30D3B04-96C7-084E-8811-9464AE2ECCCD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730" name="Oval 729">
            <a:extLst>
              <a:ext uri="{FF2B5EF4-FFF2-40B4-BE49-F238E27FC236}">
                <a16:creationId xmlns:a16="http://schemas.microsoft.com/office/drawing/2014/main" id="{8A4B2B87-0D2D-4343-B2CA-0BC7D1FEDC2E}"/>
              </a:ext>
            </a:extLst>
          </p:cNvPr>
          <p:cNvSpPr/>
          <p:nvPr/>
        </p:nvSpPr>
        <p:spPr>
          <a:xfrm>
            <a:off x="6566207" y="108878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Oval 730">
            <a:extLst>
              <a:ext uri="{FF2B5EF4-FFF2-40B4-BE49-F238E27FC236}">
                <a16:creationId xmlns:a16="http://schemas.microsoft.com/office/drawing/2014/main" id="{5F4B4F59-8442-F14A-A2D7-622367432C85}"/>
              </a:ext>
            </a:extLst>
          </p:cNvPr>
          <p:cNvSpPr/>
          <p:nvPr/>
        </p:nvSpPr>
        <p:spPr>
          <a:xfrm>
            <a:off x="6747482" y="102942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Oval 731">
            <a:extLst>
              <a:ext uri="{FF2B5EF4-FFF2-40B4-BE49-F238E27FC236}">
                <a16:creationId xmlns:a16="http://schemas.microsoft.com/office/drawing/2014/main" id="{A98F3D74-8D27-8F41-8DE3-43545990F76F}"/>
              </a:ext>
            </a:extLst>
          </p:cNvPr>
          <p:cNvSpPr/>
          <p:nvPr/>
        </p:nvSpPr>
        <p:spPr>
          <a:xfrm>
            <a:off x="6928757" y="107594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Oval 732">
            <a:extLst>
              <a:ext uri="{FF2B5EF4-FFF2-40B4-BE49-F238E27FC236}">
                <a16:creationId xmlns:a16="http://schemas.microsoft.com/office/drawing/2014/main" id="{8E0609F5-6FC8-F045-9DE7-5E1A68A9752E}"/>
              </a:ext>
            </a:extLst>
          </p:cNvPr>
          <p:cNvSpPr/>
          <p:nvPr/>
        </p:nvSpPr>
        <p:spPr>
          <a:xfrm>
            <a:off x="7061907" y="138235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Oval 733">
            <a:extLst>
              <a:ext uri="{FF2B5EF4-FFF2-40B4-BE49-F238E27FC236}">
                <a16:creationId xmlns:a16="http://schemas.microsoft.com/office/drawing/2014/main" id="{31F1BBBD-8E16-8B47-AD36-FF4B9DF7A3F5}"/>
              </a:ext>
            </a:extLst>
          </p:cNvPr>
          <p:cNvSpPr/>
          <p:nvPr/>
        </p:nvSpPr>
        <p:spPr>
          <a:xfrm>
            <a:off x="7243182" y="210264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Oval 734">
            <a:extLst>
              <a:ext uri="{FF2B5EF4-FFF2-40B4-BE49-F238E27FC236}">
                <a16:creationId xmlns:a16="http://schemas.microsoft.com/office/drawing/2014/main" id="{1586FCF2-9FBF-8D4F-838B-3808B4AF3258}"/>
              </a:ext>
            </a:extLst>
          </p:cNvPr>
          <p:cNvSpPr/>
          <p:nvPr/>
        </p:nvSpPr>
        <p:spPr>
          <a:xfrm>
            <a:off x="7424457" y="217804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Oval 735">
            <a:extLst>
              <a:ext uri="{FF2B5EF4-FFF2-40B4-BE49-F238E27FC236}">
                <a16:creationId xmlns:a16="http://schemas.microsoft.com/office/drawing/2014/main" id="{E12FB3EC-500D-DE43-9E3E-030A82C602B2}"/>
              </a:ext>
            </a:extLst>
          </p:cNvPr>
          <p:cNvSpPr/>
          <p:nvPr/>
        </p:nvSpPr>
        <p:spPr>
          <a:xfrm>
            <a:off x="7742092" y="291918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Oval 736">
            <a:extLst>
              <a:ext uri="{FF2B5EF4-FFF2-40B4-BE49-F238E27FC236}">
                <a16:creationId xmlns:a16="http://schemas.microsoft.com/office/drawing/2014/main" id="{9F4571DE-7DD8-EA40-B3D0-573F3808D543}"/>
              </a:ext>
            </a:extLst>
          </p:cNvPr>
          <p:cNvSpPr/>
          <p:nvPr/>
        </p:nvSpPr>
        <p:spPr>
          <a:xfrm>
            <a:off x="7422854" y="478488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Oval 737">
            <a:extLst>
              <a:ext uri="{FF2B5EF4-FFF2-40B4-BE49-F238E27FC236}">
                <a16:creationId xmlns:a16="http://schemas.microsoft.com/office/drawing/2014/main" id="{BE8081E6-6B23-3C4D-8BF7-DEF5864A71B5}"/>
              </a:ext>
            </a:extLst>
          </p:cNvPr>
          <p:cNvSpPr/>
          <p:nvPr/>
        </p:nvSpPr>
        <p:spPr>
          <a:xfrm>
            <a:off x="6720210" y="295608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Oval 738">
            <a:extLst>
              <a:ext uri="{FF2B5EF4-FFF2-40B4-BE49-F238E27FC236}">
                <a16:creationId xmlns:a16="http://schemas.microsoft.com/office/drawing/2014/main" id="{0617FD66-CEC1-0B49-851D-D4B369633FB3}"/>
              </a:ext>
            </a:extLst>
          </p:cNvPr>
          <p:cNvSpPr/>
          <p:nvPr/>
        </p:nvSpPr>
        <p:spPr>
          <a:xfrm>
            <a:off x="7066216" y="214903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Oval 739">
            <a:extLst>
              <a:ext uri="{FF2B5EF4-FFF2-40B4-BE49-F238E27FC236}">
                <a16:creationId xmlns:a16="http://schemas.microsoft.com/office/drawing/2014/main" id="{136B1E3E-7974-7D4A-A419-894A86357E8C}"/>
              </a:ext>
            </a:extLst>
          </p:cNvPr>
          <p:cNvSpPr/>
          <p:nvPr/>
        </p:nvSpPr>
        <p:spPr>
          <a:xfrm>
            <a:off x="8315897" y="35238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1" name="Group 740">
            <a:extLst>
              <a:ext uri="{FF2B5EF4-FFF2-40B4-BE49-F238E27FC236}">
                <a16:creationId xmlns:a16="http://schemas.microsoft.com/office/drawing/2014/main" id="{B22D1694-43E6-9043-8364-6EA9BA8BE1B5}"/>
              </a:ext>
            </a:extLst>
          </p:cNvPr>
          <p:cNvGrpSpPr/>
          <p:nvPr/>
        </p:nvGrpSpPr>
        <p:grpSpPr>
          <a:xfrm>
            <a:off x="8528596" y="730940"/>
            <a:ext cx="2444205" cy="4620717"/>
            <a:chOff x="332046" y="3492740"/>
            <a:chExt cx="2444205" cy="4620717"/>
          </a:xfrm>
        </p:grpSpPr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342A1D37-B98E-614B-B064-53F49C3875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743" name="Triangle 742">
              <a:extLst>
                <a:ext uri="{FF2B5EF4-FFF2-40B4-BE49-F238E27FC236}">
                  <a16:creationId xmlns:a16="http://schemas.microsoft.com/office/drawing/2014/main" id="{552C3251-75A2-C542-BECE-FF392D1D20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E02FB808-4D3A-B341-87C1-FB24AB4664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745" name="Triangle 744">
              <a:extLst>
                <a:ext uri="{FF2B5EF4-FFF2-40B4-BE49-F238E27FC236}">
                  <a16:creationId xmlns:a16="http://schemas.microsoft.com/office/drawing/2014/main" id="{86124787-9DC0-474F-8A19-F8C9C4FAE3B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746" name="Rectangle 745">
              <a:extLst>
                <a:ext uri="{FF2B5EF4-FFF2-40B4-BE49-F238E27FC236}">
                  <a16:creationId xmlns:a16="http://schemas.microsoft.com/office/drawing/2014/main" id="{44ED237B-FAC3-CC4E-819F-1D1B681839A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47" name="Triangle 746">
              <a:extLst>
                <a:ext uri="{FF2B5EF4-FFF2-40B4-BE49-F238E27FC236}">
                  <a16:creationId xmlns:a16="http://schemas.microsoft.com/office/drawing/2014/main" id="{EEF99DBA-2EED-5244-B133-407EBA8F6C8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748" name="Straight Arrow Connector 747">
              <a:extLst>
                <a:ext uri="{FF2B5EF4-FFF2-40B4-BE49-F238E27FC236}">
                  <a16:creationId xmlns:a16="http://schemas.microsoft.com/office/drawing/2014/main" id="{2AE5FB84-F483-F047-950E-D5ADA092EB72}"/>
                </a:ext>
              </a:extLst>
            </p:cNvPr>
            <p:cNvCxnSpPr>
              <a:cxnSpLocks/>
              <a:stCxn id="746" idx="2"/>
              <a:endCxn id="747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4D13C1C3-41ED-654F-BA57-43F0B1DFB53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750" name="Straight Arrow Connector 749">
              <a:extLst>
                <a:ext uri="{FF2B5EF4-FFF2-40B4-BE49-F238E27FC236}">
                  <a16:creationId xmlns:a16="http://schemas.microsoft.com/office/drawing/2014/main" id="{1F4FC5FE-1AD2-CD47-A71B-7934FEDF11CA}"/>
                </a:ext>
              </a:extLst>
            </p:cNvPr>
            <p:cNvCxnSpPr>
              <a:cxnSpLocks noChangeAspect="1"/>
              <a:stCxn id="759" idx="4"/>
              <a:endCxn id="749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1" name="Freeform 750">
              <a:extLst>
                <a:ext uri="{FF2B5EF4-FFF2-40B4-BE49-F238E27FC236}">
                  <a16:creationId xmlns:a16="http://schemas.microsoft.com/office/drawing/2014/main" id="{AB44BBCC-FC75-4348-ACD8-C715A9A3FE7A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2" name="Straight Arrow Connector 751">
              <a:extLst>
                <a:ext uri="{FF2B5EF4-FFF2-40B4-BE49-F238E27FC236}">
                  <a16:creationId xmlns:a16="http://schemas.microsoft.com/office/drawing/2014/main" id="{0E657F0E-DB62-5047-B7B4-A0B163BC0E78}"/>
                </a:ext>
              </a:extLst>
            </p:cNvPr>
            <p:cNvCxnSpPr>
              <a:cxnSpLocks/>
              <a:stCxn id="746" idx="2"/>
              <a:endCxn id="745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Arrow Connector 752">
              <a:extLst>
                <a:ext uri="{FF2B5EF4-FFF2-40B4-BE49-F238E27FC236}">
                  <a16:creationId xmlns:a16="http://schemas.microsoft.com/office/drawing/2014/main" id="{31B995E9-1AA8-C849-A96C-3B75EBC1A483}"/>
                </a:ext>
              </a:extLst>
            </p:cNvPr>
            <p:cNvCxnSpPr>
              <a:cxnSpLocks/>
              <a:endCxn id="755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4" name="Freeform 753">
              <a:extLst>
                <a:ext uri="{FF2B5EF4-FFF2-40B4-BE49-F238E27FC236}">
                  <a16:creationId xmlns:a16="http://schemas.microsoft.com/office/drawing/2014/main" id="{68D8FB61-7D05-E64D-AD76-F036F8FB3DDA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CC5DF5C-424F-F546-8650-ADF3927E1DF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652165E4-F33C-1B4F-9D49-2073CA7E26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57" name="Straight Arrow Connector 756">
              <a:extLst>
                <a:ext uri="{FF2B5EF4-FFF2-40B4-BE49-F238E27FC236}">
                  <a16:creationId xmlns:a16="http://schemas.microsoft.com/office/drawing/2014/main" id="{293C71EC-5822-2945-8FE3-A0A7BAED86A3}"/>
                </a:ext>
              </a:extLst>
            </p:cNvPr>
            <p:cNvCxnSpPr>
              <a:cxnSpLocks noChangeAspect="1"/>
              <a:stCxn id="756" idx="4"/>
              <a:endCxn id="759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373A339C-EF94-A743-80CA-7716743D1F3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4A4A2C58-48E2-5043-992D-A1509D0E4C9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760" name="Straight Arrow Connector 759">
              <a:extLst>
                <a:ext uri="{FF2B5EF4-FFF2-40B4-BE49-F238E27FC236}">
                  <a16:creationId xmlns:a16="http://schemas.microsoft.com/office/drawing/2014/main" id="{CA2E5329-A128-BC40-A00C-49F0A2182D29}"/>
                </a:ext>
              </a:extLst>
            </p:cNvPr>
            <p:cNvCxnSpPr>
              <a:cxnSpLocks noChangeAspect="1"/>
              <a:stCxn id="758" idx="4"/>
              <a:endCxn id="759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Arrow Connector 760">
              <a:extLst>
                <a:ext uri="{FF2B5EF4-FFF2-40B4-BE49-F238E27FC236}">
                  <a16:creationId xmlns:a16="http://schemas.microsoft.com/office/drawing/2014/main" id="{B7A214AA-81CA-D04B-BFD0-84395134979A}"/>
                </a:ext>
              </a:extLst>
            </p:cNvPr>
            <p:cNvCxnSpPr>
              <a:cxnSpLocks/>
              <a:stCxn id="755" idx="4"/>
              <a:endCxn id="758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Arrow Connector 761">
              <a:extLst>
                <a:ext uri="{FF2B5EF4-FFF2-40B4-BE49-F238E27FC236}">
                  <a16:creationId xmlns:a16="http://schemas.microsoft.com/office/drawing/2014/main" id="{EC6BABDD-3F98-2A4E-8BBF-EE3B4AA41E52}"/>
                </a:ext>
              </a:extLst>
            </p:cNvPr>
            <p:cNvCxnSpPr>
              <a:cxnSpLocks noChangeAspect="1"/>
              <a:stCxn id="743" idx="3"/>
              <a:endCxn id="755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3" name="Rectangle 762">
              <a:extLst>
                <a:ext uri="{FF2B5EF4-FFF2-40B4-BE49-F238E27FC236}">
                  <a16:creationId xmlns:a16="http://schemas.microsoft.com/office/drawing/2014/main" id="{8B5C6A29-4747-564D-940B-05B99F5F2C32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TextBox 763">
              <a:extLst>
                <a:ext uri="{FF2B5EF4-FFF2-40B4-BE49-F238E27FC236}">
                  <a16:creationId xmlns:a16="http://schemas.microsoft.com/office/drawing/2014/main" id="{61C16369-4E72-9448-9FE6-E4F7C9326EEB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765" name="TextBox 764">
              <a:extLst>
                <a:ext uri="{FF2B5EF4-FFF2-40B4-BE49-F238E27FC236}">
                  <a16:creationId xmlns:a16="http://schemas.microsoft.com/office/drawing/2014/main" id="{07C48F97-DC50-184A-BC85-EB5C70D77183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66" name="Straight Arrow Connector 765">
              <a:extLst>
                <a:ext uri="{FF2B5EF4-FFF2-40B4-BE49-F238E27FC236}">
                  <a16:creationId xmlns:a16="http://schemas.microsoft.com/office/drawing/2014/main" id="{E9F961AA-B5D8-5840-8972-57F5748191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Arrow Connector 766">
              <a:extLst>
                <a:ext uri="{FF2B5EF4-FFF2-40B4-BE49-F238E27FC236}">
                  <a16:creationId xmlns:a16="http://schemas.microsoft.com/office/drawing/2014/main" id="{EF580091-A8C3-7541-A418-392B74A9A6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Arrow Connector 767">
              <a:extLst>
                <a:ext uri="{FF2B5EF4-FFF2-40B4-BE49-F238E27FC236}">
                  <a16:creationId xmlns:a16="http://schemas.microsoft.com/office/drawing/2014/main" id="{4D1E65D2-E372-7049-BD09-599ECC72FB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9" name="TextBox 768">
              <a:extLst>
                <a:ext uri="{FF2B5EF4-FFF2-40B4-BE49-F238E27FC236}">
                  <a16:creationId xmlns:a16="http://schemas.microsoft.com/office/drawing/2014/main" id="{BB544A30-4EBC-6343-8D60-ED8D19E22EF9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770" name="Freeform 769">
              <a:extLst>
                <a:ext uri="{FF2B5EF4-FFF2-40B4-BE49-F238E27FC236}">
                  <a16:creationId xmlns:a16="http://schemas.microsoft.com/office/drawing/2014/main" id="{A9070BEF-D5BB-214F-B719-670D8B4757AD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" name="TextBox 770">
              <a:extLst>
                <a:ext uri="{FF2B5EF4-FFF2-40B4-BE49-F238E27FC236}">
                  <a16:creationId xmlns:a16="http://schemas.microsoft.com/office/drawing/2014/main" id="{E6D6D74E-1BB3-E349-A1F1-A0A2D2A0C4C9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772" name="TextBox 771">
              <a:extLst>
                <a:ext uri="{FF2B5EF4-FFF2-40B4-BE49-F238E27FC236}">
                  <a16:creationId xmlns:a16="http://schemas.microsoft.com/office/drawing/2014/main" id="{0E05EE3B-DEA8-DE46-8056-4B33F0AC9251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773" name="Straight Arrow Connector 772">
              <a:extLst>
                <a:ext uri="{FF2B5EF4-FFF2-40B4-BE49-F238E27FC236}">
                  <a16:creationId xmlns:a16="http://schemas.microsoft.com/office/drawing/2014/main" id="{7D8B4F8E-70C4-7D43-A612-F5EE634E3F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Arrow Connector 773">
              <a:extLst>
                <a:ext uri="{FF2B5EF4-FFF2-40B4-BE49-F238E27FC236}">
                  <a16:creationId xmlns:a16="http://schemas.microsoft.com/office/drawing/2014/main" id="{B7B7025F-251F-D14E-BF44-5CCF2387935D}"/>
                </a:ext>
              </a:extLst>
            </p:cNvPr>
            <p:cNvCxnSpPr>
              <a:cxnSpLocks/>
              <a:endCxn id="756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" name="TextBox 774">
              <a:extLst>
                <a:ext uri="{FF2B5EF4-FFF2-40B4-BE49-F238E27FC236}">
                  <a16:creationId xmlns:a16="http://schemas.microsoft.com/office/drawing/2014/main" id="{0A74CF41-35D4-104A-9188-80D5D9757599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776" name="TextBox 775">
              <a:extLst>
                <a:ext uri="{FF2B5EF4-FFF2-40B4-BE49-F238E27FC236}">
                  <a16:creationId xmlns:a16="http://schemas.microsoft.com/office/drawing/2014/main" id="{E0091ACA-1940-4E45-AFBF-E3BD59042EBF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777" name="Straight Arrow Connector 776">
              <a:extLst>
                <a:ext uri="{FF2B5EF4-FFF2-40B4-BE49-F238E27FC236}">
                  <a16:creationId xmlns:a16="http://schemas.microsoft.com/office/drawing/2014/main" id="{552CFCFB-1A33-334E-83D3-352AF96662DA}"/>
                </a:ext>
              </a:extLst>
            </p:cNvPr>
            <p:cNvCxnSpPr>
              <a:cxnSpLocks/>
              <a:endCxn id="755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" name="TextBox 777">
              <a:extLst>
                <a:ext uri="{FF2B5EF4-FFF2-40B4-BE49-F238E27FC236}">
                  <a16:creationId xmlns:a16="http://schemas.microsoft.com/office/drawing/2014/main" id="{ECE8891B-4443-C24F-9452-D6EF653A3EDE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779" name="Straight Arrow Connector 778">
              <a:extLst>
                <a:ext uri="{FF2B5EF4-FFF2-40B4-BE49-F238E27FC236}">
                  <a16:creationId xmlns:a16="http://schemas.microsoft.com/office/drawing/2014/main" id="{EFABC59D-254E-F34C-8245-0EBB55239151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0" name="TextBox 779">
              <a:extLst>
                <a:ext uri="{FF2B5EF4-FFF2-40B4-BE49-F238E27FC236}">
                  <a16:creationId xmlns:a16="http://schemas.microsoft.com/office/drawing/2014/main" id="{2030351A-A22B-B34D-B54E-50B0CADCA9B1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781" name="Straight Arrow Connector 780">
              <a:extLst>
                <a:ext uri="{FF2B5EF4-FFF2-40B4-BE49-F238E27FC236}">
                  <a16:creationId xmlns:a16="http://schemas.microsoft.com/office/drawing/2014/main" id="{B0FB12BC-1A00-9F4E-B96F-75B4139A6CEE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Arrow Connector 781">
              <a:extLst>
                <a:ext uri="{FF2B5EF4-FFF2-40B4-BE49-F238E27FC236}">
                  <a16:creationId xmlns:a16="http://schemas.microsoft.com/office/drawing/2014/main" id="{7CABBD72-1258-7340-9D2D-B24E9B0423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13AB4226-1F4B-D746-A3B3-AA3E7C3F479A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784" name="Freeform 783">
              <a:extLst>
                <a:ext uri="{FF2B5EF4-FFF2-40B4-BE49-F238E27FC236}">
                  <a16:creationId xmlns:a16="http://schemas.microsoft.com/office/drawing/2014/main" id="{3A08A999-3E0E-394F-ABA7-36309CBC8465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" name="TextBox 784">
              <a:extLst>
                <a:ext uri="{FF2B5EF4-FFF2-40B4-BE49-F238E27FC236}">
                  <a16:creationId xmlns:a16="http://schemas.microsoft.com/office/drawing/2014/main" id="{7D7C8FF8-D079-BA42-A0A5-B39104B307E1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786" name="TextBox 785">
              <a:extLst>
                <a:ext uri="{FF2B5EF4-FFF2-40B4-BE49-F238E27FC236}">
                  <a16:creationId xmlns:a16="http://schemas.microsoft.com/office/drawing/2014/main" id="{CA51BCA9-7244-A348-B278-A4AFC774E78A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787" name="Straight Arrow Connector 786">
              <a:extLst>
                <a:ext uri="{FF2B5EF4-FFF2-40B4-BE49-F238E27FC236}">
                  <a16:creationId xmlns:a16="http://schemas.microsoft.com/office/drawing/2014/main" id="{B19B803B-3AE9-1E47-9137-33B87FE48664}"/>
                </a:ext>
              </a:extLst>
            </p:cNvPr>
            <p:cNvCxnSpPr>
              <a:cxnSpLocks/>
              <a:stCxn id="755" idx="4"/>
              <a:endCxn id="756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" name="Freeform 787">
              <a:extLst>
                <a:ext uri="{FF2B5EF4-FFF2-40B4-BE49-F238E27FC236}">
                  <a16:creationId xmlns:a16="http://schemas.microsoft.com/office/drawing/2014/main" id="{67550597-E174-FB40-8344-5F7BDCD3CDCB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C1BA073A-87F6-8549-A032-0BE4F1E41FCB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0" name="TextBox 789">
              <a:extLst>
                <a:ext uri="{FF2B5EF4-FFF2-40B4-BE49-F238E27FC236}">
                  <a16:creationId xmlns:a16="http://schemas.microsoft.com/office/drawing/2014/main" id="{6EA5250E-D01C-6B4B-B0FE-7E8BF8624F2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91" name="Straight Arrow Connector 790">
              <a:extLst>
                <a:ext uri="{FF2B5EF4-FFF2-40B4-BE49-F238E27FC236}">
                  <a16:creationId xmlns:a16="http://schemas.microsoft.com/office/drawing/2014/main" id="{7615AF30-2EF0-474B-9F95-C405546CE5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Arrow Connector 791">
              <a:extLst>
                <a:ext uri="{FF2B5EF4-FFF2-40B4-BE49-F238E27FC236}">
                  <a16:creationId xmlns:a16="http://schemas.microsoft.com/office/drawing/2014/main" id="{497C5A27-DF3D-BE44-AE36-B87655D13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" name="TextBox 792">
              <a:extLst>
                <a:ext uri="{FF2B5EF4-FFF2-40B4-BE49-F238E27FC236}">
                  <a16:creationId xmlns:a16="http://schemas.microsoft.com/office/drawing/2014/main" id="{620D3D16-F4F8-4E43-8245-9EC62A64165E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94" name="Straight Arrow Connector 793">
              <a:extLst>
                <a:ext uri="{FF2B5EF4-FFF2-40B4-BE49-F238E27FC236}">
                  <a16:creationId xmlns:a16="http://schemas.microsoft.com/office/drawing/2014/main" id="{04C7268C-1520-224E-B081-472762AE75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" name="TextBox 794">
              <a:extLst>
                <a:ext uri="{FF2B5EF4-FFF2-40B4-BE49-F238E27FC236}">
                  <a16:creationId xmlns:a16="http://schemas.microsoft.com/office/drawing/2014/main" id="{1098EBC3-9516-9941-AA6D-1133A4B10781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796" name="Oval 795">
            <a:extLst>
              <a:ext uri="{FF2B5EF4-FFF2-40B4-BE49-F238E27FC236}">
                <a16:creationId xmlns:a16="http://schemas.microsoft.com/office/drawing/2014/main" id="{BAC8D883-D5CF-1B45-AF82-528BD284508D}"/>
              </a:ext>
            </a:extLst>
          </p:cNvPr>
          <p:cNvSpPr/>
          <p:nvPr/>
        </p:nvSpPr>
        <p:spPr>
          <a:xfrm>
            <a:off x="8694311" y="108647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7" name="Oval 796">
            <a:extLst>
              <a:ext uri="{FF2B5EF4-FFF2-40B4-BE49-F238E27FC236}">
                <a16:creationId xmlns:a16="http://schemas.microsoft.com/office/drawing/2014/main" id="{5B02338A-D2D4-F740-A25A-B524727896B7}"/>
              </a:ext>
            </a:extLst>
          </p:cNvPr>
          <p:cNvSpPr/>
          <p:nvPr/>
        </p:nvSpPr>
        <p:spPr>
          <a:xfrm>
            <a:off x="8896140" y="10428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Oval 797">
            <a:extLst>
              <a:ext uri="{FF2B5EF4-FFF2-40B4-BE49-F238E27FC236}">
                <a16:creationId xmlns:a16="http://schemas.microsoft.com/office/drawing/2014/main" id="{F38AEBAA-1B4A-9947-9885-0A9D806459BE}"/>
              </a:ext>
            </a:extLst>
          </p:cNvPr>
          <p:cNvSpPr/>
          <p:nvPr/>
        </p:nvSpPr>
        <p:spPr>
          <a:xfrm>
            <a:off x="9077415" y="108939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9" name="Oval 798">
            <a:extLst>
              <a:ext uri="{FF2B5EF4-FFF2-40B4-BE49-F238E27FC236}">
                <a16:creationId xmlns:a16="http://schemas.microsoft.com/office/drawing/2014/main" id="{960D9769-5C83-0A4A-9D2F-EFCE5B628AF1}"/>
              </a:ext>
            </a:extLst>
          </p:cNvPr>
          <p:cNvSpPr/>
          <p:nvPr/>
        </p:nvSpPr>
        <p:spPr>
          <a:xfrm>
            <a:off x="9210565" y="139579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Oval 799">
            <a:extLst>
              <a:ext uri="{FF2B5EF4-FFF2-40B4-BE49-F238E27FC236}">
                <a16:creationId xmlns:a16="http://schemas.microsoft.com/office/drawing/2014/main" id="{AD64C845-DB61-F640-AC3C-D35438470849}"/>
              </a:ext>
            </a:extLst>
          </p:cNvPr>
          <p:cNvSpPr/>
          <p:nvPr/>
        </p:nvSpPr>
        <p:spPr>
          <a:xfrm>
            <a:off x="9391840" y="211608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Oval 800">
            <a:extLst>
              <a:ext uri="{FF2B5EF4-FFF2-40B4-BE49-F238E27FC236}">
                <a16:creationId xmlns:a16="http://schemas.microsoft.com/office/drawing/2014/main" id="{6307FB3A-C928-284F-832E-FE9A99F37FBE}"/>
              </a:ext>
            </a:extLst>
          </p:cNvPr>
          <p:cNvSpPr/>
          <p:nvPr/>
        </p:nvSpPr>
        <p:spPr>
          <a:xfrm>
            <a:off x="9573115" y="219148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Oval 801">
            <a:extLst>
              <a:ext uri="{FF2B5EF4-FFF2-40B4-BE49-F238E27FC236}">
                <a16:creationId xmlns:a16="http://schemas.microsoft.com/office/drawing/2014/main" id="{EDDBC6FA-BFD0-5749-90EC-3F9488A71915}"/>
              </a:ext>
            </a:extLst>
          </p:cNvPr>
          <p:cNvSpPr/>
          <p:nvPr/>
        </p:nvSpPr>
        <p:spPr>
          <a:xfrm>
            <a:off x="9890750" y="293263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" name="Oval 802">
            <a:extLst>
              <a:ext uri="{FF2B5EF4-FFF2-40B4-BE49-F238E27FC236}">
                <a16:creationId xmlns:a16="http://schemas.microsoft.com/office/drawing/2014/main" id="{92C008FB-8F3A-6F45-92D1-2B4756401C53}"/>
              </a:ext>
            </a:extLst>
          </p:cNvPr>
          <p:cNvSpPr/>
          <p:nvPr/>
        </p:nvSpPr>
        <p:spPr>
          <a:xfrm>
            <a:off x="9571512" y="479833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Oval 803">
            <a:extLst>
              <a:ext uri="{FF2B5EF4-FFF2-40B4-BE49-F238E27FC236}">
                <a16:creationId xmlns:a16="http://schemas.microsoft.com/office/drawing/2014/main" id="{9CE5D272-208A-5D44-A36B-E3B138B42B17}"/>
              </a:ext>
            </a:extLst>
          </p:cNvPr>
          <p:cNvSpPr/>
          <p:nvPr/>
        </p:nvSpPr>
        <p:spPr>
          <a:xfrm>
            <a:off x="8868868" y="296952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Oval 804">
            <a:extLst>
              <a:ext uri="{FF2B5EF4-FFF2-40B4-BE49-F238E27FC236}">
                <a16:creationId xmlns:a16="http://schemas.microsoft.com/office/drawing/2014/main" id="{68C2C695-9222-6D49-BD0A-8242F8A1BC0F}"/>
              </a:ext>
            </a:extLst>
          </p:cNvPr>
          <p:cNvSpPr/>
          <p:nvPr/>
        </p:nvSpPr>
        <p:spPr>
          <a:xfrm>
            <a:off x="9214874" y="216248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Oval 805">
            <a:extLst>
              <a:ext uri="{FF2B5EF4-FFF2-40B4-BE49-F238E27FC236}">
                <a16:creationId xmlns:a16="http://schemas.microsoft.com/office/drawing/2014/main" id="{4C0615FC-AA21-4D4F-90A7-1B237F24C668}"/>
              </a:ext>
            </a:extLst>
          </p:cNvPr>
          <p:cNvSpPr/>
          <p:nvPr/>
        </p:nvSpPr>
        <p:spPr>
          <a:xfrm>
            <a:off x="10666686" y="414282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7" name="Oval 806">
            <a:extLst>
              <a:ext uri="{FF2B5EF4-FFF2-40B4-BE49-F238E27FC236}">
                <a16:creationId xmlns:a16="http://schemas.microsoft.com/office/drawing/2014/main" id="{2B0D85DB-B170-814E-B8F9-2B5ADE3099AE}"/>
              </a:ext>
            </a:extLst>
          </p:cNvPr>
          <p:cNvSpPr/>
          <p:nvPr/>
        </p:nvSpPr>
        <p:spPr>
          <a:xfrm>
            <a:off x="10126068" y="415170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Oval 807">
            <a:extLst>
              <a:ext uri="{FF2B5EF4-FFF2-40B4-BE49-F238E27FC236}">
                <a16:creationId xmlns:a16="http://schemas.microsoft.com/office/drawing/2014/main" id="{D5F1AB04-70D6-5D40-BBD0-4D152621BB6A}"/>
              </a:ext>
            </a:extLst>
          </p:cNvPr>
          <p:cNvSpPr/>
          <p:nvPr/>
        </p:nvSpPr>
        <p:spPr>
          <a:xfrm>
            <a:off x="9702556" y="291881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9" name="Oval 808">
            <a:extLst>
              <a:ext uri="{FF2B5EF4-FFF2-40B4-BE49-F238E27FC236}">
                <a16:creationId xmlns:a16="http://schemas.microsoft.com/office/drawing/2014/main" id="{A091C540-C7D4-6344-8B87-2122DB44F060}"/>
              </a:ext>
            </a:extLst>
          </p:cNvPr>
          <p:cNvSpPr/>
          <p:nvPr/>
        </p:nvSpPr>
        <p:spPr>
          <a:xfrm>
            <a:off x="9104182" y="292683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CF3145CA-A24D-9C48-ADFE-C4BE294226C1}"/>
              </a:ext>
            </a:extLst>
          </p:cNvPr>
          <p:cNvSpPr/>
          <p:nvPr/>
        </p:nvSpPr>
        <p:spPr>
          <a:xfrm>
            <a:off x="8994628" y="165573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Oval 814">
            <a:extLst>
              <a:ext uri="{FF2B5EF4-FFF2-40B4-BE49-F238E27FC236}">
                <a16:creationId xmlns:a16="http://schemas.microsoft.com/office/drawing/2014/main" id="{CF7B7185-DB60-7E42-ABDF-7F6507FBD278}"/>
              </a:ext>
            </a:extLst>
          </p:cNvPr>
          <p:cNvSpPr/>
          <p:nvPr/>
        </p:nvSpPr>
        <p:spPr>
          <a:xfrm>
            <a:off x="6807242" y="16467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5880BF69-C9FB-A141-82A7-F474C252719B}"/>
              </a:ext>
            </a:extLst>
          </p:cNvPr>
          <p:cNvSpPr/>
          <p:nvPr/>
        </p:nvSpPr>
        <p:spPr>
          <a:xfrm>
            <a:off x="7053771" y="48247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A25224D0-352A-9D49-83AC-8B3CC09EFF4C}"/>
              </a:ext>
            </a:extLst>
          </p:cNvPr>
          <p:cNvSpPr/>
          <p:nvPr/>
        </p:nvSpPr>
        <p:spPr>
          <a:xfrm>
            <a:off x="9209779" y="484269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137950D5-DEAA-BD4B-B9C0-07EBFCF80AEA}"/>
              </a:ext>
            </a:extLst>
          </p:cNvPr>
          <p:cNvSpPr/>
          <p:nvPr/>
        </p:nvSpPr>
        <p:spPr>
          <a:xfrm>
            <a:off x="4911202" y="482027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77ACA397-E69C-4D43-B5B4-BFA328F8EB2F}"/>
              </a:ext>
            </a:extLst>
          </p:cNvPr>
          <p:cNvSpPr/>
          <p:nvPr/>
        </p:nvSpPr>
        <p:spPr>
          <a:xfrm>
            <a:off x="10431563" y="354177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0" name="Group 819">
            <a:extLst>
              <a:ext uri="{FF2B5EF4-FFF2-40B4-BE49-F238E27FC236}">
                <a16:creationId xmlns:a16="http://schemas.microsoft.com/office/drawing/2014/main" id="{9C4CDFE8-E8F1-774C-92C2-A4E6CC6F870F}"/>
              </a:ext>
            </a:extLst>
          </p:cNvPr>
          <p:cNvGrpSpPr/>
          <p:nvPr/>
        </p:nvGrpSpPr>
        <p:grpSpPr>
          <a:xfrm>
            <a:off x="10741793" y="745613"/>
            <a:ext cx="2444205" cy="4620717"/>
            <a:chOff x="332046" y="3492740"/>
            <a:chExt cx="2444205" cy="4620717"/>
          </a:xfrm>
        </p:grpSpPr>
        <p:sp>
          <p:nvSpPr>
            <p:cNvPr id="821" name="Oval 820">
              <a:extLst>
                <a:ext uri="{FF2B5EF4-FFF2-40B4-BE49-F238E27FC236}">
                  <a16:creationId xmlns:a16="http://schemas.microsoft.com/office/drawing/2014/main" id="{D75E270F-782A-B34D-93E3-F5E94BCA2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822" name="Triangle 821">
              <a:extLst>
                <a:ext uri="{FF2B5EF4-FFF2-40B4-BE49-F238E27FC236}">
                  <a16:creationId xmlns:a16="http://schemas.microsoft.com/office/drawing/2014/main" id="{29E22E2E-B445-A145-BAEB-8E9654255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823" name="Oval 822">
              <a:extLst>
                <a:ext uri="{FF2B5EF4-FFF2-40B4-BE49-F238E27FC236}">
                  <a16:creationId xmlns:a16="http://schemas.microsoft.com/office/drawing/2014/main" id="{DE0A013E-8D30-204F-874C-D3B5436D19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824" name="Triangle 823">
              <a:extLst>
                <a:ext uri="{FF2B5EF4-FFF2-40B4-BE49-F238E27FC236}">
                  <a16:creationId xmlns:a16="http://schemas.microsoft.com/office/drawing/2014/main" id="{959C9EF8-E8F2-B741-8E50-F72634D4A3D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25" name="Rectangle 824">
              <a:extLst>
                <a:ext uri="{FF2B5EF4-FFF2-40B4-BE49-F238E27FC236}">
                  <a16:creationId xmlns:a16="http://schemas.microsoft.com/office/drawing/2014/main" id="{A477F8D4-D56C-4B4C-B355-240A1BAACD4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26" name="Triangle 825">
              <a:extLst>
                <a:ext uri="{FF2B5EF4-FFF2-40B4-BE49-F238E27FC236}">
                  <a16:creationId xmlns:a16="http://schemas.microsoft.com/office/drawing/2014/main" id="{BD193E11-E999-5842-9C4C-44CB4C8DECA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827" name="Straight Arrow Connector 826">
              <a:extLst>
                <a:ext uri="{FF2B5EF4-FFF2-40B4-BE49-F238E27FC236}">
                  <a16:creationId xmlns:a16="http://schemas.microsoft.com/office/drawing/2014/main" id="{A9E69858-37ED-A142-9440-F68A5526E43B}"/>
                </a:ext>
              </a:extLst>
            </p:cNvPr>
            <p:cNvCxnSpPr>
              <a:cxnSpLocks/>
              <a:stCxn id="825" idx="2"/>
              <a:endCxn id="826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" name="Oval 827">
              <a:extLst>
                <a:ext uri="{FF2B5EF4-FFF2-40B4-BE49-F238E27FC236}">
                  <a16:creationId xmlns:a16="http://schemas.microsoft.com/office/drawing/2014/main" id="{34918046-78CE-674B-972F-E2C922A8994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829" name="Straight Arrow Connector 828">
              <a:extLst>
                <a:ext uri="{FF2B5EF4-FFF2-40B4-BE49-F238E27FC236}">
                  <a16:creationId xmlns:a16="http://schemas.microsoft.com/office/drawing/2014/main" id="{CA88354B-6B71-9D4C-BFF6-9A993B510860}"/>
                </a:ext>
              </a:extLst>
            </p:cNvPr>
            <p:cNvCxnSpPr>
              <a:cxnSpLocks noChangeAspect="1"/>
              <a:stCxn id="838" idx="4"/>
              <a:endCxn id="828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0" name="Freeform 829">
              <a:extLst>
                <a:ext uri="{FF2B5EF4-FFF2-40B4-BE49-F238E27FC236}">
                  <a16:creationId xmlns:a16="http://schemas.microsoft.com/office/drawing/2014/main" id="{72494BC5-80CF-9A45-9FEE-22ECC9045447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1" name="Straight Arrow Connector 830">
              <a:extLst>
                <a:ext uri="{FF2B5EF4-FFF2-40B4-BE49-F238E27FC236}">
                  <a16:creationId xmlns:a16="http://schemas.microsoft.com/office/drawing/2014/main" id="{E5F5525C-3EEA-B14D-BB9F-CB6A4B8FAD2A}"/>
                </a:ext>
              </a:extLst>
            </p:cNvPr>
            <p:cNvCxnSpPr>
              <a:cxnSpLocks/>
              <a:stCxn id="825" idx="2"/>
              <a:endCxn id="824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Straight Arrow Connector 831">
              <a:extLst>
                <a:ext uri="{FF2B5EF4-FFF2-40B4-BE49-F238E27FC236}">
                  <a16:creationId xmlns:a16="http://schemas.microsoft.com/office/drawing/2014/main" id="{4E8D2968-4336-144E-BE95-DDEC7343C235}"/>
                </a:ext>
              </a:extLst>
            </p:cNvPr>
            <p:cNvCxnSpPr>
              <a:cxnSpLocks/>
              <a:endCxn id="834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3" name="Freeform 832">
              <a:extLst>
                <a:ext uri="{FF2B5EF4-FFF2-40B4-BE49-F238E27FC236}">
                  <a16:creationId xmlns:a16="http://schemas.microsoft.com/office/drawing/2014/main" id="{B6067B0B-1737-564C-B388-321CFDBC6323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659BCC3C-3683-0340-851A-01316083E1B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089784AE-B337-864F-9A4B-BFBE3D38033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36" name="Straight Arrow Connector 835">
              <a:extLst>
                <a:ext uri="{FF2B5EF4-FFF2-40B4-BE49-F238E27FC236}">
                  <a16:creationId xmlns:a16="http://schemas.microsoft.com/office/drawing/2014/main" id="{3F2EE553-6437-ED42-98B8-94F7F8EBF4DC}"/>
                </a:ext>
              </a:extLst>
            </p:cNvPr>
            <p:cNvCxnSpPr>
              <a:cxnSpLocks noChangeAspect="1"/>
              <a:stCxn id="835" idx="4"/>
              <a:endCxn id="838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2EA0B117-BD0F-7542-AF94-673DA5EFAC0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1E63A622-8BCC-734D-91A4-A5AB55F5D59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839" name="Straight Arrow Connector 838">
              <a:extLst>
                <a:ext uri="{FF2B5EF4-FFF2-40B4-BE49-F238E27FC236}">
                  <a16:creationId xmlns:a16="http://schemas.microsoft.com/office/drawing/2014/main" id="{644716A8-EBC4-6944-B8D5-D55C52B962B7}"/>
                </a:ext>
              </a:extLst>
            </p:cNvPr>
            <p:cNvCxnSpPr>
              <a:cxnSpLocks noChangeAspect="1"/>
              <a:stCxn id="837" idx="4"/>
              <a:endCxn id="838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Straight Arrow Connector 839">
              <a:extLst>
                <a:ext uri="{FF2B5EF4-FFF2-40B4-BE49-F238E27FC236}">
                  <a16:creationId xmlns:a16="http://schemas.microsoft.com/office/drawing/2014/main" id="{06D86EAF-EB93-8F42-82E8-D670B83E3A4D}"/>
                </a:ext>
              </a:extLst>
            </p:cNvPr>
            <p:cNvCxnSpPr>
              <a:cxnSpLocks/>
              <a:stCxn id="834" idx="4"/>
              <a:endCxn id="837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Straight Arrow Connector 840">
              <a:extLst>
                <a:ext uri="{FF2B5EF4-FFF2-40B4-BE49-F238E27FC236}">
                  <a16:creationId xmlns:a16="http://schemas.microsoft.com/office/drawing/2014/main" id="{26C70F4B-B039-5544-98A3-CB2B6B7BB5EC}"/>
                </a:ext>
              </a:extLst>
            </p:cNvPr>
            <p:cNvCxnSpPr>
              <a:cxnSpLocks noChangeAspect="1"/>
              <a:stCxn id="822" idx="3"/>
              <a:endCxn id="834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2" name="Rectangle 841">
              <a:extLst>
                <a:ext uri="{FF2B5EF4-FFF2-40B4-BE49-F238E27FC236}">
                  <a16:creationId xmlns:a16="http://schemas.microsoft.com/office/drawing/2014/main" id="{19E8BC53-F597-BA43-B415-6DDE2D5FE30E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TextBox 842">
              <a:extLst>
                <a:ext uri="{FF2B5EF4-FFF2-40B4-BE49-F238E27FC236}">
                  <a16:creationId xmlns:a16="http://schemas.microsoft.com/office/drawing/2014/main" id="{FF95A8A0-D9A3-BF4C-B9F9-3E4FA25776D4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844" name="TextBox 843">
              <a:extLst>
                <a:ext uri="{FF2B5EF4-FFF2-40B4-BE49-F238E27FC236}">
                  <a16:creationId xmlns:a16="http://schemas.microsoft.com/office/drawing/2014/main" id="{9A1A2BE3-7DC1-DD43-B130-9CEE7102CF55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45" name="Straight Arrow Connector 844">
              <a:extLst>
                <a:ext uri="{FF2B5EF4-FFF2-40B4-BE49-F238E27FC236}">
                  <a16:creationId xmlns:a16="http://schemas.microsoft.com/office/drawing/2014/main" id="{4C41A14B-1464-C04A-A1EB-B99C1935B3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Arrow Connector 845">
              <a:extLst>
                <a:ext uri="{FF2B5EF4-FFF2-40B4-BE49-F238E27FC236}">
                  <a16:creationId xmlns:a16="http://schemas.microsoft.com/office/drawing/2014/main" id="{E72F5B80-58D5-5047-B4C7-48676335B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Arrow Connector 846">
              <a:extLst>
                <a:ext uri="{FF2B5EF4-FFF2-40B4-BE49-F238E27FC236}">
                  <a16:creationId xmlns:a16="http://schemas.microsoft.com/office/drawing/2014/main" id="{A47B8A86-C30A-354F-B420-CC1DD9A9C8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8" name="TextBox 847">
              <a:extLst>
                <a:ext uri="{FF2B5EF4-FFF2-40B4-BE49-F238E27FC236}">
                  <a16:creationId xmlns:a16="http://schemas.microsoft.com/office/drawing/2014/main" id="{808003F3-7446-6546-97CA-8E98323DE867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849" name="Freeform 848">
              <a:extLst>
                <a:ext uri="{FF2B5EF4-FFF2-40B4-BE49-F238E27FC236}">
                  <a16:creationId xmlns:a16="http://schemas.microsoft.com/office/drawing/2014/main" id="{8592E6AD-1F10-AC47-A7E4-1281AC19A7FC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TextBox 849">
              <a:extLst>
                <a:ext uri="{FF2B5EF4-FFF2-40B4-BE49-F238E27FC236}">
                  <a16:creationId xmlns:a16="http://schemas.microsoft.com/office/drawing/2014/main" id="{D8C02F8A-EB06-5E45-BAC4-20237082987C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851" name="TextBox 850">
              <a:extLst>
                <a:ext uri="{FF2B5EF4-FFF2-40B4-BE49-F238E27FC236}">
                  <a16:creationId xmlns:a16="http://schemas.microsoft.com/office/drawing/2014/main" id="{BC03A9F6-090D-A44C-B743-403F7FBDB91B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852" name="Straight Arrow Connector 851">
              <a:extLst>
                <a:ext uri="{FF2B5EF4-FFF2-40B4-BE49-F238E27FC236}">
                  <a16:creationId xmlns:a16="http://schemas.microsoft.com/office/drawing/2014/main" id="{8BEF0529-328E-C044-A306-35D740F240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Straight Arrow Connector 852">
              <a:extLst>
                <a:ext uri="{FF2B5EF4-FFF2-40B4-BE49-F238E27FC236}">
                  <a16:creationId xmlns:a16="http://schemas.microsoft.com/office/drawing/2014/main" id="{B8AFB78B-CBAC-6243-AFAE-AE724843BC10}"/>
                </a:ext>
              </a:extLst>
            </p:cNvPr>
            <p:cNvCxnSpPr>
              <a:cxnSpLocks/>
              <a:endCxn id="83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4" name="TextBox 853">
              <a:extLst>
                <a:ext uri="{FF2B5EF4-FFF2-40B4-BE49-F238E27FC236}">
                  <a16:creationId xmlns:a16="http://schemas.microsoft.com/office/drawing/2014/main" id="{E73C0325-9549-494B-900A-46CE34ECEDF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855" name="TextBox 854">
              <a:extLst>
                <a:ext uri="{FF2B5EF4-FFF2-40B4-BE49-F238E27FC236}">
                  <a16:creationId xmlns:a16="http://schemas.microsoft.com/office/drawing/2014/main" id="{9E7DB14B-E6F4-2E45-8471-F8AACC42BEE0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856" name="Straight Arrow Connector 855">
              <a:extLst>
                <a:ext uri="{FF2B5EF4-FFF2-40B4-BE49-F238E27FC236}">
                  <a16:creationId xmlns:a16="http://schemas.microsoft.com/office/drawing/2014/main" id="{58D38EE0-1C8D-B344-AA49-C30F9FDE5FD8}"/>
                </a:ext>
              </a:extLst>
            </p:cNvPr>
            <p:cNvCxnSpPr>
              <a:cxnSpLocks/>
              <a:endCxn id="834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7" name="TextBox 856">
              <a:extLst>
                <a:ext uri="{FF2B5EF4-FFF2-40B4-BE49-F238E27FC236}">
                  <a16:creationId xmlns:a16="http://schemas.microsoft.com/office/drawing/2014/main" id="{6BD0CF4A-74C0-EE42-B835-151B371CC027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858" name="Straight Arrow Connector 857">
              <a:extLst>
                <a:ext uri="{FF2B5EF4-FFF2-40B4-BE49-F238E27FC236}">
                  <a16:creationId xmlns:a16="http://schemas.microsoft.com/office/drawing/2014/main" id="{E5336203-96BC-FE4B-9DA7-1B37DC7E6DE5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1343E605-FD67-2543-A4C5-F59760A3123E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860" name="Straight Arrow Connector 859">
              <a:extLst>
                <a:ext uri="{FF2B5EF4-FFF2-40B4-BE49-F238E27FC236}">
                  <a16:creationId xmlns:a16="http://schemas.microsoft.com/office/drawing/2014/main" id="{B1AF9D94-2787-2A40-BF73-542FB7F75A67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Arrow Connector 860">
              <a:extLst>
                <a:ext uri="{FF2B5EF4-FFF2-40B4-BE49-F238E27FC236}">
                  <a16:creationId xmlns:a16="http://schemas.microsoft.com/office/drawing/2014/main" id="{60DF7AE4-E5C9-5142-A25A-DB8E578EF3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DC73CCF2-5DA9-BC48-B027-ACF182A7A754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863" name="Freeform 862">
              <a:extLst>
                <a:ext uri="{FF2B5EF4-FFF2-40B4-BE49-F238E27FC236}">
                  <a16:creationId xmlns:a16="http://schemas.microsoft.com/office/drawing/2014/main" id="{C0097E48-B07E-B14C-8E2A-3FA9D1C56FC2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4" name="TextBox 863">
              <a:extLst>
                <a:ext uri="{FF2B5EF4-FFF2-40B4-BE49-F238E27FC236}">
                  <a16:creationId xmlns:a16="http://schemas.microsoft.com/office/drawing/2014/main" id="{9369980D-B2D0-724A-B94E-5C3965F09590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865" name="TextBox 864">
              <a:extLst>
                <a:ext uri="{FF2B5EF4-FFF2-40B4-BE49-F238E27FC236}">
                  <a16:creationId xmlns:a16="http://schemas.microsoft.com/office/drawing/2014/main" id="{87E49BFD-DF32-904F-8608-9CA39DA8DA0F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866" name="Straight Arrow Connector 865">
              <a:extLst>
                <a:ext uri="{FF2B5EF4-FFF2-40B4-BE49-F238E27FC236}">
                  <a16:creationId xmlns:a16="http://schemas.microsoft.com/office/drawing/2014/main" id="{7599FE36-0CC1-814C-8073-1AABFF64F83A}"/>
                </a:ext>
              </a:extLst>
            </p:cNvPr>
            <p:cNvCxnSpPr>
              <a:cxnSpLocks/>
              <a:stCxn id="834" idx="4"/>
              <a:endCxn id="83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7" name="Freeform 866">
              <a:extLst>
                <a:ext uri="{FF2B5EF4-FFF2-40B4-BE49-F238E27FC236}">
                  <a16:creationId xmlns:a16="http://schemas.microsoft.com/office/drawing/2014/main" id="{05BAB7D4-5A79-3446-8C9D-C3ECA8FE215B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Freeform 867">
              <a:extLst>
                <a:ext uri="{FF2B5EF4-FFF2-40B4-BE49-F238E27FC236}">
                  <a16:creationId xmlns:a16="http://schemas.microsoft.com/office/drawing/2014/main" id="{99CE70E5-C096-5048-AD9D-D19FD048E193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TextBox 868">
              <a:extLst>
                <a:ext uri="{FF2B5EF4-FFF2-40B4-BE49-F238E27FC236}">
                  <a16:creationId xmlns:a16="http://schemas.microsoft.com/office/drawing/2014/main" id="{B28CB46E-6305-F14E-B0B2-40626AA0AE0C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70" name="Straight Arrow Connector 869">
              <a:extLst>
                <a:ext uri="{FF2B5EF4-FFF2-40B4-BE49-F238E27FC236}">
                  <a16:creationId xmlns:a16="http://schemas.microsoft.com/office/drawing/2014/main" id="{13A69452-2A21-9A43-824C-0309867919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Straight Arrow Connector 870">
              <a:extLst>
                <a:ext uri="{FF2B5EF4-FFF2-40B4-BE49-F238E27FC236}">
                  <a16:creationId xmlns:a16="http://schemas.microsoft.com/office/drawing/2014/main" id="{96FB7DF8-42D3-E94B-A2E0-2FD22DFF3E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2" name="TextBox 871">
              <a:extLst>
                <a:ext uri="{FF2B5EF4-FFF2-40B4-BE49-F238E27FC236}">
                  <a16:creationId xmlns:a16="http://schemas.microsoft.com/office/drawing/2014/main" id="{D87711C2-BB50-E94E-91C9-74170F339EF5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73" name="Straight Arrow Connector 872">
              <a:extLst>
                <a:ext uri="{FF2B5EF4-FFF2-40B4-BE49-F238E27FC236}">
                  <a16:creationId xmlns:a16="http://schemas.microsoft.com/office/drawing/2014/main" id="{03BB590F-F689-DC40-B85C-84D8D781FA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4" name="TextBox 873">
              <a:extLst>
                <a:ext uri="{FF2B5EF4-FFF2-40B4-BE49-F238E27FC236}">
                  <a16:creationId xmlns:a16="http://schemas.microsoft.com/office/drawing/2014/main" id="{A355686A-92DD-6341-B4C4-574D847C71F4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875" name="Oval 874">
            <a:extLst>
              <a:ext uri="{FF2B5EF4-FFF2-40B4-BE49-F238E27FC236}">
                <a16:creationId xmlns:a16="http://schemas.microsoft.com/office/drawing/2014/main" id="{E1C5166B-E081-FD41-A5D8-8162DD9FC09E}"/>
              </a:ext>
            </a:extLst>
          </p:cNvPr>
          <p:cNvSpPr/>
          <p:nvPr/>
        </p:nvSpPr>
        <p:spPr>
          <a:xfrm>
            <a:off x="10907508" y="110115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Oval 875">
            <a:extLst>
              <a:ext uri="{FF2B5EF4-FFF2-40B4-BE49-F238E27FC236}">
                <a16:creationId xmlns:a16="http://schemas.microsoft.com/office/drawing/2014/main" id="{B74120CA-40C7-0340-A143-6EE32487641E}"/>
              </a:ext>
            </a:extLst>
          </p:cNvPr>
          <p:cNvSpPr/>
          <p:nvPr/>
        </p:nvSpPr>
        <p:spPr>
          <a:xfrm>
            <a:off x="11109337" y="10575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7" name="Oval 876">
            <a:extLst>
              <a:ext uri="{FF2B5EF4-FFF2-40B4-BE49-F238E27FC236}">
                <a16:creationId xmlns:a16="http://schemas.microsoft.com/office/drawing/2014/main" id="{8601D6EE-936D-064E-ACDF-784BEB4027E5}"/>
              </a:ext>
            </a:extLst>
          </p:cNvPr>
          <p:cNvSpPr/>
          <p:nvPr/>
        </p:nvSpPr>
        <p:spPr>
          <a:xfrm>
            <a:off x="11290612" y="110406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Oval 877">
            <a:extLst>
              <a:ext uri="{FF2B5EF4-FFF2-40B4-BE49-F238E27FC236}">
                <a16:creationId xmlns:a16="http://schemas.microsoft.com/office/drawing/2014/main" id="{9A7457F8-8AD4-2D48-A68B-F12A8D1B8DCD}"/>
              </a:ext>
            </a:extLst>
          </p:cNvPr>
          <p:cNvSpPr/>
          <p:nvPr/>
        </p:nvSpPr>
        <p:spPr>
          <a:xfrm>
            <a:off x="11423762" y="14104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9" name="Oval 878">
            <a:extLst>
              <a:ext uri="{FF2B5EF4-FFF2-40B4-BE49-F238E27FC236}">
                <a16:creationId xmlns:a16="http://schemas.microsoft.com/office/drawing/2014/main" id="{7F6A5CEE-ABDA-C14E-BF31-E85C013769A5}"/>
              </a:ext>
            </a:extLst>
          </p:cNvPr>
          <p:cNvSpPr/>
          <p:nvPr/>
        </p:nvSpPr>
        <p:spPr>
          <a:xfrm>
            <a:off x="11605037" y="21307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Oval 879">
            <a:extLst>
              <a:ext uri="{FF2B5EF4-FFF2-40B4-BE49-F238E27FC236}">
                <a16:creationId xmlns:a16="http://schemas.microsoft.com/office/drawing/2014/main" id="{31D0D6F5-BA00-F94A-BBDC-A2E1FEEB2EA9}"/>
              </a:ext>
            </a:extLst>
          </p:cNvPr>
          <p:cNvSpPr/>
          <p:nvPr/>
        </p:nvSpPr>
        <p:spPr>
          <a:xfrm>
            <a:off x="11786312" y="22061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1" name="Oval 880">
            <a:extLst>
              <a:ext uri="{FF2B5EF4-FFF2-40B4-BE49-F238E27FC236}">
                <a16:creationId xmlns:a16="http://schemas.microsoft.com/office/drawing/2014/main" id="{389637A5-EE20-0448-8171-4040AB0577EA}"/>
              </a:ext>
            </a:extLst>
          </p:cNvPr>
          <p:cNvSpPr/>
          <p:nvPr/>
        </p:nvSpPr>
        <p:spPr>
          <a:xfrm>
            <a:off x="12103947" y="294730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Oval 881">
            <a:extLst>
              <a:ext uri="{FF2B5EF4-FFF2-40B4-BE49-F238E27FC236}">
                <a16:creationId xmlns:a16="http://schemas.microsoft.com/office/drawing/2014/main" id="{819C009D-991F-C04C-A149-3A5E9C62E2AC}"/>
              </a:ext>
            </a:extLst>
          </p:cNvPr>
          <p:cNvSpPr/>
          <p:nvPr/>
        </p:nvSpPr>
        <p:spPr>
          <a:xfrm>
            <a:off x="11471890" y="48130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3" name="Oval 882">
            <a:extLst>
              <a:ext uri="{FF2B5EF4-FFF2-40B4-BE49-F238E27FC236}">
                <a16:creationId xmlns:a16="http://schemas.microsoft.com/office/drawing/2014/main" id="{3DCAC872-21E3-CF4E-BAFD-EB1927A148F7}"/>
              </a:ext>
            </a:extLst>
          </p:cNvPr>
          <p:cNvSpPr/>
          <p:nvPr/>
        </p:nvSpPr>
        <p:spPr>
          <a:xfrm>
            <a:off x="11082065" y="298420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Oval 883">
            <a:extLst>
              <a:ext uri="{FF2B5EF4-FFF2-40B4-BE49-F238E27FC236}">
                <a16:creationId xmlns:a16="http://schemas.microsoft.com/office/drawing/2014/main" id="{B6BF1F51-D505-7F4B-9E58-8F64CB56F91F}"/>
              </a:ext>
            </a:extLst>
          </p:cNvPr>
          <p:cNvSpPr/>
          <p:nvPr/>
        </p:nvSpPr>
        <p:spPr>
          <a:xfrm>
            <a:off x="11428071" y="217715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Oval 886">
            <a:extLst>
              <a:ext uri="{FF2B5EF4-FFF2-40B4-BE49-F238E27FC236}">
                <a16:creationId xmlns:a16="http://schemas.microsoft.com/office/drawing/2014/main" id="{0BE10C31-7A10-2841-992F-BF324F788AA2}"/>
              </a:ext>
            </a:extLst>
          </p:cNvPr>
          <p:cNvSpPr/>
          <p:nvPr/>
        </p:nvSpPr>
        <p:spPr>
          <a:xfrm>
            <a:off x="11915753" y="293348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Oval 887">
            <a:extLst>
              <a:ext uri="{FF2B5EF4-FFF2-40B4-BE49-F238E27FC236}">
                <a16:creationId xmlns:a16="http://schemas.microsoft.com/office/drawing/2014/main" id="{02CEDF84-1A61-B641-9570-B1D42372C2CE}"/>
              </a:ext>
            </a:extLst>
          </p:cNvPr>
          <p:cNvSpPr/>
          <p:nvPr/>
        </p:nvSpPr>
        <p:spPr>
          <a:xfrm>
            <a:off x="11317379" y="29415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Oval 888">
            <a:extLst>
              <a:ext uri="{FF2B5EF4-FFF2-40B4-BE49-F238E27FC236}">
                <a16:creationId xmlns:a16="http://schemas.microsoft.com/office/drawing/2014/main" id="{815F2B93-3E76-0349-941A-D24E320883E0}"/>
              </a:ext>
            </a:extLst>
          </p:cNvPr>
          <p:cNvSpPr/>
          <p:nvPr/>
        </p:nvSpPr>
        <p:spPr>
          <a:xfrm>
            <a:off x="11207825" y="167040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Oval 889">
            <a:extLst>
              <a:ext uri="{FF2B5EF4-FFF2-40B4-BE49-F238E27FC236}">
                <a16:creationId xmlns:a16="http://schemas.microsoft.com/office/drawing/2014/main" id="{E39CDBF0-1768-3B4E-B56A-79943BCE5E70}"/>
              </a:ext>
            </a:extLst>
          </p:cNvPr>
          <p:cNvSpPr/>
          <p:nvPr/>
        </p:nvSpPr>
        <p:spPr>
          <a:xfrm>
            <a:off x="11783925" y="483330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1" name="Oval 890">
            <a:extLst>
              <a:ext uri="{FF2B5EF4-FFF2-40B4-BE49-F238E27FC236}">
                <a16:creationId xmlns:a16="http://schemas.microsoft.com/office/drawing/2014/main" id="{5F8B8035-7F8C-8445-8856-909A13C6C3AF}"/>
              </a:ext>
            </a:extLst>
          </p:cNvPr>
          <p:cNvSpPr/>
          <p:nvPr/>
        </p:nvSpPr>
        <p:spPr>
          <a:xfrm>
            <a:off x="12644760" y="355644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2" name="Oval 891">
            <a:extLst>
              <a:ext uri="{FF2B5EF4-FFF2-40B4-BE49-F238E27FC236}">
                <a16:creationId xmlns:a16="http://schemas.microsoft.com/office/drawing/2014/main" id="{A40FB921-B3CB-CF49-AD92-0141B89AF40E}"/>
              </a:ext>
            </a:extLst>
          </p:cNvPr>
          <p:cNvSpPr/>
          <p:nvPr/>
        </p:nvSpPr>
        <p:spPr>
          <a:xfrm>
            <a:off x="11389097" y="356454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3" name="Oval 892">
            <a:extLst>
              <a:ext uri="{FF2B5EF4-FFF2-40B4-BE49-F238E27FC236}">
                <a16:creationId xmlns:a16="http://schemas.microsoft.com/office/drawing/2014/main" id="{E43488C8-F9EE-2843-89DE-1F13768B15ED}"/>
              </a:ext>
            </a:extLst>
          </p:cNvPr>
          <p:cNvSpPr/>
          <p:nvPr/>
        </p:nvSpPr>
        <p:spPr>
          <a:xfrm>
            <a:off x="11826107" y="356997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4" name="Oval 893">
            <a:extLst>
              <a:ext uri="{FF2B5EF4-FFF2-40B4-BE49-F238E27FC236}">
                <a16:creationId xmlns:a16="http://schemas.microsoft.com/office/drawing/2014/main" id="{6B53D9BD-AA03-284F-A142-B32A43F44D37}"/>
              </a:ext>
            </a:extLst>
          </p:cNvPr>
          <p:cNvSpPr/>
          <p:nvPr/>
        </p:nvSpPr>
        <p:spPr>
          <a:xfrm>
            <a:off x="9975979" y="379734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5" name="Oval 894">
            <a:extLst>
              <a:ext uri="{FF2B5EF4-FFF2-40B4-BE49-F238E27FC236}">
                <a16:creationId xmlns:a16="http://schemas.microsoft.com/office/drawing/2014/main" id="{2AD84727-9F25-C647-A05F-C5D93D8A75C9}"/>
              </a:ext>
            </a:extLst>
          </p:cNvPr>
          <p:cNvSpPr/>
          <p:nvPr/>
        </p:nvSpPr>
        <p:spPr>
          <a:xfrm>
            <a:off x="9805651" y="431281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6" name="Oval 895">
            <a:extLst>
              <a:ext uri="{FF2B5EF4-FFF2-40B4-BE49-F238E27FC236}">
                <a16:creationId xmlns:a16="http://schemas.microsoft.com/office/drawing/2014/main" id="{FB357D6D-B94D-1B40-8FA2-96EF948D1D06}"/>
              </a:ext>
            </a:extLst>
          </p:cNvPr>
          <p:cNvSpPr/>
          <p:nvPr/>
        </p:nvSpPr>
        <p:spPr>
          <a:xfrm>
            <a:off x="10374908" y="430385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7" name="Oval 896">
            <a:extLst>
              <a:ext uri="{FF2B5EF4-FFF2-40B4-BE49-F238E27FC236}">
                <a16:creationId xmlns:a16="http://schemas.microsoft.com/office/drawing/2014/main" id="{B2BC7CFB-E4A3-8243-809C-C026DD5C6048}"/>
              </a:ext>
            </a:extLst>
          </p:cNvPr>
          <p:cNvSpPr/>
          <p:nvPr/>
        </p:nvSpPr>
        <p:spPr>
          <a:xfrm>
            <a:off x="12185775" y="381527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8" name="Oval 897">
            <a:extLst>
              <a:ext uri="{FF2B5EF4-FFF2-40B4-BE49-F238E27FC236}">
                <a16:creationId xmlns:a16="http://schemas.microsoft.com/office/drawing/2014/main" id="{43159F6D-D652-2B48-BD9E-40A082C4AD57}"/>
              </a:ext>
            </a:extLst>
          </p:cNvPr>
          <p:cNvSpPr/>
          <p:nvPr/>
        </p:nvSpPr>
        <p:spPr>
          <a:xfrm>
            <a:off x="12015447" y="433074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9" name="Oval 898">
            <a:extLst>
              <a:ext uri="{FF2B5EF4-FFF2-40B4-BE49-F238E27FC236}">
                <a16:creationId xmlns:a16="http://schemas.microsoft.com/office/drawing/2014/main" id="{E4E674DA-50B8-2748-800D-6C4C14E09E6D}"/>
              </a:ext>
            </a:extLst>
          </p:cNvPr>
          <p:cNvSpPr/>
          <p:nvPr/>
        </p:nvSpPr>
        <p:spPr>
          <a:xfrm>
            <a:off x="12584704" y="432178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0" name="Group 899">
            <a:extLst>
              <a:ext uri="{FF2B5EF4-FFF2-40B4-BE49-F238E27FC236}">
                <a16:creationId xmlns:a16="http://schemas.microsoft.com/office/drawing/2014/main" id="{6C2877DF-C16F-274C-B7AA-675408467A4D}"/>
              </a:ext>
            </a:extLst>
          </p:cNvPr>
          <p:cNvGrpSpPr/>
          <p:nvPr/>
        </p:nvGrpSpPr>
        <p:grpSpPr>
          <a:xfrm>
            <a:off x="3539233" y="4897339"/>
            <a:ext cx="2444205" cy="4620717"/>
            <a:chOff x="332046" y="3492740"/>
            <a:chExt cx="2444205" cy="4620717"/>
          </a:xfrm>
        </p:grpSpPr>
        <p:sp>
          <p:nvSpPr>
            <p:cNvPr id="901" name="Oval 900">
              <a:extLst>
                <a:ext uri="{FF2B5EF4-FFF2-40B4-BE49-F238E27FC236}">
                  <a16:creationId xmlns:a16="http://schemas.microsoft.com/office/drawing/2014/main" id="{259AFE15-3B9C-4542-A719-1E851E419B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902" name="Triangle 901">
              <a:extLst>
                <a:ext uri="{FF2B5EF4-FFF2-40B4-BE49-F238E27FC236}">
                  <a16:creationId xmlns:a16="http://schemas.microsoft.com/office/drawing/2014/main" id="{9A2394DF-EAD6-6342-8299-46E0D27162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903" name="Oval 902">
              <a:extLst>
                <a:ext uri="{FF2B5EF4-FFF2-40B4-BE49-F238E27FC236}">
                  <a16:creationId xmlns:a16="http://schemas.microsoft.com/office/drawing/2014/main" id="{6466D5D2-218C-6A46-8580-0F5233857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904" name="Triangle 903">
              <a:extLst>
                <a:ext uri="{FF2B5EF4-FFF2-40B4-BE49-F238E27FC236}">
                  <a16:creationId xmlns:a16="http://schemas.microsoft.com/office/drawing/2014/main" id="{47D296EE-412E-7C43-BD1E-383D9A9DCA5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905" name="Rectangle 904">
              <a:extLst>
                <a:ext uri="{FF2B5EF4-FFF2-40B4-BE49-F238E27FC236}">
                  <a16:creationId xmlns:a16="http://schemas.microsoft.com/office/drawing/2014/main" id="{351C15C7-C378-1F41-B82D-4AFF41371B3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06" name="Triangle 905">
              <a:extLst>
                <a:ext uri="{FF2B5EF4-FFF2-40B4-BE49-F238E27FC236}">
                  <a16:creationId xmlns:a16="http://schemas.microsoft.com/office/drawing/2014/main" id="{F1FAD109-6639-EF46-8B06-E068423B7A0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907" name="Straight Arrow Connector 906">
              <a:extLst>
                <a:ext uri="{FF2B5EF4-FFF2-40B4-BE49-F238E27FC236}">
                  <a16:creationId xmlns:a16="http://schemas.microsoft.com/office/drawing/2014/main" id="{4EC50CFF-69D9-2741-8244-F4DD631050CF}"/>
                </a:ext>
              </a:extLst>
            </p:cNvPr>
            <p:cNvCxnSpPr>
              <a:cxnSpLocks/>
              <a:stCxn id="905" idx="2"/>
              <a:endCxn id="906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8" name="Oval 907">
              <a:extLst>
                <a:ext uri="{FF2B5EF4-FFF2-40B4-BE49-F238E27FC236}">
                  <a16:creationId xmlns:a16="http://schemas.microsoft.com/office/drawing/2014/main" id="{87E1DBCA-7E4E-114A-BE29-B544330DEC6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909" name="Straight Arrow Connector 908">
              <a:extLst>
                <a:ext uri="{FF2B5EF4-FFF2-40B4-BE49-F238E27FC236}">
                  <a16:creationId xmlns:a16="http://schemas.microsoft.com/office/drawing/2014/main" id="{4EC2CEE3-C016-CC4A-BEA5-B2B46332E6FA}"/>
                </a:ext>
              </a:extLst>
            </p:cNvPr>
            <p:cNvCxnSpPr>
              <a:cxnSpLocks noChangeAspect="1"/>
              <a:stCxn id="918" idx="4"/>
              <a:endCxn id="908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0" name="Freeform 909">
              <a:extLst>
                <a:ext uri="{FF2B5EF4-FFF2-40B4-BE49-F238E27FC236}">
                  <a16:creationId xmlns:a16="http://schemas.microsoft.com/office/drawing/2014/main" id="{8320BFCB-88A0-8742-B06B-27F284588F95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1" name="Straight Arrow Connector 910">
              <a:extLst>
                <a:ext uri="{FF2B5EF4-FFF2-40B4-BE49-F238E27FC236}">
                  <a16:creationId xmlns:a16="http://schemas.microsoft.com/office/drawing/2014/main" id="{3747D7E4-D8AD-444F-B20D-1196EF9622D9}"/>
                </a:ext>
              </a:extLst>
            </p:cNvPr>
            <p:cNvCxnSpPr>
              <a:cxnSpLocks/>
              <a:stCxn id="905" idx="2"/>
              <a:endCxn id="904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Arrow Connector 911">
              <a:extLst>
                <a:ext uri="{FF2B5EF4-FFF2-40B4-BE49-F238E27FC236}">
                  <a16:creationId xmlns:a16="http://schemas.microsoft.com/office/drawing/2014/main" id="{5466F3CF-46DE-0F46-809B-83C8ED276F57}"/>
                </a:ext>
              </a:extLst>
            </p:cNvPr>
            <p:cNvCxnSpPr>
              <a:cxnSpLocks/>
              <a:endCxn id="914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3" name="Freeform 912">
              <a:extLst>
                <a:ext uri="{FF2B5EF4-FFF2-40B4-BE49-F238E27FC236}">
                  <a16:creationId xmlns:a16="http://schemas.microsoft.com/office/drawing/2014/main" id="{A8C6A59C-B629-1548-9576-1E23B950861D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914" name="Oval 913">
              <a:extLst>
                <a:ext uri="{FF2B5EF4-FFF2-40B4-BE49-F238E27FC236}">
                  <a16:creationId xmlns:a16="http://schemas.microsoft.com/office/drawing/2014/main" id="{1C0E8435-DEAC-3648-B0F5-6BA27241BA3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915" name="Oval 914">
              <a:extLst>
                <a:ext uri="{FF2B5EF4-FFF2-40B4-BE49-F238E27FC236}">
                  <a16:creationId xmlns:a16="http://schemas.microsoft.com/office/drawing/2014/main" id="{F7C9F15B-C6CE-6E4F-900D-2BB5FAD8477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16" name="Straight Arrow Connector 915">
              <a:extLst>
                <a:ext uri="{FF2B5EF4-FFF2-40B4-BE49-F238E27FC236}">
                  <a16:creationId xmlns:a16="http://schemas.microsoft.com/office/drawing/2014/main" id="{C56A2CC2-301B-CE4A-800F-7C49A926F540}"/>
                </a:ext>
              </a:extLst>
            </p:cNvPr>
            <p:cNvCxnSpPr>
              <a:cxnSpLocks noChangeAspect="1"/>
              <a:stCxn id="915" idx="4"/>
              <a:endCxn id="918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7" name="Oval 916">
              <a:extLst>
                <a:ext uri="{FF2B5EF4-FFF2-40B4-BE49-F238E27FC236}">
                  <a16:creationId xmlns:a16="http://schemas.microsoft.com/office/drawing/2014/main" id="{A292BEDF-AD43-2B41-BD6D-A07F88C43E7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18" name="Oval 917">
              <a:extLst>
                <a:ext uri="{FF2B5EF4-FFF2-40B4-BE49-F238E27FC236}">
                  <a16:creationId xmlns:a16="http://schemas.microsoft.com/office/drawing/2014/main" id="{658602CE-A025-B34F-9B7D-5B2129E0D82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919" name="Straight Arrow Connector 918">
              <a:extLst>
                <a:ext uri="{FF2B5EF4-FFF2-40B4-BE49-F238E27FC236}">
                  <a16:creationId xmlns:a16="http://schemas.microsoft.com/office/drawing/2014/main" id="{2DF22075-2959-5944-969A-20A51B7BBAC0}"/>
                </a:ext>
              </a:extLst>
            </p:cNvPr>
            <p:cNvCxnSpPr>
              <a:cxnSpLocks noChangeAspect="1"/>
              <a:stCxn id="917" idx="4"/>
              <a:endCxn id="918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Arrow Connector 919">
              <a:extLst>
                <a:ext uri="{FF2B5EF4-FFF2-40B4-BE49-F238E27FC236}">
                  <a16:creationId xmlns:a16="http://schemas.microsoft.com/office/drawing/2014/main" id="{3A80350A-D645-9C47-9D61-9BE382C5E5C8}"/>
                </a:ext>
              </a:extLst>
            </p:cNvPr>
            <p:cNvCxnSpPr>
              <a:cxnSpLocks/>
              <a:stCxn id="914" idx="4"/>
              <a:endCxn id="917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Straight Arrow Connector 920">
              <a:extLst>
                <a:ext uri="{FF2B5EF4-FFF2-40B4-BE49-F238E27FC236}">
                  <a16:creationId xmlns:a16="http://schemas.microsoft.com/office/drawing/2014/main" id="{754411EC-C900-2841-BC9B-4694D9B54739}"/>
                </a:ext>
              </a:extLst>
            </p:cNvPr>
            <p:cNvCxnSpPr>
              <a:cxnSpLocks noChangeAspect="1"/>
              <a:stCxn id="902" idx="3"/>
              <a:endCxn id="914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2" name="Rectangle 921">
              <a:extLst>
                <a:ext uri="{FF2B5EF4-FFF2-40B4-BE49-F238E27FC236}">
                  <a16:creationId xmlns:a16="http://schemas.microsoft.com/office/drawing/2014/main" id="{BE51DC39-83B7-8545-9839-6414746940E2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3" name="TextBox 922">
              <a:extLst>
                <a:ext uri="{FF2B5EF4-FFF2-40B4-BE49-F238E27FC236}">
                  <a16:creationId xmlns:a16="http://schemas.microsoft.com/office/drawing/2014/main" id="{CEACFA86-EAE2-2D47-9C57-BEC13DE12219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924" name="TextBox 923">
              <a:extLst>
                <a:ext uri="{FF2B5EF4-FFF2-40B4-BE49-F238E27FC236}">
                  <a16:creationId xmlns:a16="http://schemas.microsoft.com/office/drawing/2014/main" id="{C2E03542-9597-A84D-AF6B-DF14A50E30B1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925" name="Straight Arrow Connector 924">
              <a:extLst>
                <a:ext uri="{FF2B5EF4-FFF2-40B4-BE49-F238E27FC236}">
                  <a16:creationId xmlns:a16="http://schemas.microsoft.com/office/drawing/2014/main" id="{DF647ABB-E057-404B-A50C-3937679CFE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Straight Arrow Connector 925">
              <a:extLst>
                <a:ext uri="{FF2B5EF4-FFF2-40B4-BE49-F238E27FC236}">
                  <a16:creationId xmlns:a16="http://schemas.microsoft.com/office/drawing/2014/main" id="{C1890378-6600-DB4E-8ABD-6E6F4454B3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Straight Arrow Connector 926">
              <a:extLst>
                <a:ext uri="{FF2B5EF4-FFF2-40B4-BE49-F238E27FC236}">
                  <a16:creationId xmlns:a16="http://schemas.microsoft.com/office/drawing/2014/main" id="{947B3314-52DB-8D41-BFA5-E7F69796D0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8" name="TextBox 927">
              <a:extLst>
                <a:ext uri="{FF2B5EF4-FFF2-40B4-BE49-F238E27FC236}">
                  <a16:creationId xmlns:a16="http://schemas.microsoft.com/office/drawing/2014/main" id="{369E7702-4982-5A40-8E5E-0CDC3A84F30F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929" name="Freeform 928">
              <a:extLst>
                <a:ext uri="{FF2B5EF4-FFF2-40B4-BE49-F238E27FC236}">
                  <a16:creationId xmlns:a16="http://schemas.microsoft.com/office/drawing/2014/main" id="{8CB9CDAD-A41D-784A-A99F-DFDCF816F7CB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0" name="TextBox 929">
              <a:extLst>
                <a:ext uri="{FF2B5EF4-FFF2-40B4-BE49-F238E27FC236}">
                  <a16:creationId xmlns:a16="http://schemas.microsoft.com/office/drawing/2014/main" id="{36102C73-E879-F044-B5BF-16BA5BD6C5F6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931" name="TextBox 930">
              <a:extLst>
                <a:ext uri="{FF2B5EF4-FFF2-40B4-BE49-F238E27FC236}">
                  <a16:creationId xmlns:a16="http://schemas.microsoft.com/office/drawing/2014/main" id="{AA3EB647-919C-EC45-A331-F78E471E00FC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932" name="Straight Arrow Connector 931">
              <a:extLst>
                <a:ext uri="{FF2B5EF4-FFF2-40B4-BE49-F238E27FC236}">
                  <a16:creationId xmlns:a16="http://schemas.microsoft.com/office/drawing/2014/main" id="{DEABF757-5B7E-C64D-AF47-7DF8764722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Straight Arrow Connector 932">
              <a:extLst>
                <a:ext uri="{FF2B5EF4-FFF2-40B4-BE49-F238E27FC236}">
                  <a16:creationId xmlns:a16="http://schemas.microsoft.com/office/drawing/2014/main" id="{6103641D-E876-384C-AE77-DD27357E66F7}"/>
                </a:ext>
              </a:extLst>
            </p:cNvPr>
            <p:cNvCxnSpPr>
              <a:cxnSpLocks/>
              <a:endCxn id="91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4" name="TextBox 933">
              <a:extLst>
                <a:ext uri="{FF2B5EF4-FFF2-40B4-BE49-F238E27FC236}">
                  <a16:creationId xmlns:a16="http://schemas.microsoft.com/office/drawing/2014/main" id="{98BAF301-3889-B14E-8455-99C87F3D0DC0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935" name="TextBox 934">
              <a:extLst>
                <a:ext uri="{FF2B5EF4-FFF2-40B4-BE49-F238E27FC236}">
                  <a16:creationId xmlns:a16="http://schemas.microsoft.com/office/drawing/2014/main" id="{E291F2A2-E95E-2D4F-9255-73F226D82703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936" name="Straight Arrow Connector 935">
              <a:extLst>
                <a:ext uri="{FF2B5EF4-FFF2-40B4-BE49-F238E27FC236}">
                  <a16:creationId xmlns:a16="http://schemas.microsoft.com/office/drawing/2014/main" id="{1DCC1DAE-5314-244C-8F4E-0016D172250E}"/>
                </a:ext>
              </a:extLst>
            </p:cNvPr>
            <p:cNvCxnSpPr>
              <a:cxnSpLocks/>
              <a:endCxn id="914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7" name="TextBox 936">
              <a:extLst>
                <a:ext uri="{FF2B5EF4-FFF2-40B4-BE49-F238E27FC236}">
                  <a16:creationId xmlns:a16="http://schemas.microsoft.com/office/drawing/2014/main" id="{66CAEF46-DCCE-144D-86BD-8DD41548A578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938" name="Straight Arrow Connector 937">
              <a:extLst>
                <a:ext uri="{FF2B5EF4-FFF2-40B4-BE49-F238E27FC236}">
                  <a16:creationId xmlns:a16="http://schemas.microsoft.com/office/drawing/2014/main" id="{F63E97DD-EA84-6048-B50F-7919F92E51FC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9" name="TextBox 938">
              <a:extLst>
                <a:ext uri="{FF2B5EF4-FFF2-40B4-BE49-F238E27FC236}">
                  <a16:creationId xmlns:a16="http://schemas.microsoft.com/office/drawing/2014/main" id="{7791BD69-8413-664B-95B0-40FF6D5E7495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940" name="Straight Arrow Connector 939">
              <a:extLst>
                <a:ext uri="{FF2B5EF4-FFF2-40B4-BE49-F238E27FC236}">
                  <a16:creationId xmlns:a16="http://schemas.microsoft.com/office/drawing/2014/main" id="{F68B5B12-7566-6244-B59F-FA21F3B426B3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Straight Arrow Connector 940">
              <a:extLst>
                <a:ext uri="{FF2B5EF4-FFF2-40B4-BE49-F238E27FC236}">
                  <a16:creationId xmlns:a16="http://schemas.microsoft.com/office/drawing/2014/main" id="{9C74D5ED-86F8-FD4F-BDDF-E305753AD1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2" name="TextBox 941">
              <a:extLst>
                <a:ext uri="{FF2B5EF4-FFF2-40B4-BE49-F238E27FC236}">
                  <a16:creationId xmlns:a16="http://schemas.microsoft.com/office/drawing/2014/main" id="{79830D26-0825-654B-A29B-39C650E62F8E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943" name="Freeform 942">
              <a:extLst>
                <a:ext uri="{FF2B5EF4-FFF2-40B4-BE49-F238E27FC236}">
                  <a16:creationId xmlns:a16="http://schemas.microsoft.com/office/drawing/2014/main" id="{D7FCAD49-5209-E546-9040-6F2AA07FB8E7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4" name="TextBox 943">
              <a:extLst>
                <a:ext uri="{FF2B5EF4-FFF2-40B4-BE49-F238E27FC236}">
                  <a16:creationId xmlns:a16="http://schemas.microsoft.com/office/drawing/2014/main" id="{18977DF1-3732-2B41-BA4C-35673DE35230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945" name="TextBox 944">
              <a:extLst>
                <a:ext uri="{FF2B5EF4-FFF2-40B4-BE49-F238E27FC236}">
                  <a16:creationId xmlns:a16="http://schemas.microsoft.com/office/drawing/2014/main" id="{D244C8B3-0863-2448-8412-BB3560C0D047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946" name="Straight Arrow Connector 945">
              <a:extLst>
                <a:ext uri="{FF2B5EF4-FFF2-40B4-BE49-F238E27FC236}">
                  <a16:creationId xmlns:a16="http://schemas.microsoft.com/office/drawing/2014/main" id="{1174F82B-56F9-134A-A4DC-D874AED8593F}"/>
                </a:ext>
              </a:extLst>
            </p:cNvPr>
            <p:cNvCxnSpPr>
              <a:cxnSpLocks/>
              <a:stCxn id="914" idx="4"/>
              <a:endCxn id="91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7" name="Freeform 946">
              <a:extLst>
                <a:ext uri="{FF2B5EF4-FFF2-40B4-BE49-F238E27FC236}">
                  <a16:creationId xmlns:a16="http://schemas.microsoft.com/office/drawing/2014/main" id="{1AD04DF7-65B2-744F-A1BE-6109086A2654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8" name="Freeform 947">
              <a:extLst>
                <a:ext uri="{FF2B5EF4-FFF2-40B4-BE49-F238E27FC236}">
                  <a16:creationId xmlns:a16="http://schemas.microsoft.com/office/drawing/2014/main" id="{076F48DA-C40F-9845-8CCC-3497F6EED272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9" name="TextBox 948">
              <a:extLst>
                <a:ext uri="{FF2B5EF4-FFF2-40B4-BE49-F238E27FC236}">
                  <a16:creationId xmlns:a16="http://schemas.microsoft.com/office/drawing/2014/main" id="{C17C3848-3A50-394F-9D30-509CD3FED535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950" name="Straight Arrow Connector 949">
              <a:extLst>
                <a:ext uri="{FF2B5EF4-FFF2-40B4-BE49-F238E27FC236}">
                  <a16:creationId xmlns:a16="http://schemas.microsoft.com/office/drawing/2014/main" id="{18655BA0-11BC-854A-9891-E891FCB1F3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Straight Arrow Connector 950">
              <a:extLst>
                <a:ext uri="{FF2B5EF4-FFF2-40B4-BE49-F238E27FC236}">
                  <a16:creationId xmlns:a16="http://schemas.microsoft.com/office/drawing/2014/main" id="{98DEC82E-91F0-4749-AECD-DCB67BE5E1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2" name="TextBox 951">
              <a:extLst>
                <a:ext uri="{FF2B5EF4-FFF2-40B4-BE49-F238E27FC236}">
                  <a16:creationId xmlns:a16="http://schemas.microsoft.com/office/drawing/2014/main" id="{C52BCEC3-581D-1F46-9275-463CF11D47CF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953" name="Straight Arrow Connector 952">
              <a:extLst>
                <a:ext uri="{FF2B5EF4-FFF2-40B4-BE49-F238E27FC236}">
                  <a16:creationId xmlns:a16="http://schemas.microsoft.com/office/drawing/2014/main" id="{9D1303D3-D082-C94D-A588-E159F43469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4" name="TextBox 953">
              <a:extLst>
                <a:ext uri="{FF2B5EF4-FFF2-40B4-BE49-F238E27FC236}">
                  <a16:creationId xmlns:a16="http://schemas.microsoft.com/office/drawing/2014/main" id="{A2C7D33B-D51E-1642-BCC2-F03A967BCAB4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955" name="Oval 954">
            <a:extLst>
              <a:ext uri="{FF2B5EF4-FFF2-40B4-BE49-F238E27FC236}">
                <a16:creationId xmlns:a16="http://schemas.microsoft.com/office/drawing/2014/main" id="{79E85C02-C44B-A845-BB41-337F72C0DCD2}"/>
              </a:ext>
            </a:extLst>
          </p:cNvPr>
          <p:cNvSpPr/>
          <p:nvPr/>
        </p:nvSpPr>
        <p:spPr>
          <a:xfrm>
            <a:off x="3704948" y="525287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6" name="Oval 955">
            <a:extLst>
              <a:ext uri="{FF2B5EF4-FFF2-40B4-BE49-F238E27FC236}">
                <a16:creationId xmlns:a16="http://schemas.microsoft.com/office/drawing/2014/main" id="{1104E989-6C63-ED40-B795-BF93FB125C72}"/>
              </a:ext>
            </a:extLst>
          </p:cNvPr>
          <p:cNvSpPr/>
          <p:nvPr/>
        </p:nvSpPr>
        <p:spPr>
          <a:xfrm>
            <a:off x="3906777" y="520927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7" name="Oval 956">
            <a:extLst>
              <a:ext uri="{FF2B5EF4-FFF2-40B4-BE49-F238E27FC236}">
                <a16:creationId xmlns:a16="http://schemas.microsoft.com/office/drawing/2014/main" id="{8756960A-9C65-B24F-A78C-45168B735761}"/>
              </a:ext>
            </a:extLst>
          </p:cNvPr>
          <p:cNvSpPr/>
          <p:nvPr/>
        </p:nvSpPr>
        <p:spPr>
          <a:xfrm>
            <a:off x="4088052" y="525579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8" name="Oval 957">
            <a:extLst>
              <a:ext uri="{FF2B5EF4-FFF2-40B4-BE49-F238E27FC236}">
                <a16:creationId xmlns:a16="http://schemas.microsoft.com/office/drawing/2014/main" id="{517C0287-3796-B243-B75C-4C411997F0AE}"/>
              </a:ext>
            </a:extLst>
          </p:cNvPr>
          <p:cNvSpPr/>
          <p:nvPr/>
        </p:nvSpPr>
        <p:spPr>
          <a:xfrm>
            <a:off x="4221202" y="556219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9" name="Oval 958">
            <a:extLst>
              <a:ext uri="{FF2B5EF4-FFF2-40B4-BE49-F238E27FC236}">
                <a16:creationId xmlns:a16="http://schemas.microsoft.com/office/drawing/2014/main" id="{CEFA9FE9-E770-B447-BD5A-34F59E7484D4}"/>
              </a:ext>
            </a:extLst>
          </p:cNvPr>
          <p:cNvSpPr/>
          <p:nvPr/>
        </p:nvSpPr>
        <p:spPr>
          <a:xfrm>
            <a:off x="4402477" y="628248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0" name="Oval 959">
            <a:extLst>
              <a:ext uri="{FF2B5EF4-FFF2-40B4-BE49-F238E27FC236}">
                <a16:creationId xmlns:a16="http://schemas.microsoft.com/office/drawing/2014/main" id="{87F8A4C3-7D56-F34F-B6B4-B23DB9B7E91F}"/>
              </a:ext>
            </a:extLst>
          </p:cNvPr>
          <p:cNvSpPr/>
          <p:nvPr/>
        </p:nvSpPr>
        <p:spPr>
          <a:xfrm>
            <a:off x="4583752" y="635788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1" name="Oval 960">
            <a:extLst>
              <a:ext uri="{FF2B5EF4-FFF2-40B4-BE49-F238E27FC236}">
                <a16:creationId xmlns:a16="http://schemas.microsoft.com/office/drawing/2014/main" id="{45609A23-8653-3E46-9AF1-C8027566C1F1}"/>
              </a:ext>
            </a:extLst>
          </p:cNvPr>
          <p:cNvSpPr/>
          <p:nvPr/>
        </p:nvSpPr>
        <p:spPr>
          <a:xfrm>
            <a:off x="4901387" y="709903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2" name="Oval 961">
            <a:extLst>
              <a:ext uri="{FF2B5EF4-FFF2-40B4-BE49-F238E27FC236}">
                <a16:creationId xmlns:a16="http://schemas.microsoft.com/office/drawing/2014/main" id="{64FD109A-FD2A-C443-ACF8-E10BF455317F}"/>
              </a:ext>
            </a:extLst>
          </p:cNvPr>
          <p:cNvSpPr/>
          <p:nvPr/>
        </p:nvSpPr>
        <p:spPr>
          <a:xfrm>
            <a:off x="4582149" y="896473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3" name="Oval 962">
            <a:extLst>
              <a:ext uri="{FF2B5EF4-FFF2-40B4-BE49-F238E27FC236}">
                <a16:creationId xmlns:a16="http://schemas.microsoft.com/office/drawing/2014/main" id="{9E3F3899-255C-3743-AC0F-B1D97475F758}"/>
              </a:ext>
            </a:extLst>
          </p:cNvPr>
          <p:cNvSpPr/>
          <p:nvPr/>
        </p:nvSpPr>
        <p:spPr>
          <a:xfrm>
            <a:off x="3879505" y="713592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4" name="Oval 963">
            <a:extLst>
              <a:ext uri="{FF2B5EF4-FFF2-40B4-BE49-F238E27FC236}">
                <a16:creationId xmlns:a16="http://schemas.microsoft.com/office/drawing/2014/main" id="{DFE99108-CF43-6E4A-8597-1B5FC4D58CCF}"/>
              </a:ext>
            </a:extLst>
          </p:cNvPr>
          <p:cNvSpPr/>
          <p:nvPr/>
        </p:nvSpPr>
        <p:spPr>
          <a:xfrm>
            <a:off x="4225511" y="632888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5" name="Oval 964">
            <a:extLst>
              <a:ext uri="{FF2B5EF4-FFF2-40B4-BE49-F238E27FC236}">
                <a16:creationId xmlns:a16="http://schemas.microsoft.com/office/drawing/2014/main" id="{90B9FA76-48AF-5D4E-9845-255A561931D5}"/>
              </a:ext>
            </a:extLst>
          </p:cNvPr>
          <p:cNvSpPr/>
          <p:nvPr/>
        </p:nvSpPr>
        <p:spPr>
          <a:xfrm>
            <a:off x="4713193" y="708521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6" name="Oval 965">
            <a:extLst>
              <a:ext uri="{FF2B5EF4-FFF2-40B4-BE49-F238E27FC236}">
                <a16:creationId xmlns:a16="http://schemas.microsoft.com/office/drawing/2014/main" id="{5E8B10B1-BC7F-CC46-B238-E4887982920D}"/>
              </a:ext>
            </a:extLst>
          </p:cNvPr>
          <p:cNvSpPr/>
          <p:nvPr/>
        </p:nvSpPr>
        <p:spPr>
          <a:xfrm>
            <a:off x="4114819" y="709323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7" name="Oval 966">
            <a:extLst>
              <a:ext uri="{FF2B5EF4-FFF2-40B4-BE49-F238E27FC236}">
                <a16:creationId xmlns:a16="http://schemas.microsoft.com/office/drawing/2014/main" id="{FDF68B85-7396-784E-9CB8-C779F16B972A}"/>
              </a:ext>
            </a:extLst>
          </p:cNvPr>
          <p:cNvSpPr/>
          <p:nvPr/>
        </p:nvSpPr>
        <p:spPr>
          <a:xfrm>
            <a:off x="4005265" y="582213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8" name="Oval 967">
            <a:extLst>
              <a:ext uri="{FF2B5EF4-FFF2-40B4-BE49-F238E27FC236}">
                <a16:creationId xmlns:a16="http://schemas.microsoft.com/office/drawing/2014/main" id="{D17F3AE5-F739-874A-B084-EBA841700C0F}"/>
              </a:ext>
            </a:extLst>
          </p:cNvPr>
          <p:cNvSpPr/>
          <p:nvPr/>
        </p:nvSpPr>
        <p:spPr>
          <a:xfrm>
            <a:off x="4220416" y="900908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9" name="Oval 968">
            <a:extLst>
              <a:ext uri="{FF2B5EF4-FFF2-40B4-BE49-F238E27FC236}">
                <a16:creationId xmlns:a16="http://schemas.microsoft.com/office/drawing/2014/main" id="{2EE29DC3-2D8A-C140-8344-67E18F2D2BE1}"/>
              </a:ext>
            </a:extLst>
          </p:cNvPr>
          <p:cNvSpPr/>
          <p:nvPr/>
        </p:nvSpPr>
        <p:spPr>
          <a:xfrm>
            <a:off x="5442200" y="770817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0" name="Oval 969">
            <a:extLst>
              <a:ext uri="{FF2B5EF4-FFF2-40B4-BE49-F238E27FC236}">
                <a16:creationId xmlns:a16="http://schemas.microsoft.com/office/drawing/2014/main" id="{A46D470C-2978-AE4A-957F-8693EF3A67EA}"/>
              </a:ext>
            </a:extLst>
          </p:cNvPr>
          <p:cNvSpPr/>
          <p:nvPr/>
        </p:nvSpPr>
        <p:spPr>
          <a:xfrm>
            <a:off x="4186537" y="771627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1" name="Oval 970">
            <a:extLst>
              <a:ext uri="{FF2B5EF4-FFF2-40B4-BE49-F238E27FC236}">
                <a16:creationId xmlns:a16="http://schemas.microsoft.com/office/drawing/2014/main" id="{1E0A9035-7D3A-D34E-A237-FE32346D799A}"/>
              </a:ext>
            </a:extLst>
          </p:cNvPr>
          <p:cNvSpPr/>
          <p:nvPr/>
        </p:nvSpPr>
        <p:spPr>
          <a:xfrm>
            <a:off x="4623547" y="772170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2" name="Oval 971">
            <a:extLst>
              <a:ext uri="{FF2B5EF4-FFF2-40B4-BE49-F238E27FC236}">
                <a16:creationId xmlns:a16="http://schemas.microsoft.com/office/drawing/2014/main" id="{A8D27CDC-CB78-FC49-A639-847840A7414F}"/>
              </a:ext>
            </a:extLst>
          </p:cNvPr>
          <p:cNvSpPr/>
          <p:nvPr/>
        </p:nvSpPr>
        <p:spPr>
          <a:xfrm>
            <a:off x="4983215" y="796700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3" name="Oval 972">
            <a:extLst>
              <a:ext uri="{FF2B5EF4-FFF2-40B4-BE49-F238E27FC236}">
                <a16:creationId xmlns:a16="http://schemas.microsoft.com/office/drawing/2014/main" id="{D4DC830F-688F-0B41-AB7D-15EC29AAEA67}"/>
              </a:ext>
            </a:extLst>
          </p:cNvPr>
          <p:cNvSpPr/>
          <p:nvPr/>
        </p:nvSpPr>
        <p:spPr>
          <a:xfrm>
            <a:off x="4812887" y="848247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4" name="Oval 973">
            <a:extLst>
              <a:ext uri="{FF2B5EF4-FFF2-40B4-BE49-F238E27FC236}">
                <a16:creationId xmlns:a16="http://schemas.microsoft.com/office/drawing/2014/main" id="{96DD5698-A786-A44A-B932-7545865AACC7}"/>
              </a:ext>
            </a:extLst>
          </p:cNvPr>
          <p:cNvSpPr/>
          <p:nvPr/>
        </p:nvSpPr>
        <p:spPr>
          <a:xfrm>
            <a:off x="5382144" y="847351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5" name="Oval 974">
            <a:extLst>
              <a:ext uri="{FF2B5EF4-FFF2-40B4-BE49-F238E27FC236}">
                <a16:creationId xmlns:a16="http://schemas.microsoft.com/office/drawing/2014/main" id="{64DF968A-5ED7-0645-A4E2-B20741F09CDD}"/>
              </a:ext>
            </a:extLst>
          </p:cNvPr>
          <p:cNvSpPr/>
          <p:nvPr/>
        </p:nvSpPr>
        <p:spPr>
          <a:xfrm>
            <a:off x="4419619" y="831242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6" name="Group 975">
            <a:extLst>
              <a:ext uri="{FF2B5EF4-FFF2-40B4-BE49-F238E27FC236}">
                <a16:creationId xmlns:a16="http://schemas.microsoft.com/office/drawing/2014/main" id="{61A006D6-50C8-094F-B917-0FF2474FAE02}"/>
              </a:ext>
            </a:extLst>
          </p:cNvPr>
          <p:cNvGrpSpPr/>
          <p:nvPr/>
        </p:nvGrpSpPr>
        <p:grpSpPr>
          <a:xfrm>
            <a:off x="5768230" y="4828761"/>
            <a:ext cx="2444205" cy="4620717"/>
            <a:chOff x="332046" y="3492740"/>
            <a:chExt cx="2444205" cy="4620717"/>
          </a:xfrm>
        </p:grpSpPr>
        <p:sp>
          <p:nvSpPr>
            <p:cNvPr id="977" name="Oval 976">
              <a:extLst>
                <a:ext uri="{FF2B5EF4-FFF2-40B4-BE49-F238E27FC236}">
                  <a16:creationId xmlns:a16="http://schemas.microsoft.com/office/drawing/2014/main" id="{AE63323C-AE74-A64D-9C6A-06C5C00196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978" name="Triangle 977">
              <a:extLst>
                <a:ext uri="{FF2B5EF4-FFF2-40B4-BE49-F238E27FC236}">
                  <a16:creationId xmlns:a16="http://schemas.microsoft.com/office/drawing/2014/main" id="{0F28B193-373C-244F-BD47-97174F73CA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979" name="Oval 978">
              <a:extLst>
                <a:ext uri="{FF2B5EF4-FFF2-40B4-BE49-F238E27FC236}">
                  <a16:creationId xmlns:a16="http://schemas.microsoft.com/office/drawing/2014/main" id="{34DC7DAB-7B34-B942-82EE-4BEEFD15D1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980" name="Triangle 979">
              <a:extLst>
                <a:ext uri="{FF2B5EF4-FFF2-40B4-BE49-F238E27FC236}">
                  <a16:creationId xmlns:a16="http://schemas.microsoft.com/office/drawing/2014/main" id="{CDB6949D-C90C-A643-BFB3-CAC677B870B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981" name="Rectangle 980">
              <a:extLst>
                <a:ext uri="{FF2B5EF4-FFF2-40B4-BE49-F238E27FC236}">
                  <a16:creationId xmlns:a16="http://schemas.microsoft.com/office/drawing/2014/main" id="{3DBB53FD-E841-2548-A11C-F78B60557D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82" name="Triangle 981">
              <a:extLst>
                <a:ext uri="{FF2B5EF4-FFF2-40B4-BE49-F238E27FC236}">
                  <a16:creationId xmlns:a16="http://schemas.microsoft.com/office/drawing/2014/main" id="{A32C0011-AA88-0047-9BBD-870AD9093B7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983" name="Straight Arrow Connector 982">
              <a:extLst>
                <a:ext uri="{FF2B5EF4-FFF2-40B4-BE49-F238E27FC236}">
                  <a16:creationId xmlns:a16="http://schemas.microsoft.com/office/drawing/2014/main" id="{6B5D317A-EB33-064F-BAD2-7F7D772017E0}"/>
                </a:ext>
              </a:extLst>
            </p:cNvPr>
            <p:cNvCxnSpPr>
              <a:cxnSpLocks/>
              <a:stCxn id="981" idx="2"/>
              <a:endCxn id="982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4" name="Oval 983">
              <a:extLst>
                <a:ext uri="{FF2B5EF4-FFF2-40B4-BE49-F238E27FC236}">
                  <a16:creationId xmlns:a16="http://schemas.microsoft.com/office/drawing/2014/main" id="{A28390AE-A3F1-6F44-8E85-D5D8C8EDBA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985" name="Straight Arrow Connector 984">
              <a:extLst>
                <a:ext uri="{FF2B5EF4-FFF2-40B4-BE49-F238E27FC236}">
                  <a16:creationId xmlns:a16="http://schemas.microsoft.com/office/drawing/2014/main" id="{26F81242-2DC3-CB4E-BA54-DAADAD3EEA46}"/>
                </a:ext>
              </a:extLst>
            </p:cNvPr>
            <p:cNvCxnSpPr>
              <a:cxnSpLocks noChangeAspect="1"/>
              <a:stCxn id="994" idx="4"/>
              <a:endCxn id="984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6" name="Freeform 985">
              <a:extLst>
                <a:ext uri="{FF2B5EF4-FFF2-40B4-BE49-F238E27FC236}">
                  <a16:creationId xmlns:a16="http://schemas.microsoft.com/office/drawing/2014/main" id="{ECFD2E81-AB4A-014A-9013-F8459FC1FF7E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7" name="Straight Arrow Connector 986">
              <a:extLst>
                <a:ext uri="{FF2B5EF4-FFF2-40B4-BE49-F238E27FC236}">
                  <a16:creationId xmlns:a16="http://schemas.microsoft.com/office/drawing/2014/main" id="{74AF69FF-DFF7-AC40-9B4E-BFFF71B27305}"/>
                </a:ext>
              </a:extLst>
            </p:cNvPr>
            <p:cNvCxnSpPr>
              <a:cxnSpLocks/>
              <a:stCxn id="981" idx="2"/>
              <a:endCxn id="980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Arrow Connector 987">
              <a:extLst>
                <a:ext uri="{FF2B5EF4-FFF2-40B4-BE49-F238E27FC236}">
                  <a16:creationId xmlns:a16="http://schemas.microsoft.com/office/drawing/2014/main" id="{B6BB1E39-FD27-F34A-B15D-8710F64B78F4}"/>
                </a:ext>
              </a:extLst>
            </p:cNvPr>
            <p:cNvCxnSpPr>
              <a:cxnSpLocks/>
              <a:endCxn id="990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9" name="Freeform 988">
              <a:extLst>
                <a:ext uri="{FF2B5EF4-FFF2-40B4-BE49-F238E27FC236}">
                  <a16:creationId xmlns:a16="http://schemas.microsoft.com/office/drawing/2014/main" id="{F5B4AD0E-177A-2E44-8A16-3379A11FE9B6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990" name="Oval 989">
              <a:extLst>
                <a:ext uri="{FF2B5EF4-FFF2-40B4-BE49-F238E27FC236}">
                  <a16:creationId xmlns:a16="http://schemas.microsoft.com/office/drawing/2014/main" id="{BEBEEF05-7510-9E48-9EFD-46FDAF42949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991" name="Oval 990">
              <a:extLst>
                <a:ext uri="{FF2B5EF4-FFF2-40B4-BE49-F238E27FC236}">
                  <a16:creationId xmlns:a16="http://schemas.microsoft.com/office/drawing/2014/main" id="{3CA91B31-09A4-E04D-8206-C17A9EA64B6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92" name="Straight Arrow Connector 991">
              <a:extLst>
                <a:ext uri="{FF2B5EF4-FFF2-40B4-BE49-F238E27FC236}">
                  <a16:creationId xmlns:a16="http://schemas.microsoft.com/office/drawing/2014/main" id="{1E574494-8861-DE45-9F18-E0D82B2CA700}"/>
                </a:ext>
              </a:extLst>
            </p:cNvPr>
            <p:cNvCxnSpPr>
              <a:cxnSpLocks noChangeAspect="1"/>
              <a:stCxn id="991" idx="4"/>
              <a:endCxn id="994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3" name="Oval 992">
              <a:extLst>
                <a:ext uri="{FF2B5EF4-FFF2-40B4-BE49-F238E27FC236}">
                  <a16:creationId xmlns:a16="http://schemas.microsoft.com/office/drawing/2014/main" id="{7DAF3B0F-937F-424E-91F6-6D7DE8CF333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94" name="Oval 993">
              <a:extLst>
                <a:ext uri="{FF2B5EF4-FFF2-40B4-BE49-F238E27FC236}">
                  <a16:creationId xmlns:a16="http://schemas.microsoft.com/office/drawing/2014/main" id="{0F4B0B58-2682-5546-8F87-7D82D2AADE2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995" name="Straight Arrow Connector 994">
              <a:extLst>
                <a:ext uri="{FF2B5EF4-FFF2-40B4-BE49-F238E27FC236}">
                  <a16:creationId xmlns:a16="http://schemas.microsoft.com/office/drawing/2014/main" id="{4C96284B-C809-B94E-97E6-35F0FCC08B83}"/>
                </a:ext>
              </a:extLst>
            </p:cNvPr>
            <p:cNvCxnSpPr>
              <a:cxnSpLocks noChangeAspect="1"/>
              <a:stCxn id="993" idx="4"/>
              <a:endCxn id="994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Arrow Connector 995">
              <a:extLst>
                <a:ext uri="{FF2B5EF4-FFF2-40B4-BE49-F238E27FC236}">
                  <a16:creationId xmlns:a16="http://schemas.microsoft.com/office/drawing/2014/main" id="{C6F2229A-CA9F-0E43-A3ED-2569930BE19A}"/>
                </a:ext>
              </a:extLst>
            </p:cNvPr>
            <p:cNvCxnSpPr>
              <a:cxnSpLocks/>
              <a:stCxn id="990" idx="4"/>
              <a:endCxn id="993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Straight Arrow Connector 996">
              <a:extLst>
                <a:ext uri="{FF2B5EF4-FFF2-40B4-BE49-F238E27FC236}">
                  <a16:creationId xmlns:a16="http://schemas.microsoft.com/office/drawing/2014/main" id="{EE056A6F-5FD1-9548-828E-C084A4016BED}"/>
                </a:ext>
              </a:extLst>
            </p:cNvPr>
            <p:cNvCxnSpPr>
              <a:cxnSpLocks noChangeAspect="1"/>
              <a:stCxn id="978" idx="3"/>
              <a:endCxn id="990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8" name="Rectangle 997">
              <a:extLst>
                <a:ext uri="{FF2B5EF4-FFF2-40B4-BE49-F238E27FC236}">
                  <a16:creationId xmlns:a16="http://schemas.microsoft.com/office/drawing/2014/main" id="{BFDEF637-4A3D-5A42-8102-7627311546BF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9" name="TextBox 998">
              <a:extLst>
                <a:ext uri="{FF2B5EF4-FFF2-40B4-BE49-F238E27FC236}">
                  <a16:creationId xmlns:a16="http://schemas.microsoft.com/office/drawing/2014/main" id="{9A3CB8AD-F778-9349-9736-6C69A979093C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000" name="TextBox 999">
              <a:extLst>
                <a:ext uri="{FF2B5EF4-FFF2-40B4-BE49-F238E27FC236}">
                  <a16:creationId xmlns:a16="http://schemas.microsoft.com/office/drawing/2014/main" id="{90D74143-8032-9646-85F0-7B4642B62A9E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01" name="Straight Arrow Connector 1000">
              <a:extLst>
                <a:ext uri="{FF2B5EF4-FFF2-40B4-BE49-F238E27FC236}">
                  <a16:creationId xmlns:a16="http://schemas.microsoft.com/office/drawing/2014/main" id="{72B6B86B-0B73-8A40-8C51-4668A08A01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Arrow Connector 1001">
              <a:extLst>
                <a:ext uri="{FF2B5EF4-FFF2-40B4-BE49-F238E27FC236}">
                  <a16:creationId xmlns:a16="http://schemas.microsoft.com/office/drawing/2014/main" id="{E5076546-D98C-C24C-94B4-1A163580C2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Arrow Connector 1002">
              <a:extLst>
                <a:ext uri="{FF2B5EF4-FFF2-40B4-BE49-F238E27FC236}">
                  <a16:creationId xmlns:a16="http://schemas.microsoft.com/office/drawing/2014/main" id="{969830A7-7FF5-8E4B-AFB7-8F9D92000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4" name="TextBox 1003">
              <a:extLst>
                <a:ext uri="{FF2B5EF4-FFF2-40B4-BE49-F238E27FC236}">
                  <a16:creationId xmlns:a16="http://schemas.microsoft.com/office/drawing/2014/main" id="{10545A3E-6C0D-1640-A8BB-C145C9906893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005" name="Freeform 1004">
              <a:extLst>
                <a:ext uri="{FF2B5EF4-FFF2-40B4-BE49-F238E27FC236}">
                  <a16:creationId xmlns:a16="http://schemas.microsoft.com/office/drawing/2014/main" id="{F16A3672-2A8D-964F-B56E-B56FF00DB7F7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6" name="TextBox 1005">
              <a:extLst>
                <a:ext uri="{FF2B5EF4-FFF2-40B4-BE49-F238E27FC236}">
                  <a16:creationId xmlns:a16="http://schemas.microsoft.com/office/drawing/2014/main" id="{16B2894B-4465-4E4D-80D9-BA1FC5AF5046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007" name="TextBox 1006">
              <a:extLst>
                <a:ext uri="{FF2B5EF4-FFF2-40B4-BE49-F238E27FC236}">
                  <a16:creationId xmlns:a16="http://schemas.microsoft.com/office/drawing/2014/main" id="{DF483394-4EA8-FD42-B0CE-EC9926D19C5D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008" name="Straight Arrow Connector 1007">
              <a:extLst>
                <a:ext uri="{FF2B5EF4-FFF2-40B4-BE49-F238E27FC236}">
                  <a16:creationId xmlns:a16="http://schemas.microsoft.com/office/drawing/2014/main" id="{F2F1527E-CEBE-0C44-8E18-A09485A91F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Straight Arrow Connector 1008">
              <a:extLst>
                <a:ext uri="{FF2B5EF4-FFF2-40B4-BE49-F238E27FC236}">
                  <a16:creationId xmlns:a16="http://schemas.microsoft.com/office/drawing/2014/main" id="{CF4445DF-EFCA-7347-A312-6769C0DC7F45}"/>
                </a:ext>
              </a:extLst>
            </p:cNvPr>
            <p:cNvCxnSpPr>
              <a:cxnSpLocks/>
              <a:endCxn id="991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0" name="TextBox 1009">
              <a:extLst>
                <a:ext uri="{FF2B5EF4-FFF2-40B4-BE49-F238E27FC236}">
                  <a16:creationId xmlns:a16="http://schemas.microsoft.com/office/drawing/2014/main" id="{DB222748-1F6C-0B4B-B1BD-CC028645A01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11" name="TextBox 1010">
              <a:extLst>
                <a:ext uri="{FF2B5EF4-FFF2-40B4-BE49-F238E27FC236}">
                  <a16:creationId xmlns:a16="http://schemas.microsoft.com/office/drawing/2014/main" id="{AECE764C-C860-8442-A691-778549FE2BB2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012" name="Straight Arrow Connector 1011">
              <a:extLst>
                <a:ext uri="{FF2B5EF4-FFF2-40B4-BE49-F238E27FC236}">
                  <a16:creationId xmlns:a16="http://schemas.microsoft.com/office/drawing/2014/main" id="{A7507142-D79A-D241-A31E-08CE11D46002}"/>
                </a:ext>
              </a:extLst>
            </p:cNvPr>
            <p:cNvCxnSpPr>
              <a:cxnSpLocks/>
              <a:endCxn id="990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3" name="TextBox 1012">
              <a:extLst>
                <a:ext uri="{FF2B5EF4-FFF2-40B4-BE49-F238E27FC236}">
                  <a16:creationId xmlns:a16="http://schemas.microsoft.com/office/drawing/2014/main" id="{D4FEA1CC-8547-5547-B1D4-189DEA0ED0A6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014" name="Straight Arrow Connector 1013">
              <a:extLst>
                <a:ext uri="{FF2B5EF4-FFF2-40B4-BE49-F238E27FC236}">
                  <a16:creationId xmlns:a16="http://schemas.microsoft.com/office/drawing/2014/main" id="{431D83F7-725A-0543-B702-C3C9F13C2601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5" name="TextBox 1014">
              <a:extLst>
                <a:ext uri="{FF2B5EF4-FFF2-40B4-BE49-F238E27FC236}">
                  <a16:creationId xmlns:a16="http://schemas.microsoft.com/office/drawing/2014/main" id="{D2332FA0-2290-8847-92D6-021488161C32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016" name="Straight Arrow Connector 1015">
              <a:extLst>
                <a:ext uri="{FF2B5EF4-FFF2-40B4-BE49-F238E27FC236}">
                  <a16:creationId xmlns:a16="http://schemas.microsoft.com/office/drawing/2014/main" id="{2974C746-F35B-2E41-82C8-B3B95CF00F9E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Arrow Connector 1016">
              <a:extLst>
                <a:ext uri="{FF2B5EF4-FFF2-40B4-BE49-F238E27FC236}">
                  <a16:creationId xmlns:a16="http://schemas.microsoft.com/office/drawing/2014/main" id="{8817A7DE-B8D5-A14F-BA3D-9EECCFA678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8" name="TextBox 1017">
              <a:extLst>
                <a:ext uri="{FF2B5EF4-FFF2-40B4-BE49-F238E27FC236}">
                  <a16:creationId xmlns:a16="http://schemas.microsoft.com/office/drawing/2014/main" id="{C0E24102-CBCB-8348-9723-89AC97E8E866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19" name="Freeform 1018">
              <a:extLst>
                <a:ext uri="{FF2B5EF4-FFF2-40B4-BE49-F238E27FC236}">
                  <a16:creationId xmlns:a16="http://schemas.microsoft.com/office/drawing/2014/main" id="{1F567EA7-14C4-254D-8682-7056CEB90529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0" name="TextBox 1019">
              <a:extLst>
                <a:ext uri="{FF2B5EF4-FFF2-40B4-BE49-F238E27FC236}">
                  <a16:creationId xmlns:a16="http://schemas.microsoft.com/office/drawing/2014/main" id="{8F884F16-19D7-9A47-886A-5605AECB6BB0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021" name="TextBox 1020">
              <a:extLst>
                <a:ext uri="{FF2B5EF4-FFF2-40B4-BE49-F238E27FC236}">
                  <a16:creationId xmlns:a16="http://schemas.microsoft.com/office/drawing/2014/main" id="{793989E2-9E67-5E4C-AC37-5D4A50DC493F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022" name="Straight Arrow Connector 1021">
              <a:extLst>
                <a:ext uri="{FF2B5EF4-FFF2-40B4-BE49-F238E27FC236}">
                  <a16:creationId xmlns:a16="http://schemas.microsoft.com/office/drawing/2014/main" id="{A17A3EF0-DE12-BB4C-9ADD-A541763E6B79}"/>
                </a:ext>
              </a:extLst>
            </p:cNvPr>
            <p:cNvCxnSpPr>
              <a:cxnSpLocks/>
              <a:stCxn id="990" idx="4"/>
              <a:endCxn id="991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3" name="Freeform 1022">
              <a:extLst>
                <a:ext uri="{FF2B5EF4-FFF2-40B4-BE49-F238E27FC236}">
                  <a16:creationId xmlns:a16="http://schemas.microsoft.com/office/drawing/2014/main" id="{EC60CABC-60DE-014D-A3A8-157B302618C8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Freeform 1023">
              <a:extLst>
                <a:ext uri="{FF2B5EF4-FFF2-40B4-BE49-F238E27FC236}">
                  <a16:creationId xmlns:a16="http://schemas.microsoft.com/office/drawing/2014/main" id="{48BBBB42-5DD0-414B-91E9-B67D5D7F5EA1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7F061E16-2F2A-1640-B8F1-90A85F1188A8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26" name="Straight Arrow Connector 1025">
              <a:extLst>
                <a:ext uri="{FF2B5EF4-FFF2-40B4-BE49-F238E27FC236}">
                  <a16:creationId xmlns:a16="http://schemas.microsoft.com/office/drawing/2014/main" id="{2E94A73F-AC9E-EA42-9235-229EB83D39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A9018EC3-8F10-DE4E-A4FD-C16133FEB9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C80A7EF9-F4C9-1744-9D62-11F5205DA0FB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29" name="Straight Arrow Connector 1028">
              <a:extLst>
                <a:ext uri="{FF2B5EF4-FFF2-40B4-BE49-F238E27FC236}">
                  <a16:creationId xmlns:a16="http://schemas.microsoft.com/office/drawing/2014/main" id="{E9EE6CEE-98D1-744A-A75E-9FC678309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6FA7000C-9FC5-D14A-8BBE-A4A338E4CDD2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031" name="Oval 1030">
            <a:extLst>
              <a:ext uri="{FF2B5EF4-FFF2-40B4-BE49-F238E27FC236}">
                <a16:creationId xmlns:a16="http://schemas.microsoft.com/office/drawing/2014/main" id="{30E1E4E2-08B3-4441-AC8F-31DB924B3CC7}"/>
              </a:ext>
            </a:extLst>
          </p:cNvPr>
          <p:cNvSpPr/>
          <p:nvPr/>
        </p:nvSpPr>
        <p:spPr>
          <a:xfrm>
            <a:off x="5933945" y="518429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8E4E4483-55C7-B84D-9501-3D7247FDFCF4}"/>
              </a:ext>
            </a:extLst>
          </p:cNvPr>
          <p:cNvSpPr/>
          <p:nvPr/>
        </p:nvSpPr>
        <p:spPr>
          <a:xfrm>
            <a:off x="6135774" y="514069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Oval 1032">
            <a:extLst>
              <a:ext uri="{FF2B5EF4-FFF2-40B4-BE49-F238E27FC236}">
                <a16:creationId xmlns:a16="http://schemas.microsoft.com/office/drawing/2014/main" id="{7B099612-4B5C-764B-8B38-B36E04D367F7}"/>
              </a:ext>
            </a:extLst>
          </p:cNvPr>
          <p:cNvSpPr/>
          <p:nvPr/>
        </p:nvSpPr>
        <p:spPr>
          <a:xfrm>
            <a:off x="6317049" y="518721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Oval 1033">
            <a:extLst>
              <a:ext uri="{FF2B5EF4-FFF2-40B4-BE49-F238E27FC236}">
                <a16:creationId xmlns:a16="http://schemas.microsoft.com/office/drawing/2014/main" id="{9F1C2037-C42A-174D-8E43-B848EB06AE83}"/>
              </a:ext>
            </a:extLst>
          </p:cNvPr>
          <p:cNvSpPr/>
          <p:nvPr/>
        </p:nvSpPr>
        <p:spPr>
          <a:xfrm>
            <a:off x="6450199" y="549361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F2A80D83-FA33-B841-8BF1-8173668DBD9B}"/>
              </a:ext>
            </a:extLst>
          </p:cNvPr>
          <p:cNvSpPr/>
          <p:nvPr/>
        </p:nvSpPr>
        <p:spPr>
          <a:xfrm>
            <a:off x="6631474" y="621390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62A31F5A-B925-D749-B166-17690A653DA8}"/>
              </a:ext>
            </a:extLst>
          </p:cNvPr>
          <p:cNvSpPr/>
          <p:nvPr/>
        </p:nvSpPr>
        <p:spPr>
          <a:xfrm>
            <a:off x="6812749" y="628930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E9A714F3-8943-D046-8589-B2AD355A1896}"/>
              </a:ext>
            </a:extLst>
          </p:cNvPr>
          <p:cNvSpPr/>
          <p:nvPr/>
        </p:nvSpPr>
        <p:spPr>
          <a:xfrm>
            <a:off x="7130384" y="703045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Oval 1037">
            <a:extLst>
              <a:ext uri="{FF2B5EF4-FFF2-40B4-BE49-F238E27FC236}">
                <a16:creationId xmlns:a16="http://schemas.microsoft.com/office/drawing/2014/main" id="{41FC89E0-8D80-9449-B3FA-4E4BC876085E}"/>
              </a:ext>
            </a:extLst>
          </p:cNvPr>
          <p:cNvSpPr/>
          <p:nvPr/>
        </p:nvSpPr>
        <p:spPr>
          <a:xfrm>
            <a:off x="6811146" y="889615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769458A2-4CCC-2A4D-83E1-977C03AC1E4F}"/>
              </a:ext>
            </a:extLst>
          </p:cNvPr>
          <p:cNvSpPr/>
          <p:nvPr/>
        </p:nvSpPr>
        <p:spPr>
          <a:xfrm>
            <a:off x="6108502" y="706734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4B814A1F-5288-864E-9F54-2D31074BA988}"/>
              </a:ext>
            </a:extLst>
          </p:cNvPr>
          <p:cNvSpPr/>
          <p:nvPr/>
        </p:nvSpPr>
        <p:spPr>
          <a:xfrm>
            <a:off x="6454508" y="62603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8BDB0A44-1177-4043-969C-7FCBC956016B}"/>
              </a:ext>
            </a:extLst>
          </p:cNvPr>
          <p:cNvSpPr/>
          <p:nvPr/>
        </p:nvSpPr>
        <p:spPr>
          <a:xfrm>
            <a:off x="6942190" y="701663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E556FBC4-F2C1-F648-B844-9EA3D1B79CCE}"/>
              </a:ext>
            </a:extLst>
          </p:cNvPr>
          <p:cNvSpPr/>
          <p:nvPr/>
        </p:nvSpPr>
        <p:spPr>
          <a:xfrm>
            <a:off x="6343816" y="702465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E5E661F4-6AB1-0945-950A-61C51E369D2F}"/>
              </a:ext>
            </a:extLst>
          </p:cNvPr>
          <p:cNvSpPr/>
          <p:nvPr/>
        </p:nvSpPr>
        <p:spPr>
          <a:xfrm>
            <a:off x="6234262" y="575355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1ADB1B16-6A1F-D648-A074-B79F672BA6DC}"/>
              </a:ext>
            </a:extLst>
          </p:cNvPr>
          <p:cNvSpPr/>
          <p:nvPr/>
        </p:nvSpPr>
        <p:spPr>
          <a:xfrm>
            <a:off x="6449413" y="894051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F1F6A9B9-AC22-1542-8288-4A7CDF3D2691}"/>
              </a:ext>
            </a:extLst>
          </p:cNvPr>
          <p:cNvSpPr/>
          <p:nvPr/>
        </p:nvSpPr>
        <p:spPr>
          <a:xfrm>
            <a:off x="7698091" y="762614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Oval 1045">
            <a:extLst>
              <a:ext uri="{FF2B5EF4-FFF2-40B4-BE49-F238E27FC236}">
                <a16:creationId xmlns:a16="http://schemas.microsoft.com/office/drawing/2014/main" id="{E24CD51B-F969-4E4D-824A-FE581DEE3134}"/>
              </a:ext>
            </a:extLst>
          </p:cNvPr>
          <p:cNvSpPr/>
          <p:nvPr/>
        </p:nvSpPr>
        <p:spPr>
          <a:xfrm>
            <a:off x="6415534" y="764769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E1AA154C-9C1E-864D-90B3-B23E65E6A779}"/>
              </a:ext>
            </a:extLst>
          </p:cNvPr>
          <p:cNvSpPr/>
          <p:nvPr/>
        </p:nvSpPr>
        <p:spPr>
          <a:xfrm>
            <a:off x="6852544" y="765312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BB817BF0-D485-E440-BF28-D39EB4BF8DDF}"/>
              </a:ext>
            </a:extLst>
          </p:cNvPr>
          <p:cNvSpPr/>
          <p:nvPr/>
        </p:nvSpPr>
        <p:spPr>
          <a:xfrm>
            <a:off x="7212212" y="789842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Oval 1048">
            <a:extLst>
              <a:ext uri="{FF2B5EF4-FFF2-40B4-BE49-F238E27FC236}">
                <a16:creationId xmlns:a16="http://schemas.microsoft.com/office/drawing/2014/main" id="{0B3D295F-AB28-994E-AA08-3295B2943367}"/>
              </a:ext>
            </a:extLst>
          </p:cNvPr>
          <p:cNvSpPr/>
          <p:nvPr/>
        </p:nvSpPr>
        <p:spPr>
          <a:xfrm>
            <a:off x="7041884" y="841389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30FBA6E6-894C-BB40-91E7-119001E4D68A}"/>
              </a:ext>
            </a:extLst>
          </p:cNvPr>
          <p:cNvSpPr/>
          <p:nvPr/>
        </p:nvSpPr>
        <p:spPr>
          <a:xfrm>
            <a:off x="7611141" y="840493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E41E270B-3308-B14A-B67B-B408EA93DDD4}"/>
              </a:ext>
            </a:extLst>
          </p:cNvPr>
          <p:cNvSpPr/>
          <p:nvPr/>
        </p:nvSpPr>
        <p:spPr>
          <a:xfrm>
            <a:off x="6648616" y="824384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B9EECCF3-6CC0-8142-81EA-80D2D9753A8F}"/>
              </a:ext>
            </a:extLst>
          </p:cNvPr>
          <p:cNvSpPr/>
          <p:nvPr/>
        </p:nvSpPr>
        <p:spPr>
          <a:xfrm>
            <a:off x="7529122" y="763157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BA965A81-60F6-254A-B738-5CD584A9910D}"/>
              </a:ext>
            </a:extLst>
          </p:cNvPr>
          <p:cNvGrpSpPr/>
          <p:nvPr/>
        </p:nvGrpSpPr>
        <p:grpSpPr>
          <a:xfrm>
            <a:off x="8055779" y="4874646"/>
            <a:ext cx="2444205" cy="4620717"/>
            <a:chOff x="332046" y="3492740"/>
            <a:chExt cx="2444205" cy="4620717"/>
          </a:xfrm>
        </p:grpSpPr>
        <p:sp>
          <p:nvSpPr>
            <p:cNvPr id="1054" name="Oval 1053">
              <a:extLst>
                <a:ext uri="{FF2B5EF4-FFF2-40B4-BE49-F238E27FC236}">
                  <a16:creationId xmlns:a16="http://schemas.microsoft.com/office/drawing/2014/main" id="{F1283652-C551-C448-AACC-184895C1FA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055" name="Triangle 1054">
              <a:extLst>
                <a:ext uri="{FF2B5EF4-FFF2-40B4-BE49-F238E27FC236}">
                  <a16:creationId xmlns:a16="http://schemas.microsoft.com/office/drawing/2014/main" id="{50A87491-6CDC-0440-BB4A-128679B04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056" name="Oval 1055">
              <a:extLst>
                <a:ext uri="{FF2B5EF4-FFF2-40B4-BE49-F238E27FC236}">
                  <a16:creationId xmlns:a16="http://schemas.microsoft.com/office/drawing/2014/main" id="{F1F25443-2222-384B-A501-25FF94725E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1057" name="Triangle 1056">
              <a:extLst>
                <a:ext uri="{FF2B5EF4-FFF2-40B4-BE49-F238E27FC236}">
                  <a16:creationId xmlns:a16="http://schemas.microsoft.com/office/drawing/2014/main" id="{5F3DDDDD-740B-B842-A37B-4484A0C2C6A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126F2F58-8B33-C64D-AFE4-C156F5E088D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059" name="Triangle 1058">
              <a:extLst>
                <a:ext uri="{FF2B5EF4-FFF2-40B4-BE49-F238E27FC236}">
                  <a16:creationId xmlns:a16="http://schemas.microsoft.com/office/drawing/2014/main" id="{32790EF6-12BE-784C-958C-B36ACE2B509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060" name="Straight Arrow Connector 1059">
              <a:extLst>
                <a:ext uri="{FF2B5EF4-FFF2-40B4-BE49-F238E27FC236}">
                  <a16:creationId xmlns:a16="http://schemas.microsoft.com/office/drawing/2014/main" id="{6A769E04-83C9-7A4A-9BDA-3B067051EC4A}"/>
                </a:ext>
              </a:extLst>
            </p:cNvPr>
            <p:cNvCxnSpPr>
              <a:cxnSpLocks/>
              <a:stCxn id="1058" idx="2"/>
              <a:endCxn id="1059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1" name="Oval 1060">
              <a:extLst>
                <a:ext uri="{FF2B5EF4-FFF2-40B4-BE49-F238E27FC236}">
                  <a16:creationId xmlns:a16="http://schemas.microsoft.com/office/drawing/2014/main" id="{F565B8ED-C339-3742-AB6F-38FFE37FEA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1062" name="Straight Arrow Connector 1061">
              <a:extLst>
                <a:ext uri="{FF2B5EF4-FFF2-40B4-BE49-F238E27FC236}">
                  <a16:creationId xmlns:a16="http://schemas.microsoft.com/office/drawing/2014/main" id="{854B74BB-643A-3540-99F3-8C068E6C8216}"/>
                </a:ext>
              </a:extLst>
            </p:cNvPr>
            <p:cNvCxnSpPr>
              <a:cxnSpLocks noChangeAspect="1"/>
              <a:stCxn id="1071" idx="4"/>
              <a:endCxn id="1061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3" name="Freeform 1062">
              <a:extLst>
                <a:ext uri="{FF2B5EF4-FFF2-40B4-BE49-F238E27FC236}">
                  <a16:creationId xmlns:a16="http://schemas.microsoft.com/office/drawing/2014/main" id="{C3BD68F0-67CC-654A-84D0-275A73B24EC8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4" name="Straight Arrow Connector 1063">
              <a:extLst>
                <a:ext uri="{FF2B5EF4-FFF2-40B4-BE49-F238E27FC236}">
                  <a16:creationId xmlns:a16="http://schemas.microsoft.com/office/drawing/2014/main" id="{FF7BFF94-2291-2149-825D-4343B3367ECE}"/>
                </a:ext>
              </a:extLst>
            </p:cNvPr>
            <p:cNvCxnSpPr>
              <a:cxnSpLocks/>
              <a:stCxn id="1058" idx="2"/>
              <a:endCxn id="1057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Arrow Connector 1064">
              <a:extLst>
                <a:ext uri="{FF2B5EF4-FFF2-40B4-BE49-F238E27FC236}">
                  <a16:creationId xmlns:a16="http://schemas.microsoft.com/office/drawing/2014/main" id="{18649956-AEDA-4B47-9926-3C9D5BDED32E}"/>
                </a:ext>
              </a:extLst>
            </p:cNvPr>
            <p:cNvCxnSpPr>
              <a:cxnSpLocks/>
              <a:endCxn id="1067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6" name="Freeform 1065">
              <a:extLst>
                <a:ext uri="{FF2B5EF4-FFF2-40B4-BE49-F238E27FC236}">
                  <a16:creationId xmlns:a16="http://schemas.microsoft.com/office/drawing/2014/main" id="{C743352F-0387-0341-92AD-466DAFB47CFC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1067" name="Oval 1066">
              <a:extLst>
                <a:ext uri="{FF2B5EF4-FFF2-40B4-BE49-F238E27FC236}">
                  <a16:creationId xmlns:a16="http://schemas.microsoft.com/office/drawing/2014/main" id="{DFF5A526-6A68-EF4C-AD1D-5A7D063AF4E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068" name="Oval 1067">
              <a:extLst>
                <a:ext uri="{FF2B5EF4-FFF2-40B4-BE49-F238E27FC236}">
                  <a16:creationId xmlns:a16="http://schemas.microsoft.com/office/drawing/2014/main" id="{EDECB314-3A94-934B-B379-0E2653957F3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69" name="Straight Arrow Connector 1068">
              <a:extLst>
                <a:ext uri="{FF2B5EF4-FFF2-40B4-BE49-F238E27FC236}">
                  <a16:creationId xmlns:a16="http://schemas.microsoft.com/office/drawing/2014/main" id="{F94B9FCB-CC30-6F48-871C-D6759E1CBE0D}"/>
                </a:ext>
              </a:extLst>
            </p:cNvPr>
            <p:cNvCxnSpPr>
              <a:cxnSpLocks noChangeAspect="1"/>
              <a:stCxn id="1068" idx="4"/>
              <a:endCxn id="1071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0" name="Oval 1069">
              <a:extLst>
                <a:ext uri="{FF2B5EF4-FFF2-40B4-BE49-F238E27FC236}">
                  <a16:creationId xmlns:a16="http://schemas.microsoft.com/office/drawing/2014/main" id="{C578FA95-5166-5240-A80D-F9EFC40918D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71" name="Oval 1070">
              <a:extLst>
                <a:ext uri="{FF2B5EF4-FFF2-40B4-BE49-F238E27FC236}">
                  <a16:creationId xmlns:a16="http://schemas.microsoft.com/office/drawing/2014/main" id="{91C56861-464F-694A-96FF-AECAB073FA0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072" name="Straight Arrow Connector 1071">
              <a:extLst>
                <a:ext uri="{FF2B5EF4-FFF2-40B4-BE49-F238E27FC236}">
                  <a16:creationId xmlns:a16="http://schemas.microsoft.com/office/drawing/2014/main" id="{DE49E20B-8F5A-A143-AD3D-2EC2124A893F}"/>
                </a:ext>
              </a:extLst>
            </p:cNvPr>
            <p:cNvCxnSpPr>
              <a:cxnSpLocks noChangeAspect="1"/>
              <a:stCxn id="1070" idx="4"/>
              <a:endCxn id="1071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Straight Arrow Connector 1072">
              <a:extLst>
                <a:ext uri="{FF2B5EF4-FFF2-40B4-BE49-F238E27FC236}">
                  <a16:creationId xmlns:a16="http://schemas.microsoft.com/office/drawing/2014/main" id="{13FDAC7D-718A-FF4A-A496-D1CB47035AE5}"/>
                </a:ext>
              </a:extLst>
            </p:cNvPr>
            <p:cNvCxnSpPr>
              <a:cxnSpLocks/>
              <a:stCxn id="1067" idx="4"/>
              <a:endCxn id="1070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Straight Arrow Connector 1073">
              <a:extLst>
                <a:ext uri="{FF2B5EF4-FFF2-40B4-BE49-F238E27FC236}">
                  <a16:creationId xmlns:a16="http://schemas.microsoft.com/office/drawing/2014/main" id="{7B153878-B95F-3E45-8179-0F240E9557CD}"/>
                </a:ext>
              </a:extLst>
            </p:cNvPr>
            <p:cNvCxnSpPr>
              <a:cxnSpLocks noChangeAspect="1"/>
              <a:stCxn id="1055" idx="3"/>
              <a:endCxn id="1067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5" name="Rectangle 1074">
              <a:extLst>
                <a:ext uri="{FF2B5EF4-FFF2-40B4-BE49-F238E27FC236}">
                  <a16:creationId xmlns:a16="http://schemas.microsoft.com/office/drawing/2014/main" id="{4AC38FEB-14C3-EF4A-A126-30E7333EC54A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CCC4DD0A-6F5A-E14E-B57F-EB5AD96B4946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077" name="TextBox 1076">
              <a:extLst>
                <a:ext uri="{FF2B5EF4-FFF2-40B4-BE49-F238E27FC236}">
                  <a16:creationId xmlns:a16="http://schemas.microsoft.com/office/drawing/2014/main" id="{390778B1-7452-874D-B869-35659FD91473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78" name="Straight Arrow Connector 1077">
              <a:extLst>
                <a:ext uri="{FF2B5EF4-FFF2-40B4-BE49-F238E27FC236}">
                  <a16:creationId xmlns:a16="http://schemas.microsoft.com/office/drawing/2014/main" id="{BE5D1B3C-9187-7E4A-A547-D71D8C1E7B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Arrow Connector 1078">
              <a:extLst>
                <a:ext uri="{FF2B5EF4-FFF2-40B4-BE49-F238E27FC236}">
                  <a16:creationId xmlns:a16="http://schemas.microsoft.com/office/drawing/2014/main" id="{CE1DEAFD-F981-A245-9712-3E3DD2BA9D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Straight Arrow Connector 1079">
              <a:extLst>
                <a:ext uri="{FF2B5EF4-FFF2-40B4-BE49-F238E27FC236}">
                  <a16:creationId xmlns:a16="http://schemas.microsoft.com/office/drawing/2014/main" id="{E4CA44E1-4595-B44B-B049-BEC7B7B968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3EB2E6EE-CA55-0D43-92F4-D7FEB8281486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082" name="Freeform 1081">
              <a:extLst>
                <a:ext uri="{FF2B5EF4-FFF2-40B4-BE49-F238E27FC236}">
                  <a16:creationId xmlns:a16="http://schemas.microsoft.com/office/drawing/2014/main" id="{49F066B8-F316-364C-BFBB-42DA1A40D27B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5C32A83B-0F35-F04F-98FC-1B7C773174A3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875C159C-211E-834E-86C9-DED7248CDF29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085" name="Straight Arrow Connector 1084">
              <a:extLst>
                <a:ext uri="{FF2B5EF4-FFF2-40B4-BE49-F238E27FC236}">
                  <a16:creationId xmlns:a16="http://schemas.microsoft.com/office/drawing/2014/main" id="{A5E6EDB8-6F69-FA40-9D13-257F55D3A2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Arrow Connector 1085">
              <a:extLst>
                <a:ext uri="{FF2B5EF4-FFF2-40B4-BE49-F238E27FC236}">
                  <a16:creationId xmlns:a16="http://schemas.microsoft.com/office/drawing/2014/main" id="{D1A02A02-063E-BC4C-B4AC-C0E29A4625C6}"/>
                </a:ext>
              </a:extLst>
            </p:cNvPr>
            <p:cNvCxnSpPr>
              <a:cxnSpLocks/>
              <a:endCxn id="1068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7" name="TextBox 1086">
              <a:extLst>
                <a:ext uri="{FF2B5EF4-FFF2-40B4-BE49-F238E27FC236}">
                  <a16:creationId xmlns:a16="http://schemas.microsoft.com/office/drawing/2014/main" id="{94D06A4B-B935-464C-993F-272EA9C95D68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37784BD7-9ABA-4E4F-A96B-32DC7F8FE68D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089" name="Straight Arrow Connector 1088">
              <a:extLst>
                <a:ext uri="{FF2B5EF4-FFF2-40B4-BE49-F238E27FC236}">
                  <a16:creationId xmlns:a16="http://schemas.microsoft.com/office/drawing/2014/main" id="{8292D949-70BB-6F4A-9969-1CE705121F8E}"/>
                </a:ext>
              </a:extLst>
            </p:cNvPr>
            <p:cNvCxnSpPr>
              <a:cxnSpLocks/>
              <a:endCxn id="1067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0" name="TextBox 1089">
              <a:extLst>
                <a:ext uri="{FF2B5EF4-FFF2-40B4-BE49-F238E27FC236}">
                  <a16:creationId xmlns:a16="http://schemas.microsoft.com/office/drawing/2014/main" id="{2608B2A3-FA49-4C49-BEF5-7BA2C851B733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091" name="Straight Arrow Connector 1090">
              <a:extLst>
                <a:ext uri="{FF2B5EF4-FFF2-40B4-BE49-F238E27FC236}">
                  <a16:creationId xmlns:a16="http://schemas.microsoft.com/office/drawing/2014/main" id="{AD0B758B-FDEA-2246-937A-6171D4348168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2" name="TextBox 1091">
              <a:extLst>
                <a:ext uri="{FF2B5EF4-FFF2-40B4-BE49-F238E27FC236}">
                  <a16:creationId xmlns:a16="http://schemas.microsoft.com/office/drawing/2014/main" id="{72499C90-9342-1F48-B33A-AD34B0FCACBE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093" name="Straight Arrow Connector 1092">
              <a:extLst>
                <a:ext uri="{FF2B5EF4-FFF2-40B4-BE49-F238E27FC236}">
                  <a16:creationId xmlns:a16="http://schemas.microsoft.com/office/drawing/2014/main" id="{ACE9A6F7-B726-8849-90E1-6B81FE5C33DA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Straight Arrow Connector 1093">
              <a:extLst>
                <a:ext uri="{FF2B5EF4-FFF2-40B4-BE49-F238E27FC236}">
                  <a16:creationId xmlns:a16="http://schemas.microsoft.com/office/drawing/2014/main" id="{30BAF4BC-1353-174F-8DD5-C177103EA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5" name="TextBox 1094">
              <a:extLst>
                <a:ext uri="{FF2B5EF4-FFF2-40B4-BE49-F238E27FC236}">
                  <a16:creationId xmlns:a16="http://schemas.microsoft.com/office/drawing/2014/main" id="{27F9FC64-5DAA-3148-853D-4C6D88E389A3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96" name="Freeform 1095">
              <a:extLst>
                <a:ext uri="{FF2B5EF4-FFF2-40B4-BE49-F238E27FC236}">
                  <a16:creationId xmlns:a16="http://schemas.microsoft.com/office/drawing/2014/main" id="{C05FA205-212B-3246-BADD-AD225E1BA22D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TextBox 1096">
              <a:extLst>
                <a:ext uri="{FF2B5EF4-FFF2-40B4-BE49-F238E27FC236}">
                  <a16:creationId xmlns:a16="http://schemas.microsoft.com/office/drawing/2014/main" id="{57CD63DD-6587-D841-90F3-637CDBDBC99C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098" name="TextBox 1097">
              <a:extLst>
                <a:ext uri="{FF2B5EF4-FFF2-40B4-BE49-F238E27FC236}">
                  <a16:creationId xmlns:a16="http://schemas.microsoft.com/office/drawing/2014/main" id="{1FCA1D0C-5C66-8447-B2E2-E44556236132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099" name="Straight Arrow Connector 1098">
              <a:extLst>
                <a:ext uri="{FF2B5EF4-FFF2-40B4-BE49-F238E27FC236}">
                  <a16:creationId xmlns:a16="http://schemas.microsoft.com/office/drawing/2014/main" id="{48D3F0E6-3DA0-9E43-872F-8FBC2FC958B5}"/>
                </a:ext>
              </a:extLst>
            </p:cNvPr>
            <p:cNvCxnSpPr>
              <a:cxnSpLocks/>
              <a:stCxn id="1067" idx="4"/>
              <a:endCxn id="1068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0" name="Freeform 1099">
              <a:extLst>
                <a:ext uri="{FF2B5EF4-FFF2-40B4-BE49-F238E27FC236}">
                  <a16:creationId xmlns:a16="http://schemas.microsoft.com/office/drawing/2014/main" id="{FB8AF5B6-87AF-8F43-A9F7-B303CE78A338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1" name="Freeform 1100">
              <a:extLst>
                <a:ext uri="{FF2B5EF4-FFF2-40B4-BE49-F238E27FC236}">
                  <a16:creationId xmlns:a16="http://schemas.microsoft.com/office/drawing/2014/main" id="{3702200C-607B-1848-BE1F-DDE00F395C4A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2" name="TextBox 1101">
              <a:extLst>
                <a:ext uri="{FF2B5EF4-FFF2-40B4-BE49-F238E27FC236}">
                  <a16:creationId xmlns:a16="http://schemas.microsoft.com/office/drawing/2014/main" id="{F22AC957-F54F-6848-BAFE-CE0E7BFA3D20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03" name="Straight Arrow Connector 1102">
              <a:extLst>
                <a:ext uri="{FF2B5EF4-FFF2-40B4-BE49-F238E27FC236}">
                  <a16:creationId xmlns:a16="http://schemas.microsoft.com/office/drawing/2014/main" id="{E60ADF5D-AFB1-2F45-8D83-06419B5C1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Straight Arrow Connector 1103">
              <a:extLst>
                <a:ext uri="{FF2B5EF4-FFF2-40B4-BE49-F238E27FC236}">
                  <a16:creationId xmlns:a16="http://schemas.microsoft.com/office/drawing/2014/main" id="{BAD8E8B5-13AB-6042-BE5F-D75FEC72CA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5" name="TextBox 1104">
              <a:extLst>
                <a:ext uri="{FF2B5EF4-FFF2-40B4-BE49-F238E27FC236}">
                  <a16:creationId xmlns:a16="http://schemas.microsoft.com/office/drawing/2014/main" id="{5B370ADB-6F78-9946-80B2-0FA06FB1A09C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06" name="Straight Arrow Connector 1105">
              <a:extLst>
                <a:ext uri="{FF2B5EF4-FFF2-40B4-BE49-F238E27FC236}">
                  <a16:creationId xmlns:a16="http://schemas.microsoft.com/office/drawing/2014/main" id="{9B20F105-ACA6-C941-B8CF-24D7715DE9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7" name="TextBox 1106">
              <a:extLst>
                <a:ext uri="{FF2B5EF4-FFF2-40B4-BE49-F238E27FC236}">
                  <a16:creationId xmlns:a16="http://schemas.microsoft.com/office/drawing/2014/main" id="{E36EC211-7779-5E41-8270-06E38B1AD089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108" name="Oval 1107">
            <a:extLst>
              <a:ext uri="{FF2B5EF4-FFF2-40B4-BE49-F238E27FC236}">
                <a16:creationId xmlns:a16="http://schemas.microsoft.com/office/drawing/2014/main" id="{AB8D43FC-62F8-CA41-A7F0-60941CE26B96}"/>
              </a:ext>
            </a:extLst>
          </p:cNvPr>
          <p:cNvSpPr/>
          <p:nvPr/>
        </p:nvSpPr>
        <p:spPr>
          <a:xfrm>
            <a:off x="8221494" y="523018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9" name="Oval 1108">
            <a:extLst>
              <a:ext uri="{FF2B5EF4-FFF2-40B4-BE49-F238E27FC236}">
                <a16:creationId xmlns:a16="http://schemas.microsoft.com/office/drawing/2014/main" id="{A64E3173-A987-2C40-A19D-F008A99846BB}"/>
              </a:ext>
            </a:extLst>
          </p:cNvPr>
          <p:cNvSpPr/>
          <p:nvPr/>
        </p:nvSpPr>
        <p:spPr>
          <a:xfrm>
            <a:off x="8423323" y="518657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0" name="Oval 1109">
            <a:extLst>
              <a:ext uri="{FF2B5EF4-FFF2-40B4-BE49-F238E27FC236}">
                <a16:creationId xmlns:a16="http://schemas.microsoft.com/office/drawing/2014/main" id="{AD48D778-8BB3-754E-AC02-F475E58A1799}"/>
              </a:ext>
            </a:extLst>
          </p:cNvPr>
          <p:cNvSpPr/>
          <p:nvPr/>
        </p:nvSpPr>
        <p:spPr>
          <a:xfrm>
            <a:off x="8604598" y="523310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1" name="Oval 1110">
            <a:extLst>
              <a:ext uri="{FF2B5EF4-FFF2-40B4-BE49-F238E27FC236}">
                <a16:creationId xmlns:a16="http://schemas.microsoft.com/office/drawing/2014/main" id="{258555BB-8EBD-1243-8E9A-D7351F4693E6}"/>
              </a:ext>
            </a:extLst>
          </p:cNvPr>
          <p:cNvSpPr/>
          <p:nvPr/>
        </p:nvSpPr>
        <p:spPr>
          <a:xfrm>
            <a:off x="8737748" y="55395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2" name="Oval 1111">
            <a:extLst>
              <a:ext uri="{FF2B5EF4-FFF2-40B4-BE49-F238E27FC236}">
                <a16:creationId xmlns:a16="http://schemas.microsoft.com/office/drawing/2014/main" id="{08E69237-6A2B-8A41-A31A-A0B2FE22F8D2}"/>
              </a:ext>
            </a:extLst>
          </p:cNvPr>
          <p:cNvSpPr/>
          <p:nvPr/>
        </p:nvSpPr>
        <p:spPr>
          <a:xfrm>
            <a:off x="8919023" y="625979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3" name="Oval 1112">
            <a:extLst>
              <a:ext uri="{FF2B5EF4-FFF2-40B4-BE49-F238E27FC236}">
                <a16:creationId xmlns:a16="http://schemas.microsoft.com/office/drawing/2014/main" id="{9B4A15A2-E124-6947-BC00-D955CBD619A1}"/>
              </a:ext>
            </a:extLst>
          </p:cNvPr>
          <p:cNvSpPr/>
          <p:nvPr/>
        </p:nvSpPr>
        <p:spPr>
          <a:xfrm>
            <a:off x="9100298" y="633519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4" name="Oval 1113">
            <a:extLst>
              <a:ext uri="{FF2B5EF4-FFF2-40B4-BE49-F238E27FC236}">
                <a16:creationId xmlns:a16="http://schemas.microsoft.com/office/drawing/2014/main" id="{DFAEFC60-89BC-3E47-9710-6085A9B4860D}"/>
              </a:ext>
            </a:extLst>
          </p:cNvPr>
          <p:cNvSpPr/>
          <p:nvPr/>
        </p:nvSpPr>
        <p:spPr>
          <a:xfrm>
            <a:off x="9417933" y="707633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5" name="Oval 1114">
            <a:extLst>
              <a:ext uri="{FF2B5EF4-FFF2-40B4-BE49-F238E27FC236}">
                <a16:creationId xmlns:a16="http://schemas.microsoft.com/office/drawing/2014/main" id="{3A533534-D1A7-704E-B3D9-8393A155FC28}"/>
              </a:ext>
            </a:extLst>
          </p:cNvPr>
          <p:cNvSpPr/>
          <p:nvPr/>
        </p:nvSpPr>
        <p:spPr>
          <a:xfrm>
            <a:off x="9098695" y="894203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6" name="Oval 1115">
            <a:extLst>
              <a:ext uri="{FF2B5EF4-FFF2-40B4-BE49-F238E27FC236}">
                <a16:creationId xmlns:a16="http://schemas.microsoft.com/office/drawing/2014/main" id="{C68226DF-AE8D-EF40-BDCD-A2FF81B8F0A6}"/>
              </a:ext>
            </a:extLst>
          </p:cNvPr>
          <p:cNvSpPr/>
          <p:nvPr/>
        </p:nvSpPr>
        <p:spPr>
          <a:xfrm>
            <a:off x="8396051" y="711323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7" name="Oval 1116">
            <a:extLst>
              <a:ext uri="{FF2B5EF4-FFF2-40B4-BE49-F238E27FC236}">
                <a16:creationId xmlns:a16="http://schemas.microsoft.com/office/drawing/2014/main" id="{AF27D878-996F-6E4E-8F9A-8A41888BD10A}"/>
              </a:ext>
            </a:extLst>
          </p:cNvPr>
          <p:cNvSpPr/>
          <p:nvPr/>
        </p:nvSpPr>
        <p:spPr>
          <a:xfrm>
            <a:off x="8742057" y="630618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8" name="Oval 1117">
            <a:extLst>
              <a:ext uri="{FF2B5EF4-FFF2-40B4-BE49-F238E27FC236}">
                <a16:creationId xmlns:a16="http://schemas.microsoft.com/office/drawing/2014/main" id="{34682DDC-B73D-A349-B366-74E1992506D6}"/>
              </a:ext>
            </a:extLst>
          </p:cNvPr>
          <p:cNvSpPr/>
          <p:nvPr/>
        </p:nvSpPr>
        <p:spPr>
          <a:xfrm>
            <a:off x="9229739" y="706251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9" name="Oval 1118">
            <a:extLst>
              <a:ext uri="{FF2B5EF4-FFF2-40B4-BE49-F238E27FC236}">
                <a16:creationId xmlns:a16="http://schemas.microsoft.com/office/drawing/2014/main" id="{F4765DA4-DEA7-AA47-8866-CDB7D23C4485}"/>
              </a:ext>
            </a:extLst>
          </p:cNvPr>
          <p:cNvSpPr/>
          <p:nvPr/>
        </p:nvSpPr>
        <p:spPr>
          <a:xfrm>
            <a:off x="8631365" y="707053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0" name="Oval 1119">
            <a:extLst>
              <a:ext uri="{FF2B5EF4-FFF2-40B4-BE49-F238E27FC236}">
                <a16:creationId xmlns:a16="http://schemas.microsoft.com/office/drawing/2014/main" id="{EC873DB1-F484-984A-90F4-75BC96476506}"/>
              </a:ext>
            </a:extLst>
          </p:cNvPr>
          <p:cNvSpPr/>
          <p:nvPr/>
        </p:nvSpPr>
        <p:spPr>
          <a:xfrm>
            <a:off x="8521811" y="579944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1" name="Oval 1120">
            <a:extLst>
              <a:ext uri="{FF2B5EF4-FFF2-40B4-BE49-F238E27FC236}">
                <a16:creationId xmlns:a16="http://schemas.microsoft.com/office/drawing/2014/main" id="{E0E4207D-5B73-B94B-8C0C-BC198F34A832}"/>
              </a:ext>
            </a:extLst>
          </p:cNvPr>
          <p:cNvSpPr/>
          <p:nvPr/>
        </p:nvSpPr>
        <p:spPr>
          <a:xfrm>
            <a:off x="8736962" y="898639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2" name="Oval 1121">
            <a:extLst>
              <a:ext uri="{FF2B5EF4-FFF2-40B4-BE49-F238E27FC236}">
                <a16:creationId xmlns:a16="http://schemas.microsoft.com/office/drawing/2014/main" id="{61C29696-7781-384E-86E4-754C1F57E617}"/>
              </a:ext>
            </a:extLst>
          </p:cNvPr>
          <p:cNvSpPr/>
          <p:nvPr/>
        </p:nvSpPr>
        <p:spPr>
          <a:xfrm>
            <a:off x="9985640" y="767203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3" name="Oval 1122">
            <a:extLst>
              <a:ext uri="{FF2B5EF4-FFF2-40B4-BE49-F238E27FC236}">
                <a16:creationId xmlns:a16="http://schemas.microsoft.com/office/drawing/2014/main" id="{B50B5790-C7E3-7B4E-AB66-6AB07B35AA3F}"/>
              </a:ext>
            </a:extLst>
          </p:cNvPr>
          <p:cNvSpPr/>
          <p:nvPr/>
        </p:nvSpPr>
        <p:spPr>
          <a:xfrm>
            <a:off x="8703083" y="769358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4" name="Oval 1123">
            <a:extLst>
              <a:ext uri="{FF2B5EF4-FFF2-40B4-BE49-F238E27FC236}">
                <a16:creationId xmlns:a16="http://schemas.microsoft.com/office/drawing/2014/main" id="{B57B1C3D-DD96-FD4A-9FDE-C9DBB49726A9}"/>
              </a:ext>
            </a:extLst>
          </p:cNvPr>
          <p:cNvSpPr/>
          <p:nvPr/>
        </p:nvSpPr>
        <p:spPr>
          <a:xfrm>
            <a:off x="9140093" y="769900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5" name="Oval 1124">
            <a:extLst>
              <a:ext uri="{FF2B5EF4-FFF2-40B4-BE49-F238E27FC236}">
                <a16:creationId xmlns:a16="http://schemas.microsoft.com/office/drawing/2014/main" id="{642A5472-5DD6-5D4F-A97C-CA3EB61F19E4}"/>
              </a:ext>
            </a:extLst>
          </p:cNvPr>
          <p:cNvSpPr/>
          <p:nvPr/>
        </p:nvSpPr>
        <p:spPr>
          <a:xfrm>
            <a:off x="9499761" y="794431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" name="Oval 1125">
            <a:extLst>
              <a:ext uri="{FF2B5EF4-FFF2-40B4-BE49-F238E27FC236}">
                <a16:creationId xmlns:a16="http://schemas.microsoft.com/office/drawing/2014/main" id="{3F07AD8B-7EF3-954F-960B-A066474D9D2B}"/>
              </a:ext>
            </a:extLst>
          </p:cNvPr>
          <p:cNvSpPr/>
          <p:nvPr/>
        </p:nvSpPr>
        <p:spPr>
          <a:xfrm>
            <a:off x="9329433" y="845978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" name="Oval 1126">
            <a:extLst>
              <a:ext uri="{FF2B5EF4-FFF2-40B4-BE49-F238E27FC236}">
                <a16:creationId xmlns:a16="http://schemas.microsoft.com/office/drawing/2014/main" id="{93B4A38A-45D9-3241-A58E-153065EA59FC}"/>
              </a:ext>
            </a:extLst>
          </p:cNvPr>
          <p:cNvSpPr/>
          <p:nvPr/>
        </p:nvSpPr>
        <p:spPr>
          <a:xfrm>
            <a:off x="9898690" y="845081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" name="Oval 1127">
            <a:extLst>
              <a:ext uri="{FF2B5EF4-FFF2-40B4-BE49-F238E27FC236}">
                <a16:creationId xmlns:a16="http://schemas.microsoft.com/office/drawing/2014/main" id="{4407362F-A7DA-C148-8F04-ACDE7046E96A}"/>
              </a:ext>
            </a:extLst>
          </p:cNvPr>
          <p:cNvSpPr/>
          <p:nvPr/>
        </p:nvSpPr>
        <p:spPr>
          <a:xfrm>
            <a:off x="8936165" y="828973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9" name="Oval 1128">
            <a:extLst>
              <a:ext uri="{FF2B5EF4-FFF2-40B4-BE49-F238E27FC236}">
                <a16:creationId xmlns:a16="http://schemas.microsoft.com/office/drawing/2014/main" id="{F422A62F-6F7C-0F4A-BF59-D5B5196AA865}"/>
              </a:ext>
            </a:extLst>
          </p:cNvPr>
          <p:cNvSpPr/>
          <p:nvPr/>
        </p:nvSpPr>
        <p:spPr>
          <a:xfrm>
            <a:off x="9669914" y="827577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0" name="Oval 1129">
            <a:extLst>
              <a:ext uri="{FF2B5EF4-FFF2-40B4-BE49-F238E27FC236}">
                <a16:creationId xmlns:a16="http://schemas.microsoft.com/office/drawing/2014/main" id="{C97D16EB-28E4-0E41-8093-5B0884F75274}"/>
              </a:ext>
            </a:extLst>
          </p:cNvPr>
          <p:cNvSpPr/>
          <p:nvPr/>
        </p:nvSpPr>
        <p:spPr>
          <a:xfrm>
            <a:off x="10183562" y="828141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185D82C4-77EE-5549-B8A0-FCB092DAB943}"/>
              </a:ext>
            </a:extLst>
          </p:cNvPr>
          <p:cNvSpPr txBox="1"/>
          <p:nvPr/>
        </p:nvSpPr>
        <p:spPr>
          <a:xfrm>
            <a:off x="9986389" y="6577379"/>
            <a:ext cx="731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…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5E445557-80C6-3D45-9C4D-7D947395AD56}"/>
              </a:ext>
            </a:extLst>
          </p:cNvPr>
          <p:cNvGrpSpPr/>
          <p:nvPr/>
        </p:nvGrpSpPr>
        <p:grpSpPr>
          <a:xfrm>
            <a:off x="10553578" y="4898159"/>
            <a:ext cx="2444205" cy="4620717"/>
            <a:chOff x="332046" y="3492740"/>
            <a:chExt cx="2444205" cy="4620717"/>
          </a:xfrm>
        </p:grpSpPr>
        <p:sp>
          <p:nvSpPr>
            <p:cNvPr id="1133" name="Oval 1132">
              <a:extLst>
                <a:ext uri="{FF2B5EF4-FFF2-40B4-BE49-F238E27FC236}">
                  <a16:creationId xmlns:a16="http://schemas.microsoft.com/office/drawing/2014/main" id="{BB02375F-4377-824A-BBB4-5A19753630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134" name="Triangle 1133">
              <a:extLst>
                <a:ext uri="{FF2B5EF4-FFF2-40B4-BE49-F238E27FC236}">
                  <a16:creationId xmlns:a16="http://schemas.microsoft.com/office/drawing/2014/main" id="{A794DA1A-0051-A240-B1AE-58358E35C8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135" name="Oval 1134">
              <a:extLst>
                <a:ext uri="{FF2B5EF4-FFF2-40B4-BE49-F238E27FC236}">
                  <a16:creationId xmlns:a16="http://schemas.microsoft.com/office/drawing/2014/main" id="{90CBAB0C-CA72-804C-B508-935B2855D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1136" name="Triangle 1135">
              <a:extLst>
                <a:ext uri="{FF2B5EF4-FFF2-40B4-BE49-F238E27FC236}">
                  <a16:creationId xmlns:a16="http://schemas.microsoft.com/office/drawing/2014/main" id="{73C46717-3266-234A-968F-B86FE4D5EA4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E8DFAEB-8683-BC49-ACA1-8B56DCAD78B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138" name="Triangle 1137">
              <a:extLst>
                <a:ext uri="{FF2B5EF4-FFF2-40B4-BE49-F238E27FC236}">
                  <a16:creationId xmlns:a16="http://schemas.microsoft.com/office/drawing/2014/main" id="{4CF17BAF-403E-6548-8EF3-47181CC7525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139" name="Straight Arrow Connector 1138">
              <a:extLst>
                <a:ext uri="{FF2B5EF4-FFF2-40B4-BE49-F238E27FC236}">
                  <a16:creationId xmlns:a16="http://schemas.microsoft.com/office/drawing/2014/main" id="{91B6A92E-BD4F-294B-B978-705AB1158113}"/>
                </a:ext>
              </a:extLst>
            </p:cNvPr>
            <p:cNvCxnSpPr>
              <a:cxnSpLocks/>
              <a:stCxn id="1137" idx="2"/>
              <a:endCxn id="1138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0" name="Oval 1139">
              <a:extLst>
                <a:ext uri="{FF2B5EF4-FFF2-40B4-BE49-F238E27FC236}">
                  <a16:creationId xmlns:a16="http://schemas.microsoft.com/office/drawing/2014/main" id="{775137AC-897A-A440-BB62-73050694331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1141" name="Straight Arrow Connector 1140">
              <a:extLst>
                <a:ext uri="{FF2B5EF4-FFF2-40B4-BE49-F238E27FC236}">
                  <a16:creationId xmlns:a16="http://schemas.microsoft.com/office/drawing/2014/main" id="{A79FE678-444E-B24C-8C82-0B2FCD1D5FBC}"/>
                </a:ext>
              </a:extLst>
            </p:cNvPr>
            <p:cNvCxnSpPr>
              <a:cxnSpLocks noChangeAspect="1"/>
              <a:stCxn id="1150" idx="4"/>
              <a:endCxn id="1140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2" name="Freeform 1141">
              <a:extLst>
                <a:ext uri="{FF2B5EF4-FFF2-40B4-BE49-F238E27FC236}">
                  <a16:creationId xmlns:a16="http://schemas.microsoft.com/office/drawing/2014/main" id="{7883070B-C13B-7F45-BEB1-0525ADC34BBA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3" name="Straight Arrow Connector 1142">
              <a:extLst>
                <a:ext uri="{FF2B5EF4-FFF2-40B4-BE49-F238E27FC236}">
                  <a16:creationId xmlns:a16="http://schemas.microsoft.com/office/drawing/2014/main" id="{8D105F61-4DF5-0444-A8FD-1493BD830EC5}"/>
                </a:ext>
              </a:extLst>
            </p:cNvPr>
            <p:cNvCxnSpPr>
              <a:cxnSpLocks/>
              <a:stCxn id="1137" idx="2"/>
              <a:endCxn id="1136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4" name="Straight Arrow Connector 1143">
              <a:extLst>
                <a:ext uri="{FF2B5EF4-FFF2-40B4-BE49-F238E27FC236}">
                  <a16:creationId xmlns:a16="http://schemas.microsoft.com/office/drawing/2014/main" id="{A7BED5C3-DC51-0A4B-8D87-970D2C10209C}"/>
                </a:ext>
              </a:extLst>
            </p:cNvPr>
            <p:cNvCxnSpPr>
              <a:cxnSpLocks/>
              <a:endCxn id="1146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5" name="Freeform 1144">
              <a:extLst>
                <a:ext uri="{FF2B5EF4-FFF2-40B4-BE49-F238E27FC236}">
                  <a16:creationId xmlns:a16="http://schemas.microsoft.com/office/drawing/2014/main" id="{6CB3B3D9-7307-D14C-9A61-B15478B730C1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1146" name="Oval 1145">
              <a:extLst>
                <a:ext uri="{FF2B5EF4-FFF2-40B4-BE49-F238E27FC236}">
                  <a16:creationId xmlns:a16="http://schemas.microsoft.com/office/drawing/2014/main" id="{3DC36D91-EDB5-B143-B9CF-938172351BC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147" name="Oval 1146">
              <a:extLst>
                <a:ext uri="{FF2B5EF4-FFF2-40B4-BE49-F238E27FC236}">
                  <a16:creationId xmlns:a16="http://schemas.microsoft.com/office/drawing/2014/main" id="{681F52B4-CE55-CA4D-A882-5E503E0954F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148" name="Straight Arrow Connector 1147">
              <a:extLst>
                <a:ext uri="{FF2B5EF4-FFF2-40B4-BE49-F238E27FC236}">
                  <a16:creationId xmlns:a16="http://schemas.microsoft.com/office/drawing/2014/main" id="{9E70FA15-4587-2648-A748-C9D037DC5E44}"/>
                </a:ext>
              </a:extLst>
            </p:cNvPr>
            <p:cNvCxnSpPr>
              <a:cxnSpLocks noChangeAspect="1"/>
              <a:stCxn id="1147" idx="4"/>
              <a:endCxn id="1150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9" name="Oval 1148">
              <a:extLst>
                <a:ext uri="{FF2B5EF4-FFF2-40B4-BE49-F238E27FC236}">
                  <a16:creationId xmlns:a16="http://schemas.microsoft.com/office/drawing/2014/main" id="{239C9C7C-7262-CE45-A595-7ED80A03445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50" name="Oval 1149">
              <a:extLst>
                <a:ext uri="{FF2B5EF4-FFF2-40B4-BE49-F238E27FC236}">
                  <a16:creationId xmlns:a16="http://schemas.microsoft.com/office/drawing/2014/main" id="{9AB45ABD-6238-2B4E-8416-9749D1767DD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151" name="Straight Arrow Connector 1150">
              <a:extLst>
                <a:ext uri="{FF2B5EF4-FFF2-40B4-BE49-F238E27FC236}">
                  <a16:creationId xmlns:a16="http://schemas.microsoft.com/office/drawing/2014/main" id="{CD2B7379-468A-6A4A-8FEC-2732278C25B5}"/>
                </a:ext>
              </a:extLst>
            </p:cNvPr>
            <p:cNvCxnSpPr>
              <a:cxnSpLocks noChangeAspect="1"/>
              <a:stCxn id="1149" idx="4"/>
              <a:endCxn id="1150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Straight Arrow Connector 1151">
              <a:extLst>
                <a:ext uri="{FF2B5EF4-FFF2-40B4-BE49-F238E27FC236}">
                  <a16:creationId xmlns:a16="http://schemas.microsoft.com/office/drawing/2014/main" id="{D824B5B3-D010-454A-A557-B9BD0E52016A}"/>
                </a:ext>
              </a:extLst>
            </p:cNvPr>
            <p:cNvCxnSpPr>
              <a:cxnSpLocks/>
              <a:stCxn id="1146" idx="4"/>
              <a:endCxn id="1149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Straight Arrow Connector 1152">
              <a:extLst>
                <a:ext uri="{FF2B5EF4-FFF2-40B4-BE49-F238E27FC236}">
                  <a16:creationId xmlns:a16="http://schemas.microsoft.com/office/drawing/2014/main" id="{3CEAFF12-8B9A-E54E-8029-5D223FF415EC}"/>
                </a:ext>
              </a:extLst>
            </p:cNvPr>
            <p:cNvCxnSpPr>
              <a:cxnSpLocks noChangeAspect="1"/>
              <a:stCxn id="1134" idx="3"/>
              <a:endCxn id="1146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4A3C3DDE-F318-4F41-BDF6-7F665E686386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TextBox 1154">
              <a:extLst>
                <a:ext uri="{FF2B5EF4-FFF2-40B4-BE49-F238E27FC236}">
                  <a16:creationId xmlns:a16="http://schemas.microsoft.com/office/drawing/2014/main" id="{ACC6EC38-C34C-8941-8C2E-A25BAB08920A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156" name="TextBox 1155">
              <a:extLst>
                <a:ext uri="{FF2B5EF4-FFF2-40B4-BE49-F238E27FC236}">
                  <a16:creationId xmlns:a16="http://schemas.microsoft.com/office/drawing/2014/main" id="{1FF568C0-FDA1-174E-91F7-9943942240B5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57" name="Straight Arrow Connector 1156">
              <a:extLst>
                <a:ext uri="{FF2B5EF4-FFF2-40B4-BE49-F238E27FC236}">
                  <a16:creationId xmlns:a16="http://schemas.microsoft.com/office/drawing/2014/main" id="{B9E735C3-27C3-0A44-A58B-51A548B46B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Straight Arrow Connector 1157">
              <a:extLst>
                <a:ext uri="{FF2B5EF4-FFF2-40B4-BE49-F238E27FC236}">
                  <a16:creationId xmlns:a16="http://schemas.microsoft.com/office/drawing/2014/main" id="{DF9AF48F-9F02-DB4B-BEA1-1F02EE5B1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Straight Arrow Connector 1158">
              <a:extLst>
                <a:ext uri="{FF2B5EF4-FFF2-40B4-BE49-F238E27FC236}">
                  <a16:creationId xmlns:a16="http://schemas.microsoft.com/office/drawing/2014/main" id="{9FE464EE-9AB0-0746-B48A-90C2683B9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0" name="TextBox 1159">
              <a:extLst>
                <a:ext uri="{FF2B5EF4-FFF2-40B4-BE49-F238E27FC236}">
                  <a16:creationId xmlns:a16="http://schemas.microsoft.com/office/drawing/2014/main" id="{A24DDD54-781A-B741-92AE-D1F3C945C04A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161" name="Freeform 1160">
              <a:extLst>
                <a:ext uri="{FF2B5EF4-FFF2-40B4-BE49-F238E27FC236}">
                  <a16:creationId xmlns:a16="http://schemas.microsoft.com/office/drawing/2014/main" id="{DEE3C3ED-909D-BD45-AE24-A87972923AA7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TextBox 1161">
              <a:extLst>
                <a:ext uri="{FF2B5EF4-FFF2-40B4-BE49-F238E27FC236}">
                  <a16:creationId xmlns:a16="http://schemas.microsoft.com/office/drawing/2014/main" id="{BD303320-D589-5845-8E63-0DE6756B6835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163" name="TextBox 1162">
              <a:extLst>
                <a:ext uri="{FF2B5EF4-FFF2-40B4-BE49-F238E27FC236}">
                  <a16:creationId xmlns:a16="http://schemas.microsoft.com/office/drawing/2014/main" id="{10C7F22C-5D1A-6546-955D-FE9C4A30CA33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164" name="Straight Arrow Connector 1163">
              <a:extLst>
                <a:ext uri="{FF2B5EF4-FFF2-40B4-BE49-F238E27FC236}">
                  <a16:creationId xmlns:a16="http://schemas.microsoft.com/office/drawing/2014/main" id="{3E8B8270-E2A5-D646-9C45-5F5FFCEA69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5" name="Straight Arrow Connector 1164">
              <a:extLst>
                <a:ext uri="{FF2B5EF4-FFF2-40B4-BE49-F238E27FC236}">
                  <a16:creationId xmlns:a16="http://schemas.microsoft.com/office/drawing/2014/main" id="{23019B8F-B6D9-F74F-9044-ADF143CC5FCB}"/>
                </a:ext>
              </a:extLst>
            </p:cNvPr>
            <p:cNvCxnSpPr>
              <a:cxnSpLocks/>
              <a:endCxn id="1147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6" name="TextBox 1165">
              <a:extLst>
                <a:ext uri="{FF2B5EF4-FFF2-40B4-BE49-F238E27FC236}">
                  <a16:creationId xmlns:a16="http://schemas.microsoft.com/office/drawing/2014/main" id="{265E322A-EB01-BD40-93C2-33773578E202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167" name="TextBox 1166">
              <a:extLst>
                <a:ext uri="{FF2B5EF4-FFF2-40B4-BE49-F238E27FC236}">
                  <a16:creationId xmlns:a16="http://schemas.microsoft.com/office/drawing/2014/main" id="{1318C0B3-1B02-8649-8B82-EF34E403331D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168" name="Straight Arrow Connector 1167">
              <a:extLst>
                <a:ext uri="{FF2B5EF4-FFF2-40B4-BE49-F238E27FC236}">
                  <a16:creationId xmlns:a16="http://schemas.microsoft.com/office/drawing/2014/main" id="{5F699421-7BB9-5E4C-806C-0B6D39B87D62}"/>
                </a:ext>
              </a:extLst>
            </p:cNvPr>
            <p:cNvCxnSpPr>
              <a:cxnSpLocks/>
              <a:endCxn id="1146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9" name="TextBox 1168">
              <a:extLst>
                <a:ext uri="{FF2B5EF4-FFF2-40B4-BE49-F238E27FC236}">
                  <a16:creationId xmlns:a16="http://schemas.microsoft.com/office/drawing/2014/main" id="{DF42C2CF-8176-704C-A814-C978B5F3EFEA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170" name="Straight Arrow Connector 1169">
              <a:extLst>
                <a:ext uri="{FF2B5EF4-FFF2-40B4-BE49-F238E27FC236}">
                  <a16:creationId xmlns:a16="http://schemas.microsoft.com/office/drawing/2014/main" id="{337D7A0E-597C-6C41-A2FA-17E0F2A26660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1" name="TextBox 1170">
              <a:extLst>
                <a:ext uri="{FF2B5EF4-FFF2-40B4-BE49-F238E27FC236}">
                  <a16:creationId xmlns:a16="http://schemas.microsoft.com/office/drawing/2014/main" id="{E60B244C-CB85-7D4A-BF07-B3FD813927F9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172" name="Straight Arrow Connector 1171">
              <a:extLst>
                <a:ext uri="{FF2B5EF4-FFF2-40B4-BE49-F238E27FC236}">
                  <a16:creationId xmlns:a16="http://schemas.microsoft.com/office/drawing/2014/main" id="{EB91383B-A35F-BF4C-9527-11B903AEC820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3" name="Straight Arrow Connector 1172">
              <a:extLst>
                <a:ext uri="{FF2B5EF4-FFF2-40B4-BE49-F238E27FC236}">
                  <a16:creationId xmlns:a16="http://schemas.microsoft.com/office/drawing/2014/main" id="{F8A998E2-EC7D-CB4A-8225-5D157926FB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4" name="TextBox 1173">
              <a:extLst>
                <a:ext uri="{FF2B5EF4-FFF2-40B4-BE49-F238E27FC236}">
                  <a16:creationId xmlns:a16="http://schemas.microsoft.com/office/drawing/2014/main" id="{4240FCA2-2C5D-784F-86E9-1FDE2F507897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175" name="Freeform 1174">
              <a:extLst>
                <a:ext uri="{FF2B5EF4-FFF2-40B4-BE49-F238E27FC236}">
                  <a16:creationId xmlns:a16="http://schemas.microsoft.com/office/drawing/2014/main" id="{B15F72C0-2FCD-F04D-BE86-540B962A57D7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TextBox 1175">
              <a:extLst>
                <a:ext uri="{FF2B5EF4-FFF2-40B4-BE49-F238E27FC236}">
                  <a16:creationId xmlns:a16="http://schemas.microsoft.com/office/drawing/2014/main" id="{5BC789ED-E9AF-3C4F-9609-54A57C58927B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177" name="TextBox 1176">
              <a:extLst>
                <a:ext uri="{FF2B5EF4-FFF2-40B4-BE49-F238E27FC236}">
                  <a16:creationId xmlns:a16="http://schemas.microsoft.com/office/drawing/2014/main" id="{B7688C14-F320-5F47-A9B5-00F4AEEFEDF3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178" name="Straight Arrow Connector 1177">
              <a:extLst>
                <a:ext uri="{FF2B5EF4-FFF2-40B4-BE49-F238E27FC236}">
                  <a16:creationId xmlns:a16="http://schemas.microsoft.com/office/drawing/2014/main" id="{07361607-FCDF-5548-B437-C8F1D068BD9C}"/>
                </a:ext>
              </a:extLst>
            </p:cNvPr>
            <p:cNvCxnSpPr>
              <a:cxnSpLocks/>
              <a:stCxn id="1146" idx="4"/>
              <a:endCxn id="1147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9" name="Freeform 1178">
              <a:extLst>
                <a:ext uri="{FF2B5EF4-FFF2-40B4-BE49-F238E27FC236}">
                  <a16:creationId xmlns:a16="http://schemas.microsoft.com/office/drawing/2014/main" id="{BDD89BEF-0679-CC4D-97D0-699EF6D42972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Freeform 1179">
              <a:extLst>
                <a:ext uri="{FF2B5EF4-FFF2-40B4-BE49-F238E27FC236}">
                  <a16:creationId xmlns:a16="http://schemas.microsoft.com/office/drawing/2014/main" id="{6EBEE6CE-0722-6940-98B8-B37A5A68D874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TextBox 1180">
              <a:extLst>
                <a:ext uri="{FF2B5EF4-FFF2-40B4-BE49-F238E27FC236}">
                  <a16:creationId xmlns:a16="http://schemas.microsoft.com/office/drawing/2014/main" id="{2CBFC3F1-1949-2947-A1C7-5BCFD797F96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82" name="Straight Arrow Connector 1181">
              <a:extLst>
                <a:ext uri="{FF2B5EF4-FFF2-40B4-BE49-F238E27FC236}">
                  <a16:creationId xmlns:a16="http://schemas.microsoft.com/office/drawing/2014/main" id="{BAA2519D-A4C3-EC47-86AE-18742DCD9C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Straight Arrow Connector 1182">
              <a:extLst>
                <a:ext uri="{FF2B5EF4-FFF2-40B4-BE49-F238E27FC236}">
                  <a16:creationId xmlns:a16="http://schemas.microsoft.com/office/drawing/2014/main" id="{5FC6840A-BC38-C94B-A5FF-0ED6608E06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4" name="TextBox 1183">
              <a:extLst>
                <a:ext uri="{FF2B5EF4-FFF2-40B4-BE49-F238E27FC236}">
                  <a16:creationId xmlns:a16="http://schemas.microsoft.com/office/drawing/2014/main" id="{95BF8637-3AE2-3449-9C27-6918781C1B52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85" name="Straight Arrow Connector 1184">
              <a:extLst>
                <a:ext uri="{FF2B5EF4-FFF2-40B4-BE49-F238E27FC236}">
                  <a16:creationId xmlns:a16="http://schemas.microsoft.com/office/drawing/2014/main" id="{1A21C3CE-3373-174C-8306-4923BAE9AE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6" name="TextBox 1185">
              <a:extLst>
                <a:ext uri="{FF2B5EF4-FFF2-40B4-BE49-F238E27FC236}">
                  <a16:creationId xmlns:a16="http://schemas.microsoft.com/office/drawing/2014/main" id="{B34D4C6A-708A-D84A-85F0-137E364604D3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187" name="Oval 1186">
            <a:extLst>
              <a:ext uri="{FF2B5EF4-FFF2-40B4-BE49-F238E27FC236}">
                <a16:creationId xmlns:a16="http://schemas.microsoft.com/office/drawing/2014/main" id="{6F9652F5-B617-9D41-BAA7-1BBB55F62383}"/>
              </a:ext>
            </a:extLst>
          </p:cNvPr>
          <p:cNvSpPr/>
          <p:nvPr/>
        </p:nvSpPr>
        <p:spPr>
          <a:xfrm>
            <a:off x="10719293" y="525369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Oval 1187">
            <a:extLst>
              <a:ext uri="{FF2B5EF4-FFF2-40B4-BE49-F238E27FC236}">
                <a16:creationId xmlns:a16="http://schemas.microsoft.com/office/drawing/2014/main" id="{0DA4FD97-6253-C748-8B07-63B9E73DAC4F}"/>
              </a:ext>
            </a:extLst>
          </p:cNvPr>
          <p:cNvSpPr/>
          <p:nvPr/>
        </p:nvSpPr>
        <p:spPr>
          <a:xfrm>
            <a:off x="10921122" y="521009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Oval 1188">
            <a:extLst>
              <a:ext uri="{FF2B5EF4-FFF2-40B4-BE49-F238E27FC236}">
                <a16:creationId xmlns:a16="http://schemas.microsoft.com/office/drawing/2014/main" id="{333ECA14-3C81-5E40-ACCB-F8C24F6F64D8}"/>
              </a:ext>
            </a:extLst>
          </p:cNvPr>
          <p:cNvSpPr/>
          <p:nvPr/>
        </p:nvSpPr>
        <p:spPr>
          <a:xfrm>
            <a:off x="11102397" y="525661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" name="Oval 1189">
            <a:extLst>
              <a:ext uri="{FF2B5EF4-FFF2-40B4-BE49-F238E27FC236}">
                <a16:creationId xmlns:a16="http://schemas.microsoft.com/office/drawing/2014/main" id="{262EC48C-470E-3146-AC02-8EEB5DFC2792}"/>
              </a:ext>
            </a:extLst>
          </p:cNvPr>
          <p:cNvSpPr/>
          <p:nvPr/>
        </p:nvSpPr>
        <p:spPr>
          <a:xfrm>
            <a:off x="11235547" y="556301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Oval 1190">
            <a:extLst>
              <a:ext uri="{FF2B5EF4-FFF2-40B4-BE49-F238E27FC236}">
                <a16:creationId xmlns:a16="http://schemas.microsoft.com/office/drawing/2014/main" id="{F8C8D894-67FB-104A-8426-2275AE6D3983}"/>
              </a:ext>
            </a:extLst>
          </p:cNvPr>
          <p:cNvSpPr/>
          <p:nvPr/>
        </p:nvSpPr>
        <p:spPr>
          <a:xfrm>
            <a:off x="11416822" y="628330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2" name="Oval 1191">
            <a:extLst>
              <a:ext uri="{FF2B5EF4-FFF2-40B4-BE49-F238E27FC236}">
                <a16:creationId xmlns:a16="http://schemas.microsoft.com/office/drawing/2014/main" id="{CB3702AA-0E65-9549-8B3A-C7592E42DDF8}"/>
              </a:ext>
            </a:extLst>
          </p:cNvPr>
          <p:cNvSpPr/>
          <p:nvPr/>
        </p:nvSpPr>
        <p:spPr>
          <a:xfrm>
            <a:off x="11598097" y="635870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" name="Oval 1192">
            <a:extLst>
              <a:ext uri="{FF2B5EF4-FFF2-40B4-BE49-F238E27FC236}">
                <a16:creationId xmlns:a16="http://schemas.microsoft.com/office/drawing/2014/main" id="{42B99571-0DF8-EC49-A598-7C04E3F42CBE}"/>
              </a:ext>
            </a:extLst>
          </p:cNvPr>
          <p:cNvSpPr/>
          <p:nvPr/>
        </p:nvSpPr>
        <p:spPr>
          <a:xfrm>
            <a:off x="11915732" y="709985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" name="Oval 1193">
            <a:extLst>
              <a:ext uri="{FF2B5EF4-FFF2-40B4-BE49-F238E27FC236}">
                <a16:creationId xmlns:a16="http://schemas.microsoft.com/office/drawing/2014/main" id="{5B70A972-847C-FC4C-85AF-FFAA23296544}"/>
              </a:ext>
            </a:extLst>
          </p:cNvPr>
          <p:cNvSpPr/>
          <p:nvPr/>
        </p:nvSpPr>
        <p:spPr>
          <a:xfrm>
            <a:off x="11596494" y="896555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Oval 1194">
            <a:extLst>
              <a:ext uri="{FF2B5EF4-FFF2-40B4-BE49-F238E27FC236}">
                <a16:creationId xmlns:a16="http://schemas.microsoft.com/office/drawing/2014/main" id="{D0B6E98C-7D87-EA47-B048-69C814ECE619}"/>
              </a:ext>
            </a:extLst>
          </p:cNvPr>
          <p:cNvSpPr/>
          <p:nvPr/>
        </p:nvSpPr>
        <p:spPr>
          <a:xfrm>
            <a:off x="10893850" y="713674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Oval 1195">
            <a:extLst>
              <a:ext uri="{FF2B5EF4-FFF2-40B4-BE49-F238E27FC236}">
                <a16:creationId xmlns:a16="http://schemas.microsoft.com/office/drawing/2014/main" id="{46339CCA-D9DB-054E-927C-584834B3D66C}"/>
              </a:ext>
            </a:extLst>
          </p:cNvPr>
          <p:cNvSpPr/>
          <p:nvPr/>
        </p:nvSpPr>
        <p:spPr>
          <a:xfrm>
            <a:off x="11239856" y="632970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Oval 1198">
            <a:extLst>
              <a:ext uri="{FF2B5EF4-FFF2-40B4-BE49-F238E27FC236}">
                <a16:creationId xmlns:a16="http://schemas.microsoft.com/office/drawing/2014/main" id="{2C130829-B31C-064A-ADD8-C80B3DB1D192}"/>
              </a:ext>
            </a:extLst>
          </p:cNvPr>
          <p:cNvSpPr/>
          <p:nvPr/>
        </p:nvSpPr>
        <p:spPr>
          <a:xfrm>
            <a:off x="11019610" y="582295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Oval 1199">
            <a:extLst>
              <a:ext uri="{FF2B5EF4-FFF2-40B4-BE49-F238E27FC236}">
                <a16:creationId xmlns:a16="http://schemas.microsoft.com/office/drawing/2014/main" id="{7045C268-F366-1A4C-9881-B7D78E635DE1}"/>
              </a:ext>
            </a:extLst>
          </p:cNvPr>
          <p:cNvSpPr/>
          <p:nvPr/>
        </p:nvSpPr>
        <p:spPr>
          <a:xfrm>
            <a:off x="11234761" y="900990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Oval 1200">
            <a:extLst>
              <a:ext uri="{FF2B5EF4-FFF2-40B4-BE49-F238E27FC236}">
                <a16:creationId xmlns:a16="http://schemas.microsoft.com/office/drawing/2014/main" id="{0518059A-C9E0-DE44-BA01-92F49F3FA267}"/>
              </a:ext>
            </a:extLst>
          </p:cNvPr>
          <p:cNvSpPr/>
          <p:nvPr/>
        </p:nvSpPr>
        <p:spPr>
          <a:xfrm>
            <a:off x="12483439" y="769554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" name="Oval 1204">
            <a:extLst>
              <a:ext uri="{FF2B5EF4-FFF2-40B4-BE49-F238E27FC236}">
                <a16:creationId xmlns:a16="http://schemas.microsoft.com/office/drawing/2014/main" id="{5CAE07C7-3655-F940-9321-66A8A9E7661B}"/>
              </a:ext>
            </a:extLst>
          </p:cNvPr>
          <p:cNvSpPr/>
          <p:nvPr/>
        </p:nvSpPr>
        <p:spPr>
          <a:xfrm>
            <a:off x="11827232" y="848329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Oval 1205">
            <a:extLst>
              <a:ext uri="{FF2B5EF4-FFF2-40B4-BE49-F238E27FC236}">
                <a16:creationId xmlns:a16="http://schemas.microsoft.com/office/drawing/2014/main" id="{A7727976-7ACB-1341-B527-94219CDF45FF}"/>
              </a:ext>
            </a:extLst>
          </p:cNvPr>
          <p:cNvSpPr/>
          <p:nvPr/>
        </p:nvSpPr>
        <p:spPr>
          <a:xfrm>
            <a:off x="12396489" y="847433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Oval 1207">
            <a:extLst>
              <a:ext uri="{FF2B5EF4-FFF2-40B4-BE49-F238E27FC236}">
                <a16:creationId xmlns:a16="http://schemas.microsoft.com/office/drawing/2014/main" id="{F23A573C-99BA-FB48-9EEB-E42232C714FB}"/>
              </a:ext>
            </a:extLst>
          </p:cNvPr>
          <p:cNvSpPr/>
          <p:nvPr/>
        </p:nvSpPr>
        <p:spPr>
          <a:xfrm>
            <a:off x="12167713" y="829928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Oval 1208">
            <a:extLst>
              <a:ext uri="{FF2B5EF4-FFF2-40B4-BE49-F238E27FC236}">
                <a16:creationId xmlns:a16="http://schemas.microsoft.com/office/drawing/2014/main" id="{F5969EFC-9B88-B840-853E-9B78F0FCF037}"/>
              </a:ext>
            </a:extLst>
          </p:cNvPr>
          <p:cNvSpPr/>
          <p:nvPr/>
        </p:nvSpPr>
        <p:spPr>
          <a:xfrm>
            <a:off x="12681361" y="830492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Oval 1209">
            <a:extLst>
              <a:ext uri="{FF2B5EF4-FFF2-40B4-BE49-F238E27FC236}">
                <a16:creationId xmlns:a16="http://schemas.microsoft.com/office/drawing/2014/main" id="{7006958C-5275-EE49-BECE-790237C1B2D4}"/>
              </a:ext>
            </a:extLst>
          </p:cNvPr>
          <p:cNvSpPr/>
          <p:nvPr/>
        </p:nvSpPr>
        <p:spPr>
          <a:xfrm>
            <a:off x="12002613" y="796908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62302C47-4077-C14D-976A-4C6571255EE8}"/>
              </a:ext>
            </a:extLst>
          </p:cNvPr>
          <p:cNvGrpSpPr/>
          <p:nvPr/>
        </p:nvGrpSpPr>
        <p:grpSpPr>
          <a:xfrm>
            <a:off x="12741207" y="4881885"/>
            <a:ext cx="2444205" cy="4620717"/>
            <a:chOff x="332046" y="3492740"/>
            <a:chExt cx="2444205" cy="4620717"/>
          </a:xfrm>
        </p:grpSpPr>
        <p:sp>
          <p:nvSpPr>
            <p:cNvPr id="1212" name="Oval 1211">
              <a:extLst>
                <a:ext uri="{FF2B5EF4-FFF2-40B4-BE49-F238E27FC236}">
                  <a16:creationId xmlns:a16="http://schemas.microsoft.com/office/drawing/2014/main" id="{F2327BA1-D741-B244-BF5E-F58920983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213" name="Triangle 1212">
              <a:extLst>
                <a:ext uri="{FF2B5EF4-FFF2-40B4-BE49-F238E27FC236}">
                  <a16:creationId xmlns:a16="http://schemas.microsoft.com/office/drawing/2014/main" id="{03FC66DD-BFBF-CA48-B970-6A729313C6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214" name="Oval 1213">
              <a:extLst>
                <a:ext uri="{FF2B5EF4-FFF2-40B4-BE49-F238E27FC236}">
                  <a16:creationId xmlns:a16="http://schemas.microsoft.com/office/drawing/2014/main" id="{E2A6B1C6-C36F-3D4D-993C-E6346BE35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1215" name="Triangle 1214">
              <a:extLst>
                <a:ext uri="{FF2B5EF4-FFF2-40B4-BE49-F238E27FC236}">
                  <a16:creationId xmlns:a16="http://schemas.microsoft.com/office/drawing/2014/main" id="{6E1CAB4F-27EA-2E40-9C38-D7686ED7A09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216" name="Rectangle 1215">
              <a:extLst>
                <a:ext uri="{FF2B5EF4-FFF2-40B4-BE49-F238E27FC236}">
                  <a16:creationId xmlns:a16="http://schemas.microsoft.com/office/drawing/2014/main" id="{6BC17A00-C31C-7848-8FBF-342F5B3578A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217" name="Triangle 1216">
              <a:extLst>
                <a:ext uri="{FF2B5EF4-FFF2-40B4-BE49-F238E27FC236}">
                  <a16:creationId xmlns:a16="http://schemas.microsoft.com/office/drawing/2014/main" id="{3AEA409B-ED42-F64C-BF41-325B1C41329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218" name="Straight Arrow Connector 1217">
              <a:extLst>
                <a:ext uri="{FF2B5EF4-FFF2-40B4-BE49-F238E27FC236}">
                  <a16:creationId xmlns:a16="http://schemas.microsoft.com/office/drawing/2014/main" id="{F56F2DAE-47CF-AF42-AEEE-E328DEAE6AAC}"/>
                </a:ext>
              </a:extLst>
            </p:cNvPr>
            <p:cNvCxnSpPr>
              <a:cxnSpLocks/>
              <a:stCxn id="1216" idx="2"/>
              <a:endCxn id="1217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9" name="Oval 1218">
              <a:extLst>
                <a:ext uri="{FF2B5EF4-FFF2-40B4-BE49-F238E27FC236}">
                  <a16:creationId xmlns:a16="http://schemas.microsoft.com/office/drawing/2014/main" id="{4614B8F7-E811-8B4A-999C-3983358CE32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1220" name="Straight Arrow Connector 1219">
              <a:extLst>
                <a:ext uri="{FF2B5EF4-FFF2-40B4-BE49-F238E27FC236}">
                  <a16:creationId xmlns:a16="http://schemas.microsoft.com/office/drawing/2014/main" id="{D500843E-1C7E-AD43-BC3D-F342BC12C70C}"/>
                </a:ext>
              </a:extLst>
            </p:cNvPr>
            <p:cNvCxnSpPr>
              <a:cxnSpLocks noChangeAspect="1"/>
              <a:stCxn id="1229" idx="4"/>
              <a:endCxn id="1219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1" name="Freeform 1220">
              <a:extLst>
                <a:ext uri="{FF2B5EF4-FFF2-40B4-BE49-F238E27FC236}">
                  <a16:creationId xmlns:a16="http://schemas.microsoft.com/office/drawing/2014/main" id="{3E0A76C4-00D8-AE49-80BA-B617C24BA8C5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2" name="Straight Arrow Connector 1221">
              <a:extLst>
                <a:ext uri="{FF2B5EF4-FFF2-40B4-BE49-F238E27FC236}">
                  <a16:creationId xmlns:a16="http://schemas.microsoft.com/office/drawing/2014/main" id="{619C09D2-25B6-324A-94D1-2ED028982719}"/>
                </a:ext>
              </a:extLst>
            </p:cNvPr>
            <p:cNvCxnSpPr>
              <a:cxnSpLocks/>
              <a:stCxn id="1216" idx="2"/>
              <a:endCxn id="1215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3" name="Straight Arrow Connector 1222">
              <a:extLst>
                <a:ext uri="{FF2B5EF4-FFF2-40B4-BE49-F238E27FC236}">
                  <a16:creationId xmlns:a16="http://schemas.microsoft.com/office/drawing/2014/main" id="{2AD865C7-4D70-ED40-A7F1-475428E09A7B}"/>
                </a:ext>
              </a:extLst>
            </p:cNvPr>
            <p:cNvCxnSpPr>
              <a:cxnSpLocks/>
              <a:endCxn id="1225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4" name="Freeform 1223">
              <a:extLst>
                <a:ext uri="{FF2B5EF4-FFF2-40B4-BE49-F238E27FC236}">
                  <a16:creationId xmlns:a16="http://schemas.microsoft.com/office/drawing/2014/main" id="{225D878E-6E6A-9040-AEE1-7C8045A5FA6A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1225" name="Oval 1224">
              <a:extLst>
                <a:ext uri="{FF2B5EF4-FFF2-40B4-BE49-F238E27FC236}">
                  <a16:creationId xmlns:a16="http://schemas.microsoft.com/office/drawing/2014/main" id="{04E3B721-24B6-0C42-BD4F-7F96C9DA161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226" name="Oval 1225">
              <a:extLst>
                <a:ext uri="{FF2B5EF4-FFF2-40B4-BE49-F238E27FC236}">
                  <a16:creationId xmlns:a16="http://schemas.microsoft.com/office/drawing/2014/main" id="{F734DC4F-7AD6-174A-A71D-E497136587E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227" name="Straight Arrow Connector 1226">
              <a:extLst>
                <a:ext uri="{FF2B5EF4-FFF2-40B4-BE49-F238E27FC236}">
                  <a16:creationId xmlns:a16="http://schemas.microsoft.com/office/drawing/2014/main" id="{14E9F28A-079D-9B47-ADC5-E34A76CC7533}"/>
                </a:ext>
              </a:extLst>
            </p:cNvPr>
            <p:cNvCxnSpPr>
              <a:cxnSpLocks noChangeAspect="1"/>
              <a:stCxn id="1226" idx="4"/>
              <a:endCxn id="1229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8" name="Oval 1227">
              <a:extLst>
                <a:ext uri="{FF2B5EF4-FFF2-40B4-BE49-F238E27FC236}">
                  <a16:creationId xmlns:a16="http://schemas.microsoft.com/office/drawing/2014/main" id="{E507F0C9-FADF-7644-B5BB-4DD02B5DD5A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29" name="Oval 1228">
              <a:extLst>
                <a:ext uri="{FF2B5EF4-FFF2-40B4-BE49-F238E27FC236}">
                  <a16:creationId xmlns:a16="http://schemas.microsoft.com/office/drawing/2014/main" id="{24C74E81-9F52-3A4B-AF85-94621C96822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230" name="Straight Arrow Connector 1229">
              <a:extLst>
                <a:ext uri="{FF2B5EF4-FFF2-40B4-BE49-F238E27FC236}">
                  <a16:creationId xmlns:a16="http://schemas.microsoft.com/office/drawing/2014/main" id="{08FA4CBE-F7AF-7D49-970A-0940D5E6B263}"/>
                </a:ext>
              </a:extLst>
            </p:cNvPr>
            <p:cNvCxnSpPr>
              <a:cxnSpLocks noChangeAspect="1"/>
              <a:stCxn id="1228" idx="4"/>
              <a:endCxn id="1229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1" name="Straight Arrow Connector 1230">
              <a:extLst>
                <a:ext uri="{FF2B5EF4-FFF2-40B4-BE49-F238E27FC236}">
                  <a16:creationId xmlns:a16="http://schemas.microsoft.com/office/drawing/2014/main" id="{5BC6B184-9DE3-6449-96DD-C28760696362}"/>
                </a:ext>
              </a:extLst>
            </p:cNvPr>
            <p:cNvCxnSpPr>
              <a:cxnSpLocks/>
              <a:stCxn id="1225" idx="4"/>
              <a:endCxn id="1228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2" name="Straight Arrow Connector 1231">
              <a:extLst>
                <a:ext uri="{FF2B5EF4-FFF2-40B4-BE49-F238E27FC236}">
                  <a16:creationId xmlns:a16="http://schemas.microsoft.com/office/drawing/2014/main" id="{981999A0-9722-7F45-A01E-CA97B3F36C62}"/>
                </a:ext>
              </a:extLst>
            </p:cNvPr>
            <p:cNvCxnSpPr>
              <a:cxnSpLocks noChangeAspect="1"/>
              <a:stCxn id="1213" idx="3"/>
              <a:endCxn id="1225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3" name="Rectangle 1232">
              <a:extLst>
                <a:ext uri="{FF2B5EF4-FFF2-40B4-BE49-F238E27FC236}">
                  <a16:creationId xmlns:a16="http://schemas.microsoft.com/office/drawing/2014/main" id="{88382DBC-0F6E-DA42-9139-A4AF8FDAEA66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4" name="TextBox 1233">
              <a:extLst>
                <a:ext uri="{FF2B5EF4-FFF2-40B4-BE49-F238E27FC236}">
                  <a16:creationId xmlns:a16="http://schemas.microsoft.com/office/drawing/2014/main" id="{94CE3CEA-E016-8B4B-8217-1505D3DDF54B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235" name="TextBox 1234">
              <a:extLst>
                <a:ext uri="{FF2B5EF4-FFF2-40B4-BE49-F238E27FC236}">
                  <a16:creationId xmlns:a16="http://schemas.microsoft.com/office/drawing/2014/main" id="{802C43BF-46B9-A141-AD18-DAF2CD83A67C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36" name="Straight Arrow Connector 1235">
              <a:extLst>
                <a:ext uri="{FF2B5EF4-FFF2-40B4-BE49-F238E27FC236}">
                  <a16:creationId xmlns:a16="http://schemas.microsoft.com/office/drawing/2014/main" id="{13F71CA9-C64E-2145-8C49-E1378794E4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Straight Arrow Connector 1236">
              <a:extLst>
                <a:ext uri="{FF2B5EF4-FFF2-40B4-BE49-F238E27FC236}">
                  <a16:creationId xmlns:a16="http://schemas.microsoft.com/office/drawing/2014/main" id="{C08A39F5-259F-544D-A55B-77DA99116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Straight Arrow Connector 1237">
              <a:extLst>
                <a:ext uri="{FF2B5EF4-FFF2-40B4-BE49-F238E27FC236}">
                  <a16:creationId xmlns:a16="http://schemas.microsoft.com/office/drawing/2014/main" id="{2B379F7E-467A-7B40-AA89-55FA54246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9" name="TextBox 1238">
              <a:extLst>
                <a:ext uri="{FF2B5EF4-FFF2-40B4-BE49-F238E27FC236}">
                  <a16:creationId xmlns:a16="http://schemas.microsoft.com/office/drawing/2014/main" id="{FDB36F68-C52B-5042-8DCB-04273E684676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240" name="Freeform 1239">
              <a:extLst>
                <a:ext uri="{FF2B5EF4-FFF2-40B4-BE49-F238E27FC236}">
                  <a16:creationId xmlns:a16="http://schemas.microsoft.com/office/drawing/2014/main" id="{F6ACC4BD-2152-5744-A505-7D23EE1FCF36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1" name="TextBox 1240">
              <a:extLst>
                <a:ext uri="{FF2B5EF4-FFF2-40B4-BE49-F238E27FC236}">
                  <a16:creationId xmlns:a16="http://schemas.microsoft.com/office/drawing/2014/main" id="{07E35A2A-5849-8441-B7EE-ADF8C658CF71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242" name="TextBox 1241">
              <a:extLst>
                <a:ext uri="{FF2B5EF4-FFF2-40B4-BE49-F238E27FC236}">
                  <a16:creationId xmlns:a16="http://schemas.microsoft.com/office/drawing/2014/main" id="{C6D7C0DE-4C9C-3248-885A-383BB1E82203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243" name="Straight Arrow Connector 1242">
              <a:extLst>
                <a:ext uri="{FF2B5EF4-FFF2-40B4-BE49-F238E27FC236}">
                  <a16:creationId xmlns:a16="http://schemas.microsoft.com/office/drawing/2014/main" id="{CD227EE9-12F4-414C-A661-3A11A94806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4" name="Straight Arrow Connector 1243">
              <a:extLst>
                <a:ext uri="{FF2B5EF4-FFF2-40B4-BE49-F238E27FC236}">
                  <a16:creationId xmlns:a16="http://schemas.microsoft.com/office/drawing/2014/main" id="{AA687977-7E63-B343-BABA-D5D8FC0342C3}"/>
                </a:ext>
              </a:extLst>
            </p:cNvPr>
            <p:cNvCxnSpPr>
              <a:cxnSpLocks/>
              <a:endCxn id="1226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5" name="TextBox 1244">
              <a:extLst>
                <a:ext uri="{FF2B5EF4-FFF2-40B4-BE49-F238E27FC236}">
                  <a16:creationId xmlns:a16="http://schemas.microsoft.com/office/drawing/2014/main" id="{9B6ED39D-0ACA-D846-912E-F09B3D551A7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246" name="TextBox 1245">
              <a:extLst>
                <a:ext uri="{FF2B5EF4-FFF2-40B4-BE49-F238E27FC236}">
                  <a16:creationId xmlns:a16="http://schemas.microsoft.com/office/drawing/2014/main" id="{7930D4CA-53D2-774F-9BD7-373004B5CA2C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247" name="Straight Arrow Connector 1246">
              <a:extLst>
                <a:ext uri="{FF2B5EF4-FFF2-40B4-BE49-F238E27FC236}">
                  <a16:creationId xmlns:a16="http://schemas.microsoft.com/office/drawing/2014/main" id="{011957AE-FC1D-5644-BDFD-CE8DDEC6D0BF}"/>
                </a:ext>
              </a:extLst>
            </p:cNvPr>
            <p:cNvCxnSpPr>
              <a:cxnSpLocks/>
              <a:endCxn id="1225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8" name="TextBox 1247">
              <a:extLst>
                <a:ext uri="{FF2B5EF4-FFF2-40B4-BE49-F238E27FC236}">
                  <a16:creationId xmlns:a16="http://schemas.microsoft.com/office/drawing/2014/main" id="{71946F20-9BB7-A34A-AD88-67EED2C4F166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249" name="Straight Arrow Connector 1248">
              <a:extLst>
                <a:ext uri="{FF2B5EF4-FFF2-40B4-BE49-F238E27FC236}">
                  <a16:creationId xmlns:a16="http://schemas.microsoft.com/office/drawing/2014/main" id="{F0EAC1AE-D69E-5A48-A51E-7BA25D52C552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0" name="TextBox 1249">
              <a:extLst>
                <a:ext uri="{FF2B5EF4-FFF2-40B4-BE49-F238E27FC236}">
                  <a16:creationId xmlns:a16="http://schemas.microsoft.com/office/drawing/2014/main" id="{311E258C-5039-0B49-BEB8-0F573FD80DA6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251" name="Straight Arrow Connector 1250">
              <a:extLst>
                <a:ext uri="{FF2B5EF4-FFF2-40B4-BE49-F238E27FC236}">
                  <a16:creationId xmlns:a16="http://schemas.microsoft.com/office/drawing/2014/main" id="{F14364B7-A21A-4048-A618-51CA0E034351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2" name="Straight Arrow Connector 1251">
              <a:extLst>
                <a:ext uri="{FF2B5EF4-FFF2-40B4-BE49-F238E27FC236}">
                  <a16:creationId xmlns:a16="http://schemas.microsoft.com/office/drawing/2014/main" id="{867C2721-3FE4-1F47-A1AB-CB903CDAA8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3" name="TextBox 1252">
              <a:extLst>
                <a:ext uri="{FF2B5EF4-FFF2-40B4-BE49-F238E27FC236}">
                  <a16:creationId xmlns:a16="http://schemas.microsoft.com/office/drawing/2014/main" id="{FE7991BC-3CBD-4C4E-9795-5B3C0B22ECC9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254" name="Freeform 1253">
              <a:extLst>
                <a:ext uri="{FF2B5EF4-FFF2-40B4-BE49-F238E27FC236}">
                  <a16:creationId xmlns:a16="http://schemas.microsoft.com/office/drawing/2014/main" id="{C5769B40-2941-F045-816A-79062AFB6A85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5" name="TextBox 1254">
              <a:extLst>
                <a:ext uri="{FF2B5EF4-FFF2-40B4-BE49-F238E27FC236}">
                  <a16:creationId xmlns:a16="http://schemas.microsoft.com/office/drawing/2014/main" id="{C09F7318-55EC-024C-AEEF-072427D6D7FA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256" name="TextBox 1255">
              <a:extLst>
                <a:ext uri="{FF2B5EF4-FFF2-40B4-BE49-F238E27FC236}">
                  <a16:creationId xmlns:a16="http://schemas.microsoft.com/office/drawing/2014/main" id="{03F4BC35-36EE-554B-9BF4-18DAA8710978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257" name="Straight Arrow Connector 1256">
              <a:extLst>
                <a:ext uri="{FF2B5EF4-FFF2-40B4-BE49-F238E27FC236}">
                  <a16:creationId xmlns:a16="http://schemas.microsoft.com/office/drawing/2014/main" id="{570FD1EF-D60E-574C-946A-3804191ED752}"/>
                </a:ext>
              </a:extLst>
            </p:cNvPr>
            <p:cNvCxnSpPr>
              <a:cxnSpLocks/>
              <a:stCxn id="1225" idx="4"/>
              <a:endCxn id="1226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8" name="Freeform 1257">
              <a:extLst>
                <a:ext uri="{FF2B5EF4-FFF2-40B4-BE49-F238E27FC236}">
                  <a16:creationId xmlns:a16="http://schemas.microsoft.com/office/drawing/2014/main" id="{68447D3F-345D-1E42-9ADA-613DA7AB9B05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9" name="Freeform 1258">
              <a:extLst>
                <a:ext uri="{FF2B5EF4-FFF2-40B4-BE49-F238E27FC236}">
                  <a16:creationId xmlns:a16="http://schemas.microsoft.com/office/drawing/2014/main" id="{A2B8A410-F333-FD44-A841-CC1924FC2861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0" name="TextBox 1259">
              <a:extLst>
                <a:ext uri="{FF2B5EF4-FFF2-40B4-BE49-F238E27FC236}">
                  <a16:creationId xmlns:a16="http://schemas.microsoft.com/office/drawing/2014/main" id="{FAD9EBBA-0643-414B-9556-317E616C3E5F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61" name="Straight Arrow Connector 1260">
              <a:extLst>
                <a:ext uri="{FF2B5EF4-FFF2-40B4-BE49-F238E27FC236}">
                  <a16:creationId xmlns:a16="http://schemas.microsoft.com/office/drawing/2014/main" id="{59936DDF-C144-6C4F-B73B-904E4D0CC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2" name="Straight Arrow Connector 1261">
              <a:extLst>
                <a:ext uri="{FF2B5EF4-FFF2-40B4-BE49-F238E27FC236}">
                  <a16:creationId xmlns:a16="http://schemas.microsoft.com/office/drawing/2014/main" id="{EB3B9127-B38E-2C4D-887E-5776D583D7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3" name="TextBox 1262">
              <a:extLst>
                <a:ext uri="{FF2B5EF4-FFF2-40B4-BE49-F238E27FC236}">
                  <a16:creationId xmlns:a16="http://schemas.microsoft.com/office/drawing/2014/main" id="{44CE125C-9918-7543-A741-759175AF4683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64" name="Straight Arrow Connector 1263">
              <a:extLst>
                <a:ext uri="{FF2B5EF4-FFF2-40B4-BE49-F238E27FC236}">
                  <a16:creationId xmlns:a16="http://schemas.microsoft.com/office/drawing/2014/main" id="{21215A6C-0E1C-8645-A0A1-86A4F9181A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5" name="TextBox 1264">
              <a:extLst>
                <a:ext uri="{FF2B5EF4-FFF2-40B4-BE49-F238E27FC236}">
                  <a16:creationId xmlns:a16="http://schemas.microsoft.com/office/drawing/2014/main" id="{2F6F2A35-8047-ED48-A658-4BC43C20D298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266" name="Oval 1265">
            <a:extLst>
              <a:ext uri="{FF2B5EF4-FFF2-40B4-BE49-F238E27FC236}">
                <a16:creationId xmlns:a16="http://schemas.microsoft.com/office/drawing/2014/main" id="{02A29F41-353D-F74E-9978-610940256AA9}"/>
              </a:ext>
            </a:extLst>
          </p:cNvPr>
          <p:cNvSpPr/>
          <p:nvPr/>
        </p:nvSpPr>
        <p:spPr>
          <a:xfrm>
            <a:off x="12906922" y="523742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7" name="Oval 1266">
            <a:extLst>
              <a:ext uri="{FF2B5EF4-FFF2-40B4-BE49-F238E27FC236}">
                <a16:creationId xmlns:a16="http://schemas.microsoft.com/office/drawing/2014/main" id="{24E6C257-A741-224C-91B5-73090938D4B1}"/>
              </a:ext>
            </a:extLst>
          </p:cNvPr>
          <p:cNvSpPr/>
          <p:nvPr/>
        </p:nvSpPr>
        <p:spPr>
          <a:xfrm>
            <a:off x="13108751" y="519381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8" name="Oval 1267">
            <a:extLst>
              <a:ext uri="{FF2B5EF4-FFF2-40B4-BE49-F238E27FC236}">
                <a16:creationId xmlns:a16="http://schemas.microsoft.com/office/drawing/2014/main" id="{F6FF1E27-812D-A24B-93FB-9CF51331EC1C}"/>
              </a:ext>
            </a:extLst>
          </p:cNvPr>
          <p:cNvSpPr/>
          <p:nvPr/>
        </p:nvSpPr>
        <p:spPr>
          <a:xfrm>
            <a:off x="13290026" y="524034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9" name="Oval 1268">
            <a:extLst>
              <a:ext uri="{FF2B5EF4-FFF2-40B4-BE49-F238E27FC236}">
                <a16:creationId xmlns:a16="http://schemas.microsoft.com/office/drawing/2014/main" id="{7E2A31BF-11EA-3549-BEC4-FE2BFF239DE9}"/>
              </a:ext>
            </a:extLst>
          </p:cNvPr>
          <p:cNvSpPr/>
          <p:nvPr/>
        </p:nvSpPr>
        <p:spPr>
          <a:xfrm>
            <a:off x="13423176" y="554674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0" name="Oval 1269">
            <a:extLst>
              <a:ext uri="{FF2B5EF4-FFF2-40B4-BE49-F238E27FC236}">
                <a16:creationId xmlns:a16="http://schemas.microsoft.com/office/drawing/2014/main" id="{A8F82673-9B79-F147-81B2-FE773B4B2DA6}"/>
              </a:ext>
            </a:extLst>
          </p:cNvPr>
          <p:cNvSpPr/>
          <p:nvPr/>
        </p:nvSpPr>
        <p:spPr>
          <a:xfrm>
            <a:off x="13604451" y="626703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1" name="Oval 1270">
            <a:extLst>
              <a:ext uri="{FF2B5EF4-FFF2-40B4-BE49-F238E27FC236}">
                <a16:creationId xmlns:a16="http://schemas.microsoft.com/office/drawing/2014/main" id="{49C0FF05-E264-5C44-B994-D55DEC7F65CE}"/>
              </a:ext>
            </a:extLst>
          </p:cNvPr>
          <p:cNvSpPr/>
          <p:nvPr/>
        </p:nvSpPr>
        <p:spPr>
          <a:xfrm>
            <a:off x="13785726" y="634243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2" name="Oval 1271">
            <a:extLst>
              <a:ext uri="{FF2B5EF4-FFF2-40B4-BE49-F238E27FC236}">
                <a16:creationId xmlns:a16="http://schemas.microsoft.com/office/drawing/2014/main" id="{3CAF185A-84F2-7A4B-BBD7-669515211368}"/>
              </a:ext>
            </a:extLst>
          </p:cNvPr>
          <p:cNvSpPr/>
          <p:nvPr/>
        </p:nvSpPr>
        <p:spPr>
          <a:xfrm>
            <a:off x="14103361" y="708357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3" name="Oval 1272">
            <a:extLst>
              <a:ext uri="{FF2B5EF4-FFF2-40B4-BE49-F238E27FC236}">
                <a16:creationId xmlns:a16="http://schemas.microsoft.com/office/drawing/2014/main" id="{E6AC313F-4DB5-204D-9155-12DE37946759}"/>
              </a:ext>
            </a:extLst>
          </p:cNvPr>
          <p:cNvSpPr/>
          <p:nvPr/>
        </p:nvSpPr>
        <p:spPr>
          <a:xfrm>
            <a:off x="13784123" y="894927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4" name="Oval 1273">
            <a:extLst>
              <a:ext uri="{FF2B5EF4-FFF2-40B4-BE49-F238E27FC236}">
                <a16:creationId xmlns:a16="http://schemas.microsoft.com/office/drawing/2014/main" id="{15EE904C-EAFB-D040-A120-D6563DBD287E}"/>
              </a:ext>
            </a:extLst>
          </p:cNvPr>
          <p:cNvSpPr/>
          <p:nvPr/>
        </p:nvSpPr>
        <p:spPr>
          <a:xfrm>
            <a:off x="13081479" y="712047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5" name="Oval 1274">
            <a:extLst>
              <a:ext uri="{FF2B5EF4-FFF2-40B4-BE49-F238E27FC236}">
                <a16:creationId xmlns:a16="http://schemas.microsoft.com/office/drawing/2014/main" id="{EDF2F092-243D-0742-BC82-45AD81CE804D}"/>
              </a:ext>
            </a:extLst>
          </p:cNvPr>
          <p:cNvSpPr/>
          <p:nvPr/>
        </p:nvSpPr>
        <p:spPr>
          <a:xfrm>
            <a:off x="13427485" y="631342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6" name="Oval 1275">
            <a:extLst>
              <a:ext uri="{FF2B5EF4-FFF2-40B4-BE49-F238E27FC236}">
                <a16:creationId xmlns:a16="http://schemas.microsoft.com/office/drawing/2014/main" id="{B2133B56-3B00-314C-AA3D-D1CF8ECF9DE8}"/>
              </a:ext>
            </a:extLst>
          </p:cNvPr>
          <p:cNvSpPr/>
          <p:nvPr/>
        </p:nvSpPr>
        <p:spPr>
          <a:xfrm>
            <a:off x="13207239" y="580668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7" name="Oval 1276">
            <a:extLst>
              <a:ext uri="{FF2B5EF4-FFF2-40B4-BE49-F238E27FC236}">
                <a16:creationId xmlns:a16="http://schemas.microsoft.com/office/drawing/2014/main" id="{D2F084EF-0385-7445-8303-9A840DC1C3FD}"/>
              </a:ext>
            </a:extLst>
          </p:cNvPr>
          <p:cNvSpPr/>
          <p:nvPr/>
        </p:nvSpPr>
        <p:spPr>
          <a:xfrm>
            <a:off x="13422390" y="899363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8" name="Oval 1277">
            <a:extLst>
              <a:ext uri="{FF2B5EF4-FFF2-40B4-BE49-F238E27FC236}">
                <a16:creationId xmlns:a16="http://schemas.microsoft.com/office/drawing/2014/main" id="{3715B3F3-B865-984C-860C-0B352E8B2596}"/>
              </a:ext>
            </a:extLst>
          </p:cNvPr>
          <p:cNvSpPr/>
          <p:nvPr/>
        </p:nvSpPr>
        <p:spPr>
          <a:xfrm>
            <a:off x="14671068" y="76792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1" name="Oval 1280">
            <a:extLst>
              <a:ext uri="{FF2B5EF4-FFF2-40B4-BE49-F238E27FC236}">
                <a16:creationId xmlns:a16="http://schemas.microsoft.com/office/drawing/2014/main" id="{2AD452C7-0DD7-1943-BCA2-292E66715BFB}"/>
              </a:ext>
            </a:extLst>
          </p:cNvPr>
          <p:cNvSpPr/>
          <p:nvPr/>
        </p:nvSpPr>
        <p:spPr>
          <a:xfrm>
            <a:off x="14355342" y="828300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2" name="Oval 1281">
            <a:extLst>
              <a:ext uri="{FF2B5EF4-FFF2-40B4-BE49-F238E27FC236}">
                <a16:creationId xmlns:a16="http://schemas.microsoft.com/office/drawing/2014/main" id="{DBB57F24-E461-F947-B6C9-8C6FD59F4D94}"/>
              </a:ext>
            </a:extLst>
          </p:cNvPr>
          <p:cNvSpPr/>
          <p:nvPr/>
        </p:nvSpPr>
        <p:spPr>
          <a:xfrm>
            <a:off x="14868990" y="828865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4" name="Oval 1283">
            <a:extLst>
              <a:ext uri="{FF2B5EF4-FFF2-40B4-BE49-F238E27FC236}">
                <a16:creationId xmlns:a16="http://schemas.microsoft.com/office/drawing/2014/main" id="{F33BD4B4-9228-E84B-A2FB-56DD0E19B0D1}"/>
              </a:ext>
            </a:extLst>
          </p:cNvPr>
          <p:cNvSpPr/>
          <p:nvPr/>
        </p:nvSpPr>
        <p:spPr>
          <a:xfrm>
            <a:off x="13913261" y="910202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5" name="Oval 1284">
            <a:extLst>
              <a:ext uri="{FF2B5EF4-FFF2-40B4-BE49-F238E27FC236}">
                <a16:creationId xmlns:a16="http://schemas.microsoft.com/office/drawing/2014/main" id="{E9DA1E59-6B1A-7F47-9436-A72EB43CF5EC}"/>
              </a:ext>
            </a:extLst>
          </p:cNvPr>
          <p:cNvSpPr/>
          <p:nvPr/>
        </p:nvSpPr>
        <p:spPr>
          <a:xfrm>
            <a:off x="9907399" y="241114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6" name="Oval 1285">
            <a:extLst>
              <a:ext uri="{FF2B5EF4-FFF2-40B4-BE49-F238E27FC236}">
                <a16:creationId xmlns:a16="http://schemas.microsoft.com/office/drawing/2014/main" id="{D39EB508-5AF6-0442-B52F-1CAE1C4C5CEB}"/>
              </a:ext>
            </a:extLst>
          </p:cNvPr>
          <p:cNvSpPr/>
          <p:nvPr/>
        </p:nvSpPr>
        <p:spPr>
          <a:xfrm>
            <a:off x="12124635" y="24178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7" name="Oval 1286">
            <a:extLst>
              <a:ext uri="{FF2B5EF4-FFF2-40B4-BE49-F238E27FC236}">
                <a16:creationId xmlns:a16="http://schemas.microsoft.com/office/drawing/2014/main" id="{E9EC9D6C-38D6-F14C-A5C8-C78D90C4B693}"/>
              </a:ext>
            </a:extLst>
          </p:cNvPr>
          <p:cNvSpPr/>
          <p:nvPr/>
        </p:nvSpPr>
        <p:spPr>
          <a:xfrm>
            <a:off x="4933091" y="658619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" name="Oval 1287">
            <a:extLst>
              <a:ext uri="{FF2B5EF4-FFF2-40B4-BE49-F238E27FC236}">
                <a16:creationId xmlns:a16="http://schemas.microsoft.com/office/drawing/2014/main" id="{8A16655E-9B75-E244-9D83-E792E2A93868}"/>
              </a:ext>
            </a:extLst>
          </p:cNvPr>
          <p:cNvSpPr/>
          <p:nvPr/>
        </p:nvSpPr>
        <p:spPr>
          <a:xfrm>
            <a:off x="11942274" y="658532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9" name="Oval 1288">
            <a:extLst>
              <a:ext uri="{FF2B5EF4-FFF2-40B4-BE49-F238E27FC236}">
                <a16:creationId xmlns:a16="http://schemas.microsoft.com/office/drawing/2014/main" id="{583AC8F8-D1F3-F84B-BE28-38143AFBD23F}"/>
              </a:ext>
            </a:extLst>
          </p:cNvPr>
          <p:cNvSpPr/>
          <p:nvPr/>
        </p:nvSpPr>
        <p:spPr>
          <a:xfrm>
            <a:off x="9436053" y="656306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0" name="Oval 1289">
            <a:extLst>
              <a:ext uri="{FF2B5EF4-FFF2-40B4-BE49-F238E27FC236}">
                <a16:creationId xmlns:a16="http://schemas.microsoft.com/office/drawing/2014/main" id="{6B2B5B14-375A-9A4F-97FF-0CF18F4A4DA2}"/>
              </a:ext>
            </a:extLst>
          </p:cNvPr>
          <p:cNvSpPr/>
          <p:nvPr/>
        </p:nvSpPr>
        <p:spPr>
          <a:xfrm>
            <a:off x="7153479" y="652025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1" name="TextBox 1290">
            <a:extLst>
              <a:ext uri="{FF2B5EF4-FFF2-40B4-BE49-F238E27FC236}">
                <a16:creationId xmlns:a16="http://schemas.microsoft.com/office/drawing/2014/main" id="{9AA95D1D-69DC-2843-A3F0-B13CBF3253A3}"/>
              </a:ext>
            </a:extLst>
          </p:cNvPr>
          <p:cNvSpPr txBox="1"/>
          <p:nvPr/>
        </p:nvSpPr>
        <p:spPr>
          <a:xfrm>
            <a:off x="14698351" y="6562706"/>
            <a:ext cx="731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…</a:t>
            </a:r>
          </a:p>
        </p:txBody>
      </p:sp>
      <p:sp>
        <p:nvSpPr>
          <p:cNvPr id="1292" name="TextBox 1291">
            <a:extLst>
              <a:ext uri="{FF2B5EF4-FFF2-40B4-BE49-F238E27FC236}">
                <a16:creationId xmlns:a16="http://schemas.microsoft.com/office/drawing/2014/main" id="{7C6D95E7-9180-104A-9E2D-60DEEE71120E}"/>
              </a:ext>
            </a:extLst>
          </p:cNvPr>
          <p:cNvSpPr txBox="1"/>
          <p:nvPr/>
        </p:nvSpPr>
        <p:spPr>
          <a:xfrm>
            <a:off x="1935459" y="227683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Time:</a:t>
            </a:r>
          </a:p>
        </p:txBody>
      </p:sp>
      <p:cxnSp>
        <p:nvCxnSpPr>
          <p:cNvPr id="1294" name="Straight Arrow Connector 1293">
            <a:extLst>
              <a:ext uri="{FF2B5EF4-FFF2-40B4-BE49-F238E27FC236}">
                <a16:creationId xmlns:a16="http://schemas.microsoft.com/office/drawing/2014/main" id="{4BF901E2-24C6-F844-BBCF-E36CF4638FFD}"/>
              </a:ext>
            </a:extLst>
          </p:cNvPr>
          <p:cNvCxnSpPr>
            <a:cxnSpLocks/>
          </p:cNvCxnSpPr>
          <p:nvPr/>
        </p:nvCxnSpPr>
        <p:spPr>
          <a:xfrm>
            <a:off x="2786099" y="472341"/>
            <a:ext cx="1240300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" name="Straight Arrow Connector 1309">
            <a:extLst>
              <a:ext uri="{FF2B5EF4-FFF2-40B4-BE49-F238E27FC236}">
                <a16:creationId xmlns:a16="http://schemas.microsoft.com/office/drawing/2014/main" id="{77646D61-CE1A-0945-B5DD-8AB5CF605DC4}"/>
              </a:ext>
            </a:extLst>
          </p:cNvPr>
          <p:cNvCxnSpPr>
            <a:cxnSpLocks/>
          </p:cNvCxnSpPr>
          <p:nvPr/>
        </p:nvCxnSpPr>
        <p:spPr>
          <a:xfrm flipH="1">
            <a:off x="11984334" y="1547632"/>
            <a:ext cx="829481" cy="88652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4" name="Rectangle 1313">
            <a:extLst>
              <a:ext uri="{FF2B5EF4-FFF2-40B4-BE49-F238E27FC236}">
                <a16:creationId xmlns:a16="http://schemas.microsoft.com/office/drawing/2014/main" id="{9EF13A80-F841-A340-A684-DE9B13268580}"/>
              </a:ext>
            </a:extLst>
          </p:cNvPr>
          <p:cNvSpPr/>
          <p:nvPr/>
        </p:nvSpPr>
        <p:spPr>
          <a:xfrm>
            <a:off x="12756866" y="1241827"/>
            <a:ext cx="2244334" cy="72365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Produces n data &amp; control tokens</a:t>
            </a:r>
          </a:p>
        </p:txBody>
      </p:sp>
      <p:cxnSp>
        <p:nvCxnSpPr>
          <p:cNvPr id="1316" name="Straight Arrow Connector 1315">
            <a:extLst>
              <a:ext uri="{FF2B5EF4-FFF2-40B4-BE49-F238E27FC236}">
                <a16:creationId xmlns:a16="http://schemas.microsoft.com/office/drawing/2014/main" id="{28D22F69-5677-9149-AE42-CCD973443EF2}"/>
              </a:ext>
            </a:extLst>
          </p:cNvPr>
          <p:cNvCxnSpPr>
            <a:cxnSpLocks/>
          </p:cNvCxnSpPr>
          <p:nvPr/>
        </p:nvCxnSpPr>
        <p:spPr>
          <a:xfrm flipH="1">
            <a:off x="12734406" y="3278459"/>
            <a:ext cx="625204" cy="42325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8" name="Rectangle 1317">
            <a:extLst>
              <a:ext uri="{FF2B5EF4-FFF2-40B4-BE49-F238E27FC236}">
                <a16:creationId xmlns:a16="http://schemas.microsoft.com/office/drawing/2014/main" id="{9A66C6F3-1495-BB4F-842A-828F5E279A6B}"/>
              </a:ext>
            </a:extLst>
          </p:cNvPr>
          <p:cNvSpPr/>
          <p:nvPr/>
        </p:nvSpPr>
        <p:spPr>
          <a:xfrm>
            <a:off x="13171416" y="2850503"/>
            <a:ext cx="2244334" cy="996359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Blocks next initial value until loop finishes</a:t>
            </a:r>
          </a:p>
        </p:txBody>
      </p:sp>
      <p:sp>
        <p:nvSpPr>
          <p:cNvPr id="1328" name="TextBox 1327">
            <a:extLst>
              <a:ext uri="{FF2B5EF4-FFF2-40B4-BE49-F238E27FC236}">
                <a16:creationId xmlns:a16="http://schemas.microsoft.com/office/drawing/2014/main" id="{7ACFF56C-9F85-664D-B3A0-1C89ECE3F333}"/>
              </a:ext>
            </a:extLst>
          </p:cNvPr>
          <p:cNvSpPr txBox="1"/>
          <p:nvPr/>
        </p:nvSpPr>
        <p:spPr>
          <a:xfrm>
            <a:off x="12781921" y="9500838"/>
            <a:ext cx="23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of next inner-loop</a:t>
            </a:r>
          </a:p>
        </p:txBody>
      </p:sp>
      <p:sp>
        <p:nvSpPr>
          <p:cNvPr id="1329" name="TextBox 1328">
            <a:extLst>
              <a:ext uri="{FF2B5EF4-FFF2-40B4-BE49-F238E27FC236}">
                <a16:creationId xmlns:a16="http://schemas.microsoft.com/office/drawing/2014/main" id="{3FB36DED-8A2B-7346-999B-207BED09BFE1}"/>
              </a:ext>
            </a:extLst>
          </p:cNvPr>
          <p:cNvSpPr txBox="1"/>
          <p:nvPr/>
        </p:nvSpPr>
        <p:spPr>
          <a:xfrm>
            <a:off x="8495126" y="509172"/>
            <a:ext cx="190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of inner-loop</a:t>
            </a:r>
          </a:p>
        </p:txBody>
      </p:sp>
      <p:cxnSp>
        <p:nvCxnSpPr>
          <p:cNvPr id="1330" name="Straight Arrow Connector 1329">
            <a:extLst>
              <a:ext uri="{FF2B5EF4-FFF2-40B4-BE49-F238E27FC236}">
                <a16:creationId xmlns:a16="http://schemas.microsoft.com/office/drawing/2014/main" id="{D380FC7F-0303-DA46-A639-F82C4D11B66D}"/>
              </a:ext>
            </a:extLst>
          </p:cNvPr>
          <p:cNvCxnSpPr>
            <a:cxnSpLocks/>
          </p:cNvCxnSpPr>
          <p:nvPr/>
        </p:nvCxnSpPr>
        <p:spPr>
          <a:xfrm>
            <a:off x="2536244" y="7273086"/>
            <a:ext cx="93112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591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rapezoid 22">
            <a:extLst>
              <a:ext uri="{FF2B5EF4-FFF2-40B4-BE49-F238E27FC236}">
                <a16:creationId xmlns:a16="http://schemas.microsoft.com/office/drawing/2014/main" id="{DE8DE3F0-526E-561D-9200-2CB221E3CD6F}"/>
              </a:ext>
            </a:extLst>
          </p:cNvPr>
          <p:cNvSpPr/>
          <p:nvPr/>
        </p:nvSpPr>
        <p:spPr>
          <a:xfrm rot="10800000">
            <a:off x="10597896" y="7282663"/>
            <a:ext cx="374904" cy="275298"/>
          </a:xfrm>
          <a:prstGeom prst="trapezoid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9B6477-01C6-18EC-5A46-1009145B6C19}"/>
              </a:ext>
            </a:extLst>
          </p:cNvPr>
          <p:cNvSpPr txBox="1"/>
          <p:nvPr/>
        </p:nvSpPr>
        <p:spPr>
          <a:xfrm>
            <a:off x="10638513" y="7235646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59C684-D33B-94E0-42E6-1F892DC079A0}"/>
              </a:ext>
            </a:extLst>
          </p:cNvPr>
          <p:cNvCxnSpPr>
            <a:cxnSpLocks/>
          </p:cNvCxnSpPr>
          <p:nvPr/>
        </p:nvCxnSpPr>
        <p:spPr>
          <a:xfrm>
            <a:off x="10664773" y="7094142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1C101A-767F-49D5-CC7B-7406F051E984}"/>
              </a:ext>
            </a:extLst>
          </p:cNvPr>
          <p:cNvCxnSpPr>
            <a:cxnSpLocks/>
          </p:cNvCxnSpPr>
          <p:nvPr/>
        </p:nvCxnSpPr>
        <p:spPr>
          <a:xfrm>
            <a:off x="10857633" y="7092794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208B347-6530-91CF-CA9E-4FD396002199}"/>
              </a:ext>
            </a:extLst>
          </p:cNvPr>
          <p:cNvSpPr txBox="1"/>
          <p:nvPr/>
        </p:nvSpPr>
        <p:spPr>
          <a:xfrm>
            <a:off x="10680834" y="6868364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CF0EFA-4E75-DCD8-830A-3BBC70A43372}"/>
              </a:ext>
            </a:extLst>
          </p:cNvPr>
          <p:cNvSpPr txBox="1"/>
          <p:nvPr/>
        </p:nvSpPr>
        <p:spPr>
          <a:xfrm>
            <a:off x="10520342" y="687134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207054E-B8AB-957D-59C9-4164DA39E076}"/>
              </a:ext>
            </a:extLst>
          </p:cNvPr>
          <p:cNvCxnSpPr>
            <a:cxnSpLocks/>
          </p:cNvCxnSpPr>
          <p:nvPr/>
        </p:nvCxnSpPr>
        <p:spPr>
          <a:xfrm rot="16200000">
            <a:off x="10540231" y="7335375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EFE5DB-5F2D-60EC-2A7F-B8814188E7F1}"/>
              </a:ext>
            </a:extLst>
          </p:cNvPr>
          <p:cNvSpPr txBox="1"/>
          <p:nvPr/>
        </p:nvSpPr>
        <p:spPr>
          <a:xfrm>
            <a:off x="10243277" y="7264833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CEA001-D6B1-76FF-F5B1-475033544A05}"/>
              </a:ext>
            </a:extLst>
          </p:cNvPr>
          <p:cNvCxnSpPr>
            <a:cxnSpLocks/>
          </p:cNvCxnSpPr>
          <p:nvPr/>
        </p:nvCxnSpPr>
        <p:spPr>
          <a:xfrm>
            <a:off x="10784025" y="7572610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C2068F-D33E-090F-568B-B7D2EACC5223}"/>
              </a:ext>
            </a:extLst>
          </p:cNvPr>
          <p:cNvSpPr txBox="1"/>
          <p:nvPr/>
        </p:nvSpPr>
        <p:spPr>
          <a:xfrm>
            <a:off x="10198768" y="7734591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out = (D) ? A : D</a:t>
            </a:r>
          </a:p>
        </p:txBody>
      </p:sp>
    </p:spTree>
    <p:extLst>
      <p:ext uri="{BB962C8B-B14F-4D97-AF65-F5344CB8AC3E}">
        <p14:creationId xmlns:p14="http://schemas.microsoft.com/office/powerpoint/2010/main" val="4262099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11E1CB-6CE5-5AE9-B06B-B21C1C15BAD3}"/>
              </a:ext>
            </a:extLst>
          </p:cNvPr>
          <p:cNvSpPr/>
          <p:nvPr/>
        </p:nvSpPr>
        <p:spPr>
          <a:xfrm>
            <a:off x="12684446" y="4980689"/>
            <a:ext cx="1143942" cy="781168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200" b="1" dirty="0">
                <a:solidFill>
                  <a:srgbClr val="008000"/>
                </a:solidFill>
                <a:latin typeface="Courier" pitchFamily="2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(…)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 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w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+=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A[j];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Z[0]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2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 pitchFamily="2" charset="0"/>
              </a:rPr>
              <a:t>w;</a:t>
            </a:r>
            <a:endParaRPr lang="en-US" sz="1200" dirty="0">
              <a:solidFill>
                <a:srgbClr val="BBBBBB"/>
              </a:solidFill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7E84C8-4662-28A9-DDBB-E66514A13D7A}"/>
              </a:ext>
            </a:extLst>
          </p:cNvPr>
          <p:cNvSpPr/>
          <p:nvPr/>
        </p:nvSpPr>
        <p:spPr>
          <a:xfrm>
            <a:off x="12635002" y="4977689"/>
            <a:ext cx="1143942" cy="927247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200" b="1" dirty="0">
              <a:solidFill>
                <a:schemeClr val="tx1"/>
              </a:solidFill>
              <a:latin typeface="Helvetica" pitchFamily="2" charset="0"/>
            </a:endParaRPr>
          </a:p>
          <a:p>
            <a:endParaRPr lang="en-US" sz="1200" b="1" dirty="0">
              <a:solidFill>
                <a:schemeClr val="tx1"/>
              </a:solidFill>
              <a:latin typeface="Helvetica" pitchFamily="2" charset="0"/>
            </a:endParaRPr>
          </a:p>
          <a:p>
            <a:endParaRPr lang="en-US" sz="1200" b="1" dirty="0">
              <a:solidFill>
                <a:schemeClr val="tx1"/>
              </a:solidFill>
              <a:latin typeface="Helvetica" pitchFamily="2" charset="0"/>
            </a:endParaRPr>
          </a:p>
          <a:p>
            <a:endParaRPr lang="en-US" sz="1200" b="1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 Arbitrary Code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BAAA1C0E-5BCA-B9F1-870E-A77B5BF3D891}"/>
              </a:ext>
            </a:extLst>
          </p:cNvPr>
          <p:cNvSpPr/>
          <p:nvPr/>
        </p:nvSpPr>
        <p:spPr>
          <a:xfrm rot="16200000">
            <a:off x="13989516" y="5255115"/>
            <a:ext cx="194598" cy="41796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4B3F4-7562-07C7-4727-6F71B94832E7}"/>
              </a:ext>
            </a:extLst>
          </p:cNvPr>
          <p:cNvSpPr>
            <a:spLocks noChangeAspect="1"/>
          </p:cNvSpPr>
          <p:nvPr/>
        </p:nvSpPr>
        <p:spPr>
          <a:xfrm flipH="1">
            <a:off x="14668130" y="4597084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43644F-6135-FA0C-9F40-261148322CFD}"/>
              </a:ext>
            </a:extLst>
          </p:cNvPr>
          <p:cNvSpPr>
            <a:spLocks noChangeAspect="1"/>
          </p:cNvSpPr>
          <p:nvPr/>
        </p:nvSpPr>
        <p:spPr>
          <a:xfrm flipH="1">
            <a:off x="14954728" y="4896906"/>
            <a:ext cx="228600" cy="228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FBEF1FB0-4FAF-76BE-0DF7-568A32A2273F}"/>
              </a:ext>
            </a:extLst>
          </p:cNvPr>
          <p:cNvSpPr>
            <a:spLocks noChangeAspect="1"/>
          </p:cNvSpPr>
          <p:nvPr/>
        </p:nvSpPr>
        <p:spPr>
          <a:xfrm flipH="1">
            <a:off x="14645342" y="5041510"/>
            <a:ext cx="274320" cy="2286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B321CDD6-8A59-DAC7-4A7A-95D6D66AF2CF}"/>
              </a:ext>
            </a:extLst>
          </p:cNvPr>
          <p:cNvSpPr>
            <a:spLocks noChangeAspect="1"/>
          </p:cNvSpPr>
          <p:nvPr/>
        </p:nvSpPr>
        <p:spPr>
          <a:xfrm flipH="1">
            <a:off x="14396407" y="4933579"/>
            <a:ext cx="228600" cy="228600"/>
          </a:xfrm>
          <a:prstGeom prst="diamond">
            <a:avLst/>
          </a:prstGeom>
          <a:solidFill>
            <a:srgbClr val="CF98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&lt;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78554-003D-6572-3262-2C21C5B311C2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14782430" y="4825684"/>
            <a:ext cx="72" cy="21582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>
            <a:extLst>
              <a:ext uri="{FF2B5EF4-FFF2-40B4-BE49-F238E27FC236}">
                <a16:creationId xmlns:a16="http://schemas.microsoft.com/office/drawing/2014/main" id="{A3A081CA-E323-4AC9-897D-B79D0B48B933}"/>
              </a:ext>
            </a:extLst>
          </p:cNvPr>
          <p:cNvSpPr/>
          <p:nvPr/>
        </p:nvSpPr>
        <p:spPr>
          <a:xfrm>
            <a:off x="14295798" y="4715939"/>
            <a:ext cx="373336" cy="531311"/>
          </a:xfrm>
          <a:custGeom>
            <a:avLst/>
            <a:gdLst>
              <a:gd name="connsiteX0" fmla="*/ 213080 w 373336"/>
              <a:gd name="connsiteY0" fmla="*/ 461914 h 551012"/>
              <a:gd name="connsiteX1" fmla="*/ 81105 w 373336"/>
              <a:gd name="connsiteY1" fmla="*/ 537328 h 551012"/>
              <a:gd name="connsiteX2" fmla="*/ 15117 w 373336"/>
              <a:gd name="connsiteY2" fmla="*/ 216817 h 551012"/>
              <a:gd name="connsiteX3" fmla="*/ 373336 w 373336"/>
              <a:gd name="connsiteY3" fmla="*/ 0 h 55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336" h="551012">
                <a:moveTo>
                  <a:pt x="213080" y="461914"/>
                </a:moveTo>
                <a:cubicBezTo>
                  <a:pt x="163589" y="520045"/>
                  <a:pt x="114099" y="578177"/>
                  <a:pt x="81105" y="537328"/>
                </a:cubicBezTo>
                <a:cubicBezTo>
                  <a:pt x="48111" y="496479"/>
                  <a:pt x="-33588" y="306372"/>
                  <a:pt x="15117" y="216817"/>
                </a:cubicBezTo>
                <a:cubicBezTo>
                  <a:pt x="63822" y="127262"/>
                  <a:pt x="218579" y="63631"/>
                  <a:pt x="373336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323927-1EDA-C3FC-C69E-C7848D8BF084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14574866" y="4825684"/>
            <a:ext cx="207564" cy="17306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6C9612-1656-4142-0837-3A7698EBC736}"/>
              </a:ext>
            </a:extLst>
          </p:cNvPr>
          <p:cNvCxnSpPr>
            <a:cxnSpLocks/>
            <a:stCxn id="13" idx="2"/>
            <a:endCxn id="12" idx="5"/>
          </p:cNvCxnSpPr>
          <p:nvPr/>
        </p:nvCxnSpPr>
        <p:spPr>
          <a:xfrm flipV="1">
            <a:off x="14510707" y="5155810"/>
            <a:ext cx="203215" cy="63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>
            <a:extLst>
              <a:ext uri="{FF2B5EF4-FFF2-40B4-BE49-F238E27FC236}">
                <a16:creationId xmlns:a16="http://schemas.microsoft.com/office/drawing/2014/main" id="{1207BD2C-5540-8712-50B1-61EDD49BB917}"/>
              </a:ext>
            </a:extLst>
          </p:cNvPr>
          <p:cNvSpPr/>
          <p:nvPr/>
        </p:nvSpPr>
        <p:spPr>
          <a:xfrm>
            <a:off x="14791682" y="5130719"/>
            <a:ext cx="273378" cy="286890"/>
          </a:xfrm>
          <a:custGeom>
            <a:avLst/>
            <a:gdLst>
              <a:gd name="connsiteX0" fmla="*/ 0 w 273378"/>
              <a:gd name="connsiteY0" fmla="*/ 141402 h 286890"/>
              <a:gd name="connsiteX1" fmla="*/ 141402 w 273378"/>
              <a:gd name="connsiteY1" fmla="*/ 282804 h 286890"/>
              <a:gd name="connsiteX2" fmla="*/ 273378 w 273378"/>
              <a:gd name="connsiteY2" fmla="*/ 0 h 286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378" h="286890">
                <a:moveTo>
                  <a:pt x="0" y="141402"/>
                </a:moveTo>
                <a:cubicBezTo>
                  <a:pt x="47919" y="223886"/>
                  <a:pt x="95839" y="306371"/>
                  <a:pt x="141402" y="282804"/>
                </a:cubicBezTo>
                <a:cubicBezTo>
                  <a:pt x="186965" y="259237"/>
                  <a:pt x="230171" y="129618"/>
                  <a:pt x="273378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7C7F1A-2B15-E270-F8FD-8A024A10ACC1}"/>
              </a:ext>
            </a:extLst>
          </p:cNvPr>
          <p:cNvCxnSpPr>
            <a:cxnSpLocks/>
          </p:cNvCxnSpPr>
          <p:nvPr/>
        </p:nvCxnSpPr>
        <p:spPr>
          <a:xfrm>
            <a:off x="14725868" y="4467788"/>
            <a:ext cx="0" cy="1229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>
            <a:extLst>
              <a:ext uri="{FF2B5EF4-FFF2-40B4-BE49-F238E27FC236}">
                <a16:creationId xmlns:a16="http://schemas.microsoft.com/office/drawing/2014/main" id="{8AABBE2A-74EF-0637-824D-E2E9F7FD3B6A}"/>
              </a:ext>
            </a:extLst>
          </p:cNvPr>
          <p:cNvSpPr/>
          <p:nvPr/>
        </p:nvSpPr>
        <p:spPr>
          <a:xfrm>
            <a:off x="14819963" y="4438154"/>
            <a:ext cx="245097" cy="456895"/>
          </a:xfrm>
          <a:custGeom>
            <a:avLst/>
            <a:gdLst>
              <a:gd name="connsiteX0" fmla="*/ 245097 w 245097"/>
              <a:gd name="connsiteY0" fmla="*/ 456895 h 456895"/>
              <a:gd name="connsiteX1" fmla="*/ 141402 w 245097"/>
              <a:gd name="connsiteY1" fmla="*/ 13835 h 456895"/>
              <a:gd name="connsiteX2" fmla="*/ 0 w 245097"/>
              <a:gd name="connsiteY2" fmla="*/ 155237 h 45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097" h="456895">
                <a:moveTo>
                  <a:pt x="245097" y="456895"/>
                </a:moveTo>
                <a:cubicBezTo>
                  <a:pt x="213674" y="260503"/>
                  <a:pt x="182252" y="64111"/>
                  <a:pt x="141402" y="13835"/>
                </a:cubicBezTo>
                <a:cubicBezTo>
                  <a:pt x="100552" y="-36441"/>
                  <a:pt x="50276" y="59398"/>
                  <a:pt x="0" y="15523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434666-9766-494F-84E3-CFFD1DE6EE6D}"/>
              </a:ext>
            </a:extLst>
          </p:cNvPr>
          <p:cNvCxnSpPr>
            <a:cxnSpLocks/>
            <a:stCxn id="18" idx="0"/>
          </p:cNvCxnSpPr>
          <p:nvPr/>
        </p:nvCxnSpPr>
        <p:spPr>
          <a:xfrm>
            <a:off x="14791682" y="5272121"/>
            <a:ext cx="205740" cy="28927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>
            <a:extLst>
              <a:ext uri="{FF2B5EF4-FFF2-40B4-BE49-F238E27FC236}">
                <a16:creationId xmlns:a16="http://schemas.microsoft.com/office/drawing/2014/main" id="{9D75C206-483E-56D9-BB41-A73A5BEA59CD}"/>
              </a:ext>
            </a:extLst>
          </p:cNvPr>
          <p:cNvSpPr/>
          <p:nvPr/>
        </p:nvSpPr>
        <p:spPr>
          <a:xfrm rot="16200000">
            <a:off x="15395994" y="5259648"/>
            <a:ext cx="194598" cy="41796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C44FF4-609A-670E-FC03-C5215E4BA06A}"/>
              </a:ext>
            </a:extLst>
          </p:cNvPr>
          <p:cNvSpPr>
            <a:spLocks noChangeAspect="1"/>
          </p:cNvSpPr>
          <p:nvPr/>
        </p:nvSpPr>
        <p:spPr>
          <a:xfrm flipH="1">
            <a:off x="14898125" y="5538979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Ld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A66D169-1CCC-8A56-DABF-28B95BD72DDB}"/>
              </a:ext>
            </a:extLst>
          </p:cNvPr>
          <p:cNvSpPr>
            <a:spLocks noChangeAspect="1"/>
          </p:cNvSpPr>
          <p:nvPr/>
        </p:nvSpPr>
        <p:spPr>
          <a:xfrm flipH="1">
            <a:off x="14900875" y="5935432"/>
            <a:ext cx="228600" cy="228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5075F3-BF93-9D11-4BC3-0D841EC92110}"/>
              </a:ext>
            </a:extLst>
          </p:cNvPr>
          <p:cNvSpPr>
            <a:spLocks noChangeAspect="1"/>
          </p:cNvSpPr>
          <p:nvPr/>
        </p:nvSpPr>
        <p:spPr>
          <a:xfrm>
            <a:off x="14531042" y="5538979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628672-F88C-36DB-9AEC-10CAC25F03F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5012425" y="5767579"/>
            <a:ext cx="2750" cy="167853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>
            <a:extLst>
              <a:ext uri="{FF2B5EF4-FFF2-40B4-BE49-F238E27FC236}">
                <a16:creationId xmlns:a16="http://schemas.microsoft.com/office/drawing/2014/main" id="{267F482D-D4A8-5EDE-7E02-E54370245266}"/>
              </a:ext>
            </a:extLst>
          </p:cNvPr>
          <p:cNvSpPr/>
          <p:nvPr/>
        </p:nvSpPr>
        <p:spPr>
          <a:xfrm>
            <a:off x="14429469" y="5159298"/>
            <a:ext cx="111721" cy="518774"/>
          </a:xfrm>
          <a:custGeom>
            <a:avLst/>
            <a:gdLst>
              <a:gd name="connsiteX0" fmla="*/ 89419 w 111721"/>
              <a:gd name="connsiteY0" fmla="*/ 0 h 518774"/>
              <a:gd name="connsiteX1" fmla="*/ 209 w 111721"/>
              <a:gd name="connsiteY1" fmla="*/ 446048 h 518774"/>
              <a:gd name="connsiteX2" fmla="*/ 111721 w 111721"/>
              <a:gd name="connsiteY2" fmla="*/ 512956 h 51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721" h="518774">
                <a:moveTo>
                  <a:pt x="89419" y="0"/>
                </a:moveTo>
                <a:cubicBezTo>
                  <a:pt x="42955" y="180277"/>
                  <a:pt x="-3508" y="360555"/>
                  <a:pt x="209" y="446048"/>
                </a:cubicBezTo>
                <a:cubicBezTo>
                  <a:pt x="3926" y="531541"/>
                  <a:pt x="57823" y="522248"/>
                  <a:pt x="111721" y="512956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DC8F8B-CA9C-6BE2-CF08-ECBF7C4BA1F8}"/>
              </a:ext>
            </a:extLst>
          </p:cNvPr>
          <p:cNvCxnSpPr>
            <a:cxnSpLocks/>
          </p:cNvCxnSpPr>
          <p:nvPr/>
        </p:nvCxnSpPr>
        <p:spPr>
          <a:xfrm>
            <a:off x="14595772" y="5400770"/>
            <a:ext cx="0" cy="1229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D6D94E5-11C7-D39F-6818-5A9C13F2F51D}"/>
              </a:ext>
            </a:extLst>
          </p:cNvPr>
          <p:cNvCxnSpPr>
            <a:cxnSpLocks/>
          </p:cNvCxnSpPr>
          <p:nvPr/>
        </p:nvCxnSpPr>
        <p:spPr>
          <a:xfrm>
            <a:off x="14644168" y="5774533"/>
            <a:ext cx="0" cy="122969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>
            <a:extLst>
              <a:ext uri="{FF2B5EF4-FFF2-40B4-BE49-F238E27FC236}">
                <a16:creationId xmlns:a16="http://schemas.microsoft.com/office/drawing/2014/main" id="{1FDC6193-8F40-0719-21D0-817525991D03}"/>
              </a:ext>
            </a:extLst>
          </p:cNvPr>
          <p:cNvSpPr/>
          <p:nvPr/>
        </p:nvSpPr>
        <p:spPr>
          <a:xfrm>
            <a:off x="14689873" y="5415119"/>
            <a:ext cx="245327" cy="554501"/>
          </a:xfrm>
          <a:custGeom>
            <a:avLst/>
            <a:gdLst>
              <a:gd name="connsiteX0" fmla="*/ 245327 w 245327"/>
              <a:gd name="connsiteY0" fmla="*/ 554501 h 554501"/>
              <a:gd name="connsiteX1" fmla="*/ 148683 w 245327"/>
              <a:gd name="connsiteY1" fmla="*/ 249701 h 554501"/>
              <a:gd name="connsiteX2" fmla="*/ 104078 w 245327"/>
              <a:gd name="connsiteY2" fmla="*/ 4374 h 554501"/>
              <a:gd name="connsiteX3" fmla="*/ 0 w 245327"/>
              <a:gd name="connsiteY3" fmla="*/ 115886 h 554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327" h="554501">
                <a:moveTo>
                  <a:pt x="245327" y="554501"/>
                </a:moveTo>
                <a:cubicBezTo>
                  <a:pt x="208775" y="447945"/>
                  <a:pt x="172224" y="341389"/>
                  <a:pt x="148683" y="249701"/>
                </a:cubicBezTo>
                <a:cubicBezTo>
                  <a:pt x="125142" y="158013"/>
                  <a:pt x="128858" y="26676"/>
                  <a:pt x="104078" y="4374"/>
                </a:cubicBezTo>
                <a:cubicBezTo>
                  <a:pt x="79298" y="-17928"/>
                  <a:pt x="39649" y="48979"/>
                  <a:pt x="0" y="115886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A6DF81-5BAC-698D-5551-EA6BAAD25572}"/>
              </a:ext>
            </a:extLst>
          </p:cNvPr>
          <p:cNvSpPr txBox="1"/>
          <p:nvPr/>
        </p:nvSpPr>
        <p:spPr>
          <a:xfrm>
            <a:off x="14527232" y="5851008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*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665762B-324E-133A-D227-B6F382C6825D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5012425" y="5433821"/>
            <a:ext cx="61258" cy="10515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97391EF-DD5D-9F92-D198-89B1C16CCCF2}"/>
              </a:ext>
            </a:extLst>
          </p:cNvPr>
          <p:cNvSpPr txBox="1"/>
          <p:nvPr/>
        </p:nvSpPr>
        <p:spPr>
          <a:xfrm>
            <a:off x="14976266" y="5299787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*</a:t>
            </a:r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C83EB07E-566C-2FD8-BFCA-627914180101}"/>
              </a:ext>
            </a:extLst>
          </p:cNvPr>
          <p:cNvSpPr/>
          <p:nvPr/>
        </p:nvSpPr>
        <p:spPr>
          <a:xfrm rot="5400000">
            <a:off x="14681081" y="3438080"/>
            <a:ext cx="175265" cy="186712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986520-B14B-AF82-777E-2D1D79EDA090}"/>
              </a:ext>
            </a:extLst>
          </p:cNvPr>
          <p:cNvSpPr txBox="1"/>
          <p:nvPr/>
        </p:nvSpPr>
        <p:spPr>
          <a:xfrm>
            <a:off x="14135716" y="4044924"/>
            <a:ext cx="1353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Riptide’s Compiler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431644-E563-7E33-1B26-2EA5EAF705D0}"/>
              </a:ext>
            </a:extLst>
          </p:cNvPr>
          <p:cNvSpPr txBox="1"/>
          <p:nvPr/>
        </p:nvSpPr>
        <p:spPr>
          <a:xfrm>
            <a:off x="14086815" y="6114723"/>
            <a:ext cx="1552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Dataflow graph w/</a:t>
            </a:r>
          </a:p>
          <a:p>
            <a:pPr algn="ctr"/>
            <a:r>
              <a:rPr lang="en-US" sz="1200" dirty="0" err="1"/>
              <a:t>RipTide’s</a:t>
            </a:r>
            <a:r>
              <a:rPr lang="en-US" sz="1200" dirty="0"/>
              <a:t> CF paradigm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079B6D9-B875-865F-A442-F73BB0A52589}"/>
              </a:ext>
            </a:extLst>
          </p:cNvPr>
          <p:cNvGrpSpPr>
            <a:grpSpLocks noChangeAspect="1"/>
          </p:cNvGrpSpPr>
          <p:nvPr/>
        </p:nvGrpSpPr>
        <p:grpSpPr>
          <a:xfrm>
            <a:off x="15796685" y="4685328"/>
            <a:ext cx="1571692" cy="1511968"/>
            <a:chOff x="6229095" y="6745090"/>
            <a:chExt cx="3561809" cy="342646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AF88F32-913D-0B1C-36A0-DBF73DA6F164}"/>
                </a:ext>
              </a:extLst>
            </p:cNvPr>
            <p:cNvGrpSpPr/>
            <p:nvPr/>
          </p:nvGrpSpPr>
          <p:grpSpPr>
            <a:xfrm>
              <a:off x="6234005" y="8171450"/>
              <a:ext cx="2076882" cy="2000102"/>
              <a:chOff x="5063923" y="3962622"/>
              <a:chExt cx="2076882" cy="2000102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E65E8C78-A8ED-B694-2B5C-046CE3D845E4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DE88BB5F-7FBC-ED0C-9B85-C6A5E3C7B0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BA40A8E5-D926-D4A0-EEC9-5D0F6627AE05}"/>
                  </a:ext>
                </a:extLst>
              </p:cNvPr>
              <p:cNvGrpSpPr/>
              <p:nvPr/>
            </p:nvGrpSpPr>
            <p:grpSpPr>
              <a:xfrm>
                <a:off x="5063923" y="5382336"/>
                <a:ext cx="593396" cy="573462"/>
                <a:chOff x="5063923" y="5382336"/>
                <a:chExt cx="593396" cy="573462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233DB6EF-EE7A-8338-8204-4647F9474AA0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023AF975-209D-21DE-E0E8-23F5B23CADA6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9E18118D-C905-1347-E26C-F4F6E5035DD9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9CEBB2B8-3918-2301-994F-A95D434D52C5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A9DADAB5-F4EB-06D9-239C-88935BFD9A15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A865989B-0F25-9E09-8931-CC84D3C55314}"/>
                  </a:ext>
                </a:extLst>
              </p:cNvPr>
              <p:cNvGrpSpPr/>
              <p:nvPr/>
            </p:nvGrpSpPr>
            <p:grpSpPr>
              <a:xfrm>
                <a:off x="6547409" y="5389262"/>
                <a:ext cx="593396" cy="573462"/>
                <a:chOff x="5063923" y="5382336"/>
                <a:chExt cx="593396" cy="573462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AC27785E-7253-D8B5-D5A2-6ABCD093C502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E27EF998-423F-990D-2860-0FAE64CB9A37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6974D1B0-D1CE-EA19-8883-6A893F3F676F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6060FD09-E068-7720-A328-6115BECCEBE0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4443E1A0-A99C-989A-065C-CDA22E8FD62B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6343D77F-0B43-4B04-0ABF-A7EF0D8CD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147B13B4-F3B7-7432-92C4-9017602758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6B0189D9-338F-8A77-AE73-E63B0748A6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324CB2B0-08BB-EF6D-4814-B7BC0C27AA92}"/>
                  </a:ext>
                </a:extLst>
              </p:cNvPr>
              <p:cNvGrpSpPr/>
              <p:nvPr/>
            </p:nvGrpSpPr>
            <p:grpSpPr>
              <a:xfrm>
                <a:off x="6547409" y="3962622"/>
                <a:ext cx="593396" cy="573462"/>
                <a:chOff x="5063923" y="5382336"/>
                <a:chExt cx="593396" cy="573462"/>
              </a:xfrm>
            </p:grpSpPr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60533869-12C1-970A-67B5-90A20F9EEF0C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1B7D451-C23B-711B-81B0-6B675E669153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2835AA83-C770-AD12-D7BA-4CA08C961C24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1F9A1A64-5AD6-DC70-5451-CE54B1ECFFDB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B1FC4E27-E33D-37F4-9A02-B4587D36FA00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4FEE5CF7-9980-1710-D020-3F8B02F4A169}"/>
                  </a:ext>
                </a:extLst>
              </p:cNvPr>
              <p:cNvGrpSpPr/>
              <p:nvPr/>
            </p:nvGrpSpPr>
            <p:grpSpPr>
              <a:xfrm>
                <a:off x="5064305" y="3966453"/>
                <a:ext cx="593396" cy="573462"/>
                <a:chOff x="5063923" y="5382336"/>
                <a:chExt cx="593396" cy="573462"/>
              </a:xfrm>
            </p:grpSpPr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5FF8015F-ABB6-A690-2BC1-D0D6ADB896B3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49156AB2-3A62-20B0-4C19-159A5266F673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033414FE-6B3B-83BF-FD2F-789EA38BF6E4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4B6BE09F-C045-C27D-813B-F629CAB32FE2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3A25C220-7A83-FEC1-D6A7-2948B2F0FDD9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AEA42EE8-BF0D-4EF3-1591-4F1FDCD73538}"/>
                  </a:ext>
                </a:extLst>
              </p:cNvPr>
              <p:cNvCxnSpPr>
                <a:cxnSpLocks/>
                <a:stCxn id="170" idx="3"/>
                <a:endCxn id="183" idx="1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DE0FDAAB-284C-5F2F-349A-70E5439AC645}"/>
                  </a:ext>
                </a:extLst>
              </p:cNvPr>
              <p:cNvCxnSpPr>
                <a:cxnSpLocks/>
                <a:stCxn id="175" idx="3"/>
                <a:endCxn id="178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CBDCF032-8BB6-2A1E-B2AF-57E45F112A43}"/>
                  </a:ext>
                </a:extLst>
              </p:cNvPr>
              <p:cNvCxnSpPr>
                <a:cxnSpLocks/>
                <a:stCxn id="184" idx="3"/>
                <a:endCxn id="181" idx="3"/>
              </p:cNvCxnSpPr>
              <p:nvPr/>
            </p:nvCxnSpPr>
            <p:spPr>
              <a:xfrm>
                <a:off x="5657319" y="5665809"/>
                <a:ext cx="890090" cy="69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0DB5088-8412-A0F1-8723-AF9B6242FC95}"/>
                  </a:ext>
                </a:extLst>
              </p:cNvPr>
              <p:cNvCxnSpPr>
                <a:cxnSpLocks/>
                <a:stCxn id="169" idx="3"/>
                <a:endCxn id="176" idx="3"/>
              </p:cNvCxnSpPr>
              <p:nvPr/>
            </p:nvCxnSpPr>
            <p:spPr>
              <a:xfrm flipV="1">
                <a:off x="5657701" y="4246093"/>
                <a:ext cx="889708" cy="38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E378EF8-0E46-3BA3-C147-5698E866EBEE}"/>
                </a:ext>
              </a:extLst>
            </p:cNvPr>
            <p:cNvGrpSpPr/>
            <p:nvPr/>
          </p:nvGrpSpPr>
          <p:grpSpPr>
            <a:xfrm>
              <a:off x="7713250" y="8170602"/>
              <a:ext cx="2076882" cy="2000102"/>
              <a:chOff x="5063923" y="3962622"/>
              <a:chExt cx="2076882" cy="2000102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FF6696DD-E32D-18EE-EBAF-134F7CB6E904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B00B0895-5032-BB98-8DE5-1900464F0E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861702D1-2985-0BA4-9FDD-CA69EF6AE707}"/>
                  </a:ext>
                </a:extLst>
              </p:cNvPr>
              <p:cNvGrpSpPr/>
              <p:nvPr/>
            </p:nvGrpSpPr>
            <p:grpSpPr>
              <a:xfrm>
                <a:off x="5063923" y="5382336"/>
                <a:ext cx="593396" cy="573462"/>
                <a:chOff x="5063923" y="5382336"/>
                <a:chExt cx="593396" cy="573462"/>
              </a:xfrm>
            </p:grpSpPr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AED3862F-1031-EF51-45F4-76DF7FDA96D8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04EF85A5-2799-6BB2-1088-C2C2262D5CB6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162D08B-ED35-3585-7F39-ADE0230694CA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B5E2024F-BA42-84C6-CB91-6F9012B1D025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8EE168D3-963D-5F4E-C24D-D83A276E3F97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0D84605D-5832-CC4C-B64C-E432ABC1CFE5}"/>
                  </a:ext>
                </a:extLst>
              </p:cNvPr>
              <p:cNvGrpSpPr/>
              <p:nvPr/>
            </p:nvGrpSpPr>
            <p:grpSpPr>
              <a:xfrm>
                <a:off x="6547409" y="5389262"/>
                <a:ext cx="593396" cy="573462"/>
                <a:chOff x="5063923" y="5382336"/>
                <a:chExt cx="593396" cy="573462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3F0D1097-438D-5D12-458F-3568472D620A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53556137-A298-3E08-4C82-610EECAD41E3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8956F8CB-8695-3B10-11F3-D7B7738DA1AB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2C51F0D0-9904-F8F6-57DC-76DFC75197CD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C61921C1-648A-C45A-625A-33C2679F5C5A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8B3BC507-59DF-C507-19AA-840B92F56C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85A38038-5B3B-D7B8-5CD9-4161B9720A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6111B84-6D0E-FA7E-8815-E0050B73D3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9549904B-94E0-C745-EE12-34B083DB24E1}"/>
                  </a:ext>
                </a:extLst>
              </p:cNvPr>
              <p:cNvGrpSpPr/>
              <p:nvPr/>
            </p:nvGrpSpPr>
            <p:grpSpPr>
              <a:xfrm>
                <a:off x="6547409" y="3962622"/>
                <a:ext cx="593396" cy="573462"/>
                <a:chOff x="5063923" y="5382336"/>
                <a:chExt cx="593396" cy="573462"/>
              </a:xfrm>
            </p:grpSpPr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9CFA7943-0F9E-3C0E-B49D-9704FEBB60C7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F533349B-66C6-B836-E830-29A972477C8A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96C1C105-CD27-D245-5C6D-F4904E78AD68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1685EEAF-8BCB-83E0-0374-8318D5280C8F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2877C39D-9663-84DE-BDB9-8F13049EFBD9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AE74062D-75A7-D262-B799-9B99308B5865}"/>
                  </a:ext>
                </a:extLst>
              </p:cNvPr>
              <p:cNvGrpSpPr/>
              <p:nvPr/>
            </p:nvGrpSpPr>
            <p:grpSpPr>
              <a:xfrm>
                <a:off x="5064305" y="3966453"/>
                <a:ext cx="593396" cy="573462"/>
                <a:chOff x="5063923" y="5382336"/>
                <a:chExt cx="593396" cy="573462"/>
              </a:xfrm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907BD7A8-D466-25E4-D5E2-F4223544D538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2165746E-DA9B-A12A-0222-52EE718B7549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B9958D42-81B2-04A0-B2AC-7CC2CADB6363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EE46A0DA-5A39-FE42-3C4E-54DE7656D29D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49172C05-F9EB-8449-141B-B98443500CCB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9D5339F2-4B0E-9F07-2434-B537A7947430}"/>
                  </a:ext>
                </a:extLst>
              </p:cNvPr>
              <p:cNvCxnSpPr>
                <a:cxnSpLocks/>
                <a:stCxn id="137" idx="3"/>
                <a:endCxn id="150" idx="1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A76D8DAF-5D82-AE74-46D3-AB32428DA3BD}"/>
                  </a:ext>
                </a:extLst>
              </p:cNvPr>
              <p:cNvCxnSpPr>
                <a:cxnSpLocks/>
                <a:stCxn id="142" idx="3"/>
                <a:endCxn id="145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6C4EA233-D6BE-DE4D-A4EE-B973610CDE1E}"/>
                  </a:ext>
                </a:extLst>
              </p:cNvPr>
              <p:cNvCxnSpPr>
                <a:cxnSpLocks/>
                <a:stCxn id="151" idx="3"/>
                <a:endCxn id="148" idx="3"/>
              </p:cNvCxnSpPr>
              <p:nvPr/>
            </p:nvCxnSpPr>
            <p:spPr>
              <a:xfrm>
                <a:off x="5657319" y="5665809"/>
                <a:ext cx="890090" cy="69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6726309-15C8-0F67-0BAC-108922DF8214}"/>
                  </a:ext>
                </a:extLst>
              </p:cNvPr>
              <p:cNvCxnSpPr>
                <a:cxnSpLocks/>
                <a:stCxn id="136" idx="3"/>
                <a:endCxn id="143" idx="3"/>
              </p:cNvCxnSpPr>
              <p:nvPr/>
            </p:nvCxnSpPr>
            <p:spPr>
              <a:xfrm flipV="1">
                <a:off x="5657701" y="4246093"/>
                <a:ext cx="889708" cy="38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8ED0416-09A5-6F5A-BDC3-677D7385E1B3}"/>
                </a:ext>
              </a:extLst>
            </p:cNvPr>
            <p:cNvGrpSpPr/>
            <p:nvPr/>
          </p:nvGrpSpPr>
          <p:grpSpPr>
            <a:xfrm>
              <a:off x="6229095" y="6746601"/>
              <a:ext cx="2076882" cy="2000102"/>
              <a:chOff x="5063923" y="3962622"/>
              <a:chExt cx="2076882" cy="2000102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7322473-59AF-61C1-C792-5ED353F6331D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1D88782-9653-19B0-2556-AC2EB9E849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7D7F9467-7ACE-6AD5-2F78-13CFDE71D5DA}"/>
                  </a:ext>
                </a:extLst>
              </p:cNvPr>
              <p:cNvGrpSpPr/>
              <p:nvPr/>
            </p:nvGrpSpPr>
            <p:grpSpPr>
              <a:xfrm>
                <a:off x="5063923" y="5382336"/>
                <a:ext cx="593396" cy="573462"/>
                <a:chOff x="5063923" y="5382336"/>
                <a:chExt cx="593396" cy="573462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23F3642F-91DB-EDB5-AC72-0EF82C1AD545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5A6E3D3D-43B7-C95A-CA9A-71666219ED55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79AC5FDA-B74C-717F-AF6A-BBA39A9D45F1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76CDE63D-BA60-9DEE-0FE8-26A5AEF5467F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3A46281B-3986-DDC7-8B2A-E48457F8FE61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DB0265A2-E70B-737A-6777-CA905197A9CF}"/>
                  </a:ext>
                </a:extLst>
              </p:cNvPr>
              <p:cNvGrpSpPr/>
              <p:nvPr/>
            </p:nvGrpSpPr>
            <p:grpSpPr>
              <a:xfrm>
                <a:off x="6547409" y="5389262"/>
                <a:ext cx="593396" cy="573462"/>
                <a:chOff x="5063923" y="5382336"/>
                <a:chExt cx="593396" cy="573462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F8E8399B-91FA-2CAD-4056-EFCDD6B43279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341CBADF-BB0E-CC22-2E88-A82009A3099E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09144A2B-969A-49D6-D36C-B226E1814E2D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9924C07C-2CF9-F000-D2BD-50BEBB151E1B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2AC03F8-D3BB-6F44-7469-1A5BB56A5ECE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2FC4972-C3C3-4F67-C5BF-4BDA6028F8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FC4A7A5-49D6-249E-E670-1CDDDC7FB4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D0DE8A8-24F1-A242-6E57-6317DC9F44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ADB9459-45FF-E308-EFF5-47E50C49D383}"/>
                  </a:ext>
                </a:extLst>
              </p:cNvPr>
              <p:cNvGrpSpPr/>
              <p:nvPr/>
            </p:nvGrpSpPr>
            <p:grpSpPr>
              <a:xfrm>
                <a:off x="6547409" y="3962622"/>
                <a:ext cx="593396" cy="573462"/>
                <a:chOff x="5063923" y="5382336"/>
                <a:chExt cx="593396" cy="573462"/>
              </a:xfrm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96E5A14D-8CAA-C5F3-E22B-6249AB34FC06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5CCDD096-F1D5-59CD-9251-218BC8516DE4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C7F38040-F96F-0377-14F1-4AB4EDFF13E4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AD18EA34-0CE1-34CE-4C7D-C6974A8981AD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E6254F5F-0283-57D9-D927-4CB0BAD15D7B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2C0F8D1-9A27-A3DB-BB12-8E1FCEF95834}"/>
                  </a:ext>
                </a:extLst>
              </p:cNvPr>
              <p:cNvGrpSpPr/>
              <p:nvPr/>
            </p:nvGrpSpPr>
            <p:grpSpPr>
              <a:xfrm>
                <a:off x="5064305" y="3966453"/>
                <a:ext cx="593396" cy="573462"/>
                <a:chOff x="5063923" y="5382336"/>
                <a:chExt cx="593396" cy="573462"/>
              </a:xfrm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33D5E1E9-755E-7757-331A-38711D9DF4CC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A0BB2AF9-F9BD-429F-12A4-33309BFA310D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AABDC4FC-CF50-D91A-AB42-BA1823585919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AB785A19-21AE-5382-0F5A-53C71637E616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3DAC54D3-4727-980D-8801-91BD61DDCD73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D061B9F-28BB-EE9F-D8D1-ED33BABE84E4}"/>
                  </a:ext>
                </a:extLst>
              </p:cNvPr>
              <p:cNvCxnSpPr>
                <a:cxnSpLocks/>
                <a:stCxn id="104" idx="3"/>
                <a:endCxn id="117" idx="1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EEB812FB-FE25-84A0-07AF-2B14E4FE53F0}"/>
                  </a:ext>
                </a:extLst>
              </p:cNvPr>
              <p:cNvCxnSpPr>
                <a:cxnSpLocks/>
                <a:stCxn id="109" idx="3"/>
                <a:endCxn id="112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8DBF1A0C-F9C2-67C8-437E-FF50CC452F7D}"/>
                  </a:ext>
                </a:extLst>
              </p:cNvPr>
              <p:cNvCxnSpPr>
                <a:cxnSpLocks/>
                <a:stCxn id="118" idx="3"/>
                <a:endCxn id="115" idx="3"/>
              </p:cNvCxnSpPr>
              <p:nvPr/>
            </p:nvCxnSpPr>
            <p:spPr>
              <a:xfrm>
                <a:off x="5657319" y="5665809"/>
                <a:ext cx="890090" cy="69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5010D36-87E5-FBD5-D689-0AF248CC913E}"/>
                  </a:ext>
                </a:extLst>
              </p:cNvPr>
              <p:cNvCxnSpPr>
                <a:cxnSpLocks/>
                <a:stCxn id="103" idx="3"/>
                <a:endCxn id="110" idx="3"/>
              </p:cNvCxnSpPr>
              <p:nvPr/>
            </p:nvCxnSpPr>
            <p:spPr>
              <a:xfrm flipV="1">
                <a:off x="5657701" y="4246093"/>
                <a:ext cx="889708" cy="38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05D9F12-53AE-24C7-D3B3-6B067537FD19}"/>
                </a:ext>
              </a:extLst>
            </p:cNvPr>
            <p:cNvGrpSpPr/>
            <p:nvPr/>
          </p:nvGrpSpPr>
          <p:grpSpPr>
            <a:xfrm>
              <a:off x="7714022" y="6745090"/>
              <a:ext cx="2076882" cy="2000102"/>
              <a:chOff x="5063923" y="3962622"/>
              <a:chExt cx="2076882" cy="2000102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D1B52FD-0D44-11A6-C591-049035E8135F}"/>
                  </a:ext>
                </a:extLst>
              </p:cNvPr>
              <p:cNvSpPr/>
              <p:nvPr/>
            </p:nvSpPr>
            <p:spPr>
              <a:xfrm>
                <a:off x="5742972" y="4592320"/>
                <a:ext cx="731520" cy="7315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6BDC1EB-AFE3-2FB7-62C4-5B5901A843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0572" y="5323840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47900DF-A8F9-25F6-1410-D7600EC5E453}"/>
                  </a:ext>
                </a:extLst>
              </p:cNvPr>
              <p:cNvGrpSpPr/>
              <p:nvPr/>
            </p:nvGrpSpPr>
            <p:grpSpPr>
              <a:xfrm>
                <a:off x="5063923" y="5382336"/>
                <a:ext cx="593396" cy="573462"/>
                <a:chOff x="5063923" y="5382336"/>
                <a:chExt cx="593396" cy="573462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12AAE7F6-E639-0B5B-28D9-181F6AF7054E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89ABDAA4-25C0-E076-974C-545032EA7149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3ABE3220-0B8C-BF07-6D11-557811A5DDCB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1CF382BB-FFE4-1F3B-6BDA-60AC04976213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19E803E9-D3DC-35DA-3E82-F6BAA840D3EB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A0F4EE46-76F0-A7B6-D2C7-4C085C3763E1}"/>
                  </a:ext>
                </a:extLst>
              </p:cNvPr>
              <p:cNvGrpSpPr/>
              <p:nvPr/>
            </p:nvGrpSpPr>
            <p:grpSpPr>
              <a:xfrm>
                <a:off x="6547409" y="5389262"/>
                <a:ext cx="593396" cy="573462"/>
                <a:chOff x="5063923" y="5382336"/>
                <a:chExt cx="593396" cy="573462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256BA743-7859-2AB1-B736-FF2FC1CCCC2B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A38763CF-1F22-3620-1CD5-63EEFC23FFBD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BAF6CAA8-F817-A7F7-1CC8-C5DEE5032449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A89CDD2D-1D94-C097-E80F-47373D6897C0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82DB8DB9-41E6-26E8-AA0B-B39955B1EE81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455543A-CE17-96A8-D389-CDD3E5AA5F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492" y="5330252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D7ABEE8-E488-197D-7EDB-7883C38237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2500" y="4480821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62FF337-96F3-9D6F-7C5B-BB810D210F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420" y="4475658"/>
                <a:ext cx="139668" cy="116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1AAFF075-118D-D7CA-53AF-D4985DE73342}"/>
                  </a:ext>
                </a:extLst>
              </p:cNvPr>
              <p:cNvGrpSpPr/>
              <p:nvPr/>
            </p:nvGrpSpPr>
            <p:grpSpPr>
              <a:xfrm>
                <a:off x="6547409" y="3962622"/>
                <a:ext cx="593396" cy="573462"/>
                <a:chOff x="5063923" y="5382336"/>
                <a:chExt cx="593396" cy="573462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64672D07-B85C-2FB4-5BF5-BB2F0D602D93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443AEB9B-D2F4-405C-925B-6DFAC0130AFF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B0A2B0FD-F1A7-F6AC-365D-384BAAB67691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B7219CF9-D62B-28BA-301F-040AD0621314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4E41BB9D-4AAE-4F26-9A67-CA6DDC6B77B4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451AE2A-D652-2D06-F77E-D3794AC4369B}"/>
                  </a:ext>
                </a:extLst>
              </p:cNvPr>
              <p:cNvGrpSpPr/>
              <p:nvPr/>
            </p:nvGrpSpPr>
            <p:grpSpPr>
              <a:xfrm>
                <a:off x="5064305" y="3966453"/>
                <a:ext cx="593396" cy="573462"/>
                <a:chOff x="5063923" y="5382336"/>
                <a:chExt cx="593396" cy="573462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1DA94E14-67C7-F2B7-371C-41CE1952F390}"/>
                    </a:ext>
                  </a:extLst>
                </p:cNvPr>
                <p:cNvSpPr/>
                <p:nvPr/>
              </p:nvSpPr>
              <p:spPr>
                <a:xfrm>
                  <a:off x="5133372" y="5440725"/>
                  <a:ext cx="457200" cy="457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DC0F72E-F5C8-1000-5F3F-966935244B96}"/>
                    </a:ext>
                  </a:extLst>
                </p:cNvPr>
                <p:cNvSpPr/>
                <p:nvPr/>
              </p:nvSpPr>
              <p:spPr>
                <a:xfrm rot="5400000">
                  <a:off x="5290016" y="5307101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F389BA2B-A0F1-7167-A36D-46E1EB99C433}"/>
                    </a:ext>
                  </a:extLst>
                </p:cNvPr>
                <p:cNvSpPr/>
                <p:nvPr/>
              </p:nvSpPr>
              <p:spPr>
                <a:xfrm>
                  <a:off x="5518422" y="5521125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E6D7B78B-1308-306F-339D-1C62D4F3A454}"/>
                    </a:ext>
                  </a:extLst>
                </p:cNvPr>
                <p:cNvSpPr/>
                <p:nvPr/>
              </p:nvSpPr>
              <p:spPr>
                <a:xfrm rot="5400000">
                  <a:off x="5301591" y="5741666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BE03F6FF-A085-A9D7-DC0D-AD6D3C0E64C6}"/>
                    </a:ext>
                  </a:extLst>
                </p:cNvPr>
                <p:cNvSpPr/>
                <p:nvPr/>
              </p:nvSpPr>
              <p:spPr>
                <a:xfrm rot="10800000">
                  <a:off x="5063923" y="5521124"/>
                  <a:ext cx="138897" cy="28936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D8BE5B9-0E69-1578-10AD-214137226156}"/>
                  </a:ext>
                </a:extLst>
              </p:cNvPr>
              <p:cNvCxnSpPr>
                <a:cxnSpLocks/>
                <a:stCxn id="71" idx="3"/>
                <a:endCxn id="84" idx="1"/>
              </p:cNvCxnSpPr>
              <p:nvPr/>
            </p:nvCxnSpPr>
            <p:spPr>
              <a:xfrm flipH="1">
                <a:off x="5359464" y="4539915"/>
                <a:ext cx="11957" cy="8424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5C5B38C-0EF1-A699-0A26-8769FB3B81DE}"/>
                  </a:ext>
                </a:extLst>
              </p:cNvPr>
              <p:cNvCxnSpPr>
                <a:cxnSpLocks/>
                <a:stCxn id="76" idx="3"/>
                <a:endCxn id="79" idx="1"/>
              </p:cNvCxnSpPr>
              <p:nvPr/>
            </p:nvCxnSpPr>
            <p:spPr>
              <a:xfrm flipH="1">
                <a:off x="6842950" y="4536084"/>
                <a:ext cx="11575" cy="8531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C6FED45A-F575-D0C8-0A22-9896D61D040F}"/>
                  </a:ext>
                </a:extLst>
              </p:cNvPr>
              <p:cNvCxnSpPr>
                <a:cxnSpLocks/>
                <a:stCxn id="85" idx="3"/>
                <a:endCxn id="82" idx="3"/>
              </p:cNvCxnSpPr>
              <p:nvPr/>
            </p:nvCxnSpPr>
            <p:spPr>
              <a:xfrm>
                <a:off x="5657319" y="5665809"/>
                <a:ext cx="890090" cy="69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2038D1C-D711-2979-A970-F9A4D40E70BF}"/>
                  </a:ext>
                </a:extLst>
              </p:cNvPr>
              <p:cNvCxnSpPr>
                <a:cxnSpLocks/>
                <a:stCxn id="70" idx="3"/>
                <a:endCxn id="77" idx="3"/>
              </p:cNvCxnSpPr>
              <p:nvPr/>
            </p:nvCxnSpPr>
            <p:spPr>
              <a:xfrm flipV="1">
                <a:off x="5657701" y="4246093"/>
                <a:ext cx="889708" cy="38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B8CA324A-4831-B96F-3912-C903113190ED}"/>
              </a:ext>
            </a:extLst>
          </p:cNvPr>
          <p:cNvSpPr txBox="1"/>
          <p:nvPr/>
        </p:nvSpPr>
        <p:spPr>
          <a:xfrm>
            <a:off x="16180838" y="4220757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/>
              <a:t>RipTide’s</a:t>
            </a:r>
            <a:r>
              <a:rPr lang="en-US" sz="1200" b="1" dirty="0"/>
              <a:t> </a:t>
            </a:r>
          </a:p>
          <a:p>
            <a:pPr algn="ctr"/>
            <a:r>
              <a:rPr lang="en-US" sz="1200" b="1" dirty="0"/>
              <a:t>ULP CGRA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FC0D640-886F-595F-F556-67BCD47C7FFD}"/>
              </a:ext>
            </a:extLst>
          </p:cNvPr>
          <p:cNvSpPr/>
          <p:nvPr/>
        </p:nvSpPr>
        <p:spPr>
          <a:xfrm>
            <a:off x="15767824" y="4666601"/>
            <a:ext cx="1694986" cy="15855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Diamond 188">
            <a:extLst>
              <a:ext uri="{FF2B5EF4-FFF2-40B4-BE49-F238E27FC236}">
                <a16:creationId xmlns:a16="http://schemas.microsoft.com/office/drawing/2014/main" id="{290BF87E-F4CC-CA58-FAB3-739AAF6F4823}"/>
              </a:ext>
            </a:extLst>
          </p:cNvPr>
          <p:cNvSpPr>
            <a:spLocks noChangeAspect="1"/>
          </p:cNvSpPr>
          <p:nvPr/>
        </p:nvSpPr>
        <p:spPr>
          <a:xfrm flipH="1">
            <a:off x="16078045" y="4928564"/>
            <a:ext cx="374904" cy="374904"/>
          </a:xfrm>
          <a:prstGeom prst="diamond">
            <a:avLst/>
          </a:prstGeom>
          <a:solidFill>
            <a:srgbClr val="CF98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999BA6F-0FB7-6286-8CAF-03509422E67B}"/>
              </a:ext>
            </a:extLst>
          </p:cNvPr>
          <p:cNvSpPr>
            <a:spLocks noChangeAspect="1"/>
          </p:cNvSpPr>
          <p:nvPr/>
        </p:nvSpPr>
        <p:spPr>
          <a:xfrm flipH="1">
            <a:off x="16764301" y="5595652"/>
            <a:ext cx="320040" cy="320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459AF001-53A0-2C96-91C1-62CE245A4B01}"/>
              </a:ext>
            </a:extLst>
          </p:cNvPr>
          <p:cNvSpPr>
            <a:spLocks noChangeAspect="1"/>
          </p:cNvSpPr>
          <p:nvPr/>
        </p:nvSpPr>
        <p:spPr>
          <a:xfrm flipH="1">
            <a:off x="16112376" y="5587099"/>
            <a:ext cx="320040" cy="3200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Ld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793E852B-20A8-9374-65FE-4832EA2FE237}"/>
              </a:ext>
            </a:extLst>
          </p:cNvPr>
          <p:cNvSpPr>
            <a:spLocks noChangeAspect="1"/>
          </p:cNvSpPr>
          <p:nvPr/>
        </p:nvSpPr>
        <p:spPr>
          <a:xfrm flipH="1">
            <a:off x="16764301" y="4966234"/>
            <a:ext cx="320040" cy="3200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A77EF8E-679F-A4C1-8084-9DEB832ADE74}"/>
              </a:ext>
            </a:extLst>
          </p:cNvPr>
          <p:cNvSpPr>
            <a:spLocks noChangeAspect="1"/>
          </p:cNvSpPr>
          <p:nvPr/>
        </p:nvSpPr>
        <p:spPr>
          <a:xfrm flipH="1">
            <a:off x="15816078" y="4695994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351F2724-B0D0-2451-2C65-1660AAFC872D}"/>
              </a:ext>
            </a:extLst>
          </p:cNvPr>
          <p:cNvCxnSpPr>
            <a:cxnSpLocks/>
            <a:endCxn id="193" idx="3"/>
          </p:cNvCxnSpPr>
          <p:nvPr/>
        </p:nvCxnSpPr>
        <p:spPr>
          <a:xfrm flipV="1">
            <a:off x="15761762" y="5533762"/>
            <a:ext cx="184693" cy="712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52E22BB6-D6BA-CB32-801A-404C9EC3AA66}"/>
              </a:ext>
            </a:extLst>
          </p:cNvPr>
          <p:cNvSpPr txBox="1"/>
          <p:nvPr/>
        </p:nvSpPr>
        <p:spPr>
          <a:xfrm>
            <a:off x="15737618" y="6235791"/>
            <a:ext cx="1524776" cy="261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Control flow in the </a:t>
            </a:r>
            <a:r>
              <a:rPr lang="en-US" sz="1100" dirty="0" err="1"/>
              <a:t>NoC</a:t>
            </a:r>
            <a:endParaRPr lang="en-US" sz="1100" dirty="0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CF069323-62EF-BF8E-E9F6-6444977025F2}"/>
              </a:ext>
            </a:extLst>
          </p:cNvPr>
          <p:cNvCxnSpPr>
            <a:cxnSpLocks/>
            <a:stCxn id="194" idx="2"/>
            <a:endCxn id="193" idx="0"/>
          </p:cNvCxnSpPr>
          <p:nvPr/>
        </p:nvCxnSpPr>
        <p:spPr>
          <a:xfrm>
            <a:off x="15930378" y="4924594"/>
            <a:ext cx="16077" cy="380568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F2C68500-9397-5751-0531-F6A10424ABED}"/>
              </a:ext>
            </a:extLst>
          </p:cNvPr>
          <p:cNvCxnSpPr>
            <a:cxnSpLocks/>
            <a:endCxn id="191" idx="7"/>
          </p:cNvCxnSpPr>
          <p:nvPr/>
        </p:nvCxnSpPr>
        <p:spPr>
          <a:xfrm>
            <a:off x="16005717" y="5538439"/>
            <a:ext cx="153528" cy="95529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D80D1619-EC63-2EF5-688D-74ADFFA6301B}"/>
              </a:ext>
            </a:extLst>
          </p:cNvPr>
          <p:cNvCxnSpPr>
            <a:cxnSpLocks/>
            <a:stCxn id="191" idx="1"/>
            <a:endCxn id="192" idx="5"/>
          </p:cNvCxnSpPr>
          <p:nvPr/>
        </p:nvCxnSpPr>
        <p:spPr>
          <a:xfrm flipV="1">
            <a:off x="16385547" y="5239405"/>
            <a:ext cx="425623" cy="39456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BEDA2D6C-F6C0-31FB-ED05-9C0CC383A840}"/>
              </a:ext>
            </a:extLst>
          </p:cNvPr>
          <p:cNvCxnSpPr>
            <a:cxnSpLocks/>
            <a:stCxn id="192" idx="3"/>
          </p:cNvCxnSpPr>
          <p:nvPr/>
        </p:nvCxnSpPr>
        <p:spPr>
          <a:xfrm>
            <a:off x="17037472" y="5239405"/>
            <a:ext cx="105669" cy="10574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A6F542A-B01F-A65F-D331-E2024E130C73}"/>
              </a:ext>
            </a:extLst>
          </p:cNvPr>
          <p:cNvCxnSpPr>
            <a:cxnSpLocks/>
          </p:cNvCxnSpPr>
          <p:nvPr/>
        </p:nvCxnSpPr>
        <p:spPr>
          <a:xfrm>
            <a:off x="16033911" y="4911277"/>
            <a:ext cx="124546" cy="11430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0389E69F-6C11-15F8-C592-F2FC1D294876}"/>
              </a:ext>
            </a:extLst>
          </p:cNvPr>
          <p:cNvCxnSpPr>
            <a:stCxn id="195" idx="2"/>
          </p:cNvCxnSpPr>
          <p:nvPr/>
        </p:nvCxnSpPr>
        <p:spPr>
          <a:xfrm>
            <a:off x="17235698" y="5555990"/>
            <a:ext cx="6355" cy="5099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C1358F9D-B2BC-6229-42D6-6327AB3AECA2}"/>
              </a:ext>
            </a:extLst>
          </p:cNvPr>
          <p:cNvCxnSpPr>
            <a:cxnSpLocks/>
          </p:cNvCxnSpPr>
          <p:nvPr/>
        </p:nvCxnSpPr>
        <p:spPr>
          <a:xfrm flipH="1">
            <a:off x="16582963" y="6065904"/>
            <a:ext cx="6669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3F7809C7-DFDE-3F9A-7A33-17AA72526C02}"/>
              </a:ext>
            </a:extLst>
          </p:cNvPr>
          <p:cNvCxnSpPr>
            <a:cxnSpLocks/>
          </p:cNvCxnSpPr>
          <p:nvPr/>
        </p:nvCxnSpPr>
        <p:spPr>
          <a:xfrm flipH="1" flipV="1">
            <a:off x="16370679" y="5875563"/>
            <a:ext cx="212811" cy="18374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7BAC52D4-3B5D-A636-2850-68650CBAB6F7}"/>
              </a:ext>
            </a:extLst>
          </p:cNvPr>
          <p:cNvCxnSpPr>
            <a:cxnSpLocks/>
            <a:stCxn id="195" idx="1"/>
          </p:cNvCxnSpPr>
          <p:nvPr/>
        </p:nvCxnSpPr>
        <p:spPr>
          <a:xfrm flipH="1" flipV="1">
            <a:off x="16017052" y="5430592"/>
            <a:ext cx="1104346" cy="110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0CF80314-11D3-0085-C779-AFF5158A36B2}"/>
              </a:ext>
            </a:extLst>
          </p:cNvPr>
          <p:cNvCxnSpPr>
            <a:cxnSpLocks/>
            <a:endCxn id="190" idx="7"/>
          </p:cNvCxnSpPr>
          <p:nvPr/>
        </p:nvCxnSpPr>
        <p:spPr>
          <a:xfrm>
            <a:off x="16598227" y="5436686"/>
            <a:ext cx="212943" cy="205835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34FC5F9D-94EA-7BEE-FF0D-D07A21913736}"/>
              </a:ext>
            </a:extLst>
          </p:cNvPr>
          <p:cNvCxnSpPr>
            <a:cxnSpLocks/>
          </p:cNvCxnSpPr>
          <p:nvPr/>
        </p:nvCxnSpPr>
        <p:spPr>
          <a:xfrm flipH="1" flipV="1">
            <a:off x="16592507" y="4816889"/>
            <a:ext cx="12658" cy="6242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7D1386ED-A157-6BFE-F4A8-03B07D27B1C7}"/>
              </a:ext>
            </a:extLst>
          </p:cNvPr>
          <p:cNvCxnSpPr>
            <a:cxnSpLocks/>
            <a:endCxn id="194" idx="1"/>
          </p:cNvCxnSpPr>
          <p:nvPr/>
        </p:nvCxnSpPr>
        <p:spPr>
          <a:xfrm flipH="1">
            <a:off x="16044678" y="4810294"/>
            <a:ext cx="549895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37EBBFFA-B651-3F08-C014-9AFB1B3AF341}"/>
              </a:ext>
            </a:extLst>
          </p:cNvPr>
          <p:cNvCxnSpPr>
            <a:cxnSpLocks/>
          </p:cNvCxnSpPr>
          <p:nvPr/>
        </p:nvCxnSpPr>
        <p:spPr>
          <a:xfrm flipH="1">
            <a:off x="15983415" y="5203663"/>
            <a:ext cx="184633" cy="19352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EA00533C-4031-C0EE-F0E3-EF070F18B611}"/>
              </a:ext>
            </a:extLst>
          </p:cNvPr>
          <p:cNvCxnSpPr>
            <a:cxnSpLocks/>
          </p:cNvCxnSpPr>
          <p:nvPr/>
        </p:nvCxnSpPr>
        <p:spPr>
          <a:xfrm flipH="1" flipV="1">
            <a:off x="16355122" y="5226205"/>
            <a:ext cx="256575" cy="2189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2B63CEB-D338-96EC-408F-E6F348F0BE84}"/>
              </a:ext>
            </a:extLst>
          </p:cNvPr>
          <p:cNvSpPr>
            <a:spLocks noChangeAspect="1"/>
          </p:cNvSpPr>
          <p:nvPr/>
        </p:nvSpPr>
        <p:spPr>
          <a:xfrm>
            <a:off x="17121398" y="532739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93" name="Triangle 192">
            <a:extLst>
              <a:ext uri="{FF2B5EF4-FFF2-40B4-BE49-F238E27FC236}">
                <a16:creationId xmlns:a16="http://schemas.microsoft.com/office/drawing/2014/main" id="{E34E4ED5-8696-A945-781C-B4E2F1A6AE6B}"/>
              </a:ext>
            </a:extLst>
          </p:cNvPr>
          <p:cNvSpPr>
            <a:spLocks noChangeAspect="1"/>
          </p:cNvSpPr>
          <p:nvPr/>
        </p:nvSpPr>
        <p:spPr>
          <a:xfrm flipH="1">
            <a:off x="15809295" y="5305162"/>
            <a:ext cx="274320" cy="2286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702745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ight Arrow 68">
            <a:extLst>
              <a:ext uri="{FF2B5EF4-FFF2-40B4-BE49-F238E27FC236}">
                <a16:creationId xmlns:a16="http://schemas.microsoft.com/office/drawing/2014/main" id="{32063AE0-9425-CA4B-8003-CCFE973F66B1}"/>
              </a:ext>
            </a:extLst>
          </p:cNvPr>
          <p:cNvSpPr/>
          <p:nvPr/>
        </p:nvSpPr>
        <p:spPr>
          <a:xfrm>
            <a:off x="4084186" y="5782580"/>
            <a:ext cx="678990" cy="216930"/>
          </a:xfrm>
          <a:prstGeom prst="rightArrow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083B80-DAD3-744C-AFEE-6515790E4C1D}"/>
              </a:ext>
            </a:extLst>
          </p:cNvPr>
          <p:cNvSpPr txBox="1"/>
          <p:nvPr/>
        </p:nvSpPr>
        <p:spPr>
          <a:xfrm>
            <a:off x="3999505" y="548640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Clang</a:t>
            </a:r>
          </a:p>
        </p:txBody>
      </p:sp>
      <p:sp>
        <p:nvSpPr>
          <p:cNvPr id="128" name="Right Arrow 127">
            <a:extLst>
              <a:ext uri="{FF2B5EF4-FFF2-40B4-BE49-F238E27FC236}">
                <a16:creationId xmlns:a16="http://schemas.microsoft.com/office/drawing/2014/main" id="{8C6D9EB7-6121-9543-8EE3-C377CAAF101B}"/>
              </a:ext>
            </a:extLst>
          </p:cNvPr>
          <p:cNvSpPr/>
          <p:nvPr/>
        </p:nvSpPr>
        <p:spPr>
          <a:xfrm>
            <a:off x="12543908" y="5719371"/>
            <a:ext cx="678990" cy="216930"/>
          </a:xfrm>
          <a:prstGeom prst="rightArrow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437EFAC-30BE-EE4B-8262-D92012F513DA}"/>
              </a:ext>
            </a:extLst>
          </p:cNvPr>
          <p:cNvSpPr txBox="1"/>
          <p:nvPr/>
        </p:nvSpPr>
        <p:spPr>
          <a:xfrm>
            <a:off x="12449582" y="5181505"/>
            <a:ext cx="894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Carry &amp;</a:t>
            </a:r>
          </a:p>
          <a:p>
            <a:r>
              <a:rPr lang="en-US" dirty="0"/>
              <a:t>Steer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A160FA6F-B155-7A43-97E4-4BD66DAEDDBA}"/>
              </a:ext>
            </a:extLst>
          </p:cNvPr>
          <p:cNvSpPr txBox="1"/>
          <p:nvPr/>
        </p:nvSpPr>
        <p:spPr>
          <a:xfrm>
            <a:off x="13627461" y="8023054"/>
            <a:ext cx="165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Dataflow graph</a:t>
            </a:r>
          </a:p>
        </p:txBody>
      </p:sp>
      <p:sp>
        <p:nvSpPr>
          <p:cNvPr id="329" name="Right Arrow 328">
            <a:extLst>
              <a:ext uri="{FF2B5EF4-FFF2-40B4-BE49-F238E27FC236}">
                <a16:creationId xmlns:a16="http://schemas.microsoft.com/office/drawing/2014/main" id="{A6ECBBDE-FFA3-984C-A4DC-DF527AA32B96}"/>
              </a:ext>
            </a:extLst>
          </p:cNvPr>
          <p:cNvSpPr/>
          <p:nvPr/>
        </p:nvSpPr>
        <p:spPr>
          <a:xfrm>
            <a:off x="15719427" y="5724595"/>
            <a:ext cx="914400" cy="216930"/>
          </a:xfrm>
          <a:prstGeom prst="rightArrow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77812357-4DC8-EC4E-975F-34EE51381B0E}"/>
              </a:ext>
            </a:extLst>
          </p:cNvPr>
          <p:cNvSpPr txBox="1"/>
          <p:nvPr/>
        </p:nvSpPr>
        <p:spPr>
          <a:xfrm rot="18900000">
            <a:off x="15533280" y="4857894"/>
            <a:ext cx="160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Streamification</a:t>
            </a:r>
            <a:endParaRPr lang="en-US" dirty="0"/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7B720400-2758-CAD5-7147-B614BCFCDB9C}"/>
              </a:ext>
            </a:extLst>
          </p:cNvPr>
          <p:cNvSpPr/>
          <p:nvPr/>
        </p:nvSpPr>
        <p:spPr>
          <a:xfrm>
            <a:off x="401729" y="4461868"/>
            <a:ext cx="3515626" cy="2781261"/>
          </a:xfrm>
          <a:prstGeom prst="roundRect">
            <a:avLst>
              <a:gd name="adj" fmla="val 0"/>
            </a:avLst>
          </a:prstGeom>
          <a:ln w="254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" pitchFamily="2" charset="0"/>
              </a:rPr>
              <a:t>example2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A,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n,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m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{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[m] = 1;</a:t>
            </a:r>
            <a:endParaRPr lang="en-US" sz="1400" b="1" dirty="0">
              <a:solidFill>
                <a:srgbClr val="008000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for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&lt;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n;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    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foo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];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(foo &gt; 42)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 = 0;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 += foo +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  }</a:t>
            </a:r>
          </a:p>
          <a:p>
            <a:r>
              <a:rPr lang="en-US" sz="1400" dirty="0">
                <a:latin typeface="Courier" pitchFamily="2" charset="0"/>
              </a:rPr>
              <a:t>}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7538E7D-58B2-4F6F-D361-38095B1B5B2D}"/>
              </a:ext>
            </a:extLst>
          </p:cNvPr>
          <p:cNvSpPr txBox="1"/>
          <p:nvPr/>
        </p:nvSpPr>
        <p:spPr>
          <a:xfrm>
            <a:off x="1322232" y="7230031"/>
            <a:ext cx="167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Source Code</a:t>
            </a:r>
          </a:p>
        </p:txBody>
      </p:sp>
      <p:sp>
        <p:nvSpPr>
          <p:cNvPr id="185" name="Rounded Rectangle 184">
            <a:extLst>
              <a:ext uri="{FF2B5EF4-FFF2-40B4-BE49-F238E27FC236}">
                <a16:creationId xmlns:a16="http://schemas.microsoft.com/office/drawing/2014/main" id="{5D091773-967A-A4CD-9617-97D1526CB604}"/>
              </a:ext>
            </a:extLst>
          </p:cNvPr>
          <p:cNvSpPr/>
          <p:nvPr/>
        </p:nvSpPr>
        <p:spPr>
          <a:xfrm>
            <a:off x="4809960" y="5058399"/>
            <a:ext cx="2805558" cy="747163"/>
          </a:xfrm>
          <a:prstGeom prst="round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%foo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load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cond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 err="1">
                <a:solidFill>
                  <a:srgbClr val="008001"/>
                </a:solidFill>
                <a:latin typeface="Courier" pitchFamily="2" charset="0"/>
              </a:rPr>
              <a:t>cmp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gt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42</a:t>
            </a:r>
          </a:p>
        </p:txBody>
      </p:sp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53161DCA-3B09-95A9-E4B6-2B26053A1D4C}"/>
              </a:ext>
            </a:extLst>
          </p:cNvPr>
          <p:cNvSpPr/>
          <p:nvPr/>
        </p:nvSpPr>
        <p:spPr>
          <a:xfrm>
            <a:off x="5291154" y="6187678"/>
            <a:ext cx="1843169" cy="414153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0</a:t>
            </a:r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D8608158-DAEA-DDEE-BABC-216D71FF164C}"/>
              </a:ext>
            </a:extLst>
          </p:cNvPr>
          <p:cNvSpPr/>
          <p:nvPr/>
        </p:nvSpPr>
        <p:spPr>
          <a:xfrm>
            <a:off x="4880708" y="6966029"/>
            <a:ext cx="2666950" cy="1357244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%foo,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val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load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%sum1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val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%sum1</a:t>
            </a: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inc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1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CD7ABDFF-2373-7169-A4AA-6B7EBE47FF7E}"/>
              </a:ext>
            </a:extLst>
          </p:cNvPr>
          <p:cNvCxnSpPr>
            <a:cxnSpLocks/>
            <a:stCxn id="185" idx="2"/>
            <a:endCxn id="186" idx="0"/>
          </p:cNvCxnSpPr>
          <p:nvPr/>
        </p:nvCxnSpPr>
        <p:spPr>
          <a:xfrm>
            <a:off x="6212739" y="5805562"/>
            <a:ext cx="0" cy="3821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5DE0E1B-7F0F-60C6-9255-8A8CFDA9B2B2}"/>
              </a:ext>
            </a:extLst>
          </p:cNvPr>
          <p:cNvCxnSpPr>
            <a:cxnSpLocks/>
            <a:stCxn id="186" idx="2"/>
            <a:endCxn id="187" idx="0"/>
          </p:cNvCxnSpPr>
          <p:nvPr/>
        </p:nvCxnSpPr>
        <p:spPr>
          <a:xfrm>
            <a:off x="6212739" y="6601831"/>
            <a:ext cx="1444" cy="3641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7F133D21-464E-8A1E-B71A-EA1D2F531801}"/>
              </a:ext>
            </a:extLst>
          </p:cNvPr>
          <p:cNvSpPr txBox="1"/>
          <p:nvPr/>
        </p:nvSpPr>
        <p:spPr>
          <a:xfrm>
            <a:off x="7301154" y="6374426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92" name="Curved Connector 191">
            <a:extLst>
              <a:ext uri="{FF2B5EF4-FFF2-40B4-BE49-F238E27FC236}">
                <a16:creationId xmlns:a16="http://schemas.microsoft.com/office/drawing/2014/main" id="{5D3E1D4F-9BFF-7FFC-7679-1D81FBD8F0CE}"/>
              </a:ext>
            </a:extLst>
          </p:cNvPr>
          <p:cNvCxnSpPr>
            <a:cxnSpLocks/>
            <a:stCxn id="190" idx="0"/>
            <a:endCxn id="187" idx="0"/>
          </p:cNvCxnSpPr>
          <p:nvPr/>
        </p:nvCxnSpPr>
        <p:spPr>
          <a:xfrm rot="16200000" flipH="1" flipV="1">
            <a:off x="6511239" y="6077369"/>
            <a:ext cx="591603" cy="1185716"/>
          </a:xfrm>
          <a:prstGeom prst="curvedConnector3">
            <a:avLst>
              <a:gd name="adj1" fmla="val 74705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urved Connector 192">
            <a:extLst>
              <a:ext uri="{FF2B5EF4-FFF2-40B4-BE49-F238E27FC236}">
                <a16:creationId xmlns:a16="http://schemas.microsoft.com/office/drawing/2014/main" id="{63698DDD-70CD-8B70-CA7C-99EF253C610B}"/>
              </a:ext>
            </a:extLst>
          </p:cNvPr>
          <p:cNvCxnSpPr>
            <a:cxnSpLocks/>
            <a:stCxn id="185" idx="2"/>
            <a:endCxn id="190" idx="0"/>
          </p:cNvCxnSpPr>
          <p:nvPr/>
        </p:nvCxnSpPr>
        <p:spPr>
          <a:xfrm rot="16200000" flipH="1">
            <a:off x="6521887" y="5496414"/>
            <a:ext cx="568864" cy="1187160"/>
          </a:xfrm>
          <a:prstGeom prst="curvedConnector3">
            <a:avLst>
              <a:gd name="adj1" fmla="val 19638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14A5F64-C6EF-70CF-B807-3489CC79BADD}"/>
              </a:ext>
            </a:extLst>
          </p:cNvPr>
          <p:cNvSpPr txBox="1"/>
          <p:nvPr/>
        </p:nvSpPr>
        <p:spPr>
          <a:xfrm>
            <a:off x="4753223" y="4755214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body1: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23C22C3-B8FA-0759-6280-9E52234E979A}"/>
              </a:ext>
            </a:extLst>
          </p:cNvPr>
          <p:cNvSpPr txBox="1"/>
          <p:nvPr/>
        </p:nvSpPr>
        <p:spPr>
          <a:xfrm>
            <a:off x="5199159" y="5876068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then: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F763F6D-5261-31D7-37A0-6730B024225E}"/>
              </a:ext>
            </a:extLst>
          </p:cNvPr>
          <p:cNvSpPr txBox="1"/>
          <p:nvPr/>
        </p:nvSpPr>
        <p:spPr>
          <a:xfrm>
            <a:off x="4843289" y="6652566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body2: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6CE509B-38B3-8835-BCD0-CDDF66A3F6EE}"/>
              </a:ext>
            </a:extLst>
          </p:cNvPr>
          <p:cNvSpPr txBox="1"/>
          <p:nvPr/>
        </p:nvSpPr>
        <p:spPr>
          <a:xfrm>
            <a:off x="4431336" y="513533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4EA7FF7-9A74-DB6F-B652-CA900F4240A2}"/>
              </a:ext>
            </a:extLst>
          </p:cNvPr>
          <p:cNvSpPr txBox="1"/>
          <p:nvPr/>
        </p:nvSpPr>
        <p:spPr>
          <a:xfrm>
            <a:off x="4918837" y="621860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E8ECA33-AD74-0CCD-A288-22A19A274988}"/>
              </a:ext>
            </a:extLst>
          </p:cNvPr>
          <p:cNvSpPr txBox="1"/>
          <p:nvPr/>
        </p:nvSpPr>
        <p:spPr>
          <a:xfrm>
            <a:off x="4508417" y="724312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F43D1113-F0AA-50D7-9048-28146CF83B75}"/>
              </a:ext>
            </a:extLst>
          </p:cNvPr>
          <p:cNvSpPr/>
          <p:nvPr/>
        </p:nvSpPr>
        <p:spPr>
          <a:xfrm>
            <a:off x="5297262" y="3207609"/>
            <a:ext cx="1830954" cy="422238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%m, 1</a:t>
            </a:r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14BC2FE9-4D98-09A4-A30B-C26EBD132BBC}"/>
              </a:ext>
            </a:extLst>
          </p:cNvPr>
          <p:cNvSpPr/>
          <p:nvPr/>
        </p:nvSpPr>
        <p:spPr>
          <a:xfrm>
            <a:off x="4908293" y="3960452"/>
            <a:ext cx="2608892" cy="688766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l-GR" dirty="0">
                <a:solidFill>
                  <a:srgbClr val="0080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(0, %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inc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cond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solidFill>
                  <a:srgbClr val="008001"/>
                </a:solidFill>
                <a:latin typeface="Courier" pitchFamily="2" charset="0"/>
                <a:cs typeface="Courier New" panose="02070309020205020404" pitchFamily="49" charset="0"/>
              </a:rPr>
              <a:t>cmp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, %n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E72CB8B3-8454-6CFE-3E50-AE4F6C0A8677}"/>
              </a:ext>
            </a:extLst>
          </p:cNvPr>
          <p:cNvSpPr txBox="1"/>
          <p:nvPr/>
        </p:nvSpPr>
        <p:spPr>
          <a:xfrm>
            <a:off x="5168744" y="2899784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entry: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67B7E16-88A6-6B75-13F5-DA48256643F5}"/>
              </a:ext>
            </a:extLst>
          </p:cNvPr>
          <p:cNvSpPr txBox="1"/>
          <p:nvPr/>
        </p:nvSpPr>
        <p:spPr>
          <a:xfrm>
            <a:off x="4751143" y="3659081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loop: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B4C93AC9-0DD8-4F2E-41B0-E6891D8BD3C9}"/>
              </a:ext>
            </a:extLst>
          </p:cNvPr>
          <p:cNvCxnSpPr>
            <a:cxnSpLocks/>
            <a:stCxn id="206" idx="2"/>
            <a:endCxn id="207" idx="0"/>
          </p:cNvCxnSpPr>
          <p:nvPr/>
        </p:nvCxnSpPr>
        <p:spPr>
          <a:xfrm>
            <a:off x="6212739" y="3629847"/>
            <a:ext cx="0" cy="3306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D2CCD1D9-E341-8B80-59DC-009371C52E47}"/>
              </a:ext>
            </a:extLst>
          </p:cNvPr>
          <p:cNvCxnSpPr>
            <a:cxnSpLocks/>
            <a:stCxn id="207" idx="2"/>
            <a:endCxn id="185" idx="0"/>
          </p:cNvCxnSpPr>
          <p:nvPr/>
        </p:nvCxnSpPr>
        <p:spPr>
          <a:xfrm>
            <a:off x="6212739" y="4649218"/>
            <a:ext cx="0" cy="4091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Curved Connector 214">
            <a:extLst>
              <a:ext uri="{FF2B5EF4-FFF2-40B4-BE49-F238E27FC236}">
                <a16:creationId xmlns:a16="http://schemas.microsoft.com/office/drawing/2014/main" id="{B2C227E6-F75A-1139-C755-DA0561016736}"/>
              </a:ext>
            </a:extLst>
          </p:cNvPr>
          <p:cNvCxnSpPr>
            <a:cxnSpLocks/>
            <a:stCxn id="207" idx="2"/>
          </p:cNvCxnSpPr>
          <p:nvPr/>
        </p:nvCxnSpPr>
        <p:spPr>
          <a:xfrm rot="16200000" flipH="1">
            <a:off x="6792433" y="4069524"/>
            <a:ext cx="336116" cy="1495504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3DDC33D5-5965-B97A-9073-7AB08B07D460}"/>
              </a:ext>
            </a:extLst>
          </p:cNvPr>
          <p:cNvSpPr txBox="1"/>
          <p:nvPr/>
        </p:nvSpPr>
        <p:spPr>
          <a:xfrm>
            <a:off x="7130031" y="4670309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exit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B1A4C7C-82F1-C167-30CB-C58D0BE2DB53}"/>
              </a:ext>
            </a:extLst>
          </p:cNvPr>
          <p:cNvSpPr txBox="1"/>
          <p:nvPr/>
        </p:nvSpPr>
        <p:spPr>
          <a:xfrm>
            <a:off x="4891928" y="323919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96CCC6A-42AF-5017-35EB-EA71B320AD49}"/>
              </a:ext>
            </a:extLst>
          </p:cNvPr>
          <p:cNvSpPr txBox="1"/>
          <p:nvPr/>
        </p:nvSpPr>
        <p:spPr>
          <a:xfrm>
            <a:off x="4498031" y="7664679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S2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30CC54B-62B0-11F9-70F2-890A43CA7DDA}"/>
              </a:ext>
            </a:extLst>
          </p:cNvPr>
          <p:cNvSpPr txBox="1"/>
          <p:nvPr/>
        </p:nvSpPr>
        <p:spPr>
          <a:xfrm>
            <a:off x="5376871" y="8677585"/>
            <a:ext cx="197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Simplified LLVM-IR</a:t>
            </a:r>
          </a:p>
        </p:txBody>
      </p:sp>
      <p:cxnSp>
        <p:nvCxnSpPr>
          <p:cNvPr id="222" name="Elbow Connector 221">
            <a:extLst>
              <a:ext uri="{FF2B5EF4-FFF2-40B4-BE49-F238E27FC236}">
                <a16:creationId xmlns:a16="http://schemas.microsoft.com/office/drawing/2014/main" id="{A1585307-608D-617C-BFFD-824DB6126FAF}"/>
              </a:ext>
            </a:extLst>
          </p:cNvPr>
          <p:cNvCxnSpPr>
            <a:cxnSpLocks/>
            <a:stCxn id="187" idx="2"/>
          </p:cNvCxnSpPr>
          <p:nvPr/>
        </p:nvCxnSpPr>
        <p:spPr>
          <a:xfrm rot="5400000" flipH="1" flipV="1">
            <a:off x="4101370" y="6084222"/>
            <a:ext cx="4351864" cy="126238"/>
          </a:xfrm>
          <a:prstGeom prst="bentConnector5">
            <a:avLst>
              <a:gd name="adj1" fmla="val -3852"/>
              <a:gd name="adj2" fmla="val 1281710"/>
              <a:gd name="adj3" fmla="val 104349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Rounded Rectangle 258">
            <a:extLst>
              <a:ext uri="{FF2B5EF4-FFF2-40B4-BE49-F238E27FC236}">
                <a16:creationId xmlns:a16="http://schemas.microsoft.com/office/drawing/2014/main" id="{0755050B-356B-FA10-DFB2-244CD75C7E26}"/>
              </a:ext>
            </a:extLst>
          </p:cNvPr>
          <p:cNvSpPr/>
          <p:nvPr/>
        </p:nvSpPr>
        <p:spPr>
          <a:xfrm>
            <a:off x="8849497" y="5058398"/>
            <a:ext cx="3474720" cy="747163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%foo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 err="1">
                <a:solidFill>
                  <a:schemeClr val="accent2"/>
                </a:solidFill>
                <a:latin typeface="Courier" pitchFamily="2" charset="0"/>
              </a:rPr>
              <a:t>lso.load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%lso1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cond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 err="1">
                <a:solidFill>
                  <a:srgbClr val="008001"/>
                </a:solidFill>
                <a:latin typeface="Courier" pitchFamily="2" charset="0"/>
              </a:rPr>
              <a:t>cmp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gt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%foo, 42</a:t>
            </a:r>
          </a:p>
        </p:txBody>
      </p:sp>
      <p:sp>
        <p:nvSpPr>
          <p:cNvPr id="260" name="Rounded Rectangle 259">
            <a:extLst>
              <a:ext uri="{FF2B5EF4-FFF2-40B4-BE49-F238E27FC236}">
                <a16:creationId xmlns:a16="http://schemas.microsoft.com/office/drawing/2014/main" id="{2F2F6730-ED52-92E9-EB0D-E41FEFC3AD05}"/>
              </a:ext>
            </a:extLst>
          </p:cNvPr>
          <p:cNvSpPr/>
          <p:nvPr/>
        </p:nvSpPr>
        <p:spPr>
          <a:xfrm>
            <a:off x="9262064" y="6176721"/>
            <a:ext cx="3030680" cy="414153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%st2 = </a:t>
            </a:r>
            <a:r>
              <a:rPr lang="en-US" sz="1400" b="1" dirty="0" err="1">
                <a:solidFill>
                  <a:schemeClr val="accent2"/>
                </a:solidFill>
                <a:latin typeface="Courier" pitchFamily="2" charset="0"/>
              </a:rPr>
              <a:t>lso.store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0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C873F31C-27F8-5B86-0EAD-2A0A7F350231}"/>
              </a:ext>
            </a:extLst>
          </p:cNvPr>
          <p:cNvSpPr/>
          <p:nvPr/>
        </p:nvSpPr>
        <p:spPr>
          <a:xfrm>
            <a:off x="8851616" y="6955072"/>
            <a:ext cx="3470482" cy="1357244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%lso2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l-GR" sz="1400" dirty="0">
                <a:solidFill>
                  <a:srgbClr val="0080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(%lso1, %st2) 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%foo,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val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 err="1">
                <a:solidFill>
                  <a:schemeClr val="accent2"/>
                </a:solidFill>
                <a:latin typeface="Courier" pitchFamily="2" charset="0"/>
              </a:rPr>
              <a:t>lso.load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%lso2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%sum1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val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%st3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 err="1">
                <a:solidFill>
                  <a:schemeClr val="accent2"/>
                </a:solidFill>
                <a:latin typeface="Courier" pitchFamily="2" charset="0"/>
              </a:rPr>
              <a:t>lso.store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%sum1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inc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1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D754D486-962B-8215-5BDF-F3F53227CEE0}"/>
              </a:ext>
            </a:extLst>
          </p:cNvPr>
          <p:cNvCxnSpPr>
            <a:cxnSpLocks/>
            <a:stCxn id="259" idx="2"/>
          </p:cNvCxnSpPr>
          <p:nvPr/>
        </p:nvCxnSpPr>
        <p:spPr>
          <a:xfrm>
            <a:off x="10586857" y="5805561"/>
            <a:ext cx="0" cy="3821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5C6A87D3-C503-B113-A96E-78A8119A92E0}"/>
              </a:ext>
            </a:extLst>
          </p:cNvPr>
          <p:cNvCxnSpPr>
            <a:cxnSpLocks/>
            <a:endCxn id="262" idx="0"/>
          </p:cNvCxnSpPr>
          <p:nvPr/>
        </p:nvCxnSpPr>
        <p:spPr>
          <a:xfrm>
            <a:off x="10586857" y="6601831"/>
            <a:ext cx="0" cy="3532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E8C2E760-8F31-A225-1C07-BED8A31ADE8B}"/>
              </a:ext>
            </a:extLst>
          </p:cNvPr>
          <p:cNvSpPr txBox="1"/>
          <p:nvPr/>
        </p:nvSpPr>
        <p:spPr>
          <a:xfrm>
            <a:off x="8724132" y="4744257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body1: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C42BAD32-C249-B2B3-4B23-35503DBAD8C8}"/>
              </a:ext>
            </a:extLst>
          </p:cNvPr>
          <p:cNvSpPr txBox="1"/>
          <p:nvPr/>
        </p:nvSpPr>
        <p:spPr>
          <a:xfrm>
            <a:off x="9170068" y="5865111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then: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4595CB7C-F2F8-5B44-1F87-26BC716BBF66}"/>
              </a:ext>
            </a:extLst>
          </p:cNvPr>
          <p:cNvSpPr txBox="1"/>
          <p:nvPr/>
        </p:nvSpPr>
        <p:spPr>
          <a:xfrm>
            <a:off x="8814198" y="6641609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body2: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5CD5D584-F4D3-4D2C-B5FB-A18C9D6D7894}"/>
              </a:ext>
            </a:extLst>
          </p:cNvPr>
          <p:cNvSpPr txBox="1"/>
          <p:nvPr/>
        </p:nvSpPr>
        <p:spPr>
          <a:xfrm>
            <a:off x="8402245" y="51243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AC1562E8-54BB-3C49-4392-6403F5E6238C}"/>
              </a:ext>
            </a:extLst>
          </p:cNvPr>
          <p:cNvSpPr txBox="1"/>
          <p:nvPr/>
        </p:nvSpPr>
        <p:spPr>
          <a:xfrm>
            <a:off x="8889746" y="620765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1D956570-6873-793B-F8A7-77415B38C565}"/>
              </a:ext>
            </a:extLst>
          </p:cNvPr>
          <p:cNvSpPr txBox="1"/>
          <p:nvPr/>
        </p:nvSpPr>
        <p:spPr>
          <a:xfrm>
            <a:off x="8479326" y="723217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280" name="Rounded Rectangle 279">
            <a:extLst>
              <a:ext uri="{FF2B5EF4-FFF2-40B4-BE49-F238E27FC236}">
                <a16:creationId xmlns:a16="http://schemas.microsoft.com/office/drawing/2014/main" id="{023AC482-7DD5-F164-E640-F88F80FCF892}"/>
              </a:ext>
            </a:extLst>
          </p:cNvPr>
          <p:cNvSpPr/>
          <p:nvPr/>
        </p:nvSpPr>
        <p:spPr>
          <a:xfrm>
            <a:off x="9052348" y="3219969"/>
            <a:ext cx="3051012" cy="422238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%st1 = </a:t>
            </a:r>
            <a:r>
              <a:rPr lang="en-US" sz="1400" b="1" dirty="0" err="1">
                <a:solidFill>
                  <a:schemeClr val="accent2"/>
                </a:solidFill>
                <a:latin typeface="Courier" pitchFamily="2" charset="0"/>
              </a:rPr>
              <a:t>lso.store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%m, 1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282" name="Rounded Rectangle 281">
            <a:extLst>
              <a:ext uri="{FF2B5EF4-FFF2-40B4-BE49-F238E27FC236}">
                <a16:creationId xmlns:a16="http://schemas.microsoft.com/office/drawing/2014/main" id="{F430200B-81D0-D13C-6FD3-2054E9F0F2BF}"/>
              </a:ext>
            </a:extLst>
          </p:cNvPr>
          <p:cNvSpPr/>
          <p:nvPr/>
        </p:nvSpPr>
        <p:spPr>
          <a:xfrm>
            <a:off x="9273408" y="3971409"/>
            <a:ext cx="2608892" cy="757472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l-GR" dirty="0">
                <a:solidFill>
                  <a:srgbClr val="0080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(0, %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inc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%lso1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l-GR" dirty="0">
                <a:solidFill>
                  <a:srgbClr val="0080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(%st1, %st3) </a:t>
            </a: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cond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solidFill>
                  <a:srgbClr val="008001"/>
                </a:solidFill>
                <a:latin typeface="Courier" pitchFamily="2" charset="0"/>
                <a:cs typeface="Courier New" panose="02070309020205020404" pitchFamily="49" charset="0"/>
              </a:rPr>
              <a:t>cmp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, %n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1B1C5B39-56BE-BC8E-A8A1-8D98A5BCACF3}"/>
              </a:ext>
            </a:extLst>
          </p:cNvPr>
          <p:cNvSpPr txBox="1"/>
          <p:nvPr/>
        </p:nvSpPr>
        <p:spPr>
          <a:xfrm>
            <a:off x="9000411" y="2899784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entry: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0A73E057-4775-A935-86C5-06F94DC9B430}"/>
              </a:ext>
            </a:extLst>
          </p:cNvPr>
          <p:cNvSpPr txBox="1"/>
          <p:nvPr/>
        </p:nvSpPr>
        <p:spPr>
          <a:xfrm>
            <a:off x="9414190" y="3647626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loop: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134996A2-2241-965A-9B36-8D71C5C70CFF}"/>
              </a:ext>
            </a:extLst>
          </p:cNvPr>
          <p:cNvCxnSpPr>
            <a:cxnSpLocks/>
            <a:stCxn id="280" idx="2"/>
            <a:endCxn id="282" idx="0"/>
          </p:cNvCxnSpPr>
          <p:nvPr/>
        </p:nvCxnSpPr>
        <p:spPr>
          <a:xfrm>
            <a:off x="10577854" y="3642207"/>
            <a:ext cx="0" cy="3292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2F1455CB-7241-CD18-2369-2334BA5AFB0D}"/>
              </a:ext>
            </a:extLst>
          </p:cNvPr>
          <p:cNvCxnSpPr>
            <a:cxnSpLocks/>
            <a:stCxn id="282" idx="2"/>
            <a:endCxn id="259" idx="0"/>
          </p:cNvCxnSpPr>
          <p:nvPr/>
        </p:nvCxnSpPr>
        <p:spPr>
          <a:xfrm>
            <a:off x="10577854" y="4728881"/>
            <a:ext cx="9003" cy="3295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Curved Connector 288">
            <a:extLst>
              <a:ext uri="{FF2B5EF4-FFF2-40B4-BE49-F238E27FC236}">
                <a16:creationId xmlns:a16="http://schemas.microsoft.com/office/drawing/2014/main" id="{FCD586B7-59BF-2AB5-2D17-C77DA352F85A}"/>
              </a:ext>
            </a:extLst>
          </p:cNvPr>
          <p:cNvCxnSpPr>
            <a:cxnSpLocks/>
            <a:stCxn id="282" idx="2"/>
          </p:cNvCxnSpPr>
          <p:nvPr/>
        </p:nvCxnSpPr>
        <p:spPr>
          <a:xfrm rot="16200000" flipH="1">
            <a:off x="11195124" y="4111611"/>
            <a:ext cx="269966" cy="1504506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3CF9CD9E-A4BD-C8C0-4416-A7647E41CE0F}"/>
              </a:ext>
            </a:extLst>
          </p:cNvPr>
          <p:cNvSpPr txBox="1"/>
          <p:nvPr/>
        </p:nvSpPr>
        <p:spPr>
          <a:xfrm>
            <a:off x="11470696" y="4683823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exit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A5DECA1F-F1BC-C80F-6CAF-26099CC2832F}"/>
              </a:ext>
            </a:extLst>
          </p:cNvPr>
          <p:cNvSpPr txBox="1"/>
          <p:nvPr/>
        </p:nvSpPr>
        <p:spPr>
          <a:xfrm>
            <a:off x="8649880" y="323833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A59AF84E-DF2B-C52A-DBDE-5C4C355ABBDD}"/>
              </a:ext>
            </a:extLst>
          </p:cNvPr>
          <p:cNvSpPr txBox="1"/>
          <p:nvPr/>
        </p:nvSpPr>
        <p:spPr>
          <a:xfrm>
            <a:off x="8468940" y="765372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S2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0867790F-544C-AB46-2199-8BA64D02CED2}"/>
              </a:ext>
            </a:extLst>
          </p:cNvPr>
          <p:cNvSpPr txBox="1"/>
          <p:nvPr/>
        </p:nvSpPr>
        <p:spPr>
          <a:xfrm>
            <a:off x="9040214" y="8372893"/>
            <a:ext cx="3063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LLVM-IR </a:t>
            </a:r>
          </a:p>
          <a:p>
            <a:pPr algn="ctr"/>
            <a:r>
              <a:rPr lang="en-US" b="1" dirty="0"/>
              <a:t>(load-store ordering enforced)</a:t>
            </a:r>
          </a:p>
        </p:txBody>
      </p:sp>
      <p:sp>
        <p:nvSpPr>
          <p:cNvPr id="298" name="Right Arrow 297">
            <a:extLst>
              <a:ext uri="{FF2B5EF4-FFF2-40B4-BE49-F238E27FC236}">
                <a16:creationId xmlns:a16="http://schemas.microsoft.com/office/drawing/2014/main" id="{EF42A8DC-75AD-2B29-636B-43446E4AF0FC}"/>
              </a:ext>
            </a:extLst>
          </p:cNvPr>
          <p:cNvSpPr/>
          <p:nvPr/>
        </p:nvSpPr>
        <p:spPr>
          <a:xfrm>
            <a:off x="7893103" y="5782580"/>
            <a:ext cx="457200" cy="216930"/>
          </a:xfrm>
          <a:prstGeom prst="rightArrow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5565DB20-BAC7-0F37-D8FC-E4F3A17D6801}"/>
              </a:ext>
            </a:extLst>
          </p:cNvPr>
          <p:cNvSpPr txBox="1"/>
          <p:nvPr/>
        </p:nvSpPr>
        <p:spPr>
          <a:xfrm>
            <a:off x="7808422" y="548640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LSO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B7CF3505-51B8-FF52-D77C-BAF6FC211F8B}"/>
              </a:ext>
            </a:extLst>
          </p:cNvPr>
          <p:cNvSpPr/>
          <p:nvPr/>
        </p:nvSpPr>
        <p:spPr>
          <a:xfrm>
            <a:off x="10582509" y="5820937"/>
            <a:ext cx="1899231" cy="1062065"/>
          </a:xfrm>
          <a:custGeom>
            <a:avLst/>
            <a:gdLst>
              <a:gd name="connsiteX0" fmla="*/ 0 w 2684345"/>
              <a:gd name="connsiteY0" fmla="*/ 0 h 1103970"/>
              <a:gd name="connsiteX1" fmla="*/ 2453268 w 2684345"/>
              <a:gd name="connsiteY1" fmla="*/ 289931 h 1103970"/>
              <a:gd name="connsiteX2" fmla="*/ 2308302 w 2684345"/>
              <a:gd name="connsiteY2" fmla="*/ 925551 h 1103970"/>
              <a:gd name="connsiteX3" fmla="*/ 44605 w 2684345"/>
              <a:gd name="connsiteY3" fmla="*/ 1103970 h 1103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4345" h="1103970">
                <a:moveTo>
                  <a:pt x="0" y="0"/>
                </a:moveTo>
                <a:cubicBezTo>
                  <a:pt x="1034275" y="67836"/>
                  <a:pt x="2068551" y="135673"/>
                  <a:pt x="2453268" y="289931"/>
                </a:cubicBezTo>
                <a:cubicBezTo>
                  <a:pt x="2837985" y="444189"/>
                  <a:pt x="2709746" y="789878"/>
                  <a:pt x="2308302" y="925551"/>
                </a:cubicBezTo>
                <a:cubicBezTo>
                  <a:pt x="1906858" y="1061224"/>
                  <a:pt x="975731" y="1082597"/>
                  <a:pt x="44605" y="110397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83D19F0D-A6BC-4586-D433-0FCC4292A646}"/>
              </a:ext>
            </a:extLst>
          </p:cNvPr>
          <p:cNvSpPr/>
          <p:nvPr/>
        </p:nvSpPr>
        <p:spPr>
          <a:xfrm>
            <a:off x="8463776" y="3802566"/>
            <a:ext cx="947853" cy="4750419"/>
          </a:xfrm>
          <a:custGeom>
            <a:avLst/>
            <a:gdLst>
              <a:gd name="connsiteX0" fmla="*/ 780585 w 947853"/>
              <a:gd name="connsiteY0" fmla="*/ 4527395 h 4750419"/>
              <a:gd name="connsiteX1" fmla="*/ 780585 w 947853"/>
              <a:gd name="connsiteY1" fmla="*/ 4750419 h 4750419"/>
              <a:gd name="connsiteX2" fmla="*/ 0 w 947853"/>
              <a:gd name="connsiteY2" fmla="*/ 4750419 h 4750419"/>
              <a:gd name="connsiteX3" fmla="*/ 0 w 947853"/>
              <a:gd name="connsiteY3" fmla="*/ 0 h 4750419"/>
              <a:gd name="connsiteX4" fmla="*/ 100361 w 947853"/>
              <a:gd name="connsiteY4" fmla="*/ 0 h 4750419"/>
              <a:gd name="connsiteX5" fmla="*/ 947853 w 947853"/>
              <a:gd name="connsiteY5" fmla="*/ 0 h 4750419"/>
              <a:gd name="connsiteX6" fmla="*/ 947853 w 947853"/>
              <a:gd name="connsiteY6" fmla="*/ 167268 h 475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7853" h="4750419">
                <a:moveTo>
                  <a:pt x="780585" y="4527395"/>
                </a:moveTo>
                <a:lnTo>
                  <a:pt x="780585" y="4750419"/>
                </a:lnTo>
                <a:lnTo>
                  <a:pt x="0" y="4750419"/>
                </a:lnTo>
                <a:lnTo>
                  <a:pt x="0" y="0"/>
                </a:lnTo>
                <a:lnTo>
                  <a:pt x="100361" y="0"/>
                </a:lnTo>
                <a:lnTo>
                  <a:pt x="947853" y="0"/>
                </a:lnTo>
                <a:lnTo>
                  <a:pt x="947853" y="167268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4DACBA08-7BDD-4575-2D85-892B3487DF0D}"/>
              </a:ext>
            </a:extLst>
          </p:cNvPr>
          <p:cNvGrpSpPr/>
          <p:nvPr/>
        </p:nvGrpSpPr>
        <p:grpSpPr>
          <a:xfrm>
            <a:off x="13196481" y="3469170"/>
            <a:ext cx="2504360" cy="4569143"/>
            <a:chOff x="13291481" y="3469170"/>
            <a:chExt cx="2504360" cy="4569143"/>
          </a:xfrm>
        </p:grpSpPr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C9CF5444-0B42-EFC6-D96A-84B921B3F909}"/>
                </a:ext>
              </a:extLst>
            </p:cNvPr>
            <p:cNvGrpSpPr/>
            <p:nvPr/>
          </p:nvGrpSpPr>
          <p:grpSpPr>
            <a:xfrm>
              <a:off x="13291481" y="3526846"/>
              <a:ext cx="2444674" cy="4511467"/>
              <a:chOff x="14992234" y="3283874"/>
              <a:chExt cx="2444674" cy="4511467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F6DDCD01-379C-774D-9156-E354C64443D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120556" y="3700901"/>
                <a:ext cx="377992" cy="3779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080B900-5141-1148-AA96-206A6AE9E8F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961745" y="4176642"/>
                <a:ext cx="377992" cy="3779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34" name="Diamond 133">
                <a:extLst>
                  <a:ext uri="{FF2B5EF4-FFF2-40B4-BE49-F238E27FC236}">
                    <a16:creationId xmlns:a16="http://schemas.microsoft.com/office/drawing/2014/main" id="{E6432C32-B4F3-4F44-B694-8C23C3C6BCE3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266489" y="4339384"/>
                <a:ext cx="457200" cy="457200"/>
              </a:xfrm>
              <a:prstGeom prst="diamond">
                <a:avLst/>
              </a:prstGeom>
              <a:solidFill>
                <a:srgbClr val="CF98FF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&lt;</a:t>
                </a: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8C4C845D-EB10-944F-956A-1E68A6146F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687724" y="6658118"/>
                <a:ext cx="365760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err="1">
                    <a:solidFill>
                      <a:schemeClr val="tx1"/>
                    </a:solidFill>
                  </a:rPr>
                  <a:t>ld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72347825-2258-9F47-9A38-E32BB1C49F4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250811" y="6628787"/>
                <a:ext cx="365760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b="1" dirty="0" err="1">
                    <a:solidFill>
                      <a:schemeClr val="tx1"/>
                    </a:solidFill>
                  </a:rPr>
                  <a:t>st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riangle 138">
                <a:extLst>
                  <a:ext uri="{FF2B5EF4-FFF2-40B4-BE49-F238E27FC236}">
                    <a16:creationId xmlns:a16="http://schemas.microsoft.com/office/drawing/2014/main" id="{14FFA7BC-E694-D945-914E-661E7D9CABB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852960" y="4750790"/>
                <a:ext cx="453590" cy="377992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140" name="Triangle 139">
                <a:extLst>
                  <a:ext uri="{FF2B5EF4-FFF2-40B4-BE49-F238E27FC236}">
                    <a16:creationId xmlns:a16="http://schemas.microsoft.com/office/drawing/2014/main" id="{4FB25140-88C3-194E-8882-F6C5BDE26AB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668882" y="4750790"/>
                <a:ext cx="453590" cy="377992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FAC87F13-B288-2B43-9F89-7397A6289CD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238629" y="5382116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+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E5FD17BC-CFA0-3A40-8B64-DCFFFB23E5E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675492" y="6052750"/>
                <a:ext cx="377992" cy="3779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CD086454-0D9B-C042-BDD3-0FD24ECA8035}"/>
                  </a:ext>
                </a:extLst>
              </p:cNvPr>
              <p:cNvCxnSpPr>
                <a:cxnSpLocks/>
                <a:stCxn id="132" idx="2"/>
                <a:endCxn id="134" idx="0"/>
              </p:cNvCxnSpPr>
              <p:nvPr/>
            </p:nvCxnSpPr>
            <p:spPr>
              <a:xfrm>
                <a:off x="16309552" y="4078893"/>
                <a:ext cx="185537" cy="2604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4714B68D-EA60-9343-8137-E4BFCE757A79}"/>
                  </a:ext>
                </a:extLst>
              </p:cNvPr>
              <p:cNvCxnSpPr>
                <a:cxnSpLocks/>
                <a:stCxn id="133" idx="2"/>
                <a:endCxn id="140" idx="0"/>
              </p:cNvCxnSpPr>
              <p:nvPr/>
            </p:nvCxnSpPr>
            <p:spPr>
              <a:xfrm flipH="1">
                <a:off x="16895677" y="4554634"/>
                <a:ext cx="255064" cy="1961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DE734F02-9053-AE4B-A20F-03F61DF191DE}"/>
                  </a:ext>
                </a:extLst>
              </p:cNvPr>
              <p:cNvCxnSpPr>
                <a:stCxn id="139" idx="1"/>
                <a:endCxn id="140" idx="5"/>
              </p:cNvCxnSpPr>
              <p:nvPr/>
            </p:nvCxnSpPr>
            <p:spPr>
              <a:xfrm>
                <a:off x="16193152" y="4939786"/>
                <a:ext cx="58912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4BF8CCC1-EFD5-F849-9D11-693899B763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509899" y="4217199"/>
                <a:ext cx="151539" cy="1219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3E3415BB-FA8C-354C-8BD9-2D14808F5EC9}"/>
                  </a:ext>
                </a:extLst>
              </p:cNvPr>
              <p:cNvSpPr txBox="1"/>
              <p:nvPr/>
            </p:nvSpPr>
            <p:spPr>
              <a:xfrm>
                <a:off x="16586277" y="4016715"/>
                <a:ext cx="2648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A16B02EB-DD45-5449-BEA2-76015E43B0AE}"/>
                  </a:ext>
                </a:extLst>
              </p:cNvPr>
              <p:cNvCxnSpPr>
                <a:cxnSpLocks/>
                <a:stCxn id="134" idx="2"/>
              </p:cNvCxnSpPr>
              <p:nvPr/>
            </p:nvCxnSpPr>
            <p:spPr>
              <a:xfrm flipH="1">
                <a:off x="16494310" y="4796584"/>
                <a:ext cx="779" cy="147881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0B860BA4-0C6A-4F44-A673-94FC9B01E476}"/>
                  </a:ext>
                </a:extLst>
              </p:cNvPr>
              <p:cNvSpPr/>
              <p:nvPr/>
            </p:nvSpPr>
            <p:spPr>
              <a:xfrm>
                <a:off x="15959823" y="3888195"/>
                <a:ext cx="534487" cy="927231"/>
              </a:xfrm>
              <a:custGeom>
                <a:avLst/>
                <a:gdLst>
                  <a:gd name="connsiteX0" fmla="*/ 534487 w 534487"/>
                  <a:gd name="connsiteY0" fmla="*/ 918471 h 939903"/>
                  <a:gd name="connsiteX1" fmla="*/ 302994 w 534487"/>
                  <a:gd name="connsiteY1" fmla="*/ 879889 h 939903"/>
                  <a:gd name="connsiteX2" fmla="*/ 56067 w 534487"/>
                  <a:gd name="connsiteY2" fmla="*/ 409185 h 939903"/>
                  <a:gd name="connsiteX3" fmla="*/ 5910 w 534487"/>
                  <a:gd name="connsiteY3" fmla="*/ 58087 h 939903"/>
                  <a:gd name="connsiteX4" fmla="*/ 152523 w 534487"/>
                  <a:gd name="connsiteY4" fmla="*/ 4071 h 939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4487" h="939903">
                    <a:moveTo>
                      <a:pt x="534487" y="918471"/>
                    </a:moveTo>
                    <a:cubicBezTo>
                      <a:pt x="458609" y="941620"/>
                      <a:pt x="382731" y="964770"/>
                      <a:pt x="302994" y="879889"/>
                    </a:cubicBezTo>
                    <a:cubicBezTo>
                      <a:pt x="223257" y="795008"/>
                      <a:pt x="105581" y="546152"/>
                      <a:pt x="56067" y="409185"/>
                    </a:cubicBezTo>
                    <a:cubicBezTo>
                      <a:pt x="6553" y="272218"/>
                      <a:pt x="-10166" y="125606"/>
                      <a:pt x="5910" y="58087"/>
                    </a:cubicBezTo>
                    <a:cubicBezTo>
                      <a:pt x="21986" y="-9432"/>
                      <a:pt x="87254" y="-2681"/>
                      <a:pt x="152523" y="4071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A4C2F85C-C042-EC48-81EC-790813228FF8}"/>
                  </a:ext>
                </a:extLst>
              </p:cNvPr>
              <p:cNvSpPr/>
              <p:nvPr/>
            </p:nvSpPr>
            <p:spPr>
              <a:xfrm>
                <a:off x="16502027" y="4361873"/>
                <a:ext cx="447554" cy="464001"/>
              </a:xfrm>
              <a:custGeom>
                <a:avLst/>
                <a:gdLst>
                  <a:gd name="connsiteX0" fmla="*/ 0 w 447554"/>
                  <a:gd name="connsiteY0" fmla="*/ 439838 h 464001"/>
                  <a:gd name="connsiteX1" fmla="*/ 200628 w 447554"/>
                  <a:gd name="connsiteY1" fmla="*/ 435980 h 464001"/>
                  <a:gd name="connsiteX2" fmla="*/ 312516 w 447554"/>
                  <a:gd name="connsiteY2" fmla="*/ 158187 h 464001"/>
                  <a:gd name="connsiteX3" fmla="*/ 447554 w 447554"/>
                  <a:gd name="connsiteY3" fmla="*/ 0 h 464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554" h="464001">
                    <a:moveTo>
                      <a:pt x="0" y="439838"/>
                    </a:moveTo>
                    <a:cubicBezTo>
                      <a:pt x="74271" y="461380"/>
                      <a:pt x="148542" y="482922"/>
                      <a:pt x="200628" y="435980"/>
                    </a:cubicBezTo>
                    <a:cubicBezTo>
                      <a:pt x="252714" y="389038"/>
                      <a:pt x="271362" y="230850"/>
                      <a:pt x="312516" y="158187"/>
                    </a:cubicBezTo>
                    <a:cubicBezTo>
                      <a:pt x="353670" y="85524"/>
                      <a:pt x="400612" y="42762"/>
                      <a:pt x="447554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74636CB0-3B71-B741-8868-D2C9535C63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20375" y="3506833"/>
                <a:ext cx="0" cy="1940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7A17289B-F0DD-8C40-B67F-047EE5CF4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59540" y="3982574"/>
                <a:ext cx="0" cy="1940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94FC71CE-D76F-424F-B730-D86611D9DFAD}"/>
                  </a:ext>
                </a:extLst>
              </p:cNvPr>
              <p:cNvSpPr txBox="1"/>
              <p:nvPr/>
            </p:nvSpPr>
            <p:spPr>
              <a:xfrm>
                <a:off x="16088768" y="3301910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028BFF3E-A5EC-B241-9E87-71DE6BE7AF4C}"/>
                  </a:ext>
                </a:extLst>
              </p:cNvPr>
              <p:cNvCxnSpPr>
                <a:cxnSpLocks/>
                <a:stCxn id="132" idx="2"/>
              </p:cNvCxnSpPr>
              <p:nvPr/>
            </p:nvCxnSpPr>
            <p:spPr>
              <a:xfrm flipH="1">
                <a:off x="16147918" y="4078893"/>
                <a:ext cx="161634" cy="4252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F2710C21-5D56-8647-85E6-1277C6A959D4}"/>
                  </a:ext>
                </a:extLst>
              </p:cNvPr>
              <p:cNvCxnSpPr>
                <a:cxnSpLocks/>
                <a:endCxn id="139" idx="0"/>
              </p:cNvCxnSpPr>
              <p:nvPr/>
            </p:nvCxnSpPr>
            <p:spPr>
              <a:xfrm flipH="1">
                <a:off x="16079755" y="4590935"/>
                <a:ext cx="40801" cy="15985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CDB1865B-76CC-384B-8AB6-875F64236B0B}"/>
                  </a:ext>
                </a:extLst>
              </p:cNvPr>
              <p:cNvCxnSpPr>
                <a:cxnSpLocks/>
                <a:stCxn id="139" idx="3"/>
                <a:endCxn id="142" idx="0"/>
              </p:cNvCxnSpPr>
              <p:nvPr/>
            </p:nvCxnSpPr>
            <p:spPr>
              <a:xfrm flipH="1">
                <a:off x="15421509" y="5128782"/>
                <a:ext cx="658246" cy="25333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367BE661-13F9-F74E-9BAE-FAF73D22AC3D}"/>
                  </a:ext>
                </a:extLst>
              </p:cNvPr>
              <p:cNvSpPr/>
              <p:nvPr/>
            </p:nvSpPr>
            <p:spPr>
              <a:xfrm>
                <a:off x="15138512" y="3283874"/>
                <a:ext cx="1254013" cy="2612608"/>
              </a:xfrm>
              <a:custGeom>
                <a:avLst/>
                <a:gdLst>
                  <a:gd name="connsiteX0" fmla="*/ 311332 w 1254013"/>
                  <a:gd name="connsiteY0" fmla="*/ 2467120 h 2612608"/>
                  <a:gd name="connsiteX1" fmla="*/ 169930 w 1254013"/>
                  <a:gd name="connsiteY1" fmla="*/ 2608522 h 2612608"/>
                  <a:gd name="connsiteX2" fmla="*/ 248 w 1254013"/>
                  <a:gd name="connsiteY2" fmla="*/ 2325718 h 2612608"/>
                  <a:gd name="connsiteX3" fmla="*/ 141650 w 1254013"/>
                  <a:gd name="connsiteY3" fmla="*/ 1976926 h 2612608"/>
                  <a:gd name="connsiteX4" fmla="*/ 499868 w 1254013"/>
                  <a:gd name="connsiteY4" fmla="*/ 1156794 h 2612608"/>
                  <a:gd name="connsiteX5" fmla="*/ 999489 w 1254013"/>
                  <a:gd name="connsiteY5" fmla="*/ 35005 h 2612608"/>
                  <a:gd name="connsiteX6" fmla="*/ 1254013 w 1254013"/>
                  <a:gd name="connsiteY6" fmla="*/ 393223 h 2612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4013" h="2612608">
                    <a:moveTo>
                      <a:pt x="311332" y="2467120"/>
                    </a:moveTo>
                    <a:cubicBezTo>
                      <a:pt x="266554" y="2549604"/>
                      <a:pt x="221777" y="2632089"/>
                      <a:pt x="169930" y="2608522"/>
                    </a:cubicBezTo>
                    <a:cubicBezTo>
                      <a:pt x="118083" y="2584955"/>
                      <a:pt x="4961" y="2430984"/>
                      <a:pt x="248" y="2325718"/>
                    </a:cubicBezTo>
                    <a:cubicBezTo>
                      <a:pt x="-4465" y="2220452"/>
                      <a:pt x="58380" y="2171747"/>
                      <a:pt x="141650" y="1976926"/>
                    </a:cubicBezTo>
                    <a:cubicBezTo>
                      <a:pt x="224920" y="1782105"/>
                      <a:pt x="356895" y="1480447"/>
                      <a:pt x="499868" y="1156794"/>
                    </a:cubicBezTo>
                    <a:cubicBezTo>
                      <a:pt x="642841" y="833141"/>
                      <a:pt x="873798" y="162267"/>
                      <a:pt x="999489" y="35005"/>
                    </a:cubicBezTo>
                    <a:cubicBezTo>
                      <a:pt x="1125180" y="-92257"/>
                      <a:pt x="1189596" y="150483"/>
                      <a:pt x="1254013" y="393223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Triangle 203">
                <a:extLst>
                  <a:ext uri="{FF2B5EF4-FFF2-40B4-BE49-F238E27FC236}">
                    <a16:creationId xmlns:a16="http://schemas.microsoft.com/office/drawing/2014/main" id="{FB039AFF-E118-4E4E-B4C9-32A51CFFD90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216906" y="6056054"/>
                <a:ext cx="453590" cy="377992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97F0F45A-22C6-EF41-B37F-462DFFB814A5}"/>
                  </a:ext>
                </a:extLst>
              </p:cNvPr>
              <p:cNvCxnSpPr>
                <a:cxnSpLocks/>
                <a:stCxn id="203" idx="0"/>
                <a:endCxn id="204" idx="0"/>
              </p:cNvCxnSpPr>
              <p:nvPr/>
            </p:nvCxnSpPr>
            <p:spPr>
              <a:xfrm flipH="1">
                <a:off x="15443701" y="5750994"/>
                <a:ext cx="6143" cy="30506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Diamond 207">
                <a:extLst>
                  <a:ext uri="{FF2B5EF4-FFF2-40B4-BE49-F238E27FC236}">
                    <a16:creationId xmlns:a16="http://schemas.microsoft.com/office/drawing/2014/main" id="{4A16E260-3198-1642-9E4D-698C1871A70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860970" y="6012777"/>
                <a:ext cx="457200" cy="457200"/>
              </a:xfrm>
              <a:prstGeom prst="diamond">
                <a:avLst/>
              </a:prstGeom>
              <a:solidFill>
                <a:srgbClr val="CF98FF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&gt;</a:t>
                </a:r>
              </a:p>
            </p:txBody>
          </p:sp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2CB09091-E68D-CA41-A37B-F0402E894800}"/>
                  </a:ext>
                </a:extLst>
              </p:cNvPr>
              <p:cNvCxnSpPr>
                <a:cxnSpLocks/>
                <a:stCxn id="230" idx="4"/>
                <a:endCxn id="208" idx="0"/>
              </p:cNvCxnSpPr>
              <p:nvPr/>
            </p:nvCxnSpPr>
            <p:spPr>
              <a:xfrm>
                <a:off x="16083255" y="5745156"/>
                <a:ext cx="6315" cy="26762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8D3B1EF1-2AC1-6C45-8430-839A2654E7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28963" y="6528894"/>
                <a:ext cx="140009" cy="1292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>
                <a:extLst>
                  <a:ext uri="{FF2B5EF4-FFF2-40B4-BE49-F238E27FC236}">
                    <a16:creationId xmlns:a16="http://schemas.microsoft.com/office/drawing/2014/main" id="{67FEFCCA-26B5-D34C-8DE5-62D82D05DC38}"/>
                  </a:ext>
                </a:extLst>
              </p:cNvPr>
              <p:cNvCxnSpPr>
                <a:cxnSpLocks/>
                <a:stCxn id="140" idx="3"/>
                <a:endCxn id="143" idx="0"/>
              </p:cNvCxnSpPr>
              <p:nvPr/>
            </p:nvCxnSpPr>
            <p:spPr>
              <a:xfrm flipH="1">
                <a:off x="16864488" y="5128782"/>
                <a:ext cx="31189" cy="9239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734C0-184F-6540-A731-73C9651A11A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900375" y="5379396"/>
                <a:ext cx="365760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b="1" dirty="0" err="1">
                    <a:solidFill>
                      <a:schemeClr val="tx1"/>
                    </a:solidFill>
                  </a:rPr>
                  <a:t>Ld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22D0155B-9CC2-AF4C-95E4-BF1D6A12D14A}"/>
                  </a:ext>
                </a:extLst>
              </p:cNvPr>
              <p:cNvCxnSpPr>
                <a:cxnSpLocks/>
                <a:stCxn id="208" idx="3"/>
                <a:endCxn id="204" idx="1"/>
              </p:cNvCxnSpPr>
              <p:nvPr/>
            </p:nvCxnSpPr>
            <p:spPr>
              <a:xfrm flipH="1">
                <a:off x="15557098" y="6241377"/>
                <a:ext cx="303872" cy="36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>
                <a:extLst>
                  <a:ext uri="{FF2B5EF4-FFF2-40B4-BE49-F238E27FC236}">
                    <a16:creationId xmlns:a16="http://schemas.microsoft.com/office/drawing/2014/main" id="{251E4DA6-9E6C-E948-A243-BA74C4474610}"/>
                  </a:ext>
                </a:extLst>
              </p:cNvPr>
              <p:cNvCxnSpPr>
                <a:stCxn id="143" idx="2"/>
                <a:endCxn id="135" idx="0"/>
              </p:cNvCxnSpPr>
              <p:nvPr/>
            </p:nvCxnSpPr>
            <p:spPr>
              <a:xfrm>
                <a:off x="16864488" y="6430742"/>
                <a:ext cx="6116" cy="22737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52955B59-03BC-714F-9F77-74A2A25BE044}"/>
                  </a:ext>
                </a:extLst>
              </p:cNvPr>
              <p:cNvCxnSpPr>
                <a:cxnSpLocks/>
                <a:stCxn id="140" idx="3"/>
              </p:cNvCxnSpPr>
              <p:nvPr/>
            </p:nvCxnSpPr>
            <p:spPr>
              <a:xfrm flipH="1">
                <a:off x="16216939" y="5128782"/>
                <a:ext cx="678738" cy="10004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>
                <a:extLst>
                  <a:ext uri="{FF2B5EF4-FFF2-40B4-BE49-F238E27FC236}">
                    <a16:creationId xmlns:a16="http://schemas.microsoft.com/office/drawing/2014/main" id="{461B16E9-6362-E24D-B87D-85F562878E66}"/>
                  </a:ext>
                </a:extLst>
              </p:cNvPr>
              <p:cNvCxnSpPr>
                <a:cxnSpLocks/>
                <a:stCxn id="136" idx="4"/>
              </p:cNvCxnSpPr>
              <p:nvPr/>
            </p:nvCxnSpPr>
            <p:spPr>
              <a:xfrm>
                <a:off x="15433691" y="6994547"/>
                <a:ext cx="4118" cy="19411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>
                <a:extLst>
                  <a:ext uri="{FF2B5EF4-FFF2-40B4-BE49-F238E27FC236}">
                    <a16:creationId xmlns:a16="http://schemas.microsoft.com/office/drawing/2014/main" id="{72DD6439-552F-6C4A-B213-48ACA6136E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79882" y="5749842"/>
                <a:ext cx="165526" cy="2962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Arrow Connector 303">
                <a:extLst>
                  <a:ext uri="{FF2B5EF4-FFF2-40B4-BE49-F238E27FC236}">
                    <a16:creationId xmlns:a16="http://schemas.microsoft.com/office/drawing/2014/main" id="{623CCC8C-E55E-E74C-9D0D-1DE9F79F9A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80392" y="6536001"/>
                <a:ext cx="160035" cy="1063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Arrow Connector 314">
                <a:extLst>
                  <a:ext uri="{FF2B5EF4-FFF2-40B4-BE49-F238E27FC236}">
                    <a16:creationId xmlns:a16="http://schemas.microsoft.com/office/drawing/2014/main" id="{158C6898-BAD6-0A4C-8BA9-F28221E09D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15932" y="5250059"/>
                <a:ext cx="2179" cy="1252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018BE042-C6BC-8041-916F-06843A4247BD}"/>
                  </a:ext>
                </a:extLst>
              </p:cNvPr>
              <p:cNvSpPr txBox="1"/>
              <p:nvPr/>
            </p:nvSpPr>
            <p:spPr>
              <a:xfrm>
                <a:off x="15284325" y="501897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cxnSp>
            <p:nvCxnSpPr>
              <p:cNvPr id="324" name="Straight Arrow Connector 323">
                <a:extLst>
                  <a:ext uri="{FF2B5EF4-FFF2-40B4-BE49-F238E27FC236}">
                    <a16:creationId xmlns:a16="http://schemas.microsoft.com/office/drawing/2014/main" id="{F18993B1-24EE-144C-A3D0-19316556B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31564" y="6027469"/>
                <a:ext cx="131028" cy="1228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FB2A4A98-E6FA-9348-A548-DD2CE02569AD}"/>
                  </a:ext>
                </a:extLst>
              </p:cNvPr>
              <p:cNvSpPr txBox="1"/>
              <p:nvPr/>
            </p:nvSpPr>
            <p:spPr>
              <a:xfrm>
                <a:off x="15628862" y="5818985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42</a:t>
                </a:r>
              </a:p>
            </p:txBody>
          </p:sp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9AE89382-E26A-4544-B65D-7625DB924734}"/>
                  </a:ext>
                </a:extLst>
              </p:cNvPr>
              <p:cNvSpPr txBox="1"/>
              <p:nvPr/>
            </p:nvSpPr>
            <p:spPr>
              <a:xfrm>
                <a:off x="14992234" y="6364933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cxnSp>
            <p:nvCxnSpPr>
              <p:cNvPr id="305" name="Straight Arrow Connector 304">
                <a:extLst>
                  <a:ext uri="{FF2B5EF4-FFF2-40B4-BE49-F238E27FC236}">
                    <a16:creationId xmlns:a16="http://schemas.microsoft.com/office/drawing/2014/main" id="{A5A39736-4264-5AE8-924C-F237129C99A4}"/>
                  </a:ext>
                </a:extLst>
              </p:cNvPr>
              <p:cNvCxnSpPr>
                <a:cxnSpLocks/>
                <a:stCxn id="139" idx="3"/>
              </p:cNvCxnSpPr>
              <p:nvPr/>
            </p:nvCxnSpPr>
            <p:spPr>
              <a:xfrm>
                <a:off x="16079755" y="5128782"/>
                <a:ext cx="0" cy="25333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Arrow Connector 319">
                <a:extLst>
                  <a:ext uri="{FF2B5EF4-FFF2-40B4-BE49-F238E27FC236}">
                    <a16:creationId xmlns:a16="http://schemas.microsoft.com/office/drawing/2014/main" id="{B80DAD39-C357-DAA9-C054-9C36076AC27C}"/>
                  </a:ext>
                </a:extLst>
              </p:cNvPr>
              <p:cNvCxnSpPr>
                <a:cxnSpLocks/>
                <a:stCxn id="204" idx="3"/>
              </p:cNvCxnSpPr>
              <p:nvPr/>
            </p:nvCxnSpPr>
            <p:spPr>
              <a:xfrm flipH="1">
                <a:off x="15437809" y="6434046"/>
                <a:ext cx="5892" cy="1863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5313F91A-E149-0669-888F-AF0384CCA7BC}"/>
                  </a:ext>
                </a:extLst>
              </p:cNvPr>
              <p:cNvSpPr txBox="1"/>
              <p:nvPr/>
            </p:nvSpPr>
            <p:spPr>
              <a:xfrm>
                <a:off x="15591613" y="6370430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  <p:cxnSp>
            <p:nvCxnSpPr>
              <p:cNvPr id="369" name="Straight Arrow Connector 368">
                <a:extLst>
                  <a:ext uri="{FF2B5EF4-FFF2-40B4-BE49-F238E27FC236}">
                    <a16:creationId xmlns:a16="http://schemas.microsoft.com/office/drawing/2014/main" id="{D5DC71FE-1138-9987-7753-B5C8CED671E6}"/>
                  </a:ext>
                </a:extLst>
              </p:cNvPr>
              <p:cNvCxnSpPr>
                <a:cxnSpLocks/>
                <a:stCxn id="139" idx="3"/>
              </p:cNvCxnSpPr>
              <p:nvPr/>
            </p:nvCxnSpPr>
            <p:spPr>
              <a:xfrm>
                <a:off x="16079755" y="5128782"/>
                <a:ext cx="241701" cy="1539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C20DC5C-93F0-5DA0-F6D6-2D2C790AB14B}"/>
                  </a:ext>
                </a:extLst>
              </p:cNvPr>
              <p:cNvSpPr txBox="1"/>
              <p:nvPr/>
            </p:nvSpPr>
            <p:spPr>
              <a:xfrm>
                <a:off x="16260217" y="5075010"/>
                <a:ext cx="237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</a:t>
                </a:r>
                <a:endParaRPr lang="en-US" dirty="0"/>
              </a:p>
            </p:txBody>
          </p:sp>
          <p:cxnSp>
            <p:nvCxnSpPr>
              <p:cNvPr id="374" name="Straight Arrow Connector 373">
                <a:extLst>
                  <a:ext uri="{FF2B5EF4-FFF2-40B4-BE49-F238E27FC236}">
                    <a16:creationId xmlns:a16="http://schemas.microsoft.com/office/drawing/2014/main" id="{FC833699-21E7-B48B-C48B-4FBE97F23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20743" y="5389008"/>
                <a:ext cx="126551" cy="4101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5" name="TextBox 374">
                <a:extLst>
                  <a:ext uri="{FF2B5EF4-FFF2-40B4-BE49-F238E27FC236}">
                    <a16:creationId xmlns:a16="http://schemas.microsoft.com/office/drawing/2014/main" id="{9A80ECA9-0D7E-CC5D-88F8-07486DB27D49}"/>
                  </a:ext>
                </a:extLst>
              </p:cNvPr>
              <p:cNvSpPr txBox="1"/>
              <p:nvPr/>
            </p:nvSpPr>
            <p:spPr>
              <a:xfrm>
                <a:off x="15626043" y="5227407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cxnSp>
            <p:nvCxnSpPr>
              <p:cNvPr id="380" name="Straight Arrow Connector 379">
                <a:extLst>
                  <a:ext uri="{FF2B5EF4-FFF2-40B4-BE49-F238E27FC236}">
                    <a16:creationId xmlns:a16="http://schemas.microsoft.com/office/drawing/2014/main" id="{9F5A0B74-98B3-70AC-81A0-26D000048C10}"/>
                  </a:ext>
                </a:extLst>
              </p:cNvPr>
              <p:cNvCxnSpPr>
                <a:cxnSpLocks/>
                <a:stCxn id="208" idx="1"/>
                <a:endCxn id="143" idx="3"/>
              </p:cNvCxnSpPr>
              <p:nvPr/>
            </p:nvCxnSpPr>
            <p:spPr>
              <a:xfrm>
                <a:off x="16318170" y="6241377"/>
                <a:ext cx="357322" cy="36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C67F116-8A51-A283-F2D5-8541E9D1FC4F}"/>
                  </a:ext>
                </a:extLst>
              </p:cNvPr>
              <p:cNvSpPr txBox="1"/>
              <p:nvPr/>
            </p:nvSpPr>
            <p:spPr>
              <a:xfrm>
                <a:off x="15261860" y="7112880"/>
                <a:ext cx="3577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st2</a:t>
                </a:r>
                <a:endParaRPr lang="en-US" dirty="0"/>
              </a:p>
            </p:txBody>
          </p:sp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82BA26BA-71B7-5AD4-A8B8-281979899EE4}"/>
                  </a:ext>
                </a:extLst>
              </p:cNvPr>
              <p:cNvSpPr txBox="1"/>
              <p:nvPr/>
            </p:nvSpPr>
            <p:spPr>
              <a:xfrm>
                <a:off x="16979882" y="5563764"/>
                <a:ext cx="3577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st2</a:t>
                </a:r>
                <a:endParaRPr lang="en-US" dirty="0"/>
              </a:p>
            </p:txBody>
          </p:sp>
          <p:cxnSp>
            <p:nvCxnSpPr>
              <p:cNvPr id="402" name="Straight Arrow Connector 401">
                <a:extLst>
                  <a:ext uri="{FF2B5EF4-FFF2-40B4-BE49-F238E27FC236}">
                    <a16:creationId xmlns:a16="http://schemas.microsoft.com/office/drawing/2014/main" id="{56B6EE7F-D936-7CC6-FB2D-23A1330A76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75162" y="6601810"/>
                <a:ext cx="160035" cy="1063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4EE678C2-7AD0-0E62-068C-E2AF6F872180}"/>
                  </a:ext>
                </a:extLst>
              </p:cNvPr>
              <p:cNvSpPr txBox="1"/>
              <p:nvPr/>
            </p:nvSpPr>
            <p:spPr>
              <a:xfrm>
                <a:off x="16387004" y="6430742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cxnSp>
            <p:nvCxnSpPr>
              <p:cNvPr id="404" name="Straight Arrow Connector 403">
                <a:extLst>
                  <a:ext uri="{FF2B5EF4-FFF2-40B4-BE49-F238E27FC236}">
                    <a16:creationId xmlns:a16="http://schemas.microsoft.com/office/drawing/2014/main" id="{58D3FD5A-B44A-CE50-039A-6B334DE5AC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003417" y="6604929"/>
                <a:ext cx="160035" cy="1063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60C25AA5-33E6-9363-E0C5-50355B0ACF20}"/>
                  </a:ext>
                </a:extLst>
              </p:cNvPr>
              <p:cNvSpPr txBox="1"/>
              <p:nvPr/>
            </p:nvSpPr>
            <p:spPr>
              <a:xfrm flipH="1">
                <a:off x="17116007" y="6429522"/>
                <a:ext cx="2199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</a:t>
                </a:r>
              </a:p>
            </p:txBody>
          </p:sp>
          <p:cxnSp>
            <p:nvCxnSpPr>
              <p:cNvPr id="413" name="Straight Arrow Connector 412">
                <a:extLst>
                  <a:ext uri="{FF2B5EF4-FFF2-40B4-BE49-F238E27FC236}">
                    <a16:creationId xmlns:a16="http://schemas.microsoft.com/office/drawing/2014/main" id="{4AE93315-7074-89D3-7E16-72019EFA6EC1}"/>
                  </a:ext>
                </a:extLst>
              </p:cNvPr>
              <p:cNvCxnSpPr>
                <a:cxnSpLocks/>
                <a:stCxn id="230" idx="4"/>
              </p:cNvCxnSpPr>
              <p:nvPr/>
            </p:nvCxnSpPr>
            <p:spPr>
              <a:xfrm>
                <a:off x="16083255" y="5745156"/>
                <a:ext cx="113354" cy="11057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04522F0-7047-67C1-73D5-546A882E8339}"/>
                  </a:ext>
                </a:extLst>
              </p:cNvPr>
              <p:cNvSpPr txBox="1"/>
              <p:nvPr/>
            </p:nvSpPr>
            <p:spPr>
              <a:xfrm>
                <a:off x="16108171" y="5675493"/>
                <a:ext cx="3754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foo</a:t>
                </a:r>
              </a:p>
            </p:txBody>
          </p:sp>
          <p:sp>
            <p:nvSpPr>
              <p:cNvPr id="415" name="Oval 414">
                <a:extLst>
                  <a:ext uri="{FF2B5EF4-FFF2-40B4-BE49-F238E27FC236}">
                    <a16:creationId xmlns:a16="http://schemas.microsoft.com/office/drawing/2014/main" id="{E9D39504-6333-F8C9-9D2A-9283358766C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947294" y="6705766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+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FC0AA495-514C-53DF-8735-18240AF39DC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311430" y="7053181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+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E388674A-EE3C-BE0A-8E66-A92BC69B363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650987" y="7429581"/>
                <a:ext cx="365760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b="1" dirty="0" err="1">
                    <a:solidFill>
                      <a:schemeClr val="tx1"/>
                    </a:solidFill>
                  </a:rPr>
                  <a:t>st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1" name="Straight Arrow Connector 420">
                <a:extLst>
                  <a:ext uri="{FF2B5EF4-FFF2-40B4-BE49-F238E27FC236}">
                    <a16:creationId xmlns:a16="http://schemas.microsoft.com/office/drawing/2014/main" id="{712727BB-7783-0EBA-299F-09F219625403}"/>
                  </a:ext>
                </a:extLst>
              </p:cNvPr>
              <p:cNvCxnSpPr>
                <a:cxnSpLocks/>
                <a:stCxn id="415" idx="3"/>
                <a:endCxn id="419" idx="7"/>
              </p:cNvCxnSpPr>
              <p:nvPr/>
            </p:nvCxnSpPr>
            <p:spPr>
              <a:xfrm>
                <a:off x="16259490" y="7017962"/>
                <a:ext cx="105504" cy="887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Arrow Connector 423">
                <a:extLst>
                  <a:ext uri="{FF2B5EF4-FFF2-40B4-BE49-F238E27FC236}">
                    <a16:creationId xmlns:a16="http://schemas.microsoft.com/office/drawing/2014/main" id="{93478CE7-B4B5-DEF3-0FF8-5CC4606476FE}"/>
                  </a:ext>
                </a:extLst>
              </p:cNvPr>
              <p:cNvCxnSpPr>
                <a:cxnSpLocks/>
                <a:stCxn id="135" idx="3"/>
                <a:endCxn id="419" idx="1"/>
              </p:cNvCxnSpPr>
              <p:nvPr/>
            </p:nvCxnSpPr>
            <p:spPr>
              <a:xfrm flipH="1">
                <a:off x="16623626" y="6970314"/>
                <a:ext cx="117662" cy="1364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Arrow Connector 424">
                <a:extLst>
                  <a:ext uri="{FF2B5EF4-FFF2-40B4-BE49-F238E27FC236}">
                    <a16:creationId xmlns:a16="http://schemas.microsoft.com/office/drawing/2014/main" id="{3FE7BD1B-22A0-71CC-44E6-01606787F76E}"/>
                  </a:ext>
                </a:extLst>
              </p:cNvPr>
              <p:cNvCxnSpPr>
                <a:cxnSpLocks/>
                <a:stCxn id="419" idx="3"/>
                <a:endCxn id="420" idx="7"/>
              </p:cNvCxnSpPr>
              <p:nvPr/>
            </p:nvCxnSpPr>
            <p:spPr>
              <a:xfrm>
                <a:off x="16623626" y="7365377"/>
                <a:ext cx="80925" cy="1177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Arrow Connector 425">
                <a:extLst>
                  <a:ext uri="{FF2B5EF4-FFF2-40B4-BE49-F238E27FC236}">
                    <a16:creationId xmlns:a16="http://schemas.microsoft.com/office/drawing/2014/main" id="{690D7274-8062-AF91-5DBB-8DEBA4FE5C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64652" y="7371897"/>
                <a:ext cx="107522" cy="12361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E3123BB6-C591-CD72-37EF-3F211D63159B}"/>
                  </a:ext>
                </a:extLst>
              </p:cNvPr>
              <p:cNvSpPr txBox="1"/>
              <p:nvPr/>
            </p:nvSpPr>
            <p:spPr>
              <a:xfrm>
                <a:off x="17023209" y="7214065"/>
                <a:ext cx="2632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A</a:t>
                </a:r>
              </a:p>
            </p:txBody>
          </p:sp>
          <p:cxnSp>
            <p:nvCxnSpPr>
              <p:cNvPr id="428" name="Straight Arrow Connector 427">
                <a:extLst>
                  <a:ext uri="{FF2B5EF4-FFF2-40B4-BE49-F238E27FC236}">
                    <a16:creationId xmlns:a16="http://schemas.microsoft.com/office/drawing/2014/main" id="{D6F0DA2D-5470-F519-FB0E-4F82C45273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864488" y="7282508"/>
                <a:ext cx="112590" cy="1432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1577EC8C-38B4-D2E9-D2FB-36F760D61AE7}"/>
                  </a:ext>
                </a:extLst>
              </p:cNvPr>
              <p:cNvSpPr txBox="1"/>
              <p:nvPr/>
            </p:nvSpPr>
            <p:spPr>
              <a:xfrm flipH="1">
                <a:off x="16924619" y="7134178"/>
                <a:ext cx="2199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</a:t>
                </a:r>
              </a:p>
            </p:txBody>
          </p:sp>
          <p:cxnSp>
            <p:nvCxnSpPr>
              <p:cNvPr id="431" name="Straight Arrow Connector 430">
                <a:extLst>
                  <a:ext uri="{FF2B5EF4-FFF2-40B4-BE49-F238E27FC236}">
                    <a16:creationId xmlns:a16="http://schemas.microsoft.com/office/drawing/2014/main" id="{DE7FC3FB-4E4D-D4B3-7B4B-5A0B246A0C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194215" y="6596352"/>
                <a:ext cx="112590" cy="1432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2" name="TextBox 431">
                <a:extLst>
                  <a:ext uri="{FF2B5EF4-FFF2-40B4-BE49-F238E27FC236}">
                    <a16:creationId xmlns:a16="http://schemas.microsoft.com/office/drawing/2014/main" id="{50F731C2-8537-E72F-5C88-8C564F1745D4}"/>
                  </a:ext>
                </a:extLst>
              </p:cNvPr>
              <p:cNvSpPr txBox="1"/>
              <p:nvPr/>
            </p:nvSpPr>
            <p:spPr>
              <a:xfrm flipH="1">
                <a:off x="16210632" y="6399718"/>
                <a:ext cx="2199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</a:t>
                </a:r>
              </a:p>
            </p:txBody>
          </p:sp>
          <p:cxnSp>
            <p:nvCxnSpPr>
              <p:cNvPr id="434" name="Straight Arrow Connector 433">
                <a:extLst>
                  <a:ext uri="{FF2B5EF4-FFF2-40B4-BE49-F238E27FC236}">
                    <a16:creationId xmlns:a16="http://schemas.microsoft.com/office/drawing/2014/main" id="{0870DE35-826F-5AB7-72CA-7EF9AE3CD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14375" y="6600799"/>
                <a:ext cx="112590" cy="1432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0" name="TextBox 439">
                <a:extLst>
                  <a:ext uri="{FF2B5EF4-FFF2-40B4-BE49-F238E27FC236}">
                    <a16:creationId xmlns:a16="http://schemas.microsoft.com/office/drawing/2014/main" id="{D1464AA0-1E5C-FDF3-1B31-0F95F11037CA}"/>
                  </a:ext>
                </a:extLst>
              </p:cNvPr>
              <p:cNvSpPr txBox="1"/>
              <p:nvPr/>
            </p:nvSpPr>
            <p:spPr>
              <a:xfrm flipH="1">
                <a:off x="15767878" y="6399595"/>
                <a:ext cx="391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foo</a:t>
                </a:r>
              </a:p>
            </p:txBody>
          </p:sp>
          <p:sp>
            <p:nvSpPr>
              <p:cNvPr id="311" name="Freeform 310">
                <a:extLst>
                  <a:ext uri="{FF2B5EF4-FFF2-40B4-BE49-F238E27FC236}">
                    <a16:creationId xmlns:a16="http://schemas.microsoft.com/office/drawing/2014/main" id="{180AAED9-6B3F-EC06-3528-458180277461}"/>
                  </a:ext>
                </a:extLst>
              </p:cNvPr>
              <p:cNvSpPr/>
              <p:nvPr/>
            </p:nvSpPr>
            <p:spPr>
              <a:xfrm>
                <a:off x="17038749" y="3713123"/>
                <a:ext cx="398159" cy="3936928"/>
              </a:xfrm>
              <a:custGeom>
                <a:avLst/>
                <a:gdLst>
                  <a:gd name="connsiteX0" fmla="*/ 0 w 398159"/>
                  <a:gd name="connsiteY0" fmla="*/ 3936928 h 3936928"/>
                  <a:gd name="connsiteX1" fmla="*/ 257578 w 398159"/>
                  <a:gd name="connsiteY1" fmla="*/ 3602077 h 3936928"/>
                  <a:gd name="connsiteX2" fmla="*/ 360609 w 398159"/>
                  <a:gd name="connsiteY2" fmla="*/ 2597525 h 3936928"/>
                  <a:gd name="connsiteX3" fmla="*/ 386366 w 398159"/>
                  <a:gd name="connsiteY3" fmla="*/ 150539 h 3936928"/>
                  <a:gd name="connsiteX4" fmla="*/ 180305 w 398159"/>
                  <a:gd name="connsiteY4" fmla="*/ 472511 h 3936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8159" h="3936928">
                    <a:moveTo>
                      <a:pt x="0" y="3936928"/>
                    </a:moveTo>
                    <a:cubicBezTo>
                      <a:pt x="98738" y="3881119"/>
                      <a:pt x="197477" y="3825311"/>
                      <a:pt x="257578" y="3602077"/>
                    </a:cubicBezTo>
                    <a:cubicBezTo>
                      <a:pt x="317680" y="3378843"/>
                      <a:pt x="339144" y="3172781"/>
                      <a:pt x="360609" y="2597525"/>
                    </a:cubicBezTo>
                    <a:cubicBezTo>
                      <a:pt x="382074" y="2022269"/>
                      <a:pt x="416417" y="504708"/>
                      <a:pt x="386366" y="150539"/>
                    </a:cubicBezTo>
                    <a:cubicBezTo>
                      <a:pt x="356315" y="-203630"/>
                      <a:pt x="268310" y="134440"/>
                      <a:pt x="180305" y="472511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C383612C-D411-3F3B-2065-D6ED6B497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186559" y="3871978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st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18" name="Straight Arrow Connector 517">
              <a:extLst>
                <a:ext uri="{FF2B5EF4-FFF2-40B4-BE49-F238E27FC236}">
                  <a16:creationId xmlns:a16="http://schemas.microsoft.com/office/drawing/2014/main" id="{201F7115-282C-226E-7FC7-EA82008F1C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69977" y="3788311"/>
              <a:ext cx="140009" cy="129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Arrow Connector 518">
              <a:extLst>
                <a:ext uri="{FF2B5EF4-FFF2-40B4-BE49-F238E27FC236}">
                  <a16:creationId xmlns:a16="http://schemas.microsoft.com/office/drawing/2014/main" id="{6618441C-4996-7ABF-180D-303E9BC16383}"/>
                </a:ext>
              </a:extLst>
            </p:cNvPr>
            <p:cNvCxnSpPr>
              <a:cxnSpLocks/>
            </p:cNvCxnSpPr>
            <p:nvPr/>
          </p:nvCxnSpPr>
          <p:spPr>
            <a:xfrm>
              <a:off x="15121406" y="3795418"/>
              <a:ext cx="160035" cy="106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DD587184-EDBA-5936-D435-82882446ED75}"/>
                </a:ext>
              </a:extLst>
            </p:cNvPr>
            <p:cNvSpPr txBox="1"/>
            <p:nvPr/>
          </p:nvSpPr>
          <p:spPr>
            <a:xfrm>
              <a:off x="14933248" y="3624350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21" name="Straight Arrow Connector 520">
              <a:extLst>
                <a:ext uri="{FF2B5EF4-FFF2-40B4-BE49-F238E27FC236}">
                  <a16:creationId xmlns:a16="http://schemas.microsoft.com/office/drawing/2014/main" id="{38D90F53-1D08-ED04-7879-F6CA1B703B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78823" y="3693463"/>
              <a:ext cx="5892" cy="1863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71A891D1-1CA8-97DF-47D3-E0364ED71D56}"/>
                </a:ext>
              </a:extLst>
            </p:cNvPr>
            <p:cNvSpPr txBox="1"/>
            <p:nvPr/>
          </p:nvSpPr>
          <p:spPr>
            <a:xfrm>
              <a:off x="15532627" y="362984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CBFF8442-BB61-44A1-2E0E-6C655E2BD3C0}"/>
                </a:ext>
              </a:extLst>
            </p:cNvPr>
            <p:cNvSpPr txBox="1"/>
            <p:nvPr/>
          </p:nvSpPr>
          <p:spPr>
            <a:xfrm>
              <a:off x="15247216" y="3469170"/>
              <a:ext cx="3080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</a:t>
              </a:r>
            </a:p>
          </p:txBody>
        </p:sp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D7272D11-EC05-8532-2F08-035FDD83A318}"/>
              </a:ext>
            </a:extLst>
          </p:cNvPr>
          <p:cNvGrpSpPr/>
          <p:nvPr/>
        </p:nvGrpSpPr>
        <p:grpSpPr>
          <a:xfrm>
            <a:off x="16537930" y="3419389"/>
            <a:ext cx="2504360" cy="4569143"/>
            <a:chOff x="16638304" y="3624039"/>
            <a:chExt cx="2504360" cy="4569143"/>
          </a:xfrm>
        </p:grpSpPr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6B8887A5-B4B7-3AEF-6D44-20B75B1D131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44112" y="4807367"/>
              <a:ext cx="377992" cy="37799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869D0A27-0577-939A-444E-97C56958B2C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8607815" y="4574483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8282CD4C-264D-49B1-74A5-8C4B6F360B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33794" y="7055959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ld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21E2875C-23B2-6827-0A6B-E1C1FECC43B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6896881" y="7026628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st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39" name="Triangle 538">
              <a:extLst>
                <a:ext uri="{FF2B5EF4-FFF2-40B4-BE49-F238E27FC236}">
                  <a16:creationId xmlns:a16="http://schemas.microsoft.com/office/drawing/2014/main" id="{3041E852-8674-64FF-548C-89D28953A84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8314952" y="5148631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FEF6D5C0-26E7-43EB-CD1B-73880109A1C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6884699" y="5779957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+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DDA3375B-3A69-A733-CFB8-CA313B1527F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8321562" y="6450591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</a:t>
              </a:r>
            </a:p>
          </p:txBody>
        </p:sp>
        <p:cxnSp>
          <p:nvCxnSpPr>
            <p:cNvPr id="542" name="Straight Arrow Connector 541">
              <a:extLst>
                <a:ext uri="{FF2B5EF4-FFF2-40B4-BE49-F238E27FC236}">
                  <a16:creationId xmlns:a16="http://schemas.microsoft.com/office/drawing/2014/main" id="{5A85D19F-A03A-203B-1A3F-9D8C096F26DE}"/>
                </a:ext>
              </a:extLst>
            </p:cNvPr>
            <p:cNvCxnSpPr>
              <a:cxnSpLocks/>
              <a:stCxn id="533" idx="3"/>
              <a:endCxn id="539" idx="5"/>
            </p:cNvCxnSpPr>
            <p:nvPr/>
          </p:nvCxnSpPr>
          <p:spPr>
            <a:xfrm>
              <a:off x="17866748" y="5130003"/>
              <a:ext cx="561601" cy="2076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Arrow Connector 542">
              <a:extLst>
                <a:ext uri="{FF2B5EF4-FFF2-40B4-BE49-F238E27FC236}">
                  <a16:creationId xmlns:a16="http://schemas.microsoft.com/office/drawing/2014/main" id="{38FB7363-FA55-35F7-32A5-D9E9FB6C25D9}"/>
                </a:ext>
              </a:extLst>
            </p:cNvPr>
            <p:cNvCxnSpPr>
              <a:cxnSpLocks/>
              <a:stCxn id="534" idx="2"/>
              <a:endCxn id="539" idx="0"/>
            </p:cNvCxnSpPr>
            <p:nvPr/>
          </p:nvCxnSpPr>
          <p:spPr>
            <a:xfrm flipH="1">
              <a:off x="18541747" y="4952475"/>
              <a:ext cx="255064" cy="1961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Arrow Connector 544">
              <a:extLst>
                <a:ext uri="{FF2B5EF4-FFF2-40B4-BE49-F238E27FC236}">
                  <a16:creationId xmlns:a16="http://schemas.microsoft.com/office/drawing/2014/main" id="{7419ACDA-2962-4A5E-A885-14B4943A9D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64613" y="4688378"/>
              <a:ext cx="82565" cy="1604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6" name="TextBox 545">
              <a:extLst>
                <a:ext uri="{FF2B5EF4-FFF2-40B4-BE49-F238E27FC236}">
                  <a16:creationId xmlns:a16="http://schemas.microsoft.com/office/drawing/2014/main" id="{023F70BA-FE09-D1DA-4E89-FDE3015FAF1F}"/>
                </a:ext>
              </a:extLst>
            </p:cNvPr>
            <p:cNvSpPr txBox="1"/>
            <p:nvPr/>
          </p:nvSpPr>
          <p:spPr>
            <a:xfrm>
              <a:off x="17866214" y="44773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cxnSp>
          <p:nvCxnSpPr>
            <p:cNvPr id="550" name="Straight Arrow Connector 549">
              <a:extLst>
                <a:ext uri="{FF2B5EF4-FFF2-40B4-BE49-F238E27FC236}">
                  <a16:creationId xmlns:a16="http://schemas.microsoft.com/office/drawing/2014/main" id="{4B737547-AA34-D685-8420-B21306E555E6}"/>
                </a:ext>
              </a:extLst>
            </p:cNvPr>
            <p:cNvCxnSpPr>
              <a:cxnSpLocks/>
            </p:cNvCxnSpPr>
            <p:nvPr/>
          </p:nvCxnSpPr>
          <p:spPr>
            <a:xfrm>
              <a:off x="17734681" y="4603285"/>
              <a:ext cx="0" cy="1940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Arrow Connector 550">
              <a:extLst>
                <a:ext uri="{FF2B5EF4-FFF2-40B4-BE49-F238E27FC236}">
                  <a16:creationId xmlns:a16="http://schemas.microsoft.com/office/drawing/2014/main" id="{67A22CEC-D77C-A488-8C87-D329DC8E1C63}"/>
                </a:ext>
              </a:extLst>
            </p:cNvPr>
            <p:cNvCxnSpPr>
              <a:cxnSpLocks/>
            </p:cNvCxnSpPr>
            <p:nvPr/>
          </p:nvCxnSpPr>
          <p:spPr>
            <a:xfrm>
              <a:off x="18705610" y="4380415"/>
              <a:ext cx="0" cy="1940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2" name="TextBox 551">
              <a:extLst>
                <a:ext uri="{FF2B5EF4-FFF2-40B4-BE49-F238E27FC236}">
                  <a16:creationId xmlns:a16="http://schemas.microsoft.com/office/drawing/2014/main" id="{8A80A3DB-88D3-A254-D2F4-1C428E8585C2}"/>
                </a:ext>
              </a:extLst>
            </p:cNvPr>
            <p:cNvSpPr txBox="1"/>
            <p:nvPr/>
          </p:nvSpPr>
          <p:spPr>
            <a:xfrm>
              <a:off x="17603074" y="4398362"/>
              <a:ext cx="264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cxnSp>
          <p:nvCxnSpPr>
            <p:cNvPr id="555" name="Straight Arrow Connector 554">
              <a:extLst>
                <a:ext uri="{FF2B5EF4-FFF2-40B4-BE49-F238E27FC236}">
                  <a16:creationId xmlns:a16="http://schemas.microsoft.com/office/drawing/2014/main" id="{8D02461D-D939-7A0F-2914-3ECFB3E07D1C}"/>
                </a:ext>
              </a:extLst>
            </p:cNvPr>
            <p:cNvCxnSpPr>
              <a:cxnSpLocks/>
              <a:endCxn id="540" idx="0"/>
            </p:cNvCxnSpPr>
            <p:nvPr/>
          </p:nvCxnSpPr>
          <p:spPr>
            <a:xfrm flipH="1">
              <a:off x="17067579" y="5526623"/>
              <a:ext cx="658246" cy="2533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7" name="Triangle 556">
              <a:extLst>
                <a:ext uri="{FF2B5EF4-FFF2-40B4-BE49-F238E27FC236}">
                  <a16:creationId xmlns:a16="http://schemas.microsoft.com/office/drawing/2014/main" id="{D059FFE8-EC79-AA94-2879-41A4914F125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6862976" y="645389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558" name="Straight Arrow Connector 557">
              <a:extLst>
                <a:ext uri="{FF2B5EF4-FFF2-40B4-BE49-F238E27FC236}">
                  <a16:creationId xmlns:a16="http://schemas.microsoft.com/office/drawing/2014/main" id="{D77473DE-2F78-1562-2150-1351F62BDD1F}"/>
                </a:ext>
              </a:extLst>
            </p:cNvPr>
            <p:cNvCxnSpPr>
              <a:cxnSpLocks/>
              <a:endCxn id="557" idx="0"/>
            </p:cNvCxnSpPr>
            <p:nvPr/>
          </p:nvCxnSpPr>
          <p:spPr>
            <a:xfrm flipH="1">
              <a:off x="17089771" y="6148835"/>
              <a:ext cx="6143" cy="305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9" name="Diamond 558">
              <a:extLst>
                <a:ext uri="{FF2B5EF4-FFF2-40B4-BE49-F238E27FC236}">
                  <a16:creationId xmlns:a16="http://schemas.microsoft.com/office/drawing/2014/main" id="{774F9E3C-1AE4-7BE6-04CA-8C385AF3A6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07040" y="6410618"/>
              <a:ext cx="457200" cy="457200"/>
            </a:xfrm>
            <a:prstGeom prst="diamond">
              <a:avLst/>
            </a:prstGeom>
            <a:solidFill>
              <a:srgbClr val="CF98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&gt;</a:t>
              </a:r>
            </a:p>
          </p:txBody>
        </p:sp>
        <p:cxnSp>
          <p:nvCxnSpPr>
            <p:cNvPr id="560" name="Straight Arrow Connector 559">
              <a:extLst>
                <a:ext uri="{FF2B5EF4-FFF2-40B4-BE49-F238E27FC236}">
                  <a16:creationId xmlns:a16="http://schemas.microsoft.com/office/drawing/2014/main" id="{82DEF5B7-4355-24E7-B2E9-C36A942EEC5D}"/>
                </a:ext>
              </a:extLst>
            </p:cNvPr>
            <p:cNvCxnSpPr>
              <a:cxnSpLocks/>
              <a:stCxn id="563" idx="4"/>
              <a:endCxn id="559" idx="0"/>
            </p:cNvCxnSpPr>
            <p:nvPr/>
          </p:nvCxnSpPr>
          <p:spPr>
            <a:xfrm>
              <a:off x="17729325" y="6142997"/>
              <a:ext cx="6315" cy="2676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Arrow Connector 560">
              <a:extLst>
                <a:ext uri="{FF2B5EF4-FFF2-40B4-BE49-F238E27FC236}">
                  <a16:creationId xmlns:a16="http://schemas.microsoft.com/office/drawing/2014/main" id="{2983EBBD-836F-BB2C-4989-10C4F36CB6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75033" y="6926735"/>
              <a:ext cx="140009" cy="129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Arrow Connector 561">
              <a:extLst>
                <a:ext uri="{FF2B5EF4-FFF2-40B4-BE49-F238E27FC236}">
                  <a16:creationId xmlns:a16="http://schemas.microsoft.com/office/drawing/2014/main" id="{CFB90ADA-BF58-5349-BDE4-D71717C4C0D8}"/>
                </a:ext>
              </a:extLst>
            </p:cNvPr>
            <p:cNvCxnSpPr>
              <a:cxnSpLocks/>
              <a:stCxn id="539" idx="3"/>
              <a:endCxn id="541" idx="0"/>
            </p:cNvCxnSpPr>
            <p:nvPr/>
          </p:nvCxnSpPr>
          <p:spPr>
            <a:xfrm flipH="1">
              <a:off x="18510558" y="5526623"/>
              <a:ext cx="31189" cy="9239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1654070D-CBBC-2D38-509C-DB47376A1EE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46445" y="5777237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Ld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64" name="Straight Arrow Connector 563">
              <a:extLst>
                <a:ext uri="{FF2B5EF4-FFF2-40B4-BE49-F238E27FC236}">
                  <a16:creationId xmlns:a16="http://schemas.microsoft.com/office/drawing/2014/main" id="{7BE2A4EB-FC29-9558-1B16-791E07A76941}"/>
                </a:ext>
              </a:extLst>
            </p:cNvPr>
            <p:cNvCxnSpPr>
              <a:cxnSpLocks/>
              <a:stCxn id="559" idx="3"/>
              <a:endCxn id="557" idx="1"/>
            </p:cNvCxnSpPr>
            <p:nvPr/>
          </p:nvCxnSpPr>
          <p:spPr>
            <a:xfrm flipH="1">
              <a:off x="17203168" y="6639218"/>
              <a:ext cx="303872" cy="36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Arrow Connector 564">
              <a:extLst>
                <a:ext uri="{FF2B5EF4-FFF2-40B4-BE49-F238E27FC236}">
                  <a16:creationId xmlns:a16="http://schemas.microsoft.com/office/drawing/2014/main" id="{C7819B8E-2C2E-4B62-88B1-CF1EB079BED4}"/>
                </a:ext>
              </a:extLst>
            </p:cNvPr>
            <p:cNvCxnSpPr>
              <a:stCxn id="541" idx="2"/>
              <a:endCxn id="536" idx="0"/>
            </p:cNvCxnSpPr>
            <p:nvPr/>
          </p:nvCxnSpPr>
          <p:spPr>
            <a:xfrm>
              <a:off x="18510558" y="6828583"/>
              <a:ext cx="6116" cy="2273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Arrow Connector 565">
              <a:extLst>
                <a:ext uri="{FF2B5EF4-FFF2-40B4-BE49-F238E27FC236}">
                  <a16:creationId xmlns:a16="http://schemas.microsoft.com/office/drawing/2014/main" id="{81507C67-DC5A-11CA-7F90-7F37C48371B7}"/>
                </a:ext>
              </a:extLst>
            </p:cNvPr>
            <p:cNvCxnSpPr>
              <a:cxnSpLocks/>
              <a:stCxn id="539" idx="3"/>
            </p:cNvCxnSpPr>
            <p:nvPr/>
          </p:nvCxnSpPr>
          <p:spPr>
            <a:xfrm flipH="1">
              <a:off x="17863009" y="5526623"/>
              <a:ext cx="678738" cy="10004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Arrow Connector 566">
              <a:extLst>
                <a:ext uri="{FF2B5EF4-FFF2-40B4-BE49-F238E27FC236}">
                  <a16:creationId xmlns:a16="http://schemas.microsoft.com/office/drawing/2014/main" id="{257422C1-2F47-3838-526D-23201C25F45F}"/>
                </a:ext>
              </a:extLst>
            </p:cNvPr>
            <p:cNvCxnSpPr>
              <a:cxnSpLocks/>
              <a:stCxn id="537" idx="4"/>
            </p:cNvCxnSpPr>
            <p:nvPr/>
          </p:nvCxnSpPr>
          <p:spPr>
            <a:xfrm>
              <a:off x="17079761" y="7392388"/>
              <a:ext cx="4118" cy="1941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Arrow Connector 567">
              <a:extLst>
                <a:ext uri="{FF2B5EF4-FFF2-40B4-BE49-F238E27FC236}">
                  <a16:creationId xmlns:a16="http://schemas.microsoft.com/office/drawing/2014/main" id="{9F8D9EC5-A3A5-8BC3-A444-97EA994727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25952" y="6147683"/>
              <a:ext cx="165526" cy="2962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Arrow Connector 568">
              <a:extLst>
                <a:ext uri="{FF2B5EF4-FFF2-40B4-BE49-F238E27FC236}">
                  <a16:creationId xmlns:a16="http://schemas.microsoft.com/office/drawing/2014/main" id="{99BB0DEC-C627-5CEE-C9D6-49165DA0C487}"/>
                </a:ext>
              </a:extLst>
            </p:cNvPr>
            <p:cNvCxnSpPr>
              <a:cxnSpLocks/>
            </p:cNvCxnSpPr>
            <p:nvPr/>
          </p:nvCxnSpPr>
          <p:spPr>
            <a:xfrm>
              <a:off x="16826462" y="6933842"/>
              <a:ext cx="160035" cy="106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Arrow Connector 569">
              <a:extLst>
                <a:ext uri="{FF2B5EF4-FFF2-40B4-BE49-F238E27FC236}">
                  <a16:creationId xmlns:a16="http://schemas.microsoft.com/office/drawing/2014/main" id="{D3F4DA88-DBA5-77A7-03AD-988766C820F1}"/>
                </a:ext>
              </a:extLst>
            </p:cNvPr>
            <p:cNvCxnSpPr>
              <a:cxnSpLocks/>
            </p:cNvCxnSpPr>
            <p:nvPr/>
          </p:nvCxnSpPr>
          <p:spPr>
            <a:xfrm>
              <a:off x="17062002" y="5647900"/>
              <a:ext cx="2179" cy="1252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0F767B3D-7B8B-004D-B64D-E1476E4ACA8F}"/>
                </a:ext>
              </a:extLst>
            </p:cNvPr>
            <p:cNvSpPr txBox="1"/>
            <p:nvPr/>
          </p:nvSpPr>
          <p:spPr>
            <a:xfrm>
              <a:off x="16930395" y="541681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cxnSp>
          <p:nvCxnSpPr>
            <p:cNvPr id="572" name="Straight Arrow Connector 571">
              <a:extLst>
                <a:ext uri="{FF2B5EF4-FFF2-40B4-BE49-F238E27FC236}">
                  <a16:creationId xmlns:a16="http://schemas.microsoft.com/office/drawing/2014/main" id="{4FC35771-4E6B-130D-7E7D-0C105723D8B2}"/>
                </a:ext>
              </a:extLst>
            </p:cNvPr>
            <p:cNvCxnSpPr>
              <a:cxnSpLocks/>
            </p:cNvCxnSpPr>
            <p:nvPr/>
          </p:nvCxnSpPr>
          <p:spPr>
            <a:xfrm>
              <a:off x="17477634" y="6425310"/>
              <a:ext cx="131028" cy="1228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3" name="TextBox 572">
              <a:extLst>
                <a:ext uri="{FF2B5EF4-FFF2-40B4-BE49-F238E27FC236}">
                  <a16:creationId xmlns:a16="http://schemas.microsoft.com/office/drawing/2014/main" id="{11D8C019-F678-9D93-4AEA-CC206D8EA740}"/>
                </a:ext>
              </a:extLst>
            </p:cNvPr>
            <p:cNvSpPr txBox="1"/>
            <p:nvPr/>
          </p:nvSpPr>
          <p:spPr>
            <a:xfrm>
              <a:off x="17274932" y="621682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42</a:t>
              </a:r>
            </a:p>
          </p:txBody>
        </p:sp>
        <p:sp>
          <p:nvSpPr>
            <p:cNvPr id="574" name="TextBox 573">
              <a:extLst>
                <a:ext uri="{FF2B5EF4-FFF2-40B4-BE49-F238E27FC236}">
                  <a16:creationId xmlns:a16="http://schemas.microsoft.com/office/drawing/2014/main" id="{FF7335D2-43C5-30BD-2014-6E2DBD1F89CD}"/>
                </a:ext>
              </a:extLst>
            </p:cNvPr>
            <p:cNvSpPr txBox="1"/>
            <p:nvPr/>
          </p:nvSpPr>
          <p:spPr>
            <a:xfrm>
              <a:off x="16638304" y="676277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75" name="Straight Arrow Connector 574">
              <a:extLst>
                <a:ext uri="{FF2B5EF4-FFF2-40B4-BE49-F238E27FC236}">
                  <a16:creationId xmlns:a16="http://schemas.microsoft.com/office/drawing/2014/main" id="{80C49C30-DD20-F702-4D7A-11FD57C4C2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25825" y="5181505"/>
              <a:ext cx="9013" cy="5984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Arrow Connector 575">
              <a:extLst>
                <a:ext uri="{FF2B5EF4-FFF2-40B4-BE49-F238E27FC236}">
                  <a16:creationId xmlns:a16="http://schemas.microsoft.com/office/drawing/2014/main" id="{40EF0025-6DEA-2687-3F8B-E26DE17419A1}"/>
                </a:ext>
              </a:extLst>
            </p:cNvPr>
            <p:cNvCxnSpPr>
              <a:cxnSpLocks/>
              <a:stCxn id="557" idx="3"/>
            </p:cNvCxnSpPr>
            <p:nvPr/>
          </p:nvCxnSpPr>
          <p:spPr>
            <a:xfrm flipH="1">
              <a:off x="17083879" y="6831887"/>
              <a:ext cx="5892" cy="1863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7" name="TextBox 576">
              <a:extLst>
                <a:ext uri="{FF2B5EF4-FFF2-40B4-BE49-F238E27FC236}">
                  <a16:creationId xmlns:a16="http://schemas.microsoft.com/office/drawing/2014/main" id="{65FE77B3-A4F2-8EE0-7946-BAA58DB6430A}"/>
                </a:ext>
              </a:extLst>
            </p:cNvPr>
            <p:cNvSpPr txBox="1"/>
            <p:nvPr/>
          </p:nvSpPr>
          <p:spPr>
            <a:xfrm>
              <a:off x="17237683" y="676827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cxnSp>
          <p:nvCxnSpPr>
            <p:cNvPr id="578" name="Straight Arrow Connector 577">
              <a:extLst>
                <a:ext uri="{FF2B5EF4-FFF2-40B4-BE49-F238E27FC236}">
                  <a16:creationId xmlns:a16="http://schemas.microsoft.com/office/drawing/2014/main" id="{CFB80261-94CA-74AC-536A-1F78DA396DE4}"/>
                </a:ext>
              </a:extLst>
            </p:cNvPr>
            <p:cNvCxnSpPr>
              <a:cxnSpLocks/>
            </p:cNvCxnSpPr>
            <p:nvPr/>
          </p:nvCxnSpPr>
          <p:spPr>
            <a:xfrm>
              <a:off x="17725825" y="5526623"/>
              <a:ext cx="241701" cy="1539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9" name="TextBox 578">
              <a:extLst>
                <a:ext uri="{FF2B5EF4-FFF2-40B4-BE49-F238E27FC236}">
                  <a16:creationId xmlns:a16="http://schemas.microsoft.com/office/drawing/2014/main" id="{D27679FF-8B4E-EB61-1DE0-EE076B10F16C}"/>
                </a:ext>
              </a:extLst>
            </p:cNvPr>
            <p:cNvSpPr txBox="1"/>
            <p:nvPr/>
          </p:nvSpPr>
          <p:spPr>
            <a:xfrm>
              <a:off x="17906287" y="5472851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cxnSp>
          <p:nvCxnSpPr>
            <p:cNvPr id="580" name="Straight Arrow Connector 579">
              <a:extLst>
                <a:ext uri="{FF2B5EF4-FFF2-40B4-BE49-F238E27FC236}">
                  <a16:creationId xmlns:a16="http://schemas.microsoft.com/office/drawing/2014/main" id="{ED82AF19-5805-F436-E8DD-1960AF8FF618}"/>
                </a:ext>
              </a:extLst>
            </p:cNvPr>
            <p:cNvCxnSpPr>
              <a:cxnSpLocks/>
            </p:cNvCxnSpPr>
            <p:nvPr/>
          </p:nvCxnSpPr>
          <p:spPr>
            <a:xfrm>
              <a:off x="17466813" y="5786849"/>
              <a:ext cx="126551" cy="410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1" name="TextBox 580">
              <a:extLst>
                <a:ext uri="{FF2B5EF4-FFF2-40B4-BE49-F238E27FC236}">
                  <a16:creationId xmlns:a16="http://schemas.microsoft.com/office/drawing/2014/main" id="{24481E1E-716A-AF4E-4305-18FACA57DC00}"/>
                </a:ext>
              </a:extLst>
            </p:cNvPr>
            <p:cNvSpPr txBox="1"/>
            <p:nvPr/>
          </p:nvSpPr>
          <p:spPr>
            <a:xfrm>
              <a:off x="17272113" y="5625248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82" name="Straight Arrow Connector 581">
              <a:extLst>
                <a:ext uri="{FF2B5EF4-FFF2-40B4-BE49-F238E27FC236}">
                  <a16:creationId xmlns:a16="http://schemas.microsoft.com/office/drawing/2014/main" id="{833B0E30-1C32-103F-DDAA-41527F1F4768}"/>
                </a:ext>
              </a:extLst>
            </p:cNvPr>
            <p:cNvCxnSpPr>
              <a:cxnSpLocks/>
              <a:stCxn id="559" idx="1"/>
              <a:endCxn id="541" idx="3"/>
            </p:cNvCxnSpPr>
            <p:nvPr/>
          </p:nvCxnSpPr>
          <p:spPr>
            <a:xfrm>
              <a:off x="17964240" y="6639218"/>
              <a:ext cx="357322" cy="3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3" name="TextBox 582">
              <a:extLst>
                <a:ext uri="{FF2B5EF4-FFF2-40B4-BE49-F238E27FC236}">
                  <a16:creationId xmlns:a16="http://schemas.microsoft.com/office/drawing/2014/main" id="{DB4A6E5D-294E-8506-C43C-91CB3A5117E5}"/>
                </a:ext>
              </a:extLst>
            </p:cNvPr>
            <p:cNvSpPr txBox="1"/>
            <p:nvPr/>
          </p:nvSpPr>
          <p:spPr>
            <a:xfrm>
              <a:off x="16907930" y="7510721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st2</a:t>
              </a:r>
              <a:endParaRPr lang="en-US" dirty="0"/>
            </a:p>
          </p:txBody>
        </p:sp>
        <p:sp>
          <p:nvSpPr>
            <p:cNvPr id="584" name="TextBox 583">
              <a:extLst>
                <a:ext uri="{FF2B5EF4-FFF2-40B4-BE49-F238E27FC236}">
                  <a16:creationId xmlns:a16="http://schemas.microsoft.com/office/drawing/2014/main" id="{25BE3D29-86C8-3A20-4070-B9DD28F4D0F2}"/>
                </a:ext>
              </a:extLst>
            </p:cNvPr>
            <p:cNvSpPr txBox="1"/>
            <p:nvPr/>
          </p:nvSpPr>
          <p:spPr>
            <a:xfrm>
              <a:off x="18625952" y="5961605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st2</a:t>
              </a:r>
              <a:endParaRPr lang="en-US" dirty="0"/>
            </a:p>
          </p:txBody>
        </p:sp>
        <p:cxnSp>
          <p:nvCxnSpPr>
            <p:cNvPr id="585" name="Straight Arrow Connector 584">
              <a:extLst>
                <a:ext uri="{FF2B5EF4-FFF2-40B4-BE49-F238E27FC236}">
                  <a16:creationId xmlns:a16="http://schemas.microsoft.com/office/drawing/2014/main" id="{1105EA73-C43C-0920-52D4-808B632019FD}"/>
                </a:ext>
              </a:extLst>
            </p:cNvPr>
            <p:cNvCxnSpPr>
              <a:cxnSpLocks/>
            </p:cNvCxnSpPr>
            <p:nvPr/>
          </p:nvCxnSpPr>
          <p:spPr>
            <a:xfrm>
              <a:off x="18221232" y="6999651"/>
              <a:ext cx="160035" cy="106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6" name="TextBox 585">
              <a:extLst>
                <a:ext uri="{FF2B5EF4-FFF2-40B4-BE49-F238E27FC236}">
                  <a16:creationId xmlns:a16="http://schemas.microsoft.com/office/drawing/2014/main" id="{7F38EB1C-BE7E-44D5-FA48-F649D5D9CAF7}"/>
                </a:ext>
              </a:extLst>
            </p:cNvPr>
            <p:cNvSpPr txBox="1"/>
            <p:nvPr/>
          </p:nvSpPr>
          <p:spPr>
            <a:xfrm>
              <a:off x="18033074" y="6828583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87" name="Straight Arrow Connector 586">
              <a:extLst>
                <a:ext uri="{FF2B5EF4-FFF2-40B4-BE49-F238E27FC236}">
                  <a16:creationId xmlns:a16="http://schemas.microsoft.com/office/drawing/2014/main" id="{F08CDFD3-1449-9141-E15B-235169A66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49487" y="7002770"/>
              <a:ext cx="160035" cy="106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54CC659D-8D92-F24F-4C83-0C1E5359B90A}"/>
                </a:ext>
              </a:extLst>
            </p:cNvPr>
            <p:cNvSpPr txBox="1"/>
            <p:nvPr/>
          </p:nvSpPr>
          <p:spPr>
            <a:xfrm flipH="1">
              <a:off x="18762077" y="6827363"/>
              <a:ext cx="219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</a:t>
              </a:r>
            </a:p>
          </p:txBody>
        </p:sp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DD550C34-6C76-E952-0947-7D9261E34C17}"/>
                </a:ext>
              </a:extLst>
            </p:cNvPr>
            <p:cNvCxnSpPr>
              <a:cxnSpLocks/>
              <a:stCxn id="563" idx="4"/>
            </p:cNvCxnSpPr>
            <p:nvPr/>
          </p:nvCxnSpPr>
          <p:spPr>
            <a:xfrm>
              <a:off x="17729325" y="6142997"/>
              <a:ext cx="113354" cy="1105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58922AE4-4FDA-6647-2265-5056282354C2}"/>
                </a:ext>
              </a:extLst>
            </p:cNvPr>
            <p:cNvSpPr txBox="1"/>
            <p:nvPr/>
          </p:nvSpPr>
          <p:spPr>
            <a:xfrm>
              <a:off x="17754241" y="6073334"/>
              <a:ext cx="3754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foo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C95EE671-A49D-00C4-DF94-8B1EAD55185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93364" y="7103607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+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4EF028F0-0B1E-8C30-A151-9C762CB2881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957500" y="7451022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+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C88B7476-CEFD-ABC0-9F9B-11CDAD8FBCD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8297057" y="7827422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st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94" name="Straight Arrow Connector 593">
              <a:extLst>
                <a:ext uri="{FF2B5EF4-FFF2-40B4-BE49-F238E27FC236}">
                  <a16:creationId xmlns:a16="http://schemas.microsoft.com/office/drawing/2014/main" id="{0213B2AA-A567-5A16-F683-D34A84B81382}"/>
                </a:ext>
              </a:extLst>
            </p:cNvPr>
            <p:cNvCxnSpPr>
              <a:cxnSpLocks/>
              <a:stCxn id="591" idx="3"/>
              <a:endCxn id="592" idx="7"/>
            </p:cNvCxnSpPr>
            <p:nvPr/>
          </p:nvCxnSpPr>
          <p:spPr>
            <a:xfrm>
              <a:off x="17905560" y="7415803"/>
              <a:ext cx="105504" cy="88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Arrow Connector 594">
              <a:extLst>
                <a:ext uri="{FF2B5EF4-FFF2-40B4-BE49-F238E27FC236}">
                  <a16:creationId xmlns:a16="http://schemas.microsoft.com/office/drawing/2014/main" id="{EE48AAD4-5770-6522-E647-17700D417EA4}"/>
                </a:ext>
              </a:extLst>
            </p:cNvPr>
            <p:cNvCxnSpPr>
              <a:cxnSpLocks/>
              <a:stCxn id="536" idx="3"/>
              <a:endCxn id="592" idx="1"/>
            </p:cNvCxnSpPr>
            <p:nvPr/>
          </p:nvCxnSpPr>
          <p:spPr>
            <a:xfrm flipH="1">
              <a:off x="18269696" y="7368155"/>
              <a:ext cx="117662" cy="1364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Arrow Connector 595">
              <a:extLst>
                <a:ext uri="{FF2B5EF4-FFF2-40B4-BE49-F238E27FC236}">
                  <a16:creationId xmlns:a16="http://schemas.microsoft.com/office/drawing/2014/main" id="{18B26A59-0FFF-B57C-1169-013ECB88B659}"/>
                </a:ext>
              </a:extLst>
            </p:cNvPr>
            <p:cNvCxnSpPr>
              <a:cxnSpLocks/>
              <a:stCxn id="592" idx="3"/>
              <a:endCxn id="593" idx="7"/>
            </p:cNvCxnSpPr>
            <p:nvPr/>
          </p:nvCxnSpPr>
          <p:spPr>
            <a:xfrm>
              <a:off x="18269696" y="7763218"/>
              <a:ext cx="80925" cy="1177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Arrow Connector 596">
              <a:extLst>
                <a:ext uri="{FF2B5EF4-FFF2-40B4-BE49-F238E27FC236}">
                  <a16:creationId xmlns:a16="http://schemas.microsoft.com/office/drawing/2014/main" id="{D194B087-3945-636C-0BAE-188B231DE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10722" y="7769738"/>
              <a:ext cx="107522" cy="1236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B2EFF9A1-BD9E-EB91-3562-FE44C6405795}"/>
                </a:ext>
              </a:extLst>
            </p:cNvPr>
            <p:cNvSpPr txBox="1"/>
            <p:nvPr/>
          </p:nvSpPr>
          <p:spPr>
            <a:xfrm>
              <a:off x="18669279" y="7611906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</a:t>
              </a:r>
            </a:p>
          </p:txBody>
        </p:sp>
        <p:cxnSp>
          <p:nvCxnSpPr>
            <p:cNvPr id="599" name="Straight Arrow Connector 598">
              <a:extLst>
                <a:ext uri="{FF2B5EF4-FFF2-40B4-BE49-F238E27FC236}">
                  <a16:creationId xmlns:a16="http://schemas.microsoft.com/office/drawing/2014/main" id="{02945030-AEC1-2A9F-6699-83BE423D2C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10558" y="7680349"/>
              <a:ext cx="112590" cy="1432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0" name="TextBox 599">
              <a:extLst>
                <a:ext uri="{FF2B5EF4-FFF2-40B4-BE49-F238E27FC236}">
                  <a16:creationId xmlns:a16="http://schemas.microsoft.com/office/drawing/2014/main" id="{F341378B-68A6-B186-A222-6F922E16CB01}"/>
                </a:ext>
              </a:extLst>
            </p:cNvPr>
            <p:cNvSpPr txBox="1"/>
            <p:nvPr/>
          </p:nvSpPr>
          <p:spPr>
            <a:xfrm flipH="1">
              <a:off x="18570689" y="7532019"/>
              <a:ext cx="219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</a:t>
              </a:r>
            </a:p>
          </p:txBody>
        </p:sp>
        <p:cxnSp>
          <p:nvCxnSpPr>
            <p:cNvPr id="601" name="Straight Arrow Connector 600">
              <a:extLst>
                <a:ext uri="{FF2B5EF4-FFF2-40B4-BE49-F238E27FC236}">
                  <a16:creationId xmlns:a16="http://schemas.microsoft.com/office/drawing/2014/main" id="{18A94FBB-1C2C-30E4-AD76-AAA6A0DC3C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0285" y="6994193"/>
              <a:ext cx="112590" cy="1432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2" name="TextBox 601">
              <a:extLst>
                <a:ext uri="{FF2B5EF4-FFF2-40B4-BE49-F238E27FC236}">
                  <a16:creationId xmlns:a16="http://schemas.microsoft.com/office/drawing/2014/main" id="{96624602-FA89-CBF4-F50F-FDE9AB3E194A}"/>
                </a:ext>
              </a:extLst>
            </p:cNvPr>
            <p:cNvSpPr txBox="1"/>
            <p:nvPr/>
          </p:nvSpPr>
          <p:spPr>
            <a:xfrm flipH="1">
              <a:off x="17856702" y="6797559"/>
              <a:ext cx="219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</a:t>
              </a:r>
            </a:p>
          </p:txBody>
        </p:sp>
        <p:cxnSp>
          <p:nvCxnSpPr>
            <p:cNvPr id="603" name="Straight Arrow Connector 602">
              <a:extLst>
                <a:ext uri="{FF2B5EF4-FFF2-40B4-BE49-F238E27FC236}">
                  <a16:creationId xmlns:a16="http://schemas.microsoft.com/office/drawing/2014/main" id="{50AA1A4F-9AD3-A363-E301-9C1E800598C2}"/>
                </a:ext>
              </a:extLst>
            </p:cNvPr>
            <p:cNvCxnSpPr>
              <a:cxnSpLocks/>
            </p:cNvCxnSpPr>
            <p:nvPr/>
          </p:nvCxnSpPr>
          <p:spPr>
            <a:xfrm>
              <a:off x="17560445" y="6998640"/>
              <a:ext cx="112590" cy="1432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id="{509388E0-90AB-3BA9-B892-34FD2D4454AE}"/>
                </a:ext>
              </a:extLst>
            </p:cNvPr>
            <p:cNvSpPr txBox="1"/>
            <p:nvPr/>
          </p:nvSpPr>
          <p:spPr>
            <a:xfrm flipH="1">
              <a:off x="17413948" y="6797436"/>
              <a:ext cx="3914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foo</a:t>
              </a:r>
            </a:p>
          </p:txBody>
        </p:sp>
        <p:sp>
          <p:nvSpPr>
            <p:cNvPr id="605" name="Freeform 604">
              <a:extLst>
                <a:ext uri="{FF2B5EF4-FFF2-40B4-BE49-F238E27FC236}">
                  <a16:creationId xmlns:a16="http://schemas.microsoft.com/office/drawing/2014/main" id="{D3B91426-6314-BC94-E639-60565EC7DC2C}"/>
                </a:ext>
              </a:extLst>
            </p:cNvPr>
            <p:cNvSpPr/>
            <p:nvPr/>
          </p:nvSpPr>
          <p:spPr>
            <a:xfrm>
              <a:off x="18684819" y="4110964"/>
              <a:ext cx="398159" cy="3936928"/>
            </a:xfrm>
            <a:custGeom>
              <a:avLst/>
              <a:gdLst>
                <a:gd name="connsiteX0" fmla="*/ 0 w 398159"/>
                <a:gd name="connsiteY0" fmla="*/ 3936928 h 3936928"/>
                <a:gd name="connsiteX1" fmla="*/ 257578 w 398159"/>
                <a:gd name="connsiteY1" fmla="*/ 3602077 h 3936928"/>
                <a:gd name="connsiteX2" fmla="*/ 360609 w 398159"/>
                <a:gd name="connsiteY2" fmla="*/ 2597525 h 3936928"/>
                <a:gd name="connsiteX3" fmla="*/ 386366 w 398159"/>
                <a:gd name="connsiteY3" fmla="*/ 150539 h 3936928"/>
                <a:gd name="connsiteX4" fmla="*/ 180305 w 398159"/>
                <a:gd name="connsiteY4" fmla="*/ 472511 h 393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159" h="3936928">
                  <a:moveTo>
                    <a:pt x="0" y="3936928"/>
                  </a:moveTo>
                  <a:cubicBezTo>
                    <a:pt x="98738" y="3881119"/>
                    <a:pt x="197477" y="3825311"/>
                    <a:pt x="257578" y="3602077"/>
                  </a:cubicBezTo>
                  <a:cubicBezTo>
                    <a:pt x="317680" y="3378843"/>
                    <a:pt x="339144" y="3172781"/>
                    <a:pt x="360609" y="2597525"/>
                  </a:cubicBezTo>
                  <a:cubicBezTo>
                    <a:pt x="382074" y="2022269"/>
                    <a:pt x="416417" y="504708"/>
                    <a:pt x="386366" y="150539"/>
                  </a:cubicBezTo>
                  <a:cubicBezTo>
                    <a:pt x="356315" y="-203630"/>
                    <a:pt x="268310" y="134440"/>
                    <a:pt x="180305" y="47251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705CD333-0753-D673-7F45-CE9CFB96A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33382" y="4026847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st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27" name="Straight Arrow Connector 526">
              <a:extLst>
                <a:ext uri="{FF2B5EF4-FFF2-40B4-BE49-F238E27FC236}">
                  <a16:creationId xmlns:a16="http://schemas.microsoft.com/office/drawing/2014/main" id="{B654C4B8-756A-9E78-B471-4F2B3EADF7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16800" y="3943180"/>
              <a:ext cx="140009" cy="129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Arrow Connector 527">
              <a:extLst>
                <a:ext uri="{FF2B5EF4-FFF2-40B4-BE49-F238E27FC236}">
                  <a16:creationId xmlns:a16="http://schemas.microsoft.com/office/drawing/2014/main" id="{A7F30535-D859-586E-0A95-7A62C36AE244}"/>
                </a:ext>
              </a:extLst>
            </p:cNvPr>
            <p:cNvCxnSpPr>
              <a:cxnSpLocks/>
            </p:cNvCxnSpPr>
            <p:nvPr/>
          </p:nvCxnSpPr>
          <p:spPr>
            <a:xfrm>
              <a:off x="18468229" y="3950287"/>
              <a:ext cx="160035" cy="106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1FA0978B-146F-610B-39C0-364EDB0AB490}"/>
                </a:ext>
              </a:extLst>
            </p:cNvPr>
            <p:cNvSpPr txBox="1"/>
            <p:nvPr/>
          </p:nvSpPr>
          <p:spPr>
            <a:xfrm>
              <a:off x="18280071" y="3779219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30" name="Straight Arrow Connector 529">
              <a:extLst>
                <a:ext uri="{FF2B5EF4-FFF2-40B4-BE49-F238E27FC236}">
                  <a16:creationId xmlns:a16="http://schemas.microsoft.com/office/drawing/2014/main" id="{B3748B0B-814F-391E-8349-5A52CEFDF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25646" y="3848332"/>
              <a:ext cx="5892" cy="1863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FD8CA1CB-0F15-A453-6A7B-608B09F2E9A5}"/>
                </a:ext>
              </a:extLst>
            </p:cNvPr>
            <p:cNvSpPr txBox="1"/>
            <p:nvPr/>
          </p:nvSpPr>
          <p:spPr>
            <a:xfrm>
              <a:off x="18879450" y="378471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532" name="TextBox 531">
              <a:extLst>
                <a:ext uri="{FF2B5EF4-FFF2-40B4-BE49-F238E27FC236}">
                  <a16:creationId xmlns:a16="http://schemas.microsoft.com/office/drawing/2014/main" id="{3C8E5CCD-7939-0627-47AE-8A0D7F9A452F}"/>
                </a:ext>
              </a:extLst>
            </p:cNvPr>
            <p:cNvSpPr txBox="1"/>
            <p:nvPr/>
          </p:nvSpPr>
          <p:spPr>
            <a:xfrm>
              <a:off x="18594039" y="3624039"/>
              <a:ext cx="3080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</a:t>
              </a:r>
            </a:p>
          </p:txBody>
        </p:sp>
        <p:cxnSp>
          <p:nvCxnSpPr>
            <p:cNvPr id="611" name="Straight Arrow Connector 610">
              <a:extLst>
                <a:ext uri="{FF2B5EF4-FFF2-40B4-BE49-F238E27FC236}">
                  <a16:creationId xmlns:a16="http://schemas.microsoft.com/office/drawing/2014/main" id="{34A36085-59FE-91CF-4451-E04381C63433}"/>
                </a:ext>
              </a:extLst>
            </p:cNvPr>
            <p:cNvCxnSpPr>
              <a:cxnSpLocks/>
            </p:cNvCxnSpPr>
            <p:nvPr/>
          </p:nvCxnSpPr>
          <p:spPr>
            <a:xfrm>
              <a:off x="17501572" y="4700038"/>
              <a:ext cx="82565" cy="1604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7AE6FD0A-3CDF-0C94-C1B4-24D5F9A20A75}"/>
                </a:ext>
              </a:extLst>
            </p:cNvPr>
            <p:cNvSpPr txBox="1"/>
            <p:nvPr/>
          </p:nvSpPr>
          <p:spPr>
            <a:xfrm>
              <a:off x="17337019" y="447219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613" name="Freeform 612">
              <a:extLst>
                <a:ext uri="{FF2B5EF4-FFF2-40B4-BE49-F238E27FC236}">
                  <a16:creationId xmlns:a16="http://schemas.microsoft.com/office/drawing/2014/main" id="{6FE6F012-26D9-6EB1-A3C1-C538BDDC4337}"/>
                </a:ext>
              </a:extLst>
            </p:cNvPr>
            <p:cNvSpPr/>
            <p:nvPr/>
          </p:nvSpPr>
          <p:spPr>
            <a:xfrm>
              <a:off x="17888989" y="4771505"/>
              <a:ext cx="698269" cy="365760"/>
            </a:xfrm>
            <a:custGeom>
              <a:avLst/>
              <a:gdLst>
                <a:gd name="connsiteX0" fmla="*/ 0 w 698269"/>
                <a:gd name="connsiteY0" fmla="*/ 365760 h 365760"/>
                <a:gd name="connsiteX1" fmla="*/ 315884 w 698269"/>
                <a:gd name="connsiteY1" fmla="*/ 157942 h 365760"/>
                <a:gd name="connsiteX2" fmla="*/ 698269 w 698269"/>
                <a:gd name="connsiteY2" fmla="*/ 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269" h="365760">
                  <a:moveTo>
                    <a:pt x="0" y="365760"/>
                  </a:moveTo>
                  <a:cubicBezTo>
                    <a:pt x="99753" y="292331"/>
                    <a:pt x="199506" y="218902"/>
                    <a:pt x="315884" y="157942"/>
                  </a:cubicBezTo>
                  <a:cubicBezTo>
                    <a:pt x="432262" y="96982"/>
                    <a:pt x="565265" y="48491"/>
                    <a:pt x="698269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5" name="TextBox 614">
            <a:extLst>
              <a:ext uri="{FF2B5EF4-FFF2-40B4-BE49-F238E27FC236}">
                <a16:creationId xmlns:a16="http://schemas.microsoft.com/office/drawing/2014/main" id="{624AA2E3-CA2F-2916-334C-2DD53883534C}"/>
              </a:ext>
            </a:extLst>
          </p:cNvPr>
          <p:cNvSpPr txBox="1"/>
          <p:nvPr/>
        </p:nvSpPr>
        <p:spPr>
          <a:xfrm>
            <a:off x="17306833" y="8026050"/>
            <a:ext cx="1656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Optimized</a:t>
            </a:r>
          </a:p>
          <a:p>
            <a:pPr algn="ctr"/>
            <a:r>
              <a:rPr lang="en-US" b="1" dirty="0"/>
              <a:t>Dataflow graph</a:t>
            </a:r>
          </a:p>
        </p:txBody>
      </p:sp>
    </p:spTree>
    <p:extLst>
      <p:ext uri="{BB962C8B-B14F-4D97-AF65-F5344CB8AC3E}">
        <p14:creationId xmlns:p14="http://schemas.microsoft.com/office/powerpoint/2010/main" val="4163142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TextBox 907">
            <a:extLst>
              <a:ext uri="{FF2B5EF4-FFF2-40B4-BE49-F238E27FC236}">
                <a16:creationId xmlns:a16="http://schemas.microsoft.com/office/drawing/2014/main" id="{AB6FFC41-14F7-C47F-D13C-B843AB3278BD}"/>
              </a:ext>
            </a:extLst>
          </p:cNvPr>
          <p:cNvSpPr txBox="1"/>
          <p:nvPr/>
        </p:nvSpPr>
        <p:spPr>
          <a:xfrm>
            <a:off x="8240920" y="2112858"/>
            <a:ext cx="203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Baseline LSO Graph</a:t>
            </a: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6DED593-58A6-797B-F558-7A70A834F358}"/>
              </a:ext>
            </a:extLst>
          </p:cNvPr>
          <p:cNvSpPr txBox="1"/>
          <p:nvPr/>
        </p:nvSpPr>
        <p:spPr>
          <a:xfrm>
            <a:off x="13206203" y="2070172"/>
            <a:ext cx="192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Pruned LSO Graph</a:t>
            </a:r>
          </a:p>
        </p:txBody>
      </p:sp>
      <p:sp>
        <p:nvSpPr>
          <p:cNvPr id="1319" name="TextBox 1318">
            <a:extLst>
              <a:ext uri="{FF2B5EF4-FFF2-40B4-BE49-F238E27FC236}">
                <a16:creationId xmlns:a16="http://schemas.microsoft.com/office/drawing/2014/main" id="{22B8918B-3F3C-3D25-7D35-AA449337C3A2}"/>
              </a:ext>
            </a:extLst>
          </p:cNvPr>
          <p:cNvSpPr txBox="1"/>
          <p:nvPr/>
        </p:nvSpPr>
        <p:spPr>
          <a:xfrm>
            <a:off x="10273534" y="2007479"/>
            <a:ext cx="2914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Direct</a:t>
            </a:r>
            <a:r>
              <a:rPr lang="en-US" b="1" dirty="0"/>
              <a:t> and </a:t>
            </a:r>
            <a:r>
              <a:rPr lang="en-US" b="1" i="1" dirty="0">
                <a:solidFill>
                  <a:srgbClr val="FFC000"/>
                </a:solidFill>
              </a:rPr>
              <a:t>transitive</a:t>
            </a:r>
            <a:r>
              <a:rPr lang="en-US" b="1" dirty="0"/>
              <a:t> control/data </a:t>
            </a:r>
            <a:r>
              <a:rPr lang="en-US" b="1" i="1" dirty="0"/>
              <a:t>dependences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BCA6DE03-3550-5836-B294-E588728789CB}"/>
              </a:ext>
            </a:extLst>
          </p:cNvPr>
          <p:cNvSpPr txBox="1"/>
          <p:nvPr/>
        </p:nvSpPr>
        <p:spPr>
          <a:xfrm>
            <a:off x="8457487" y="12190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9321FB3B-DA5A-4D39-689F-69110DD1A855}"/>
              </a:ext>
            </a:extLst>
          </p:cNvPr>
          <p:cNvSpPr txBox="1"/>
          <p:nvPr/>
        </p:nvSpPr>
        <p:spPr>
          <a:xfrm>
            <a:off x="8990821" y="15378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3F0F5A93-EA23-6BF7-5801-63EAAC404633}"/>
              </a:ext>
            </a:extLst>
          </p:cNvPr>
          <p:cNvSpPr txBox="1"/>
          <p:nvPr/>
        </p:nvSpPr>
        <p:spPr>
          <a:xfrm>
            <a:off x="9360410" y="809554"/>
            <a:ext cx="436338" cy="40011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A49CBD5A-0821-2743-1AE7-792B735060BB}"/>
              </a:ext>
            </a:extLst>
          </p:cNvPr>
          <p:cNvSpPr txBox="1"/>
          <p:nvPr/>
        </p:nvSpPr>
        <p:spPr>
          <a:xfrm>
            <a:off x="8514657" y="1066267"/>
            <a:ext cx="423514" cy="40011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4A33B7A9-ABF1-1AC5-ADA3-CDAA1BA2E2D6}"/>
              </a:ext>
            </a:extLst>
          </p:cNvPr>
          <p:cNvSpPr txBox="1"/>
          <p:nvPr/>
        </p:nvSpPr>
        <p:spPr>
          <a:xfrm>
            <a:off x="9186459" y="174388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cxnSp>
        <p:nvCxnSpPr>
          <p:cNvPr id="284" name="Curved Connector 283">
            <a:extLst>
              <a:ext uri="{FF2B5EF4-FFF2-40B4-BE49-F238E27FC236}">
                <a16:creationId xmlns:a16="http://schemas.microsoft.com/office/drawing/2014/main" id="{52258655-9AB4-893C-E981-3CCE8380A8C6}"/>
              </a:ext>
            </a:extLst>
          </p:cNvPr>
          <p:cNvCxnSpPr>
            <a:cxnSpLocks/>
            <a:stCxn id="279" idx="2"/>
          </p:cNvCxnSpPr>
          <p:nvPr/>
        </p:nvCxnSpPr>
        <p:spPr>
          <a:xfrm rot="16200000" flipH="1">
            <a:off x="8775211" y="379958"/>
            <a:ext cx="511044" cy="710154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Freeform 284">
            <a:extLst>
              <a:ext uri="{FF2B5EF4-FFF2-40B4-BE49-F238E27FC236}">
                <a16:creationId xmlns:a16="http://schemas.microsoft.com/office/drawing/2014/main" id="{5BEB8624-6DD5-7CC2-1AFA-C6EEC8054D91}"/>
              </a:ext>
            </a:extLst>
          </p:cNvPr>
          <p:cNvSpPr/>
          <p:nvPr/>
        </p:nvSpPr>
        <p:spPr>
          <a:xfrm>
            <a:off x="8727884" y="479513"/>
            <a:ext cx="630352" cy="1308084"/>
          </a:xfrm>
          <a:custGeom>
            <a:avLst/>
            <a:gdLst>
              <a:gd name="connsiteX0" fmla="*/ 21467 w 1034722"/>
              <a:gd name="connsiteY0" fmla="*/ 0 h 2998573"/>
              <a:gd name="connsiteX1" fmla="*/ 54419 w 1034722"/>
              <a:gd name="connsiteY1" fmla="*/ 1037968 h 2998573"/>
              <a:gd name="connsiteX2" fmla="*/ 491024 w 1034722"/>
              <a:gd name="connsiteY2" fmla="*/ 1746422 h 2998573"/>
              <a:gd name="connsiteX3" fmla="*/ 1034722 w 1034722"/>
              <a:gd name="connsiteY3" fmla="*/ 2998573 h 299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722" h="2998573">
                <a:moveTo>
                  <a:pt x="21467" y="0"/>
                </a:moveTo>
                <a:cubicBezTo>
                  <a:pt x="-1187" y="373449"/>
                  <a:pt x="-23841" y="746898"/>
                  <a:pt x="54419" y="1037968"/>
                </a:cubicBezTo>
                <a:cubicBezTo>
                  <a:pt x="132679" y="1329038"/>
                  <a:pt x="327640" y="1419655"/>
                  <a:pt x="491024" y="1746422"/>
                </a:cubicBezTo>
                <a:cubicBezTo>
                  <a:pt x="654408" y="2073190"/>
                  <a:pt x="844565" y="2535881"/>
                  <a:pt x="1034722" y="2998573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Freeform 285">
            <a:extLst>
              <a:ext uri="{FF2B5EF4-FFF2-40B4-BE49-F238E27FC236}">
                <a16:creationId xmlns:a16="http://schemas.microsoft.com/office/drawing/2014/main" id="{519FBF4B-DEA2-D428-27AF-92B74BB835BB}"/>
              </a:ext>
            </a:extLst>
          </p:cNvPr>
          <p:cNvSpPr/>
          <p:nvPr/>
        </p:nvSpPr>
        <p:spPr>
          <a:xfrm>
            <a:off x="8594283" y="479513"/>
            <a:ext cx="106708" cy="673000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7A47A785-C696-F69D-5375-E44AFAA72576}"/>
              </a:ext>
            </a:extLst>
          </p:cNvPr>
          <p:cNvCxnSpPr>
            <a:cxnSpLocks/>
          </p:cNvCxnSpPr>
          <p:nvPr/>
        </p:nvCxnSpPr>
        <p:spPr>
          <a:xfrm>
            <a:off x="8785924" y="1428783"/>
            <a:ext cx="447345" cy="45216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A8768670-FC8A-FAE4-CC2C-FC469E0C546D}"/>
              </a:ext>
            </a:extLst>
          </p:cNvPr>
          <p:cNvCxnSpPr>
            <a:cxnSpLocks/>
          </p:cNvCxnSpPr>
          <p:nvPr/>
        </p:nvCxnSpPr>
        <p:spPr>
          <a:xfrm>
            <a:off x="8862631" y="1393158"/>
            <a:ext cx="402416" cy="394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2F8AD4D0-3DC0-2E8C-3F69-FB5AE23A8B4E}"/>
              </a:ext>
            </a:extLst>
          </p:cNvPr>
          <p:cNvCxnSpPr>
            <a:cxnSpLocks/>
          </p:cNvCxnSpPr>
          <p:nvPr/>
        </p:nvCxnSpPr>
        <p:spPr>
          <a:xfrm flipV="1">
            <a:off x="8874671" y="1065235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53BCA35E-D5CF-5DC2-3073-3191AA371A36}"/>
              </a:ext>
            </a:extLst>
          </p:cNvPr>
          <p:cNvCxnSpPr>
            <a:cxnSpLocks/>
          </p:cNvCxnSpPr>
          <p:nvPr/>
        </p:nvCxnSpPr>
        <p:spPr>
          <a:xfrm flipV="1">
            <a:off x="8912771" y="1128735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urved Connector 290">
            <a:extLst>
              <a:ext uri="{FF2B5EF4-FFF2-40B4-BE49-F238E27FC236}">
                <a16:creationId xmlns:a16="http://schemas.microsoft.com/office/drawing/2014/main" id="{D814624C-8E38-C11A-E7DF-1A0CBA80A224}"/>
              </a:ext>
            </a:extLst>
          </p:cNvPr>
          <p:cNvCxnSpPr>
            <a:cxnSpLocks/>
          </p:cNvCxnSpPr>
          <p:nvPr/>
        </p:nvCxnSpPr>
        <p:spPr>
          <a:xfrm>
            <a:off x="9414335" y="360191"/>
            <a:ext cx="208462" cy="1590102"/>
          </a:xfrm>
          <a:prstGeom prst="curvedConnector3">
            <a:avLst>
              <a:gd name="adj1" fmla="val 20966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E5CCF3F8-9CBC-FF6C-C33E-B7DFBC2958D8}"/>
              </a:ext>
            </a:extLst>
          </p:cNvPr>
          <p:cNvCxnSpPr>
            <a:cxnSpLocks/>
          </p:cNvCxnSpPr>
          <p:nvPr/>
        </p:nvCxnSpPr>
        <p:spPr>
          <a:xfrm flipH="1">
            <a:off x="9539004" y="1173185"/>
            <a:ext cx="75243" cy="61441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942C9898-A067-654D-1B73-1F2DD93F560C}"/>
              </a:ext>
            </a:extLst>
          </p:cNvPr>
          <p:cNvCxnSpPr>
            <a:cxnSpLocks/>
          </p:cNvCxnSpPr>
          <p:nvPr/>
        </p:nvCxnSpPr>
        <p:spPr>
          <a:xfrm>
            <a:off x="9323751" y="479513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3CDD958A-3507-824E-EE8B-6E6E9A8D239F}"/>
              </a:ext>
            </a:extLst>
          </p:cNvPr>
          <p:cNvCxnSpPr>
            <a:cxnSpLocks/>
          </p:cNvCxnSpPr>
          <p:nvPr/>
        </p:nvCxnSpPr>
        <p:spPr>
          <a:xfrm>
            <a:off x="9247551" y="498563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1902E9CA-5079-46D9-49B5-37D56A22E4B5}"/>
              </a:ext>
            </a:extLst>
          </p:cNvPr>
          <p:cNvCxnSpPr>
            <a:cxnSpLocks/>
          </p:cNvCxnSpPr>
          <p:nvPr/>
        </p:nvCxnSpPr>
        <p:spPr>
          <a:xfrm flipH="1">
            <a:off x="9456454" y="1154135"/>
            <a:ext cx="75243" cy="61441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Freeform 295">
            <a:extLst>
              <a:ext uri="{FF2B5EF4-FFF2-40B4-BE49-F238E27FC236}">
                <a16:creationId xmlns:a16="http://schemas.microsoft.com/office/drawing/2014/main" id="{9BE18626-F0A6-1A67-B6F0-D78598CA8383}"/>
              </a:ext>
            </a:extLst>
          </p:cNvPr>
          <p:cNvSpPr/>
          <p:nvPr/>
        </p:nvSpPr>
        <p:spPr>
          <a:xfrm>
            <a:off x="9429561" y="437042"/>
            <a:ext cx="321225" cy="1390650"/>
          </a:xfrm>
          <a:custGeom>
            <a:avLst/>
            <a:gdLst>
              <a:gd name="connsiteX0" fmla="*/ 184150 w 341020"/>
              <a:gd name="connsiteY0" fmla="*/ 1390650 h 1390650"/>
              <a:gd name="connsiteX1" fmla="*/ 336550 w 341020"/>
              <a:gd name="connsiteY1" fmla="*/ 812800 h 1390650"/>
              <a:gd name="connsiteX2" fmla="*/ 273050 w 341020"/>
              <a:gd name="connsiteY2" fmla="*/ 349250 h 1390650"/>
              <a:gd name="connsiteX3" fmla="*/ 0 w 341020"/>
              <a:gd name="connsiteY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20" h="1390650">
                <a:moveTo>
                  <a:pt x="184150" y="1390650"/>
                </a:moveTo>
                <a:cubicBezTo>
                  <a:pt x="252941" y="1188508"/>
                  <a:pt x="321733" y="986367"/>
                  <a:pt x="336550" y="812800"/>
                </a:cubicBezTo>
                <a:cubicBezTo>
                  <a:pt x="351367" y="639233"/>
                  <a:pt x="329142" y="484717"/>
                  <a:pt x="273050" y="349250"/>
                </a:cubicBezTo>
                <a:cubicBezTo>
                  <a:pt x="216958" y="213783"/>
                  <a:pt x="108479" y="106891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6CF91E44-6026-7219-0956-B9A3CE138DBE}"/>
              </a:ext>
            </a:extLst>
          </p:cNvPr>
          <p:cNvCxnSpPr>
            <a:cxnSpLocks/>
          </p:cNvCxnSpPr>
          <p:nvPr/>
        </p:nvCxnSpPr>
        <p:spPr>
          <a:xfrm>
            <a:off x="8862631" y="352638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2D547F6C-601B-3BE8-C8FA-F77E414E92E0}"/>
              </a:ext>
            </a:extLst>
          </p:cNvPr>
          <p:cNvCxnSpPr>
            <a:cxnSpLocks/>
          </p:cNvCxnSpPr>
          <p:nvPr/>
        </p:nvCxnSpPr>
        <p:spPr>
          <a:xfrm>
            <a:off x="10190306" y="1211130"/>
            <a:ext cx="510703" cy="1993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F7628021-41F8-6D7D-B54D-347052146469}"/>
              </a:ext>
            </a:extLst>
          </p:cNvPr>
          <p:cNvSpPr txBox="1"/>
          <p:nvPr/>
        </p:nvSpPr>
        <p:spPr>
          <a:xfrm>
            <a:off x="10958229" y="5997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7F3C9655-DA39-729F-4CF8-CEC17C4EEBBD}"/>
              </a:ext>
            </a:extLst>
          </p:cNvPr>
          <p:cNvSpPr txBox="1"/>
          <p:nvPr/>
        </p:nvSpPr>
        <p:spPr>
          <a:xfrm>
            <a:off x="11491563" y="9185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0E099927-DCB3-0354-985D-1E630E1E19F5}"/>
              </a:ext>
            </a:extLst>
          </p:cNvPr>
          <p:cNvSpPr txBox="1"/>
          <p:nvPr/>
        </p:nvSpPr>
        <p:spPr>
          <a:xfrm>
            <a:off x="11861152" y="747624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6E4E0C5D-DF4C-C16C-00CF-C1646ED927C4}"/>
              </a:ext>
            </a:extLst>
          </p:cNvPr>
          <p:cNvSpPr txBox="1"/>
          <p:nvPr/>
        </p:nvSpPr>
        <p:spPr>
          <a:xfrm>
            <a:off x="11015399" y="1004337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B539142C-828B-BB96-9BC1-8EE0C4A7CE01}"/>
              </a:ext>
            </a:extLst>
          </p:cNvPr>
          <p:cNvSpPr txBox="1"/>
          <p:nvPr/>
        </p:nvSpPr>
        <p:spPr>
          <a:xfrm>
            <a:off x="11687201" y="168195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632CDCCB-0F70-D708-D764-300EAB64D122}"/>
              </a:ext>
            </a:extLst>
          </p:cNvPr>
          <p:cNvCxnSpPr>
            <a:cxnSpLocks/>
            <a:stCxn id="301" idx="2"/>
          </p:cNvCxnSpPr>
          <p:nvPr/>
        </p:nvCxnSpPr>
        <p:spPr>
          <a:xfrm rot="16200000" flipH="1">
            <a:off x="11275953" y="318028"/>
            <a:ext cx="511044" cy="710154"/>
          </a:xfrm>
          <a:prstGeom prst="curvedConnector2">
            <a:avLst/>
          </a:prstGeom>
          <a:ln w="254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Freeform 306">
            <a:extLst>
              <a:ext uri="{FF2B5EF4-FFF2-40B4-BE49-F238E27FC236}">
                <a16:creationId xmlns:a16="http://schemas.microsoft.com/office/drawing/2014/main" id="{8CF1EB47-AAA7-C27A-3C90-449A0D64CC86}"/>
              </a:ext>
            </a:extLst>
          </p:cNvPr>
          <p:cNvSpPr/>
          <p:nvPr/>
        </p:nvSpPr>
        <p:spPr>
          <a:xfrm>
            <a:off x="11228626" y="417583"/>
            <a:ext cx="630352" cy="1308084"/>
          </a:xfrm>
          <a:custGeom>
            <a:avLst/>
            <a:gdLst>
              <a:gd name="connsiteX0" fmla="*/ 21467 w 1034722"/>
              <a:gd name="connsiteY0" fmla="*/ 0 h 2998573"/>
              <a:gd name="connsiteX1" fmla="*/ 54419 w 1034722"/>
              <a:gd name="connsiteY1" fmla="*/ 1037968 h 2998573"/>
              <a:gd name="connsiteX2" fmla="*/ 491024 w 1034722"/>
              <a:gd name="connsiteY2" fmla="*/ 1746422 h 2998573"/>
              <a:gd name="connsiteX3" fmla="*/ 1034722 w 1034722"/>
              <a:gd name="connsiteY3" fmla="*/ 2998573 h 299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722" h="2998573">
                <a:moveTo>
                  <a:pt x="21467" y="0"/>
                </a:moveTo>
                <a:cubicBezTo>
                  <a:pt x="-1187" y="373449"/>
                  <a:pt x="-23841" y="746898"/>
                  <a:pt x="54419" y="1037968"/>
                </a:cubicBezTo>
                <a:cubicBezTo>
                  <a:pt x="132679" y="1329038"/>
                  <a:pt x="327640" y="1419655"/>
                  <a:pt x="491024" y="1746422"/>
                </a:cubicBezTo>
                <a:cubicBezTo>
                  <a:pt x="654408" y="2073190"/>
                  <a:pt x="844565" y="2535881"/>
                  <a:pt x="1034722" y="2998573"/>
                </a:cubicBezTo>
              </a:path>
            </a:pathLst>
          </a:custGeom>
          <a:noFill/>
          <a:ln w="254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" name="Freeform 307">
            <a:extLst>
              <a:ext uri="{FF2B5EF4-FFF2-40B4-BE49-F238E27FC236}">
                <a16:creationId xmlns:a16="http://schemas.microsoft.com/office/drawing/2014/main" id="{7B87B1B3-84B7-6933-7A17-A7082263CE3B}"/>
              </a:ext>
            </a:extLst>
          </p:cNvPr>
          <p:cNvSpPr/>
          <p:nvPr/>
        </p:nvSpPr>
        <p:spPr>
          <a:xfrm>
            <a:off x="11095025" y="417583"/>
            <a:ext cx="106708" cy="673000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EAA6A361-1C63-D5F6-BE84-3E16497A1C77}"/>
              </a:ext>
            </a:extLst>
          </p:cNvPr>
          <p:cNvCxnSpPr>
            <a:cxnSpLocks/>
          </p:cNvCxnSpPr>
          <p:nvPr/>
        </p:nvCxnSpPr>
        <p:spPr>
          <a:xfrm>
            <a:off x="11286666" y="1366853"/>
            <a:ext cx="447345" cy="452166"/>
          </a:xfrm>
          <a:prstGeom prst="straightConnector1">
            <a:avLst/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F70BF75E-CC65-9857-C000-288615894799}"/>
              </a:ext>
            </a:extLst>
          </p:cNvPr>
          <p:cNvCxnSpPr>
            <a:cxnSpLocks/>
          </p:cNvCxnSpPr>
          <p:nvPr/>
        </p:nvCxnSpPr>
        <p:spPr>
          <a:xfrm>
            <a:off x="11363373" y="1331228"/>
            <a:ext cx="402416" cy="394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8BBDEC3D-79CB-25EA-663B-FC36E7FEAB23}"/>
              </a:ext>
            </a:extLst>
          </p:cNvPr>
          <p:cNvCxnSpPr>
            <a:cxnSpLocks/>
          </p:cNvCxnSpPr>
          <p:nvPr/>
        </p:nvCxnSpPr>
        <p:spPr>
          <a:xfrm flipV="1">
            <a:off x="11375413" y="1003305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4F952BFD-4B88-BCC8-081F-5AA26EB386AD}"/>
              </a:ext>
            </a:extLst>
          </p:cNvPr>
          <p:cNvCxnSpPr>
            <a:cxnSpLocks/>
          </p:cNvCxnSpPr>
          <p:nvPr/>
        </p:nvCxnSpPr>
        <p:spPr>
          <a:xfrm flipV="1">
            <a:off x="11413513" y="1066805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urved Connector 312">
            <a:extLst>
              <a:ext uri="{FF2B5EF4-FFF2-40B4-BE49-F238E27FC236}">
                <a16:creationId xmlns:a16="http://schemas.microsoft.com/office/drawing/2014/main" id="{9F256C5F-296B-533A-C7A2-50B25B7D1661}"/>
              </a:ext>
            </a:extLst>
          </p:cNvPr>
          <p:cNvCxnSpPr>
            <a:cxnSpLocks/>
          </p:cNvCxnSpPr>
          <p:nvPr/>
        </p:nvCxnSpPr>
        <p:spPr>
          <a:xfrm>
            <a:off x="11915077" y="298261"/>
            <a:ext cx="208462" cy="1590102"/>
          </a:xfrm>
          <a:prstGeom prst="curvedConnector3">
            <a:avLst>
              <a:gd name="adj1" fmla="val 209660"/>
            </a:avLst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779F7DF2-C403-5E99-3505-63024B2B59E1}"/>
              </a:ext>
            </a:extLst>
          </p:cNvPr>
          <p:cNvCxnSpPr>
            <a:cxnSpLocks/>
          </p:cNvCxnSpPr>
          <p:nvPr/>
        </p:nvCxnSpPr>
        <p:spPr>
          <a:xfrm flipH="1">
            <a:off x="12039746" y="1111255"/>
            <a:ext cx="75243" cy="614412"/>
          </a:xfrm>
          <a:prstGeom prst="straightConnector1">
            <a:avLst/>
          </a:prstGeom>
          <a:ln w="254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2D543A8E-0981-7F94-AA55-25050E356459}"/>
              </a:ext>
            </a:extLst>
          </p:cNvPr>
          <p:cNvCxnSpPr>
            <a:cxnSpLocks/>
          </p:cNvCxnSpPr>
          <p:nvPr/>
        </p:nvCxnSpPr>
        <p:spPr>
          <a:xfrm>
            <a:off x="11824493" y="417583"/>
            <a:ext cx="195436" cy="388361"/>
          </a:xfrm>
          <a:prstGeom prst="straightConnector1">
            <a:avLst/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862EE09A-1C36-9027-8377-7954C601E9B3}"/>
              </a:ext>
            </a:extLst>
          </p:cNvPr>
          <p:cNvCxnSpPr>
            <a:cxnSpLocks/>
          </p:cNvCxnSpPr>
          <p:nvPr/>
        </p:nvCxnSpPr>
        <p:spPr>
          <a:xfrm>
            <a:off x="11748293" y="436633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84E84431-D301-135D-3EFD-21DABF0CE117}"/>
              </a:ext>
            </a:extLst>
          </p:cNvPr>
          <p:cNvCxnSpPr>
            <a:cxnSpLocks/>
          </p:cNvCxnSpPr>
          <p:nvPr/>
        </p:nvCxnSpPr>
        <p:spPr>
          <a:xfrm flipH="1">
            <a:off x="11957196" y="1092205"/>
            <a:ext cx="75243" cy="614412"/>
          </a:xfrm>
          <a:prstGeom prst="straightConnector1">
            <a:avLst/>
          </a:prstGeom>
          <a:ln w="25400">
            <a:solidFill>
              <a:srgbClr val="FFC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Freeform 317">
            <a:extLst>
              <a:ext uri="{FF2B5EF4-FFF2-40B4-BE49-F238E27FC236}">
                <a16:creationId xmlns:a16="http://schemas.microsoft.com/office/drawing/2014/main" id="{82867298-BAA1-96E1-25AC-AEEDBBDB3FB7}"/>
              </a:ext>
            </a:extLst>
          </p:cNvPr>
          <p:cNvSpPr/>
          <p:nvPr/>
        </p:nvSpPr>
        <p:spPr>
          <a:xfrm>
            <a:off x="11930303" y="375112"/>
            <a:ext cx="321225" cy="1390650"/>
          </a:xfrm>
          <a:custGeom>
            <a:avLst/>
            <a:gdLst>
              <a:gd name="connsiteX0" fmla="*/ 184150 w 341020"/>
              <a:gd name="connsiteY0" fmla="*/ 1390650 h 1390650"/>
              <a:gd name="connsiteX1" fmla="*/ 336550 w 341020"/>
              <a:gd name="connsiteY1" fmla="*/ 812800 h 1390650"/>
              <a:gd name="connsiteX2" fmla="*/ 273050 w 341020"/>
              <a:gd name="connsiteY2" fmla="*/ 349250 h 1390650"/>
              <a:gd name="connsiteX3" fmla="*/ 0 w 341020"/>
              <a:gd name="connsiteY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20" h="1390650">
                <a:moveTo>
                  <a:pt x="184150" y="1390650"/>
                </a:moveTo>
                <a:cubicBezTo>
                  <a:pt x="252941" y="1188508"/>
                  <a:pt x="321733" y="986367"/>
                  <a:pt x="336550" y="812800"/>
                </a:cubicBezTo>
                <a:cubicBezTo>
                  <a:pt x="351367" y="639233"/>
                  <a:pt x="329142" y="484717"/>
                  <a:pt x="273050" y="349250"/>
                </a:cubicBezTo>
                <a:cubicBezTo>
                  <a:pt x="216958" y="213783"/>
                  <a:pt x="108479" y="106891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B925AFFF-CA63-55E2-7512-8ED4D25DDC0D}"/>
              </a:ext>
            </a:extLst>
          </p:cNvPr>
          <p:cNvCxnSpPr>
            <a:cxnSpLocks/>
          </p:cNvCxnSpPr>
          <p:nvPr/>
        </p:nvCxnSpPr>
        <p:spPr>
          <a:xfrm>
            <a:off x="11363373" y="290708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01609000-C6A3-4062-96A3-2BF222C9059E}"/>
              </a:ext>
            </a:extLst>
          </p:cNvPr>
          <p:cNvSpPr txBox="1"/>
          <p:nvPr/>
        </p:nvSpPr>
        <p:spPr>
          <a:xfrm>
            <a:off x="13460358" y="24155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9357A879-9E74-1954-AB76-D488EAB24989}"/>
              </a:ext>
            </a:extLst>
          </p:cNvPr>
          <p:cNvSpPr txBox="1"/>
          <p:nvPr/>
        </p:nvSpPr>
        <p:spPr>
          <a:xfrm>
            <a:off x="13963212" y="56035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E99834D3-91EC-DBA1-7067-464E1F8DFCC2}"/>
              </a:ext>
            </a:extLst>
          </p:cNvPr>
          <p:cNvSpPr txBox="1"/>
          <p:nvPr/>
        </p:nvSpPr>
        <p:spPr>
          <a:xfrm>
            <a:off x="14332801" y="711803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5524C431-F417-75D1-EC39-359790A54559}"/>
              </a:ext>
            </a:extLst>
          </p:cNvPr>
          <p:cNvSpPr txBox="1"/>
          <p:nvPr/>
        </p:nvSpPr>
        <p:spPr>
          <a:xfrm>
            <a:off x="13487048" y="96851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923F9016-3BAF-CBA3-EB7A-A97594CD16B5}"/>
              </a:ext>
            </a:extLst>
          </p:cNvPr>
          <p:cNvSpPr txBox="1"/>
          <p:nvPr/>
        </p:nvSpPr>
        <p:spPr>
          <a:xfrm>
            <a:off x="14158850" y="1646137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50675C01-0243-FF8A-D16D-D36C7509FDE6}"/>
              </a:ext>
            </a:extLst>
          </p:cNvPr>
          <p:cNvSpPr/>
          <p:nvPr/>
        </p:nvSpPr>
        <p:spPr>
          <a:xfrm>
            <a:off x="13566674" y="381762"/>
            <a:ext cx="106708" cy="673000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FED6D8EC-B351-E961-6918-308DF74D1EA2}"/>
              </a:ext>
            </a:extLst>
          </p:cNvPr>
          <p:cNvCxnSpPr>
            <a:cxnSpLocks/>
          </p:cNvCxnSpPr>
          <p:nvPr/>
        </p:nvCxnSpPr>
        <p:spPr>
          <a:xfrm>
            <a:off x="13835022" y="1295407"/>
            <a:ext cx="402416" cy="394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4057127A-3998-1368-9A7B-BA7A467569D8}"/>
              </a:ext>
            </a:extLst>
          </p:cNvPr>
          <p:cNvCxnSpPr>
            <a:cxnSpLocks/>
          </p:cNvCxnSpPr>
          <p:nvPr/>
        </p:nvCxnSpPr>
        <p:spPr>
          <a:xfrm flipV="1">
            <a:off x="13847062" y="967484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E25665DD-13CE-EB78-1E67-5CC423739F98}"/>
              </a:ext>
            </a:extLst>
          </p:cNvPr>
          <p:cNvCxnSpPr>
            <a:cxnSpLocks/>
          </p:cNvCxnSpPr>
          <p:nvPr/>
        </p:nvCxnSpPr>
        <p:spPr>
          <a:xfrm flipV="1">
            <a:off x="13885162" y="1030984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3865732E-CD0D-0AC0-A60E-92C2CC81594B}"/>
              </a:ext>
            </a:extLst>
          </p:cNvPr>
          <p:cNvCxnSpPr>
            <a:cxnSpLocks/>
          </p:cNvCxnSpPr>
          <p:nvPr/>
        </p:nvCxnSpPr>
        <p:spPr>
          <a:xfrm>
            <a:off x="14219942" y="400812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Freeform 330">
            <a:extLst>
              <a:ext uri="{FF2B5EF4-FFF2-40B4-BE49-F238E27FC236}">
                <a16:creationId xmlns:a16="http://schemas.microsoft.com/office/drawing/2014/main" id="{84CC59B0-7D03-A148-1B56-6C5094FE8C40}"/>
              </a:ext>
            </a:extLst>
          </p:cNvPr>
          <p:cNvSpPr/>
          <p:nvPr/>
        </p:nvSpPr>
        <p:spPr>
          <a:xfrm>
            <a:off x="14401952" y="339291"/>
            <a:ext cx="321225" cy="1390650"/>
          </a:xfrm>
          <a:custGeom>
            <a:avLst/>
            <a:gdLst>
              <a:gd name="connsiteX0" fmla="*/ 184150 w 341020"/>
              <a:gd name="connsiteY0" fmla="*/ 1390650 h 1390650"/>
              <a:gd name="connsiteX1" fmla="*/ 336550 w 341020"/>
              <a:gd name="connsiteY1" fmla="*/ 812800 h 1390650"/>
              <a:gd name="connsiteX2" fmla="*/ 273050 w 341020"/>
              <a:gd name="connsiteY2" fmla="*/ 349250 h 1390650"/>
              <a:gd name="connsiteX3" fmla="*/ 0 w 341020"/>
              <a:gd name="connsiteY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20" h="1390650">
                <a:moveTo>
                  <a:pt x="184150" y="1390650"/>
                </a:moveTo>
                <a:cubicBezTo>
                  <a:pt x="252941" y="1188508"/>
                  <a:pt x="321733" y="986367"/>
                  <a:pt x="336550" y="812800"/>
                </a:cubicBezTo>
                <a:cubicBezTo>
                  <a:pt x="351367" y="639233"/>
                  <a:pt x="329142" y="484717"/>
                  <a:pt x="273050" y="349250"/>
                </a:cubicBezTo>
                <a:cubicBezTo>
                  <a:pt x="216958" y="213783"/>
                  <a:pt x="108479" y="106891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4A6A0C7A-DBA6-6A2D-E556-F891B0AF33DC}"/>
              </a:ext>
            </a:extLst>
          </p:cNvPr>
          <p:cNvCxnSpPr>
            <a:cxnSpLocks/>
          </p:cNvCxnSpPr>
          <p:nvPr/>
        </p:nvCxnSpPr>
        <p:spPr>
          <a:xfrm>
            <a:off x="13835022" y="254887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054EDAB3-BF3F-8760-1012-7C12A6057BAD}"/>
              </a:ext>
            </a:extLst>
          </p:cNvPr>
          <p:cNvCxnSpPr>
            <a:cxnSpLocks/>
          </p:cNvCxnSpPr>
          <p:nvPr/>
        </p:nvCxnSpPr>
        <p:spPr>
          <a:xfrm>
            <a:off x="12760195" y="1202399"/>
            <a:ext cx="510703" cy="1993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1C83F810-249A-A7EA-40FA-EB8AE12DA34B}"/>
              </a:ext>
            </a:extLst>
          </p:cNvPr>
          <p:cNvCxnSpPr>
            <a:cxnSpLocks/>
            <a:stCxn id="340" idx="7"/>
          </p:cNvCxnSpPr>
          <p:nvPr/>
        </p:nvCxnSpPr>
        <p:spPr>
          <a:xfrm flipV="1">
            <a:off x="9328733" y="3124778"/>
            <a:ext cx="1094912" cy="1206785"/>
          </a:xfrm>
          <a:prstGeom prst="straightConnector1">
            <a:avLst/>
          </a:prstGeom>
          <a:ln w="25400">
            <a:solidFill>
              <a:srgbClr val="A90B08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36E16ACA-187C-14B9-5D21-7C22C0AC7B51}"/>
              </a:ext>
            </a:extLst>
          </p:cNvPr>
          <p:cNvCxnSpPr>
            <a:cxnSpLocks/>
            <a:stCxn id="340" idx="5"/>
          </p:cNvCxnSpPr>
          <p:nvPr/>
        </p:nvCxnSpPr>
        <p:spPr>
          <a:xfrm flipV="1">
            <a:off x="9328733" y="4383366"/>
            <a:ext cx="1210220" cy="302714"/>
          </a:xfrm>
          <a:prstGeom prst="straightConnector1">
            <a:avLst/>
          </a:prstGeom>
          <a:ln w="25400">
            <a:solidFill>
              <a:srgbClr val="A90B08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Rounded Rectangle 335">
            <a:extLst>
              <a:ext uri="{FF2B5EF4-FFF2-40B4-BE49-F238E27FC236}">
                <a16:creationId xmlns:a16="http://schemas.microsoft.com/office/drawing/2014/main" id="{4A14AE80-453C-086C-3122-DD91692A79BD}"/>
              </a:ext>
            </a:extLst>
          </p:cNvPr>
          <p:cNvSpPr/>
          <p:nvPr/>
        </p:nvSpPr>
        <p:spPr>
          <a:xfrm>
            <a:off x="11665125" y="3040350"/>
            <a:ext cx="1036057" cy="1357245"/>
          </a:xfrm>
          <a:prstGeom prst="roundRect">
            <a:avLst/>
          </a:prstGeom>
          <a:ln w="25400">
            <a:solidFill>
              <a:srgbClr val="A90B08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956EB9B8-5EE2-FE4B-753D-3F0516E7755E}"/>
              </a:ext>
            </a:extLst>
          </p:cNvPr>
          <p:cNvGrpSpPr/>
          <p:nvPr/>
        </p:nvGrpSpPr>
        <p:grpSpPr>
          <a:xfrm>
            <a:off x="8891466" y="4258140"/>
            <a:ext cx="519414" cy="501363"/>
            <a:chOff x="14624060" y="6568784"/>
            <a:chExt cx="519414" cy="501363"/>
          </a:xfrm>
        </p:grpSpPr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9A545123-98C0-22EF-C22C-F9520F3B9FD7}"/>
                </a:ext>
              </a:extLst>
            </p:cNvPr>
            <p:cNvSpPr txBox="1"/>
            <p:nvPr/>
          </p:nvSpPr>
          <p:spPr>
            <a:xfrm>
              <a:off x="14808126" y="6597799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S1</a:t>
              </a: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1D13A6D1-6D91-BFBC-7652-EBDA5A07A2DA}"/>
                </a:ext>
              </a:extLst>
            </p:cNvPr>
            <p:cNvSpPr txBox="1"/>
            <p:nvPr/>
          </p:nvSpPr>
          <p:spPr>
            <a:xfrm>
              <a:off x="14624060" y="6760300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L1</a:t>
              </a:r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7613C160-BB90-CAEF-D202-FF2D50081CE0}"/>
                </a:ext>
              </a:extLst>
            </p:cNvPr>
            <p:cNvSpPr/>
            <p:nvPr/>
          </p:nvSpPr>
          <p:spPr>
            <a:xfrm>
              <a:off x="14633999" y="6568784"/>
              <a:ext cx="500646" cy="501363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946449E6-990D-6613-F952-04B997193D0E}"/>
              </a:ext>
            </a:extLst>
          </p:cNvPr>
          <p:cNvSpPr txBox="1"/>
          <p:nvPr/>
        </p:nvSpPr>
        <p:spPr>
          <a:xfrm>
            <a:off x="8759693" y="3900168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2</a:t>
            </a:r>
          </a:p>
        </p:txBody>
      </p: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D558D55B-1251-4070-C171-617317B8CFD9}"/>
              </a:ext>
            </a:extLst>
          </p:cNvPr>
          <p:cNvGrpSpPr/>
          <p:nvPr/>
        </p:nvGrpSpPr>
        <p:grpSpPr>
          <a:xfrm>
            <a:off x="8666312" y="3334373"/>
            <a:ext cx="335348" cy="302744"/>
            <a:chOff x="13696116" y="4739745"/>
            <a:chExt cx="335348" cy="302744"/>
          </a:xfrm>
        </p:grpSpPr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03D1AA14-2546-D935-1306-FE6996BBBB2C}"/>
                </a:ext>
              </a:extLst>
            </p:cNvPr>
            <p:cNvSpPr txBox="1"/>
            <p:nvPr/>
          </p:nvSpPr>
          <p:spPr>
            <a:xfrm>
              <a:off x="13696116" y="4750447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S0</a:t>
              </a:r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3D873A18-9223-6515-71DA-0BC139B67DB4}"/>
                </a:ext>
              </a:extLst>
            </p:cNvPr>
            <p:cNvSpPr/>
            <p:nvPr/>
          </p:nvSpPr>
          <p:spPr>
            <a:xfrm>
              <a:off x="13708967" y="4739745"/>
              <a:ext cx="297035" cy="302744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8997C05F-A9AF-3AA8-E822-5A5B1E120D02}"/>
              </a:ext>
            </a:extLst>
          </p:cNvPr>
          <p:cNvGrpSpPr/>
          <p:nvPr/>
        </p:nvGrpSpPr>
        <p:grpSpPr>
          <a:xfrm>
            <a:off x="9321930" y="3348733"/>
            <a:ext cx="328936" cy="302744"/>
            <a:chOff x="14397096" y="5448179"/>
            <a:chExt cx="328936" cy="302744"/>
          </a:xfrm>
        </p:grpSpPr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3A6A4A41-ADEB-FA59-4642-FA8016D8E4EA}"/>
                </a:ext>
              </a:extLst>
            </p:cNvPr>
            <p:cNvSpPr txBox="1"/>
            <p:nvPr/>
          </p:nvSpPr>
          <p:spPr>
            <a:xfrm>
              <a:off x="14397096" y="5466116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L0</a:t>
              </a:r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88F0DD8D-0B70-E751-F59B-F5B351E1A3A5}"/>
                </a:ext>
              </a:extLst>
            </p:cNvPr>
            <p:cNvSpPr/>
            <p:nvPr/>
          </p:nvSpPr>
          <p:spPr>
            <a:xfrm>
              <a:off x="14410903" y="5448179"/>
              <a:ext cx="297035" cy="302744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28A2D20A-5386-2680-4327-904D227DD238}"/>
              </a:ext>
            </a:extLst>
          </p:cNvPr>
          <p:cNvGrpSpPr/>
          <p:nvPr/>
        </p:nvGrpSpPr>
        <p:grpSpPr>
          <a:xfrm>
            <a:off x="9072621" y="5119295"/>
            <a:ext cx="335348" cy="302744"/>
            <a:chOff x="14688368" y="8089937"/>
            <a:chExt cx="335348" cy="302744"/>
          </a:xfrm>
        </p:grpSpPr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E64B88B7-5D87-2FA2-51E7-2360E764E6FE}"/>
                </a:ext>
              </a:extLst>
            </p:cNvPr>
            <p:cNvSpPr txBox="1"/>
            <p:nvPr/>
          </p:nvSpPr>
          <p:spPr>
            <a:xfrm>
              <a:off x="14688368" y="8105910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S2</a:t>
              </a:r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B5EC66CC-4105-A4DD-A6EE-0668218DBC9C}"/>
                </a:ext>
              </a:extLst>
            </p:cNvPr>
            <p:cNvSpPr/>
            <p:nvPr/>
          </p:nvSpPr>
          <p:spPr>
            <a:xfrm>
              <a:off x="14702571" y="8089937"/>
              <a:ext cx="297035" cy="302744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1" name="TextBox 350">
            <a:extLst>
              <a:ext uri="{FF2B5EF4-FFF2-40B4-BE49-F238E27FC236}">
                <a16:creationId xmlns:a16="http://schemas.microsoft.com/office/drawing/2014/main" id="{A200CB23-C2FE-B0BE-CF5A-525E25803C42}"/>
              </a:ext>
            </a:extLst>
          </p:cNvPr>
          <p:cNvSpPr txBox="1"/>
          <p:nvPr/>
        </p:nvSpPr>
        <p:spPr>
          <a:xfrm>
            <a:off x="8319964" y="2971629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0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C7B9AEE4-F074-CED3-022C-5A2DF3DB4933}"/>
              </a:ext>
            </a:extLst>
          </p:cNvPr>
          <p:cNvSpPr txBox="1"/>
          <p:nvPr/>
        </p:nvSpPr>
        <p:spPr>
          <a:xfrm>
            <a:off x="9243649" y="2973917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1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89B5ACA2-2BD2-FB98-2DAC-CAF47EA5F7C9}"/>
              </a:ext>
            </a:extLst>
          </p:cNvPr>
          <p:cNvSpPr txBox="1"/>
          <p:nvPr/>
        </p:nvSpPr>
        <p:spPr>
          <a:xfrm>
            <a:off x="8860820" y="4759131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3</a:t>
            </a:r>
          </a:p>
        </p:txBody>
      </p:sp>
      <p:cxnSp>
        <p:nvCxnSpPr>
          <p:cNvPr id="354" name="Curved Connector 353">
            <a:extLst>
              <a:ext uri="{FF2B5EF4-FFF2-40B4-BE49-F238E27FC236}">
                <a16:creationId xmlns:a16="http://schemas.microsoft.com/office/drawing/2014/main" id="{77A1325C-41F5-E1C7-A96B-688EF5A5C3D4}"/>
              </a:ext>
            </a:extLst>
          </p:cNvPr>
          <p:cNvCxnSpPr>
            <a:cxnSpLocks/>
            <a:stCxn id="344" idx="6"/>
            <a:endCxn id="347" idx="2"/>
          </p:cNvCxnSpPr>
          <p:nvPr/>
        </p:nvCxnSpPr>
        <p:spPr>
          <a:xfrm>
            <a:off x="8976198" y="3485745"/>
            <a:ext cx="359539" cy="1436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urved Connector 354">
            <a:extLst>
              <a:ext uri="{FF2B5EF4-FFF2-40B4-BE49-F238E27FC236}">
                <a16:creationId xmlns:a16="http://schemas.microsoft.com/office/drawing/2014/main" id="{C75370E0-EC9A-FF95-3527-BE0F0AEC4F8F}"/>
              </a:ext>
            </a:extLst>
          </p:cNvPr>
          <p:cNvCxnSpPr>
            <a:cxnSpLocks/>
            <a:stCxn id="350" idx="6"/>
            <a:endCxn id="347" idx="6"/>
          </p:cNvCxnSpPr>
          <p:nvPr/>
        </p:nvCxnSpPr>
        <p:spPr>
          <a:xfrm flipV="1">
            <a:off x="9383859" y="3500105"/>
            <a:ext cx="248913" cy="1770562"/>
          </a:xfrm>
          <a:prstGeom prst="curvedConnector3">
            <a:avLst>
              <a:gd name="adj1" fmla="val 191839"/>
            </a:avLst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urved Connector 355">
            <a:extLst>
              <a:ext uri="{FF2B5EF4-FFF2-40B4-BE49-F238E27FC236}">
                <a16:creationId xmlns:a16="http://schemas.microsoft.com/office/drawing/2014/main" id="{E9689F9D-F3B4-21D8-F3BE-DD4B9FB5C862}"/>
              </a:ext>
            </a:extLst>
          </p:cNvPr>
          <p:cNvCxnSpPr>
            <a:cxnSpLocks/>
            <a:stCxn id="344" idx="2"/>
            <a:endCxn id="340" idx="2"/>
          </p:cNvCxnSpPr>
          <p:nvPr/>
        </p:nvCxnSpPr>
        <p:spPr>
          <a:xfrm rot="10800000" flipH="1" flipV="1">
            <a:off x="8679163" y="3485744"/>
            <a:ext cx="222242" cy="1023077"/>
          </a:xfrm>
          <a:prstGeom prst="curvedConnector3">
            <a:avLst>
              <a:gd name="adj1" fmla="val -22186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urved Connector 356">
            <a:extLst>
              <a:ext uri="{FF2B5EF4-FFF2-40B4-BE49-F238E27FC236}">
                <a16:creationId xmlns:a16="http://schemas.microsoft.com/office/drawing/2014/main" id="{89EAB395-B9B7-CCCE-C1B3-8B8FEC294B10}"/>
              </a:ext>
            </a:extLst>
          </p:cNvPr>
          <p:cNvCxnSpPr>
            <a:cxnSpLocks/>
            <a:stCxn id="340" idx="6"/>
            <a:endCxn id="347" idx="4"/>
          </p:cNvCxnSpPr>
          <p:nvPr/>
        </p:nvCxnSpPr>
        <p:spPr>
          <a:xfrm flipV="1">
            <a:off x="9402051" y="3651477"/>
            <a:ext cx="82204" cy="857345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urved Connector 357">
            <a:extLst>
              <a:ext uri="{FF2B5EF4-FFF2-40B4-BE49-F238E27FC236}">
                <a16:creationId xmlns:a16="http://schemas.microsoft.com/office/drawing/2014/main" id="{DDC5D6C4-CF79-569F-2F14-879FEBA21CC4}"/>
              </a:ext>
            </a:extLst>
          </p:cNvPr>
          <p:cNvCxnSpPr>
            <a:stCxn id="350" idx="2"/>
            <a:endCxn id="339" idx="1"/>
          </p:cNvCxnSpPr>
          <p:nvPr/>
        </p:nvCxnSpPr>
        <p:spPr>
          <a:xfrm rot="10800000">
            <a:off x="8891466" y="4588157"/>
            <a:ext cx="195358" cy="682511"/>
          </a:xfrm>
          <a:prstGeom prst="curvedConnector3">
            <a:avLst>
              <a:gd name="adj1" fmla="val 217016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ounded Rectangle 358">
            <a:extLst>
              <a:ext uri="{FF2B5EF4-FFF2-40B4-BE49-F238E27FC236}">
                <a16:creationId xmlns:a16="http://schemas.microsoft.com/office/drawing/2014/main" id="{6AB63D75-D300-670F-B15C-593A5A81E4F3}"/>
              </a:ext>
            </a:extLst>
          </p:cNvPr>
          <p:cNvSpPr/>
          <p:nvPr/>
        </p:nvSpPr>
        <p:spPr>
          <a:xfrm>
            <a:off x="10422358" y="3067764"/>
            <a:ext cx="798807" cy="1294756"/>
          </a:xfrm>
          <a:prstGeom prst="roundRect">
            <a:avLst/>
          </a:prstGeom>
          <a:ln w="25400">
            <a:solidFill>
              <a:srgbClr val="A90B08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330D7790-78C8-1D60-1A94-0C9262E9BD75}"/>
              </a:ext>
            </a:extLst>
          </p:cNvPr>
          <p:cNvSpPr txBox="1"/>
          <p:nvPr/>
        </p:nvSpPr>
        <p:spPr>
          <a:xfrm>
            <a:off x="10817135" y="3332587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84D4F6B2-9219-45BA-084B-95B6800B6372}"/>
              </a:ext>
            </a:extLst>
          </p:cNvPr>
          <p:cNvSpPr txBox="1"/>
          <p:nvPr/>
        </p:nvSpPr>
        <p:spPr>
          <a:xfrm>
            <a:off x="10429930" y="3703220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cxnSp>
        <p:nvCxnSpPr>
          <p:cNvPr id="362" name="Curved Connector 361">
            <a:extLst>
              <a:ext uri="{FF2B5EF4-FFF2-40B4-BE49-F238E27FC236}">
                <a16:creationId xmlns:a16="http://schemas.microsoft.com/office/drawing/2014/main" id="{2ADA90E7-A396-25A9-40A4-1C4B57824E48}"/>
              </a:ext>
            </a:extLst>
          </p:cNvPr>
          <p:cNvCxnSpPr>
            <a:cxnSpLocks/>
            <a:stCxn id="360" idx="2"/>
            <a:endCxn id="361" idx="3"/>
          </p:cNvCxnSpPr>
          <p:nvPr/>
        </p:nvCxnSpPr>
        <p:spPr>
          <a:xfrm rot="5400000">
            <a:off x="10859085" y="3727056"/>
            <a:ext cx="170578" cy="181860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urved Connector 362">
            <a:extLst>
              <a:ext uri="{FF2B5EF4-FFF2-40B4-BE49-F238E27FC236}">
                <a16:creationId xmlns:a16="http://schemas.microsoft.com/office/drawing/2014/main" id="{39C17DE8-962E-6E87-D311-9BEC5BA4689A}"/>
              </a:ext>
            </a:extLst>
          </p:cNvPr>
          <p:cNvCxnSpPr>
            <a:cxnSpLocks/>
            <a:stCxn id="361" idx="0"/>
            <a:endCxn id="360" idx="1"/>
          </p:cNvCxnSpPr>
          <p:nvPr/>
        </p:nvCxnSpPr>
        <p:spPr>
          <a:xfrm rot="5400000" flipH="1" flipV="1">
            <a:off x="10644122" y="3530207"/>
            <a:ext cx="170578" cy="175448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TextBox 363">
            <a:extLst>
              <a:ext uri="{FF2B5EF4-FFF2-40B4-BE49-F238E27FC236}">
                <a16:creationId xmlns:a16="http://schemas.microsoft.com/office/drawing/2014/main" id="{E1204E6B-DB2C-AAB3-BB82-B03CB8B61ED4}"/>
              </a:ext>
            </a:extLst>
          </p:cNvPr>
          <p:cNvSpPr txBox="1"/>
          <p:nvPr/>
        </p:nvSpPr>
        <p:spPr>
          <a:xfrm>
            <a:off x="12162265" y="3397241"/>
            <a:ext cx="436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1694AF21-64C8-E974-EB53-3FA6736E2E8C}"/>
              </a:ext>
            </a:extLst>
          </p:cNvPr>
          <p:cNvSpPr txBox="1"/>
          <p:nvPr/>
        </p:nvSpPr>
        <p:spPr>
          <a:xfrm>
            <a:off x="11700651" y="3653962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832AC329-ED72-E047-BBA8-5F55C77154A5}"/>
              </a:ext>
            </a:extLst>
          </p:cNvPr>
          <p:cNvSpPr txBox="1"/>
          <p:nvPr/>
        </p:nvSpPr>
        <p:spPr>
          <a:xfrm>
            <a:off x="11871908" y="3015174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A90B08"/>
                </a:solidFill>
              </a:rPr>
              <a:t>src</a:t>
            </a:r>
            <a:endParaRPr lang="en-US" sz="2000" b="1" i="1" dirty="0">
              <a:solidFill>
                <a:srgbClr val="A90B08"/>
              </a:solidFill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1908FEE9-2975-37A2-45C4-CAE138E3F37C}"/>
              </a:ext>
            </a:extLst>
          </p:cNvPr>
          <p:cNvSpPr txBox="1"/>
          <p:nvPr/>
        </p:nvSpPr>
        <p:spPr>
          <a:xfrm>
            <a:off x="11864153" y="3973574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A90B08"/>
                </a:solidFill>
              </a:rPr>
              <a:t>sink</a:t>
            </a:r>
          </a:p>
        </p:txBody>
      </p:sp>
      <p:cxnSp>
        <p:nvCxnSpPr>
          <p:cNvPr id="368" name="Curved Connector 367">
            <a:extLst>
              <a:ext uri="{FF2B5EF4-FFF2-40B4-BE49-F238E27FC236}">
                <a16:creationId xmlns:a16="http://schemas.microsoft.com/office/drawing/2014/main" id="{E983CEFE-D5D2-BDA5-F3BD-F930A149129A}"/>
              </a:ext>
            </a:extLst>
          </p:cNvPr>
          <p:cNvCxnSpPr>
            <a:cxnSpLocks/>
            <a:stCxn id="367" idx="3"/>
            <a:endCxn id="366" idx="3"/>
          </p:cNvCxnSpPr>
          <p:nvPr/>
        </p:nvCxnSpPr>
        <p:spPr>
          <a:xfrm flipH="1" flipV="1">
            <a:off x="12353130" y="3215229"/>
            <a:ext cx="117279" cy="958400"/>
          </a:xfrm>
          <a:prstGeom prst="curvedConnector3">
            <a:avLst>
              <a:gd name="adj1" fmla="val -91201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5457A3DA-FF36-DB2C-428E-D25B9CB01573}"/>
              </a:ext>
            </a:extLst>
          </p:cNvPr>
          <p:cNvCxnSpPr>
            <a:cxnSpLocks/>
          </p:cNvCxnSpPr>
          <p:nvPr/>
        </p:nvCxnSpPr>
        <p:spPr>
          <a:xfrm>
            <a:off x="12235385" y="3348024"/>
            <a:ext cx="133668" cy="12933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53C5450D-0A98-4C12-1036-7D34854EFBA4}"/>
              </a:ext>
            </a:extLst>
          </p:cNvPr>
          <p:cNvCxnSpPr>
            <a:cxnSpLocks/>
          </p:cNvCxnSpPr>
          <p:nvPr/>
        </p:nvCxnSpPr>
        <p:spPr>
          <a:xfrm flipH="1">
            <a:off x="11906707" y="3349707"/>
            <a:ext cx="112326" cy="3923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88653A03-0F09-F4F0-5FB4-30E3D7B42D3C}"/>
              </a:ext>
            </a:extLst>
          </p:cNvPr>
          <p:cNvCxnSpPr>
            <a:cxnSpLocks/>
          </p:cNvCxnSpPr>
          <p:nvPr/>
        </p:nvCxnSpPr>
        <p:spPr>
          <a:xfrm flipH="1">
            <a:off x="12036668" y="3665666"/>
            <a:ext cx="173955" cy="11887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8D50AB44-0784-3110-C9FE-64F204132E05}"/>
              </a:ext>
            </a:extLst>
          </p:cNvPr>
          <p:cNvCxnSpPr>
            <a:cxnSpLocks/>
          </p:cNvCxnSpPr>
          <p:nvPr/>
        </p:nvCxnSpPr>
        <p:spPr>
          <a:xfrm>
            <a:off x="12067326" y="3936970"/>
            <a:ext cx="163306" cy="1289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5CF86347-E172-B498-2078-5AE38B8C03CD}"/>
              </a:ext>
            </a:extLst>
          </p:cNvPr>
          <p:cNvCxnSpPr>
            <a:cxnSpLocks/>
          </p:cNvCxnSpPr>
          <p:nvPr/>
        </p:nvCxnSpPr>
        <p:spPr>
          <a:xfrm>
            <a:off x="11329594" y="3703220"/>
            <a:ext cx="251247" cy="0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 373">
            <a:extLst>
              <a:ext uri="{FF2B5EF4-FFF2-40B4-BE49-F238E27FC236}">
                <a16:creationId xmlns:a16="http://schemas.microsoft.com/office/drawing/2014/main" id="{7CE14C49-126D-2809-29E8-B06517950D29}"/>
              </a:ext>
            </a:extLst>
          </p:cNvPr>
          <p:cNvSpPr/>
          <p:nvPr/>
        </p:nvSpPr>
        <p:spPr>
          <a:xfrm>
            <a:off x="10524202" y="4873510"/>
            <a:ext cx="2183480" cy="85623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i="1" dirty="0">
                <a:solidFill>
                  <a:srgbClr val="7030A0"/>
                </a:solidFill>
              </a:rPr>
              <a:t>However</a:t>
            </a:r>
            <a:r>
              <a:rPr lang="en-US" sz="1500" dirty="0">
                <a:solidFill>
                  <a:srgbClr val="7030A0"/>
                </a:solidFill>
              </a:rPr>
              <a:t>, transitive LSO edge </a:t>
            </a:r>
            <a:r>
              <a:rPr lang="en-US" sz="1500" b="1" i="1" dirty="0">
                <a:solidFill>
                  <a:srgbClr val="7030A0"/>
                </a:solidFill>
              </a:rPr>
              <a:t>cannot</a:t>
            </a:r>
            <a:r>
              <a:rPr lang="en-US" sz="1500" b="1" dirty="0">
                <a:solidFill>
                  <a:srgbClr val="7030A0"/>
                </a:solidFill>
              </a:rPr>
              <a:t> be pruned </a:t>
            </a:r>
            <a:r>
              <a:rPr lang="en-US" sz="1500" dirty="0">
                <a:solidFill>
                  <a:srgbClr val="7030A0"/>
                </a:solidFill>
              </a:rPr>
              <a:t>b/c of </a:t>
            </a:r>
            <a:r>
              <a:rPr lang="en-US" sz="1500" i="1" dirty="0">
                <a:solidFill>
                  <a:srgbClr val="7030A0"/>
                </a:solidFill>
              </a:rPr>
              <a:t>path-sensitivity</a:t>
            </a:r>
          </a:p>
        </p:txBody>
      </p: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87ACD2DD-ADDD-783F-BF5B-4F88172709AF}"/>
              </a:ext>
            </a:extLst>
          </p:cNvPr>
          <p:cNvCxnSpPr>
            <a:cxnSpLocks/>
          </p:cNvCxnSpPr>
          <p:nvPr/>
        </p:nvCxnSpPr>
        <p:spPr>
          <a:xfrm flipH="1" flipV="1">
            <a:off x="9926036" y="4994858"/>
            <a:ext cx="445990" cy="139369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B89F5F7E-CFAA-9F2E-1C2D-D723249FBCA5}"/>
              </a:ext>
            </a:extLst>
          </p:cNvPr>
          <p:cNvCxnSpPr>
            <a:cxnSpLocks/>
          </p:cNvCxnSpPr>
          <p:nvPr/>
        </p:nvCxnSpPr>
        <p:spPr>
          <a:xfrm>
            <a:off x="8096596" y="1204392"/>
            <a:ext cx="300594" cy="0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TextBox 382">
            <a:extLst>
              <a:ext uri="{FF2B5EF4-FFF2-40B4-BE49-F238E27FC236}">
                <a16:creationId xmlns:a16="http://schemas.microsoft.com/office/drawing/2014/main" id="{1AE94892-CE4E-1090-2926-7949C3A1FC6D}"/>
              </a:ext>
            </a:extLst>
          </p:cNvPr>
          <p:cNvSpPr txBox="1"/>
          <p:nvPr/>
        </p:nvSpPr>
        <p:spPr>
          <a:xfrm>
            <a:off x="7544396" y="5456338"/>
            <a:ext cx="34523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Condensed LSO Graph</a:t>
            </a:r>
          </a:p>
          <a:p>
            <a:pPr algn="ctr"/>
            <a:r>
              <a:rPr lang="en-US" b="1" dirty="0"/>
              <a:t>w/ </a:t>
            </a:r>
            <a:r>
              <a:rPr lang="en-US" b="1" i="1" dirty="0">
                <a:solidFill>
                  <a:srgbClr val="7030A0"/>
                </a:solidFill>
              </a:rPr>
              <a:t>transitive</a:t>
            </a:r>
            <a:r>
              <a:rPr lang="en-US" b="1" i="1" dirty="0"/>
              <a:t> LSO edges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1FFEC7FC-3D3C-EB79-995D-4D206E233F2E}"/>
              </a:ext>
            </a:extLst>
          </p:cNvPr>
          <p:cNvSpPr txBox="1"/>
          <p:nvPr/>
        </p:nvSpPr>
        <p:spPr>
          <a:xfrm>
            <a:off x="10012480" y="4437231"/>
            <a:ext cx="31556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Explicit sequentialization of SCCs</a:t>
            </a:r>
          </a:p>
        </p:txBody>
      </p:sp>
      <p:sp>
        <p:nvSpPr>
          <p:cNvPr id="210" name="Freeform 209">
            <a:extLst>
              <a:ext uri="{FF2B5EF4-FFF2-40B4-BE49-F238E27FC236}">
                <a16:creationId xmlns:a16="http://schemas.microsoft.com/office/drawing/2014/main" id="{DF1CE2FD-16C4-2EA0-239E-5285F3A00CDC}"/>
              </a:ext>
            </a:extLst>
          </p:cNvPr>
          <p:cNvSpPr/>
          <p:nvPr/>
        </p:nvSpPr>
        <p:spPr>
          <a:xfrm>
            <a:off x="9241140" y="2395977"/>
            <a:ext cx="4995188" cy="620552"/>
          </a:xfrm>
          <a:custGeom>
            <a:avLst/>
            <a:gdLst>
              <a:gd name="connsiteX0" fmla="*/ 4856219 w 4985535"/>
              <a:gd name="connsiteY0" fmla="*/ 0 h 474134"/>
              <a:gd name="connsiteX1" fmla="*/ 4466753 w 4985535"/>
              <a:gd name="connsiteY1" fmla="*/ 203200 h 474134"/>
              <a:gd name="connsiteX2" fmla="*/ 690619 w 4985535"/>
              <a:gd name="connsiteY2" fmla="*/ 287867 h 474134"/>
              <a:gd name="connsiteX3" fmla="*/ 13286 w 4985535"/>
              <a:gd name="connsiteY3" fmla="*/ 474134 h 47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5535" h="474134">
                <a:moveTo>
                  <a:pt x="4856219" y="0"/>
                </a:moveTo>
                <a:cubicBezTo>
                  <a:pt x="5008619" y="77611"/>
                  <a:pt x="5161020" y="155222"/>
                  <a:pt x="4466753" y="203200"/>
                </a:cubicBezTo>
                <a:cubicBezTo>
                  <a:pt x="3772486" y="251178"/>
                  <a:pt x="1432863" y="242711"/>
                  <a:pt x="690619" y="287867"/>
                </a:cubicBezTo>
                <a:cubicBezTo>
                  <a:pt x="-51625" y="333023"/>
                  <a:pt x="-19170" y="403578"/>
                  <a:pt x="13286" y="474134"/>
                </a:cubicBezTo>
              </a:path>
            </a:pathLst>
          </a:custGeom>
          <a:noFill/>
          <a:ln w="25400">
            <a:solidFill>
              <a:srgbClr val="A90B0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90B08"/>
              </a:solidFill>
            </a:endParaRPr>
          </a:p>
        </p:txBody>
      </p: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6C263AE3-0979-E4DC-F98B-7F93A222D59E}"/>
              </a:ext>
            </a:extLst>
          </p:cNvPr>
          <p:cNvCxnSpPr>
            <a:cxnSpLocks/>
          </p:cNvCxnSpPr>
          <p:nvPr/>
        </p:nvCxnSpPr>
        <p:spPr>
          <a:xfrm>
            <a:off x="10483106" y="4767370"/>
            <a:ext cx="218348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2" name="TextBox 401">
            <a:extLst>
              <a:ext uri="{FF2B5EF4-FFF2-40B4-BE49-F238E27FC236}">
                <a16:creationId xmlns:a16="http://schemas.microsoft.com/office/drawing/2014/main" id="{6020406D-1406-15F6-E554-001010A0B3A3}"/>
              </a:ext>
            </a:extLst>
          </p:cNvPr>
          <p:cNvSpPr txBox="1"/>
          <p:nvPr/>
        </p:nvSpPr>
        <p:spPr>
          <a:xfrm>
            <a:off x="13327608" y="292501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EB0F4262-F17D-3030-15B2-1985191E874A}"/>
              </a:ext>
            </a:extLst>
          </p:cNvPr>
          <p:cNvSpPr txBox="1"/>
          <p:nvPr/>
        </p:nvSpPr>
        <p:spPr>
          <a:xfrm>
            <a:off x="13860942" y="295689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2F531746-1C41-752D-FDC0-D67991D0AFC8}"/>
              </a:ext>
            </a:extLst>
          </p:cNvPr>
          <p:cNvSpPr txBox="1"/>
          <p:nvPr/>
        </p:nvSpPr>
        <p:spPr>
          <a:xfrm>
            <a:off x="14068691" y="366121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FD7B68AA-552C-0554-2630-B468555C8E07}"/>
              </a:ext>
            </a:extLst>
          </p:cNvPr>
          <p:cNvSpPr txBox="1"/>
          <p:nvPr/>
        </p:nvSpPr>
        <p:spPr>
          <a:xfrm>
            <a:off x="13384778" y="3869377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8C985212-CE68-AD47-74D6-41DD3C9E3F5E}"/>
              </a:ext>
            </a:extLst>
          </p:cNvPr>
          <p:cNvSpPr txBox="1"/>
          <p:nvPr/>
        </p:nvSpPr>
        <p:spPr>
          <a:xfrm>
            <a:off x="14010198" y="450061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E1BF53DB-0012-1091-B440-7E863FED4119}"/>
              </a:ext>
            </a:extLst>
          </p:cNvPr>
          <p:cNvCxnSpPr>
            <a:cxnSpLocks/>
          </p:cNvCxnSpPr>
          <p:nvPr/>
        </p:nvCxnSpPr>
        <p:spPr>
          <a:xfrm>
            <a:off x="13732752" y="3155748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TextBox 407">
            <a:extLst>
              <a:ext uri="{FF2B5EF4-FFF2-40B4-BE49-F238E27FC236}">
                <a16:creationId xmlns:a16="http://schemas.microsoft.com/office/drawing/2014/main" id="{9361986E-E68B-9572-3666-8227E5BFE03F}"/>
              </a:ext>
            </a:extLst>
          </p:cNvPr>
          <p:cNvSpPr txBox="1"/>
          <p:nvPr/>
        </p:nvSpPr>
        <p:spPr>
          <a:xfrm>
            <a:off x="13606359" y="3275746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A90B08"/>
                </a:solidFill>
              </a:rPr>
              <a:t>src</a:t>
            </a:r>
            <a:endParaRPr lang="en-US" sz="2000" b="1" i="1" dirty="0">
              <a:solidFill>
                <a:srgbClr val="A90B08"/>
              </a:solidFill>
            </a:endParaRPr>
          </a:p>
        </p:txBody>
      </p: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99F72587-6BFE-E391-C75A-820EB6CAD0AC}"/>
              </a:ext>
            </a:extLst>
          </p:cNvPr>
          <p:cNvCxnSpPr>
            <a:cxnSpLocks/>
          </p:cNvCxnSpPr>
          <p:nvPr/>
        </p:nvCxnSpPr>
        <p:spPr>
          <a:xfrm>
            <a:off x="14002842" y="3618256"/>
            <a:ext cx="139323" cy="16342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07D96F63-A77A-91DD-8B1D-A7655D96C441}"/>
              </a:ext>
            </a:extLst>
          </p:cNvPr>
          <p:cNvCxnSpPr>
            <a:cxnSpLocks/>
          </p:cNvCxnSpPr>
          <p:nvPr/>
        </p:nvCxnSpPr>
        <p:spPr>
          <a:xfrm flipH="1">
            <a:off x="13717258" y="3631145"/>
            <a:ext cx="53475" cy="326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37FE07B9-B16A-71A6-8BAE-06E3B21E09A4}"/>
              </a:ext>
            </a:extLst>
          </p:cNvPr>
          <p:cNvCxnSpPr>
            <a:cxnSpLocks/>
          </p:cNvCxnSpPr>
          <p:nvPr/>
        </p:nvCxnSpPr>
        <p:spPr>
          <a:xfrm flipH="1">
            <a:off x="13775656" y="3873627"/>
            <a:ext cx="311569" cy="15740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extBox 411">
            <a:extLst>
              <a:ext uri="{FF2B5EF4-FFF2-40B4-BE49-F238E27FC236}">
                <a16:creationId xmlns:a16="http://schemas.microsoft.com/office/drawing/2014/main" id="{78C72162-1918-FB92-2324-745186612610}"/>
              </a:ext>
            </a:extLst>
          </p:cNvPr>
          <p:cNvSpPr txBox="1"/>
          <p:nvPr/>
        </p:nvSpPr>
        <p:spPr>
          <a:xfrm>
            <a:off x="13653161" y="4163054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A90B08"/>
                </a:solidFill>
              </a:rPr>
              <a:t>sink</a:t>
            </a:r>
          </a:p>
        </p:txBody>
      </p: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6FBB1308-B7F7-BCD3-9E24-F4CD54087404}"/>
              </a:ext>
            </a:extLst>
          </p:cNvPr>
          <p:cNvCxnSpPr>
            <a:cxnSpLocks/>
          </p:cNvCxnSpPr>
          <p:nvPr/>
        </p:nvCxnSpPr>
        <p:spPr>
          <a:xfrm>
            <a:off x="13763875" y="4120499"/>
            <a:ext cx="181143" cy="1208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7169DF37-BC0E-1815-1129-7E1125F26980}"/>
              </a:ext>
            </a:extLst>
          </p:cNvPr>
          <p:cNvCxnSpPr>
            <a:cxnSpLocks/>
          </p:cNvCxnSpPr>
          <p:nvPr/>
        </p:nvCxnSpPr>
        <p:spPr>
          <a:xfrm>
            <a:off x="13605271" y="3257136"/>
            <a:ext cx="129129" cy="13174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urved Connector 414">
            <a:extLst>
              <a:ext uri="{FF2B5EF4-FFF2-40B4-BE49-F238E27FC236}">
                <a16:creationId xmlns:a16="http://schemas.microsoft.com/office/drawing/2014/main" id="{C46A1139-D96B-0876-208E-1F337A88C00A}"/>
              </a:ext>
            </a:extLst>
          </p:cNvPr>
          <p:cNvCxnSpPr>
            <a:cxnSpLocks/>
            <a:stCxn id="406" idx="1"/>
            <a:endCxn id="408" idx="1"/>
          </p:cNvCxnSpPr>
          <p:nvPr/>
        </p:nvCxnSpPr>
        <p:spPr>
          <a:xfrm rot="10800000">
            <a:off x="13606360" y="3475801"/>
            <a:ext cx="403839" cy="1224870"/>
          </a:xfrm>
          <a:prstGeom prst="curvedConnector3">
            <a:avLst>
              <a:gd name="adj1" fmla="val 156607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urved Connector 415">
            <a:extLst>
              <a:ext uri="{FF2B5EF4-FFF2-40B4-BE49-F238E27FC236}">
                <a16:creationId xmlns:a16="http://schemas.microsoft.com/office/drawing/2014/main" id="{59F6D9D5-8925-47CE-B7D0-72317BF017E1}"/>
              </a:ext>
            </a:extLst>
          </p:cNvPr>
          <p:cNvCxnSpPr>
            <a:cxnSpLocks/>
            <a:stCxn id="406" idx="3"/>
            <a:endCxn id="403" idx="3"/>
          </p:cNvCxnSpPr>
          <p:nvPr/>
        </p:nvCxnSpPr>
        <p:spPr>
          <a:xfrm flipH="1" flipV="1">
            <a:off x="14284456" y="3172460"/>
            <a:ext cx="162080" cy="1528211"/>
          </a:xfrm>
          <a:prstGeom prst="curvedConnector3">
            <a:avLst>
              <a:gd name="adj1" fmla="val -141041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urved Connector 416">
            <a:extLst>
              <a:ext uri="{FF2B5EF4-FFF2-40B4-BE49-F238E27FC236}">
                <a16:creationId xmlns:a16="http://schemas.microsoft.com/office/drawing/2014/main" id="{BE7BDD2C-B774-850F-1547-714947136F91}"/>
              </a:ext>
            </a:extLst>
          </p:cNvPr>
          <p:cNvCxnSpPr>
            <a:cxnSpLocks/>
          </p:cNvCxnSpPr>
          <p:nvPr/>
        </p:nvCxnSpPr>
        <p:spPr>
          <a:xfrm flipH="1" flipV="1">
            <a:off x="14067768" y="3305207"/>
            <a:ext cx="186718" cy="1006104"/>
          </a:xfrm>
          <a:prstGeom prst="curvedConnector4">
            <a:avLst>
              <a:gd name="adj1" fmla="val -122431"/>
              <a:gd name="adj2" fmla="val 79652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E4C3AC73-7300-D89A-55D1-74AEB44FCF2E}"/>
              </a:ext>
            </a:extLst>
          </p:cNvPr>
          <p:cNvCxnSpPr>
            <a:cxnSpLocks/>
          </p:cNvCxnSpPr>
          <p:nvPr/>
        </p:nvCxnSpPr>
        <p:spPr>
          <a:xfrm>
            <a:off x="12856179" y="3727489"/>
            <a:ext cx="396333" cy="0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xtBox 422">
            <a:extLst>
              <a:ext uri="{FF2B5EF4-FFF2-40B4-BE49-F238E27FC236}">
                <a16:creationId xmlns:a16="http://schemas.microsoft.com/office/drawing/2014/main" id="{5C484A93-67A6-2578-68F8-80A319B97D1A}"/>
              </a:ext>
            </a:extLst>
          </p:cNvPr>
          <p:cNvSpPr txBox="1"/>
          <p:nvPr/>
        </p:nvSpPr>
        <p:spPr>
          <a:xfrm>
            <a:off x="13311503" y="4921206"/>
            <a:ext cx="169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solidFill>
                  <a:srgbClr val="008001"/>
                </a:solidFill>
              </a:rPr>
              <a:t>Final</a:t>
            </a:r>
            <a:r>
              <a:rPr lang="en-US" b="1" dirty="0">
                <a:solidFill>
                  <a:srgbClr val="008001"/>
                </a:solidFill>
              </a:rPr>
              <a:t> LSO Graph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EB8A98-6CF4-C511-F943-EA311A674AEF}"/>
              </a:ext>
            </a:extLst>
          </p:cNvPr>
          <p:cNvSpPr/>
          <p:nvPr/>
        </p:nvSpPr>
        <p:spPr>
          <a:xfrm>
            <a:off x="7552040" y="910062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" pitchFamily="2" charset="0"/>
              </a:rPr>
              <a:t>example2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8171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77BDD960-FB8F-9F48-B14E-BCDF6786213C}"/>
              </a:ext>
            </a:extLst>
          </p:cNvPr>
          <p:cNvGrpSpPr/>
          <p:nvPr/>
        </p:nvGrpSpPr>
        <p:grpSpPr>
          <a:xfrm>
            <a:off x="2105216" y="731213"/>
            <a:ext cx="2444205" cy="4620717"/>
            <a:chOff x="332046" y="3492740"/>
            <a:chExt cx="2444205" cy="462071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25F5D85-CCDE-384E-A9C3-F0D8F52469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A2016DA3-87F8-E84E-B23E-2121E9B721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927DC98-D721-2942-B0A0-3819FC3004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66BD34D8-4672-CF4F-9837-D9F3A593880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2F6378-B90A-034C-8EB7-43BF878C173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3D2137E4-AC1B-C44E-9079-32B91B06B64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87A94CF-C9E2-D94C-9442-5D9F90F6CA72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6DAC14B-C2A6-0343-B587-C17B6138286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E7F4D4-2CDD-F348-A397-7FC3E1DD563A}"/>
                </a:ext>
              </a:extLst>
            </p:cNvPr>
            <p:cNvCxnSpPr>
              <a:cxnSpLocks noChangeAspect="1"/>
              <a:stCxn id="32" idx="4"/>
              <a:endCxn id="41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B1A0674D-7DB6-E34C-B05A-50DAC9F7A30F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04D503C-0C69-6741-8F97-A0BC9F99AB31}"/>
                </a:ext>
              </a:extLst>
            </p:cNvPr>
            <p:cNvCxnSpPr>
              <a:cxnSpLocks/>
              <a:stCxn id="10" idx="2"/>
              <a:endCxn id="6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B4C5D69-7501-C547-944D-393E3758979D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BCF08C8F-27CF-B943-875B-E185E3F98DC3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4B7C779-E216-994B-970F-D4C428FC569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49CEE-4D31-9E44-A939-A2D8E5D3948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681585D-F011-2E44-BDD7-A84054F7B6CF}"/>
                </a:ext>
              </a:extLst>
            </p:cNvPr>
            <p:cNvCxnSpPr>
              <a:cxnSpLocks noChangeAspect="1"/>
              <a:stCxn id="25" idx="4"/>
              <a:endCxn id="32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3C67E45-4E36-0C4D-99EA-F242B3E34F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53B74E8-5E4D-7841-AD83-24954296992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47CD842-D9D8-FB43-8127-AE12E67412DA}"/>
                </a:ext>
              </a:extLst>
            </p:cNvPr>
            <p:cNvCxnSpPr>
              <a:cxnSpLocks noChangeAspect="1"/>
              <a:stCxn id="31" idx="4"/>
              <a:endCxn id="32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B80768C-17F1-3348-8783-C6FF09622DC4}"/>
                </a:ext>
              </a:extLst>
            </p:cNvPr>
            <p:cNvCxnSpPr>
              <a:cxnSpLocks/>
              <a:stCxn id="9" idx="4"/>
              <a:endCxn id="31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C955E70-EBC6-114C-B901-E43CB6AB7877}"/>
                </a:ext>
              </a:extLst>
            </p:cNvPr>
            <p:cNvCxnSpPr>
              <a:cxnSpLocks noChangeAspect="1"/>
              <a:stCxn id="5" idx="3"/>
              <a:endCxn id="9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A46A951-51B1-2C4B-A35F-B7FC18BEE7BC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4D396AC-8384-0E4C-AD7A-4CCC9C5EF543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052F082-D304-FF4E-B35F-962E516BA13E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43588AE2-A06E-994D-8797-370F71F2FB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DF12E1D-CC8D-2C44-B3AC-3305956886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695EF03C-6FEB-B84D-9CFC-ED73AD58AB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C4906F2-9D41-6A47-A2E4-C1AA774D3515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6F9631C1-22BE-F447-9340-015A9807F7F6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005264D-5723-CC46-BC3F-F429744B991F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174C9E5-341E-C840-A9DD-05A4DD67681B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6233D0C3-F351-5349-92DF-6597C85344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812901B-9309-F546-AFBD-17BEEAE829E0}"/>
                </a:ext>
              </a:extLst>
            </p:cNvPr>
            <p:cNvCxnSpPr>
              <a:cxnSpLocks/>
              <a:endCxn id="2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86ED86A-6508-9D41-8B63-1EAE97A06B3A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7C603A1-3FD0-C04F-A5DD-0E102505F67C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25C8CB21-BC2F-984A-BC8B-47812551DC22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E95C65C-00F8-E841-86D8-0899D00D98F8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45C46B8-C14A-4844-8366-4FEC1E21F5E9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7C4F29D-0FA9-254E-A975-2D7502C9B410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04628719-C62A-6B40-8D68-3F22535F86AA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15263614-BF1A-A14C-95DC-3BAE52550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CD149FB-5C57-D142-BB66-EE2AA8791285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9522D12B-B281-974A-9314-EB2942C48BF9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C04061E-7FDA-3541-BCAE-5CE8184925F4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9B8DCF60-9246-5545-BF2A-6FF8DB3DAFB1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93C7AD09-446F-D54F-96D3-5990C995D35E}"/>
                </a:ext>
              </a:extLst>
            </p:cNvPr>
            <p:cNvCxnSpPr>
              <a:cxnSpLocks/>
              <a:stCxn id="9" idx="4"/>
              <a:endCxn id="2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8A6D5699-A6C1-454A-8D7A-2D0C89580EC7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89D49348-8FBF-B54C-8F55-D08604A0D604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C39B82A-E578-2546-BAB1-8533D81E7DC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2DAA62FF-905E-E24D-8480-BDAC434144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DB19BFCF-2F07-0741-A04D-BFF00646E7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679D4096-E4D6-B24B-9433-D713A581D47B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C6943465-D38C-9942-B4EE-F3ACD78C7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A6FE62DC-8C80-1F4F-B0F6-D87B52072C15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601" name="Oval 600">
            <a:extLst>
              <a:ext uri="{FF2B5EF4-FFF2-40B4-BE49-F238E27FC236}">
                <a16:creationId xmlns:a16="http://schemas.microsoft.com/office/drawing/2014/main" id="{F0B43358-3196-B742-887F-D03A0CAFC264}"/>
              </a:ext>
            </a:extLst>
          </p:cNvPr>
          <p:cNvSpPr/>
          <p:nvPr/>
        </p:nvSpPr>
        <p:spPr>
          <a:xfrm>
            <a:off x="2291485" y="110250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Oval 601">
            <a:extLst>
              <a:ext uri="{FF2B5EF4-FFF2-40B4-BE49-F238E27FC236}">
                <a16:creationId xmlns:a16="http://schemas.microsoft.com/office/drawing/2014/main" id="{1A79D485-16D5-2F4F-A8E8-AA065317D332}"/>
              </a:ext>
            </a:extLst>
          </p:cNvPr>
          <p:cNvSpPr/>
          <p:nvPr/>
        </p:nvSpPr>
        <p:spPr>
          <a:xfrm>
            <a:off x="2472760" y="10431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Oval 602">
            <a:extLst>
              <a:ext uri="{FF2B5EF4-FFF2-40B4-BE49-F238E27FC236}">
                <a16:creationId xmlns:a16="http://schemas.microsoft.com/office/drawing/2014/main" id="{D7D5EAD2-300F-D94F-8824-3BCF6CB3EF1F}"/>
              </a:ext>
            </a:extLst>
          </p:cNvPr>
          <p:cNvSpPr/>
          <p:nvPr/>
        </p:nvSpPr>
        <p:spPr>
          <a:xfrm>
            <a:off x="2654035" y="108966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275D1372-DCC5-0D40-A435-6EFCB1519221}"/>
              </a:ext>
            </a:extLst>
          </p:cNvPr>
          <p:cNvSpPr/>
          <p:nvPr/>
        </p:nvSpPr>
        <p:spPr>
          <a:xfrm>
            <a:off x="2787185" y="13960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Oval 604">
            <a:extLst>
              <a:ext uri="{FF2B5EF4-FFF2-40B4-BE49-F238E27FC236}">
                <a16:creationId xmlns:a16="http://schemas.microsoft.com/office/drawing/2014/main" id="{F748DDFF-F2DE-A242-8816-584C7F3B430C}"/>
              </a:ext>
            </a:extLst>
          </p:cNvPr>
          <p:cNvSpPr/>
          <p:nvPr/>
        </p:nvSpPr>
        <p:spPr>
          <a:xfrm>
            <a:off x="2968460" y="21163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7B29EDA3-12D1-FF46-A00D-BF8BEB3962A5}"/>
              </a:ext>
            </a:extLst>
          </p:cNvPr>
          <p:cNvSpPr/>
          <p:nvPr/>
        </p:nvSpPr>
        <p:spPr>
          <a:xfrm>
            <a:off x="3149735" y="21917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Oval 606">
            <a:extLst>
              <a:ext uri="{FF2B5EF4-FFF2-40B4-BE49-F238E27FC236}">
                <a16:creationId xmlns:a16="http://schemas.microsoft.com/office/drawing/2014/main" id="{4F5796C8-F337-7B4F-9DF0-7CC5F5EB9D76}"/>
              </a:ext>
            </a:extLst>
          </p:cNvPr>
          <p:cNvSpPr/>
          <p:nvPr/>
        </p:nvSpPr>
        <p:spPr>
          <a:xfrm>
            <a:off x="3467370" y="293290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Oval 607">
            <a:extLst>
              <a:ext uri="{FF2B5EF4-FFF2-40B4-BE49-F238E27FC236}">
                <a16:creationId xmlns:a16="http://schemas.microsoft.com/office/drawing/2014/main" id="{1D27E67A-6D4F-7F40-B215-E29C7A8BE347}"/>
              </a:ext>
            </a:extLst>
          </p:cNvPr>
          <p:cNvSpPr/>
          <p:nvPr/>
        </p:nvSpPr>
        <p:spPr>
          <a:xfrm>
            <a:off x="3148132" y="47986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Oval 608">
            <a:extLst>
              <a:ext uri="{FF2B5EF4-FFF2-40B4-BE49-F238E27FC236}">
                <a16:creationId xmlns:a16="http://schemas.microsoft.com/office/drawing/2014/main" id="{5AD340CE-D901-5C40-9B26-2045E4DDD750}"/>
              </a:ext>
            </a:extLst>
          </p:cNvPr>
          <p:cNvSpPr/>
          <p:nvPr/>
        </p:nvSpPr>
        <p:spPr>
          <a:xfrm>
            <a:off x="2445488" y="296980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774B9E94-C738-AF43-9A97-EE41259F4164}"/>
              </a:ext>
            </a:extLst>
          </p:cNvPr>
          <p:cNvGrpSpPr/>
          <p:nvPr/>
        </p:nvGrpSpPr>
        <p:grpSpPr>
          <a:xfrm>
            <a:off x="4249875" y="728023"/>
            <a:ext cx="2444205" cy="4620717"/>
            <a:chOff x="332046" y="3492740"/>
            <a:chExt cx="2444205" cy="4620717"/>
          </a:xfrm>
        </p:grpSpPr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399587DB-51BC-EE4F-A868-1D226793AA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612" name="Triangle 611">
              <a:extLst>
                <a:ext uri="{FF2B5EF4-FFF2-40B4-BE49-F238E27FC236}">
                  <a16:creationId xmlns:a16="http://schemas.microsoft.com/office/drawing/2014/main" id="{B993DBED-644A-9846-8EBB-2E11DAD973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C8F2334C-70A9-FF41-876F-4F922CE420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614" name="Triangle 613">
              <a:extLst>
                <a:ext uri="{FF2B5EF4-FFF2-40B4-BE49-F238E27FC236}">
                  <a16:creationId xmlns:a16="http://schemas.microsoft.com/office/drawing/2014/main" id="{BF0A5637-8976-304A-A0FB-BDF2AE94309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id="{7685A133-1077-2146-89CE-CCA4C30BF1E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16" name="Triangle 615">
              <a:extLst>
                <a:ext uri="{FF2B5EF4-FFF2-40B4-BE49-F238E27FC236}">
                  <a16:creationId xmlns:a16="http://schemas.microsoft.com/office/drawing/2014/main" id="{71533F23-480C-8242-A8F2-58CD899F91A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617" name="Straight Arrow Connector 616">
              <a:extLst>
                <a:ext uri="{FF2B5EF4-FFF2-40B4-BE49-F238E27FC236}">
                  <a16:creationId xmlns:a16="http://schemas.microsoft.com/office/drawing/2014/main" id="{98E43D0E-1C56-4047-840A-2A103A8E7BD9}"/>
                </a:ext>
              </a:extLst>
            </p:cNvPr>
            <p:cNvCxnSpPr>
              <a:cxnSpLocks/>
              <a:stCxn id="615" idx="2"/>
              <a:endCxn id="616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0997351B-87D2-E04B-A453-CC1AC6A1F56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619" name="Straight Arrow Connector 618">
              <a:extLst>
                <a:ext uri="{FF2B5EF4-FFF2-40B4-BE49-F238E27FC236}">
                  <a16:creationId xmlns:a16="http://schemas.microsoft.com/office/drawing/2014/main" id="{B88F90A2-5DA9-184F-BBB3-CF11ADAD7864}"/>
                </a:ext>
              </a:extLst>
            </p:cNvPr>
            <p:cNvCxnSpPr>
              <a:cxnSpLocks noChangeAspect="1"/>
              <a:stCxn id="628" idx="4"/>
              <a:endCxn id="618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0" name="Freeform 619">
              <a:extLst>
                <a:ext uri="{FF2B5EF4-FFF2-40B4-BE49-F238E27FC236}">
                  <a16:creationId xmlns:a16="http://schemas.microsoft.com/office/drawing/2014/main" id="{1AB7BE15-AA67-8543-A3B5-A0E9468B853C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98064A90-D479-3747-9318-30E78EEEC88C}"/>
                </a:ext>
              </a:extLst>
            </p:cNvPr>
            <p:cNvCxnSpPr>
              <a:cxnSpLocks/>
              <a:stCxn id="615" idx="2"/>
              <a:endCxn id="614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Arrow Connector 621">
              <a:extLst>
                <a:ext uri="{FF2B5EF4-FFF2-40B4-BE49-F238E27FC236}">
                  <a16:creationId xmlns:a16="http://schemas.microsoft.com/office/drawing/2014/main" id="{042DBEFA-D889-D840-BB56-BFDB760086D5}"/>
                </a:ext>
              </a:extLst>
            </p:cNvPr>
            <p:cNvCxnSpPr>
              <a:cxnSpLocks/>
              <a:endCxn id="624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" name="Freeform 622">
              <a:extLst>
                <a:ext uri="{FF2B5EF4-FFF2-40B4-BE49-F238E27FC236}">
                  <a16:creationId xmlns:a16="http://schemas.microsoft.com/office/drawing/2014/main" id="{46026AC7-C21D-6A4C-A248-ADFE1C00B565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4F03669D-7730-8342-A1D3-BABB0DEA445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8328285F-C2E9-AC49-85BE-37C5EAB5840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26" name="Straight Arrow Connector 625">
              <a:extLst>
                <a:ext uri="{FF2B5EF4-FFF2-40B4-BE49-F238E27FC236}">
                  <a16:creationId xmlns:a16="http://schemas.microsoft.com/office/drawing/2014/main" id="{E6E1339B-E4A0-C44E-A823-A71FAD35CA2F}"/>
                </a:ext>
              </a:extLst>
            </p:cNvPr>
            <p:cNvCxnSpPr>
              <a:cxnSpLocks noChangeAspect="1"/>
              <a:stCxn id="625" idx="4"/>
              <a:endCxn id="628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A2A4BA72-4892-2D4F-96A9-9414CDEEA20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DE913941-539A-0149-9FFA-D85723EC9C2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629" name="Straight Arrow Connector 628">
              <a:extLst>
                <a:ext uri="{FF2B5EF4-FFF2-40B4-BE49-F238E27FC236}">
                  <a16:creationId xmlns:a16="http://schemas.microsoft.com/office/drawing/2014/main" id="{CBC969A6-062D-B34C-9F1C-704DD80FB9EA}"/>
                </a:ext>
              </a:extLst>
            </p:cNvPr>
            <p:cNvCxnSpPr>
              <a:cxnSpLocks noChangeAspect="1"/>
              <a:stCxn id="627" idx="4"/>
              <a:endCxn id="628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Arrow Connector 629">
              <a:extLst>
                <a:ext uri="{FF2B5EF4-FFF2-40B4-BE49-F238E27FC236}">
                  <a16:creationId xmlns:a16="http://schemas.microsoft.com/office/drawing/2014/main" id="{CAFA49D8-2CFD-3740-9C01-C2AA068D3CD0}"/>
                </a:ext>
              </a:extLst>
            </p:cNvPr>
            <p:cNvCxnSpPr>
              <a:cxnSpLocks/>
              <a:stCxn id="624" idx="4"/>
              <a:endCxn id="627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Arrow Connector 630">
              <a:extLst>
                <a:ext uri="{FF2B5EF4-FFF2-40B4-BE49-F238E27FC236}">
                  <a16:creationId xmlns:a16="http://schemas.microsoft.com/office/drawing/2014/main" id="{946E9AFE-81A2-1D41-94D2-64C87683C499}"/>
                </a:ext>
              </a:extLst>
            </p:cNvPr>
            <p:cNvCxnSpPr>
              <a:cxnSpLocks noChangeAspect="1"/>
              <a:stCxn id="612" idx="3"/>
              <a:endCxn id="624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C7253DBE-8C5F-4F47-9DA5-903D641B5A2C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TextBox 632">
              <a:extLst>
                <a:ext uri="{FF2B5EF4-FFF2-40B4-BE49-F238E27FC236}">
                  <a16:creationId xmlns:a16="http://schemas.microsoft.com/office/drawing/2014/main" id="{77EA4EEB-DCBB-5341-814A-17EE8680B28E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634" name="TextBox 633">
              <a:extLst>
                <a:ext uri="{FF2B5EF4-FFF2-40B4-BE49-F238E27FC236}">
                  <a16:creationId xmlns:a16="http://schemas.microsoft.com/office/drawing/2014/main" id="{26B9D4C9-8FC6-974B-90F7-5A10AC5D4589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35" name="Straight Arrow Connector 634">
              <a:extLst>
                <a:ext uri="{FF2B5EF4-FFF2-40B4-BE49-F238E27FC236}">
                  <a16:creationId xmlns:a16="http://schemas.microsoft.com/office/drawing/2014/main" id="{331FDC9F-460D-B24F-A87D-2CE7992EB6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Arrow Connector 635">
              <a:extLst>
                <a:ext uri="{FF2B5EF4-FFF2-40B4-BE49-F238E27FC236}">
                  <a16:creationId xmlns:a16="http://schemas.microsoft.com/office/drawing/2014/main" id="{EE7508C0-A898-264B-879B-9B176F0E94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Arrow Connector 636">
              <a:extLst>
                <a:ext uri="{FF2B5EF4-FFF2-40B4-BE49-F238E27FC236}">
                  <a16:creationId xmlns:a16="http://schemas.microsoft.com/office/drawing/2014/main" id="{DBEF4CC8-4486-9F4E-850B-5F890A7824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" name="TextBox 637">
              <a:extLst>
                <a:ext uri="{FF2B5EF4-FFF2-40B4-BE49-F238E27FC236}">
                  <a16:creationId xmlns:a16="http://schemas.microsoft.com/office/drawing/2014/main" id="{6272CB84-0B33-CD4B-8CE2-E0308477B3AE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639" name="Freeform 638">
              <a:extLst>
                <a:ext uri="{FF2B5EF4-FFF2-40B4-BE49-F238E27FC236}">
                  <a16:creationId xmlns:a16="http://schemas.microsoft.com/office/drawing/2014/main" id="{74F5E58C-9990-BC47-A7FE-4D55CEB2303B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TextBox 639">
              <a:extLst>
                <a:ext uri="{FF2B5EF4-FFF2-40B4-BE49-F238E27FC236}">
                  <a16:creationId xmlns:a16="http://schemas.microsoft.com/office/drawing/2014/main" id="{8FF8F6A1-CBCE-5245-A43D-01D6E5FC778C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id="{7A774A22-24D2-B04C-A319-BAC0A5210F9E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642" name="Straight Arrow Connector 641">
              <a:extLst>
                <a:ext uri="{FF2B5EF4-FFF2-40B4-BE49-F238E27FC236}">
                  <a16:creationId xmlns:a16="http://schemas.microsoft.com/office/drawing/2014/main" id="{A37E6E4B-BCE7-C447-B639-50771E096D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Arrow Connector 642">
              <a:extLst>
                <a:ext uri="{FF2B5EF4-FFF2-40B4-BE49-F238E27FC236}">
                  <a16:creationId xmlns:a16="http://schemas.microsoft.com/office/drawing/2014/main" id="{F2C2E04A-49DB-514F-8C25-08DF6445A5B1}"/>
                </a:ext>
              </a:extLst>
            </p:cNvPr>
            <p:cNvCxnSpPr>
              <a:cxnSpLocks/>
              <a:endCxn id="62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4" name="TextBox 643">
              <a:extLst>
                <a:ext uri="{FF2B5EF4-FFF2-40B4-BE49-F238E27FC236}">
                  <a16:creationId xmlns:a16="http://schemas.microsoft.com/office/drawing/2014/main" id="{F853827D-61E2-234A-B1AE-C4787CF6027D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645" name="TextBox 644">
              <a:extLst>
                <a:ext uri="{FF2B5EF4-FFF2-40B4-BE49-F238E27FC236}">
                  <a16:creationId xmlns:a16="http://schemas.microsoft.com/office/drawing/2014/main" id="{227C0F95-FAF5-2A4E-A37E-CA913FFBE519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646" name="Straight Arrow Connector 645">
              <a:extLst>
                <a:ext uri="{FF2B5EF4-FFF2-40B4-BE49-F238E27FC236}">
                  <a16:creationId xmlns:a16="http://schemas.microsoft.com/office/drawing/2014/main" id="{4AD8F629-9B9F-234A-BD85-80598AD6AECF}"/>
                </a:ext>
              </a:extLst>
            </p:cNvPr>
            <p:cNvCxnSpPr>
              <a:cxnSpLocks/>
              <a:endCxn id="624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3212D59F-2CD0-474C-A9A2-5A8AAD3F9092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648" name="Straight Arrow Connector 647">
              <a:extLst>
                <a:ext uri="{FF2B5EF4-FFF2-40B4-BE49-F238E27FC236}">
                  <a16:creationId xmlns:a16="http://schemas.microsoft.com/office/drawing/2014/main" id="{11789A43-713A-B14A-AD7C-63302E2B8FE6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1D0E74E9-E726-2B4D-B3CA-3E5895D5A84D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650" name="Straight Arrow Connector 649">
              <a:extLst>
                <a:ext uri="{FF2B5EF4-FFF2-40B4-BE49-F238E27FC236}">
                  <a16:creationId xmlns:a16="http://schemas.microsoft.com/office/drawing/2014/main" id="{9928F945-CE39-2349-8027-2C6A78F873D8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Arrow Connector 650">
              <a:extLst>
                <a:ext uri="{FF2B5EF4-FFF2-40B4-BE49-F238E27FC236}">
                  <a16:creationId xmlns:a16="http://schemas.microsoft.com/office/drawing/2014/main" id="{16CBAE91-083C-9B46-BA87-E72B6A4FA7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" name="TextBox 651">
              <a:extLst>
                <a:ext uri="{FF2B5EF4-FFF2-40B4-BE49-F238E27FC236}">
                  <a16:creationId xmlns:a16="http://schemas.microsoft.com/office/drawing/2014/main" id="{2E78C67F-2940-214C-9A3A-08612F04413D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653" name="Freeform 652">
              <a:extLst>
                <a:ext uri="{FF2B5EF4-FFF2-40B4-BE49-F238E27FC236}">
                  <a16:creationId xmlns:a16="http://schemas.microsoft.com/office/drawing/2014/main" id="{5CB8B597-4E2C-BD4C-91A7-EDA4623272FC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TextBox 653">
              <a:extLst>
                <a:ext uri="{FF2B5EF4-FFF2-40B4-BE49-F238E27FC236}">
                  <a16:creationId xmlns:a16="http://schemas.microsoft.com/office/drawing/2014/main" id="{7861CB34-A545-A848-8B33-E86FA9975336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655" name="TextBox 654">
              <a:extLst>
                <a:ext uri="{FF2B5EF4-FFF2-40B4-BE49-F238E27FC236}">
                  <a16:creationId xmlns:a16="http://schemas.microsoft.com/office/drawing/2014/main" id="{2096ECCE-CE17-EB47-AD1C-27997E44FCE6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656" name="Straight Arrow Connector 655">
              <a:extLst>
                <a:ext uri="{FF2B5EF4-FFF2-40B4-BE49-F238E27FC236}">
                  <a16:creationId xmlns:a16="http://schemas.microsoft.com/office/drawing/2014/main" id="{7ACBBE87-EFEC-5441-AD17-C2CEA7CEC559}"/>
                </a:ext>
              </a:extLst>
            </p:cNvPr>
            <p:cNvCxnSpPr>
              <a:cxnSpLocks/>
              <a:stCxn id="624" idx="4"/>
              <a:endCxn id="62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7" name="Freeform 656">
              <a:extLst>
                <a:ext uri="{FF2B5EF4-FFF2-40B4-BE49-F238E27FC236}">
                  <a16:creationId xmlns:a16="http://schemas.microsoft.com/office/drawing/2014/main" id="{AC397F03-91C4-3E4C-89DA-19B942CD731A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Freeform 657">
              <a:extLst>
                <a:ext uri="{FF2B5EF4-FFF2-40B4-BE49-F238E27FC236}">
                  <a16:creationId xmlns:a16="http://schemas.microsoft.com/office/drawing/2014/main" id="{6D45B59D-2E0C-4943-AF54-C143E0B801DD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TextBox 658">
              <a:extLst>
                <a:ext uri="{FF2B5EF4-FFF2-40B4-BE49-F238E27FC236}">
                  <a16:creationId xmlns:a16="http://schemas.microsoft.com/office/drawing/2014/main" id="{DADB810F-279C-0E41-84B6-B30F600A20D8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60" name="Straight Arrow Connector 659">
              <a:extLst>
                <a:ext uri="{FF2B5EF4-FFF2-40B4-BE49-F238E27FC236}">
                  <a16:creationId xmlns:a16="http://schemas.microsoft.com/office/drawing/2014/main" id="{D134CED1-C6AA-5140-BEDD-AF5E063A6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Arrow Connector 660">
              <a:extLst>
                <a:ext uri="{FF2B5EF4-FFF2-40B4-BE49-F238E27FC236}">
                  <a16:creationId xmlns:a16="http://schemas.microsoft.com/office/drawing/2014/main" id="{0FF5F83E-84EE-4743-B63D-20654241C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2" name="TextBox 661">
              <a:extLst>
                <a:ext uri="{FF2B5EF4-FFF2-40B4-BE49-F238E27FC236}">
                  <a16:creationId xmlns:a16="http://schemas.microsoft.com/office/drawing/2014/main" id="{41CD4074-07CE-7D47-A86A-9CE7751B3A48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663" name="Straight Arrow Connector 662">
              <a:extLst>
                <a:ext uri="{FF2B5EF4-FFF2-40B4-BE49-F238E27FC236}">
                  <a16:creationId xmlns:a16="http://schemas.microsoft.com/office/drawing/2014/main" id="{A0B5F262-4655-8B48-A002-BD6AD2F0AA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" name="TextBox 663">
              <a:extLst>
                <a:ext uri="{FF2B5EF4-FFF2-40B4-BE49-F238E27FC236}">
                  <a16:creationId xmlns:a16="http://schemas.microsoft.com/office/drawing/2014/main" id="{47990F99-0C79-6744-946D-A4AC296D1A15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665" name="Oval 664">
            <a:extLst>
              <a:ext uri="{FF2B5EF4-FFF2-40B4-BE49-F238E27FC236}">
                <a16:creationId xmlns:a16="http://schemas.microsoft.com/office/drawing/2014/main" id="{D3123E09-ADB1-F849-821F-8CED8693CD84}"/>
              </a:ext>
            </a:extLst>
          </p:cNvPr>
          <p:cNvSpPr/>
          <p:nvPr/>
        </p:nvSpPr>
        <p:spPr>
          <a:xfrm>
            <a:off x="4436144" y="109931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Oval 665">
            <a:extLst>
              <a:ext uri="{FF2B5EF4-FFF2-40B4-BE49-F238E27FC236}">
                <a16:creationId xmlns:a16="http://schemas.microsoft.com/office/drawing/2014/main" id="{64DF3196-5A9E-DD45-81F7-0853D76F01DC}"/>
              </a:ext>
            </a:extLst>
          </p:cNvPr>
          <p:cNvSpPr/>
          <p:nvPr/>
        </p:nvSpPr>
        <p:spPr>
          <a:xfrm>
            <a:off x="4617419" y="103995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Oval 666">
            <a:extLst>
              <a:ext uri="{FF2B5EF4-FFF2-40B4-BE49-F238E27FC236}">
                <a16:creationId xmlns:a16="http://schemas.microsoft.com/office/drawing/2014/main" id="{A83B5E63-C296-1A48-B42E-652BFD2F6873}"/>
              </a:ext>
            </a:extLst>
          </p:cNvPr>
          <p:cNvSpPr/>
          <p:nvPr/>
        </p:nvSpPr>
        <p:spPr>
          <a:xfrm>
            <a:off x="4798694" y="108647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Oval 667">
            <a:extLst>
              <a:ext uri="{FF2B5EF4-FFF2-40B4-BE49-F238E27FC236}">
                <a16:creationId xmlns:a16="http://schemas.microsoft.com/office/drawing/2014/main" id="{3AF6E688-4A50-0442-B778-D1524B89B2C0}"/>
              </a:ext>
            </a:extLst>
          </p:cNvPr>
          <p:cNvSpPr/>
          <p:nvPr/>
        </p:nvSpPr>
        <p:spPr>
          <a:xfrm>
            <a:off x="4931844" y="139288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Oval 668">
            <a:extLst>
              <a:ext uri="{FF2B5EF4-FFF2-40B4-BE49-F238E27FC236}">
                <a16:creationId xmlns:a16="http://schemas.microsoft.com/office/drawing/2014/main" id="{75BBB1EB-D497-E840-BC63-8473646AD340}"/>
              </a:ext>
            </a:extLst>
          </p:cNvPr>
          <p:cNvSpPr/>
          <p:nvPr/>
        </p:nvSpPr>
        <p:spPr>
          <a:xfrm>
            <a:off x="5113119" y="211317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Oval 669">
            <a:extLst>
              <a:ext uri="{FF2B5EF4-FFF2-40B4-BE49-F238E27FC236}">
                <a16:creationId xmlns:a16="http://schemas.microsoft.com/office/drawing/2014/main" id="{D1769B5E-65C3-8746-8D07-9CE787D30F4F}"/>
              </a:ext>
            </a:extLst>
          </p:cNvPr>
          <p:cNvSpPr/>
          <p:nvPr/>
        </p:nvSpPr>
        <p:spPr>
          <a:xfrm>
            <a:off x="5294394" y="218857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Oval 670">
            <a:extLst>
              <a:ext uri="{FF2B5EF4-FFF2-40B4-BE49-F238E27FC236}">
                <a16:creationId xmlns:a16="http://schemas.microsoft.com/office/drawing/2014/main" id="{F0386EC6-DF40-AE4F-81B7-2C20C30C55FE}"/>
              </a:ext>
            </a:extLst>
          </p:cNvPr>
          <p:cNvSpPr/>
          <p:nvPr/>
        </p:nvSpPr>
        <p:spPr>
          <a:xfrm>
            <a:off x="5612029" y="292971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Oval 671">
            <a:extLst>
              <a:ext uri="{FF2B5EF4-FFF2-40B4-BE49-F238E27FC236}">
                <a16:creationId xmlns:a16="http://schemas.microsoft.com/office/drawing/2014/main" id="{980F3735-5540-7B46-9852-694240C0888C}"/>
              </a:ext>
            </a:extLst>
          </p:cNvPr>
          <p:cNvSpPr/>
          <p:nvPr/>
        </p:nvSpPr>
        <p:spPr>
          <a:xfrm>
            <a:off x="5292791" y="479541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Oval 672">
            <a:extLst>
              <a:ext uri="{FF2B5EF4-FFF2-40B4-BE49-F238E27FC236}">
                <a16:creationId xmlns:a16="http://schemas.microsoft.com/office/drawing/2014/main" id="{E99ECE52-1560-E54D-8319-6BB095CC051F}"/>
              </a:ext>
            </a:extLst>
          </p:cNvPr>
          <p:cNvSpPr/>
          <p:nvPr/>
        </p:nvSpPr>
        <p:spPr>
          <a:xfrm>
            <a:off x="4590147" y="296661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Oval 673">
            <a:extLst>
              <a:ext uri="{FF2B5EF4-FFF2-40B4-BE49-F238E27FC236}">
                <a16:creationId xmlns:a16="http://schemas.microsoft.com/office/drawing/2014/main" id="{650BB205-583D-374A-A36A-C7842A90FB6A}"/>
              </a:ext>
            </a:extLst>
          </p:cNvPr>
          <p:cNvSpPr/>
          <p:nvPr/>
        </p:nvSpPr>
        <p:spPr>
          <a:xfrm>
            <a:off x="4737735" y="164153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1" name="Group 740">
            <a:extLst>
              <a:ext uri="{FF2B5EF4-FFF2-40B4-BE49-F238E27FC236}">
                <a16:creationId xmlns:a16="http://schemas.microsoft.com/office/drawing/2014/main" id="{B22D1694-43E6-9043-8364-6EA9BA8BE1B5}"/>
              </a:ext>
            </a:extLst>
          </p:cNvPr>
          <p:cNvGrpSpPr/>
          <p:nvPr/>
        </p:nvGrpSpPr>
        <p:grpSpPr>
          <a:xfrm>
            <a:off x="6409278" y="730940"/>
            <a:ext cx="2444205" cy="4620717"/>
            <a:chOff x="332046" y="3492740"/>
            <a:chExt cx="2444205" cy="4620717"/>
          </a:xfrm>
        </p:grpSpPr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342A1D37-B98E-614B-B064-53F49C3875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743" name="Triangle 742">
              <a:extLst>
                <a:ext uri="{FF2B5EF4-FFF2-40B4-BE49-F238E27FC236}">
                  <a16:creationId xmlns:a16="http://schemas.microsoft.com/office/drawing/2014/main" id="{552C3251-75A2-C542-BECE-FF392D1D20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E02FB808-4D3A-B341-87C1-FB24AB4664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745" name="Triangle 744">
              <a:extLst>
                <a:ext uri="{FF2B5EF4-FFF2-40B4-BE49-F238E27FC236}">
                  <a16:creationId xmlns:a16="http://schemas.microsoft.com/office/drawing/2014/main" id="{86124787-9DC0-474F-8A19-F8C9C4FAE3B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746" name="Rectangle 745">
              <a:extLst>
                <a:ext uri="{FF2B5EF4-FFF2-40B4-BE49-F238E27FC236}">
                  <a16:creationId xmlns:a16="http://schemas.microsoft.com/office/drawing/2014/main" id="{44ED237B-FAC3-CC4E-819F-1D1B681839A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47" name="Triangle 746">
              <a:extLst>
                <a:ext uri="{FF2B5EF4-FFF2-40B4-BE49-F238E27FC236}">
                  <a16:creationId xmlns:a16="http://schemas.microsoft.com/office/drawing/2014/main" id="{EEF99DBA-2EED-5244-B133-407EBA8F6C8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748" name="Straight Arrow Connector 747">
              <a:extLst>
                <a:ext uri="{FF2B5EF4-FFF2-40B4-BE49-F238E27FC236}">
                  <a16:creationId xmlns:a16="http://schemas.microsoft.com/office/drawing/2014/main" id="{2AE5FB84-F483-F047-950E-D5ADA092EB72}"/>
                </a:ext>
              </a:extLst>
            </p:cNvPr>
            <p:cNvCxnSpPr>
              <a:cxnSpLocks/>
              <a:stCxn id="746" idx="2"/>
              <a:endCxn id="747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4D13C1C3-41ED-654F-BA57-43F0B1DFB53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750" name="Straight Arrow Connector 749">
              <a:extLst>
                <a:ext uri="{FF2B5EF4-FFF2-40B4-BE49-F238E27FC236}">
                  <a16:creationId xmlns:a16="http://schemas.microsoft.com/office/drawing/2014/main" id="{1F4FC5FE-1AD2-CD47-A71B-7934FEDF11CA}"/>
                </a:ext>
              </a:extLst>
            </p:cNvPr>
            <p:cNvCxnSpPr>
              <a:cxnSpLocks noChangeAspect="1"/>
              <a:stCxn id="759" idx="4"/>
              <a:endCxn id="749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1" name="Freeform 750">
              <a:extLst>
                <a:ext uri="{FF2B5EF4-FFF2-40B4-BE49-F238E27FC236}">
                  <a16:creationId xmlns:a16="http://schemas.microsoft.com/office/drawing/2014/main" id="{AB44BBCC-FC75-4348-ACD8-C715A9A3FE7A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2" name="Straight Arrow Connector 751">
              <a:extLst>
                <a:ext uri="{FF2B5EF4-FFF2-40B4-BE49-F238E27FC236}">
                  <a16:creationId xmlns:a16="http://schemas.microsoft.com/office/drawing/2014/main" id="{0E657F0E-DB62-5047-B7B4-A0B163BC0E78}"/>
                </a:ext>
              </a:extLst>
            </p:cNvPr>
            <p:cNvCxnSpPr>
              <a:cxnSpLocks/>
              <a:stCxn id="746" idx="2"/>
              <a:endCxn id="745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Arrow Connector 752">
              <a:extLst>
                <a:ext uri="{FF2B5EF4-FFF2-40B4-BE49-F238E27FC236}">
                  <a16:creationId xmlns:a16="http://schemas.microsoft.com/office/drawing/2014/main" id="{31B995E9-1AA8-C849-A96C-3B75EBC1A483}"/>
                </a:ext>
              </a:extLst>
            </p:cNvPr>
            <p:cNvCxnSpPr>
              <a:cxnSpLocks/>
              <a:endCxn id="755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4" name="Freeform 753">
              <a:extLst>
                <a:ext uri="{FF2B5EF4-FFF2-40B4-BE49-F238E27FC236}">
                  <a16:creationId xmlns:a16="http://schemas.microsoft.com/office/drawing/2014/main" id="{68D8FB61-7D05-E64D-AD76-F036F8FB3DDA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CC5DF5C-424F-F546-8650-ADF3927E1DF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652165E4-F33C-1B4F-9D49-2073CA7E26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57" name="Straight Arrow Connector 756">
              <a:extLst>
                <a:ext uri="{FF2B5EF4-FFF2-40B4-BE49-F238E27FC236}">
                  <a16:creationId xmlns:a16="http://schemas.microsoft.com/office/drawing/2014/main" id="{293C71EC-5822-2945-8FE3-A0A7BAED86A3}"/>
                </a:ext>
              </a:extLst>
            </p:cNvPr>
            <p:cNvCxnSpPr>
              <a:cxnSpLocks noChangeAspect="1"/>
              <a:stCxn id="756" idx="4"/>
              <a:endCxn id="759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373A339C-EF94-A743-80CA-7716743D1F3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4A4A2C58-48E2-5043-992D-A1509D0E4C9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760" name="Straight Arrow Connector 759">
              <a:extLst>
                <a:ext uri="{FF2B5EF4-FFF2-40B4-BE49-F238E27FC236}">
                  <a16:creationId xmlns:a16="http://schemas.microsoft.com/office/drawing/2014/main" id="{CA2E5329-A128-BC40-A00C-49F0A2182D29}"/>
                </a:ext>
              </a:extLst>
            </p:cNvPr>
            <p:cNvCxnSpPr>
              <a:cxnSpLocks noChangeAspect="1"/>
              <a:stCxn id="758" idx="4"/>
              <a:endCxn id="759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Arrow Connector 760">
              <a:extLst>
                <a:ext uri="{FF2B5EF4-FFF2-40B4-BE49-F238E27FC236}">
                  <a16:creationId xmlns:a16="http://schemas.microsoft.com/office/drawing/2014/main" id="{B7A214AA-81CA-D04B-BFD0-84395134979A}"/>
                </a:ext>
              </a:extLst>
            </p:cNvPr>
            <p:cNvCxnSpPr>
              <a:cxnSpLocks/>
              <a:stCxn id="755" idx="4"/>
              <a:endCxn id="758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Arrow Connector 761">
              <a:extLst>
                <a:ext uri="{FF2B5EF4-FFF2-40B4-BE49-F238E27FC236}">
                  <a16:creationId xmlns:a16="http://schemas.microsoft.com/office/drawing/2014/main" id="{EC6BABDD-3F98-2A4E-8BBF-EE3B4AA41E52}"/>
                </a:ext>
              </a:extLst>
            </p:cNvPr>
            <p:cNvCxnSpPr>
              <a:cxnSpLocks noChangeAspect="1"/>
              <a:stCxn id="743" idx="3"/>
              <a:endCxn id="755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3" name="Rectangle 762">
              <a:extLst>
                <a:ext uri="{FF2B5EF4-FFF2-40B4-BE49-F238E27FC236}">
                  <a16:creationId xmlns:a16="http://schemas.microsoft.com/office/drawing/2014/main" id="{8B5C6A29-4747-564D-940B-05B99F5F2C32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TextBox 763">
              <a:extLst>
                <a:ext uri="{FF2B5EF4-FFF2-40B4-BE49-F238E27FC236}">
                  <a16:creationId xmlns:a16="http://schemas.microsoft.com/office/drawing/2014/main" id="{61C16369-4E72-9448-9FE6-E4F7C9326EEB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765" name="TextBox 764">
              <a:extLst>
                <a:ext uri="{FF2B5EF4-FFF2-40B4-BE49-F238E27FC236}">
                  <a16:creationId xmlns:a16="http://schemas.microsoft.com/office/drawing/2014/main" id="{07C48F97-DC50-184A-BC85-EB5C70D77183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66" name="Straight Arrow Connector 765">
              <a:extLst>
                <a:ext uri="{FF2B5EF4-FFF2-40B4-BE49-F238E27FC236}">
                  <a16:creationId xmlns:a16="http://schemas.microsoft.com/office/drawing/2014/main" id="{E9F961AA-B5D8-5840-8972-57F5748191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Arrow Connector 766">
              <a:extLst>
                <a:ext uri="{FF2B5EF4-FFF2-40B4-BE49-F238E27FC236}">
                  <a16:creationId xmlns:a16="http://schemas.microsoft.com/office/drawing/2014/main" id="{EF580091-A8C3-7541-A418-392B74A9A6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Arrow Connector 767">
              <a:extLst>
                <a:ext uri="{FF2B5EF4-FFF2-40B4-BE49-F238E27FC236}">
                  <a16:creationId xmlns:a16="http://schemas.microsoft.com/office/drawing/2014/main" id="{4D1E65D2-E372-7049-BD09-599ECC72FB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9" name="TextBox 768">
              <a:extLst>
                <a:ext uri="{FF2B5EF4-FFF2-40B4-BE49-F238E27FC236}">
                  <a16:creationId xmlns:a16="http://schemas.microsoft.com/office/drawing/2014/main" id="{BB544A30-4EBC-6343-8D60-ED8D19E22EF9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770" name="Freeform 769">
              <a:extLst>
                <a:ext uri="{FF2B5EF4-FFF2-40B4-BE49-F238E27FC236}">
                  <a16:creationId xmlns:a16="http://schemas.microsoft.com/office/drawing/2014/main" id="{A9070BEF-D5BB-214F-B719-670D8B4757AD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" name="TextBox 770">
              <a:extLst>
                <a:ext uri="{FF2B5EF4-FFF2-40B4-BE49-F238E27FC236}">
                  <a16:creationId xmlns:a16="http://schemas.microsoft.com/office/drawing/2014/main" id="{E6D6D74E-1BB3-E349-A1F1-A0A2D2A0C4C9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772" name="TextBox 771">
              <a:extLst>
                <a:ext uri="{FF2B5EF4-FFF2-40B4-BE49-F238E27FC236}">
                  <a16:creationId xmlns:a16="http://schemas.microsoft.com/office/drawing/2014/main" id="{0E05EE3B-DEA8-DE46-8056-4B33F0AC9251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773" name="Straight Arrow Connector 772">
              <a:extLst>
                <a:ext uri="{FF2B5EF4-FFF2-40B4-BE49-F238E27FC236}">
                  <a16:creationId xmlns:a16="http://schemas.microsoft.com/office/drawing/2014/main" id="{7D8B4F8E-70C4-7D43-A612-F5EE634E3F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Arrow Connector 773">
              <a:extLst>
                <a:ext uri="{FF2B5EF4-FFF2-40B4-BE49-F238E27FC236}">
                  <a16:creationId xmlns:a16="http://schemas.microsoft.com/office/drawing/2014/main" id="{B7B7025F-251F-D14E-BF44-5CCF2387935D}"/>
                </a:ext>
              </a:extLst>
            </p:cNvPr>
            <p:cNvCxnSpPr>
              <a:cxnSpLocks/>
              <a:endCxn id="756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" name="TextBox 774">
              <a:extLst>
                <a:ext uri="{FF2B5EF4-FFF2-40B4-BE49-F238E27FC236}">
                  <a16:creationId xmlns:a16="http://schemas.microsoft.com/office/drawing/2014/main" id="{0A74CF41-35D4-104A-9188-80D5D9757599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776" name="TextBox 775">
              <a:extLst>
                <a:ext uri="{FF2B5EF4-FFF2-40B4-BE49-F238E27FC236}">
                  <a16:creationId xmlns:a16="http://schemas.microsoft.com/office/drawing/2014/main" id="{E0091ACA-1940-4E45-AFBF-E3BD59042EBF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777" name="Straight Arrow Connector 776">
              <a:extLst>
                <a:ext uri="{FF2B5EF4-FFF2-40B4-BE49-F238E27FC236}">
                  <a16:creationId xmlns:a16="http://schemas.microsoft.com/office/drawing/2014/main" id="{552CFCFB-1A33-334E-83D3-352AF96662DA}"/>
                </a:ext>
              </a:extLst>
            </p:cNvPr>
            <p:cNvCxnSpPr>
              <a:cxnSpLocks/>
              <a:endCxn id="755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" name="TextBox 777">
              <a:extLst>
                <a:ext uri="{FF2B5EF4-FFF2-40B4-BE49-F238E27FC236}">
                  <a16:creationId xmlns:a16="http://schemas.microsoft.com/office/drawing/2014/main" id="{ECE8891B-4443-C24F-9452-D6EF653A3EDE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779" name="Straight Arrow Connector 778">
              <a:extLst>
                <a:ext uri="{FF2B5EF4-FFF2-40B4-BE49-F238E27FC236}">
                  <a16:creationId xmlns:a16="http://schemas.microsoft.com/office/drawing/2014/main" id="{EFABC59D-254E-F34C-8245-0EBB55239151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0" name="TextBox 779">
              <a:extLst>
                <a:ext uri="{FF2B5EF4-FFF2-40B4-BE49-F238E27FC236}">
                  <a16:creationId xmlns:a16="http://schemas.microsoft.com/office/drawing/2014/main" id="{2030351A-A22B-B34D-B54E-50B0CADCA9B1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781" name="Straight Arrow Connector 780">
              <a:extLst>
                <a:ext uri="{FF2B5EF4-FFF2-40B4-BE49-F238E27FC236}">
                  <a16:creationId xmlns:a16="http://schemas.microsoft.com/office/drawing/2014/main" id="{B0FB12BC-1A00-9F4E-B96F-75B4139A6CEE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Arrow Connector 781">
              <a:extLst>
                <a:ext uri="{FF2B5EF4-FFF2-40B4-BE49-F238E27FC236}">
                  <a16:creationId xmlns:a16="http://schemas.microsoft.com/office/drawing/2014/main" id="{7CABBD72-1258-7340-9D2D-B24E9B0423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13AB4226-1F4B-D746-A3B3-AA3E7C3F479A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784" name="Freeform 783">
              <a:extLst>
                <a:ext uri="{FF2B5EF4-FFF2-40B4-BE49-F238E27FC236}">
                  <a16:creationId xmlns:a16="http://schemas.microsoft.com/office/drawing/2014/main" id="{3A08A999-3E0E-394F-ABA7-36309CBC8465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" name="TextBox 784">
              <a:extLst>
                <a:ext uri="{FF2B5EF4-FFF2-40B4-BE49-F238E27FC236}">
                  <a16:creationId xmlns:a16="http://schemas.microsoft.com/office/drawing/2014/main" id="{7D7C8FF8-D079-BA42-A0A5-B39104B307E1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786" name="TextBox 785">
              <a:extLst>
                <a:ext uri="{FF2B5EF4-FFF2-40B4-BE49-F238E27FC236}">
                  <a16:creationId xmlns:a16="http://schemas.microsoft.com/office/drawing/2014/main" id="{CA51BCA9-7244-A348-B278-A4AFC774E78A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787" name="Straight Arrow Connector 786">
              <a:extLst>
                <a:ext uri="{FF2B5EF4-FFF2-40B4-BE49-F238E27FC236}">
                  <a16:creationId xmlns:a16="http://schemas.microsoft.com/office/drawing/2014/main" id="{B19B803B-3AE9-1E47-9137-33B87FE48664}"/>
                </a:ext>
              </a:extLst>
            </p:cNvPr>
            <p:cNvCxnSpPr>
              <a:cxnSpLocks/>
              <a:stCxn id="755" idx="4"/>
              <a:endCxn id="756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" name="Freeform 787">
              <a:extLst>
                <a:ext uri="{FF2B5EF4-FFF2-40B4-BE49-F238E27FC236}">
                  <a16:creationId xmlns:a16="http://schemas.microsoft.com/office/drawing/2014/main" id="{67550597-E174-FB40-8344-5F7BDCD3CDCB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C1BA073A-87F6-8549-A032-0BE4F1E41FCB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0" name="TextBox 789">
              <a:extLst>
                <a:ext uri="{FF2B5EF4-FFF2-40B4-BE49-F238E27FC236}">
                  <a16:creationId xmlns:a16="http://schemas.microsoft.com/office/drawing/2014/main" id="{6EA5250E-D01C-6B4B-B0FE-7E8BF8624F2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91" name="Straight Arrow Connector 790">
              <a:extLst>
                <a:ext uri="{FF2B5EF4-FFF2-40B4-BE49-F238E27FC236}">
                  <a16:creationId xmlns:a16="http://schemas.microsoft.com/office/drawing/2014/main" id="{7615AF30-2EF0-474B-9F95-C405546CE5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Arrow Connector 791">
              <a:extLst>
                <a:ext uri="{FF2B5EF4-FFF2-40B4-BE49-F238E27FC236}">
                  <a16:creationId xmlns:a16="http://schemas.microsoft.com/office/drawing/2014/main" id="{497C5A27-DF3D-BE44-AE36-B87655D13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" name="TextBox 792">
              <a:extLst>
                <a:ext uri="{FF2B5EF4-FFF2-40B4-BE49-F238E27FC236}">
                  <a16:creationId xmlns:a16="http://schemas.microsoft.com/office/drawing/2014/main" id="{620D3D16-F4F8-4E43-8245-9EC62A64165E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794" name="Straight Arrow Connector 793">
              <a:extLst>
                <a:ext uri="{FF2B5EF4-FFF2-40B4-BE49-F238E27FC236}">
                  <a16:creationId xmlns:a16="http://schemas.microsoft.com/office/drawing/2014/main" id="{04C7268C-1520-224E-B081-472762AE75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" name="TextBox 794">
              <a:extLst>
                <a:ext uri="{FF2B5EF4-FFF2-40B4-BE49-F238E27FC236}">
                  <a16:creationId xmlns:a16="http://schemas.microsoft.com/office/drawing/2014/main" id="{1098EBC3-9516-9941-AA6D-1133A4B10781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796" name="Oval 795">
            <a:extLst>
              <a:ext uri="{FF2B5EF4-FFF2-40B4-BE49-F238E27FC236}">
                <a16:creationId xmlns:a16="http://schemas.microsoft.com/office/drawing/2014/main" id="{BAC8D883-D5CF-1B45-AF82-528BD284508D}"/>
              </a:ext>
            </a:extLst>
          </p:cNvPr>
          <p:cNvSpPr/>
          <p:nvPr/>
        </p:nvSpPr>
        <p:spPr>
          <a:xfrm>
            <a:off x="6574993" y="108647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7" name="Oval 796">
            <a:extLst>
              <a:ext uri="{FF2B5EF4-FFF2-40B4-BE49-F238E27FC236}">
                <a16:creationId xmlns:a16="http://schemas.microsoft.com/office/drawing/2014/main" id="{5B02338A-D2D4-F740-A25A-B524727896B7}"/>
              </a:ext>
            </a:extLst>
          </p:cNvPr>
          <p:cNvSpPr/>
          <p:nvPr/>
        </p:nvSpPr>
        <p:spPr>
          <a:xfrm>
            <a:off x="6776822" y="10428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Oval 797">
            <a:extLst>
              <a:ext uri="{FF2B5EF4-FFF2-40B4-BE49-F238E27FC236}">
                <a16:creationId xmlns:a16="http://schemas.microsoft.com/office/drawing/2014/main" id="{F38AEBAA-1B4A-9947-9885-0A9D806459BE}"/>
              </a:ext>
            </a:extLst>
          </p:cNvPr>
          <p:cNvSpPr/>
          <p:nvPr/>
        </p:nvSpPr>
        <p:spPr>
          <a:xfrm>
            <a:off x="6958097" y="108939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9" name="Oval 798">
            <a:extLst>
              <a:ext uri="{FF2B5EF4-FFF2-40B4-BE49-F238E27FC236}">
                <a16:creationId xmlns:a16="http://schemas.microsoft.com/office/drawing/2014/main" id="{960D9769-5C83-0A4A-9D2F-EFCE5B628AF1}"/>
              </a:ext>
            </a:extLst>
          </p:cNvPr>
          <p:cNvSpPr/>
          <p:nvPr/>
        </p:nvSpPr>
        <p:spPr>
          <a:xfrm>
            <a:off x="7091247" y="139579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Oval 799">
            <a:extLst>
              <a:ext uri="{FF2B5EF4-FFF2-40B4-BE49-F238E27FC236}">
                <a16:creationId xmlns:a16="http://schemas.microsoft.com/office/drawing/2014/main" id="{AD64C845-DB61-F640-AC3C-D35438470849}"/>
              </a:ext>
            </a:extLst>
          </p:cNvPr>
          <p:cNvSpPr/>
          <p:nvPr/>
        </p:nvSpPr>
        <p:spPr>
          <a:xfrm>
            <a:off x="7272522" y="211608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Oval 800">
            <a:extLst>
              <a:ext uri="{FF2B5EF4-FFF2-40B4-BE49-F238E27FC236}">
                <a16:creationId xmlns:a16="http://schemas.microsoft.com/office/drawing/2014/main" id="{6307FB3A-C928-284F-832E-FE9A99F37FBE}"/>
              </a:ext>
            </a:extLst>
          </p:cNvPr>
          <p:cNvSpPr/>
          <p:nvPr/>
        </p:nvSpPr>
        <p:spPr>
          <a:xfrm>
            <a:off x="7453797" y="219148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Oval 801">
            <a:extLst>
              <a:ext uri="{FF2B5EF4-FFF2-40B4-BE49-F238E27FC236}">
                <a16:creationId xmlns:a16="http://schemas.microsoft.com/office/drawing/2014/main" id="{EDDBC6FA-BFD0-5749-90EC-3F9488A71915}"/>
              </a:ext>
            </a:extLst>
          </p:cNvPr>
          <p:cNvSpPr/>
          <p:nvPr/>
        </p:nvSpPr>
        <p:spPr>
          <a:xfrm>
            <a:off x="7771432" y="293263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" name="Oval 802">
            <a:extLst>
              <a:ext uri="{FF2B5EF4-FFF2-40B4-BE49-F238E27FC236}">
                <a16:creationId xmlns:a16="http://schemas.microsoft.com/office/drawing/2014/main" id="{92C008FB-8F3A-6F45-92D1-2B4756401C53}"/>
              </a:ext>
            </a:extLst>
          </p:cNvPr>
          <p:cNvSpPr/>
          <p:nvPr/>
        </p:nvSpPr>
        <p:spPr>
          <a:xfrm>
            <a:off x="7452194" y="479833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Oval 803">
            <a:extLst>
              <a:ext uri="{FF2B5EF4-FFF2-40B4-BE49-F238E27FC236}">
                <a16:creationId xmlns:a16="http://schemas.microsoft.com/office/drawing/2014/main" id="{9CE5D272-208A-5D44-A36B-E3B138B42B17}"/>
              </a:ext>
            </a:extLst>
          </p:cNvPr>
          <p:cNvSpPr/>
          <p:nvPr/>
        </p:nvSpPr>
        <p:spPr>
          <a:xfrm>
            <a:off x="6749550" y="296952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Oval 804">
            <a:extLst>
              <a:ext uri="{FF2B5EF4-FFF2-40B4-BE49-F238E27FC236}">
                <a16:creationId xmlns:a16="http://schemas.microsoft.com/office/drawing/2014/main" id="{68C2C695-9222-6D49-BD0A-8242F8A1BC0F}"/>
              </a:ext>
            </a:extLst>
          </p:cNvPr>
          <p:cNvSpPr/>
          <p:nvPr/>
        </p:nvSpPr>
        <p:spPr>
          <a:xfrm>
            <a:off x="7095556" y="216248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CF3145CA-A24D-9C48-ADFE-C4BE294226C1}"/>
              </a:ext>
            </a:extLst>
          </p:cNvPr>
          <p:cNvSpPr/>
          <p:nvPr/>
        </p:nvSpPr>
        <p:spPr>
          <a:xfrm>
            <a:off x="6875310" y="165573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A25224D0-352A-9D49-83AC-8B3CC09EFF4C}"/>
              </a:ext>
            </a:extLst>
          </p:cNvPr>
          <p:cNvSpPr/>
          <p:nvPr/>
        </p:nvSpPr>
        <p:spPr>
          <a:xfrm>
            <a:off x="7090461" y="484269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137950D5-DEAA-BD4B-B9C0-07EBFCF80AEA}"/>
              </a:ext>
            </a:extLst>
          </p:cNvPr>
          <p:cNvSpPr/>
          <p:nvPr/>
        </p:nvSpPr>
        <p:spPr>
          <a:xfrm>
            <a:off x="4911202" y="482027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77ACA397-E69C-4D43-B5B4-BFA328F8EB2F}"/>
              </a:ext>
            </a:extLst>
          </p:cNvPr>
          <p:cNvSpPr/>
          <p:nvPr/>
        </p:nvSpPr>
        <p:spPr>
          <a:xfrm>
            <a:off x="8312245" y="354177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0" name="Group 819">
            <a:extLst>
              <a:ext uri="{FF2B5EF4-FFF2-40B4-BE49-F238E27FC236}">
                <a16:creationId xmlns:a16="http://schemas.microsoft.com/office/drawing/2014/main" id="{9C4CDFE8-E8F1-774C-92C2-A4E6CC6F870F}"/>
              </a:ext>
            </a:extLst>
          </p:cNvPr>
          <p:cNvGrpSpPr/>
          <p:nvPr/>
        </p:nvGrpSpPr>
        <p:grpSpPr>
          <a:xfrm>
            <a:off x="8622475" y="745613"/>
            <a:ext cx="2444205" cy="4620717"/>
            <a:chOff x="332046" y="3492740"/>
            <a:chExt cx="2444205" cy="4620717"/>
          </a:xfrm>
        </p:grpSpPr>
        <p:sp>
          <p:nvSpPr>
            <p:cNvPr id="821" name="Oval 820">
              <a:extLst>
                <a:ext uri="{FF2B5EF4-FFF2-40B4-BE49-F238E27FC236}">
                  <a16:creationId xmlns:a16="http://schemas.microsoft.com/office/drawing/2014/main" id="{D75E270F-782A-B34D-93E3-F5E94BCA2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822" name="Triangle 821">
              <a:extLst>
                <a:ext uri="{FF2B5EF4-FFF2-40B4-BE49-F238E27FC236}">
                  <a16:creationId xmlns:a16="http://schemas.microsoft.com/office/drawing/2014/main" id="{29E22E2E-B445-A145-BAEB-8E9654255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823" name="Oval 822">
              <a:extLst>
                <a:ext uri="{FF2B5EF4-FFF2-40B4-BE49-F238E27FC236}">
                  <a16:creationId xmlns:a16="http://schemas.microsoft.com/office/drawing/2014/main" id="{DE0A013E-8D30-204F-874C-D3B5436D19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824" name="Triangle 823">
              <a:extLst>
                <a:ext uri="{FF2B5EF4-FFF2-40B4-BE49-F238E27FC236}">
                  <a16:creationId xmlns:a16="http://schemas.microsoft.com/office/drawing/2014/main" id="{959C9EF8-E8F2-B741-8E50-F72634D4A3D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25" name="Rectangle 824">
              <a:extLst>
                <a:ext uri="{FF2B5EF4-FFF2-40B4-BE49-F238E27FC236}">
                  <a16:creationId xmlns:a16="http://schemas.microsoft.com/office/drawing/2014/main" id="{A477F8D4-D56C-4B4C-B355-240A1BAACD4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26" name="Triangle 825">
              <a:extLst>
                <a:ext uri="{FF2B5EF4-FFF2-40B4-BE49-F238E27FC236}">
                  <a16:creationId xmlns:a16="http://schemas.microsoft.com/office/drawing/2014/main" id="{BD193E11-E999-5842-9C4C-44CB4C8DECA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827" name="Straight Arrow Connector 826">
              <a:extLst>
                <a:ext uri="{FF2B5EF4-FFF2-40B4-BE49-F238E27FC236}">
                  <a16:creationId xmlns:a16="http://schemas.microsoft.com/office/drawing/2014/main" id="{A9E69858-37ED-A142-9440-F68A5526E43B}"/>
                </a:ext>
              </a:extLst>
            </p:cNvPr>
            <p:cNvCxnSpPr>
              <a:cxnSpLocks/>
              <a:stCxn id="825" idx="2"/>
              <a:endCxn id="826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" name="Oval 827">
              <a:extLst>
                <a:ext uri="{FF2B5EF4-FFF2-40B4-BE49-F238E27FC236}">
                  <a16:creationId xmlns:a16="http://schemas.microsoft.com/office/drawing/2014/main" id="{34918046-78CE-674B-972F-E2C922A8994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829" name="Straight Arrow Connector 828">
              <a:extLst>
                <a:ext uri="{FF2B5EF4-FFF2-40B4-BE49-F238E27FC236}">
                  <a16:creationId xmlns:a16="http://schemas.microsoft.com/office/drawing/2014/main" id="{CA88354B-6B71-9D4C-BFF6-9A993B510860}"/>
                </a:ext>
              </a:extLst>
            </p:cNvPr>
            <p:cNvCxnSpPr>
              <a:cxnSpLocks noChangeAspect="1"/>
              <a:stCxn id="838" idx="4"/>
              <a:endCxn id="828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0" name="Freeform 829">
              <a:extLst>
                <a:ext uri="{FF2B5EF4-FFF2-40B4-BE49-F238E27FC236}">
                  <a16:creationId xmlns:a16="http://schemas.microsoft.com/office/drawing/2014/main" id="{72494BC5-80CF-9A45-9FEE-22ECC9045447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1" name="Straight Arrow Connector 830">
              <a:extLst>
                <a:ext uri="{FF2B5EF4-FFF2-40B4-BE49-F238E27FC236}">
                  <a16:creationId xmlns:a16="http://schemas.microsoft.com/office/drawing/2014/main" id="{E5F5525C-3EEA-B14D-BB9F-CB6A4B8FAD2A}"/>
                </a:ext>
              </a:extLst>
            </p:cNvPr>
            <p:cNvCxnSpPr>
              <a:cxnSpLocks/>
              <a:stCxn id="825" idx="2"/>
              <a:endCxn id="824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Straight Arrow Connector 831">
              <a:extLst>
                <a:ext uri="{FF2B5EF4-FFF2-40B4-BE49-F238E27FC236}">
                  <a16:creationId xmlns:a16="http://schemas.microsoft.com/office/drawing/2014/main" id="{4E8D2968-4336-144E-BE95-DDEC7343C235}"/>
                </a:ext>
              </a:extLst>
            </p:cNvPr>
            <p:cNvCxnSpPr>
              <a:cxnSpLocks/>
              <a:endCxn id="834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3" name="Freeform 832">
              <a:extLst>
                <a:ext uri="{FF2B5EF4-FFF2-40B4-BE49-F238E27FC236}">
                  <a16:creationId xmlns:a16="http://schemas.microsoft.com/office/drawing/2014/main" id="{B6067B0B-1737-564C-B388-321CFDBC6323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659BCC3C-3683-0340-851A-01316083E1B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089784AE-B337-864F-9A4B-BFBE3D38033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36" name="Straight Arrow Connector 835">
              <a:extLst>
                <a:ext uri="{FF2B5EF4-FFF2-40B4-BE49-F238E27FC236}">
                  <a16:creationId xmlns:a16="http://schemas.microsoft.com/office/drawing/2014/main" id="{3F2EE553-6437-ED42-98B8-94F7F8EBF4DC}"/>
                </a:ext>
              </a:extLst>
            </p:cNvPr>
            <p:cNvCxnSpPr>
              <a:cxnSpLocks noChangeAspect="1"/>
              <a:stCxn id="835" idx="4"/>
              <a:endCxn id="838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2EA0B117-BD0F-7542-AF94-673DA5EFAC0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1E63A622-8BCC-734D-91A4-A5AB55F5D59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839" name="Straight Arrow Connector 838">
              <a:extLst>
                <a:ext uri="{FF2B5EF4-FFF2-40B4-BE49-F238E27FC236}">
                  <a16:creationId xmlns:a16="http://schemas.microsoft.com/office/drawing/2014/main" id="{644716A8-EBC4-6944-B8D5-D55C52B962B7}"/>
                </a:ext>
              </a:extLst>
            </p:cNvPr>
            <p:cNvCxnSpPr>
              <a:cxnSpLocks noChangeAspect="1"/>
              <a:stCxn id="837" idx="4"/>
              <a:endCxn id="838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Straight Arrow Connector 839">
              <a:extLst>
                <a:ext uri="{FF2B5EF4-FFF2-40B4-BE49-F238E27FC236}">
                  <a16:creationId xmlns:a16="http://schemas.microsoft.com/office/drawing/2014/main" id="{06D86EAF-EB93-8F42-82E8-D670B83E3A4D}"/>
                </a:ext>
              </a:extLst>
            </p:cNvPr>
            <p:cNvCxnSpPr>
              <a:cxnSpLocks/>
              <a:stCxn id="834" idx="4"/>
              <a:endCxn id="837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Straight Arrow Connector 840">
              <a:extLst>
                <a:ext uri="{FF2B5EF4-FFF2-40B4-BE49-F238E27FC236}">
                  <a16:creationId xmlns:a16="http://schemas.microsoft.com/office/drawing/2014/main" id="{26C70F4B-B039-5544-98A3-CB2B6B7BB5EC}"/>
                </a:ext>
              </a:extLst>
            </p:cNvPr>
            <p:cNvCxnSpPr>
              <a:cxnSpLocks noChangeAspect="1"/>
              <a:stCxn id="822" idx="3"/>
              <a:endCxn id="834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2" name="Rectangle 841">
              <a:extLst>
                <a:ext uri="{FF2B5EF4-FFF2-40B4-BE49-F238E27FC236}">
                  <a16:creationId xmlns:a16="http://schemas.microsoft.com/office/drawing/2014/main" id="{19E8BC53-F597-BA43-B415-6DDE2D5FE30E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TextBox 842">
              <a:extLst>
                <a:ext uri="{FF2B5EF4-FFF2-40B4-BE49-F238E27FC236}">
                  <a16:creationId xmlns:a16="http://schemas.microsoft.com/office/drawing/2014/main" id="{FF95A8A0-D9A3-BF4C-B9F9-3E4FA25776D4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844" name="TextBox 843">
              <a:extLst>
                <a:ext uri="{FF2B5EF4-FFF2-40B4-BE49-F238E27FC236}">
                  <a16:creationId xmlns:a16="http://schemas.microsoft.com/office/drawing/2014/main" id="{9A1A2BE3-7DC1-DD43-B130-9CEE7102CF55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45" name="Straight Arrow Connector 844">
              <a:extLst>
                <a:ext uri="{FF2B5EF4-FFF2-40B4-BE49-F238E27FC236}">
                  <a16:creationId xmlns:a16="http://schemas.microsoft.com/office/drawing/2014/main" id="{4C41A14B-1464-C04A-A1EB-B99C1935B3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Arrow Connector 845">
              <a:extLst>
                <a:ext uri="{FF2B5EF4-FFF2-40B4-BE49-F238E27FC236}">
                  <a16:creationId xmlns:a16="http://schemas.microsoft.com/office/drawing/2014/main" id="{E72F5B80-58D5-5047-B4C7-48676335B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Arrow Connector 846">
              <a:extLst>
                <a:ext uri="{FF2B5EF4-FFF2-40B4-BE49-F238E27FC236}">
                  <a16:creationId xmlns:a16="http://schemas.microsoft.com/office/drawing/2014/main" id="{A47B8A86-C30A-354F-B420-CC1DD9A9C8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8" name="TextBox 847">
              <a:extLst>
                <a:ext uri="{FF2B5EF4-FFF2-40B4-BE49-F238E27FC236}">
                  <a16:creationId xmlns:a16="http://schemas.microsoft.com/office/drawing/2014/main" id="{808003F3-7446-6546-97CA-8E98323DE867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849" name="Freeform 848">
              <a:extLst>
                <a:ext uri="{FF2B5EF4-FFF2-40B4-BE49-F238E27FC236}">
                  <a16:creationId xmlns:a16="http://schemas.microsoft.com/office/drawing/2014/main" id="{8592E6AD-1F10-AC47-A7E4-1281AC19A7FC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TextBox 849">
              <a:extLst>
                <a:ext uri="{FF2B5EF4-FFF2-40B4-BE49-F238E27FC236}">
                  <a16:creationId xmlns:a16="http://schemas.microsoft.com/office/drawing/2014/main" id="{D8C02F8A-EB06-5E45-BAC4-20237082987C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851" name="TextBox 850">
              <a:extLst>
                <a:ext uri="{FF2B5EF4-FFF2-40B4-BE49-F238E27FC236}">
                  <a16:creationId xmlns:a16="http://schemas.microsoft.com/office/drawing/2014/main" id="{BC03A9F6-090D-A44C-B743-403F7FBDB91B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852" name="Straight Arrow Connector 851">
              <a:extLst>
                <a:ext uri="{FF2B5EF4-FFF2-40B4-BE49-F238E27FC236}">
                  <a16:creationId xmlns:a16="http://schemas.microsoft.com/office/drawing/2014/main" id="{8BEF0529-328E-C044-A306-35D740F240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Straight Arrow Connector 852">
              <a:extLst>
                <a:ext uri="{FF2B5EF4-FFF2-40B4-BE49-F238E27FC236}">
                  <a16:creationId xmlns:a16="http://schemas.microsoft.com/office/drawing/2014/main" id="{B8AFB78B-CBAC-6243-AFAE-AE724843BC10}"/>
                </a:ext>
              </a:extLst>
            </p:cNvPr>
            <p:cNvCxnSpPr>
              <a:cxnSpLocks/>
              <a:endCxn id="835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4" name="TextBox 853">
              <a:extLst>
                <a:ext uri="{FF2B5EF4-FFF2-40B4-BE49-F238E27FC236}">
                  <a16:creationId xmlns:a16="http://schemas.microsoft.com/office/drawing/2014/main" id="{E73C0325-9549-494B-900A-46CE34ECEDF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855" name="TextBox 854">
              <a:extLst>
                <a:ext uri="{FF2B5EF4-FFF2-40B4-BE49-F238E27FC236}">
                  <a16:creationId xmlns:a16="http://schemas.microsoft.com/office/drawing/2014/main" id="{9E7DB14B-E6F4-2E45-8471-F8AACC42BEE0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856" name="Straight Arrow Connector 855">
              <a:extLst>
                <a:ext uri="{FF2B5EF4-FFF2-40B4-BE49-F238E27FC236}">
                  <a16:creationId xmlns:a16="http://schemas.microsoft.com/office/drawing/2014/main" id="{58D38EE0-1C8D-B344-AA49-C30F9FDE5FD8}"/>
                </a:ext>
              </a:extLst>
            </p:cNvPr>
            <p:cNvCxnSpPr>
              <a:cxnSpLocks/>
              <a:endCxn id="834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7" name="TextBox 856">
              <a:extLst>
                <a:ext uri="{FF2B5EF4-FFF2-40B4-BE49-F238E27FC236}">
                  <a16:creationId xmlns:a16="http://schemas.microsoft.com/office/drawing/2014/main" id="{6BD0CF4A-74C0-EE42-B835-151B371CC027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858" name="Straight Arrow Connector 857">
              <a:extLst>
                <a:ext uri="{FF2B5EF4-FFF2-40B4-BE49-F238E27FC236}">
                  <a16:creationId xmlns:a16="http://schemas.microsoft.com/office/drawing/2014/main" id="{E5336203-96BC-FE4B-9DA7-1B37DC7E6DE5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1343E605-FD67-2543-A4C5-F59760A3123E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860" name="Straight Arrow Connector 859">
              <a:extLst>
                <a:ext uri="{FF2B5EF4-FFF2-40B4-BE49-F238E27FC236}">
                  <a16:creationId xmlns:a16="http://schemas.microsoft.com/office/drawing/2014/main" id="{B1AF9D94-2787-2A40-BF73-542FB7F75A67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Arrow Connector 860">
              <a:extLst>
                <a:ext uri="{FF2B5EF4-FFF2-40B4-BE49-F238E27FC236}">
                  <a16:creationId xmlns:a16="http://schemas.microsoft.com/office/drawing/2014/main" id="{60DF7AE4-E5C9-5142-A25A-DB8E578EF3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DC73CCF2-5DA9-BC48-B027-ACF182A7A754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863" name="Freeform 862">
              <a:extLst>
                <a:ext uri="{FF2B5EF4-FFF2-40B4-BE49-F238E27FC236}">
                  <a16:creationId xmlns:a16="http://schemas.microsoft.com/office/drawing/2014/main" id="{C0097E48-B07E-B14C-8E2A-3FA9D1C56FC2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4" name="TextBox 863">
              <a:extLst>
                <a:ext uri="{FF2B5EF4-FFF2-40B4-BE49-F238E27FC236}">
                  <a16:creationId xmlns:a16="http://schemas.microsoft.com/office/drawing/2014/main" id="{9369980D-B2D0-724A-B94E-5C3965F09590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865" name="TextBox 864">
              <a:extLst>
                <a:ext uri="{FF2B5EF4-FFF2-40B4-BE49-F238E27FC236}">
                  <a16:creationId xmlns:a16="http://schemas.microsoft.com/office/drawing/2014/main" id="{87E49BFD-DF32-904F-8608-9CA39DA8DA0F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866" name="Straight Arrow Connector 865">
              <a:extLst>
                <a:ext uri="{FF2B5EF4-FFF2-40B4-BE49-F238E27FC236}">
                  <a16:creationId xmlns:a16="http://schemas.microsoft.com/office/drawing/2014/main" id="{7599FE36-0CC1-814C-8073-1AABFF64F83A}"/>
                </a:ext>
              </a:extLst>
            </p:cNvPr>
            <p:cNvCxnSpPr>
              <a:cxnSpLocks/>
              <a:stCxn id="834" idx="4"/>
              <a:endCxn id="835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7" name="Freeform 866">
              <a:extLst>
                <a:ext uri="{FF2B5EF4-FFF2-40B4-BE49-F238E27FC236}">
                  <a16:creationId xmlns:a16="http://schemas.microsoft.com/office/drawing/2014/main" id="{05BAB7D4-5A79-3446-8C9D-C3ECA8FE215B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Freeform 867">
              <a:extLst>
                <a:ext uri="{FF2B5EF4-FFF2-40B4-BE49-F238E27FC236}">
                  <a16:creationId xmlns:a16="http://schemas.microsoft.com/office/drawing/2014/main" id="{99CE70E5-C096-5048-AD9D-D19FD048E193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TextBox 868">
              <a:extLst>
                <a:ext uri="{FF2B5EF4-FFF2-40B4-BE49-F238E27FC236}">
                  <a16:creationId xmlns:a16="http://schemas.microsoft.com/office/drawing/2014/main" id="{B28CB46E-6305-F14E-B0B2-40626AA0AE0C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70" name="Straight Arrow Connector 869">
              <a:extLst>
                <a:ext uri="{FF2B5EF4-FFF2-40B4-BE49-F238E27FC236}">
                  <a16:creationId xmlns:a16="http://schemas.microsoft.com/office/drawing/2014/main" id="{13A69452-2A21-9A43-824C-0309867919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Straight Arrow Connector 870">
              <a:extLst>
                <a:ext uri="{FF2B5EF4-FFF2-40B4-BE49-F238E27FC236}">
                  <a16:creationId xmlns:a16="http://schemas.microsoft.com/office/drawing/2014/main" id="{96FB7DF8-42D3-E94B-A2E0-2FD22DFF3E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2" name="TextBox 871">
              <a:extLst>
                <a:ext uri="{FF2B5EF4-FFF2-40B4-BE49-F238E27FC236}">
                  <a16:creationId xmlns:a16="http://schemas.microsoft.com/office/drawing/2014/main" id="{D87711C2-BB50-E94E-91C9-74170F339EF5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873" name="Straight Arrow Connector 872">
              <a:extLst>
                <a:ext uri="{FF2B5EF4-FFF2-40B4-BE49-F238E27FC236}">
                  <a16:creationId xmlns:a16="http://schemas.microsoft.com/office/drawing/2014/main" id="{03BB590F-F689-DC40-B85C-84D8D781FA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4" name="TextBox 873">
              <a:extLst>
                <a:ext uri="{FF2B5EF4-FFF2-40B4-BE49-F238E27FC236}">
                  <a16:creationId xmlns:a16="http://schemas.microsoft.com/office/drawing/2014/main" id="{A355686A-92DD-6341-B4C4-574D847C71F4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875" name="Oval 874">
            <a:extLst>
              <a:ext uri="{FF2B5EF4-FFF2-40B4-BE49-F238E27FC236}">
                <a16:creationId xmlns:a16="http://schemas.microsoft.com/office/drawing/2014/main" id="{E1C5166B-E081-FD41-A5D8-8162DD9FC09E}"/>
              </a:ext>
            </a:extLst>
          </p:cNvPr>
          <p:cNvSpPr/>
          <p:nvPr/>
        </p:nvSpPr>
        <p:spPr>
          <a:xfrm>
            <a:off x="8788190" y="110115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Oval 875">
            <a:extLst>
              <a:ext uri="{FF2B5EF4-FFF2-40B4-BE49-F238E27FC236}">
                <a16:creationId xmlns:a16="http://schemas.microsoft.com/office/drawing/2014/main" id="{B74120CA-40C7-0340-A143-6EE32487641E}"/>
              </a:ext>
            </a:extLst>
          </p:cNvPr>
          <p:cNvSpPr/>
          <p:nvPr/>
        </p:nvSpPr>
        <p:spPr>
          <a:xfrm>
            <a:off x="8990019" y="10575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7" name="Oval 876">
            <a:extLst>
              <a:ext uri="{FF2B5EF4-FFF2-40B4-BE49-F238E27FC236}">
                <a16:creationId xmlns:a16="http://schemas.microsoft.com/office/drawing/2014/main" id="{8601D6EE-936D-064E-ACDF-784BEB4027E5}"/>
              </a:ext>
            </a:extLst>
          </p:cNvPr>
          <p:cNvSpPr/>
          <p:nvPr/>
        </p:nvSpPr>
        <p:spPr>
          <a:xfrm>
            <a:off x="9171294" y="110406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Oval 877">
            <a:extLst>
              <a:ext uri="{FF2B5EF4-FFF2-40B4-BE49-F238E27FC236}">
                <a16:creationId xmlns:a16="http://schemas.microsoft.com/office/drawing/2014/main" id="{9A7457F8-8AD4-2D48-A68B-F12A8D1B8DCD}"/>
              </a:ext>
            </a:extLst>
          </p:cNvPr>
          <p:cNvSpPr/>
          <p:nvPr/>
        </p:nvSpPr>
        <p:spPr>
          <a:xfrm>
            <a:off x="9304444" y="14104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9" name="Oval 878">
            <a:extLst>
              <a:ext uri="{FF2B5EF4-FFF2-40B4-BE49-F238E27FC236}">
                <a16:creationId xmlns:a16="http://schemas.microsoft.com/office/drawing/2014/main" id="{7F6A5CEE-ABDA-C14E-BF31-E85C013769A5}"/>
              </a:ext>
            </a:extLst>
          </p:cNvPr>
          <p:cNvSpPr/>
          <p:nvPr/>
        </p:nvSpPr>
        <p:spPr>
          <a:xfrm>
            <a:off x="9485719" y="21307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Oval 879">
            <a:extLst>
              <a:ext uri="{FF2B5EF4-FFF2-40B4-BE49-F238E27FC236}">
                <a16:creationId xmlns:a16="http://schemas.microsoft.com/office/drawing/2014/main" id="{31D0D6F5-BA00-F94A-BBDC-A2E1FEEB2EA9}"/>
              </a:ext>
            </a:extLst>
          </p:cNvPr>
          <p:cNvSpPr/>
          <p:nvPr/>
        </p:nvSpPr>
        <p:spPr>
          <a:xfrm>
            <a:off x="9666994" y="22061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1" name="Oval 880">
            <a:extLst>
              <a:ext uri="{FF2B5EF4-FFF2-40B4-BE49-F238E27FC236}">
                <a16:creationId xmlns:a16="http://schemas.microsoft.com/office/drawing/2014/main" id="{389637A5-EE20-0448-8171-4040AB0577EA}"/>
              </a:ext>
            </a:extLst>
          </p:cNvPr>
          <p:cNvSpPr/>
          <p:nvPr/>
        </p:nvSpPr>
        <p:spPr>
          <a:xfrm>
            <a:off x="9984629" y="294730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Oval 881">
            <a:extLst>
              <a:ext uri="{FF2B5EF4-FFF2-40B4-BE49-F238E27FC236}">
                <a16:creationId xmlns:a16="http://schemas.microsoft.com/office/drawing/2014/main" id="{819C009D-991F-C04C-A149-3A5E9C62E2AC}"/>
              </a:ext>
            </a:extLst>
          </p:cNvPr>
          <p:cNvSpPr/>
          <p:nvPr/>
        </p:nvSpPr>
        <p:spPr>
          <a:xfrm>
            <a:off x="9352572" y="48130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3" name="Oval 882">
            <a:extLst>
              <a:ext uri="{FF2B5EF4-FFF2-40B4-BE49-F238E27FC236}">
                <a16:creationId xmlns:a16="http://schemas.microsoft.com/office/drawing/2014/main" id="{3DCAC872-21E3-CF4E-BAFD-EB1927A148F7}"/>
              </a:ext>
            </a:extLst>
          </p:cNvPr>
          <p:cNvSpPr/>
          <p:nvPr/>
        </p:nvSpPr>
        <p:spPr>
          <a:xfrm>
            <a:off x="8962747" y="298420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Oval 883">
            <a:extLst>
              <a:ext uri="{FF2B5EF4-FFF2-40B4-BE49-F238E27FC236}">
                <a16:creationId xmlns:a16="http://schemas.microsoft.com/office/drawing/2014/main" id="{B6BF1F51-D505-7F4B-9E58-8F64CB56F91F}"/>
              </a:ext>
            </a:extLst>
          </p:cNvPr>
          <p:cNvSpPr/>
          <p:nvPr/>
        </p:nvSpPr>
        <p:spPr>
          <a:xfrm>
            <a:off x="9308753" y="217715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Oval 886">
            <a:extLst>
              <a:ext uri="{FF2B5EF4-FFF2-40B4-BE49-F238E27FC236}">
                <a16:creationId xmlns:a16="http://schemas.microsoft.com/office/drawing/2014/main" id="{0BE10C31-7A10-2841-992F-BF324F788AA2}"/>
              </a:ext>
            </a:extLst>
          </p:cNvPr>
          <p:cNvSpPr/>
          <p:nvPr/>
        </p:nvSpPr>
        <p:spPr>
          <a:xfrm>
            <a:off x="9796435" y="293348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Oval 887">
            <a:extLst>
              <a:ext uri="{FF2B5EF4-FFF2-40B4-BE49-F238E27FC236}">
                <a16:creationId xmlns:a16="http://schemas.microsoft.com/office/drawing/2014/main" id="{02CEDF84-1A61-B641-9570-B1D42372C2CE}"/>
              </a:ext>
            </a:extLst>
          </p:cNvPr>
          <p:cNvSpPr/>
          <p:nvPr/>
        </p:nvSpPr>
        <p:spPr>
          <a:xfrm>
            <a:off x="9198061" y="29415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Oval 888">
            <a:extLst>
              <a:ext uri="{FF2B5EF4-FFF2-40B4-BE49-F238E27FC236}">
                <a16:creationId xmlns:a16="http://schemas.microsoft.com/office/drawing/2014/main" id="{815F2B93-3E76-0349-941A-D24E320883E0}"/>
              </a:ext>
            </a:extLst>
          </p:cNvPr>
          <p:cNvSpPr/>
          <p:nvPr/>
        </p:nvSpPr>
        <p:spPr>
          <a:xfrm>
            <a:off x="9088507" y="167040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Oval 889">
            <a:extLst>
              <a:ext uri="{FF2B5EF4-FFF2-40B4-BE49-F238E27FC236}">
                <a16:creationId xmlns:a16="http://schemas.microsoft.com/office/drawing/2014/main" id="{E39CDBF0-1768-3B4E-B56A-79943BCE5E70}"/>
              </a:ext>
            </a:extLst>
          </p:cNvPr>
          <p:cNvSpPr/>
          <p:nvPr/>
        </p:nvSpPr>
        <p:spPr>
          <a:xfrm>
            <a:off x="9664607" y="483330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1" name="Oval 890">
            <a:extLst>
              <a:ext uri="{FF2B5EF4-FFF2-40B4-BE49-F238E27FC236}">
                <a16:creationId xmlns:a16="http://schemas.microsoft.com/office/drawing/2014/main" id="{5F8B8035-7F8C-8445-8856-909A13C6C3AF}"/>
              </a:ext>
            </a:extLst>
          </p:cNvPr>
          <p:cNvSpPr/>
          <p:nvPr/>
        </p:nvSpPr>
        <p:spPr>
          <a:xfrm>
            <a:off x="10525442" y="355644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7" name="Oval 896">
            <a:extLst>
              <a:ext uri="{FF2B5EF4-FFF2-40B4-BE49-F238E27FC236}">
                <a16:creationId xmlns:a16="http://schemas.microsoft.com/office/drawing/2014/main" id="{B2BC7CFB-E4A3-8243-809C-C026DD5C6048}"/>
              </a:ext>
            </a:extLst>
          </p:cNvPr>
          <p:cNvSpPr/>
          <p:nvPr/>
        </p:nvSpPr>
        <p:spPr>
          <a:xfrm>
            <a:off x="10066457" y="381527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8" name="Oval 897">
            <a:extLst>
              <a:ext uri="{FF2B5EF4-FFF2-40B4-BE49-F238E27FC236}">
                <a16:creationId xmlns:a16="http://schemas.microsoft.com/office/drawing/2014/main" id="{43159F6D-D652-2B48-BD9E-40A082C4AD57}"/>
              </a:ext>
            </a:extLst>
          </p:cNvPr>
          <p:cNvSpPr/>
          <p:nvPr/>
        </p:nvSpPr>
        <p:spPr>
          <a:xfrm>
            <a:off x="9896129" y="433074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9" name="Oval 898">
            <a:extLst>
              <a:ext uri="{FF2B5EF4-FFF2-40B4-BE49-F238E27FC236}">
                <a16:creationId xmlns:a16="http://schemas.microsoft.com/office/drawing/2014/main" id="{E4E674DA-50B8-2748-800D-6C4C14E09E6D}"/>
              </a:ext>
            </a:extLst>
          </p:cNvPr>
          <p:cNvSpPr/>
          <p:nvPr/>
        </p:nvSpPr>
        <p:spPr>
          <a:xfrm>
            <a:off x="10465386" y="432178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6" name="Group 975">
            <a:extLst>
              <a:ext uri="{FF2B5EF4-FFF2-40B4-BE49-F238E27FC236}">
                <a16:creationId xmlns:a16="http://schemas.microsoft.com/office/drawing/2014/main" id="{61A006D6-50C8-094F-B917-0FF2474FAE02}"/>
              </a:ext>
            </a:extLst>
          </p:cNvPr>
          <p:cNvGrpSpPr/>
          <p:nvPr/>
        </p:nvGrpSpPr>
        <p:grpSpPr>
          <a:xfrm>
            <a:off x="11221744" y="717991"/>
            <a:ext cx="2444205" cy="4620717"/>
            <a:chOff x="332046" y="3492740"/>
            <a:chExt cx="2444205" cy="4620717"/>
          </a:xfrm>
        </p:grpSpPr>
        <p:sp>
          <p:nvSpPr>
            <p:cNvPr id="977" name="Oval 976">
              <a:extLst>
                <a:ext uri="{FF2B5EF4-FFF2-40B4-BE49-F238E27FC236}">
                  <a16:creationId xmlns:a16="http://schemas.microsoft.com/office/drawing/2014/main" id="{AE63323C-AE74-A64D-9C6A-06C5C00196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978" name="Triangle 977">
              <a:extLst>
                <a:ext uri="{FF2B5EF4-FFF2-40B4-BE49-F238E27FC236}">
                  <a16:creationId xmlns:a16="http://schemas.microsoft.com/office/drawing/2014/main" id="{0F28B193-373C-244F-BD47-97174F73CA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979" name="Oval 978">
              <a:extLst>
                <a:ext uri="{FF2B5EF4-FFF2-40B4-BE49-F238E27FC236}">
                  <a16:creationId xmlns:a16="http://schemas.microsoft.com/office/drawing/2014/main" id="{34DC7DAB-7B34-B942-82EE-4BEEFD15D1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980" name="Triangle 979">
              <a:extLst>
                <a:ext uri="{FF2B5EF4-FFF2-40B4-BE49-F238E27FC236}">
                  <a16:creationId xmlns:a16="http://schemas.microsoft.com/office/drawing/2014/main" id="{CDB6949D-C90C-A643-BFB3-CAC677B870B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981" name="Rectangle 980">
              <a:extLst>
                <a:ext uri="{FF2B5EF4-FFF2-40B4-BE49-F238E27FC236}">
                  <a16:creationId xmlns:a16="http://schemas.microsoft.com/office/drawing/2014/main" id="{3DBB53FD-E841-2548-A11C-F78B60557D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82" name="Triangle 981">
              <a:extLst>
                <a:ext uri="{FF2B5EF4-FFF2-40B4-BE49-F238E27FC236}">
                  <a16:creationId xmlns:a16="http://schemas.microsoft.com/office/drawing/2014/main" id="{A32C0011-AA88-0047-9BBD-870AD9093B7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983" name="Straight Arrow Connector 982">
              <a:extLst>
                <a:ext uri="{FF2B5EF4-FFF2-40B4-BE49-F238E27FC236}">
                  <a16:creationId xmlns:a16="http://schemas.microsoft.com/office/drawing/2014/main" id="{6B5D317A-EB33-064F-BAD2-7F7D772017E0}"/>
                </a:ext>
              </a:extLst>
            </p:cNvPr>
            <p:cNvCxnSpPr>
              <a:cxnSpLocks/>
              <a:stCxn id="981" idx="2"/>
              <a:endCxn id="982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4" name="Oval 983">
              <a:extLst>
                <a:ext uri="{FF2B5EF4-FFF2-40B4-BE49-F238E27FC236}">
                  <a16:creationId xmlns:a16="http://schemas.microsoft.com/office/drawing/2014/main" id="{A28390AE-A3F1-6F44-8E85-D5D8C8EDBA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985" name="Straight Arrow Connector 984">
              <a:extLst>
                <a:ext uri="{FF2B5EF4-FFF2-40B4-BE49-F238E27FC236}">
                  <a16:creationId xmlns:a16="http://schemas.microsoft.com/office/drawing/2014/main" id="{26F81242-2DC3-CB4E-BA54-DAADAD3EEA46}"/>
                </a:ext>
              </a:extLst>
            </p:cNvPr>
            <p:cNvCxnSpPr>
              <a:cxnSpLocks noChangeAspect="1"/>
              <a:stCxn id="994" idx="4"/>
              <a:endCxn id="984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6" name="Freeform 985">
              <a:extLst>
                <a:ext uri="{FF2B5EF4-FFF2-40B4-BE49-F238E27FC236}">
                  <a16:creationId xmlns:a16="http://schemas.microsoft.com/office/drawing/2014/main" id="{ECFD2E81-AB4A-014A-9013-F8459FC1FF7E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7" name="Straight Arrow Connector 986">
              <a:extLst>
                <a:ext uri="{FF2B5EF4-FFF2-40B4-BE49-F238E27FC236}">
                  <a16:creationId xmlns:a16="http://schemas.microsoft.com/office/drawing/2014/main" id="{74AF69FF-DFF7-AC40-9B4E-BFFF71B27305}"/>
                </a:ext>
              </a:extLst>
            </p:cNvPr>
            <p:cNvCxnSpPr>
              <a:cxnSpLocks/>
              <a:stCxn id="981" idx="2"/>
              <a:endCxn id="980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Arrow Connector 987">
              <a:extLst>
                <a:ext uri="{FF2B5EF4-FFF2-40B4-BE49-F238E27FC236}">
                  <a16:creationId xmlns:a16="http://schemas.microsoft.com/office/drawing/2014/main" id="{B6BB1E39-FD27-F34A-B15D-8710F64B78F4}"/>
                </a:ext>
              </a:extLst>
            </p:cNvPr>
            <p:cNvCxnSpPr>
              <a:cxnSpLocks/>
              <a:endCxn id="990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9" name="Freeform 988">
              <a:extLst>
                <a:ext uri="{FF2B5EF4-FFF2-40B4-BE49-F238E27FC236}">
                  <a16:creationId xmlns:a16="http://schemas.microsoft.com/office/drawing/2014/main" id="{F5B4AD0E-177A-2E44-8A16-3379A11FE9B6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990" name="Oval 989">
              <a:extLst>
                <a:ext uri="{FF2B5EF4-FFF2-40B4-BE49-F238E27FC236}">
                  <a16:creationId xmlns:a16="http://schemas.microsoft.com/office/drawing/2014/main" id="{BEBEEF05-7510-9E48-9EFD-46FDAF42949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991" name="Oval 990">
              <a:extLst>
                <a:ext uri="{FF2B5EF4-FFF2-40B4-BE49-F238E27FC236}">
                  <a16:creationId xmlns:a16="http://schemas.microsoft.com/office/drawing/2014/main" id="{3CA91B31-09A4-E04D-8206-C17A9EA64B6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92" name="Straight Arrow Connector 991">
              <a:extLst>
                <a:ext uri="{FF2B5EF4-FFF2-40B4-BE49-F238E27FC236}">
                  <a16:creationId xmlns:a16="http://schemas.microsoft.com/office/drawing/2014/main" id="{1E574494-8861-DE45-9F18-E0D82B2CA700}"/>
                </a:ext>
              </a:extLst>
            </p:cNvPr>
            <p:cNvCxnSpPr>
              <a:cxnSpLocks noChangeAspect="1"/>
              <a:stCxn id="991" idx="4"/>
              <a:endCxn id="994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3" name="Oval 992">
              <a:extLst>
                <a:ext uri="{FF2B5EF4-FFF2-40B4-BE49-F238E27FC236}">
                  <a16:creationId xmlns:a16="http://schemas.microsoft.com/office/drawing/2014/main" id="{7DAF3B0F-937F-424E-91F6-6D7DE8CF333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94" name="Oval 993">
              <a:extLst>
                <a:ext uri="{FF2B5EF4-FFF2-40B4-BE49-F238E27FC236}">
                  <a16:creationId xmlns:a16="http://schemas.microsoft.com/office/drawing/2014/main" id="{0F4B0B58-2682-5546-8F87-7D82D2AADE2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995" name="Straight Arrow Connector 994">
              <a:extLst>
                <a:ext uri="{FF2B5EF4-FFF2-40B4-BE49-F238E27FC236}">
                  <a16:creationId xmlns:a16="http://schemas.microsoft.com/office/drawing/2014/main" id="{4C96284B-C809-B94E-97E6-35F0FCC08B83}"/>
                </a:ext>
              </a:extLst>
            </p:cNvPr>
            <p:cNvCxnSpPr>
              <a:cxnSpLocks noChangeAspect="1"/>
              <a:stCxn id="993" idx="4"/>
              <a:endCxn id="994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Arrow Connector 995">
              <a:extLst>
                <a:ext uri="{FF2B5EF4-FFF2-40B4-BE49-F238E27FC236}">
                  <a16:creationId xmlns:a16="http://schemas.microsoft.com/office/drawing/2014/main" id="{C6F2229A-CA9F-0E43-A3ED-2569930BE19A}"/>
                </a:ext>
              </a:extLst>
            </p:cNvPr>
            <p:cNvCxnSpPr>
              <a:cxnSpLocks/>
              <a:stCxn id="990" idx="4"/>
              <a:endCxn id="993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Straight Arrow Connector 996">
              <a:extLst>
                <a:ext uri="{FF2B5EF4-FFF2-40B4-BE49-F238E27FC236}">
                  <a16:creationId xmlns:a16="http://schemas.microsoft.com/office/drawing/2014/main" id="{EE056A6F-5FD1-9548-828E-C084A4016BED}"/>
                </a:ext>
              </a:extLst>
            </p:cNvPr>
            <p:cNvCxnSpPr>
              <a:cxnSpLocks noChangeAspect="1"/>
              <a:stCxn id="978" idx="3"/>
              <a:endCxn id="990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8" name="Rectangle 997">
              <a:extLst>
                <a:ext uri="{FF2B5EF4-FFF2-40B4-BE49-F238E27FC236}">
                  <a16:creationId xmlns:a16="http://schemas.microsoft.com/office/drawing/2014/main" id="{BFDEF637-4A3D-5A42-8102-7627311546BF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9" name="TextBox 998">
              <a:extLst>
                <a:ext uri="{FF2B5EF4-FFF2-40B4-BE49-F238E27FC236}">
                  <a16:creationId xmlns:a16="http://schemas.microsoft.com/office/drawing/2014/main" id="{9A3CB8AD-F778-9349-9736-6C69A979093C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000" name="TextBox 999">
              <a:extLst>
                <a:ext uri="{FF2B5EF4-FFF2-40B4-BE49-F238E27FC236}">
                  <a16:creationId xmlns:a16="http://schemas.microsoft.com/office/drawing/2014/main" id="{90D74143-8032-9646-85F0-7B4642B62A9E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01" name="Straight Arrow Connector 1000">
              <a:extLst>
                <a:ext uri="{FF2B5EF4-FFF2-40B4-BE49-F238E27FC236}">
                  <a16:creationId xmlns:a16="http://schemas.microsoft.com/office/drawing/2014/main" id="{72B6B86B-0B73-8A40-8C51-4668A08A01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Arrow Connector 1001">
              <a:extLst>
                <a:ext uri="{FF2B5EF4-FFF2-40B4-BE49-F238E27FC236}">
                  <a16:creationId xmlns:a16="http://schemas.microsoft.com/office/drawing/2014/main" id="{E5076546-D98C-C24C-94B4-1A163580C2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Arrow Connector 1002">
              <a:extLst>
                <a:ext uri="{FF2B5EF4-FFF2-40B4-BE49-F238E27FC236}">
                  <a16:creationId xmlns:a16="http://schemas.microsoft.com/office/drawing/2014/main" id="{969830A7-7FF5-8E4B-AFB7-8F9D92000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4" name="TextBox 1003">
              <a:extLst>
                <a:ext uri="{FF2B5EF4-FFF2-40B4-BE49-F238E27FC236}">
                  <a16:creationId xmlns:a16="http://schemas.microsoft.com/office/drawing/2014/main" id="{10545A3E-6C0D-1640-A8BB-C145C9906893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005" name="Freeform 1004">
              <a:extLst>
                <a:ext uri="{FF2B5EF4-FFF2-40B4-BE49-F238E27FC236}">
                  <a16:creationId xmlns:a16="http://schemas.microsoft.com/office/drawing/2014/main" id="{F16A3672-2A8D-964F-B56E-B56FF00DB7F7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6" name="TextBox 1005">
              <a:extLst>
                <a:ext uri="{FF2B5EF4-FFF2-40B4-BE49-F238E27FC236}">
                  <a16:creationId xmlns:a16="http://schemas.microsoft.com/office/drawing/2014/main" id="{16B2894B-4465-4E4D-80D9-BA1FC5AF5046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007" name="TextBox 1006">
              <a:extLst>
                <a:ext uri="{FF2B5EF4-FFF2-40B4-BE49-F238E27FC236}">
                  <a16:creationId xmlns:a16="http://schemas.microsoft.com/office/drawing/2014/main" id="{DF483394-4EA8-FD42-B0CE-EC9926D19C5D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008" name="Straight Arrow Connector 1007">
              <a:extLst>
                <a:ext uri="{FF2B5EF4-FFF2-40B4-BE49-F238E27FC236}">
                  <a16:creationId xmlns:a16="http://schemas.microsoft.com/office/drawing/2014/main" id="{F2F1527E-CEBE-0C44-8E18-A09485A91F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Straight Arrow Connector 1008">
              <a:extLst>
                <a:ext uri="{FF2B5EF4-FFF2-40B4-BE49-F238E27FC236}">
                  <a16:creationId xmlns:a16="http://schemas.microsoft.com/office/drawing/2014/main" id="{CF4445DF-EFCA-7347-A312-6769C0DC7F45}"/>
                </a:ext>
              </a:extLst>
            </p:cNvPr>
            <p:cNvCxnSpPr>
              <a:cxnSpLocks/>
              <a:endCxn id="991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0" name="TextBox 1009">
              <a:extLst>
                <a:ext uri="{FF2B5EF4-FFF2-40B4-BE49-F238E27FC236}">
                  <a16:creationId xmlns:a16="http://schemas.microsoft.com/office/drawing/2014/main" id="{DB222748-1F6C-0B4B-B1BD-CC028645A01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11" name="TextBox 1010">
              <a:extLst>
                <a:ext uri="{FF2B5EF4-FFF2-40B4-BE49-F238E27FC236}">
                  <a16:creationId xmlns:a16="http://schemas.microsoft.com/office/drawing/2014/main" id="{AECE764C-C860-8442-A691-778549FE2BB2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012" name="Straight Arrow Connector 1011">
              <a:extLst>
                <a:ext uri="{FF2B5EF4-FFF2-40B4-BE49-F238E27FC236}">
                  <a16:creationId xmlns:a16="http://schemas.microsoft.com/office/drawing/2014/main" id="{A7507142-D79A-D241-A31E-08CE11D46002}"/>
                </a:ext>
              </a:extLst>
            </p:cNvPr>
            <p:cNvCxnSpPr>
              <a:cxnSpLocks/>
              <a:endCxn id="990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3" name="TextBox 1012">
              <a:extLst>
                <a:ext uri="{FF2B5EF4-FFF2-40B4-BE49-F238E27FC236}">
                  <a16:creationId xmlns:a16="http://schemas.microsoft.com/office/drawing/2014/main" id="{D4FEA1CC-8547-5547-B1D4-189DEA0ED0A6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014" name="Straight Arrow Connector 1013">
              <a:extLst>
                <a:ext uri="{FF2B5EF4-FFF2-40B4-BE49-F238E27FC236}">
                  <a16:creationId xmlns:a16="http://schemas.microsoft.com/office/drawing/2014/main" id="{431D83F7-725A-0543-B702-C3C9F13C2601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5" name="TextBox 1014">
              <a:extLst>
                <a:ext uri="{FF2B5EF4-FFF2-40B4-BE49-F238E27FC236}">
                  <a16:creationId xmlns:a16="http://schemas.microsoft.com/office/drawing/2014/main" id="{D2332FA0-2290-8847-92D6-021488161C32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016" name="Straight Arrow Connector 1015">
              <a:extLst>
                <a:ext uri="{FF2B5EF4-FFF2-40B4-BE49-F238E27FC236}">
                  <a16:creationId xmlns:a16="http://schemas.microsoft.com/office/drawing/2014/main" id="{2974C746-F35B-2E41-82C8-B3B95CF00F9E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Arrow Connector 1016">
              <a:extLst>
                <a:ext uri="{FF2B5EF4-FFF2-40B4-BE49-F238E27FC236}">
                  <a16:creationId xmlns:a16="http://schemas.microsoft.com/office/drawing/2014/main" id="{8817A7DE-B8D5-A14F-BA3D-9EECCFA678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8" name="TextBox 1017">
              <a:extLst>
                <a:ext uri="{FF2B5EF4-FFF2-40B4-BE49-F238E27FC236}">
                  <a16:creationId xmlns:a16="http://schemas.microsoft.com/office/drawing/2014/main" id="{C0E24102-CBCB-8348-9723-89AC97E8E866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019" name="Freeform 1018">
              <a:extLst>
                <a:ext uri="{FF2B5EF4-FFF2-40B4-BE49-F238E27FC236}">
                  <a16:creationId xmlns:a16="http://schemas.microsoft.com/office/drawing/2014/main" id="{1F567EA7-14C4-254D-8682-7056CEB90529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0" name="TextBox 1019">
              <a:extLst>
                <a:ext uri="{FF2B5EF4-FFF2-40B4-BE49-F238E27FC236}">
                  <a16:creationId xmlns:a16="http://schemas.microsoft.com/office/drawing/2014/main" id="{8F884F16-19D7-9A47-886A-5605AECB6BB0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021" name="TextBox 1020">
              <a:extLst>
                <a:ext uri="{FF2B5EF4-FFF2-40B4-BE49-F238E27FC236}">
                  <a16:creationId xmlns:a16="http://schemas.microsoft.com/office/drawing/2014/main" id="{793989E2-9E67-5E4C-AC37-5D4A50DC493F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022" name="Straight Arrow Connector 1021">
              <a:extLst>
                <a:ext uri="{FF2B5EF4-FFF2-40B4-BE49-F238E27FC236}">
                  <a16:creationId xmlns:a16="http://schemas.microsoft.com/office/drawing/2014/main" id="{A17A3EF0-DE12-BB4C-9ADD-A541763E6B79}"/>
                </a:ext>
              </a:extLst>
            </p:cNvPr>
            <p:cNvCxnSpPr>
              <a:cxnSpLocks/>
              <a:stCxn id="990" idx="4"/>
              <a:endCxn id="991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3" name="Freeform 1022">
              <a:extLst>
                <a:ext uri="{FF2B5EF4-FFF2-40B4-BE49-F238E27FC236}">
                  <a16:creationId xmlns:a16="http://schemas.microsoft.com/office/drawing/2014/main" id="{EC60CABC-60DE-014D-A3A8-157B302618C8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Freeform 1023">
              <a:extLst>
                <a:ext uri="{FF2B5EF4-FFF2-40B4-BE49-F238E27FC236}">
                  <a16:creationId xmlns:a16="http://schemas.microsoft.com/office/drawing/2014/main" id="{48BBBB42-5DD0-414B-91E9-B67D5D7F5EA1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7F061E16-2F2A-1640-B8F1-90A85F1188A8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26" name="Straight Arrow Connector 1025">
              <a:extLst>
                <a:ext uri="{FF2B5EF4-FFF2-40B4-BE49-F238E27FC236}">
                  <a16:creationId xmlns:a16="http://schemas.microsoft.com/office/drawing/2014/main" id="{2E94A73F-AC9E-EA42-9235-229EB83D39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A9018EC3-8F10-DE4E-A4FD-C16133FEB9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C80A7EF9-F4C9-1744-9D62-11F5205DA0FB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029" name="Straight Arrow Connector 1028">
              <a:extLst>
                <a:ext uri="{FF2B5EF4-FFF2-40B4-BE49-F238E27FC236}">
                  <a16:creationId xmlns:a16="http://schemas.microsoft.com/office/drawing/2014/main" id="{E9EE6CEE-98D1-744A-A75E-9FC678309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6FA7000C-9FC5-D14A-8BBE-A4A338E4CDD2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031" name="Oval 1030">
            <a:extLst>
              <a:ext uri="{FF2B5EF4-FFF2-40B4-BE49-F238E27FC236}">
                <a16:creationId xmlns:a16="http://schemas.microsoft.com/office/drawing/2014/main" id="{30E1E4E2-08B3-4441-AC8F-31DB924B3CC7}"/>
              </a:ext>
            </a:extLst>
          </p:cNvPr>
          <p:cNvSpPr/>
          <p:nvPr/>
        </p:nvSpPr>
        <p:spPr>
          <a:xfrm>
            <a:off x="11387459" y="107352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8E4E4483-55C7-B84D-9501-3D7247FDFCF4}"/>
              </a:ext>
            </a:extLst>
          </p:cNvPr>
          <p:cNvSpPr/>
          <p:nvPr/>
        </p:nvSpPr>
        <p:spPr>
          <a:xfrm>
            <a:off x="11589288" y="102992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Oval 1032">
            <a:extLst>
              <a:ext uri="{FF2B5EF4-FFF2-40B4-BE49-F238E27FC236}">
                <a16:creationId xmlns:a16="http://schemas.microsoft.com/office/drawing/2014/main" id="{7B099612-4B5C-764B-8B38-B36E04D367F7}"/>
              </a:ext>
            </a:extLst>
          </p:cNvPr>
          <p:cNvSpPr/>
          <p:nvPr/>
        </p:nvSpPr>
        <p:spPr>
          <a:xfrm>
            <a:off x="11770563" y="107644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Oval 1033">
            <a:extLst>
              <a:ext uri="{FF2B5EF4-FFF2-40B4-BE49-F238E27FC236}">
                <a16:creationId xmlns:a16="http://schemas.microsoft.com/office/drawing/2014/main" id="{9F1C2037-C42A-174D-8E43-B848EB06AE83}"/>
              </a:ext>
            </a:extLst>
          </p:cNvPr>
          <p:cNvSpPr/>
          <p:nvPr/>
        </p:nvSpPr>
        <p:spPr>
          <a:xfrm>
            <a:off x="11903713" y="138284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F2A80D83-FA33-B841-8BF1-8173668DBD9B}"/>
              </a:ext>
            </a:extLst>
          </p:cNvPr>
          <p:cNvSpPr/>
          <p:nvPr/>
        </p:nvSpPr>
        <p:spPr>
          <a:xfrm>
            <a:off x="12084988" y="210313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62A31F5A-B925-D749-B166-17690A653DA8}"/>
              </a:ext>
            </a:extLst>
          </p:cNvPr>
          <p:cNvSpPr/>
          <p:nvPr/>
        </p:nvSpPr>
        <p:spPr>
          <a:xfrm>
            <a:off x="12266263" y="217853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E9A714F3-8943-D046-8589-B2AD355A1896}"/>
              </a:ext>
            </a:extLst>
          </p:cNvPr>
          <p:cNvSpPr/>
          <p:nvPr/>
        </p:nvSpPr>
        <p:spPr>
          <a:xfrm>
            <a:off x="12583898" y="291968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Oval 1037">
            <a:extLst>
              <a:ext uri="{FF2B5EF4-FFF2-40B4-BE49-F238E27FC236}">
                <a16:creationId xmlns:a16="http://schemas.microsoft.com/office/drawing/2014/main" id="{41FC89E0-8D80-9449-B3FA-4E4BC876085E}"/>
              </a:ext>
            </a:extLst>
          </p:cNvPr>
          <p:cNvSpPr/>
          <p:nvPr/>
        </p:nvSpPr>
        <p:spPr>
          <a:xfrm>
            <a:off x="12264660" y="478538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769458A2-4CCC-2A4D-83E1-977C03AC1E4F}"/>
              </a:ext>
            </a:extLst>
          </p:cNvPr>
          <p:cNvSpPr/>
          <p:nvPr/>
        </p:nvSpPr>
        <p:spPr>
          <a:xfrm>
            <a:off x="11562016" y="295657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4B814A1F-5288-864E-9F54-2D31074BA988}"/>
              </a:ext>
            </a:extLst>
          </p:cNvPr>
          <p:cNvSpPr/>
          <p:nvPr/>
        </p:nvSpPr>
        <p:spPr>
          <a:xfrm>
            <a:off x="11908022" y="214953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8BDB0A44-1177-4043-969C-7FCBC956016B}"/>
              </a:ext>
            </a:extLst>
          </p:cNvPr>
          <p:cNvSpPr/>
          <p:nvPr/>
        </p:nvSpPr>
        <p:spPr>
          <a:xfrm>
            <a:off x="12395704" y="290586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E556FBC4-F2C1-F648-B844-9EA3D1B79CCE}"/>
              </a:ext>
            </a:extLst>
          </p:cNvPr>
          <p:cNvSpPr/>
          <p:nvPr/>
        </p:nvSpPr>
        <p:spPr>
          <a:xfrm>
            <a:off x="11797330" y="291388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E5E661F4-6AB1-0945-950A-61C51E369D2F}"/>
              </a:ext>
            </a:extLst>
          </p:cNvPr>
          <p:cNvSpPr/>
          <p:nvPr/>
        </p:nvSpPr>
        <p:spPr>
          <a:xfrm>
            <a:off x="11687776" y="164278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1ADB1B16-6A1F-D648-A074-B79F672BA6DC}"/>
              </a:ext>
            </a:extLst>
          </p:cNvPr>
          <p:cNvSpPr/>
          <p:nvPr/>
        </p:nvSpPr>
        <p:spPr>
          <a:xfrm>
            <a:off x="11902927" y="482974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F1F6A9B9-AC22-1542-8288-4A7CDF3D2691}"/>
              </a:ext>
            </a:extLst>
          </p:cNvPr>
          <p:cNvSpPr/>
          <p:nvPr/>
        </p:nvSpPr>
        <p:spPr>
          <a:xfrm>
            <a:off x="13151605" y="351537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Oval 1045">
            <a:extLst>
              <a:ext uri="{FF2B5EF4-FFF2-40B4-BE49-F238E27FC236}">
                <a16:creationId xmlns:a16="http://schemas.microsoft.com/office/drawing/2014/main" id="{E24CD51B-F969-4E4D-824A-FE581DEE3134}"/>
              </a:ext>
            </a:extLst>
          </p:cNvPr>
          <p:cNvSpPr/>
          <p:nvPr/>
        </p:nvSpPr>
        <p:spPr>
          <a:xfrm>
            <a:off x="11869048" y="353692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E1AA154C-9C1E-864D-90B3-B23E65E6A779}"/>
              </a:ext>
            </a:extLst>
          </p:cNvPr>
          <p:cNvSpPr/>
          <p:nvPr/>
        </p:nvSpPr>
        <p:spPr>
          <a:xfrm>
            <a:off x="12306058" y="354235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BB817BF0-D485-E440-BF28-D39EB4BF8DDF}"/>
              </a:ext>
            </a:extLst>
          </p:cNvPr>
          <p:cNvSpPr/>
          <p:nvPr/>
        </p:nvSpPr>
        <p:spPr>
          <a:xfrm>
            <a:off x="12665726" y="378765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Oval 1048">
            <a:extLst>
              <a:ext uri="{FF2B5EF4-FFF2-40B4-BE49-F238E27FC236}">
                <a16:creationId xmlns:a16="http://schemas.microsoft.com/office/drawing/2014/main" id="{0B3D295F-AB28-994E-AA08-3295B2943367}"/>
              </a:ext>
            </a:extLst>
          </p:cNvPr>
          <p:cNvSpPr/>
          <p:nvPr/>
        </p:nvSpPr>
        <p:spPr>
          <a:xfrm>
            <a:off x="12495398" y="430312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30FBA6E6-894C-BB40-91E7-119001E4D68A}"/>
              </a:ext>
            </a:extLst>
          </p:cNvPr>
          <p:cNvSpPr/>
          <p:nvPr/>
        </p:nvSpPr>
        <p:spPr>
          <a:xfrm>
            <a:off x="13064655" y="429416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E41E270B-3308-B14A-B67B-B408EA93DDD4}"/>
              </a:ext>
            </a:extLst>
          </p:cNvPr>
          <p:cNvSpPr/>
          <p:nvPr/>
        </p:nvSpPr>
        <p:spPr>
          <a:xfrm>
            <a:off x="12102130" y="413307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B9EECCF3-6CC0-8142-81EA-80D2D9753A8F}"/>
              </a:ext>
            </a:extLst>
          </p:cNvPr>
          <p:cNvSpPr/>
          <p:nvPr/>
        </p:nvSpPr>
        <p:spPr>
          <a:xfrm>
            <a:off x="12982636" y="352080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185D82C4-77EE-5549-B8A0-FCB092DAB943}"/>
              </a:ext>
            </a:extLst>
          </p:cNvPr>
          <p:cNvSpPr txBox="1"/>
          <p:nvPr/>
        </p:nvSpPr>
        <p:spPr>
          <a:xfrm>
            <a:off x="13170678" y="2507122"/>
            <a:ext cx="731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…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5E445557-80C6-3D45-9C4D-7D947395AD56}"/>
              </a:ext>
            </a:extLst>
          </p:cNvPr>
          <p:cNvGrpSpPr/>
          <p:nvPr/>
        </p:nvGrpSpPr>
        <p:grpSpPr>
          <a:xfrm>
            <a:off x="13737867" y="717002"/>
            <a:ext cx="2444205" cy="4620717"/>
            <a:chOff x="332046" y="3492740"/>
            <a:chExt cx="2444205" cy="4620717"/>
          </a:xfrm>
        </p:grpSpPr>
        <p:sp>
          <p:nvSpPr>
            <p:cNvPr id="1133" name="Oval 1132">
              <a:extLst>
                <a:ext uri="{FF2B5EF4-FFF2-40B4-BE49-F238E27FC236}">
                  <a16:creationId xmlns:a16="http://schemas.microsoft.com/office/drawing/2014/main" id="{BB02375F-4377-824A-BBB4-5A19753630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134" name="Triangle 1133">
              <a:extLst>
                <a:ext uri="{FF2B5EF4-FFF2-40B4-BE49-F238E27FC236}">
                  <a16:creationId xmlns:a16="http://schemas.microsoft.com/office/drawing/2014/main" id="{A794DA1A-0051-A240-B1AE-58358E35C8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135" name="Oval 1134">
              <a:extLst>
                <a:ext uri="{FF2B5EF4-FFF2-40B4-BE49-F238E27FC236}">
                  <a16:creationId xmlns:a16="http://schemas.microsoft.com/office/drawing/2014/main" id="{90CBAB0C-CA72-804C-B508-935B2855D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1136" name="Triangle 1135">
              <a:extLst>
                <a:ext uri="{FF2B5EF4-FFF2-40B4-BE49-F238E27FC236}">
                  <a16:creationId xmlns:a16="http://schemas.microsoft.com/office/drawing/2014/main" id="{73C46717-3266-234A-968F-B86FE4D5EA4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E8DFAEB-8683-BC49-ACA1-8B56DCAD78B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138" name="Triangle 1137">
              <a:extLst>
                <a:ext uri="{FF2B5EF4-FFF2-40B4-BE49-F238E27FC236}">
                  <a16:creationId xmlns:a16="http://schemas.microsoft.com/office/drawing/2014/main" id="{4CF17BAF-403E-6548-8EF3-47181CC7525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139" name="Straight Arrow Connector 1138">
              <a:extLst>
                <a:ext uri="{FF2B5EF4-FFF2-40B4-BE49-F238E27FC236}">
                  <a16:creationId xmlns:a16="http://schemas.microsoft.com/office/drawing/2014/main" id="{91B6A92E-BD4F-294B-B978-705AB1158113}"/>
                </a:ext>
              </a:extLst>
            </p:cNvPr>
            <p:cNvCxnSpPr>
              <a:cxnSpLocks/>
              <a:stCxn id="1137" idx="2"/>
              <a:endCxn id="1138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0" name="Oval 1139">
              <a:extLst>
                <a:ext uri="{FF2B5EF4-FFF2-40B4-BE49-F238E27FC236}">
                  <a16:creationId xmlns:a16="http://schemas.microsoft.com/office/drawing/2014/main" id="{775137AC-897A-A440-BB62-73050694331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1141" name="Straight Arrow Connector 1140">
              <a:extLst>
                <a:ext uri="{FF2B5EF4-FFF2-40B4-BE49-F238E27FC236}">
                  <a16:creationId xmlns:a16="http://schemas.microsoft.com/office/drawing/2014/main" id="{A79FE678-444E-B24C-8C82-0B2FCD1D5FBC}"/>
                </a:ext>
              </a:extLst>
            </p:cNvPr>
            <p:cNvCxnSpPr>
              <a:cxnSpLocks noChangeAspect="1"/>
              <a:stCxn id="1150" idx="4"/>
              <a:endCxn id="1140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2" name="Freeform 1141">
              <a:extLst>
                <a:ext uri="{FF2B5EF4-FFF2-40B4-BE49-F238E27FC236}">
                  <a16:creationId xmlns:a16="http://schemas.microsoft.com/office/drawing/2014/main" id="{7883070B-C13B-7F45-BEB1-0525ADC34BBA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3" name="Straight Arrow Connector 1142">
              <a:extLst>
                <a:ext uri="{FF2B5EF4-FFF2-40B4-BE49-F238E27FC236}">
                  <a16:creationId xmlns:a16="http://schemas.microsoft.com/office/drawing/2014/main" id="{8D105F61-4DF5-0444-A8FD-1493BD830EC5}"/>
                </a:ext>
              </a:extLst>
            </p:cNvPr>
            <p:cNvCxnSpPr>
              <a:cxnSpLocks/>
              <a:stCxn id="1137" idx="2"/>
              <a:endCxn id="1136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4" name="Straight Arrow Connector 1143">
              <a:extLst>
                <a:ext uri="{FF2B5EF4-FFF2-40B4-BE49-F238E27FC236}">
                  <a16:creationId xmlns:a16="http://schemas.microsoft.com/office/drawing/2014/main" id="{A7BED5C3-DC51-0A4B-8D87-970D2C10209C}"/>
                </a:ext>
              </a:extLst>
            </p:cNvPr>
            <p:cNvCxnSpPr>
              <a:cxnSpLocks/>
              <a:endCxn id="1146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5" name="Freeform 1144">
              <a:extLst>
                <a:ext uri="{FF2B5EF4-FFF2-40B4-BE49-F238E27FC236}">
                  <a16:creationId xmlns:a16="http://schemas.microsoft.com/office/drawing/2014/main" id="{6CB3B3D9-7307-D14C-9A61-B15478B730C1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1146" name="Oval 1145">
              <a:extLst>
                <a:ext uri="{FF2B5EF4-FFF2-40B4-BE49-F238E27FC236}">
                  <a16:creationId xmlns:a16="http://schemas.microsoft.com/office/drawing/2014/main" id="{3DC36D91-EDB5-B143-B9CF-938172351BC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147" name="Oval 1146">
              <a:extLst>
                <a:ext uri="{FF2B5EF4-FFF2-40B4-BE49-F238E27FC236}">
                  <a16:creationId xmlns:a16="http://schemas.microsoft.com/office/drawing/2014/main" id="{681F52B4-CE55-CA4D-A882-5E503E0954F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148" name="Straight Arrow Connector 1147">
              <a:extLst>
                <a:ext uri="{FF2B5EF4-FFF2-40B4-BE49-F238E27FC236}">
                  <a16:creationId xmlns:a16="http://schemas.microsoft.com/office/drawing/2014/main" id="{9E70FA15-4587-2648-A748-C9D037DC5E44}"/>
                </a:ext>
              </a:extLst>
            </p:cNvPr>
            <p:cNvCxnSpPr>
              <a:cxnSpLocks noChangeAspect="1"/>
              <a:stCxn id="1147" idx="4"/>
              <a:endCxn id="1150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9" name="Oval 1148">
              <a:extLst>
                <a:ext uri="{FF2B5EF4-FFF2-40B4-BE49-F238E27FC236}">
                  <a16:creationId xmlns:a16="http://schemas.microsoft.com/office/drawing/2014/main" id="{239C9C7C-7262-CE45-A595-7ED80A03445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50" name="Oval 1149">
              <a:extLst>
                <a:ext uri="{FF2B5EF4-FFF2-40B4-BE49-F238E27FC236}">
                  <a16:creationId xmlns:a16="http://schemas.microsoft.com/office/drawing/2014/main" id="{9AB45ABD-6238-2B4E-8416-9749D1767DD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151" name="Straight Arrow Connector 1150">
              <a:extLst>
                <a:ext uri="{FF2B5EF4-FFF2-40B4-BE49-F238E27FC236}">
                  <a16:creationId xmlns:a16="http://schemas.microsoft.com/office/drawing/2014/main" id="{CD2B7379-468A-6A4A-8FEC-2732278C25B5}"/>
                </a:ext>
              </a:extLst>
            </p:cNvPr>
            <p:cNvCxnSpPr>
              <a:cxnSpLocks noChangeAspect="1"/>
              <a:stCxn id="1149" idx="4"/>
              <a:endCxn id="1150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Straight Arrow Connector 1151">
              <a:extLst>
                <a:ext uri="{FF2B5EF4-FFF2-40B4-BE49-F238E27FC236}">
                  <a16:creationId xmlns:a16="http://schemas.microsoft.com/office/drawing/2014/main" id="{D824B5B3-D010-454A-A557-B9BD0E52016A}"/>
                </a:ext>
              </a:extLst>
            </p:cNvPr>
            <p:cNvCxnSpPr>
              <a:cxnSpLocks/>
              <a:stCxn id="1146" idx="4"/>
              <a:endCxn id="1149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Straight Arrow Connector 1152">
              <a:extLst>
                <a:ext uri="{FF2B5EF4-FFF2-40B4-BE49-F238E27FC236}">
                  <a16:creationId xmlns:a16="http://schemas.microsoft.com/office/drawing/2014/main" id="{3CEAFF12-8B9A-E54E-8029-5D223FF415EC}"/>
                </a:ext>
              </a:extLst>
            </p:cNvPr>
            <p:cNvCxnSpPr>
              <a:cxnSpLocks noChangeAspect="1"/>
              <a:stCxn id="1134" idx="3"/>
              <a:endCxn id="1146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4A3C3DDE-F318-4F41-BDF6-7F665E686386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TextBox 1154">
              <a:extLst>
                <a:ext uri="{FF2B5EF4-FFF2-40B4-BE49-F238E27FC236}">
                  <a16:creationId xmlns:a16="http://schemas.microsoft.com/office/drawing/2014/main" id="{ACC6EC38-C34C-8941-8C2E-A25BAB08920A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156" name="TextBox 1155">
              <a:extLst>
                <a:ext uri="{FF2B5EF4-FFF2-40B4-BE49-F238E27FC236}">
                  <a16:creationId xmlns:a16="http://schemas.microsoft.com/office/drawing/2014/main" id="{1FF568C0-FDA1-174E-91F7-9943942240B5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57" name="Straight Arrow Connector 1156">
              <a:extLst>
                <a:ext uri="{FF2B5EF4-FFF2-40B4-BE49-F238E27FC236}">
                  <a16:creationId xmlns:a16="http://schemas.microsoft.com/office/drawing/2014/main" id="{B9E735C3-27C3-0A44-A58B-51A548B46B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Straight Arrow Connector 1157">
              <a:extLst>
                <a:ext uri="{FF2B5EF4-FFF2-40B4-BE49-F238E27FC236}">
                  <a16:creationId xmlns:a16="http://schemas.microsoft.com/office/drawing/2014/main" id="{DF9AF48F-9F02-DB4B-BEA1-1F02EE5B1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Straight Arrow Connector 1158">
              <a:extLst>
                <a:ext uri="{FF2B5EF4-FFF2-40B4-BE49-F238E27FC236}">
                  <a16:creationId xmlns:a16="http://schemas.microsoft.com/office/drawing/2014/main" id="{9FE464EE-9AB0-0746-B48A-90C2683B9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0" name="TextBox 1159">
              <a:extLst>
                <a:ext uri="{FF2B5EF4-FFF2-40B4-BE49-F238E27FC236}">
                  <a16:creationId xmlns:a16="http://schemas.microsoft.com/office/drawing/2014/main" id="{A24DDD54-781A-B741-92AE-D1F3C945C04A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161" name="Freeform 1160">
              <a:extLst>
                <a:ext uri="{FF2B5EF4-FFF2-40B4-BE49-F238E27FC236}">
                  <a16:creationId xmlns:a16="http://schemas.microsoft.com/office/drawing/2014/main" id="{DEE3C3ED-909D-BD45-AE24-A87972923AA7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TextBox 1161">
              <a:extLst>
                <a:ext uri="{FF2B5EF4-FFF2-40B4-BE49-F238E27FC236}">
                  <a16:creationId xmlns:a16="http://schemas.microsoft.com/office/drawing/2014/main" id="{BD303320-D589-5845-8E63-0DE6756B6835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163" name="TextBox 1162">
              <a:extLst>
                <a:ext uri="{FF2B5EF4-FFF2-40B4-BE49-F238E27FC236}">
                  <a16:creationId xmlns:a16="http://schemas.microsoft.com/office/drawing/2014/main" id="{10C7F22C-5D1A-6546-955D-FE9C4A30CA33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164" name="Straight Arrow Connector 1163">
              <a:extLst>
                <a:ext uri="{FF2B5EF4-FFF2-40B4-BE49-F238E27FC236}">
                  <a16:creationId xmlns:a16="http://schemas.microsoft.com/office/drawing/2014/main" id="{3E8B8270-E2A5-D646-9C45-5F5FFCEA69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5" name="Straight Arrow Connector 1164">
              <a:extLst>
                <a:ext uri="{FF2B5EF4-FFF2-40B4-BE49-F238E27FC236}">
                  <a16:creationId xmlns:a16="http://schemas.microsoft.com/office/drawing/2014/main" id="{23019B8F-B6D9-F74F-9044-ADF143CC5FCB}"/>
                </a:ext>
              </a:extLst>
            </p:cNvPr>
            <p:cNvCxnSpPr>
              <a:cxnSpLocks/>
              <a:endCxn id="1147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6" name="TextBox 1165">
              <a:extLst>
                <a:ext uri="{FF2B5EF4-FFF2-40B4-BE49-F238E27FC236}">
                  <a16:creationId xmlns:a16="http://schemas.microsoft.com/office/drawing/2014/main" id="{265E322A-EB01-BD40-93C2-33773578E202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167" name="TextBox 1166">
              <a:extLst>
                <a:ext uri="{FF2B5EF4-FFF2-40B4-BE49-F238E27FC236}">
                  <a16:creationId xmlns:a16="http://schemas.microsoft.com/office/drawing/2014/main" id="{1318C0B3-1B02-8649-8B82-EF34E403331D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168" name="Straight Arrow Connector 1167">
              <a:extLst>
                <a:ext uri="{FF2B5EF4-FFF2-40B4-BE49-F238E27FC236}">
                  <a16:creationId xmlns:a16="http://schemas.microsoft.com/office/drawing/2014/main" id="{5F699421-7BB9-5E4C-806C-0B6D39B87D62}"/>
                </a:ext>
              </a:extLst>
            </p:cNvPr>
            <p:cNvCxnSpPr>
              <a:cxnSpLocks/>
              <a:endCxn id="1146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9" name="TextBox 1168">
              <a:extLst>
                <a:ext uri="{FF2B5EF4-FFF2-40B4-BE49-F238E27FC236}">
                  <a16:creationId xmlns:a16="http://schemas.microsoft.com/office/drawing/2014/main" id="{DF42C2CF-8176-704C-A814-C978B5F3EFEA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170" name="Straight Arrow Connector 1169">
              <a:extLst>
                <a:ext uri="{FF2B5EF4-FFF2-40B4-BE49-F238E27FC236}">
                  <a16:creationId xmlns:a16="http://schemas.microsoft.com/office/drawing/2014/main" id="{337D7A0E-597C-6C41-A2FA-17E0F2A26660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1" name="TextBox 1170">
              <a:extLst>
                <a:ext uri="{FF2B5EF4-FFF2-40B4-BE49-F238E27FC236}">
                  <a16:creationId xmlns:a16="http://schemas.microsoft.com/office/drawing/2014/main" id="{E60B244C-CB85-7D4A-BF07-B3FD813927F9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172" name="Straight Arrow Connector 1171">
              <a:extLst>
                <a:ext uri="{FF2B5EF4-FFF2-40B4-BE49-F238E27FC236}">
                  <a16:creationId xmlns:a16="http://schemas.microsoft.com/office/drawing/2014/main" id="{EB91383B-A35F-BF4C-9527-11B903AEC820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3" name="Straight Arrow Connector 1172">
              <a:extLst>
                <a:ext uri="{FF2B5EF4-FFF2-40B4-BE49-F238E27FC236}">
                  <a16:creationId xmlns:a16="http://schemas.microsoft.com/office/drawing/2014/main" id="{F8A998E2-EC7D-CB4A-8225-5D157926FB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4" name="TextBox 1173">
              <a:extLst>
                <a:ext uri="{FF2B5EF4-FFF2-40B4-BE49-F238E27FC236}">
                  <a16:creationId xmlns:a16="http://schemas.microsoft.com/office/drawing/2014/main" id="{4240FCA2-2C5D-784F-86E9-1FDE2F507897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175" name="Freeform 1174">
              <a:extLst>
                <a:ext uri="{FF2B5EF4-FFF2-40B4-BE49-F238E27FC236}">
                  <a16:creationId xmlns:a16="http://schemas.microsoft.com/office/drawing/2014/main" id="{B15F72C0-2FCD-F04D-BE86-540B962A57D7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TextBox 1175">
              <a:extLst>
                <a:ext uri="{FF2B5EF4-FFF2-40B4-BE49-F238E27FC236}">
                  <a16:creationId xmlns:a16="http://schemas.microsoft.com/office/drawing/2014/main" id="{5BC789ED-E9AF-3C4F-9609-54A57C58927B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177" name="TextBox 1176">
              <a:extLst>
                <a:ext uri="{FF2B5EF4-FFF2-40B4-BE49-F238E27FC236}">
                  <a16:creationId xmlns:a16="http://schemas.microsoft.com/office/drawing/2014/main" id="{B7688C14-F320-5F47-A9B5-00F4AEEFEDF3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178" name="Straight Arrow Connector 1177">
              <a:extLst>
                <a:ext uri="{FF2B5EF4-FFF2-40B4-BE49-F238E27FC236}">
                  <a16:creationId xmlns:a16="http://schemas.microsoft.com/office/drawing/2014/main" id="{07361607-FCDF-5548-B437-C8F1D068BD9C}"/>
                </a:ext>
              </a:extLst>
            </p:cNvPr>
            <p:cNvCxnSpPr>
              <a:cxnSpLocks/>
              <a:stCxn id="1146" idx="4"/>
              <a:endCxn id="1147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9" name="Freeform 1178">
              <a:extLst>
                <a:ext uri="{FF2B5EF4-FFF2-40B4-BE49-F238E27FC236}">
                  <a16:creationId xmlns:a16="http://schemas.microsoft.com/office/drawing/2014/main" id="{BDD89BEF-0679-CC4D-97D0-699EF6D42972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Freeform 1179">
              <a:extLst>
                <a:ext uri="{FF2B5EF4-FFF2-40B4-BE49-F238E27FC236}">
                  <a16:creationId xmlns:a16="http://schemas.microsoft.com/office/drawing/2014/main" id="{6EBEE6CE-0722-6940-98B8-B37A5A68D874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TextBox 1180">
              <a:extLst>
                <a:ext uri="{FF2B5EF4-FFF2-40B4-BE49-F238E27FC236}">
                  <a16:creationId xmlns:a16="http://schemas.microsoft.com/office/drawing/2014/main" id="{2CBFC3F1-1949-2947-A1C7-5BCFD797F963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82" name="Straight Arrow Connector 1181">
              <a:extLst>
                <a:ext uri="{FF2B5EF4-FFF2-40B4-BE49-F238E27FC236}">
                  <a16:creationId xmlns:a16="http://schemas.microsoft.com/office/drawing/2014/main" id="{BAA2519D-A4C3-EC47-86AE-18742DCD9C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Straight Arrow Connector 1182">
              <a:extLst>
                <a:ext uri="{FF2B5EF4-FFF2-40B4-BE49-F238E27FC236}">
                  <a16:creationId xmlns:a16="http://schemas.microsoft.com/office/drawing/2014/main" id="{5FC6840A-BC38-C94B-A5FF-0ED6608E06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4" name="TextBox 1183">
              <a:extLst>
                <a:ext uri="{FF2B5EF4-FFF2-40B4-BE49-F238E27FC236}">
                  <a16:creationId xmlns:a16="http://schemas.microsoft.com/office/drawing/2014/main" id="{95BF8637-3AE2-3449-9C27-6918781C1B52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185" name="Straight Arrow Connector 1184">
              <a:extLst>
                <a:ext uri="{FF2B5EF4-FFF2-40B4-BE49-F238E27FC236}">
                  <a16:creationId xmlns:a16="http://schemas.microsoft.com/office/drawing/2014/main" id="{1A21C3CE-3373-174C-8306-4923BAE9AE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6" name="TextBox 1185">
              <a:extLst>
                <a:ext uri="{FF2B5EF4-FFF2-40B4-BE49-F238E27FC236}">
                  <a16:creationId xmlns:a16="http://schemas.microsoft.com/office/drawing/2014/main" id="{B34D4C6A-708A-D84A-85F0-137E364604D3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187" name="Oval 1186">
            <a:extLst>
              <a:ext uri="{FF2B5EF4-FFF2-40B4-BE49-F238E27FC236}">
                <a16:creationId xmlns:a16="http://schemas.microsoft.com/office/drawing/2014/main" id="{6F9652F5-B617-9D41-BAA7-1BBB55F62383}"/>
              </a:ext>
            </a:extLst>
          </p:cNvPr>
          <p:cNvSpPr/>
          <p:nvPr/>
        </p:nvSpPr>
        <p:spPr>
          <a:xfrm>
            <a:off x="13903582" y="107254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Oval 1187">
            <a:extLst>
              <a:ext uri="{FF2B5EF4-FFF2-40B4-BE49-F238E27FC236}">
                <a16:creationId xmlns:a16="http://schemas.microsoft.com/office/drawing/2014/main" id="{0DA4FD97-6253-C748-8B07-63B9E73DAC4F}"/>
              </a:ext>
            </a:extLst>
          </p:cNvPr>
          <p:cNvSpPr/>
          <p:nvPr/>
        </p:nvSpPr>
        <p:spPr>
          <a:xfrm>
            <a:off x="14105411" y="102893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Oval 1188">
            <a:extLst>
              <a:ext uri="{FF2B5EF4-FFF2-40B4-BE49-F238E27FC236}">
                <a16:creationId xmlns:a16="http://schemas.microsoft.com/office/drawing/2014/main" id="{333ECA14-3C81-5E40-ACCB-F8C24F6F64D8}"/>
              </a:ext>
            </a:extLst>
          </p:cNvPr>
          <p:cNvSpPr/>
          <p:nvPr/>
        </p:nvSpPr>
        <p:spPr>
          <a:xfrm>
            <a:off x="14286686" y="107545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" name="Oval 1189">
            <a:extLst>
              <a:ext uri="{FF2B5EF4-FFF2-40B4-BE49-F238E27FC236}">
                <a16:creationId xmlns:a16="http://schemas.microsoft.com/office/drawing/2014/main" id="{262EC48C-470E-3146-AC02-8EEB5DFC2792}"/>
              </a:ext>
            </a:extLst>
          </p:cNvPr>
          <p:cNvSpPr/>
          <p:nvPr/>
        </p:nvSpPr>
        <p:spPr>
          <a:xfrm>
            <a:off x="14419836" y="138186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Oval 1190">
            <a:extLst>
              <a:ext uri="{FF2B5EF4-FFF2-40B4-BE49-F238E27FC236}">
                <a16:creationId xmlns:a16="http://schemas.microsoft.com/office/drawing/2014/main" id="{F8C8D894-67FB-104A-8426-2275AE6D3983}"/>
              </a:ext>
            </a:extLst>
          </p:cNvPr>
          <p:cNvSpPr/>
          <p:nvPr/>
        </p:nvSpPr>
        <p:spPr>
          <a:xfrm>
            <a:off x="14601111" y="210214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2" name="Oval 1191">
            <a:extLst>
              <a:ext uri="{FF2B5EF4-FFF2-40B4-BE49-F238E27FC236}">
                <a16:creationId xmlns:a16="http://schemas.microsoft.com/office/drawing/2014/main" id="{CB3702AA-0E65-9549-8B3A-C7592E42DDF8}"/>
              </a:ext>
            </a:extLst>
          </p:cNvPr>
          <p:cNvSpPr/>
          <p:nvPr/>
        </p:nvSpPr>
        <p:spPr>
          <a:xfrm>
            <a:off x="14782386" y="217754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" name="Oval 1192">
            <a:extLst>
              <a:ext uri="{FF2B5EF4-FFF2-40B4-BE49-F238E27FC236}">
                <a16:creationId xmlns:a16="http://schemas.microsoft.com/office/drawing/2014/main" id="{42B99571-0DF8-EC49-A598-7C04E3F42CBE}"/>
              </a:ext>
            </a:extLst>
          </p:cNvPr>
          <p:cNvSpPr/>
          <p:nvPr/>
        </p:nvSpPr>
        <p:spPr>
          <a:xfrm>
            <a:off x="15100021" y="291869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" name="Oval 1193">
            <a:extLst>
              <a:ext uri="{FF2B5EF4-FFF2-40B4-BE49-F238E27FC236}">
                <a16:creationId xmlns:a16="http://schemas.microsoft.com/office/drawing/2014/main" id="{5B70A972-847C-FC4C-85AF-FFAA23296544}"/>
              </a:ext>
            </a:extLst>
          </p:cNvPr>
          <p:cNvSpPr/>
          <p:nvPr/>
        </p:nvSpPr>
        <p:spPr>
          <a:xfrm>
            <a:off x="14780783" y="478439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Oval 1194">
            <a:extLst>
              <a:ext uri="{FF2B5EF4-FFF2-40B4-BE49-F238E27FC236}">
                <a16:creationId xmlns:a16="http://schemas.microsoft.com/office/drawing/2014/main" id="{D0B6E98C-7D87-EA47-B048-69C814ECE619}"/>
              </a:ext>
            </a:extLst>
          </p:cNvPr>
          <p:cNvSpPr/>
          <p:nvPr/>
        </p:nvSpPr>
        <p:spPr>
          <a:xfrm>
            <a:off x="14078139" y="295558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Oval 1195">
            <a:extLst>
              <a:ext uri="{FF2B5EF4-FFF2-40B4-BE49-F238E27FC236}">
                <a16:creationId xmlns:a16="http://schemas.microsoft.com/office/drawing/2014/main" id="{46339CCA-D9DB-054E-927C-584834B3D66C}"/>
              </a:ext>
            </a:extLst>
          </p:cNvPr>
          <p:cNvSpPr/>
          <p:nvPr/>
        </p:nvSpPr>
        <p:spPr>
          <a:xfrm>
            <a:off x="14424145" y="214854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Oval 1198">
            <a:extLst>
              <a:ext uri="{FF2B5EF4-FFF2-40B4-BE49-F238E27FC236}">
                <a16:creationId xmlns:a16="http://schemas.microsoft.com/office/drawing/2014/main" id="{2C130829-B31C-064A-ADD8-C80B3DB1D192}"/>
              </a:ext>
            </a:extLst>
          </p:cNvPr>
          <p:cNvSpPr/>
          <p:nvPr/>
        </p:nvSpPr>
        <p:spPr>
          <a:xfrm>
            <a:off x="14203899" y="164179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Oval 1199">
            <a:extLst>
              <a:ext uri="{FF2B5EF4-FFF2-40B4-BE49-F238E27FC236}">
                <a16:creationId xmlns:a16="http://schemas.microsoft.com/office/drawing/2014/main" id="{7045C268-F366-1A4C-9881-B7D78E635DE1}"/>
              </a:ext>
            </a:extLst>
          </p:cNvPr>
          <p:cNvSpPr/>
          <p:nvPr/>
        </p:nvSpPr>
        <p:spPr>
          <a:xfrm>
            <a:off x="14419050" y="4828752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Oval 1200">
            <a:extLst>
              <a:ext uri="{FF2B5EF4-FFF2-40B4-BE49-F238E27FC236}">
                <a16:creationId xmlns:a16="http://schemas.microsoft.com/office/drawing/2014/main" id="{0518059A-C9E0-DE44-BA01-92F49F3FA267}"/>
              </a:ext>
            </a:extLst>
          </p:cNvPr>
          <p:cNvSpPr/>
          <p:nvPr/>
        </p:nvSpPr>
        <p:spPr>
          <a:xfrm>
            <a:off x="15667728" y="351438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" name="Oval 1204">
            <a:extLst>
              <a:ext uri="{FF2B5EF4-FFF2-40B4-BE49-F238E27FC236}">
                <a16:creationId xmlns:a16="http://schemas.microsoft.com/office/drawing/2014/main" id="{5CAE07C7-3655-F940-9321-66A8A9E7661B}"/>
              </a:ext>
            </a:extLst>
          </p:cNvPr>
          <p:cNvSpPr/>
          <p:nvPr/>
        </p:nvSpPr>
        <p:spPr>
          <a:xfrm>
            <a:off x="15011521" y="4302137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Oval 1205">
            <a:extLst>
              <a:ext uri="{FF2B5EF4-FFF2-40B4-BE49-F238E27FC236}">
                <a16:creationId xmlns:a16="http://schemas.microsoft.com/office/drawing/2014/main" id="{A7727976-7ACB-1341-B527-94219CDF45FF}"/>
              </a:ext>
            </a:extLst>
          </p:cNvPr>
          <p:cNvSpPr/>
          <p:nvPr/>
        </p:nvSpPr>
        <p:spPr>
          <a:xfrm>
            <a:off x="15580778" y="429317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Oval 1207">
            <a:extLst>
              <a:ext uri="{FF2B5EF4-FFF2-40B4-BE49-F238E27FC236}">
                <a16:creationId xmlns:a16="http://schemas.microsoft.com/office/drawing/2014/main" id="{F23A573C-99BA-FB48-9EEB-E42232C714FB}"/>
              </a:ext>
            </a:extLst>
          </p:cNvPr>
          <p:cNvSpPr/>
          <p:nvPr/>
        </p:nvSpPr>
        <p:spPr>
          <a:xfrm>
            <a:off x="15352002" y="411812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Oval 1208">
            <a:extLst>
              <a:ext uri="{FF2B5EF4-FFF2-40B4-BE49-F238E27FC236}">
                <a16:creationId xmlns:a16="http://schemas.microsoft.com/office/drawing/2014/main" id="{F5969EFC-9B88-B840-853E-9B78F0FCF037}"/>
              </a:ext>
            </a:extLst>
          </p:cNvPr>
          <p:cNvSpPr/>
          <p:nvPr/>
        </p:nvSpPr>
        <p:spPr>
          <a:xfrm>
            <a:off x="15865650" y="412376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Oval 1209">
            <a:extLst>
              <a:ext uri="{FF2B5EF4-FFF2-40B4-BE49-F238E27FC236}">
                <a16:creationId xmlns:a16="http://schemas.microsoft.com/office/drawing/2014/main" id="{7006958C-5275-EE49-BECE-790237C1B2D4}"/>
              </a:ext>
            </a:extLst>
          </p:cNvPr>
          <p:cNvSpPr/>
          <p:nvPr/>
        </p:nvSpPr>
        <p:spPr>
          <a:xfrm>
            <a:off x="15186902" y="378792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62302C47-4077-C14D-976A-4C6571255EE8}"/>
              </a:ext>
            </a:extLst>
          </p:cNvPr>
          <p:cNvGrpSpPr/>
          <p:nvPr/>
        </p:nvGrpSpPr>
        <p:grpSpPr>
          <a:xfrm>
            <a:off x="15925496" y="700728"/>
            <a:ext cx="2444205" cy="4620717"/>
            <a:chOff x="332046" y="3492740"/>
            <a:chExt cx="2444205" cy="4620717"/>
          </a:xfrm>
        </p:grpSpPr>
        <p:sp>
          <p:nvSpPr>
            <p:cNvPr id="1212" name="Oval 1211">
              <a:extLst>
                <a:ext uri="{FF2B5EF4-FFF2-40B4-BE49-F238E27FC236}">
                  <a16:creationId xmlns:a16="http://schemas.microsoft.com/office/drawing/2014/main" id="{F2327BA1-D741-B244-BF5E-F58920983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105" y="3877772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213" name="Triangle 1212">
              <a:extLst>
                <a:ext uri="{FF2B5EF4-FFF2-40B4-BE49-F238E27FC236}">
                  <a16:creationId xmlns:a16="http://schemas.microsoft.com/office/drawing/2014/main" id="{03FC66DD-BFBF-CA48-B970-6A729313C6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244" y="427904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214" name="Oval 1213">
              <a:extLst>
                <a:ext uri="{FF2B5EF4-FFF2-40B4-BE49-F238E27FC236}">
                  <a16:creationId xmlns:a16="http://schemas.microsoft.com/office/drawing/2014/main" id="{E2A6B1C6-C36F-3D4D-993C-E6346BE35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050" y="765986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</a:t>
              </a:r>
            </a:p>
          </p:txBody>
        </p:sp>
        <p:sp>
          <p:nvSpPr>
            <p:cNvPr id="1215" name="Triangle 1214">
              <a:extLst>
                <a:ext uri="{FF2B5EF4-FFF2-40B4-BE49-F238E27FC236}">
                  <a16:creationId xmlns:a16="http://schemas.microsoft.com/office/drawing/2014/main" id="{6E1CAB4F-27EA-2E40-9C38-D7686ED7A09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322661" y="7034753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216" name="Rectangle 1215">
              <a:extLst>
                <a:ext uri="{FF2B5EF4-FFF2-40B4-BE49-F238E27FC236}">
                  <a16:creationId xmlns:a16="http://schemas.microsoft.com/office/drawing/2014/main" id="{6BC17A00-C31C-7848-8FBF-342F5B3578A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78009" y="6448780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217" name="Triangle 1216">
              <a:extLst>
                <a:ext uri="{FF2B5EF4-FFF2-40B4-BE49-F238E27FC236}">
                  <a16:creationId xmlns:a16="http://schemas.microsoft.com/office/drawing/2014/main" id="{3AEA409B-ED42-F64C-BF41-325B1C41329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7334" y="7015778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1218" name="Straight Arrow Connector 1217">
              <a:extLst>
                <a:ext uri="{FF2B5EF4-FFF2-40B4-BE49-F238E27FC236}">
                  <a16:creationId xmlns:a16="http://schemas.microsoft.com/office/drawing/2014/main" id="{F56F2DAE-47CF-AF42-AEEE-E328DEAE6AAC}"/>
                </a:ext>
              </a:extLst>
            </p:cNvPr>
            <p:cNvCxnSpPr>
              <a:cxnSpLocks/>
              <a:stCxn id="1216" idx="2"/>
              <a:endCxn id="1217" idx="0"/>
            </p:cNvCxnSpPr>
            <p:nvPr/>
          </p:nvCxnSpPr>
          <p:spPr>
            <a:xfrm flipH="1">
              <a:off x="1984129" y="6826772"/>
              <a:ext cx="282876" cy="189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9" name="Oval 1218">
              <a:extLst>
                <a:ext uri="{FF2B5EF4-FFF2-40B4-BE49-F238E27FC236}">
                  <a16:creationId xmlns:a16="http://schemas.microsoft.com/office/drawing/2014/main" id="{4614B8F7-E811-8B4A-999C-3983358CE32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61176" y="7041391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1220" name="Straight Arrow Connector 1219">
              <a:extLst>
                <a:ext uri="{FF2B5EF4-FFF2-40B4-BE49-F238E27FC236}">
                  <a16:creationId xmlns:a16="http://schemas.microsoft.com/office/drawing/2014/main" id="{D500843E-1C7E-AD43-BC3D-F342BC12C70C}"/>
                </a:ext>
              </a:extLst>
            </p:cNvPr>
            <p:cNvCxnSpPr>
              <a:cxnSpLocks noChangeAspect="1"/>
              <a:stCxn id="1229" idx="4"/>
              <a:endCxn id="1219" idx="0"/>
            </p:cNvCxnSpPr>
            <p:nvPr/>
          </p:nvCxnSpPr>
          <p:spPr>
            <a:xfrm>
              <a:off x="1275415" y="6818357"/>
              <a:ext cx="12556" cy="223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1" name="Freeform 1220">
              <a:extLst>
                <a:ext uri="{FF2B5EF4-FFF2-40B4-BE49-F238E27FC236}">
                  <a16:creationId xmlns:a16="http://schemas.microsoft.com/office/drawing/2014/main" id="{3E0A76C4-00D8-AE49-80BA-B617C24BA8C5}"/>
                </a:ext>
              </a:extLst>
            </p:cNvPr>
            <p:cNvSpPr/>
            <p:nvPr/>
          </p:nvSpPr>
          <p:spPr>
            <a:xfrm flipH="1">
              <a:off x="1449874" y="7015778"/>
              <a:ext cx="539091" cy="554751"/>
            </a:xfrm>
            <a:custGeom>
              <a:avLst/>
              <a:gdLst>
                <a:gd name="connsiteX0" fmla="*/ 0 w 598714"/>
                <a:gd name="connsiteY0" fmla="*/ 449450 h 656559"/>
                <a:gd name="connsiteX1" fmla="*/ 108857 w 598714"/>
                <a:gd name="connsiteY1" fmla="*/ 656279 h 656559"/>
                <a:gd name="connsiteX2" fmla="*/ 370114 w 598714"/>
                <a:gd name="connsiteY2" fmla="*/ 482107 h 656559"/>
                <a:gd name="connsiteX3" fmla="*/ 435429 w 598714"/>
                <a:gd name="connsiteY3" fmla="*/ 24907 h 656559"/>
                <a:gd name="connsiteX4" fmla="*/ 598714 w 598714"/>
                <a:gd name="connsiteY4" fmla="*/ 101107 h 65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714" h="656559">
                  <a:moveTo>
                    <a:pt x="0" y="449450"/>
                  </a:moveTo>
                  <a:cubicBezTo>
                    <a:pt x="23585" y="550143"/>
                    <a:pt x="47171" y="650836"/>
                    <a:pt x="108857" y="656279"/>
                  </a:cubicBezTo>
                  <a:cubicBezTo>
                    <a:pt x="170543" y="661722"/>
                    <a:pt x="315685" y="587336"/>
                    <a:pt x="370114" y="482107"/>
                  </a:cubicBezTo>
                  <a:cubicBezTo>
                    <a:pt x="424543" y="376878"/>
                    <a:pt x="397329" y="88407"/>
                    <a:pt x="435429" y="24907"/>
                  </a:cubicBezTo>
                  <a:cubicBezTo>
                    <a:pt x="473529" y="-38593"/>
                    <a:pt x="536121" y="31257"/>
                    <a:pt x="598714" y="10110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2" name="Straight Arrow Connector 1221">
              <a:extLst>
                <a:ext uri="{FF2B5EF4-FFF2-40B4-BE49-F238E27FC236}">
                  <a16:creationId xmlns:a16="http://schemas.microsoft.com/office/drawing/2014/main" id="{619C09D2-25B6-324A-94D1-2ED028982719}"/>
                </a:ext>
              </a:extLst>
            </p:cNvPr>
            <p:cNvCxnSpPr>
              <a:cxnSpLocks/>
              <a:stCxn id="1216" idx="2"/>
              <a:endCxn id="1215" idx="0"/>
            </p:cNvCxnSpPr>
            <p:nvPr/>
          </p:nvCxnSpPr>
          <p:spPr>
            <a:xfrm>
              <a:off x="2267005" y="6826772"/>
              <a:ext cx="282451" cy="2079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3" name="Straight Arrow Connector 1222">
              <a:extLst>
                <a:ext uri="{FF2B5EF4-FFF2-40B4-BE49-F238E27FC236}">
                  <a16:creationId xmlns:a16="http://schemas.microsoft.com/office/drawing/2014/main" id="{2AD865C7-4D70-ED40-A7F1-475428E09A7B}"/>
                </a:ext>
              </a:extLst>
            </p:cNvPr>
            <p:cNvCxnSpPr>
              <a:cxnSpLocks/>
              <a:endCxn id="1225" idx="0"/>
            </p:cNvCxnSpPr>
            <p:nvPr/>
          </p:nvCxnSpPr>
          <p:spPr>
            <a:xfrm flipH="1">
              <a:off x="1257618" y="4836458"/>
              <a:ext cx="74432" cy="170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4" name="Freeform 1223">
              <a:extLst>
                <a:ext uri="{FF2B5EF4-FFF2-40B4-BE49-F238E27FC236}">
                  <a16:creationId xmlns:a16="http://schemas.microsoft.com/office/drawing/2014/main" id="{225D878E-6E6A-9040-AEE1-7C8045A5FA6A}"/>
                </a:ext>
              </a:extLst>
            </p:cNvPr>
            <p:cNvSpPr/>
            <p:nvPr/>
          </p:nvSpPr>
          <p:spPr>
            <a:xfrm>
              <a:off x="442698" y="4310744"/>
              <a:ext cx="700301" cy="3432610"/>
            </a:xfrm>
            <a:custGeom>
              <a:avLst/>
              <a:gdLst>
                <a:gd name="connsiteX0" fmla="*/ 259717 w 738688"/>
                <a:gd name="connsiteY0" fmla="*/ 0 h 4604657"/>
                <a:gd name="connsiteX1" fmla="*/ 85545 w 738688"/>
                <a:gd name="connsiteY1" fmla="*/ 685800 h 4604657"/>
                <a:gd name="connsiteX2" fmla="*/ 9345 w 738688"/>
                <a:gd name="connsiteY2" fmla="*/ 1687286 h 4604657"/>
                <a:gd name="connsiteX3" fmla="*/ 292374 w 738688"/>
                <a:gd name="connsiteY3" fmla="*/ 3722914 h 4604657"/>
                <a:gd name="connsiteX4" fmla="*/ 738688 w 738688"/>
                <a:gd name="connsiteY4" fmla="*/ 4604657 h 46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688" h="4604657">
                  <a:moveTo>
                    <a:pt x="259717" y="0"/>
                  </a:moveTo>
                  <a:cubicBezTo>
                    <a:pt x="193495" y="202293"/>
                    <a:pt x="127274" y="404586"/>
                    <a:pt x="85545" y="685800"/>
                  </a:cubicBezTo>
                  <a:cubicBezTo>
                    <a:pt x="43816" y="967014"/>
                    <a:pt x="-25127" y="1181100"/>
                    <a:pt x="9345" y="1687286"/>
                  </a:cubicBezTo>
                  <a:cubicBezTo>
                    <a:pt x="43816" y="2193472"/>
                    <a:pt x="170817" y="3236686"/>
                    <a:pt x="292374" y="3722914"/>
                  </a:cubicBezTo>
                  <a:cubicBezTo>
                    <a:pt x="413931" y="4209143"/>
                    <a:pt x="576309" y="4406900"/>
                    <a:pt x="738688" y="46046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=</a:t>
              </a:r>
            </a:p>
          </p:txBody>
        </p:sp>
        <p:sp>
          <p:nvSpPr>
            <p:cNvPr id="1225" name="Oval 1224">
              <a:extLst>
                <a:ext uri="{FF2B5EF4-FFF2-40B4-BE49-F238E27FC236}">
                  <a16:creationId xmlns:a16="http://schemas.microsoft.com/office/drawing/2014/main" id="{04E3B721-24B6-0C42-BD4F-7F96C9DA161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823" y="5007287"/>
              <a:ext cx="453590" cy="4535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1226" name="Oval 1225">
              <a:extLst>
                <a:ext uri="{FF2B5EF4-FFF2-40B4-BE49-F238E27FC236}">
                  <a16:creationId xmlns:a16="http://schemas.microsoft.com/office/drawing/2014/main" id="{F734DC4F-7AD6-174A-A71D-E497136587E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7215" y="5786777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227" name="Straight Arrow Connector 1226">
              <a:extLst>
                <a:ext uri="{FF2B5EF4-FFF2-40B4-BE49-F238E27FC236}">
                  <a16:creationId xmlns:a16="http://schemas.microsoft.com/office/drawing/2014/main" id="{14E9F28A-079D-9B47-ADC5-E34A76CC7533}"/>
                </a:ext>
              </a:extLst>
            </p:cNvPr>
            <p:cNvCxnSpPr>
              <a:cxnSpLocks noChangeAspect="1"/>
              <a:stCxn id="1226" idx="4"/>
              <a:endCxn id="1229" idx="7"/>
            </p:cNvCxnSpPr>
            <p:nvPr/>
          </p:nvCxnSpPr>
          <p:spPr>
            <a:xfrm>
              <a:off x="914010" y="6240367"/>
              <a:ext cx="201037" cy="190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8" name="Oval 1227">
              <a:extLst>
                <a:ext uri="{FF2B5EF4-FFF2-40B4-BE49-F238E27FC236}">
                  <a16:creationId xmlns:a16="http://schemas.microsoft.com/office/drawing/2014/main" id="{E507F0C9-FADF-7644-B5BB-4DD02B5DD5A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395929" y="5797663"/>
              <a:ext cx="453590" cy="45359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29" name="Oval 1228">
              <a:extLst>
                <a:ext uri="{FF2B5EF4-FFF2-40B4-BE49-F238E27FC236}">
                  <a16:creationId xmlns:a16="http://schemas.microsoft.com/office/drawing/2014/main" id="{24C74E81-9F52-3A4B-AF85-94621C96822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8620" y="6364767"/>
              <a:ext cx="453590" cy="45359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230" name="Straight Arrow Connector 1229">
              <a:extLst>
                <a:ext uri="{FF2B5EF4-FFF2-40B4-BE49-F238E27FC236}">
                  <a16:creationId xmlns:a16="http://schemas.microsoft.com/office/drawing/2014/main" id="{08FA4CBE-F7AF-7D49-970A-0940D5E6B263}"/>
                </a:ext>
              </a:extLst>
            </p:cNvPr>
            <p:cNvCxnSpPr>
              <a:cxnSpLocks noChangeAspect="1"/>
              <a:stCxn id="1228" idx="4"/>
              <a:endCxn id="1229" idx="1"/>
            </p:cNvCxnSpPr>
            <p:nvPr/>
          </p:nvCxnSpPr>
          <p:spPr>
            <a:xfrm flipH="1">
              <a:off x="1435783" y="6251253"/>
              <a:ext cx="186941" cy="1799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1" name="Straight Arrow Connector 1230">
              <a:extLst>
                <a:ext uri="{FF2B5EF4-FFF2-40B4-BE49-F238E27FC236}">
                  <a16:creationId xmlns:a16="http://schemas.microsoft.com/office/drawing/2014/main" id="{5BC6B184-9DE3-6449-96DD-C28760696362}"/>
                </a:ext>
              </a:extLst>
            </p:cNvPr>
            <p:cNvCxnSpPr>
              <a:cxnSpLocks/>
              <a:stCxn id="1225" idx="4"/>
              <a:endCxn id="1228" idx="0"/>
            </p:cNvCxnSpPr>
            <p:nvPr/>
          </p:nvCxnSpPr>
          <p:spPr>
            <a:xfrm>
              <a:off x="1257618" y="5460877"/>
              <a:ext cx="365106" cy="336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2" name="Straight Arrow Connector 1231">
              <a:extLst>
                <a:ext uri="{FF2B5EF4-FFF2-40B4-BE49-F238E27FC236}">
                  <a16:creationId xmlns:a16="http://schemas.microsoft.com/office/drawing/2014/main" id="{981999A0-9722-7F45-A01E-CA97B3F36C62}"/>
                </a:ext>
              </a:extLst>
            </p:cNvPr>
            <p:cNvCxnSpPr>
              <a:cxnSpLocks noChangeAspect="1"/>
              <a:stCxn id="1213" idx="3"/>
              <a:endCxn id="1225" idx="7"/>
            </p:cNvCxnSpPr>
            <p:nvPr/>
          </p:nvCxnSpPr>
          <p:spPr>
            <a:xfrm>
              <a:off x="1068039" y="4657037"/>
              <a:ext cx="29211" cy="416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3" name="Rectangle 1232">
              <a:extLst>
                <a:ext uri="{FF2B5EF4-FFF2-40B4-BE49-F238E27FC236}">
                  <a16:creationId xmlns:a16="http://schemas.microsoft.com/office/drawing/2014/main" id="{88382DBC-0F6E-DA42-9139-A4AF8FDAEA66}"/>
                </a:ext>
              </a:extLst>
            </p:cNvPr>
            <p:cNvSpPr/>
            <p:nvPr/>
          </p:nvSpPr>
          <p:spPr>
            <a:xfrm>
              <a:off x="1227244" y="5621311"/>
              <a:ext cx="58628" cy="132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4" name="TextBox 1233">
              <a:extLst>
                <a:ext uri="{FF2B5EF4-FFF2-40B4-BE49-F238E27FC236}">
                  <a16:creationId xmlns:a16="http://schemas.microsoft.com/office/drawing/2014/main" id="{94CE3CEA-E016-8B4B-8217-1505D3DDF54B}"/>
                </a:ext>
              </a:extLst>
            </p:cNvPr>
            <p:cNvSpPr txBox="1"/>
            <p:nvPr/>
          </p:nvSpPr>
          <p:spPr>
            <a:xfrm>
              <a:off x="1549814" y="70070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sp>
          <p:nvSpPr>
            <p:cNvPr id="1235" name="TextBox 1234">
              <a:extLst>
                <a:ext uri="{FF2B5EF4-FFF2-40B4-BE49-F238E27FC236}">
                  <a16:creationId xmlns:a16="http://schemas.microsoft.com/office/drawing/2014/main" id="{802C43BF-46B9-A141-AD18-DAF2CD83A67C}"/>
                </a:ext>
              </a:extLst>
            </p:cNvPr>
            <p:cNvSpPr txBox="1"/>
            <p:nvPr/>
          </p:nvSpPr>
          <p:spPr>
            <a:xfrm>
              <a:off x="2107536" y="69992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36" name="Straight Arrow Connector 1235">
              <a:extLst>
                <a:ext uri="{FF2B5EF4-FFF2-40B4-BE49-F238E27FC236}">
                  <a16:creationId xmlns:a16="http://schemas.microsoft.com/office/drawing/2014/main" id="{13F71CA9-C64E-2145-8C49-E1378794E4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6082" y="7153451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Straight Arrow Connector 1236">
              <a:extLst>
                <a:ext uri="{FF2B5EF4-FFF2-40B4-BE49-F238E27FC236}">
                  <a16:creationId xmlns:a16="http://schemas.microsoft.com/office/drawing/2014/main" id="{C08A39F5-259F-544D-A55B-77DA99116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537" y="7145196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Straight Arrow Connector 1237">
              <a:extLst>
                <a:ext uri="{FF2B5EF4-FFF2-40B4-BE49-F238E27FC236}">
                  <a16:creationId xmlns:a16="http://schemas.microsoft.com/office/drawing/2014/main" id="{2B379F7E-467A-7B40-AA89-55FA54246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3250" y="7547651"/>
              <a:ext cx="92280" cy="134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9" name="TextBox 1238">
              <a:extLst>
                <a:ext uri="{FF2B5EF4-FFF2-40B4-BE49-F238E27FC236}">
                  <a16:creationId xmlns:a16="http://schemas.microsoft.com/office/drawing/2014/main" id="{FDB36F68-C52B-5042-8DCB-04273E684676}"/>
                </a:ext>
              </a:extLst>
            </p:cNvPr>
            <p:cNvSpPr txBox="1"/>
            <p:nvPr/>
          </p:nvSpPr>
          <p:spPr>
            <a:xfrm>
              <a:off x="1432785" y="738900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Z</a:t>
              </a:r>
            </a:p>
          </p:txBody>
        </p:sp>
        <p:sp>
          <p:nvSpPr>
            <p:cNvPr id="1240" name="Freeform 1239">
              <a:extLst>
                <a:ext uri="{FF2B5EF4-FFF2-40B4-BE49-F238E27FC236}">
                  <a16:creationId xmlns:a16="http://schemas.microsoft.com/office/drawing/2014/main" id="{F6ACC4BD-2152-5744-A505-7D23EE1FCF36}"/>
                </a:ext>
              </a:extLst>
            </p:cNvPr>
            <p:cNvSpPr/>
            <p:nvPr/>
          </p:nvSpPr>
          <p:spPr>
            <a:xfrm>
              <a:off x="1496984" y="7423328"/>
              <a:ext cx="1054249" cy="376517"/>
            </a:xfrm>
            <a:custGeom>
              <a:avLst/>
              <a:gdLst>
                <a:gd name="connsiteX0" fmla="*/ 1054249 w 1054249"/>
                <a:gd name="connsiteY0" fmla="*/ 0 h 376517"/>
                <a:gd name="connsiteX1" fmla="*/ 720762 w 1054249"/>
                <a:gd name="connsiteY1" fmla="*/ 182880 h 376517"/>
                <a:gd name="connsiteX2" fmla="*/ 258183 w 1054249"/>
                <a:gd name="connsiteY2" fmla="*/ 268941 h 376517"/>
                <a:gd name="connsiteX3" fmla="*/ 0 w 1054249"/>
                <a:gd name="connsiteY3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249" h="376517">
                  <a:moveTo>
                    <a:pt x="1054249" y="0"/>
                  </a:moveTo>
                  <a:cubicBezTo>
                    <a:pt x="953844" y="69028"/>
                    <a:pt x="853440" y="138057"/>
                    <a:pt x="720762" y="182880"/>
                  </a:cubicBezTo>
                  <a:cubicBezTo>
                    <a:pt x="588084" y="227703"/>
                    <a:pt x="378310" y="236668"/>
                    <a:pt x="258183" y="268941"/>
                  </a:cubicBezTo>
                  <a:cubicBezTo>
                    <a:pt x="138056" y="301214"/>
                    <a:pt x="69028" y="338865"/>
                    <a:pt x="0" y="37651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1" name="TextBox 1240">
              <a:extLst>
                <a:ext uri="{FF2B5EF4-FFF2-40B4-BE49-F238E27FC236}">
                  <a16:creationId xmlns:a16="http://schemas.microsoft.com/office/drawing/2014/main" id="{07E35A2A-5849-8441-B7EE-ADF8C658CF71}"/>
                </a:ext>
              </a:extLst>
            </p:cNvPr>
            <p:cNvSpPr txBox="1"/>
            <p:nvPr/>
          </p:nvSpPr>
          <p:spPr>
            <a:xfrm>
              <a:off x="1748169" y="550805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</a:t>
              </a:r>
            </a:p>
          </p:txBody>
        </p:sp>
        <p:sp>
          <p:nvSpPr>
            <p:cNvPr id="1242" name="TextBox 1241">
              <a:extLst>
                <a:ext uri="{FF2B5EF4-FFF2-40B4-BE49-F238E27FC236}">
                  <a16:creationId xmlns:a16="http://schemas.microsoft.com/office/drawing/2014/main" id="{C6D7C0DE-4C9C-3248-885A-383BB1E82203}"/>
                </a:ext>
              </a:extLst>
            </p:cNvPr>
            <p:cNvSpPr txBox="1"/>
            <p:nvPr/>
          </p:nvSpPr>
          <p:spPr>
            <a:xfrm>
              <a:off x="543925" y="550646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</a:t>
              </a:r>
            </a:p>
          </p:txBody>
        </p:sp>
        <p:cxnSp>
          <p:nvCxnSpPr>
            <p:cNvPr id="1243" name="Straight Arrow Connector 1242">
              <a:extLst>
                <a:ext uri="{FF2B5EF4-FFF2-40B4-BE49-F238E27FC236}">
                  <a16:creationId xmlns:a16="http://schemas.microsoft.com/office/drawing/2014/main" id="{CD227EE9-12F4-414C-A661-3A11A94806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8496" y="5702104"/>
              <a:ext cx="91975" cy="110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4" name="Straight Arrow Connector 1243">
              <a:extLst>
                <a:ext uri="{FF2B5EF4-FFF2-40B4-BE49-F238E27FC236}">
                  <a16:creationId xmlns:a16="http://schemas.microsoft.com/office/drawing/2014/main" id="{AA687977-7E63-B343-BABA-D5D8FC0342C3}"/>
                </a:ext>
              </a:extLst>
            </p:cNvPr>
            <p:cNvCxnSpPr>
              <a:cxnSpLocks/>
              <a:endCxn id="1226" idx="7"/>
            </p:cNvCxnSpPr>
            <p:nvPr/>
          </p:nvCxnSpPr>
          <p:spPr>
            <a:xfrm>
              <a:off x="668645" y="5723619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5" name="TextBox 1244">
              <a:extLst>
                <a:ext uri="{FF2B5EF4-FFF2-40B4-BE49-F238E27FC236}">
                  <a16:creationId xmlns:a16="http://schemas.microsoft.com/office/drawing/2014/main" id="{9B6ED39D-0ACA-D846-912E-F09B3D551A76}"/>
                </a:ext>
              </a:extLst>
            </p:cNvPr>
            <p:cNvSpPr txBox="1"/>
            <p:nvPr/>
          </p:nvSpPr>
          <p:spPr>
            <a:xfrm>
              <a:off x="1455913" y="47225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246" name="TextBox 1245">
              <a:extLst>
                <a:ext uri="{FF2B5EF4-FFF2-40B4-BE49-F238E27FC236}">
                  <a16:creationId xmlns:a16="http://schemas.microsoft.com/office/drawing/2014/main" id="{7930D4CA-53D2-774F-9BD7-373004B5CA2C}"/>
                </a:ext>
              </a:extLst>
            </p:cNvPr>
            <p:cNvSpPr txBox="1"/>
            <p:nvPr/>
          </p:nvSpPr>
          <p:spPr>
            <a:xfrm>
              <a:off x="1253607" y="4633196"/>
              <a:ext cx="2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</a:p>
          </p:txBody>
        </p:sp>
        <p:cxnSp>
          <p:nvCxnSpPr>
            <p:cNvPr id="1247" name="Straight Arrow Connector 1246">
              <a:extLst>
                <a:ext uri="{FF2B5EF4-FFF2-40B4-BE49-F238E27FC236}">
                  <a16:creationId xmlns:a16="http://schemas.microsoft.com/office/drawing/2014/main" id="{011957AE-FC1D-5644-BDFD-CE8DDEC6D0BF}"/>
                </a:ext>
              </a:extLst>
            </p:cNvPr>
            <p:cNvCxnSpPr>
              <a:cxnSpLocks/>
              <a:endCxn id="1225" idx="1"/>
            </p:cNvCxnSpPr>
            <p:nvPr/>
          </p:nvCxnSpPr>
          <p:spPr>
            <a:xfrm flipH="1">
              <a:off x="1417986" y="4910414"/>
              <a:ext cx="108220" cy="163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8" name="TextBox 1247">
              <a:extLst>
                <a:ext uri="{FF2B5EF4-FFF2-40B4-BE49-F238E27FC236}">
                  <a16:creationId xmlns:a16="http://schemas.microsoft.com/office/drawing/2014/main" id="{71946F20-9BB7-A34A-AD88-67EED2C4F166}"/>
                </a:ext>
              </a:extLst>
            </p:cNvPr>
            <p:cNvSpPr txBox="1"/>
            <p:nvPr/>
          </p:nvSpPr>
          <p:spPr>
            <a:xfrm>
              <a:off x="343698" y="36206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  <p:cxnSp>
          <p:nvCxnSpPr>
            <p:cNvPr id="1249" name="Straight Arrow Connector 1248">
              <a:extLst>
                <a:ext uri="{FF2B5EF4-FFF2-40B4-BE49-F238E27FC236}">
                  <a16:creationId xmlns:a16="http://schemas.microsoft.com/office/drawing/2014/main" id="{F0EAC1AE-D69E-5A48-A51E-7BA25D52C552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2" y="3827023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0" name="TextBox 1249">
              <a:extLst>
                <a:ext uri="{FF2B5EF4-FFF2-40B4-BE49-F238E27FC236}">
                  <a16:creationId xmlns:a16="http://schemas.microsoft.com/office/drawing/2014/main" id="{311E258C-5039-0B49-BEB8-0F573FD80DA6}"/>
                </a:ext>
              </a:extLst>
            </p:cNvPr>
            <p:cNvSpPr txBox="1"/>
            <p:nvPr/>
          </p:nvSpPr>
          <p:spPr>
            <a:xfrm>
              <a:off x="620378" y="349274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</a:t>
              </a:r>
            </a:p>
          </p:txBody>
        </p:sp>
        <p:cxnSp>
          <p:nvCxnSpPr>
            <p:cNvPr id="1251" name="Straight Arrow Connector 1250">
              <a:extLst>
                <a:ext uri="{FF2B5EF4-FFF2-40B4-BE49-F238E27FC236}">
                  <a16:creationId xmlns:a16="http://schemas.microsoft.com/office/drawing/2014/main" id="{F14364B7-A21A-4048-A618-51CA0E034351}"/>
                </a:ext>
              </a:extLst>
            </p:cNvPr>
            <p:cNvCxnSpPr>
              <a:cxnSpLocks/>
            </p:cNvCxnSpPr>
            <p:nvPr/>
          </p:nvCxnSpPr>
          <p:spPr>
            <a:xfrm>
              <a:off x="763794" y="3711388"/>
              <a:ext cx="4208" cy="17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2" name="Straight Arrow Connector 1251">
              <a:extLst>
                <a:ext uri="{FF2B5EF4-FFF2-40B4-BE49-F238E27FC236}">
                  <a16:creationId xmlns:a16="http://schemas.microsoft.com/office/drawing/2014/main" id="{867C2721-3FE4-1F47-A1AB-CB903CDAA8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309" y="3818061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3" name="TextBox 1252">
              <a:extLst>
                <a:ext uri="{FF2B5EF4-FFF2-40B4-BE49-F238E27FC236}">
                  <a16:creationId xmlns:a16="http://schemas.microsoft.com/office/drawing/2014/main" id="{FE7991BC-3CBD-4C4E-9795-5B3C0B22ECC9}"/>
                </a:ext>
              </a:extLst>
            </p:cNvPr>
            <p:cNvSpPr txBox="1"/>
            <p:nvPr/>
          </p:nvSpPr>
          <p:spPr>
            <a:xfrm>
              <a:off x="966185" y="36389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254" name="Freeform 1253">
              <a:extLst>
                <a:ext uri="{FF2B5EF4-FFF2-40B4-BE49-F238E27FC236}">
                  <a16:creationId xmlns:a16="http://schemas.microsoft.com/office/drawing/2014/main" id="{C5769B40-2941-F045-816A-79062AFB6A85}"/>
                </a:ext>
              </a:extLst>
            </p:cNvPr>
            <p:cNvSpPr/>
            <p:nvPr/>
          </p:nvSpPr>
          <p:spPr>
            <a:xfrm>
              <a:off x="1389531" y="6194554"/>
              <a:ext cx="809296" cy="862024"/>
            </a:xfrm>
            <a:custGeom>
              <a:avLst/>
              <a:gdLst>
                <a:gd name="connsiteX0" fmla="*/ 0 w 809296"/>
                <a:gd name="connsiteY0" fmla="*/ 862024 h 862024"/>
                <a:gd name="connsiteX1" fmla="*/ 651641 w 809296"/>
                <a:gd name="connsiteY1" fmla="*/ 31707 h 862024"/>
                <a:gd name="connsiteX2" fmla="*/ 809296 w 809296"/>
                <a:gd name="connsiteY2" fmla="*/ 252424 h 8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296" h="862024">
                  <a:moveTo>
                    <a:pt x="0" y="862024"/>
                  </a:moveTo>
                  <a:cubicBezTo>
                    <a:pt x="258379" y="497665"/>
                    <a:pt x="516758" y="133307"/>
                    <a:pt x="651641" y="31707"/>
                  </a:cubicBezTo>
                  <a:cubicBezTo>
                    <a:pt x="786524" y="-69893"/>
                    <a:pt x="797910" y="91265"/>
                    <a:pt x="809296" y="2524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5" name="TextBox 1254">
              <a:extLst>
                <a:ext uri="{FF2B5EF4-FFF2-40B4-BE49-F238E27FC236}">
                  <a16:creationId xmlns:a16="http://schemas.microsoft.com/office/drawing/2014/main" id="{C09F7318-55EC-024C-AEEF-072427D6D7FA}"/>
                </a:ext>
              </a:extLst>
            </p:cNvPr>
            <p:cNvSpPr txBox="1"/>
            <p:nvPr/>
          </p:nvSpPr>
          <p:spPr>
            <a:xfrm>
              <a:off x="1310382" y="5362136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sp>
          <p:nvSpPr>
            <p:cNvPr id="1256" name="TextBox 1255">
              <a:extLst>
                <a:ext uri="{FF2B5EF4-FFF2-40B4-BE49-F238E27FC236}">
                  <a16:creationId xmlns:a16="http://schemas.microsoft.com/office/drawing/2014/main" id="{03F4BC35-36EE-554B-9BF4-18DAA8710978}"/>
                </a:ext>
              </a:extLst>
            </p:cNvPr>
            <p:cNvSpPr txBox="1"/>
            <p:nvPr/>
          </p:nvSpPr>
          <p:spPr>
            <a:xfrm>
              <a:off x="332046" y="4260721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idx</a:t>
              </a:r>
              <a:endParaRPr lang="en-US" sz="1200" dirty="0"/>
            </a:p>
          </p:txBody>
        </p:sp>
        <p:cxnSp>
          <p:nvCxnSpPr>
            <p:cNvPr id="1257" name="Straight Arrow Connector 1256">
              <a:extLst>
                <a:ext uri="{FF2B5EF4-FFF2-40B4-BE49-F238E27FC236}">
                  <a16:creationId xmlns:a16="http://schemas.microsoft.com/office/drawing/2014/main" id="{570FD1EF-D60E-574C-946A-3804191ED752}"/>
                </a:ext>
              </a:extLst>
            </p:cNvPr>
            <p:cNvCxnSpPr>
              <a:cxnSpLocks/>
              <a:stCxn id="1225" idx="4"/>
              <a:endCxn id="1226" idx="0"/>
            </p:cNvCxnSpPr>
            <p:nvPr/>
          </p:nvCxnSpPr>
          <p:spPr>
            <a:xfrm flipH="1">
              <a:off x="914010" y="5460877"/>
              <a:ext cx="343608" cy="325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8" name="Freeform 1257">
              <a:extLst>
                <a:ext uri="{FF2B5EF4-FFF2-40B4-BE49-F238E27FC236}">
                  <a16:creationId xmlns:a16="http://schemas.microsoft.com/office/drawing/2014/main" id="{68447D3F-345D-1E42-9ADA-613DA7AB9B05}"/>
                </a:ext>
              </a:extLst>
            </p:cNvPr>
            <p:cNvSpPr/>
            <p:nvPr/>
          </p:nvSpPr>
          <p:spPr>
            <a:xfrm>
              <a:off x="1082351" y="4674534"/>
              <a:ext cx="1250302" cy="1772919"/>
            </a:xfrm>
            <a:custGeom>
              <a:avLst/>
              <a:gdLst>
                <a:gd name="connsiteX0" fmla="*/ 0 w 1250302"/>
                <a:gd name="connsiteY0" fmla="*/ 56086 h 1772919"/>
                <a:gd name="connsiteX1" fmla="*/ 746449 w 1250302"/>
                <a:gd name="connsiteY1" fmla="*/ 37425 h 1772919"/>
                <a:gd name="connsiteX2" fmla="*/ 1063690 w 1250302"/>
                <a:gd name="connsiteY2" fmla="*/ 485295 h 1772919"/>
                <a:gd name="connsiteX3" fmla="*/ 1250302 w 1250302"/>
                <a:gd name="connsiteY3" fmla="*/ 1772919 h 177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0302" h="1772919">
                  <a:moveTo>
                    <a:pt x="0" y="56086"/>
                  </a:moveTo>
                  <a:cubicBezTo>
                    <a:pt x="284583" y="10988"/>
                    <a:pt x="569167" y="-34110"/>
                    <a:pt x="746449" y="37425"/>
                  </a:cubicBezTo>
                  <a:cubicBezTo>
                    <a:pt x="923731" y="108960"/>
                    <a:pt x="979714" y="196046"/>
                    <a:pt x="1063690" y="485295"/>
                  </a:cubicBezTo>
                  <a:cubicBezTo>
                    <a:pt x="1147666" y="774544"/>
                    <a:pt x="1198984" y="1273731"/>
                    <a:pt x="1250302" y="177291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9" name="Freeform 1258">
              <a:extLst>
                <a:ext uri="{FF2B5EF4-FFF2-40B4-BE49-F238E27FC236}">
                  <a16:creationId xmlns:a16="http://schemas.microsoft.com/office/drawing/2014/main" id="{A2B8A410-F333-FD44-A841-CC1924FC2861}"/>
                </a:ext>
              </a:extLst>
            </p:cNvPr>
            <p:cNvSpPr/>
            <p:nvPr/>
          </p:nvSpPr>
          <p:spPr>
            <a:xfrm>
              <a:off x="738897" y="4338735"/>
              <a:ext cx="194164" cy="161404"/>
            </a:xfrm>
            <a:custGeom>
              <a:avLst/>
              <a:gdLst>
                <a:gd name="connsiteX0" fmla="*/ 54205 w 194164"/>
                <a:gd name="connsiteY0" fmla="*/ 0 h 161404"/>
                <a:gd name="connsiteX1" fmla="*/ 7552 w 194164"/>
                <a:gd name="connsiteY1" fmla="*/ 139959 h 161404"/>
                <a:gd name="connsiteX2" fmla="*/ 194164 w 194164"/>
                <a:gd name="connsiteY2" fmla="*/ 158620 h 16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164" h="161404">
                  <a:moveTo>
                    <a:pt x="54205" y="0"/>
                  </a:moveTo>
                  <a:cubicBezTo>
                    <a:pt x="19215" y="56761"/>
                    <a:pt x="-15774" y="113522"/>
                    <a:pt x="7552" y="139959"/>
                  </a:cubicBezTo>
                  <a:cubicBezTo>
                    <a:pt x="30878" y="166396"/>
                    <a:pt x="112521" y="162508"/>
                    <a:pt x="194164" y="15862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0" name="TextBox 1259">
              <a:extLst>
                <a:ext uri="{FF2B5EF4-FFF2-40B4-BE49-F238E27FC236}">
                  <a16:creationId xmlns:a16="http://schemas.microsoft.com/office/drawing/2014/main" id="{FAD9EBBA-0643-414B-9556-317E616C3E5F}"/>
                </a:ext>
              </a:extLst>
            </p:cNvPr>
            <p:cNvSpPr txBox="1"/>
            <p:nvPr/>
          </p:nvSpPr>
          <p:spPr>
            <a:xfrm>
              <a:off x="1712871" y="64954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61" name="Straight Arrow Connector 1260">
              <a:extLst>
                <a:ext uri="{FF2B5EF4-FFF2-40B4-BE49-F238E27FC236}">
                  <a16:creationId xmlns:a16="http://schemas.microsoft.com/office/drawing/2014/main" id="{59936DDF-C144-6C4F-B73B-904E4D0CC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139" y="6641874"/>
              <a:ext cx="146075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2" name="Straight Arrow Connector 1261">
              <a:extLst>
                <a:ext uri="{FF2B5EF4-FFF2-40B4-BE49-F238E27FC236}">
                  <a16:creationId xmlns:a16="http://schemas.microsoft.com/office/drawing/2014/main" id="{EB3B9127-B38E-2C4D-887E-5776D583D7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531" y="5244543"/>
              <a:ext cx="250593" cy="20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3" name="TextBox 1262">
              <a:extLst>
                <a:ext uri="{FF2B5EF4-FFF2-40B4-BE49-F238E27FC236}">
                  <a16:creationId xmlns:a16="http://schemas.microsoft.com/office/drawing/2014/main" id="{44CE125C-9918-7543-A741-759175AF4683}"/>
                </a:ext>
              </a:extLst>
            </p:cNvPr>
            <p:cNvSpPr txBox="1"/>
            <p:nvPr/>
          </p:nvSpPr>
          <p:spPr>
            <a:xfrm>
              <a:off x="1650073" y="51085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*</a:t>
              </a:r>
            </a:p>
          </p:txBody>
        </p:sp>
        <p:cxnSp>
          <p:nvCxnSpPr>
            <p:cNvPr id="1264" name="Straight Arrow Connector 1263">
              <a:extLst>
                <a:ext uri="{FF2B5EF4-FFF2-40B4-BE49-F238E27FC236}">
                  <a16:creationId xmlns:a16="http://schemas.microsoft.com/office/drawing/2014/main" id="{21215A6C-0E1C-8645-A0A1-86A4F9181A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842" y="4150814"/>
              <a:ext cx="84997" cy="129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5" name="TextBox 1264">
              <a:extLst>
                <a:ext uri="{FF2B5EF4-FFF2-40B4-BE49-F238E27FC236}">
                  <a16:creationId xmlns:a16="http://schemas.microsoft.com/office/drawing/2014/main" id="{2F6F2A35-8047-ED48-A658-4BC43C20D298}"/>
                </a:ext>
              </a:extLst>
            </p:cNvPr>
            <p:cNvSpPr txBox="1"/>
            <p:nvPr/>
          </p:nvSpPr>
          <p:spPr>
            <a:xfrm>
              <a:off x="1076718" y="39717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</a:t>
              </a:r>
            </a:p>
          </p:txBody>
        </p:sp>
      </p:grpSp>
      <p:sp>
        <p:nvSpPr>
          <p:cNvPr id="1266" name="Oval 1265">
            <a:extLst>
              <a:ext uri="{FF2B5EF4-FFF2-40B4-BE49-F238E27FC236}">
                <a16:creationId xmlns:a16="http://schemas.microsoft.com/office/drawing/2014/main" id="{02A29F41-353D-F74E-9978-610940256AA9}"/>
              </a:ext>
            </a:extLst>
          </p:cNvPr>
          <p:cNvSpPr/>
          <p:nvPr/>
        </p:nvSpPr>
        <p:spPr>
          <a:xfrm>
            <a:off x="16091211" y="105626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7" name="Oval 1266">
            <a:extLst>
              <a:ext uri="{FF2B5EF4-FFF2-40B4-BE49-F238E27FC236}">
                <a16:creationId xmlns:a16="http://schemas.microsoft.com/office/drawing/2014/main" id="{24E6C257-A741-224C-91B5-73090938D4B1}"/>
              </a:ext>
            </a:extLst>
          </p:cNvPr>
          <p:cNvSpPr/>
          <p:nvPr/>
        </p:nvSpPr>
        <p:spPr>
          <a:xfrm>
            <a:off x="16293040" y="101265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8" name="Oval 1267">
            <a:extLst>
              <a:ext uri="{FF2B5EF4-FFF2-40B4-BE49-F238E27FC236}">
                <a16:creationId xmlns:a16="http://schemas.microsoft.com/office/drawing/2014/main" id="{F6FF1E27-812D-A24B-93FB-9CF51331EC1C}"/>
              </a:ext>
            </a:extLst>
          </p:cNvPr>
          <p:cNvSpPr/>
          <p:nvPr/>
        </p:nvSpPr>
        <p:spPr>
          <a:xfrm>
            <a:off x="16474315" y="105918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9" name="Oval 1268">
            <a:extLst>
              <a:ext uri="{FF2B5EF4-FFF2-40B4-BE49-F238E27FC236}">
                <a16:creationId xmlns:a16="http://schemas.microsoft.com/office/drawing/2014/main" id="{7E2A31BF-11EA-3549-BEC4-FE2BFF239DE9}"/>
              </a:ext>
            </a:extLst>
          </p:cNvPr>
          <p:cNvSpPr/>
          <p:nvPr/>
        </p:nvSpPr>
        <p:spPr>
          <a:xfrm>
            <a:off x="16607465" y="136558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0" name="Oval 1269">
            <a:extLst>
              <a:ext uri="{FF2B5EF4-FFF2-40B4-BE49-F238E27FC236}">
                <a16:creationId xmlns:a16="http://schemas.microsoft.com/office/drawing/2014/main" id="{A8F82673-9B79-F147-81B2-FE773B4B2DA6}"/>
              </a:ext>
            </a:extLst>
          </p:cNvPr>
          <p:cNvSpPr/>
          <p:nvPr/>
        </p:nvSpPr>
        <p:spPr>
          <a:xfrm>
            <a:off x="16788740" y="208587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1" name="Oval 1270">
            <a:extLst>
              <a:ext uri="{FF2B5EF4-FFF2-40B4-BE49-F238E27FC236}">
                <a16:creationId xmlns:a16="http://schemas.microsoft.com/office/drawing/2014/main" id="{49C0FF05-E264-5C44-B994-D55DEC7F65CE}"/>
              </a:ext>
            </a:extLst>
          </p:cNvPr>
          <p:cNvSpPr/>
          <p:nvPr/>
        </p:nvSpPr>
        <p:spPr>
          <a:xfrm>
            <a:off x="16970015" y="216127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2" name="Oval 1271">
            <a:extLst>
              <a:ext uri="{FF2B5EF4-FFF2-40B4-BE49-F238E27FC236}">
                <a16:creationId xmlns:a16="http://schemas.microsoft.com/office/drawing/2014/main" id="{3CAF185A-84F2-7A4B-BBD7-669515211368}"/>
              </a:ext>
            </a:extLst>
          </p:cNvPr>
          <p:cNvSpPr/>
          <p:nvPr/>
        </p:nvSpPr>
        <p:spPr>
          <a:xfrm>
            <a:off x="17287650" y="2902420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3" name="Oval 1272">
            <a:extLst>
              <a:ext uri="{FF2B5EF4-FFF2-40B4-BE49-F238E27FC236}">
                <a16:creationId xmlns:a16="http://schemas.microsoft.com/office/drawing/2014/main" id="{E6AC313F-4DB5-204D-9155-12DE37946759}"/>
              </a:ext>
            </a:extLst>
          </p:cNvPr>
          <p:cNvSpPr/>
          <p:nvPr/>
        </p:nvSpPr>
        <p:spPr>
          <a:xfrm>
            <a:off x="16968412" y="476811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4" name="Oval 1273">
            <a:extLst>
              <a:ext uri="{FF2B5EF4-FFF2-40B4-BE49-F238E27FC236}">
                <a16:creationId xmlns:a16="http://schemas.microsoft.com/office/drawing/2014/main" id="{15EE904C-EAFB-D040-A120-D6563DBD287E}"/>
              </a:ext>
            </a:extLst>
          </p:cNvPr>
          <p:cNvSpPr/>
          <p:nvPr/>
        </p:nvSpPr>
        <p:spPr>
          <a:xfrm>
            <a:off x="16265768" y="2939315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5" name="Oval 1274">
            <a:extLst>
              <a:ext uri="{FF2B5EF4-FFF2-40B4-BE49-F238E27FC236}">
                <a16:creationId xmlns:a16="http://schemas.microsoft.com/office/drawing/2014/main" id="{EDF2F092-243D-0742-BC82-45AD81CE804D}"/>
              </a:ext>
            </a:extLst>
          </p:cNvPr>
          <p:cNvSpPr/>
          <p:nvPr/>
        </p:nvSpPr>
        <p:spPr>
          <a:xfrm>
            <a:off x="16611774" y="2132271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6" name="Oval 1275">
            <a:extLst>
              <a:ext uri="{FF2B5EF4-FFF2-40B4-BE49-F238E27FC236}">
                <a16:creationId xmlns:a16="http://schemas.microsoft.com/office/drawing/2014/main" id="{B2133B56-3B00-314C-AA3D-D1CF8ECF9DE8}"/>
              </a:ext>
            </a:extLst>
          </p:cNvPr>
          <p:cNvSpPr/>
          <p:nvPr/>
        </p:nvSpPr>
        <p:spPr>
          <a:xfrm>
            <a:off x="16391528" y="162552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7" name="Oval 1276">
            <a:extLst>
              <a:ext uri="{FF2B5EF4-FFF2-40B4-BE49-F238E27FC236}">
                <a16:creationId xmlns:a16="http://schemas.microsoft.com/office/drawing/2014/main" id="{D2F084EF-0385-7445-8303-9A840DC1C3FD}"/>
              </a:ext>
            </a:extLst>
          </p:cNvPr>
          <p:cNvSpPr/>
          <p:nvPr/>
        </p:nvSpPr>
        <p:spPr>
          <a:xfrm>
            <a:off x="16606679" y="4812478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8" name="Oval 1277">
            <a:extLst>
              <a:ext uri="{FF2B5EF4-FFF2-40B4-BE49-F238E27FC236}">
                <a16:creationId xmlns:a16="http://schemas.microsoft.com/office/drawing/2014/main" id="{3715B3F3-B865-984C-860C-0B352E8B2596}"/>
              </a:ext>
            </a:extLst>
          </p:cNvPr>
          <p:cNvSpPr/>
          <p:nvPr/>
        </p:nvSpPr>
        <p:spPr>
          <a:xfrm>
            <a:off x="17855357" y="349811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4" name="Oval 1283">
            <a:extLst>
              <a:ext uri="{FF2B5EF4-FFF2-40B4-BE49-F238E27FC236}">
                <a16:creationId xmlns:a16="http://schemas.microsoft.com/office/drawing/2014/main" id="{F33BD4B4-9228-E84B-A2FB-56DD0E19B0D1}"/>
              </a:ext>
            </a:extLst>
          </p:cNvPr>
          <p:cNvSpPr/>
          <p:nvPr/>
        </p:nvSpPr>
        <p:spPr>
          <a:xfrm>
            <a:off x="17097550" y="4920863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6" name="Oval 1285">
            <a:extLst>
              <a:ext uri="{FF2B5EF4-FFF2-40B4-BE49-F238E27FC236}">
                <a16:creationId xmlns:a16="http://schemas.microsoft.com/office/drawing/2014/main" id="{D39EB508-5AF6-0442-B52F-1CAE1C4C5CEB}"/>
              </a:ext>
            </a:extLst>
          </p:cNvPr>
          <p:cNvSpPr/>
          <p:nvPr/>
        </p:nvSpPr>
        <p:spPr>
          <a:xfrm>
            <a:off x="10005317" y="24178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" name="Oval 1287">
            <a:extLst>
              <a:ext uri="{FF2B5EF4-FFF2-40B4-BE49-F238E27FC236}">
                <a16:creationId xmlns:a16="http://schemas.microsoft.com/office/drawing/2014/main" id="{8A16655E-9B75-E244-9D83-E792E2A93868}"/>
              </a:ext>
            </a:extLst>
          </p:cNvPr>
          <p:cNvSpPr/>
          <p:nvPr/>
        </p:nvSpPr>
        <p:spPr>
          <a:xfrm>
            <a:off x="15126563" y="240416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0" name="Oval 1289">
            <a:extLst>
              <a:ext uri="{FF2B5EF4-FFF2-40B4-BE49-F238E27FC236}">
                <a16:creationId xmlns:a16="http://schemas.microsoft.com/office/drawing/2014/main" id="{6B2B5B14-375A-9A4F-97FF-0CF18F4A4DA2}"/>
              </a:ext>
            </a:extLst>
          </p:cNvPr>
          <p:cNvSpPr/>
          <p:nvPr/>
        </p:nvSpPr>
        <p:spPr>
          <a:xfrm>
            <a:off x="12606993" y="2409486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1" name="TextBox 1290">
            <a:extLst>
              <a:ext uri="{FF2B5EF4-FFF2-40B4-BE49-F238E27FC236}">
                <a16:creationId xmlns:a16="http://schemas.microsoft.com/office/drawing/2014/main" id="{9AA95D1D-69DC-2843-A3F0-B13CBF3253A3}"/>
              </a:ext>
            </a:extLst>
          </p:cNvPr>
          <p:cNvSpPr txBox="1"/>
          <p:nvPr/>
        </p:nvSpPr>
        <p:spPr>
          <a:xfrm>
            <a:off x="17882640" y="2540575"/>
            <a:ext cx="731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…</a:t>
            </a:r>
          </a:p>
        </p:txBody>
      </p:sp>
      <p:sp>
        <p:nvSpPr>
          <p:cNvPr id="1292" name="TextBox 1291">
            <a:extLst>
              <a:ext uri="{FF2B5EF4-FFF2-40B4-BE49-F238E27FC236}">
                <a16:creationId xmlns:a16="http://schemas.microsoft.com/office/drawing/2014/main" id="{7C6D95E7-9180-104A-9E2D-60DEEE71120E}"/>
              </a:ext>
            </a:extLst>
          </p:cNvPr>
          <p:cNvSpPr txBox="1"/>
          <p:nvPr/>
        </p:nvSpPr>
        <p:spPr>
          <a:xfrm>
            <a:off x="1935459" y="5241742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Time:</a:t>
            </a:r>
          </a:p>
        </p:txBody>
      </p:sp>
      <p:cxnSp>
        <p:nvCxnSpPr>
          <p:cNvPr id="1294" name="Straight Arrow Connector 1293">
            <a:extLst>
              <a:ext uri="{FF2B5EF4-FFF2-40B4-BE49-F238E27FC236}">
                <a16:creationId xmlns:a16="http://schemas.microsoft.com/office/drawing/2014/main" id="{4BF901E2-24C6-F844-BBCF-E36CF4638FFD}"/>
              </a:ext>
            </a:extLst>
          </p:cNvPr>
          <p:cNvCxnSpPr>
            <a:cxnSpLocks/>
          </p:cNvCxnSpPr>
          <p:nvPr/>
        </p:nvCxnSpPr>
        <p:spPr>
          <a:xfrm>
            <a:off x="2786098" y="5486400"/>
            <a:ext cx="1582783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" name="Straight Arrow Connector 1309">
            <a:extLst>
              <a:ext uri="{FF2B5EF4-FFF2-40B4-BE49-F238E27FC236}">
                <a16:creationId xmlns:a16="http://schemas.microsoft.com/office/drawing/2014/main" id="{77646D61-CE1A-0945-B5DD-8AB5CF605DC4}"/>
              </a:ext>
            </a:extLst>
          </p:cNvPr>
          <p:cNvCxnSpPr>
            <a:cxnSpLocks/>
          </p:cNvCxnSpPr>
          <p:nvPr/>
        </p:nvCxnSpPr>
        <p:spPr>
          <a:xfrm flipH="1">
            <a:off x="7595618" y="1571134"/>
            <a:ext cx="244394" cy="8304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4" name="Rectangle 1313">
            <a:extLst>
              <a:ext uri="{FF2B5EF4-FFF2-40B4-BE49-F238E27FC236}">
                <a16:creationId xmlns:a16="http://schemas.microsoft.com/office/drawing/2014/main" id="{9EF13A80-F841-A340-A684-DE9B13268580}"/>
              </a:ext>
            </a:extLst>
          </p:cNvPr>
          <p:cNvSpPr/>
          <p:nvPr/>
        </p:nvSpPr>
        <p:spPr>
          <a:xfrm>
            <a:off x="7422266" y="864729"/>
            <a:ext cx="1602419" cy="72365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Produces n data &amp; control tokens</a:t>
            </a:r>
          </a:p>
        </p:txBody>
      </p:sp>
      <p:cxnSp>
        <p:nvCxnSpPr>
          <p:cNvPr id="1316" name="Straight Arrow Connector 1315">
            <a:extLst>
              <a:ext uri="{FF2B5EF4-FFF2-40B4-BE49-F238E27FC236}">
                <a16:creationId xmlns:a16="http://schemas.microsoft.com/office/drawing/2014/main" id="{28D22F69-5677-9149-AE42-CCD973443EF2}"/>
              </a:ext>
            </a:extLst>
          </p:cNvPr>
          <p:cNvCxnSpPr>
            <a:cxnSpLocks/>
          </p:cNvCxnSpPr>
          <p:nvPr/>
        </p:nvCxnSpPr>
        <p:spPr>
          <a:xfrm flipH="1">
            <a:off x="10728672" y="1837431"/>
            <a:ext cx="205689" cy="184150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8" name="Rectangle 1317">
            <a:extLst>
              <a:ext uri="{FF2B5EF4-FFF2-40B4-BE49-F238E27FC236}">
                <a16:creationId xmlns:a16="http://schemas.microsoft.com/office/drawing/2014/main" id="{9A66C6F3-1495-BB4F-842A-828F5E279A6B}"/>
              </a:ext>
            </a:extLst>
          </p:cNvPr>
          <p:cNvSpPr/>
          <p:nvPr/>
        </p:nvSpPr>
        <p:spPr>
          <a:xfrm>
            <a:off x="9753449" y="841072"/>
            <a:ext cx="1551223" cy="996359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Blocks next initial value until loop finishes</a:t>
            </a:r>
          </a:p>
        </p:txBody>
      </p:sp>
      <p:sp>
        <p:nvSpPr>
          <p:cNvPr id="1328" name="TextBox 1327">
            <a:extLst>
              <a:ext uri="{FF2B5EF4-FFF2-40B4-BE49-F238E27FC236}">
                <a16:creationId xmlns:a16="http://schemas.microsoft.com/office/drawing/2014/main" id="{7ACFF56C-9F85-664D-B3A0-1C89ECE3F333}"/>
              </a:ext>
            </a:extLst>
          </p:cNvPr>
          <p:cNvSpPr txBox="1"/>
          <p:nvPr/>
        </p:nvSpPr>
        <p:spPr>
          <a:xfrm>
            <a:off x="15784178" y="509172"/>
            <a:ext cx="23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of next inner-loop</a:t>
            </a:r>
          </a:p>
        </p:txBody>
      </p:sp>
      <p:sp>
        <p:nvSpPr>
          <p:cNvPr id="1329" name="TextBox 1328">
            <a:extLst>
              <a:ext uri="{FF2B5EF4-FFF2-40B4-BE49-F238E27FC236}">
                <a16:creationId xmlns:a16="http://schemas.microsoft.com/office/drawing/2014/main" id="{3FB36DED-8A2B-7346-999B-207BED09BFE1}"/>
              </a:ext>
            </a:extLst>
          </p:cNvPr>
          <p:cNvSpPr txBox="1"/>
          <p:nvPr/>
        </p:nvSpPr>
        <p:spPr>
          <a:xfrm>
            <a:off x="6375808" y="509172"/>
            <a:ext cx="190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of inner-loop</a:t>
            </a:r>
          </a:p>
        </p:txBody>
      </p:sp>
      <p:sp>
        <p:nvSpPr>
          <p:cNvPr id="811" name="TextBox 810">
            <a:extLst>
              <a:ext uri="{FF2B5EF4-FFF2-40B4-BE49-F238E27FC236}">
                <a16:creationId xmlns:a16="http://schemas.microsoft.com/office/drawing/2014/main" id="{A9B24D36-640C-2E48-BD8A-F23B1B47E806}"/>
              </a:ext>
            </a:extLst>
          </p:cNvPr>
          <p:cNvSpPr txBox="1"/>
          <p:nvPr/>
        </p:nvSpPr>
        <p:spPr>
          <a:xfrm>
            <a:off x="10801482" y="2700759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sp>
        <p:nvSpPr>
          <p:cNvPr id="812" name="Oval 811">
            <a:extLst>
              <a:ext uri="{FF2B5EF4-FFF2-40B4-BE49-F238E27FC236}">
                <a16:creationId xmlns:a16="http://schemas.microsoft.com/office/drawing/2014/main" id="{AEA0834D-DC93-834D-A62E-9FD5B53E7F58}"/>
              </a:ext>
            </a:extLst>
          </p:cNvPr>
          <p:cNvSpPr/>
          <p:nvPr/>
        </p:nvSpPr>
        <p:spPr>
          <a:xfrm>
            <a:off x="10758466" y="4175244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7C35DE52-390E-FD49-BB12-C5D3D7805F89}"/>
              </a:ext>
            </a:extLst>
          </p:cNvPr>
          <p:cNvSpPr/>
          <p:nvPr/>
        </p:nvSpPr>
        <p:spPr>
          <a:xfrm>
            <a:off x="10242650" y="4169379"/>
            <a:ext cx="137160" cy="13716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51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ight Arrow 68">
            <a:extLst>
              <a:ext uri="{FF2B5EF4-FFF2-40B4-BE49-F238E27FC236}">
                <a16:creationId xmlns:a16="http://schemas.microsoft.com/office/drawing/2014/main" id="{32063AE0-9425-CA4B-8003-CCFE973F66B1}"/>
              </a:ext>
            </a:extLst>
          </p:cNvPr>
          <p:cNvSpPr/>
          <p:nvPr/>
        </p:nvSpPr>
        <p:spPr>
          <a:xfrm>
            <a:off x="4084186" y="5782580"/>
            <a:ext cx="678990" cy="216930"/>
          </a:xfrm>
          <a:prstGeom prst="rightArrow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083B80-DAD3-744C-AFEE-6515790E4C1D}"/>
              </a:ext>
            </a:extLst>
          </p:cNvPr>
          <p:cNvSpPr txBox="1"/>
          <p:nvPr/>
        </p:nvSpPr>
        <p:spPr>
          <a:xfrm>
            <a:off x="3999505" y="548640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Clang</a:t>
            </a:r>
          </a:p>
        </p:txBody>
      </p:sp>
      <p:sp>
        <p:nvSpPr>
          <p:cNvPr id="128" name="Right Arrow 127">
            <a:extLst>
              <a:ext uri="{FF2B5EF4-FFF2-40B4-BE49-F238E27FC236}">
                <a16:creationId xmlns:a16="http://schemas.microsoft.com/office/drawing/2014/main" id="{8C6D9EB7-6121-9543-8EE3-C377CAAF101B}"/>
              </a:ext>
            </a:extLst>
          </p:cNvPr>
          <p:cNvSpPr/>
          <p:nvPr/>
        </p:nvSpPr>
        <p:spPr>
          <a:xfrm>
            <a:off x="12543908" y="5719371"/>
            <a:ext cx="678990" cy="216930"/>
          </a:xfrm>
          <a:prstGeom prst="rightArrow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437EFAC-30BE-EE4B-8262-D92012F513DA}"/>
              </a:ext>
            </a:extLst>
          </p:cNvPr>
          <p:cNvSpPr txBox="1"/>
          <p:nvPr/>
        </p:nvSpPr>
        <p:spPr>
          <a:xfrm>
            <a:off x="12449582" y="5181505"/>
            <a:ext cx="894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Carry &amp;</a:t>
            </a:r>
          </a:p>
          <a:p>
            <a:r>
              <a:rPr lang="en-US" dirty="0"/>
              <a:t>Steer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A160FA6F-B155-7A43-97E4-4BD66DAEDDBA}"/>
              </a:ext>
            </a:extLst>
          </p:cNvPr>
          <p:cNvSpPr txBox="1"/>
          <p:nvPr/>
        </p:nvSpPr>
        <p:spPr>
          <a:xfrm>
            <a:off x="13627461" y="8023054"/>
            <a:ext cx="165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Dataflow graph</a:t>
            </a:r>
          </a:p>
        </p:txBody>
      </p:sp>
      <p:sp>
        <p:nvSpPr>
          <p:cNvPr id="329" name="Right Arrow 328">
            <a:extLst>
              <a:ext uri="{FF2B5EF4-FFF2-40B4-BE49-F238E27FC236}">
                <a16:creationId xmlns:a16="http://schemas.microsoft.com/office/drawing/2014/main" id="{A6ECBBDE-FFA3-984C-A4DC-DF527AA32B96}"/>
              </a:ext>
            </a:extLst>
          </p:cNvPr>
          <p:cNvSpPr/>
          <p:nvPr/>
        </p:nvSpPr>
        <p:spPr>
          <a:xfrm>
            <a:off x="15719427" y="5724595"/>
            <a:ext cx="914400" cy="216930"/>
          </a:xfrm>
          <a:prstGeom prst="rightArrow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77812357-4DC8-EC4E-975F-34EE51381B0E}"/>
              </a:ext>
            </a:extLst>
          </p:cNvPr>
          <p:cNvSpPr txBox="1"/>
          <p:nvPr/>
        </p:nvSpPr>
        <p:spPr>
          <a:xfrm rot="18900000">
            <a:off x="15533280" y="4857894"/>
            <a:ext cx="160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Streamification</a:t>
            </a:r>
            <a:endParaRPr lang="en-US" dirty="0"/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7B720400-2758-CAD5-7147-B614BCFCDB9C}"/>
              </a:ext>
            </a:extLst>
          </p:cNvPr>
          <p:cNvSpPr/>
          <p:nvPr/>
        </p:nvSpPr>
        <p:spPr>
          <a:xfrm>
            <a:off x="401729" y="4461868"/>
            <a:ext cx="3515626" cy="2781261"/>
          </a:xfrm>
          <a:prstGeom prst="roundRect">
            <a:avLst>
              <a:gd name="adj" fmla="val 0"/>
            </a:avLst>
          </a:prstGeom>
          <a:ln w="254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" pitchFamily="2" charset="0"/>
              </a:rPr>
              <a:t>example2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A,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n, 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m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{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[m] = 1;</a:t>
            </a:r>
            <a:endParaRPr lang="en-US" sz="1400" b="1" dirty="0">
              <a:solidFill>
                <a:srgbClr val="008000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  for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&lt;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n;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r>
              <a:rPr lang="en-US" sz="1400" dirty="0">
                <a:solidFill>
                  <a:srgbClr val="B00040"/>
                </a:solidFill>
                <a:latin typeface="Courier" pitchFamily="2" charset="0"/>
              </a:rPr>
              <a:t>    int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foo </a:t>
            </a:r>
            <a:r>
              <a:rPr lang="en-US" sz="1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urier" pitchFamily="2" charset="0"/>
              </a:rPr>
              <a:t>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];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" pitchFamily="2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(foo &gt; 42)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 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 = 0;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] += foo +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sz="1400" dirty="0">
              <a:solidFill>
                <a:srgbClr val="BBBBBB"/>
              </a:solidFill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  }</a:t>
            </a:r>
          </a:p>
          <a:p>
            <a:r>
              <a:rPr lang="en-US" sz="1400" dirty="0">
                <a:latin typeface="Courier" pitchFamily="2" charset="0"/>
              </a:rPr>
              <a:t>}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7538E7D-58B2-4F6F-D361-38095B1B5B2D}"/>
              </a:ext>
            </a:extLst>
          </p:cNvPr>
          <p:cNvSpPr txBox="1"/>
          <p:nvPr/>
        </p:nvSpPr>
        <p:spPr>
          <a:xfrm>
            <a:off x="1322232" y="7230031"/>
            <a:ext cx="167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Source Code</a:t>
            </a:r>
          </a:p>
        </p:txBody>
      </p:sp>
      <p:sp>
        <p:nvSpPr>
          <p:cNvPr id="185" name="Rounded Rectangle 184">
            <a:extLst>
              <a:ext uri="{FF2B5EF4-FFF2-40B4-BE49-F238E27FC236}">
                <a16:creationId xmlns:a16="http://schemas.microsoft.com/office/drawing/2014/main" id="{5D091773-967A-A4CD-9617-97D1526CB604}"/>
              </a:ext>
            </a:extLst>
          </p:cNvPr>
          <p:cNvSpPr/>
          <p:nvPr/>
        </p:nvSpPr>
        <p:spPr>
          <a:xfrm>
            <a:off x="4809960" y="5058399"/>
            <a:ext cx="2805558" cy="747163"/>
          </a:xfrm>
          <a:prstGeom prst="round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%foo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load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cond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 err="1">
                <a:solidFill>
                  <a:srgbClr val="008001"/>
                </a:solidFill>
                <a:latin typeface="Courier" pitchFamily="2" charset="0"/>
              </a:rPr>
              <a:t>cmp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gt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42</a:t>
            </a:r>
          </a:p>
        </p:txBody>
      </p:sp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53161DCA-3B09-95A9-E4B6-2B26053A1D4C}"/>
              </a:ext>
            </a:extLst>
          </p:cNvPr>
          <p:cNvSpPr/>
          <p:nvPr/>
        </p:nvSpPr>
        <p:spPr>
          <a:xfrm>
            <a:off x="5291154" y="6187678"/>
            <a:ext cx="1843169" cy="414153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0</a:t>
            </a:r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D8608158-DAEA-DDEE-BABC-216D71FF164C}"/>
              </a:ext>
            </a:extLst>
          </p:cNvPr>
          <p:cNvSpPr/>
          <p:nvPr/>
        </p:nvSpPr>
        <p:spPr>
          <a:xfrm>
            <a:off x="4880708" y="6966029"/>
            <a:ext cx="2666950" cy="1357244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%foo,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val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load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%sum1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%sum,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val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%sum1</a:t>
            </a: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inc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1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CD7ABDFF-2373-7169-A4AA-6B7EBE47FF7E}"/>
              </a:ext>
            </a:extLst>
          </p:cNvPr>
          <p:cNvCxnSpPr>
            <a:cxnSpLocks/>
            <a:stCxn id="185" idx="2"/>
            <a:endCxn id="186" idx="0"/>
          </p:cNvCxnSpPr>
          <p:nvPr/>
        </p:nvCxnSpPr>
        <p:spPr>
          <a:xfrm>
            <a:off x="6212739" y="5805562"/>
            <a:ext cx="0" cy="3821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5DE0E1B-7F0F-60C6-9255-8A8CFDA9B2B2}"/>
              </a:ext>
            </a:extLst>
          </p:cNvPr>
          <p:cNvCxnSpPr>
            <a:cxnSpLocks/>
            <a:stCxn id="186" idx="2"/>
            <a:endCxn id="187" idx="0"/>
          </p:cNvCxnSpPr>
          <p:nvPr/>
        </p:nvCxnSpPr>
        <p:spPr>
          <a:xfrm>
            <a:off x="6212739" y="6601831"/>
            <a:ext cx="1444" cy="3641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7F133D21-464E-8A1E-B71A-EA1D2F531801}"/>
              </a:ext>
            </a:extLst>
          </p:cNvPr>
          <p:cNvSpPr txBox="1"/>
          <p:nvPr/>
        </p:nvSpPr>
        <p:spPr>
          <a:xfrm>
            <a:off x="7301154" y="6374426"/>
            <a:ext cx="19749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92" name="Curved Connector 191">
            <a:extLst>
              <a:ext uri="{FF2B5EF4-FFF2-40B4-BE49-F238E27FC236}">
                <a16:creationId xmlns:a16="http://schemas.microsoft.com/office/drawing/2014/main" id="{5D3E1D4F-9BFF-7FFC-7679-1D81FBD8F0CE}"/>
              </a:ext>
            </a:extLst>
          </p:cNvPr>
          <p:cNvCxnSpPr>
            <a:cxnSpLocks/>
            <a:stCxn id="190" idx="0"/>
            <a:endCxn id="187" idx="0"/>
          </p:cNvCxnSpPr>
          <p:nvPr/>
        </p:nvCxnSpPr>
        <p:spPr>
          <a:xfrm rot="16200000" flipH="1" flipV="1">
            <a:off x="6511239" y="6077369"/>
            <a:ext cx="591603" cy="1185716"/>
          </a:xfrm>
          <a:prstGeom prst="curvedConnector3">
            <a:avLst>
              <a:gd name="adj1" fmla="val 74705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urved Connector 192">
            <a:extLst>
              <a:ext uri="{FF2B5EF4-FFF2-40B4-BE49-F238E27FC236}">
                <a16:creationId xmlns:a16="http://schemas.microsoft.com/office/drawing/2014/main" id="{63698DDD-70CD-8B70-CA7C-99EF253C610B}"/>
              </a:ext>
            </a:extLst>
          </p:cNvPr>
          <p:cNvCxnSpPr>
            <a:cxnSpLocks/>
            <a:stCxn id="185" idx="2"/>
            <a:endCxn id="190" idx="0"/>
          </p:cNvCxnSpPr>
          <p:nvPr/>
        </p:nvCxnSpPr>
        <p:spPr>
          <a:xfrm rot="16200000" flipH="1">
            <a:off x="6521887" y="5496414"/>
            <a:ext cx="568864" cy="1187160"/>
          </a:xfrm>
          <a:prstGeom prst="curvedConnector3">
            <a:avLst>
              <a:gd name="adj1" fmla="val 19638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14A5F64-C6EF-70CF-B807-3489CC79BADD}"/>
              </a:ext>
            </a:extLst>
          </p:cNvPr>
          <p:cNvSpPr txBox="1"/>
          <p:nvPr/>
        </p:nvSpPr>
        <p:spPr>
          <a:xfrm>
            <a:off x="4753223" y="4755214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body1: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23C22C3-B8FA-0759-6280-9E52234E979A}"/>
              </a:ext>
            </a:extLst>
          </p:cNvPr>
          <p:cNvSpPr txBox="1"/>
          <p:nvPr/>
        </p:nvSpPr>
        <p:spPr>
          <a:xfrm>
            <a:off x="5199159" y="5876068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then: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F763F6D-5261-31D7-37A0-6730B024225E}"/>
              </a:ext>
            </a:extLst>
          </p:cNvPr>
          <p:cNvSpPr txBox="1"/>
          <p:nvPr/>
        </p:nvSpPr>
        <p:spPr>
          <a:xfrm>
            <a:off x="4843289" y="6652566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body2: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6CE509B-38B3-8835-BCD0-CDDF66A3F6EE}"/>
              </a:ext>
            </a:extLst>
          </p:cNvPr>
          <p:cNvSpPr txBox="1"/>
          <p:nvPr/>
        </p:nvSpPr>
        <p:spPr>
          <a:xfrm>
            <a:off x="4431336" y="513533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4EA7FF7-9A74-DB6F-B652-CA900F4240A2}"/>
              </a:ext>
            </a:extLst>
          </p:cNvPr>
          <p:cNvSpPr txBox="1"/>
          <p:nvPr/>
        </p:nvSpPr>
        <p:spPr>
          <a:xfrm>
            <a:off x="4918837" y="621860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E8ECA33-AD74-0CCD-A288-22A19A274988}"/>
              </a:ext>
            </a:extLst>
          </p:cNvPr>
          <p:cNvSpPr txBox="1"/>
          <p:nvPr/>
        </p:nvSpPr>
        <p:spPr>
          <a:xfrm>
            <a:off x="4508417" y="724312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F43D1113-F0AA-50D7-9048-28146CF83B75}"/>
              </a:ext>
            </a:extLst>
          </p:cNvPr>
          <p:cNvSpPr/>
          <p:nvPr/>
        </p:nvSpPr>
        <p:spPr>
          <a:xfrm>
            <a:off x="5297262" y="3207609"/>
            <a:ext cx="1830954" cy="422238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accent2"/>
                </a:solidFill>
                <a:latin typeface="Courier" pitchFamily="2" charset="0"/>
              </a:rPr>
              <a:t>store</a:t>
            </a:r>
            <a:r>
              <a:rPr lang="en-US" sz="1400" dirty="0">
                <a:latin typeface="Courier" pitchFamily="2" charset="0"/>
              </a:rPr>
              <a:t> 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%m, 1</a:t>
            </a:r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14BC2FE9-4D98-09A4-A30B-C26EBD132BBC}"/>
              </a:ext>
            </a:extLst>
          </p:cNvPr>
          <p:cNvSpPr/>
          <p:nvPr/>
        </p:nvSpPr>
        <p:spPr>
          <a:xfrm>
            <a:off x="4908293" y="3960452"/>
            <a:ext cx="2608892" cy="688766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l-GR" dirty="0">
                <a:solidFill>
                  <a:srgbClr val="0080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(0, %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inc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cond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solidFill>
                  <a:srgbClr val="008001"/>
                </a:solidFill>
                <a:latin typeface="Courier" pitchFamily="2" charset="0"/>
                <a:cs typeface="Courier New" panose="02070309020205020404" pitchFamily="49" charset="0"/>
              </a:rPr>
              <a:t>cmp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, %n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E72CB8B3-8454-6CFE-3E50-AE4F6C0A8677}"/>
              </a:ext>
            </a:extLst>
          </p:cNvPr>
          <p:cNvSpPr txBox="1"/>
          <p:nvPr/>
        </p:nvSpPr>
        <p:spPr>
          <a:xfrm>
            <a:off x="5168744" y="2899784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entry: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67B7E16-88A6-6B75-13F5-DA48256643F5}"/>
              </a:ext>
            </a:extLst>
          </p:cNvPr>
          <p:cNvSpPr txBox="1"/>
          <p:nvPr/>
        </p:nvSpPr>
        <p:spPr>
          <a:xfrm>
            <a:off x="4751143" y="3659081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loop: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B4C93AC9-0DD8-4F2E-41B0-E6891D8BD3C9}"/>
              </a:ext>
            </a:extLst>
          </p:cNvPr>
          <p:cNvCxnSpPr>
            <a:cxnSpLocks/>
            <a:stCxn id="206" idx="2"/>
            <a:endCxn id="207" idx="0"/>
          </p:cNvCxnSpPr>
          <p:nvPr/>
        </p:nvCxnSpPr>
        <p:spPr>
          <a:xfrm>
            <a:off x="6212739" y="3629847"/>
            <a:ext cx="0" cy="3306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D2CCD1D9-E341-8B80-59DC-009371C52E47}"/>
              </a:ext>
            </a:extLst>
          </p:cNvPr>
          <p:cNvCxnSpPr>
            <a:cxnSpLocks/>
            <a:stCxn id="207" idx="2"/>
            <a:endCxn id="185" idx="0"/>
          </p:cNvCxnSpPr>
          <p:nvPr/>
        </p:nvCxnSpPr>
        <p:spPr>
          <a:xfrm>
            <a:off x="6212739" y="4649218"/>
            <a:ext cx="0" cy="4091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Curved Connector 214">
            <a:extLst>
              <a:ext uri="{FF2B5EF4-FFF2-40B4-BE49-F238E27FC236}">
                <a16:creationId xmlns:a16="http://schemas.microsoft.com/office/drawing/2014/main" id="{B2C227E6-F75A-1139-C755-DA0561016736}"/>
              </a:ext>
            </a:extLst>
          </p:cNvPr>
          <p:cNvCxnSpPr>
            <a:cxnSpLocks/>
            <a:stCxn id="207" idx="2"/>
          </p:cNvCxnSpPr>
          <p:nvPr/>
        </p:nvCxnSpPr>
        <p:spPr>
          <a:xfrm rot="16200000" flipH="1">
            <a:off x="6792433" y="4069524"/>
            <a:ext cx="336116" cy="1495504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3DDC33D5-5965-B97A-9073-7AB08B07D460}"/>
              </a:ext>
            </a:extLst>
          </p:cNvPr>
          <p:cNvSpPr txBox="1"/>
          <p:nvPr/>
        </p:nvSpPr>
        <p:spPr>
          <a:xfrm>
            <a:off x="7130031" y="4670309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exit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B1A4C7C-82F1-C167-30CB-C58D0BE2DB53}"/>
              </a:ext>
            </a:extLst>
          </p:cNvPr>
          <p:cNvSpPr txBox="1"/>
          <p:nvPr/>
        </p:nvSpPr>
        <p:spPr>
          <a:xfrm>
            <a:off x="4891928" y="323919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96CCC6A-42AF-5017-35EB-EA71B320AD49}"/>
              </a:ext>
            </a:extLst>
          </p:cNvPr>
          <p:cNvSpPr txBox="1"/>
          <p:nvPr/>
        </p:nvSpPr>
        <p:spPr>
          <a:xfrm>
            <a:off x="4498031" y="7664679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S2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30CC54B-62B0-11F9-70F2-890A43CA7DDA}"/>
              </a:ext>
            </a:extLst>
          </p:cNvPr>
          <p:cNvSpPr txBox="1"/>
          <p:nvPr/>
        </p:nvSpPr>
        <p:spPr>
          <a:xfrm>
            <a:off x="5010617" y="8677585"/>
            <a:ext cx="270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CFG w/ simplified LLVM-IR</a:t>
            </a:r>
          </a:p>
        </p:txBody>
      </p:sp>
      <p:cxnSp>
        <p:nvCxnSpPr>
          <p:cNvPr id="222" name="Elbow Connector 221">
            <a:extLst>
              <a:ext uri="{FF2B5EF4-FFF2-40B4-BE49-F238E27FC236}">
                <a16:creationId xmlns:a16="http://schemas.microsoft.com/office/drawing/2014/main" id="{A1585307-608D-617C-BFFD-824DB6126FAF}"/>
              </a:ext>
            </a:extLst>
          </p:cNvPr>
          <p:cNvCxnSpPr>
            <a:cxnSpLocks/>
            <a:stCxn id="187" idx="2"/>
          </p:cNvCxnSpPr>
          <p:nvPr/>
        </p:nvCxnSpPr>
        <p:spPr>
          <a:xfrm rot="5400000" flipH="1" flipV="1">
            <a:off x="4101370" y="6084222"/>
            <a:ext cx="4351864" cy="126238"/>
          </a:xfrm>
          <a:prstGeom prst="bentConnector5">
            <a:avLst>
              <a:gd name="adj1" fmla="val -3852"/>
              <a:gd name="adj2" fmla="val 1234212"/>
              <a:gd name="adj3" fmla="val 104349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Rounded Rectangle 258">
            <a:extLst>
              <a:ext uri="{FF2B5EF4-FFF2-40B4-BE49-F238E27FC236}">
                <a16:creationId xmlns:a16="http://schemas.microsoft.com/office/drawing/2014/main" id="{0755050B-356B-FA10-DFB2-244CD75C7E26}"/>
              </a:ext>
            </a:extLst>
          </p:cNvPr>
          <p:cNvSpPr/>
          <p:nvPr/>
        </p:nvSpPr>
        <p:spPr>
          <a:xfrm>
            <a:off x="8891223" y="5056400"/>
            <a:ext cx="3373262" cy="747163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1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%foo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 err="1">
                <a:solidFill>
                  <a:schemeClr val="accent2"/>
                </a:solidFill>
                <a:latin typeface="Courier" pitchFamily="2" charset="0"/>
              </a:rPr>
              <a:t>lso.load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%lso1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11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cond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400" dirty="0">
                <a:latin typeface="Courier" pitchFamily="2" charset="0"/>
              </a:rPr>
              <a:t>= </a:t>
            </a:r>
            <a:r>
              <a:rPr lang="en-US" sz="1400" b="1" dirty="0" err="1">
                <a:solidFill>
                  <a:srgbClr val="008001"/>
                </a:solidFill>
                <a:latin typeface="Courier" pitchFamily="2" charset="0"/>
              </a:rPr>
              <a:t>cmp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gt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%foo, 42</a:t>
            </a:r>
          </a:p>
        </p:txBody>
      </p:sp>
      <p:sp>
        <p:nvSpPr>
          <p:cNvPr id="260" name="Rounded Rectangle 259">
            <a:extLst>
              <a:ext uri="{FF2B5EF4-FFF2-40B4-BE49-F238E27FC236}">
                <a16:creationId xmlns:a16="http://schemas.microsoft.com/office/drawing/2014/main" id="{2F2F6730-ED52-92E9-EB0D-E41FEFC3AD05}"/>
              </a:ext>
            </a:extLst>
          </p:cNvPr>
          <p:cNvSpPr/>
          <p:nvPr/>
        </p:nvSpPr>
        <p:spPr>
          <a:xfrm>
            <a:off x="9055494" y="6187678"/>
            <a:ext cx="3047866" cy="414153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%st2 = </a:t>
            </a:r>
            <a:r>
              <a:rPr lang="en-US" sz="1400" b="1" dirty="0" err="1">
                <a:solidFill>
                  <a:schemeClr val="accent2"/>
                </a:solidFill>
                <a:latin typeface="Courier" pitchFamily="2" charset="0"/>
              </a:rPr>
              <a:t>lso.store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4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0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C873F31C-27F8-5B86-0EAD-2A0A7F350231}"/>
              </a:ext>
            </a:extLst>
          </p:cNvPr>
          <p:cNvSpPr/>
          <p:nvPr/>
        </p:nvSpPr>
        <p:spPr>
          <a:xfrm>
            <a:off x="8954407" y="6963193"/>
            <a:ext cx="3251744" cy="1357244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8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%lso2 </a:t>
            </a:r>
            <a:r>
              <a:rPr lang="en-US" sz="1300" dirty="0">
                <a:latin typeface="Courier" pitchFamily="2" charset="0"/>
              </a:rPr>
              <a:t>= </a:t>
            </a:r>
            <a:r>
              <a:rPr lang="el-GR" sz="1300" dirty="0">
                <a:solidFill>
                  <a:srgbClr val="0080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(%lso1, %st2) </a:t>
            </a:r>
            <a:endParaRPr lang="en-US" sz="13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8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%sum </a:t>
            </a:r>
            <a:r>
              <a:rPr lang="en-US" sz="1300" dirty="0">
                <a:latin typeface="Courier" pitchFamily="2" charset="0"/>
              </a:rPr>
              <a:t>= </a:t>
            </a:r>
            <a:r>
              <a:rPr lang="en-US" sz="13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300" dirty="0"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%foo, 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endParaRPr lang="en-US" sz="13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8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</a:rPr>
              <a:t>val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300" dirty="0">
                <a:latin typeface="Courier" pitchFamily="2" charset="0"/>
              </a:rPr>
              <a:t>= </a:t>
            </a:r>
            <a:r>
              <a:rPr lang="en-US" sz="1300" b="1" dirty="0" err="1">
                <a:solidFill>
                  <a:schemeClr val="accent2"/>
                </a:solidFill>
                <a:latin typeface="Courier" pitchFamily="2" charset="0"/>
              </a:rPr>
              <a:t>lso.load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300" dirty="0">
                <a:latin typeface="Courier" pitchFamily="2" charset="0"/>
              </a:rPr>
              <a:t>%</a:t>
            </a:r>
            <a:r>
              <a:rPr lang="en-US" sz="13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, %lso2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3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8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%sum1 </a:t>
            </a:r>
            <a:r>
              <a:rPr lang="en-US" sz="1300" dirty="0">
                <a:latin typeface="Courier" pitchFamily="2" charset="0"/>
              </a:rPr>
              <a:t>= </a:t>
            </a:r>
            <a:r>
              <a:rPr lang="en-US" sz="13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300" dirty="0"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%sum, 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</a:rPr>
              <a:t>val</a:t>
            </a:r>
            <a:endParaRPr lang="en-US" sz="13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8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%st3 </a:t>
            </a:r>
            <a:r>
              <a:rPr lang="en-US" sz="1300" dirty="0">
                <a:latin typeface="Courier" pitchFamily="2" charset="0"/>
              </a:rPr>
              <a:t>= </a:t>
            </a:r>
            <a:r>
              <a:rPr lang="en-US" sz="1300" b="1" dirty="0" err="1">
                <a:solidFill>
                  <a:schemeClr val="accent2"/>
                </a:solidFill>
                <a:latin typeface="Courier" pitchFamily="2" charset="0"/>
              </a:rPr>
              <a:t>lso.store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300" dirty="0">
                <a:latin typeface="Courier" pitchFamily="2" charset="0"/>
              </a:rPr>
              <a:t>%</a:t>
            </a:r>
            <a:r>
              <a:rPr lang="en-US" sz="13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, 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, %sum1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3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8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</a:rPr>
              <a:t>inc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300" dirty="0">
                <a:latin typeface="Courier" pitchFamily="2" charset="0"/>
              </a:rPr>
              <a:t>= </a:t>
            </a:r>
            <a:r>
              <a:rPr lang="en-US" sz="1300" b="1" dirty="0">
                <a:solidFill>
                  <a:srgbClr val="008001"/>
                </a:solidFill>
                <a:latin typeface="Courier" pitchFamily="2" charset="0"/>
              </a:rPr>
              <a:t>add</a:t>
            </a:r>
            <a:r>
              <a:rPr lang="en-US" sz="1300" dirty="0">
                <a:latin typeface="Courier" pitchFamily="2" charset="0"/>
              </a:rPr>
              <a:t> 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, 1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D754D486-962B-8215-5BDF-F3F53227CEE0}"/>
              </a:ext>
            </a:extLst>
          </p:cNvPr>
          <p:cNvCxnSpPr>
            <a:cxnSpLocks/>
            <a:stCxn id="259" idx="2"/>
            <a:endCxn id="260" idx="0"/>
          </p:cNvCxnSpPr>
          <p:nvPr/>
        </p:nvCxnSpPr>
        <p:spPr>
          <a:xfrm>
            <a:off x="10577854" y="5803563"/>
            <a:ext cx="1573" cy="3841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5C6A87D3-C503-B113-A96E-78A8119A92E0}"/>
              </a:ext>
            </a:extLst>
          </p:cNvPr>
          <p:cNvCxnSpPr>
            <a:cxnSpLocks/>
            <a:stCxn id="260" idx="2"/>
            <a:endCxn id="262" idx="0"/>
          </p:cNvCxnSpPr>
          <p:nvPr/>
        </p:nvCxnSpPr>
        <p:spPr>
          <a:xfrm>
            <a:off x="10579427" y="6601831"/>
            <a:ext cx="852" cy="3613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E8C2E760-8F31-A225-1C07-BED8A31ADE8B}"/>
              </a:ext>
            </a:extLst>
          </p:cNvPr>
          <p:cNvSpPr txBox="1"/>
          <p:nvPr/>
        </p:nvSpPr>
        <p:spPr>
          <a:xfrm>
            <a:off x="8812055" y="4744257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body1: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C42BAD32-C249-B2B3-4B23-35503DBAD8C8}"/>
              </a:ext>
            </a:extLst>
          </p:cNvPr>
          <p:cNvSpPr txBox="1"/>
          <p:nvPr/>
        </p:nvSpPr>
        <p:spPr>
          <a:xfrm>
            <a:off x="8947799" y="5900281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then: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4595CB7C-F2F8-5B44-1F87-26BC716BBF66}"/>
              </a:ext>
            </a:extLst>
          </p:cNvPr>
          <p:cNvSpPr txBox="1"/>
          <p:nvPr/>
        </p:nvSpPr>
        <p:spPr>
          <a:xfrm>
            <a:off x="8884538" y="6641609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body2: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5CD5D584-F4D3-4D2C-B5FB-A18C9D6D7894}"/>
              </a:ext>
            </a:extLst>
          </p:cNvPr>
          <p:cNvSpPr txBox="1"/>
          <p:nvPr/>
        </p:nvSpPr>
        <p:spPr>
          <a:xfrm>
            <a:off x="8512965" y="512479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AC1562E8-54BB-3C49-4392-6403F5E6238C}"/>
              </a:ext>
            </a:extLst>
          </p:cNvPr>
          <p:cNvSpPr txBox="1"/>
          <p:nvPr/>
        </p:nvSpPr>
        <p:spPr>
          <a:xfrm>
            <a:off x="8688271" y="619871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1D956570-6873-793B-F8A7-77415B38C565}"/>
              </a:ext>
            </a:extLst>
          </p:cNvPr>
          <p:cNvSpPr txBox="1"/>
          <p:nvPr/>
        </p:nvSpPr>
        <p:spPr>
          <a:xfrm>
            <a:off x="8574214" y="734431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280" name="Rounded Rectangle 279">
            <a:extLst>
              <a:ext uri="{FF2B5EF4-FFF2-40B4-BE49-F238E27FC236}">
                <a16:creationId xmlns:a16="http://schemas.microsoft.com/office/drawing/2014/main" id="{023AC482-7DD5-F164-E640-F88F80FCF892}"/>
              </a:ext>
            </a:extLst>
          </p:cNvPr>
          <p:cNvSpPr/>
          <p:nvPr/>
        </p:nvSpPr>
        <p:spPr>
          <a:xfrm>
            <a:off x="9052348" y="3219969"/>
            <a:ext cx="3051012" cy="422238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%st1 = </a:t>
            </a:r>
            <a:r>
              <a:rPr lang="en-US" sz="1400" b="1" dirty="0" err="1">
                <a:solidFill>
                  <a:schemeClr val="accent2"/>
                </a:solidFill>
                <a:latin typeface="Courier" pitchFamily="2" charset="0"/>
              </a:rPr>
              <a:t>lso.store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" pitchFamily="2" charset="0"/>
              </a:rPr>
              <a:t>%</a:t>
            </a:r>
            <a:r>
              <a:rPr lang="en-US" sz="1400" b="1" dirty="0">
                <a:solidFill>
                  <a:schemeClr val="accent1"/>
                </a:solidFill>
                <a:latin typeface="Courier" pitchFamily="2" charset="0"/>
              </a:rPr>
              <a:t>A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, %m, 1</a:t>
            </a:r>
            <a:r>
              <a:rPr lang="en-US" sz="14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282" name="Rounded Rectangle 281">
            <a:extLst>
              <a:ext uri="{FF2B5EF4-FFF2-40B4-BE49-F238E27FC236}">
                <a16:creationId xmlns:a16="http://schemas.microsoft.com/office/drawing/2014/main" id="{F430200B-81D0-D13C-6FD3-2054E9F0F2BF}"/>
              </a:ext>
            </a:extLst>
          </p:cNvPr>
          <p:cNvSpPr/>
          <p:nvPr/>
        </p:nvSpPr>
        <p:spPr>
          <a:xfrm>
            <a:off x="9349763" y="3962392"/>
            <a:ext cx="2456181" cy="757472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1300" dirty="0">
                <a:latin typeface="Courier" pitchFamily="2" charset="0"/>
              </a:rPr>
              <a:t>= </a:t>
            </a:r>
            <a:r>
              <a:rPr lang="el-GR" sz="1300" dirty="0">
                <a:solidFill>
                  <a:srgbClr val="0080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(0, %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inc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300" dirty="0">
                <a:solidFill>
                  <a:srgbClr val="002060"/>
                </a:solidFill>
                <a:latin typeface="Courier" pitchFamily="2" charset="0"/>
              </a:rPr>
              <a:t>%lso1 </a:t>
            </a:r>
            <a:r>
              <a:rPr lang="en-US" sz="1300" dirty="0">
                <a:latin typeface="Courier" pitchFamily="2" charset="0"/>
              </a:rPr>
              <a:t>= </a:t>
            </a:r>
            <a:r>
              <a:rPr lang="el-GR" sz="1300" dirty="0">
                <a:solidFill>
                  <a:srgbClr val="0080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Φ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(%st1, %st3) </a:t>
            </a:r>
          </a:p>
          <a:p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cond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latin typeface="Courier" pitchFamily="2" charset="0"/>
                <a:cs typeface="Courier New" panose="02070309020205020404" pitchFamily="49" charset="0"/>
              </a:rPr>
              <a:t>= </a:t>
            </a:r>
            <a:r>
              <a:rPr lang="en-US" sz="1300" b="1" dirty="0" err="1">
                <a:solidFill>
                  <a:srgbClr val="008001"/>
                </a:solidFill>
                <a:latin typeface="Courier" pitchFamily="2" charset="0"/>
                <a:cs typeface="Courier New" panose="02070309020205020404" pitchFamily="49" charset="0"/>
              </a:rPr>
              <a:t>cmp</a:t>
            </a:r>
            <a:r>
              <a:rPr lang="en-US" sz="1300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lt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, %</a:t>
            </a:r>
            <a:r>
              <a:rPr lang="en-US" sz="1300" dirty="0" err="1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i</a:t>
            </a:r>
            <a:r>
              <a:rPr lang="en-US" sz="1300" dirty="0">
                <a:solidFill>
                  <a:srgbClr val="002060"/>
                </a:solidFill>
                <a:latin typeface="Courier" pitchFamily="2" charset="0"/>
                <a:cs typeface="Courier New" panose="02070309020205020404" pitchFamily="49" charset="0"/>
              </a:rPr>
              <a:t>, %n</a:t>
            </a:r>
            <a:endParaRPr lang="en-US" sz="1300" dirty="0">
              <a:solidFill>
                <a:srgbClr val="002060"/>
              </a:solidFill>
              <a:latin typeface="Courier" pitchFamily="2" charset="0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1B1C5B39-56BE-BC8E-A8A1-8D98A5BCACF3}"/>
              </a:ext>
            </a:extLst>
          </p:cNvPr>
          <p:cNvSpPr txBox="1"/>
          <p:nvPr/>
        </p:nvSpPr>
        <p:spPr>
          <a:xfrm>
            <a:off x="9000411" y="2899784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entry: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0A73E057-4775-A935-86C5-06F94DC9B430}"/>
              </a:ext>
            </a:extLst>
          </p:cNvPr>
          <p:cNvSpPr txBox="1"/>
          <p:nvPr/>
        </p:nvSpPr>
        <p:spPr>
          <a:xfrm>
            <a:off x="9203174" y="3665211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loop: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134996A2-2241-965A-9B36-8D71C5C70CFF}"/>
              </a:ext>
            </a:extLst>
          </p:cNvPr>
          <p:cNvCxnSpPr>
            <a:cxnSpLocks/>
            <a:stCxn id="280" idx="2"/>
            <a:endCxn id="282" idx="0"/>
          </p:cNvCxnSpPr>
          <p:nvPr/>
        </p:nvCxnSpPr>
        <p:spPr>
          <a:xfrm>
            <a:off x="10577854" y="3642207"/>
            <a:ext cx="0" cy="3201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2F1455CB-7241-CD18-2369-2334BA5AFB0D}"/>
              </a:ext>
            </a:extLst>
          </p:cNvPr>
          <p:cNvCxnSpPr>
            <a:cxnSpLocks/>
            <a:stCxn id="282" idx="2"/>
            <a:endCxn id="259" idx="0"/>
          </p:cNvCxnSpPr>
          <p:nvPr/>
        </p:nvCxnSpPr>
        <p:spPr>
          <a:xfrm>
            <a:off x="10577854" y="4719864"/>
            <a:ext cx="0" cy="3365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Curved Connector 288">
            <a:extLst>
              <a:ext uri="{FF2B5EF4-FFF2-40B4-BE49-F238E27FC236}">
                <a16:creationId xmlns:a16="http://schemas.microsoft.com/office/drawing/2014/main" id="{FCD586B7-59BF-2AB5-2D17-C77DA352F85A}"/>
              </a:ext>
            </a:extLst>
          </p:cNvPr>
          <p:cNvCxnSpPr>
            <a:cxnSpLocks/>
            <a:stCxn id="282" idx="2"/>
          </p:cNvCxnSpPr>
          <p:nvPr/>
        </p:nvCxnSpPr>
        <p:spPr>
          <a:xfrm rot="16200000" flipH="1">
            <a:off x="11233301" y="4064417"/>
            <a:ext cx="269966" cy="1580860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3CF9CD9E-A4BD-C8C0-4416-A7647E41CE0F}"/>
              </a:ext>
            </a:extLst>
          </p:cNvPr>
          <p:cNvSpPr txBox="1"/>
          <p:nvPr/>
        </p:nvSpPr>
        <p:spPr>
          <a:xfrm>
            <a:off x="11558620" y="4683823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67600"/>
                </a:solidFill>
                <a:latin typeface="Courier" pitchFamily="2" charset="0"/>
              </a:rPr>
              <a:t>exit</a:t>
            </a:r>
            <a:endParaRPr lang="en-US" sz="1400" dirty="0">
              <a:solidFill>
                <a:srgbClr val="19177C"/>
              </a:solidFill>
              <a:latin typeface="Courier" pitchFamily="2" charset="0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A5DECA1F-F1BC-C80F-6CAF-26099CC2832F}"/>
              </a:ext>
            </a:extLst>
          </p:cNvPr>
          <p:cNvSpPr txBox="1"/>
          <p:nvPr/>
        </p:nvSpPr>
        <p:spPr>
          <a:xfrm>
            <a:off x="8667132" y="323833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A59AF84E-DF2B-C52A-DBDE-5C4C355ABBDD}"/>
              </a:ext>
            </a:extLst>
          </p:cNvPr>
          <p:cNvSpPr txBox="1"/>
          <p:nvPr/>
        </p:nvSpPr>
        <p:spPr>
          <a:xfrm>
            <a:off x="8572455" y="773135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0B08"/>
                </a:solidFill>
              </a:rPr>
              <a:t>S2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0867790F-544C-AB46-2199-8BA64D02CED2}"/>
              </a:ext>
            </a:extLst>
          </p:cNvPr>
          <p:cNvSpPr txBox="1"/>
          <p:nvPr/>
        </p:nvSpPr>
        <p:spPr>
          <a:xfrm>
            <a:off x="9123377" y="8417137"/>
            <a:ext cx="2896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LLVM-IR </a:t>
            </a:r>
          </a:p>
          <a:p>
            <a:pPr algn="ctr"/>
            <a:r>
              <a:rPr lang="en-US" b="1" dirty="0"/>
              <a:t>(memory ordering enforced)</a:t>
            </a:r>
          </a:p>
        </p:txBody>
      </p:sp>
      <p:sp>
        <p:nvSpPr>
          <p:cNvPr id="298" name="Right Arrow 297">
            <a:extLst>
              <a:ext uri="{FF2B5EF4-FFF2-40B4-BE49-F238E27FC236}">
                <a16:creationId xmlns:a16="http://schemas.microsoft.com/office/drawing/2014/main" id="{EF42A8DC-75AD-2B29-636B-43446E4AF0FC}"/>
              </a:ext>
            </a:extLst>
          </p:cNvPr>
          <p:cNvSpPr/>
          <p:nvPr/>
        </p:nvSpPr>
        <p:spPr>
          <a:xfrm>
            <a:off x="8071388" y="5782580"/>
            <a:ext cx="457200" cy="216930"/>
          </a:xfrm>
          <a:prstGeom prst="rightArrow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5565DB20-BAC7-0F37-D8FC-E4F3A17D6801}"/>
              </a:ext>
            </a:extLst>
          </p:cNvPr>
          <p:cNvSpPr txBox="1"/>
          <p:nvPr/>
        </p:nvSpPr>
        <p:spPr>
          <a:xfrm>
            <a:off x="7808294" y="5501879"/>
            <a:ext cx="101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Ordering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B7CF3505-51B8-FF52-D77C-BAF6FC211F8B}"/>
              </a:ext>
            </a:extLst>
          </p:cNvPr>
          <p:cNvSpPr/>
          <p:nvPr/>
        </p:nvSpPr>
        <p:spPr>
          <a:xfrm>
            <a:off x="10582509" y="5820937"/>
            <a:ext cx="1899231" cy="1062065"/>
          </a:xfrm>
          <a:custGeom>
            <a:avLst/>
            <a:gdLst>
              <a:gd name="connsiteX0" fmla="*/ 0 w 2684345"/>
              <a:gd name="connsiteY0" fmla="*/ 0 h 1103970"/>
              <a:gd name="connsiteX1" fmla="*/ 2453268 w 2684345"/>
              <a:gd name="connsiteY1" fmla="*/ 289931 h 1103970"/>
              <a:gd name="connsiteX2" fmla="*/ 2308302 w 2684345"/>
              <a:gd name="connsiteY2" fmla="*/ 925551 h 1103970"/>
              <a:gd name="connsiteX3" fmla="*/ 44605 w 2684345"/>
              <a:gd name="connsiteY3" fmla="*/ 1103970 h 1103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4345" h="1103970">
                <a:moveTo>
                  <a:pt x="0" y="0"/>
                </a:moveTo>
                <a:cubicBezTo>
                  <a:pt x="1034275" y="67836"/>
                  <a:pt x="2068551" y="135673"/>
                  <a:pt x="2453268" y="289931"/>
                </a:cubicBezTo>
                <a:cubicBezTo>
                  <a:pt x="2837985" y="444189"/>
                  <a:pt x="2709746" y="789878"/>
                  <a:pt x="2308302" y="925551"/>
                </a:cubicBezTo>
                <a:cubicBezTo>
                  <a:pt x="1906858" y="1061224"/>
                  <a:pt x="975731" y="1082597"/>
                  <a:pt x="44605" y="110397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4DACBA08-7BDD-4575-2D85-892B3487DF0D}"/>
              </a:ext>
            </a:extLst>
          </p:cNvPr>
          <p:cNvGrpSpPr/>
          <p:nvPr/>
        </p:nvGrpSpPr>
        <p:grpSpPr>
          <a:xfrm>
            <a:off x="13196481" y="3469170"/>
            <a:ext cx="2504360" cy="4569143"/>
            <a:chOff x="13291481" y="3469170"/>
            <a:chExt cx="2504360" cy="4569143"/>
          </a:xfrm>
        </p:grpSpPr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C9CF5444-0B42-EFC6-D96A-84B921B3F909}"/>
                </a:ext>
              </a:extLst>
            </p:cNvPr>
            <p:cNvGrpSpPr/>
            <p:nvPr/>
          </p:nvGrpSpPr>
          <p:grpSpPr>
            <a:xfrm>
              <a:off x="13291481" y="3526846"/>
              <a:ext cx="2444674" cy="4511467"/>
              <a:chOff x="14992234" y="3283874"/>
              <a:chExt cx="2444674" cy="4511467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F6DDCD01-379C-774D-9156-E354C64443D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120556" y="3700901"/>
                <a:ext cx="377992" cy="3779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rgbClr val="0009C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080B900-5141-1148-AA96-206A6AE9E8F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961745" y="4176642"/>
                <a:ext cx="377992" cy="3779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34" name="Diamond 133">
                <a:extLst>
                  <a:ext uri="{FF2B5EF4-FFF2-40B4-BE49-F238E27FC236}">
                    <a16:creationId xmlns:a16="http://schemas.microsoft.com/office/drawing/2014/main" id="{E6432C32-B4F3-4F44-B694-8C23C3C6BCE3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266489" y="4339384"/>
                <a:ext cx="457200" cy="457200"/>
              </a:xfrm>
              <a:prstGeom prst="diamond">
                <a:avLst/>
              </a:prstGeom>
              <a:solidFill>
                <a:srgbClr val="CF98FF"/>
              </a:solidFill>
              <a:ln w="25400">
                <a:solidFill>
                  <a:srgbClr val="0009C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&lt;</a:t>
                </a: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8C4C845D-EB10-944F-956A-1E68A6146F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687724" y="6658118"/>
                <a:ext cx="365760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 err="1">
                    <a:solidFill>
                      <a:schemeClr val="tx1"/>
                    </a:solidFill>
                  </a:rPr>
                  <a:t>ld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72347825-2258-9F47-9A38-E32BB1C49F4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250811" y="6628787"/>
                <a:ext cx="365760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b="1" dirty="0" err="1">
                    <a:solidFill>
                      <a:schemeClr val="tx1"/>
                    </a:solidFill>
                  </a:rPr>
                  <a:t>st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riangle 138">
                <a:extLst>
                  <a:ext uri="{FF2B5EF4-FFF2-40B4-BE49-F238E27FC236}">
                    <a16:creationId xmlns:a16="http://schemas.microsoft.com/office/drawing/2014/main" id="{14FFA7BC-E694-D945-914E-661E7D9CABB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852960" y="4750790"/>
                <a:ext cx="453590" cy="377992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rgbClr val="0009C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140" name="Triangle 139">
                <a:extLst>
                  <a:ext uri="{FF2B5EF4-FFF2-40B4-BE49-F238E27FC236}">
                    <a16:creationId xmlns:a16="http://schemas.microsoft.com/office/drawing/2014/main" id="{4FB25140-88C3-194E-8882-F6C5BDE26AB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668882" y="4750790"/>
                <a:ext cx="453590" cy="377992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FAC87F13-B288-2B43-9F89-7397A6289CD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238629" y="5382116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9C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+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E5FD17BC-CFA0-3A40-8B64-DCFFFB23E5E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675492" y="6052750"/>
                <a:ext cx="377992" cy="3779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CD086454-0D9B-C042-BDD3-0FD24ECA8035}"/>
                  </a:ext>
                </a:extLst>
              </p:cNvPr>
              <p:cNvCxnSpPr>
                <a:cxnSpLocks/>
                <a:stCxn id="132" idx="2"/>
                <a:endCxn id="134" idx="0"/>
              </p:cNvCxnSpPr>
              <p:nvPr/>
            </p:nvCxnSpPr>
            <p:spPr>
              <a:xfrm>
                <a:off x="16309552" y="4078893"/>
                <a:ext cx="185537" cy="260491"/>
              </a:xfrm>
              <a:prstGeom prst="straightConnector1">
                <a:avLst/>
              </a:prstGeom>
              <a:ln w="25400">
                <a:solidFill>
                  <a:srgbClr val="0009C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4714B68D-EA60-9343-8137-E4BFCE757A79}"/>
                  </a:ext>
                </a:extLst>
              </p:cNvPr>
              <p:cNvCxnSpPr>
                <a:cxnSpLocks/>
                <a:stCxn id="133" idx="2"/>
                <a:endCxn id="140" idx="0"/>
              </p:cNvCxnSpPr>
              <p:nvPr/>
            </p:nvCxnSpPr>
            <p:spPr>
              <a:xfrm flipH="1">
                <a:off x="16895677" y="4554634"/>
                <a:ext cx="255064" cy="1961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DE734F02-9053-AE4B-A20F-03F61DF191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3152" y="4932102"/>
                <a:ext cx="58912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4BF8CCC1-EFD5-F849-9D11-693899B763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509899" y="4217199"/>
                <a:ext cx="151539" cy="1219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3E3415BB-FA8C-354C-8BD9-2D14808F5EC9}"/>
                  </a:ext>
                </a:extLst>
              </p:cNvPr>
              <p:cNvSpPr txBox="1"/>
              <p:nvPr/>
            </p:nvSpPr>
            <p:spPr>
              <a:xfrm>
                <a:off x="16586277" y="4016715"/>
                <a:ext cx="2648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A16B02EB-DD45-5449-BEA2-76015E43B0AE}"/>
                  </a:ext>
                </a:extLst>
              </p:cNvPr>
              <p:cNvCxnSpPr>
                <a:cxnSpLocks/>
                <a:stCxn id="134" idx="2"/>
              </p:cNvCxnSpPr>
              <p:nvPr/>
            </p:nvCxnSpPr>
            <p:spPr>
              <a:xfrm flipH="1">
                <a:off x="16494310" y="4796584"/>
                <a:ext cx="779" cy="147881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0B860BA4-0C6A-4F44-A673-94FC9B01E476}"/>
                  </a:ext>
                </a:extLst>
              </p:cNvPr>
              <p:cNvSpPr/>
              <p:nvPr/>
            </p:nvSpPr>
            <p:spPr>
              <a:xfrm>
                <a:off x="15959823" y="3888195"/>
                <a:ext cx="534487" cy="927231"/>
              </a:xfrm>
              <a:custGeom>
                <a:avLst/>
                <a:gdLst>
                  <a:gd name="connsiteX0" fmla="*/ 534487 w 534487"/>
                  <a:gd name="connsiteY0" fmla="*/ 918471 h 939903"/>
                  <a:gd name="connsiteX1" fmla="*/ 302994 w 534487"/>
                  <a:gd name="connsiteY1" fmla="*/ 879889 h 939903"/>
                  <a:gd name="connsiteX2" fmla="*/ 56067 w 534487"/>
                  <a:gd name="connsiteY2" fmla="*/ 409185 h 939903"/>
                  <a:gd name="connsiteX3" fmla="*/ 5910 w 534487"/>
                  <a:gd name="connsiteY3" fmla="*/ 58087 h 939903"/>
                  <a:gd name="connsiteX4" fmla="*/ 152523 w 534487"/>
                  <a:gd name="connsiteY4" fmla="*/ 4071 h 939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4487" h="939903">
                    <a:moveTo>
                      <a:pt x="534487" y="918471"/>
                    </a:moveTo>
                    <a:cubicBezTo>
                      <a:pt x="458609" y="941620"/>
                      <a:pt x="382731" y="964770"/>
                      <a:pt x="302994" y="879889"/>
                    </a:cubicBezTo>
                    <a:cubicBezTo>
                      <a:pt x="223257" y="795008"/>
                      <a:pt x="105581" y="546152"/>
                      <a:pt x="56067" y="409185"/>
                    </a:cubicBezTo>
                    <a:cubicBezTo>
                      <a:pt x="6553" y="272218"/>
                      <a:pt x="-10166" y="125606"/>
                      <a:pt x="5910" y="58087"/>
                    </a:cubicBezTo>
                    <a:cubicBezTo>
                      <a:pt x="21986" y="-9432"/>
                      <a:pt x="87254" y="-2681"/>
                      <a:pt x="152523" y="4071"/>
                    </a:cubicBezTo>
                  </a:path>
                </a:pathLst>
              </a:custGeom>
              <a:noFill/>
              <a:ln w="25400">
                <a:solidFill>
                  <a:srgbClr val="0009C7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A4C2F85C-C042-EC48-81EC-790813228FF8}"/>
                  </a:ext>
                </a:extLst>
              </p:cNvPr>
              <p:cNvSpPr/>
              <p:nvPr/>
            </p:nvSpPr>
            <p:spPr>
              <a:xfrm>
                <a:off x="16502027" y="4361873"/>
                <a:ext cx="447554" cy="464001"/>
              </a:xfrm>
              <a:custGeom>
                <a:avLst/>
                <a:gdLst>
                  <a:gd name="connsiteX0" fmla="*/ 0 w 447554"/>
                  <a:gd name="connsiteY0" fmla="*/ 439838 h 464001"/>
                  <a:gd name="connsiteX1" fmla="*/ 200628 w 447554"/>
                  <a:gd name="connsiteY1" fmla="*/ 435980 h 464001"/>
                  <a:gd name="connsiteX2" fmla="*/ 312516 w 447554"/>
                  <a:gd name="connsiteY2" fmla="*/ 158187 h 464001"/>
                  <a:gd name="connsiteX3" fmla="*/ 447554 w 447554"/>
                  <a:gd name="connsiteY3" fmla="*/ 0 h 464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554" h="464001">
                    <a:moveTo>
                      <a:pt x="0" y="439838"/>
                    </a:moveTo>
                    <a:cubicBezTo>
                      <a:pt x="74271" y="461380"/>
                      <a:pt x="148542" y="482922"/>
                      <a:pt x="200628" y="435980"/>
                    </a:cubicBezTo>
                    <a:cubicBezTo>
                      <a:pt x="252714" y="389038"/>
                      <a:pt x="271362" y="230850"/>
                      <a:pt x="312516" y="158187"/>
                    </a:cubicBezTo>
                    <a:cubicBezTo>
                      <a:pt x="353670" y="85524"/>
                      <a:pt x="400612" y="42762"/>
                      <a:pt x="447554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74636CB0-3B71-B741-8868-D2C9535C63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20375" y="3506833"/>
                <a:ext cx="0" cy="1940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7A17289B-F0DD-8C40-B67F-047EE5CF4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59540" y="3982574"/>
                <a:ext cx="0" cy="1940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94FC71CE-D76F-424F-B730-D86611D9DFAD}"/>
                  </a:ext>
                </a:extLst>
              </p:cNvPr>
              <p:cNvSpPr txBox="1"/>
              <p:nvPr/>
            </p:nvSpPr>
            <p:spPr>
              <a:xfrm>
                <a:off x="16088768" y="3301910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028BFF3E-A5EC-B241-9E87-71DE6BE7AF4C}"/>
                  </a:ext>
                </a:extLst>
              </p:cNvPr>
              <p:cNvCxnSpPr>
                <a:cxnSpLocks/>
                <a:stCxn id="132" idx="2"/>
              </p:cNvCxnSpPr>
              <p:nvPr/>
            </p:nvCxnSpPr>
            <p:spPr>
              <a:xfrm flipH="1">
                <a:off x="16147918" y="4078893"/>
                <a:ext cx="161634" cy="425225"/>
              </a:xfrm>
              <a:prstGeom prst="straightConnector1">
                <a:avLst/>
              </a:prstGeom>
              <a:ln w="25400">
                <a:solidFill>
                  <a:srgbClr val="0009C7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F2710C21-5D56-8647-85E6-1277C6A959D4}"/>
                  </a:ext>
                </a:extLst>
              </p:cNvPr>
              <p:cNvCxnSpPr>
                <a:cxnSpLocks/>
                <a:endCxn id="139" idx="0"/>
              </p:cNvCxnSpPr>
              <p:nvPr/>
            </p:nvCxnSpPr>
            <p:spPr>
              <a:xfrm flipH="1">
                <a:off x="16079755" y="4590935"/>
                <a:ext cx="40801" cy="159855"/>
              </a:xfrm>
              <a:prstGeom prst="straightConnector1">
                <a:avLst/>
              </a:prstGeom>
              <a:ln w="25400">
                <a:solidFill>
                  <a:srgbClr val="0009C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CDB1865B-76CC-384B-8AB6-875F64236B0B}"/>
                  </a:ext>
                </a:extLst>
              </p:cNvPr>
              <p:cNvCxnSpPr>
                <a:cxnSpLocks/>
                <a:stCxn id="139" idx="3"/>
                <a:endCxn id="142" idx="0"/>
              </p:cNvCxnSpPr>
              <p:nvPr/>
            </p:nvCxnSpPr>
            <p:spPr>
              <a:xfrm flipH="1">
                <a:off x="15421509" y="5128782"/>
                <a:ext cx="658246" cy="253334"/>
              </a:xfrm>
              <a:prstGeom prst="straightConnector1">
                <a:avLst/>
              </a:prstGeom>
              <a:ln w="25400">
                <a:solidFill>
                  <a:srgbClr val="0009C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367BE661-13F9-F74E-9BAE-FAF73D22AC3D}"/>
                  </a:ext>
                </a:extLst>
              </p:cNvPr>
              <p:cNvSpPr/>
              <p:nvPr/>
            </p:nvSpPr>
            <p:spPr>
              <a:xfrm>
                <a:off x="15138512" y="3283874"/>
                <a:ext cx="1254013" cy="2612608"/>
              </a:xfrm>
              <a:custGeom>
                <a:avLst/>
                <a:gdLst>
                  <a:gd name="connsiteX0" fmla="*/ 311332 w 1254013"/>
                  <a:gd name="connsiteY0" fmla="*/ 2467120 h 2612608"/>
                  <a:gd name="connsiteX1" fmla="*/ 169930 w 1254013"/>
                  <a:gd name="connsiteY1" fmla="*/ 2608522 h 2612608"/>
                  <a:gd name="connsiteX2" fmla="*/ 248 w 1254013"/>
                  <a:gd name="connsiteY2" fmla="*/ 2325718 h 2612608"/>
                  <a:gd name="connsiteX3" fmla="*/ 141650 w 1254013"/>
                  <a:gd name="connsiteY3" fmla="*/ 1976926 h 2612608"/>
                  <a:gd name="connsiteX4" fmla="*/ 499868 w 1254013"/>
                  <a:gd name="connsiteY4" fmla="*/ 1156794 h 2612608"/>
                  <a:gd name="connsiteX5" fmla="*/ 999489 w 1254013"/>
                  <a:gd name="connsiteY5" fmla="*/ 35005 h 2612608"/>
                  <a:gd name="connsiteX6" fmla="*/ 1254013 w 1254013"/>
                  <a:gd name="connsiteY6" fmla="*/ 393223 h 2612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4013" h="2612608">
                    <a:moveTo>
                      <a:pt x="311332" y="2467120"/>
                    </a:moveTo>
                    <a:cubicBezTo>
                      <a:pt x="266554" y="2549604"/>
                      <a:pt x="221777" y="2632089"/>
                      <a:pt x="169930" y="2608522"/>
                    </a:cubicBezTo>
                    <a:cubicBezTo>
                      <a:pt x="118083" y="2584955"/>
                      <a:pt x="4961" y="2430984"/>
                      <a:pt x="248" y="2325718"/>
                    </a:cubicBezTo>
                    <a:cubicBezTo>
                      <a:pt x="-4465" y="2220452"/>
                      <a:pt x="58380" y="2171747"/>
                      <a:pt x="141650" y="1976926"/>
                    </a:cubicBezTo>
                    <a:cubicBezTo>
                      <a:pt x="224920" y="1782105"/>
                      <a:pt x="356895" y="1480447"/>
                      <a:pt x="499868" y="1156794"/>
                    </a:cubicBezTo>
                    <a:cubicBezTo>
                      <a:pt x="642841" y="833141"/>
                      <a:pt x="873798" y="162267"/>
                      <a:pt x="999489" y="35005"/>
                    </a:cubicBezTo>
                    <a:cubicBezTo>
                      <a:pt x="1125180" y="-92257"/>
                      <a:pt x="1189596" y="150483"/>
                      <a:pt x="1254013" y="393223"/>
                    </a:cubicBezTo>
                  </a:path>
                </a:pathLst>
              </a:custGeom>
              <a:noFill/>
              <a:ln w="25400">
                <a:solidFill>
                  <a:srgbClr val="0009C7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Triangle 203">
                <a:extLst>
                  <a:ext uri="{FF2B5EF4-FFF2-40B4-BE49-F238E27FC236}">
                    <a16:creationId xmlns:a16="http://schemas.microsoft.com/office/drawing/2014/main" id="{FB039AFF-E118-4E4E-B4C9-32A51CFFD90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216906" y="6056054"/>
                <a:ext cx="453590" cy="377992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9144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97F0F45A-22C6-EF41-B37F-462DFFB814A5}"/>
                  </a:ext>
                </a:extLst>
              </p:cNvPr>
              <p:cNvCxnSpPr>
                <a:cxnSpLocks/>
                <a:stCxn id="203" idx="0"/>
                <a:endCxn id="204" idx="0"/>
              </p:cNvCxnSpPr>
              <p:nvPr/>
            </p:nvCxnSpPr>
            <p:spPr>
              <a:xfrm flipH="1">
                <a:off x="15443701" y="5750994"/>
                <a:ext cx="6143" cy="30506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Diamond 207">
                <a:extLst>
                  <a:ext uri="{FF2B5EF4-FFF2-40B4-BE49-F238E27FC236}">
                    <a16:creationId xmlns:a16="http://schemas.microsoft.com/office/drawing/2014/main" id="{4A16E260-3198-1642-9E4D-698C1871A70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860970" y="6012777"/>
                <a:ext cx="457200" cy="457200"/>
              </a:xfrm>
              <a:prstGeom prst="diamond">
                <a:avLst/>
              </a:prstGeom>
              <a:solidFill>
                <a:srgbClr val="CF98FF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&gt;</a:t>
                </a:r>
              </a:p>
            </p:txBody>
          </p:sp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2CB09091-E68D-CA41-A37B-F0402E894800}"/>
                  </a:ext>
                </a:extLst>
              </p:cNvPr>
              <p:cNvCxnSpPr>
                <a:cxnSpLocks/>
                <a:stCxn id="230" idx="4"/>
                <a:endCxn id="208" idx="0"/>
              </p:cNvCxnSpPr>
              <p:nvPr/>
            </p:nvCxnSpPr>
            <p:spPr>
              <a:xfrm>
                <a:off x="16083255" y="5745156"/>
                <a:ext cx="6315" cy="26762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8D3B1EF1-2AC1-6C45-8430-839A2654E7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28963" y="6528894"/>
                <a:ext cx="140009" cy="1292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>
                <a:extLst>
                  <a:ext uri="{FF2B5EF4-FFF2-40B4-BE49-F238E27FC236}">
                    <a16:creationId xmlns:a16="http://schemas.microsoft.com/office/drawing/2014/main" id="{67FEFCCA-26B5-D34C-8DE5-62D82D05DC38}"/>
                  </a:ext>
                </a:extLst>
              </p:cNvPr>
              <p:cNvCxnSpPr>
                <a:cxnSpLocks/>
                <a:stCxn id="140" idx="3"/>
                <a:endCxn id="143" idx="0"/>
              </p:cNvCxnSpPr>
              <p:nvPr/>
            </p:nvCxnSpPr>
            <p:spPr>
              <a:xfrm flipH="1">
                <a:off x="16864488" y="5128782"/>
                <a:ext cx="31189" cy="9239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734C0-184F-6540-A731-73C9651A11A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900375" y="5379396"/>
                <a:ext cx="365760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b="1" dirty="0" err="1">
                    <a:solidFill>
                      <a:schemeClr val="tx1"/>
                    </a:solidFill>
                  </a:rPr>
                  <a:t>Ld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22D0155B-9CC2-AF4C-95E4-BF1D6A12D14A}"/>
                  </a:ext>
                </a:extLst>
              </p:cNvPr>
              <p:cNvCxnSpPr>
                <a:cxnSpLocks/>
                <a:stCxn id="208" idx="3"/>
                <a:endCxn id="204" idx="1"/>
              </p:cNvCxnSpPr>
              <p:nvPr/>
            </p:nvCxnSpPr>
            <p:spPr>
              <a:xfrm flipH="1">
                <a:off x="15557098" y="6241377"/>
                <a:ext cx="303872" cy="36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>
                <a:extLst>
                  <a:ext uri="{FF2B5EF4-FFF2-40B4-BE49-F238E27FC236}">
                    <a16:creationId xmlns:a16="http://schemas.microsoft.com/office/drawing/2014/main" id="{251E4DA6-9E6C-E948-A243-BA74C4474610}"/>
                  </a:ext>
                </a:extLst>
              </p:cNvPr>
              <p:cNvCxnSpPr>
                <a:stCxn id="143" idx="2"/>
                <a:endCxn id="135" idx="0"/>
              </p:cNvCxnSpPr>
              <p:nvPr/>
            </p:nvCxnSpPr>
            <p:spPr>
              <a:xfrm>
                <a:off x="16864488" y="6430742"/>
                <a:ext cx="6116" cy="22737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52955B59-03BC-714F-9F77-74A2A25BE044}"/>
                  </a:ext>
                </a:extLst>
              </p:cNvPr>
              <p:cNvCxnSpPr>
                <a:cxnSpLocks/>
                <a:stCxn id="140" idx="3"/>
              </p:cNvCxnSpPr>
              <p:nvPr/>
            </p:nvCxnSpPr>
            <p:spPr>
              <a:xfrm flipH="1">
                <a:off x="16216939" y="5128782"/>
                <a:ext cx="678738" cy="10004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>
                <a:extLst>
                  <a:ext uri="{FF2B5EF4-FFF2-40B4-BE49-F238E27FC236}">
                    <a16:creationId xmlns:a16="http://schemas.microsoft.com/office/drawing/2014/main" id="{461B16E9-6362-E24D-B87D-85F562878E66}"/>
                  </a:ext>
                </a:extLst>
              </p:cNvPr>
              <p:cNvCxnSpPr>
                <a:cxnSpLocks/>
                <a:stCxn id="136" idx="4"/>
              </p:cNvCxnSpPr>
              <p:nvPr/>
            </p:nvCxnSpPr>
            <p:spPr>
              <a:xfrm>
                <a:off x="15433691" y="6994547"/>
                <a:ext cx="4118" cy="19411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>
                <a:extLst>
                  <a:ext uri="{FF2B5EF4-FFF2-40B4-BE49-F238E27FC236}">
                    <a16:creationId xmlns:a16="http://schemas.microsoft.com/office/drawing/2014/main" id="{72DD6439-552F-6C4A-B213-48ACA6136E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79882" y="5749842"/>
                <a:ext cx="165526" cy="2962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Arrow Connector 303">
                <a:extLst>
                  <a:ext uri="{FF2B5EF4-FFF2-40B4-BE49-F238E27FC236}">
                    <a16:creationId xmlns:a16="http://schemas.microsoft.com/office/drawing/2014/main" id="{623CCC8C-E55E-E74C-9D0D-1DE9F79F9A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80392" y="6536001"/>
                <a:ext cx="160035" cy="1063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Arrow Connector 314">
                <a:extLst>
                  <a:ext uri="{FF2B5EF4-FFF2-40B4-BE49-F238E27FC236}">
                    <a16:creationId xmlns:a16="http://schemas.microsoft.com/office/drawing/2014/main" id="{158C6898-BAD6-0A4C-8BA9-F28221E09D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15932" y="5250059"/>
                <a:ext cx="2179" cy="1252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018BE042-C6BC-8041-916F-06843A4247BD}"/>
                  </a:ext>
                </a:extLst>
              </p:cNvPr>
              <p:cNvSpPr txBox="1"/>
              <p:nvPr/>
            </p:nvSpPr>
            <p:spPr>
              <a:xfrm>
                <a:off x="15284325" y="501897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cxnSp>
            <p:nvCxnSpPr>
              <p:cNvPr id="324" name="Straight Arrow Connector 323">
                <a:extLst>
                  <a:ext uri="{FF2B5EF4-FFF2-40B4-BE49-F238E27FC236}">
                    <a16:creationId xmlns:a16="http://schemas.microsoft.com/office/drawing/2014/main" id="{F18993B1-24EE-144C-A3D0-19316556B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31564" y="6027469"/>
                <a:ext cx="131028" cy="1228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FB2A4A98-E6FA-9348-A548-DD2CE02569AD}"/>
                  </a:ext>
                </a:extLst>
              </p:cNvPr>
              <p:cNvSpPr txBox="1"/>
              <p:nvPr/>
            </p:nvSpPr>
            <p:spPr>
              <a:xfrm>
                <a:off x="15628862" y="5818985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42</a:t>
                </a:r>
              </a:p>
            </p:txBody>
          </p:sp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9AE89382-E26A-4544-B65D-7625DB924734}"/>
                  </a:ext>
                </a:extLst>
              </p:cNvPr>
              <p:cNvSpPr txBox="1"/>
              <p:nvPr/>
            </p:nvSpPr>
            <p:spPr>
              <a:xfrm>
                <a:off x="14992234" y="6364933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cxnSp>
            <p:nvCxnSpPr>
              <p:cNvPr id="305" name="Straight Arrow Connector 304">
                <a:extLst>
                  <a:ext uri="{FF2B5EF4-FFF2-40B4-BE49-F238E27FC236}">
                    <a16:creationId xmlns:a16="http://schemas.microsoft.com/office/drawing/2014/main" id="{A5A39736-4264-5AE8-924C-F237129C99A4}"/>
                  </a:ext>
                </a:extLst>
              </p:cNvPr>
              <p:cNvCxnSpPr>
                <a:cxnSpLocks/>
                <a:stCxn id="139" idx="3"/>
              </p:cNvCxnSpPr>
              <p:nvPr/>
            </p:nvCxnSpPr>
            <p:spPr>
              <a:xfrm>
                <a:off x="16079755" y="5128782"/>
                <a:ext cx="0" cy="25333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Arrow Connector 319">
                <a:extLst>
                  <a:ext uri="{FF2B5EF4-FFF2-40B4-BE49-F238E27FC236}">
                    <a16:creationId xmlns:a16="http://schemas.microsoft.com/office/drawing/2014/main" id="{B80DAD39-C357-DAA9-C054-9C36076AC27C}"/>
                  </a:ext>
                </a:extLst>
              </p:cNvPr>
              <p:cNvCxnSpPr>
                <a:cxnSpLocks/>
                <a:stCxn id="204" idx="3"/>
              </p:cNvCxnSpPr>
              <p:nvPr/>
            </p:nvCxnSpPr>
            <p:spPr>
              <a:xfrm flipH="1">
                <a:off x="15437809" y="6434046"/>
                <a:ext cx="5892" cy="1863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5313F91A-E149-0669-888F-AF0384CCA7BC}"/>
                  </a:ext>
                </a:extLst>
              </p:cNvPr>
              <p:cNvSpPr txBox="1"/>
              <p:nvPr/>
            </p:nvSpPr>
            <p:spPr>
              <a:xfrm>
                <a:off x="15591613" y="6370430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  <p:cxnSp>
            <p:nvCxnSpPr>
              <p:cNvPr id="369" name="Straight Arrow Connector 368">
                <a:extLst>
                  <a:ext uri="{FF2B5EF4-FFF2-40B4-BE49-F238E27FC236}">
                    <a16:creationId xmlns:a16="http://schemas.microsoft.com/office/drawing/2014/main" id="{D5DC71FE-1138-9987-7753-B5C8CED671E6}"/>
                  </a:ext>
                </a:extLst>
              </p:cNvPr>
              <p:cNvCxnSpPr>
                <a:cxnSpLocks/>
                <a:stCxn id="139" idx="3"/>
              </p:cNvCxnSpPr>
              <p:nvPr/>
            </p:nvCxnSpPr>
            <p:spPr>
              <a:xfrm>
                <a:off x="16079755" y="5128782"/>
                <a:ext cx="241701" cy="1539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C20DC5C-93F0-5DA0-F6D6-2D2C790AB14B}"/>
                  </a:ext>
                </a:extLst>
              </p:cNvPr>
              <p:cNvSpPr txBox="1"/>
              <p:nvPr/>
            </p:nvSpPr>
            <p:spPr>
              <a:xfrm>
                <a:off x="16260217" y="5075010"/>
                <a:ext cx="237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</a:t>
                </a:r>
                <a:endParaRPr lang="en-US" dirty="0"/>
              </a:p>
            </p:txBody>
          </p:sp>
          <p:cxnSp>
            <p:nvCxnSpPr>
              <p:cNvPr id="374" name="Straight Arrow Connector 373">
                <a:extLst>
                  <a:ext uri="{FF2B5EF4-FFF2-40B4-BE49-F238E27FC236}">
                    <a16:creationId xmlns:a16="http://schemas.microsoft.com/office/drawing/2014/main" id="{FC833699-21E7-B48B-C48B-4FBE97F23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20743" y="5389008"/>
                <a:ext cx="126551" cy="4101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5" name="TextBox 374">
                <a:extLst>
                  <a:ext uri="{FF2B5EF4-FFF2-40B4-BE49-F238E27FC236}">
                    <a16:creationId xmlns:a16="http://schemas.microsoft.com/office/drawing/2014/main" id="{9A80ECA9-0D7E-CC5D-88F8-07486DB27D49}"/>
                  </a:ext>
                </a:extLst>
              </p:cNvPr>
              <p:cNvSpPr txBox="1"/>
              <p:nvPr/>
            </p:nvSpPr>
            <p:spPr>
              <a:xfrm>
                <a:off x="15626043" y="5227407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cxnSp>
            <p:nvCxnSpPr>
              <p:cNvPr id="380" name="Straight Arrow Connector 379">
                <a:extLst>
                  <a:ext uri="{FF2B5EF4-FFF2-40B4-BE49-F238E27FC236}">
                    <a16:creationId xmlns:a16="http://schemas.microsoft.com/office/drawing/2014/main" id="{9F5A0B74-98B3-70AC-81A0-26D000048C10}"/>
                  </a:ext>
                </a:extLst>
              </p:cNvPr>
              <p:cNvCxnSpPr>
                <a:cxnSpLocks/>
                <a:stCxn id="208" idx="1"/>
                <a:endCxn id="143" idx="3"/>
              </p:cNvCxnSpPr>
              <p:nvPr/>
            </p:nvCxnSpPr>
            <p:spPr>
              <a:xfrm>
                <a:off x="16318170" y="6241377"/>
                <a:ext cx="357322" cy="36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C67F116-8A51-A283-F2D5-8541E9D1FC4F}"/>
                  </a:ext>
                </a:extLst>
              </p:cNvPr>
              <p:cNvSpPr txBox="1"/>
              <p:nvPr/>
            </p:nvSpPr>
            <p:spPr>
              <a:xfrm>
                <a:off x="15261860" y="7112880"/>
                <a:ext cx="3577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st2</a:t>
                </a:r>
                <a:endParaRPr lang="en-US" dirty="0"/>
              </a:p>
            </p:txBody>
          </p:sp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82BA26BA-71B7-5AD4-A8B8-281979899EE4}"/>
                  </a:ext>
                </a:extLst>
              </p:cNvPr>
              <p:cNvSpPr txBox="1"/>
              <p:nvPr/>
            </p:nvSpPr>
            <p:spPr>
              <a:xfrm>
                <a:off x="16979882" y="5563764"/>
                <a:ext cx="3577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st2</a:t>
                </a:r>
                <a:endParaRPr lang="en-US" dirty="0"/>
              </a:p>
            </p:txBody>
          </p:sp>
          <p:cxnSp>
            <p:nvCxnSpPr>
              <p:cNvPr id="402" name="Straight Arrow Connector 401">
                <a:extLst>
                  <a:ext uri="{FF2B5EF4-FFF2-40B4-BE49-F238E27FC236}">
                    <a16:creationId xmlns:a16="http://schemas.microsoft.com/office/drawing/2014/main" id="{56B6EE7F-D936-7CC6-FB2D-23A1330A76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75162" y="6601810"/>
                <a:ext cx="160035" cy="1063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4EE678C2-7AD0-0E62-068C-E2AF6F872180}"/>
                  </a:ext>
                </a:extLst>
              </p:cNvPr>
              <p:cNvSpPr txBox="1"/>
              <p:nvPr/>
            </p:nvSpPr>
            <p:spPr>
              <a:xfrm>
                <a:off x="16387004" y="6430742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cxnSp>
            <p:nvCxnSpPr>
              <p:cNvPr id="404" name="Straight Arrow Connector 403">
                <a:extLst>
                  <a:ext uri="{FF2B5EF4-FFF2-40B4-BE49-F238E27FC236}">
                    <a16:creationId xmlns:a16="http://schemas.microsoft.com/office/drawing/2014/main" id="{58D3FD5A-B44A-CE50-039A-6B334DE5AC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003417" y="6604929"/>
                <a:ext cx="160035" cy="1063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60C25AA5-33E6-9363-E0C5-50355B0ACF20}"/>
                  </a:ext>
                </a:extLst>
              </p:cNvPr>
              <p:cNvSpPr txBox="1"/>
              <p:nvPr/>
            </p:nvSpPr>
            <p:spPr>
              <a:xfrm flipH="1">
                <a:off x="17116007" y="6429522"/>
                <a:ext cx="2199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</a:t>
                </a:r>
              </a:p>
            </p:txBody>
          </p:sp>
          <p:cxnSp>
            <p:nvCxnSpPr>
              <p:cNvPr id="413" name="Straight Arrow Connector 412">
                <a:extLst>
                  <a:ext uri="{FF2B5EF4-FFF2-40B4-BE49-F238E27FC236}">
                    <a16:creationId xmlns:a16="http://schemas.microsoft.com/office/drawing/2014/main" id="{4AE93315-7074-89D3-7E16-72019EFA6EC1}"/>
                  </a:ext>
                </a:extLst>
              </p:cNvPr>
              <p:cNvCxnSpPr>
                <a:cxnSpLocks/>
                <a:stCxn id="230" idx="4"/>
              </p:cNvCxnSpPr>
              <p:nvPr/>
            </p:nvCxnSpPr>
            <p:spPr>
              <a:xfrm>
                <a:off x="16083255" y="5745156"/>
                <a:ext cx="113354" cy="11057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04522F0-7047-67C1-73D5-546A882E8339}"/>
                  </a:ext>
                </a:extLst>
              </p:cNvPr>
              <p:cNvSpPr txBox="1"/>
              <p:nvPr/>
            </p:nvSpPr>
            <p:spPr>
              <a:xfrm>
                <a:off x="16108171" y="5675493"/>
                <a:ext cx="3754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foo</a:t>
                </a:r>
              </a:p>
            </p:txBody>
          </p:sp>
          <p:sp>
            <p:nvSpPr>
              <p:cNvPr id="415" name="Oval 414">
                <a:extLst>
                  <a:ext uri="{FF2B5EF4-FFF2-40B4-BE49-F238E27FC236}">
                    <a16:creationId xmlns:a16="http://schemas.microsoft.com/office/drawing/2014/main" id="{E9D39504-6333-F8C9-9D2A-9283358766C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5947294" y="6705766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+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FC0AA495-514C-53DF-8735-18240AF39DC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311430" y="7053181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+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E388674A-EE3C-BE0A-8E66-A92BC69B363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650987" y="7429581"/>
                <a:ext cx="365760" cy="36576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b="1" dirty="0" err="1">
                    <a:solidFill>
                      <a:schemeClr val="tx1"/>
                    </a:solidFill>
                  </a:rPr>
                  <a:t>st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1" name="Straight Arrow Connector 420">
                <a:extLst>
                  <a:ext uri="{FF2B5EF4-FFF2-40B4-BE49-F238E27FC236}">
                    <a16:creationId xmlns:a16="http://schemas.microsoft.com/office/drawing/2014/main" id="{712727BB-7783-0EBA-299F-09F219625403}"/>
                  </a:ext>
                </a:extLst>
              </p:cNvPr>
              <p:cNvCxnSpPr>
                <a:cxnSpLocks/>
                <a:stCxn id="415" idx="3"/>
                <a:endCxn id="419" idx="7"/>
              </p:cNvCxnSpPr>
              <p:nvPr/>
            </p:nvCxnSpPr>
            <p:spPr>
              <a:xfrm>
                <a:off x="16259490" y="7017962"/>
                <a:ext cx="105504" cy="887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Arrow Connector 423">
                <a:extLst>
                  <a:ext uri="{FF2B5EF4-FFF2-40B4-BE49-F238E27FC236}">
                    <a16:creationId xmlns:a16="http://schemas.microsoft.com/office/drawing/2014/main" id="{93478CE7-B4B5-DEF3-0FF8-5CC4606476FE}"/>
                  </a:ext>
                </a:extLst>
              </p:cNvPr>
              <p:cNvCxnSpPr>
                <a:cxnSpLocks/>
                <a:stCxn id="135" idx="3"/>
                <a:endCxn id="419" idx="1"/>
              </p:cNvCxnSpPr>
              <p:nvPr/>
            </p:nvCxnSpPr>
            <p:spPr>
              <a:xfrm flipH="1">
                <a:off x="16623626" y="6970314"/>
                <a:ext cx="117662" cy="1364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Arrow Connector 424">
                <a:extLst>
                  <a:ext uri="{FF2B5EF4-FFF2-40B4-BE49-F238E27FC236}">
                    <a16:creationId xmlns:a16="http://schemas.microsoft.com/office/drawing/2014/main" id="{3FE7BD1B-22A0-71CC-44E6-01606787F76E}"/>
                  </a:ext>
                </a:extLst>
              </p:cNvPr>
              <p:cNvCxnSpPr>
                <a:cxnSpLocks/>
                <a:stCxn id="419" idx="3"/>
                <a:endCxn id="420" idx="7"/>
              </p:cNvCxnSpPr>
              <p:nvPr/>
            </p:nvCxnSpPr>
            <p:spPr>
              <a:xfrm>
                <a:off x="16623626" y="7365377"/>
                <a:ext cx="80925" cy="1177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Arrow Connector 425">
                <a:extLst>
                  <a:ext uri="{FF2B5EF4-FFF2-40B4-BE49-F238E27FC236}">
                    <a16:creationId xmlns:a16="http://schemas.microsoft.com/office/drawing/2014/main" id="{690D7274-8062-AF91-5DBB-8DEBA4FE5C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64652" y="7371897"/>
                <a:ext cx="107522" cy="12361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E3123BB6-C591-CD72-37EF-3F211D63159B}"/>
                  </a:ext>
                </a:extLst>
              </p:cNvPr>
              <p:cNvSpPr txBox="1"/>
              <p:nvPr/>
            </p:nvSpPr>
            <p:spPr>
              <a:xfrm>
                <a:off x="17023209" y="7214065"/>
                <a:ext cx="2632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A</a:t>
                </a:r>
              </a:p>
            </p:txBody>
          </p:sp>
          <p:cxnSp>
            <p:nvCxnSpPr>
              <p:cNvPr id="428" name="Straight Arrow Connector 427">
                <a:extLst>
                  <a:ext uri="{FF2B5EF4-FFF2-40B4-BE49-F238E27FC236}">
                    <a16:creationId xmlns:a16="http://schemas.microsoft.com/office/drawing/2014/main" id="{D6F0DA2D-5470-F519-FB0E-4F82C45273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864488" y="7282508"/>
                <a:ext cx="112590" cy="1432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1577EC8C-38B4-D2E9-D2FB-36F760D61AE7}"/>
                  </a:ext>
                </a:extLst>
              </p:cNvPr>
              <p:cNvSpPr txBox="1"/>
              <p:nvPr/>
            </p:nvSpPr>
            <p:spPr>
              <a:xfrm flipH="1">
                <a:off x="16924619" y="7134178"/>
                <a:ext cx="2199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</a:t>
                </a:r>
              </a:p>
            </p:txBody>
          </p:sp>
          <p:cxnSp>
            <p:nvCxnSpPr>
              <p:cNvPr id="431" name="Straight Arrow Connector 430">
                <a:extLst>
                  <a:ext uri="{FF2B5EF4-FFF2-40B4-BE49-F238E27FC236}">
                    <a16:creationId xmlns:a16="http://schemas.microsoft.com/office/drawing/2014/main" id="{DE7FC3FB-4E4D-D4B3-7B4B-5A0B246A0C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194215" y="6596352"/>
                <a:ext cx="112590" cy="1432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2" name="TextBox 431">
                <a:extLst>
                  <a:ext uri="{FF2B5EF4-FFF2-40B4-BE49-F238E27FC236}">
                    <a16:creationId xmlns:a16="http://schemas.microsoft.com/office/drawing/2014/main" id="{50F731C2-8537-E72F-5C88-8C564F1745D4}"/>
                  </a:ext>
                </a:extLst>
              </p:cNvPr>
              <p:cNvSpPr txBox="1"/>
              <p:nvPr/>
            </p:nvSpPr>
            <p:spPr>
              <a:xfrm flipH="1">
                <a:off x="16210632" y="6399718"/>
                <a:ext cx="2199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</a:t>
                </a:r>
              </a:p>
            </p:txBody>
          </p:sp>
          <p:cxnSp>
            <p:nvCxnSpPr>
              <p:cNvPr id="434" name="Straight Arrow Connector 433">
                <a:extLst>
                  <a:ext uri="{FF2B5EF4-FFF2-40B4-BE49-F238E27FC236}">
                    <a16:creationId xmlns:a16="http://schemas.microsoft.com/office/drawing/2014/main" id="{0870DE35-826F-5AB7-72CA-7EF9AE3CD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14375" y="6600799"/>
                <a:ext cx="112590" cy="1432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0" name="TextBox 439">
                <a:extLst>
                  <a:ext uri="{FF2B5EF4-FFF2-40B4-BE49-F238E27FC236}">
                    <a16:creationId xmlns:a16="http://schemas.microsoft.com/office/drawing/2014/main" id="{D1464AA0-1E5C-FDF3-1B31-0F95F11037CA}"/>
                  </a:ext>
                </a:extLst>
              </p:cNvPr>
              <p:cNvSpPr txBox="1"/>
              <p:nvPr/>
            </p:nvSpPr>
            <p:spPr>
              <a:xfrm flipH="1">
                <a:off x="15767878" y="6399595"/>
                <a:ext cx="391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foo</a:t>
                </a:r>
              </a:p>
            </p:txBody>
          </p:sp>
          <p:sp>
            <p:nvSpPr>
              <p:cNvPr id="311" name="Freeform 310">
                <a:extLst>
                  <a:ext uri="{FF2B5EF4-FFF2-40B4-BE49-F238E27FC236}">
                    <a16:creationId xmlns:a16="http://schemas.microsoft.com/office/drawing/2014/main" id="{180AAED9-6B3F-EC06-3528-458180277461}"/>
                  </a:ext>
                </a:extLst>
              </p:cNvPr>
              <p:cNvSpPr/>
              <p:nvPr/>
            </p:nvSpPr>
            <p:spPr>
              <a:xfrm>
                <a:off x="17038749" y="3713123"/>
                <a:ext cx="398159" cy="3936928"/>
              </a:xfrm>
              <a:custGeom>
                <a:avLst/>
                <a:gdLst>
                  <a:gd name="connsiteX0" fmla="*/ 0 w 398159"/>
                  <a:gd name="connsiteY0" fmla="*/ 3936928 h 3936928"/>
                  <a:gd name="connsiteX1" fmla="*/ 257578 w 398159"/>
                  <a:gd name="connsiteY1" fmla="*/ 3602077 h 3936928"/>
                  <a:gd name="connsiteX2" fmla="*/ 360609 w 398159"/>
                  <a:gd name="connsiteY2" fmla="*/ 2597525 h 3936928"/>
                  <a:gd name="connsiteX3" fmla="*/ 386366 w 398159"/>
                  <a:gd name="connsiteY3" fmla="*/ 150539 h 3936928"/>
                  <a:gd name="connsiteX4" fmla="*/ 180305 w 398159"/>
                  <a:gd name="connsiteY4" fmla="*/ 472511 h 3936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8159" h="3936928">
                    <a:moveTo>
                      <a:pt x="0" y="3936928"/>
                    </a:moveTo>
                    <a:cubicBezTo>
                      <a:pt x="98738" y="3881119"/>
                      <a:pt x="197477" y="3825311"/>
                      <a:pt x="257578" y="3602077"/>
                    </a:cubicBezTo>
                    <a:cubicBezTo>
                      <a:pt x="317680" y="3378843"/>
                      <a:pt x="339144" y="3172781"/>
                      <a:pt x="360609" y="2597525"/>
                    </a:cubicBezTo>
                    <a:cubicBezTo>
                      <a:pt x="382074" y="2022269"/>
                      <a:pt x="416417" y="504708"/>
                      <a:pt x="386366" y="150539"/>
                    </a:cubicBezTo>
                    <a:cubicBezTo>
                      <a:pt x="356315" y="-203630"/>
                      <a:pt x="268310" y="134440"/>
                      <a:pt x="180305" y="472511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C383612C-D411-3F3B-2065-D6ED6B497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186559" y="3871978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st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18" name="Straight Arrow Connector 517">
              <a:extLst>
                <a:ext uri="{FF2B5EF4-FFF2-40B4-BE49-F238E27FC236}">
                  <a16:creationId xmlns:a16="http://schemas.microsoft.com/office/drawing/2014/main" id="{201F7115-282C-226E-7FC7-EA82008F1C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69977" y="3788311"/>
              <a:ext cx="140009" cy="129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Arrow Connector 518">
              <a:extLst>
                <a:ext uri="{FF2B5EF4-FFF2-40B4-BE49-F238E27FC236}">
                  <a16:creationId xmlns:a16="http://schemas.microsoft.com/office/drawing/2014/main" id="{6618441C-4996-7ABF-180D-303E9BC16383}"/>
                </a:ext>
              </a:extLst>
            </p:cNvPr>
            <p:cNvCxnSpPr>
              <a:cxnSpLocks/>
            </p:cNvCxnSpPr>
            <p:nvPr/>
          </p:nvCxnSpPr>
          <p:spPr>
            <a:xfrm>
              <a:off x="15121406" y="3795418"/>
              <a:ext cx="160035" cy="106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DD587184-EDBA-5936-D435-82882446ED75}"/>
                </a:ext>
              </a:extLst>
            </p:cNvPr>
            <p:cNvSpPr txBox="1"/>
            <p:nvPr/>
          </p:nvSpPr>
          <p:spPr>
            <a:xfrm>
              <a:off x="14933248" y="3624350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21" name="Straight Arrow Connector 520">
              <a:extLst>
                <a:ext uri="{FF2B5EF4-FFF2-40B4-BE49-F238E27FC236}">
                  <a16:creationId xmlns:a16="http://schemas.microsoft.com/office/drawing/2014/main" id="{38D90F53-1D08-ED04-7879-F6CA1B703B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78823" y="3693463"/>
              <a:ext cx="5892" cy="1863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71A891D1-1CA8-97DF-47D3-E0364ED71D56}"/>
                </a:ext>
              </a:extLst>
            </p:cNvPr>
            <p:cNvSpPr txBox="1"/>
            <p:nvPr/>
          </p:nvSpPr>
          <p:spPr>
            <a:xfrm>
              <a:off x="15532627" y="362984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CBFF8442-BB61-44A1-2E0E-6C655E2BD3C0}"/>
                </a:ext>
              </a:extLst>
            </p:cNvPr>
            <p:cNvSpPr txBox="1"/>
            <p:nvPr/>
          </p:nvSpPr>
          <p:spPr>
            <a:xfrm>
              <a:off x="15247216" y="3469170"/>
              <a:ext cx="3080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</a:t>
              </a:r>
            </a:p>
          </p:txBody>
        </p:sp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D7272D11-EC05-8532-2F08-035FDD83A318}"/>
              </a:ext>
            </a:extLst>
          </p:cNvPr>
          <p:cNvGrpSpPr/>
          <p:nvPr/>
        </p:nvGrpSpPr>
        <p:grpSpPr>
          <a:xfrm>
            <a:off x="16339150" y="3419389"/>
            <a:ext cx="2504360" cy="4569143"/>
            <a:chOff x="16638304" y="3624039"/>
            <a:chExt cx="2504360" cy="4569143"/>
          </a:xfrm>
        </p:grpSpPr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6B8887A5-B4B7-3AEF-6D44-20B75B1D131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44112" y="4807367"/>
              <a:ext cx="377992" cy="37799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rgbClr val="0009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Str</a:t>
              </a:r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869D0A27-0577-939A-444E-97C56958B2C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8607815" y="4574483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8282CD4C-264D-49B1-74A5-8C4B6F360B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33794" y="7055959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ld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21E2875C-23B2-6827-0A6B-E1C1FECC43B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6896881" y="7026628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st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39" name="Triangle 538">
              <a:extLst>
                <a:ext uri="{FF2B5EF4-FFF2-40B4-BE49-F238E27FC236}">
                  <a16:creationId xmlns:a16="http://schemas.microsoft.com/office/drawing/2014/main" id="{3041E852-8674-64FF-548C-89D28953A84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8314952" y="5148631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DDA3375B-3A69-A733-CFB8-CA313B1527F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8321562" y="6450591"/>
              <a:ext cx="377992" cy="3779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</a:t>
              </a:r>
            </a:p>
          </p:txBody>
        </p:sp>
        <p:cxnSp>
          <p:nvCxnSpPr>
            <p:cNvPr id="542" name="Straight Arrow Connector 541">
              <a:extLst>
                <a:ext uri="{FF2B5EF4-FFF2-40B4-BE49-F238E27FC236}">
                  <a16:creationId xmlns:a16="http://schemas.microsoft.com/office/drawing/2014/main" id="{5A85D19F-A03A-203B-1A3F-9D8C096F26DE}"/>
                </a:ext>
              </a:extLst>
            </p:cNvPr>
            <p:cNvCxnSpPr>
              <a:cxnSpLocks/>
              <a:stCxn id="533" idx="3"/>
              <a:endCxn id="539" idx="5"/>
            </p:cNvCxnSpPr>
            <p:nvPr/>
          </p:nvCxnSpPr>
          <p:spPr>
            <a:xfrm>
              <a:off x="17866748" y="5130003"/>
              <a:ext cx="561601" cy="2076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Arrow Connector 542">
              <a:extLst>
                <a:ext uri="{FF2B5EF4-FFF2-40B4-BE49-F238E27FC236}">
                  <a16:creationId xmlns:a16="http://schemas.microsoft.com/office/drawing/2014/main" id="{38FB7363-FA55-35F7-32A5-D9E9FB6C25D9}"/>
                </a:ext>
              </a:extLst>
            </p:cNvPr>
            <p:cNvCxnSpPr>
              <a:cxnSpLocks/>
              <a:stCxn id="534" idx="2"/>
              <a:endCxn id="539" idx="0"/>
            </p:cNvCxnSpPr>
            <p:nvPr/>
          </p:nvCxnSpPr>
          <p:spPr>
            <a:xfrm flipH="1">
              <a:off x="18541747" y="4952475"/>
              <a:ext cx="255064" cy="1961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Arrow Connector 544">
              <a:extLst>
                <a:ext uri="{FF2B5EF4-FFF2-40B4-BE49-F238E27FC236}">
                  <a16:creationId xmlns:a16="http://schemas.microsoft.com/office/drawing/2014/main" id="{7419ACDA-2962-4A5E-A885-14B4943A9D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64613" y="4688378"/>
              <a:ext cx="82565" cy="1604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6" name="TextBox 545">
              <a:extLst>
                <a:ext uri="{FF2B5EF4-FFF2-40B4-BE49-F238E27FC236}">
                  <a16:creationId xmlns:a16="http://schemas.microsoft.com/office/drawing/2014/main" id="{023F70BA-FE09-D1DA-4E89-FDE3015FAF1F}"/>
                </a:ext>
              </a:extLst>
            </p:cNvPr>
            <p:cNvSpPr txBox="1"/>
            <p:nvPr/>
          </p:nvSpPr>
          <p:spPr>
            <a:xfrm>
              <a:off x="17866214" y="447734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cxnSp>
          <p:nvCxnSpPr>
            <p:cNvPr id="550" name="Straight Arrow Connector 549">
              <a:extLst>
                <a:ext uri="{FF2B5EF4-FFF2-40B4-BE49-F238E27FC236}">
                  <a16:creationId xmlns:a16="http://schemas.microsoft.com/office/drawing/2014/main" id="{4B737547-AA34-D685-8420-B21306E555E6}"/>
                </a:ext>
              </a:extLst>
            </p:cNvPr>
            <p:cNvCxnSpPr>
              <a:cxnSpLocks/>
            </p:cNvCxnSpPr>
            <p:nvPr/>
          </p:nvCxnSpPr>
          <p:spPr>
            <a:xfrm>
              <a:off x="17734681" y="4603285"/>
              <a:ext cx="0" cy="1940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Arrow Connector 550">
              <a:extLst>
                <a:ext uri="{FF2B5EF4-FFF2-40B4-BE49-F238E27FC236}">
                  <a16:creationId xmlns:a16="http://schemas.microsoft.com/office/drawing/2014/main" id="{67A22CEC-D77C-A488-8C87-D329DC8E1C63}"/>
                </a:ext>
              </a:extLst>
            </p:cNvPr>
            <p:cNvCxnSpPr>
              <a:cxnSpLocks/>
            </p:cNvCxnSpPr>
            <p:nvPr/>
          </p:nvCxnSpPr>
          <p:spPr>
            <a:xfrm>
              <a:off x="18705610" y="4380415"/>
              <a:ext cx="0" cy="1940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2" name="TextBox 551">
              <a:extLst>
                <a:ext uri="{FF2B5EF4-FFF2-40B4-BE49-F238E27FC236}">
                  <a16:creationId xmlns:a16="http://schemas.microsoft.com/office/drawing/2014/main" id="{8A80A3DB-88D3-A254-D2F4-1C428E8585C2}"/>
                </a:ext>
              </a:extLst>
            </p:cNvPr>
            <p:cNvSpPr txBox="1"/>
            <p:nvPr/>
          </p:nvSpPr>
          <p:spPr>
            <a:xfrm>
              <a:off x="17603074" y="4398362"/>
              <a:ext cx="264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</a:t>
              </a:r>
            </a:p>
          </p:txBody>
        </p:sp>
        <p:sp>
          <p:nvSpPr>
            <p:cNvPr id="557" name="Triangle 556">
              <a:extLst>
                <a:ext uri="{FF2B5EF4-FFF2-40B4-BE49-F238E27FC236}">
                  <a16:creationId xmlns:a16="http://schemas.microsoft.com/office/drawing/2014/main" id="{D059FFE8-EC79-AA94-2879-41A4914F125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6862976" y="6453895"/>
              <a:ext cx="453590" cy="377992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9144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559" name="Diamond 558">
              <a:extLst>
                <a:ext uri="{FF2B5EF4-FFF2-40B4-BE49-F238E27FC236}">
                  <a16:creationId xmlns:a16="http://schemas.microsoft.com/office/drawing/2014/main" id="{774F9E3C-1AE4-7BE6-04CA-8C385AF3A6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07040" y="6410618"/>
              <a:ext cx="457200" cy="457200"/>
            </a:xfrm>
            <a:prstGeom prst="diamond">
              <a:avLst/>
            </a:prstGeom>
            <a:solidFill>
              <a:srgbClr val="CF98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&gt;</a:t>
              </a:r>
            </a:p>
          </p:txBody>
        </p:sp>
        <p:cxnSp>
          <p:nvCxnSpPr>
            <p:cNvPr id="560" name="Straight Arrow Connector 559">
              <a:extLst>
                <a:ext uri="{FF2B5EF4-FFF2-40B4-BE49-F238E27FC236}">
                  <a16:creationId xmlns:a16="http://schemas.microsoft.com/office/drawing/2014/main" id="{82DEF5B7-4355-24E7-B2E9-C36A942EEC5D}"/>
                </a:ext>
              </a:extLst>
            </p:cNvPr>
            <p:cNvCxnSpPr>
              <a:cxnSpLocks/>
              <a:stCxn id="563" idx="4"/>
              <a:endCxn id="559" idx="0"/>
            </p:cNvCxnSpPr>
            <p:nvPr/>
          </p:nvCxnSpPr>
          <p:spPr>
            <a:xfrm>
              <a:off x="17729325" y="6142997"/>
              <a:ext cx="6315" cy="2676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Arrow Connector 560">
              <a:extLst>
                <a:ext uri="{FF2B5EF4-FFF2-40B4-BE49-F238E27FC236}">
                  <a16:creationId xmlns:a16="http://schemas.microsoft.com/office/drawing/2014/main" id="{2983EBBD-836F-BB2C-4989-10C4F36CB6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75033" y="6926735"/>
              <a:ext cx="140009" cy="129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Arrow Connector 561">
              <a:extLst>
                <a:ext uri="{FF2B5EF4-FFF2-40B4-BE49-F238E27FC236}">
                  <a16:creationId xmlns:a16="http://schemas.microsoft.com/office/drawing/2014/main" id="{CFB90ADA-BF58-5349-BDE4-D71717C4C0D8}"/>
                </a:ext>
              </a:extLst>
            </p:cNvPr>
            <p:cNvCxnSpPr>
              <a:cxnSpLocks/>
              <a:stCxn id="539" idx="3"/>
              <a:endCxn id="541" idx="0"/>
            </p:cNvCxnSpPr>
            <p:nvPr/>
          </p:nvCxnSpPr>
          <p:spPr>
            <a:xfrm flipH="1">
              <a:off x="18510558" y="5526623"/>
              <a:ext cx="31189" cy="9239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1654070D-CBBC-2D38-509C-DB47376A1EE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46445" y="5777237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Ld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64" name="Straight Arrow Connector 563">
              <a:extLst>
                <a:ext uri="{FF2B5EF4-FFF2-40B4-BE49-F238E27FC236}">
                  <a16:creationId xmlns:a16="http://schemas.microsoft.com/office/drawing/2014/main" id="{7BE2A4EB-FC29-9558-1B16-791E07A76941}"/>
                </a:ext>
              </a:extLst>
            </p:cNvPr>
            <p:cNvCxnSpPr>
              <a:cxnSpLocks/>
              <a:stCxn id="559" idx="3"/>
              <a:endCxn id="557" idx="1"/>
            </p:cNvCxnSpPr>
            <p:nvPr/>
          </p:nvCxnSpPr>
          <p:spPr>
            <a:xfrm flipH="1">
              <a:off x="17203168" y="6639218"/>
              <a:ext cx="303872" cy="36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Arrow Connector 564">
              <a:extLst>
                <a:ext uri="{FF2B5EF4-FFF2-40B4-BE49-F238E27FC236}">
                  <a16:creationId xmlns:a16="http://schemas.microsoft.com/office/drawing/2014/main" id="{C7819B8E-2C2E-4B62-88B1-CF1EB079BED4}"/>
                </a:ext>
              </a:extLst>
            </p:cNvPr>
            <p:cNvCxnSpPr>
              <a:cxnSpLocks/>
              <a:stCxn id="541" idx="2"/>
              <a:endCxn id="536" idx="0"/>
            </p:cNvCxnSpPr>
            <p:nvPr/>
          </p:nvCxnSpPr>
          <p:spPr>
            <a:xfrm>
              <a:off x="18510558" y="6828583"/>
              <a:ext cx="6116" cy="2273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Arrow Connector 565">
              <a:extLst>
                <a:ext uri="{FF2B5EF4-FFF2-40B4-BE49-F238E27FC236}">
                  <a16:creationId xmlns:a16="http://schemas.microsoft.com/office/drawing/2014/main" id="{81507C67-DC5A-11CA-7F90-7F37C48371B7}"/>
                </a:ext>
              </a:extLst>
            </p:cNvPr>
            <p:cNvCxnSpPr>
              <a:cxnSpLocks/>
              <a:stCxn id="539" idx="3"/>
            </p:cNvCxnSpPr>
            <p:nvPr/>
          </p:nvCxnSpPr>
          <p:spPr>
            <a:xfrm flipH="1">
              <a:off x="17863009" y="5526623"/>
              <a:ext cx="678738" cy="10004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Arrow Connector 566">
              <a:extLst>
                <a:ext uri="{FF2B5EF4-FFF2-40B4-BE49-F238E27FC236}">
                  <a16:creationId xmlns:a16="http://schemas.microsoft.com/office/drawing/2014/main" id="{257422C1-2F47-3838-526D-23201C25F45F}"/>
                </a:ext>
              </a:extLst>
            </p:cNvPr>
            <p:cNvCxnSpPr>
              <a:cxnSpLocks/>
              <a:stCxn id="537" idx="4"/>
            </p:cNvCxnSpPr>
            <p:nvPr/>
          </p:nvCxnSpPr>
          <p:spPr>
            <a:xfrm>
              <a:off x="17079761" y="7392388"/>
              <a:ext cx="4118" cy="1941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Arrow Connector 567">
              <a:extLst>
                <a:ext uri="{FF2B5EF4-FFF2-40B4-BE49-F238E27FC236}">
                  <a16:creationId xmlns:a16="http://schemas.microsoft.com/office/drawing/2014/main" id="{9F8D9EC5-A3A5-8BC3-A444-97EA994727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25952" y="6147683"/>
              <a:ext cx="165526" cy="2962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Arrow Connector 568">
              <a:extLst>
                <a:ext uri="{FF2B5EF4-FFF2-40B4-BE49-F238E27FC236}">
                  <a16:creationId xmlns:a16="http://schemas.microsoft.com/office/drawing/2014/main" id="{99BB0DEC-C627-5CEE-C9D6-49165DA0C487}"/>
                </a:ext>
              </a:extLst>
            </p:cNvPr>
            <p:cNvCxnSpPr>
              <a:cxnSpLocks/>
            </p:cNvCxnSpPr>
            <p:nvPr/>
          </p:nvCxnSpPr>
          <p:spPr>
            <a:xfrm>
              <a:off x="16826462" y="6933842"/>
              <a:ext cx="160035" cy="106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Arrow Connector 571">
              <a:extLst>
                <a:ext uri="{FF2B5EF4-FFF2-40B4-BE49-F238E27FC236}">
                  <a16:creationId xmlns:a16="http://schemas.microsoft.com/office/drawing/2014/main" id="{4FC35771-4E6B-130D-7E7D-0C105723D8B2}"/>
                </a:ext>
              </a:extLst>
            </p:cNvPr>
            <p:cNvCxnSpPr>
              <a:cxnSpLocks/>
            </p:cNvCxnSpPr>
            <p:nvPr/>
          </p:nvCxnSpPr>
          <p:spPr>
            <a:xfrm>
              <a:off x="17477634" y="6425310"/>
              <a:ext cx="131028" cy="1228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3" name="TextBox 572">
              <a:extLst>
                <a:ext uri="{FF2B5EF4-FFF2-40B4-BE49-F238E27FC236}">
                  <a16:creationId xmlns:a16="http://schemas.microsoft.com/office/drawing/2014/main" id="{11D8C019-F678-9D93-4AEA-CC206D8EA740}"/>
                </a:ext>
              </a:extLst>
            </p:cNvPr>
            <p:cNvSpPr txBox="1"/>
            <p:nvPr/>
          </p:nvSpPr>
          <p:spPr>
            <a:xfrm>
              <a:off x="17274932" y="621682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42</a:t>
              </a:r>
            </a:p>
          </p:txBody>
        </p:sp>
        <p:sp>
          <p:nvSpPr>
            <p:cNvPr id="574" name="TextBox 573">
              <a:extLst>
                <a:ext uri="{FF2B5EF4-FFF2-40B4-BE49-F238E27FC236}">
                  <a16:creationId xmlns:a16="http://schemas.microsoft.com/office/drawing/2014/main" id="{FF7335D2-43C5-30BD-2014-6E2DBD1F89CD}"/>
                </a:ext>
              </a:extLst>
            </p:cNvPr>
            <p:cNvSpPr txBox="1"/>
            <p:nvPr/>
          </p:nvSpPr>
          <p:spPr>
            <a:xfrm>
              <a:off x="16638304" y="676277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75" name="Straight Arrow Connector 574">
              <a:extLst>
                <a:ext uri="{FF2B5EF4-FFF2-40B4-BE49-F238E27FC236}">
                  <a16:creationId xmlns:a16="http://schemas.microsoft.com/office/drawing/2014/main" id="{80C49C30-DD20-F702-4D7A-11FD57C4C2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25825" y="5181505"/>
              <a:ext cx="9013" cy="5984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Arrow Connector 575">
              <a:extLst>
                <a:ext uri="{FF2B5EF4-FFF2-40B4-BE49-F238E27FC236}">
                  <a16:creationId xmlns:a16="http://schemas.microsoft.com/office/drawing/2014/main" id="{40EF0025-6DEA-2687-3F8B-E26DE17419A1}"/>
                </a:ext>
              </a:extLst>
            </p:cNvPr>
            <p:cNvCxnSpPr>
              <a:cxnSpLocks/>
              <a:stCxn id="557" idx="3"/>
            </p:cNvCxnSpPr>
            <p:nvPr/>
          </p:nvCxnSpPr>
          <p:spPr>
            <a:xfrm flipH="1">
              <a:off x="17083879" y="6831887"/>
              <a:ext cx="5892" cy="1863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7" name="TextBox 576">
              <a:extLst>
                <a:ext uri="{FF2B5EF4-FFF2-40B4-BE49-F238E27FC236}">
                  <a16:creationId xmlns:a16="http://schemas.microsoft.com/office/drawing/2014/main" id="{65FE77B3-A4F2-8EE0-7946-BAA58DB6430A}"/>
                </a:ext>
              </a:extLst>
            </p:cNvPr>
            <p:cNvSpPr txBox="1"/>
            <p:nvPr/>
          </p:nvSpPr>
          <p:spPr>
            <a:xfrm>
              <a:off x="17237683" y="676827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cxnSp>
          <p:nvCxnSpPr>
            <p:cNvPr id="578" name="Straight Arrow Connector 577">
              <a:extLst>
                <a:ext uri="{FF2B5EF4-FFF2-40B4-BE49-F238E27FC236}">
                  <a16:creationId xmlns:a16="http://schemas.microsoft.com/office/drawing/2014/main" id="{CFB80261-94CA-74AC-536A-1F78DA396DE4}"/>
                </a:ext>
              </a:extLst>
            </p:cNvPr>
            <p:cNvCxnSpPr>
              <a:cxnSpLocks/>
            </p:cNvCxnSpPr>
            <p:nvPr/>
          </p:nvCxnSpPr>
          <p:spPr>
            <a:xfrm>
              <a:off x="17725825" y="5526623"/>
              <a:ext cx="241701" cy="1539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9" name="TextBox 578">
              <a:extLst>
                <a:ext uri="{FF2B5EF4-FFF2-40B4-BE49-F238E27FC236}">
                  <a16:creationId xmlns:a16="http://schemas.microsoft.com/office/drawing/2014/main" id="{D27679FF-8B4E-EB61-1DE0-EE076B10F16C}"/>
                </a:ext>
              </a:extLst>
            </p:cNvPr>
            <p:cNvSpPr txBox="1"/>
            <p:nvPr/>
          </p:nvSpPr>
          <p:spPr>
            <a:xfrm>
              <a:off x="17906287" y="5472851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cxnSp>
          <p:nvCxnSpPr>
            <p:cNvPr id="580" name="Straight Arrow Connector 579">
              <a:extLst>
                <a:ext uri="{FF2B5EF4-FFF2-40B4-BE49-F238E27FC236}">
                  <a16:creationId xmlns:a16="http://schemas.microsoft.com/office/drawing/2014/main" id="{ED82AF19-5805-F436-E8DD-1960AF8FF618}"/>
                </a:ext>
              </a:extLst>
            </p:cNvPr>
            <p:cNvCxnSpPr>
              <a:cxnSpLocks/>
            </p:cNvCxnSpPr>
            <p:nvPr/>
          </p:nvCxnSpPr>
          <p:spPr>
            <a:xfrm>
              <a:off x="17466813" y="5786849"/>
              <a:ext cx="126551" cy="410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1" name="TextBox 580">
              <a:extLst>
                <a:ext uri="{FF2B5EF4-FFF2-40B4-BE49-F238E27FC236}">
                  <a16:creationId xmlns:a16="http://schemas.microsoft.com/office/drawing/2014/main" id="{24481E1E-716A-AF4E-4305-18FACA57DC00}"/>
                </a:ext>
              </a:extLst>
            </p:cNvPr>
            <p:cNvSpPr txBox="1"/>
            <p:nvPr/>
          </p:nvSpPr>
          <p:spPr>
            <a:xfrm>
              <a:off x="17272113" y="5625248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82" name="Straight Arrow Connector 581">
              <a:extLst>
                <a:ext uri="{FF2B5EF4-FFF2-40B4-BE49-F238E27FC236}">
                  <a16:creationId xmlns:a16="http://schemas.microsoft.com/office/drawing/2014/main" id="{833B0E30-1C32-103F-DDAA-41527F1F4768}"/>
                </a:ext>
              </a:extLst>
            </p:cNvPr>
            <p:cNvCxnSpPr>
              <a:cxnSpLocks/>
              <a:stCxn id="559" idx="1"/>
              <a:endCxn id="541" idx="3"/>
            </p:cNvCxnSpPr>
            <p:nvPr/>
          </p:nvCxnSpPr>
          <p:spPr>
            <a:xfrm>
              <a:off x="17964240" y="6639218"/>
              <a:ext cx="357322" cy="3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3" name="TextBox 582">
              <a:extLst>
                <a:ext uri="{FF2B5EF4-FFF2-40B4-BE49-F238E27FC236}">
                  <a16:creationId xmlns:a16="http://schemas.microsoft.com/office/drawing/2014/main" id="{DB4A6E5D-294E-8506-C43C-91CB3A5117E5}"/>
                </a:ext>
              </a:extLst>
            </p:cNvPr>
            <p:cNvSpPr txBox="1"/>
            <p:nvPr/>
          </p:nvSpPr>
          <p:spPr>
            <a:xfrm>
              <a:off x="16907930" y="7510721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st2</a:t>
              </a:r>
              <a:endParaRPr lang="en-US" dirty="0"/>
            </a:p>
          </p:txBody>
        </p:sp>
        <p:sp>
          <p:nvSpPr>
            <p:cNvPr id="584" name="TextBox 583">
              <a:extLst>
                <a:ext uri="{FF2B5EF4-FFF2-40B4-BE49-F238E27FC236}">
                  <a16:creationId xmlns:a16="http://schemas.microsoft.com/office/drawing/2014/main" id="{25BE3D29-86C8-3A20-4070-B9DD28F4D0F2}"/>
                </a:ext>
              </a:extLst>
            </p:cNvPr>
            <p:cNvSpPr txBox="1"/>
            <p:nvPr/>
          </p:nvSpPr>
          <p:spPr>
            <a:xfrm>
              <a:off x="18625952" y="5961605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st2</a:t>
              </a:r>
              <a:endParaRPr lang="en-US" dirty="0"/>
            </a:p>
          </p:txBody>
        </p:sp>
        <p:cxnSp>
          <p:nvCxnSpPr>
            <p:cNvPr id="585" name="Straight Arrow Connector 584">
              <a:extLst>
                <a:ext uri="{FF2B5EF4-FFF2-40B4-BE49-F238E27FC236}">
                  <a16:creationId xmlns:a16="http://schemas.microsoft.com/office/drawing/2014/main" id="{1105EA73-C43C-0920-52D4-808B632019FD}"/>
                </a:ext>
              </a:extLst>
            </p:cNvPr>
            <p:cNvCxnSpPr>
              <a:cxnSpLocks/>
            </p:cNvCxnSpPr>
            <p:nvPr/>
          </p:nvCxnSpPr>
          <p:spPr>
            <a:xfrm>
              <a:off x="18221232" y="6999651"/>
              <a:ext cx="160035" cy="106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6" name="TextBox 585">
              <a:extLst>
                <a:ext uri="{FF2B5EF4-FFF2-40B4-BE49-F238E27FC236}">
                  <a16:creationId xmlns:a16="http://schemas.microsoft.com/office/drawing/2014/main" id="{7F38EB1C-BE7E-44D5-FA48-F649D5D9CAF7}"/>
                </a:ext>
              </a:extLst>
            </p:cNvPr>
            <p:cNvSpPr txBox="1"/>
            <p:nvPr/>
          </p:nvSpPr>
          <p:spPr>
            <a:xfrm>
              <a:off x="18033074" y="6828583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87" name="Straight Arrow Connector 586">
              <a:extLst>
                <a:ext uri="{FF2B5EF4-FFF2-40B4-BE49-F238E27FC236}">
                  <a16:creationId xmlns:a16="http://schemas.microsoft.com/office/drawing/2014/main" id="{F08CDFD3-1449-9141-E15B-235169A66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49487" y="7002770"/>
              <a:ext cx="160035" cy="106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54CC659D-8D92-F24F-4C83-0C1E5359B90A}"/>
                </a:ext>
              </a:extLst>
            </p:cNvPr>
            <p:cNvSpPr txBox="1"/>
            <p:nvPr/>
          </p:nvSpPr>
          <p:spPr>
            <a:xfrm flipH="1">
              <a:off x="18762077" y="6827363"/>
              <a:ext cx="219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</a:t>
              </a:r>
            </a:p>
          </p:txBody>
        </p:sp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DD550C34-6C76-E952-0947-7D9261E34C17}"/>
                </a:ext>
              </a:extLst>
            </p:cNvPr>
            <p:cNvCxnSpPr>
              <a:cxnSpLocks/>
              <a:stCxn id="563" idx="4"/>
            </p:cNvCxnSpPr>
            <p:nvPr/>
          </p:nvCxnSpPr>
          <p:spPr>
            <a:xfrm>
              <a:off x="17729325" y="6142997"/>
              <a:ext cx="113354" cy="1105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58922AE4-4FDA-6647-2265-5056282354C2}"/>
                </a:ext>
              </a:extLst>
            </p:cNvPr>
            <p:cNvSpPr txBox="1"/>
            <p:nvPr/>
          </p:nvSpPr>
          <p:spPr>
            <a:xfrm>
              <a:off x="17754241" y="6073334"/>
              <a:ext cx="3754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foo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C95EE671-A49D-00C4-DF94-8B1EAD55185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593364" y="7103607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+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4EF028F0-0B1E-8C30-A151-9C762CB2881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957500" y="7451022"/>
              <a:ext cx="365760" cy="3657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+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C88B7476-CEFD-ABC0-9F9B-11CDAD8FBCD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8297057" y="7827422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st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94" name="Straight Arrow Connector 593">
              <a:extLst>
                <a:ext uri="{FF2B5EF4-FFF2-40B4-BE49-F238E27FC236}">
                  <a16:creationId xmlns:a16="http://schemas.microsoft.com/office/drawing/2014/main" id="{0213B2AA-A567-5A16-F683-D34A84B81382}"/>
                </a:ext>
              </a:extLst>
            </p:cNvPr>
            <p:cNvCxnSpPr>
              <a:cxnSpLocks/>
              <a:stCxn id="591" idx="3"/>
              <a:endCxn id="592" idx="7"/>
            </p:cNvCxnSpPr>
            <p:nvPr/>
          </p:nvCxnSpPr>
          <p:spPr>
            <a:xfrm>
              <a:off x="17905560" y="7415803"/>
              <a:ext cx="105504" cy="88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Arrow Connector 594">
              <a:extLst>
                <a:ext uri="{FF2B5EF4-FFF2-40B4-BE49-F238E27FC236}">
                  <a16:creationId xmlns:a16="http://schemas.microsoft.com/office/drawing/2014/main" id="{EE48AAD4-5770-6522-E647-17700D417EA4}"/>
                </a:ext>
              </a:extLst>
            </p:cNvPr>
            <p:cNvCxnSpPr>
              <a:cxnSpLocks/>
              <a:stCxn id="536" idx="3"/>
              <a:endCxn id="592" idx="1"/>
            </p:cNvCxnSpPr>
            <p:nvPr/>
          </p:nvCxnSpPr>
          <p:spPr>
            <a:xfrm flipH="1">
              <a:off x="18269696" y="7368155"/>
              <a:ext cx="117662" cy="1364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Arrow Connector 595">
              <a:extLst>
                <a:ext uri="{FF2B5EF4-FFF2-40B4-BE49-F238E27FC236}">
                  <a16:creationId xmlns:a16="http://schemas.microsoft.com/office/drawing/2014/main" id="{18B26A59-0FFF-B57C-1169-013ECB88B659}"/>
                </a:ext>
              </a:extLst>
            </p:cNvPr>
            <p:cNvCxnSpPr>
              <a:cxnSpLocks/>
              <a:stCxn id="592" idx="3"/>
              <a:endCxn id="593" idx="7"/>
            </p:cNvCxnSpPr>
            <p:nvPr/>
          </p:nvCxnSpPr>
          <p:spPr>
            <a:xfrm>
              <a:off x="18269696" y="7763218"/>
              <a:ext cx="80925" cy="1177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Arrow Connector 596">
              <a:extLst>
                <a:ext uri="{FF2B5EF4-FFF2-40B4-BE49-F238E27FC236}">
                  <a16:creationId xmlns:a16="http://schemas.microsoft.com/office/drawing/2014/main" id="{D194B087-3945-636C-0BAE-188B231DE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10722" y="7769738"/>
              <a:ext cx="107522" cy="1236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B2EFF9A1-BD9E-EB91-3562-FE44C6405795}"/>
                </a:ext>
              </a:extLst>
            </p:cNvPr>
            <p:cNvSpPr txBox="1"/>
            <p:nvPr/>
          </p:nvSpPr>
          <p:spPr>
            <a:xfrm>
              <a:off x="18669279" y="7611906"/>
              <a:ext cx="263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</a:t>
              </a:r>
            </a:p>
          </p:txBody>
        </p:sp>
        <p:cxnSp>
          <p:nvCxnSpPr>
            <p:cNvPr id="599" name="Straight Arrow Connector 598">
              <a:extLst>
                <a:ext uri="{FF2B5EF4-FFF2-40B4-BE49-F238E27FC236}">
                  <a16:creationId xmlns:a16="http://schemas.microsoft.com/office/drawing/2014/main" id="{02945030-AEC1-2A9F-6699-83BE423D2C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10558" y="7680349"/>
              <a:ext cx="112590" cy="1432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0" name="TextBox 599">
              <a:extLst>
                <a:ext uri="{FF2B5EF4-FFF2-40B4-BE49-F238E27FC236}">
                  <a16:creationId xmlns:a16="http://schemas.microsoft.com/office/drawing/2014/main" id="{F341378B-68A6-B186-A222-6F922E16CB01}"/>
                </a:ext>
              </a:extLst>
            </p:cNvPr>
            <p:cNvSpPr txBox="1"/>
            <p:nvPr/>
          </p:nvSpPr>
          <p:spPr>
            <a:xfrm flipH="1">
              <a:off x="18570689" y="7532019"/>
              <a:ext cx="219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</a:t>
              </a:r>
            </a:p>
          </p:txBody>
        </p:sp>
        <p:cxnSp>
          <p:nvCxnSpPr>
            <p:cNvPr id="601" name="Straight Arrow Connector 600">
              <a:extLst>
                <a:ext uri="{FF2B5EF4-FFF2-40B4-BE49-F238E27FC236}">
                  <a16:creationId xmlns:a16="http://schemas.microsoft.com/office/drawing/2014/main" id="{18A94FBB-1C2C-30E4-AD76-AAA6A0DC3C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0285" y="6994193"/>
              <a:ext cx="112590" cy="1432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2" name="TextBox 601">
              <a:extLst>
                <a:ext uri="{FF2B5EF4-FFF2-40B4-BE49-F238E27FC236}">
                  <a16:creationId xmlns:a16="http://schemas.microsoft.com/office/drawing/2014/main" id="{96624602-FA89-CBF4-F50F-FDE9AB3E194A}"/>
                </a:ext>
              </a:extLst>
            </p:cNvPr>
            <p:cNvSpPr txBox="1"/>
            <p:nvPr/>
          </p:nvSpPr>
          <p:spPr>
            <a:xfrm flipH="1">
              <a:off x="17856702" y="6797559"/>
              <a:ext cx="219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</a:t>
              </a:r>
            </a:p>
          </p:txBody>
        </p:sp>
        <p:cxnSp>
          <p:nvCxnSpPr>
            <p:cNvPr id="603" name="Straight Arrow Connector 602">
              <a:extLst>
                <a:ext uri="{FF2B5EF4-FFF2-40B4-BE49-F238E27FC236}">
                  <a16:creationId xmlns:a16="http://schemas.microsoft.com/office/drawing/2014/main" id="{50AA1A4F-9AD3-A363-E301-9C1E800598C2}"/>
                </a:ext>
              </a:extLst>
            </p:cNvPr>
            <p:cNvCxnSpPr>
              <a:cxnSpLocks/>
            </p:cNvCxnSpPr>
            <p:nvPr/>
          </p:nvCxnSpPr>
          <p:spPr>
            <a:xfrm>
              <a:off x="17560445" y="6998640"/>
              <a:ext cx="112590" cy="1432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id="{509388E0-90AB-3BA9-B892-34FD2D4454AE}"/>
                </a:ext>
              </a:extLst>
            </p:cNvPr>
            <p:cNvSpPr txBox="1"/>
            <p:nvPr/>
          </p:nvSpPr>
          <p:spPr>
            <a:xfrm flipH="1">
              <a:off x="17413948" y="6797436"/>
              <a:ext cx="3914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foo</a:t>
              </a:r>
            </a:p>
          </p:txBody>
        </p:sp>
        <p:sp>
          <p:nvSpPr>
            <p:cNvPr id="605" name="Freeform 604">
              <a:extLst>
                <a:ext uri="{FF2B5EF4-FFF2-40B4-BE49-F238E27FC236}">
                  <a16:creationId xmlns:a16="http://schemas.microsoft.com/office/drawing/2014/main" id="{D3B91426-6314-BC94-E639-60565EC7DC2C}"/>
                </a:ext>
              </a:extLst>
            </p:cNvPr>
            <p:cNvSpPr/>
            <p:nvPr/>
          </p:nvSpPr>
          <p:spPr>
            <a:xfrm>
              <a:off x="18684819" y="4110964"/>
              <a:ext cx="398159" cy="3936928"/>
            </a:xfrm>
            <a:custGeom>
              <a:avLst/>
              <a:gdLst>
                <a:gd name="connsiteX0" fmla="*/ 0 w 398159"/>
                <a:gd name="connsiteY0" fmla="*/ 3936928 h 3936928"/>
                <a:gd name="connsiteX1" fmla="*/ 257578 w 398159"/>
                <a:gd name="connsiteY1" fmla="*/ 3602077 h 3936928"/>
                <a:gd name="connsiteX2" fmla="*/ 360609 w 398159"/>
                <a:gd name="connsiteY2" fmla="*/ 2597525 h 3936928"/>
                <a:gd name="connsiteX3" fmla="*/ 386366 w 398159"/>
                <a:gd name="connsiteY3" fmla="*/ 150539 h 3936928"/>
                <a:gd name="connsiteX4" fmla="*/ 180305 w 398159"/>
                <a:gd name="connsiteY4" fmla="*/ 472511 h 393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159" h="3936928">
                  <a:moveTo>
                    <a:pt x="0" y="3936928"/>
                  </a:moveTo>
                  <a:cubicBezTo>
                    <a:pt x="98738" y="3881119"/>
                    <a:pt x="197477" y="3825311"/>
                    <a:pt x="257578" y="3602077"/>
                  </a:cubicBezTo>
                  <a:cubicBezTo>
                    <a:pt x="317680" y="3378843"/>
                    <a:pt x="339144" y="3172781"/>
                    <a:pt x="360609" y="2597525"/>
                  </a:cubicBezTo>
                  <a:cubicBezTo>
                    <a:pt x="382074" y="2022269"/>
                    <a:pt x="416417" y="504708"/>
                    <a:pt x="386366" y="150539"/>
                  </a:cubicBezTo>
                  <a:cubicBezTo>
                    <a:pt x="356315" y="-203630"/>
                    <a:pt x="268310" y="134440"/>
                    <a:pt x="180305" y="47251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705CD333-0753-D673-7F45-CE9CFB96A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33382" y="4026847"/>
              <a:ext cx="365760" cy="36576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st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27" name="Straight Arrow Connector 526">
              <a:extLst>
                <a:ext uri="{FF2B5EF4-FFF2-40B4-BE49-F238E27FC236}">
                  <a16:creationId xmlns:a16="http://schemas.microsoft.com/office/drawing/2014/main" id="{B654C4B8-756A-9E78-B471-4F2B3EADF7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16800" y="3943180"/>
              <a:ext cx="140009" cy="129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Arrow Connector 527">
              <a:extLst>
                <a:ext uri="{FF2B5EF4-FFF2-40B4-BE49-F238E27FC236}">
                  <a16:creationId xmlns:a16="http://schemas.microsoft.com/office/drawing/2014/main" id="{A7F30535-D859-586E-0A95-7A62C36AE244}"/>
                </a:ext>
              </a:extLst>
            </p:cNvPr>
            <p:cNvCxnSpPr>
              <a:cxnSpLocks/>
            </p:cNvCxnSpPr>
            <p:nvPr/>
          </p:nvCxnSpPr>
          <p:spPr>
            <a:xfrm>
              <a:off x="18468229" y="3950287"/>
              <a:ext cx="160035" cy="106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1FA0978B-146F-610B-39C0-364EDB0AB490}"/>
                </a:ext>
              </a:extLst>
            </p:cNvPr>
            <p:cNvSpPr txBox="1"/>
            <p:nvPr/>
          </p:nvSpPr>
          <p:spPr>
            <a:xfrm>
              <a:off x="18280071" y="3779219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cxnSp>
          <p:nvCxnSpPr>
            <p:cNvPr id="530" name="Straight Arrow Connector 529">
              <a:extLst>
                <a:ext uri="{FF2B5EF4-FFF2-40B4-BE49-F238E27FC236}">
                  <a16:creationId xmlns:a16="http://schemas.microsoft.com/office/drawing/2014/main" id="{B3748B0B-814F-391E-8349-5A52CEFDF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25646" y="3848332"/>
              <a:ext cx="5892" cy="1863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FD8CA1CB-0F15-A453-6A7B-608B09F2E9A5}"/>
                </a:ext>
              </a:extLst>
            </p:cNvPr>
            <p:cNvSpPr txBox="1"/>
            <p:nvPr/>
          </p:nvSpPr>
          <p:spPr>
            <a:xfrm>
              <a:off x="18879450" y="378471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532" name="TextBox 531">
              <a:extLst>
                <a:ext uri="{FF2B5EF4-FFF2-40B4-BE49-F238E27FC236}">
                  <a16:creationId xmlns:a16="http://schemas.microsoft.com/office/drawing/2014/main" id="{3C8E5CCD-7939-0627-47AE-8A0D7F9A452F}"/>
                </a:ext>
              </a:extLst>
            </p:cNvPr>
            <p:cNvSpPr txBox="1"/>
            <p:nvPr/>
          </p:nvSpPr>
          <p:spPr>
            <a:xfrm>
              <a:off x="18594039" y="3624039"/>
              <a:ext cx="3080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</a:t>
              </a:r>
            </a:p>
          </p:txBody>
        </p:sp>
        <p:cxnSp>
          <p:nvCxnSpPr>
            <p:cNvPr id="611" name="Straight Arrow Connector 610">
              <a:extLst>
                <a:ext uri="{FF2B5EF4-FFF2-40B4-BE49-F238E27FC236}">
                  <a16:creationId xmlns:a16="http://schemas.microsoft.com/office/drawing/2014/main" id="{34A36085-59FE-91CF-4451-E04381C63433}"/>
                </a:ext>
              </a:extLst>
            </p:cNvPr>
            <p:cNvCxnSpPr>
              <a:cxnSpLocks/>
            </p:cNvCxnSpPr>
            <p:nvPr/>
          </p:nvCxnSpPr>
          <p:spPr>
            <a:xfrm>
              <a:off x="17501572" y="4700038"/>
              <a:ext cx="82565" cy="1604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7AE6FD0A-3CDF-0C94-C1B4-24D5F9A20A75}"/>
                </a:ext>
              </a:extLst>
            </p:cNvPr>
            <p:cNvSpPr txBox="1"/>
            <p:nvPr/>
          </p:nvSpPr>
          <p:spPr>
            <a:xfrm>
              <a:off x="17337019" y="447219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613" name="Freeform 612">
              <a:extLst>
                <a:ext uri="{FF2B5EF4-FFF2-40B4-BE49-F238E27FC236}">
                  <a16:creationId xmlns:a16="http://schemas.microsoft.com/office/drawing/2014/main" id="{6FE6F012-26D9-6EB1-A3C1-C538BDDC4337}"/>
                </a:ext>
              </a:extLst>
            </p:cNvPr>
            <p:cNvSpPr/>
            <p:nvPr/>
          </p:nvSpPr>
          <p:spPr>
            <a:xfrm>
              <a:off x="17888989" y="4771505"/>
              <a:ext cx="698269" cy="365760"/>
            </a:xfrm>
            <a:custGeom>
              <a:avLst/>
              <a:gdLst>
                <a:gd name="connsiteX0" fmla="*/ 0 w 698269"/>
                <a:gd name="connsiteY0" fmla="*/ 365760 h 365760"/>
                <a:gd name="connsiteX1" fmla="*/ 315884 w 698269"/>
                <a:gd name="connsiteY1" fmla="*/ 157942 h 365760"/>
                <a:gd name="connsiteX2" fmla="*/ 698269 w 698269"/>
                <a:gd name="connsiteY2" fmla="*/ 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269" h="365760">
                  <a:moveTo>
                    <a:pt x="0" y="365760"/>
                  </a:moveTo>
                  <a:cubicBezTo>
                    <a:pt x="99753" y="292331"/>
                    <a:pt x="199506" y="218902"/>
                    <a:pt x="315884" y="157942"/>
                  </a:cubicBezTo>
                  <a:cubicBezTo>
                    <a:pt x="432262" y="96982"/>
                    <a:pt x="565265" y="48491"/>
                    <a:pt x="698269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5" name="TextBox 614">
            <a:extLst>
              <a:ext uri="{FF2B5EF4-FFF2-40B4-BE49-F238E27FC236}">
                <a16:creationId xmlns:a16="http://schemas.microsoft.com/office/drawing/2014/main" id="{624AA2E3-CA2F-2916-334C-2DD53883534C}"/>
              </a:ext>
            </a:extLst>
          </p:cNvPr>
          <p:cNvSpPr txBox="1"/>
          <p:nvPr/>
        </p:nvSpPr>
        <p:spPr>
          <a:xfrm>
            <a:off x="17108053" y="8026050"/>
            <a:ext cx="1656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Optimized</a:t>
            </a:r>
          </a:p>
          <a:p>
            <a:pPr algn="ctr"/>
            <a:r>
              <a:rPr lang="en-US" b="1" dirty="0"/>
              <a:t>Dataflow graph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9421A028-00A0-8944-3151-256FF941307D}"/>
              </a:ext>
            </a:extLst>
          </p:cNvPr>
          <p:cNvSpPr/>
          <p:nvPr/>
        </p:nvSpPr>
        <p:spPr>
          <a:xfrm>
            <a:off x="16788159" y="5319195"/>
            <a:ext cx="642693" cy="914400"/>
          </a:xfrm>
          <a:custGeom>
            <a:avLst/>
            <a:gdLst>
              <a:gd name="connsiteX0" fmla="*/ 642693 w 642693"/>
              <a:gd name="connsiteY0" fmla="*/ 0 h 914400"/>
              <a:gd name="connsiteX1" fmla="*/ 130629 w 642693"/>
              <a:gd name="connsiteY1" fmla="*/ 203781 h 914400"/>
              <a:gd name="connsiteX2" fmla="*/ 0 w 642693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693" h="914400">
                <a:moveTo>
                  <a:pt x="642693" y="0"/>
                </a:moveTo>
                <a:cubicBezTo>
                  <a:pt x="440218" y="25690"/>
                  <a:pt x="237744" y="51381"/>
                  <a:pt x="130629" y="203781"/>
                </a:cubicBezTo>
                <a:cubicBezTo>
                  <a:pt x="23514" y="356181"/>
                  <a:pt x="11757" y="635290"/>
                  <a:pt x="0" y="9144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B52193A6-CC73-CEEA-FEA0-B1D8BF87201D}"/>
              </a:ext>
            </a:extLst>
          </p:cNvPr>
          <p:cNvCxnSpPr>
            <a:cxnSpLocks/>
            <a:stCxn id="262" idx="2"/>
          </p:cNvCxnSpPr>
          <p:nvPr/>
        </p:nvCxnSpPr>
        <p:spPr>
          <a:xfrm rot="5400000" flipH="1" flipV="1">
            <a:off x="8458454" y="6078797"/>
            <a:ext cx="4363464" cy="119815"/>
          </a:xfrm>
          <a:prstGeom prst="bentConnector5">
            <a:avLst>
              <a:gd name="adj1" fmla="val -2598"/>
              <a:gd name="adj2" fmla="val 1523633"/>
              <a:gd name="adj3" fmla="val 103942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B732EE4-90BA-98FA-9525-4F39CBD8DB50}"/>
              </a:ext>
            </a:extLst>
          </p:cNvPr>
          <p:cNvCxnSpPr>
            <a:cxnSpLocks/>
          </p:cNvCxnSpPr>
          <p:nvPr/>
        </p:nvCxnSpPr>
        <p:spPr>
          <a:xfrm>
            <a:off x="14699336" y="5035714"/>
            <a:ext cx="0" cy="141949"/>
          </a:xfrm>
          <a:prstGeom prst="line">
            <a:avLst/>
          </a:prstGeom>
          <a:ln w="28575">
            <a:solidFill>
              <a:srgbClr val="000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3A3E2B1-A3A6-1527-EE34-2A0406C0F738}"/>
              </a:ext>
            </a:extLst>
          </p:cNvPr>
          <p:cNvCxnSpPr>
            <a:cxnSpLocks/>
          </p:cNvCxnSpPr>
          <p:nvPr/>
        </p:nvCxnSpPr>
        <p:spPr>
          <a:xfrm flipH="1">
            <a:off x="14397399" y="5175074"/>
            <a:ext cx="301937" cy="0"/>
          </a:xfrm>
          <a:prstGeom prst="straightConnector1">
            <a:avLst/>
          </a:prstGeom>
          <a:ln w="28575">
            <a:solidFill>
              <a:srgbClr val="0009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01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TextBox 907">
            <a:extLst>
              <a:ext uri="{FF2B5EF4-FFF2-40B4-BE49-F238E27FC236}">
                <a16:creationId xmlns:a16="http://schemas.microsoft.com/office/drawing/2014/main" id="{AB6FFC41-14F7-C47F-D13C-B843AB3278BD}"/>
              </a:ext>
            </a:extLst>
          </p:cNvPr>
          <p:cNvSpPr txBox="1"/>
          <p:nvPr/>
        </p:nvSpPr>
        <p:spPr>
          <a:xfrm>
            <a:off x="8674504" y="2112858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Baseline OG</a:t>
            </a: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6DED593-58A6-797B-F558-7A70A834F358}"/>
              </a:ext>
            </a:extLst>
          </p:cNvPr>
          <p:cNvSpPr txBox="1"/>
          <p:nvPr/>
        </p:nvSpPr>
        <p:spPr>
          <a:xfrm>
            <a:off x="13478935" y="2032072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Pruned OG</a:t>
            </a:r>
          </a:p>
        </p:txBody>
      </p:sp>
      <p:sp>
        <p:nvSpPr>
          <p:cNvPr id="1319" name="TextBox 1318">
            <a:extLst>
              <a:ext uri="{FF2B5EF4-FFF2-40B4-BE49-F238E27FC236}">
                <a16:creationId xmlns:a16="http://schemas.microsoft.com/office/drawing/2014/main" id="{22B8918B-3F3C-3D25-7D35-AA449337C3A2}"/>
              </a:ext>
            </a:extLst>
          </p:cNvPr>
          <p:cNvSpPr txBox="1"/>
          <p:nvPr/>
        </p:nvSpPr>
        <p:spPr>
          <a:xfrm>
            <a:off x="10273534" y="2007479"/>
            <a:ext cx="2914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Direct</a:t>
            </a:r>
            <a:r>
              <a:rPr lang="en-US" b="1" dirty="0"/>
              <a:t> and </a:t>
            </a:r>
            <a:r>
              <a:rPr lang="en-US" b="1" i="1" dirty="0">
                <a:solidFill>
                  <a:srgbClr val="FFC000"/>
                </a:solidFill>
              </a:rPr>
              <a:t>transitive</a:t>
            </a:r>
            <a:r>
              <a:rPr lang="en-US" b="1" dirty="0"/>
              <a:t> control/data </a:t>
            </a:r>
            <a:r>
              <a:rPr lang="en-US" b="1" i="1" dirty="0"/>
              <a:t>dependences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BCA6DE03-3550-5836-B294-E588728789CB}"/>
              </a:ext>
            </a:extLst>
          </p:cNvPr>
          <p:cNvSpPr txBox="1"/>
          <p:nvPr/>
        </p:nvSpPr>
        <p:spPr>
          <a:xfrm>
            <a:off x="8542547" y="12190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9321FB3B-DA5A-4D39-689F-69110DD1A855}"/>
              </a:ext>
            </a:extLst>
          </p:cNvPr>
          <p:cNvSpPr txBox="1"/>
          <p:nvPr/>
        </p:nvSpPr>
        <p:spPr>
          <a:xfrm>
            <a:off x="9075881" y="15378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3F0F5A93-EA23-6BF7-5801-63EAAC404633}"/>
              </a:ext>
            </a:extLst>
          </p:cNvPr>
          <p:cNvSpPr txBox="1"/>
          <p:nvPr/>
        </p:nvSpPr>
        <p:spPr>
          <a:xfrm>
            <a:off x="9445470" y="809554"/>
            <a:ext cx="436338" cy="40011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A49CBD5A-0821-2743-1AE7-792B735060BB}"/>
              </a:ext>
            </a:extLst>
          </p:cNvPr>
          <p:cNvSpPr txBox="1"/>
          <p:nvPr/>
        </p:nvSpPr>
        <p:spPr>
          <a:xfrm>
            <a:off x="8599717" y="1066267"/>
            <a:ext cx="423514" cy="40011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4A33B7A9-ABF1-1AC5-ADA3-CDAA1BA2E2D6}"/>
              </a:ext>
            </a:extLst>
          </p:cNvPr>
          <p:cNvSpPr txBox="1"/>
          <p:nvPr/>
        </p:nvSpPr>
        <p:spPr>
          <a:xfrm>
            <a:off x="9271519" y="174388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cxnSp>
        <p:nvCxnSpPr>
          <p:cNvPr id="284" name="Curved Connector 283">
            <a:extLst>
              <a:ext uri="{FF2B5EF4-FFF2-40B4-BE49-F238E27FC236}">
                <a16:creationId xmlns:a16="http://schemas.microsoft.com/office/drawing/2014/main" id="{52258655-9AB4-893C-E981-3CCE8380A8C6}"/>
              </a:ext>
            </a:extLst>
          </p:cNvPr>
          <p:cNvCxnSpPr>
            <a:cxnSpLocks/>
            <a:stCxn id="279" idx="2"/>
          </p:cNvCxnSpPr>
          <p:nvPr/>
        </p:nvCxnSpPr>
        <p:spPr>
          <a:xfrm rot="16200000" flipH="1">
            <a:off x="8860271" y="379958"/>
            <a:ext cx="511044" cy="710154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Freeform 284">
            <a:extLst>
              <a:ext uri="{FF2B5EF4-FFF2-40B4-BE49-F238E27FC236}">
                <a16:creationId xmlns:a16="http://schemas.microsoft.com/office/drawing/2014/main" id="{5BEB8624-6DD5-7CC2-1AFA-C6EEC8054D91}"/>
              </a:ext>
            </a:extLst>
          </p:cNvPr>
          <p:cNvSpPr/>
          <p:nvPr/>
        </p:nvSpPr>
        <p:spPr>
          <a:xfrm>
            <a:off x="8812944" y="479513"/>
            <a:ext cx="630352" cy="1308084"/>
          </a:xfrm>
          <a:custGeom>
            <a:avLst/>
            <a:gdLst>
              <a:gd name="connsiteX0" fmla="*/ 21467 w 1034722"/>
              <a:gd name="connsiteY0" fmla="*/ 0 h 2998573"/>
              <a:gd name="connsiteX1" fmla="*/ 54419 w 1034722"/>
              <a:gd name="connsiteY1" fmla="*/ 1037968 h 2998573"/>
              <a:gd name="connsiteX2" fmla="*/ 491024 w 1034722"/>
              <a:gd name="connsiteY2" fmla="*/ 1746422 h 2998573"/>
              <a:gd name="connsiteX3" fmla="*/ 1034722 w 1034722"/>
              <a:gd name="connsiteY3" fmla="*/ 2998573 h 299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722" h="2998573">
                <a:moveTo>
                  <a:pt x="21467" y="0"/>
                </a:moveTo>
                <a:cubicBezTo>
                  <a:pt x="-1187" y="373449"/>
                  <a:pt x="-23841" y="746898"/>
                  <a:pt x="54419" y="1037968"/>
                </a:cubicBezTo>
                <a:cubicBezTo>
                  <a:pt x="132679" y="1329038"/>
                  <a:pt x="327640" y="1419655"/>
                  <a:pt x="491024" y="1746422"/>
                </a:cubicBezTo>
                <a:cubicBezTo>
                  <a:pt x="654408" y="2073190"/>
                  <a:pt x="844565" y="2535881"/>
                  <a:pt x="1034722" y="2998573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Freeform 285">
            <a:extLst>
              <a:ext uri="{FF2B5EF4-FFF2-40B4-BE49-F238E27FC236}">
                <a16:creationId xmlns:a16="http://schemas.microsoft.com/office/drawing/2014/main" id="{519FBF4B-DEA2-D428-27AF-92B74BB835BB}"/>
              </a:ext>
            </a:extLst>
          </p:cNvPr>
          <p:cNvSpPr/>
          <p:nvPr/>
        </p:nvSpPr>
        <p:spPr>
          <a:xfrm>
            <a:off x="8679343" y="479513"/>
            <a:ext cx="106708" cy="673000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7A47A785-C696-F69D-5375-E44AFAA72576}"/>
              </a:ext>
            </a:extLst>
          </p:cNvPr>
          <p:cNvCxnSpPr>
            <a:cxnSpLocks/>
          </p:cNvCxnSpPr>
          <p:nvPr/>
        </p:nvCxnSpPr>
        <p:spPr>
          <a:xfrm>
            <a:off x="8870984" y="1428783"/>
            <a:ext cx="447345" cy="45216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A8768670-FC8A-FAE4-CC2C-FC469E0C546D}"/>
              </a:ext>
            </a:extLst>
          </p:cNvPr>
          <p:cNvCxnSpPr>
            <a:cxnSpLocks/>
          </p:cNvCxnSpPr>
          <p:nvPr/>
        </p:nvCxnSpPr>
        <p:spPr>
          <a:xfrm>
            <a:off x="8947691" y="1393158"/>
            <a:ext cx="402416" cy="394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2F8AD4D0-3DC0-2E8C-3F69-FB5AE23A8B4E}"/>
              </a:ext>
            </a:extLst>
          </p:cNvPr>
          <p:cNvCxnSpPr>
            <a:cxnSpLocks/>
          </p:cNvCxnSpPr>
          <p:nvPr/>
        </p:nvCxnSpPr>
        <p:spPr>
          <a:xfrm flipV="1">
            <a:off x="8959731" y="1065235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53BCA35E-D5CF-5DC2-3073-3191AA371A36}"/>
              </a:ext>
            </a:extLst>
          </p:cNvPr>
          <p:cNvCxnSpPr>
            <a:cxnSpLocks/>
          </p:cNvCxnSpPr>
          <p:nvPr/>
        </p:nvCxnSpPr>
        <p:spPr>
          <a:xfrm flipV="1">
            <a:off x="8997831" y="1128735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urved Connector 290">
            <a:extLst>
              <a:ext uri="{FF2B5EF4-FFF2-40B4-BE49-F238E27FC236}">
                <a16:creationId xmlns:a16="http://schemas.microsoft.com/office/drawing/2014/main" id="{D814624C-8E38-C11A-E7DF-1A0CBA80A224}"/>
              </a:ext>
            </a:extLst>
          </p:cNvPr>
          <p:cNvCxnSpPr>
            <a:cxnSpLocks/>
          </p:cNvCxnSpPr>
          <p:nvPr/>
        </p:nvCxnSpPr>
        <p:spPr>
          <a:xfrm>
            <a:off x="9499395" y="360191"/>
            <a:ext cx="208462" cy="1590102"/>
          </a:xfrm>
          <a:prstGeom prst="curvedConnector3">
            <a:avLst>
              <a:gd name="adj1" fmla="val 20966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E5CCF3F8-9CBC-FF6C-C33E-B7DFBC2958D8}"/>
              </a:ext>
            </a:extLst>
          </p:cNvPr>
          <p:cNvCxnSpPr>
            <a:cxnSpLocks/>
          </p:cNvCxnSpPr>
          <p:nvPr/>
        </p:nvCxnSpPr>
        <p:spPr>
          <a:xfrm flipH="1">
            <a:off x="9624064" y="1173185"/>
            <a:ext cx="75243" cy="61441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942C9898-A067-654D-1B73-1F2DD93F560C}"/>
              </a:ext>
            </a:extLst>
          </p:cNvPr>
          <p:cNvCxnSpPr>
            <a:cxnSpLocks/>
          </p:cNvCxnSpPr>
          <p:nvPr/>
        </p:nvCxnSpPr>
        <p:spPr>
          <a:xfrm>
            <a:off x="9408811" y="479513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3CDD958A-3507-824E-EE8B-6E6E9A8D239F}"/>
              </a:ext>
            </a:extLst>
          </p:cNvPr>
          <p:cNvCxnSpPr>
            <a:cxnSpLocks/>
          </p:cNvCxnSpPr>
          <p:nvPr/>
        </p:nvCxnSpPr>
        <p:spPr>
          <a:xfrm>
            <a:off x="9332611" y="498563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1902E9CA-5079-46D9-49B5-37D56A22E4B5}"/>
              </a:ext>
            </a:extLst>
          </p:cNvPr>
          <p:cNvCxnSpPr>
            <a:cxnSpLocks/>
          </p:cNvCxnSpPr>
          <p:nvPr/>
        </p:nvCxnSpPr>
        <p:spPr>
          <a:xfrm flipH="1">
            <a:off x="9541514" y="1154135"/>
            <a:ext cx="75243" cy="61441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Freeform 295">
            <a:extLst>
              <a:ext uri="{FF2B5EF4-FFF2-40B4-BE49-F238E27FC236}">
                <a16:creationId xmlns:a16="http://schemas.microsoft.com/office/drawing/2014/main" id="{9BE18626-F0A6-1A67-B6F0-D78598CA8383}"/>
              </a:ext>
            </a:extLst>
          </p:cNvPr>
          <p:cNvSpPr/>
          <p:nvPr/>
        </p:nvSpPr>
        <p:spPr>
          <a:xfrm>
            <a:off x="9514621" y="437042"/>
            <a:ext cx="321225" cy="1390650"/>
          </a:xfrm>
          <a:custGeom>
            <a:avLst/>
            <a:gdLst>
              <a:gd name="connsiteX0" fmla="*/ 184150 w 341020"/>
              <a:gd name="connsiteY0" fmla="*/ 1390650 h 1390650"/>
              <a:gd name="connsiteX1" fmla="*/ 336550 w 341020"/>
              <a:gd name="connsiteY1" fmla="*/ 812800 h 1390650"/>
              <a:gd name="connsiteX2" fmla="*/ 273050 w 341020"/>
              <a:gd name="connsiteY2" fmla="*/ 349250 h 1390650"/>
              <a:gd name="connsiteX3" fmla="*/ 0 w 341020"/>
              <a:gd name="connsiteY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20" h="1390650">
                <a:moveTo>
                  <a:pt x="184150" y="1390650"/>
                </a:moveTo>
                <a:cubicBezTo>
                  <a:pt x="252941" y="1188508"/>
                  <a:pt x="321733" y="986367"/>
                  <a:pt x="336550" y="812800"/>
                </a:cubicBezTo>
                <a:cubicBezTo>
                  <a:pt x="351367" y="639233"/>
                  <a:pt x="329142" y="484717"/>
                  <a:pt x="273050" y="349250"/>
                </a:cubicBezTo>
                <a:cubicBezTo>
                  <a:pt x="216958" y="213783"/>
                  <a:pt x="108479" y="106891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6CF91E44-6026-7219-0956-B9A3CE138DBE}"/>
              </a:ext>
            </a:extLst>
          </p:cNvPr>
          <p:cNvCxnSpPr>
            <a:cxnSpLocks/>
          </p:cNvCxnSpPr>
          <p:nvPr/>
        </p:nvCxnSpPr>
        <p:spPr>
          <a:xfrm>
            <a:off x="8947691" y="352638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2D547F6C-601B-3BE8-C8FA-F77E414E92E0}"/>
              </a:ext>
            </a:extLst>
          </p:cNvPr>
          <p:cNvCxnSpPr>
            <a:cxnSpLocks/>
          </p:cNvCxnSpPr>
          <p:nvPr/>
        </p:nvCxnSpPr>
        <p:spPr>
          <a:xfrm>
            <a:off x="10254101" y="1211130"/>
            <a:ext cx="510703" cy="1993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F7628021-41F8-6D7D-B54D-347052146469}"/>
              </a:ext>
            </a:extLst>
          </p:cNvPr>
          <p:cNvSpPr txBox="1"/>
          <p:nvPr/>
        </p:nvSpPr>
        <p:spPr>
          <a:xfrm>
            <a:off x="10958229" y="5997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7F3C9655-DA39-729F-4CF8-CEC17C4EEBBD}"/>
              </a:ext>
            </a:extLst>
          </p:cNvPr>
          <p:cNvSpPr txBox="1"/>
          <p:nvPr/>
        </p:nvSpPr>
        <p:spPr>
          <a:xfrm>
            <a:off x="11491563" y="9185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0E099927-DCB3-0354-985D-1E630E1E19F5}"/>
              </a:ext>
            </a:extLst>
          </p:cNvPr>
          <p:cNvSpPr txBox="1"/>
          <p:nvPr/>
        </p:nvSpPr>
        <p:spPr>
          <a:xfrm>
            <a:off x="11861152" y="747624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6E4E0C5D-DF4C-C16C-00CF-C1646ED927C4}"/>
              </a:ext>
            </a:extLst>
          </p:cNvPr>
          <p:cNvSpPr txBox="1"/>
          <p:nvPr/>
        </p:nvSpPr>
        <p:spPr>
          <a:xfrm>
            <a:off x="11015399" y="1004337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B539142C-828B-BB96-9BC1-8EE0C4A7CE01}"/>
              </a:ext>
            </a:extLst>
          </p:cNvPr>
          <p:cNvSpPr txBox="1"/>
          <p:nvPr/>
        </p:nvSpPr>
        <p:spPr>
          <a:xfrm>
            <a:off x="11687201" y="1681958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632CDCCB-0F70-D708-D764-300EAB64D122}"/>
              </a:ext>
            </a:extLst>
          </p:cNvPr>
          <p:cNvCxnSpPr>
            <a:cxnSpLocks/>
            <a:stCxn id="301" idx="2"/>
          </p:cNvCxnSpPr>
          <p:nvPr/>
        </p:nvCxnSpPr>
        <p:spPr>
          <a:xfrm rot="16200000" flipH="1">
            <a:off x="11275953" y="318028"/>
            <a:ext cx="511044" cy="710154"/>
          </a:xfrm>
          <a:prstGeom prst="curvedConnector2">
            <a:avLst/>
          </a:prstGeom>
          <a:ln w="254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Freeform 306">
            <a:extLst>
              <a:ext uri="{FF2B5EF4-FFF2-40B4-BE49-F238E27FC236}">
                <a16:creationId xmlns:a16="http://schemas.microsoft.com/office/drawing/2014/main" id="{8CF1EB47-AAA7-C27A-3C90-449A0D64CC86}"/>
              </a:ext>
            </a:extLst>
          </p:cNvPr>
          <p:cNvSpPr/>
          <p:nvPr/>
        </p:nvSpPr>
        <p:spPr>
          <a:xfrm>
            <a:off x="11228626" y="417583"/>
            <a:ext cx="630352" cy="1308084"/>
          </a:xfrm>
          <a:custGeom>
            <a:avLst/>
            <a:gdLst>
              <a:gd name="connsiteX0" fmla="*/ 21467 w 1034722"/>
              <a:gd name="connsiteY0" fmla="*/ 0 h 2998573"/>
              <a:gd name="connsiteX1" fmla="*/ 54419 w 1034722"/>
              <a:gd name="connsiteY1" fmla="*/ 1037968 h 2998573"/>
              <a:gd name="connsiteX2" fmla="*/ 491024 w 1034722"/>
              <a:gd name="connsiteY2" fmla="*/ 1746422 h 2998573"/>
              <a:gd name="connsiteX3" fmla="*/ 1034722 w 1034722"/>
              <a:gd name="connsiteY3" fmla="*/ 2998573 h 299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722" h="2998573">
                <a:moveTo>
                  <a:pt x="21467" y="0"/>
                </a:moveTo>
                <a:cubicBezTo>
                  <a:pt x="-1187" y="373449"/>
                  <a:pt x="-23841" y="746898"/>
                  <a:pt x="54419" y="1037968"/>
                </a:cubicBezTo>
                <a:cubicBezTo>
                  <a:pt x="132679" y="1329038"/>
                  <a:pt x="327640" y="1419655"/>
                  <a:pt x="491024" y="1746422"/>
                </a:cubicBezTo>
                <a:cubicBezTo>
                  <a:pt x="654408" y="2073190"/>
                  <a:pt x="844565" y="2535881"/>
                  <a:pt x="1034722" y="2998573"/>
                </a:cubicBezTo>
              </a:path>
            </a:pathLst>
          </a:custGeom>
          <a:noFill/>
          <a:ln w="254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" name="Freeform 307">
            <a:extLst>
              <a:ext uri="{FF2B5EF4-FFF2-40B4-BE49-F238E27FC236}">
                <a16:creationId xmlns:a16="http://schemas.microsoft.com/office/drawing/2014/main" id="{7B87B1B3-84B7-6933-7A17-A7082263CE3B}"/>
              </a:ext>
            </a:extLst>
          </p:cNvPr>
          <p:cNvSpPr/>
          <p:nvPr/>
        </p:nvSpPr>
        <p:spPr>
          <a:xfrm>
            <a:off x="11095025" y="417583"/>
            <a:ext cx="106708" cy="673000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EAA6A361-1C63-D5F6-BE84-3E16497A1C77}"/>
              </a:ext>
            </a:extLst>
          </p:cNvPr>
          <p:cNvCxnSpPr>
            <a:cxnSpLocks/>
          </p:cNvCxnSpPr>
          <p:nvPr/>
        </p:nvCxnSpPr>
        <p:spPr>
          <a:xfrm>
            <a:off x="11286666" y="1366853"/>
            <a:ext cx="447345" cy="452166"/>
          </a:xfrm>
          <a:prstGeom prst="straightConnector1">
            <a:avLst/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F70BF75E-CC65-9857-C000-288615894799}"/>
              </a:ext>
            </a:extLst>
          </p:cNvPr>
          <p:cNvCxnSpPr>
            <a:cxnSpLocks/>
          </p:cNvCxnSpPr>
          <p:nvPr/>
        </p:nvCxnSpPr>
        <p:spPr>
          <a:xfrm>
            <a:off x="11363373" y="1331228"/>
            <a:ext cx="402416" cy="394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8BBDEC3D-79CB-25EA-663B-FC36E7FEAB23}"/>
              </a:ext>
            </a:extLst>
          </p:cNvPr>
          <p:cNvCxnSpPr>
            <a:cxnSpLocks/>
          </p:cNvCxnSpPr>
          <p:nvPr/>
        </p:nvCxnSpPr>
        <p:spPr>
          <a:xfrm flipV="1">
            <a:off x="11375413" y="1003305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4F952BFD-4B88-BCC8-081F-5AA26EB386AD}"/>
              </a:ext>
            </a:extLst>
          </p:cNvPr>
          <p:cNvCxnSpPr>
            <a:cxnSpLocks/>
          </p:cNvCxnSpPr>
          <p:nvPr/>
        </p:nvCxnSpPr>
        <p:spPr>
          <a:xfrm flipV="1">
            <a:off x="11413513" y="1066805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urved Connector 312">
            <a:extLst>
              <a:ext uri="{FF2B5EF4-FFF2-40B4-BE49-F238E27FC236}">
                <a16:creationId xmlns:a16="http://schemas.microsoft.com/office/drawing/2014/main" id="{9F256C5F-296B-533A-C7A2-50B25B7D1661}"/>
              </a:ext>
            </a:extLst>
          </p:cNvPr>
          <p:cNvCxnSpPr>
            <a:cxnSpLocks/>
          </p:cNvCxnSpPr>
          <p:nvPr/>
        </p:nvCxnSpPr>
        <p:spPr>
          <a:xfrm>
            <a:off x="11915077" y="298261"/>
            <a:ext cx="208462" cy="1590102"/>
          </a:xfrm>
          <a:prstGeom prst="curvedConnector3">
            <a:avLst>
              <a:gd name="adj1" fmla="val 209660"/>
            </a:avLst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779F7DF2-C403-5E99-3505-63024B2B59E1}"/>
              </a:ext>
            </a:extLst>
          </p:cNvPr>
          <p:cNvCxnSpPr>
            <a:cxnSpLocks/>
          </p:cNvCxnSpPr>
          <p:nvPr/>
        </p:nvCxnSpPr>
        <p:spPr>
          <a:xfrm flipH="1">
            <a:off x="12039746" y="1111255"/>
            <a:ext cx="75243" cy="614412"/>
          </a:xfrm>
          <a:prstGeom prst="straightConnector1">
            <a:avLst/>
          </a:prstGeom>
          <a:ln w="254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2D543A8E-0981-7F94-AA55-25050E356459}"/>
              </a:ext>
            </a:extLst>
          </p:cNvPr>
          <p:cNvCxnSpPr>
            <a:cxnSpLocks/>
          </p:cNvCxnSpPr>
          <p:nvPr/>
        </p:nvCxnSpPr>
        <p:spPr>
          <a:xfrm>
            <a:off x="11824493" y="417583"/>
            <a:ext cx="195436" cy="388361"/>
          </a:xfrm>
          <a:prstGeom prst="straightConnector1">
            <a:avLst/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862EE09A-1C36-9027-8377-7954C601E9B3}"/>
              </a:ext>
            </a:extLst>
          </p:cNvPr>
          <p:cNvCxnSpPr>
            <a:cxnSpLocks/>
          </p:cNvCxnSpPr>
          <p:nvPr/>
        </p:nvCxnSpPr>
        <p:spPr>
          <a:xfrm>
            <a:off x="11748293" y="436633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84E84431-D301-135D-3EFD-21DABF0CE117}"/>
              </a:ext>
            </a:extLst>
          </p:cNvPr>
          <p:cNvCxnSpPr>
            <a:cxnSpLocks/>
          </p:cNvCxnSpPr>
          <p:nvPr/>
        </p:nvCxnSpPr>
        <p:spPr>
          <a:xfrm flipH="1">
            <a:off x="11957196" y="1092205"/>
            <a:ext cx="75243" cy="614412"/>
          </a:xfrm>
          <a:prstGeom prst="straightConnector1">
            <a:avLst/>
          </a:prstGeom>
          <a:ln w="25400">
            <a:solidFill>
              <a:srgbClr val="FFC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Freeform 317">
            <a:extLst>
              <a:ext uri="{FF2B5EF4-FFF2-40B4-BE49-F238E27FC236}">
                <a16:creationId xmlns:a16="http://schemas.microsoft.com/office/drawing/2014/main" id="{82867298-BAA1-96E1-25AC-AEEDBBDB3FB7}"/>
              </a:ext>
            </a:extLst>
          </p:cNvPr>
          <p:cNvSpPr/>
          <p:nvPr/>
        </p:nvSpPr>
        <p:spPr>
          <a:xfrm>
            <a:off x="11930303" y="375112"/>
            <a:ext cx="321225" cy="1390650"/>
          </a:xfrm>
          <a:custGeom>
            <a:avLst/>
            <a:gdLst>
              <a:gd name="connsiteX0" fmla="*/ 184150 w 341020"/>
              <a:gd name="connsiteY0" fmla="*/ 1390650 h 1390650"/>
              <a:gd name="connsiteX1" fmla="*/ 336550 w 341020"/>
              <a:gd name="connsiteY1" fmla="*/ 812800 h 1390650"/>
              <a:gd name="connsiteX2" fmla="*/ 273050 w 341020"/>
              <a:gd name="connsiteY2" fmla="*/ 349250 h 1390650"/>
              <a:gd name="connsiteX3" fmla="*/ 0 w 341020"/>
              <a:gd name="connsiteY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20" h="1390650">
                <a:moveTo>
                  <a:pt x="184150" y="1390650"/>
                </a:moveTo>
                <a:cubicBezTo>
                  <a:pt x="252941" y="1188508"/>
                  <a:pt x="321733" y="986367"/>
                  <a:pt x="336550" y="812800"/>
                </a:cubicBezTo>
                <a:cubicBezTo>
                  <a:pt x="351367" y="639233"/>
                  <a:pt x="329142" y="484717"/>
                  <a:pt x="273050" y="349250"/>
                </a:cubicBezTo>
                <a:cubicBezTo>
                  <a:pt x="216958" y="213783"/>
                  <a:pt x="108479" y="106891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B925AFFF-CA63-55E2-7512-8ED4D25DDC0D}"/>
              </a:ext>
            </a:extLst>
          </p:cNvPr>
          <p:cNvCxnSpPr>
            <a:cxnSpLocks/>
          </p:cNvCxnSpPr>
          <p:nvPr/>
        </p:nvCxnSpPr>
        <p:spPr>
          <a:xfrm>
            <a:off x="11363373" y="290708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01609000-C6A3-4062-96A3-2BF222C9059E}"/>
              </a:ext>
            </a:extLst>
          </p:cNvPr>
          <p:cNvSpPr txBox="1"/>
          <p:nvPr/>
        </p:nvSpPr>
        <p:spPr>
          <a:xfrm>
            <a:off x="13371867" y="24155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9357A879-9E74-1954-AB76-D488EAB24989}"/>
              </a:ext>
            </a:extLst>
          </p:cNvPr>
          <p:cNvSpPr txBox="1"/>
          <p:nvPr/>
        </p:nvSpPr>
        <p:spPr>
          <a:xfrm>
            <a:off x="13874721" y="56035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E99834D3-91EC-DBA1-7067-464E1F8DFCC2}"/>
              </a:ext>
            </a:extLst>
          </p:cNvPr>
          <p:cNvSpPr txBox="1"/>
          <p:nvPr/>
        </p:nvSpPr>
        <p:spPr>
          <a:xfrm>
            <a:off x="14244310" y="711803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5524C431-F417-75D1-EC39-359790A54559}"/>
              </a:ext>
            </a:extLst>
          </p:cNvPr>
          <p:cNvSpPr txBox="1"/>
          <p:nvPr/>
        </p:nvSpPr>
        <p:spPr>
          <a:xfrm>
            <a:off x="13398557" y="96851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923F9016-3BAF-CBA3-EB7A-A97594CD16B5}"/>
              </a:ext>
            </a:extLst>
          </p:cNvPr>
          <p:cNvSpPr txBox="1"/>
          <p:nvPr/>
        </p:nvSpPr>
        <p:spPr>
          <a:xfrm>
            <a:off x="14070359" y="1646137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50675C01-0243-FF8A-D16D-D36C7509FDE6}"/>
              </a:ext>
            </a:extLst>
          </p:cNvPr>
          <p:cNvSpPr/>
          <p:nvPr/>
        </p:nvSpPr>
        <p:spPr>
          <a:xfrm>
            <a:off x="13478183" y="381762"/>
            <a:ext cx="106708" cy="673000"/>
          </a:xfrm>
          <a:custGeom>
            <a:avLst/>
            <a:gdLst>
              <a:gd name="connsiteX0" fmla="*/ 48064 w 262248"/>
              <a:gd name="connsiteY0" fmla="*/ 0 h 1927654"/>
              <a:gd name="connsiteX1" fmla="*/ 15112 w 262248"/>
              <a:gd name="connsiteY1" fmla="*/ 988540 h 1927654"/>
              <a:gd name="connsiteX2" fmla="*/ 262248 w 262248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248" h="1927654">
                <a:moveTo>
                  <a:pt x="48064" y="0"/>
                </a:moveTo>
                <a:cubicBezTo>
                  <a:pt x="13739" y="333632"/>
                  <a:pt x="-20585" y="667264"/>
                  <a:pt x="15112" y="988540"/>
                </a:cubicBezTo>
                <a:cubicBezTo>
                  <a:pt x="50809" y="1309816"/>
                  <a:pt x="156528" y="1618735"/>
                  <a:pt x="262248" y="192765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FED6D8EC-B351-E961-6918-308DF74D1EA2}"/>
              </a:ext>
            </a:extLst>
          </p:cNvPr>
          <p:cNvCxnSpPr>
            <a:cxnSpLocks/>
          </p:cNvCxnSpPr>
          <p:nvPr/>
        </p:nvCxnSpPr>
        <p:spPr>
          <a:xfrm>
            <a:off x="13746531" y="1295407"/>
            <a:ext cx="402416" cy="3944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4057127A-3998-1368-9A7B-BA7A467569D8}"/>
              </a:ext>
            </a:extLst>
          </p:cNvPr>
          <p:cNvCxnSpPr>
            <a:cxnSpLocks/>
          </p:cNvCxnSpPr>
          <p:nvPr/>
        </p:nvCxnSpPr>
        <p:spPr>
          <a:xfrm flipV="1">
            <a:off x="13758571" y="967484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E25665DD-13CE-EB78-1E67-5CC423739F98}"/>
              </a:ext>
            </a:extLst>
          </p:cNvPr>
          <p:cNvCxnSpPr>
            <a:cxnSpLocks/>
          </p:cNvCxnSpPr>
          <p:nvPr/>
        </p:nvCxnSpPr>
        <p:spPr>
          <a:xfrm flipV="1">
            <a:off x="13796671" y="1030984"/>
            <a:ext cx="501607" cy="1756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3865732E-CD0D-0AC0-A60E-92C2CC81594B}"/>
              </a:ext>
            </a:extLst>
          </p:cNvPr>
          <p:cNvCxnSpPr>
            <a:cxnSpLocks/>
          </p:cNvCxnSpPr>
          <p:nvPr/>
        </p:nvCxnSpPr>
        <p:spPr>
          <a:xfrm>
            <a:off x="14131451" y="400812"/>
            <a:ext cx="195436" cy="3883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Freeform 330">
            <a:extLst>
              <a:ext uri="{FF2B5EF4-FFF2-40B4-BE49-F238E27FC236}">
                <a16:creationId xmlns:a16="http://schemas.microsoft.com/office/drawing/2014/main" id="{84CC59B0-7D03-A148-1B56-6C5094FE8C40}"/>
              </a:ext>
            </a:extLst>
          </p:cNvPr>
          <p:cNvSpPr/>
          <p:nvPr/>
        </p:nvSpPr>
        <p:spPr>
          <a:xfrm>
            <a:off x="14313461" y="339291"/>
            <a:ext cx="321225" cy="1390650"/>
          </a:xfrm>
          <a:custGeom>
            <a:avLst/>
            <a:gdLst>
              <a:gd name="connsiteX0" fmla="*/ 184150 w 341020"/>
              <a:gd name="connsiteY0" fmla="*/ 1390650 h 1390650"/>
              <a:gd name="connsiteX1" fmla="*/ 336550 w 341020"/>
              <a:gd name="connsiteY1" fmla="*/ 812800 h 1390650"/>
              <a:gd name="connsiteX2" fmla="*/ 273050 w 341020"/>
              <a:gd name="connsiteY2" fmla="*/ 349250 h 1390650"/>
              <a:gd name="connsiteX3" fmla="*/ 0 w 341020"/>
              <a:gd name="connsiteY3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020" h="1390650">
                <a:moveTo>
                  <a:pt x="184150" y="1390650"/>
                </a:moveTo>
                <a:cubicBezTo>
                  <a:pt x="252941" y="1188508"/>
                  <a:pt x="321733" y="986367"/>
                  <a:pt x="336550" y="812800"/>
                </a:cubicBezTo>
                <a:cubicBezTo>
                  <a:pt x="351367" y="639233"/>
                  <a:pt x="329142" y="484717"/>
                  <a:pt x="273050" y="349250"/>
                </a:cubicBezTo>
                <a:cubicBezTo>
                  <a:pt x="216958" y="213783"/>
                  <a:pt x="108479" y="106891"/>
                  <a:pt x="0" y="0"/>
                </a:cubicBezTo>
              </a:path>
            </a:pathLst>
          </a:cu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4A6A0C7A-DBA6-6A2D-E556-F891B0AF33DC}"/>
              </a:ext>
            </a:extLst>
          </p:cNvPr>
          <p:cNvCxnSpPr>
            <a:cxnSpLocks/>
          </p:cNvCxnSpPr>
          <p:nvPr/>
        </p:nvCxnSpPr>
        <p:spPr>
          <a:xfrm>
            <a:off x="13746531" y="254887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054EDAB3-BF3F-8760-1012-7C12A6057BAD}"/>
              </a:ext>
            </a:extLst>
          </p:cNvPr>
          <p:cNvCxnSpPr>
            <a:cxnSpLocks/>
          </p:cNvCxnSpPr>
          <p:nvPr/>
        </p:nvCxnSpPr>
        <p:spPr>
          <a:xfrm>
            <a:off x="12691369" y="1202399"/>
            <a:ext cx="510703" cy="1993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1C83F810-249A-A7EA-40FA-EB8AE12DA34B}"/>
              </a:ext>
            </a:extLst>
          </p:cNvPr>
          <p:cNvCxnSpPr>
            <a:cxnSpLocks/>
            <a:stCxn id="340" idx="7"/>
          </p:cNvCxnSpPr>
          <p:nvPr/>
        </p:nvCxnSpPr>
        <p:spPr>
          <a:xfrm flipV="1">
            <a:off x="9315671" y="3155748"/>
            <a:ext cx="1114259" cy="927637"/>
          </a:xfrm>
          <a:prstGeom prst="straightConnector1">
            <a:avLst/>
          </a:prstGeom>
          <a:ln w="25400">
            <a:solidFill>
              <a:srgbClr val="A90B08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36E16ACA-187C-14B9-5D21-7C22C0AC7B51}"/>
              </a:ext>
            </a:extLst>
          </p:cNvPr>
          <p:cNvCxnSpPr>
            <a:cxnSpLocks/>
            <a:stCxn id="340" idx="5"/>
          </p:cNvCxnSpPr>
          <p:nvPr/>
        </p:nvCxnSpPr>
        <p:spPr>
          <a:xfrm flipV="1">
            <a:off x="9315671" y="4311311"/>
            <a:ext cx="1167435" cy="126591"/>
          </a:xfrm>
          <a:prstGeom prst="straightConnector1">
            <a:avLst/>
          </a:prstGeom>
          <a:ln w="25400">
            <a:solidFill>
              <a:srgbClr val="A90B08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Rounded Rectangle 335">
            <a:extLst>
              <a:ext uri="{FF2B5EF4-FFF2-40B4-BE49-F238E27FC236}">
                <a16:creationId xmlns:a16="http://schemas.microsoft.com/office/drawing/2014/main" id="{4A14AE80-453C-086C-3122-DD91692A79BD}"/>
              </a:ext>
            </a:extLst>
          </p:cNvPr>
          <p:cNvSpPr/>
          <p:nvPr/>
        </p:nvSpPr>
        <p:spPr>
          <a:xfrm>
            <a:off x="11665125" y="3040350"/>
            <a:ext cx="1036057" cy="1357245"/>
          </a:xfrm>
          <a:prstGeom prst="roundRect">
            <a:avLst/>
          </a:prstGeom>
          <a:ln w="25400">
            <a:solidFill>
              <a:srgbClr val="A90B08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956EB9B8-5EE2-FE4B-753D-3F0516E7755E}"/>
              </a:ext>
            </a:extLst>
          </p:cNvPr>
          <p:cNvGrpSpPr/>
          <p:nvPr/>
        </p:nvGrpSpPr>
        <p:grpSpPr>
          <a:xfrm>
            <a:off x="8878404" y="4009962"/>
            <a:ext cx="519414" cy="501363"/>
            <a:chOff x="14624060" y="6568784"/>
            <a:chExt cx="519414" cy="501363"/>
          </a:xfrm>
        </p:grpSpPr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9A545123-98C0-22EF-C22C-F9520F3B9FD7}"/>
                </a:ext>
              </a:extLst>
            </p:cNvPr>
            <p:cNvSpPr txBox="1"/>
            <p:nvPr/>
          </p:nvSpPr>
          <p:spPr>
            <a:xfrm>
              <a:off x="14808126" y="6597799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S1</a:t>
              </a: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1D13A6D1-6D91-BFBC-7652-EBDA5A07A2DA}"/>
                </a:ext>
              </a:extLst>
            </p:cNvPr>
            <p:cNvSpPr txBox="1"/>
            <p:nvPr/>
          </p:nvSpPr>
          <p:spPr>
            <a:xfrm>
              <a:off x="14624060" y="6760300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L1</a:t>
              </a:r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7613C160-BB90-CAEF-D202-FF2D50081CE0}"/>
                </a:ext>
              </a:extLst>
            </p:cNvPr>
            <p:cNvSpPr/>
            <p:nvPr/>
          </p:nvSpPr>
          <p:spPr>
            <a:xfrm>
              <a:off x="14633999" y="6568784"/>
              <a:ext cx="500646" cy="501363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946449E6-990D-6613-F952-04B997193D0E}"/>
              </a:ext>
            </a:extLst>
          </p:cNvPr>
          <p:cNvSpPr txBox="1"/>
          <p:nvPr/>
        </p:nvSpPr>
        <p:spPr>
          <a:xfrm>
            <a:off x="8733569" y="3665052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2</a:t>
            </a:r>
          </a:p>
        </p:txBody>
      </p: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D558D55B-1251-4070-C171-617317B8CFD9}"/>
              </a:ext>
            </a:extLst>
          </p:cNvPr>
          <p:cNvGrpSpPr/>
          <p:nvPr/>
        </p:nvGrpSpPr>
        <p:grpSpPr>
          <a:xfrm>
            <a:off x="8666312" y="3321311"/>
            <a:ext cx="335348" cy="302744"/>
            <a:chOff x="13696116" y="4739745"/>
            <a:chExt cx="335348" cy="302744"/>
          </a:xfrm>
        </p:grpSpPr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03D1AA14-2546-D935-1306-FE6996BBBB2C}"/>
                </a:ext>
              </a:extLst>
            </p:cNvPr>
            <p:cNvSpPr txBox="1"/>
            <p:nvPr/>
          </p:nvSpPr>
          <p:spPr>
            <a:xfrm>
              <a:off x="13696116" y="4750447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S0</a:t>
              </a:r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3D873A18-9223-6515-71DA-0BC139B67DB4}"/>
                </a:ext>
              </a:extLst>
            </p:cNvPr>
            <p:cNvSpPr/>
            <p:nvPr/>
          </p:nvSpPr>
          <p:spPr>
            <a:xfrm>
              <a:off x="13708967" y="4739745"/>
              <a:ext cx="297035" cy="302744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8997C05F-A9AF-3AA8-E822-5A5B1E120D02}"/>
              </a:ext>
            </a:extLst>
          </p:cNvPr>
          <p:cNvGrpSpPr/>
          <p:nvPr/>
        </p:nvGrpSpPr>
        <p:grpSpPr>
          <a:xfrm>
            <a:off x="9321930" y="3335671"/>
            <a:ext cx="328936" cy="302744"/>
            <a:chOff x="14397096" y="5448179"/>
            <a:chExt cx="328936" cy="302744"/>
          </a:xfrm>
        </p:grpSpPr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3A6A4A41-ADEB-FA59-4642-FA8016D8E4EA}"/>
                </a:ext>
              </a:extLst>
            </p:cNvPr>
            <p:cNvSpPr txBox="1"/>
            <p:nvPr/>
          </p:nvSpPr>
          <p:spPr>
            <a:xfrm>
              <a:off x="14397096" y="5466116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L0</a:t>
              </a:r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88F0DD8D-0B70-E751-F59B-F5B351E1A3A5}"/>
                </a:ext>
              </a:extLst>
            </p:cNvPr>
            <p:cNvSpPr/>
            <p:nvPr/>
          </p:nvSpPr>
          <p:spPr>
            <a:xfrm>
              <a:off x="14410903" y="5448179"/>
              <a:ext cx="297035" cy="302744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28A2D20A-5386-2680-4327-904D227DD238}"/>
              </a:ext>
            </a:extLst>
          </p:cNvPr>
          <p:cNvGrpSpPr/>
          <p:nvPr/>
        </p:nvGrpSpPr>
        <p:grpSpPr>
          <a:xfrm>
            <a:off x="9059559" y="4871117"/>
            <a:ext cx="335348" cy="302744"/>
            <a:chOff x="14688368" y="8089937"/>
            <a:chExt cx="335348" cy="302744"/>
          </a:xfrm>
        </p:grpSpPr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E64B88B7-5D87-2FA2-51E7-2360E764E6FE}"/>
                </a:ext>
              </a:extLst>
            </p:cNvPr>
            <p:cNvSpPr txBox="1"/>
            <p:nvPr/>
          </p:nvSpPr>
          <p:spPr>
            <a:xfrm>
              <a:off x="14688368" y="8105910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S2</a:t>
              </a:r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B5EC66CC-4105-A4DD-A6EE-0668218DBC9C}"/>
                </a:ext>
              </a:extLst>
            </p:cNvPr>
            <p:cNvSpPr/>
            <p:nvPr/>
          </p:nvSpPr>
          <p:spPr>
            <a:xfrm>
              <a:off x="14702571" y="8089937"/>
              <a:ext cx="297035" cy="302744"/>
            </a:xfrm>
            <a:prstGeom prst="ellipse">
              <a:avLst/>
            </a:prstGeom>
            <a:noFill/>
            <a:ln w="25400">
              <a:solidFill>
                <a:srgbClr val="A90B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1" name="TextBox 350">
            <a:extLst>
              <a:ext uri="{FF2B5EF4-FFF2-40B4-BE49-F238E27FC236}">
                <a16:creationId xmlns:a16="http://schemas.microsoft.com/office/drawing/2014/main" id="{A200CB23-C2FE-B0BE-CF5A-525E25803C42}"/>
              </a:ext>
            </a:extLst>
          </p:cNvPr>
          <p:cNvSpPr txBox="1"/>
          <p:nvPr/>
        </p:nvSpPr>
        <p:spPr>
          <a:xfrm>
            <a:off x="8319964" y="2978160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0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C7B9AEE4-F074-CED3-022C-5A2DF3DB4933}"/>
              </a:ext>
            </a:extLst>
          </p:cNvPr>
          <p:cNvSpPr txBox="1"/>
          <p:nvPr/>
        </p:nvSpPr>
        <p:spPr>
          <a:xfrm>
            <a:off x="9243649" y="2980448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1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89B5ACA2-2BD2-FB98-2DAC-CAF47EA5F7C9}"/>
              </a:ext>
            </a:extLst>
          </p:cNvPr>
          <p:cNvSpPr txBox="1"/>
          <p:nvPr/>
        </p:nvSpPr>
        <p:spPr>
          <a:xfrm>
            <a:off x="8847758" y="4510953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SCC</a:t>
            </a:r>
            <a:r>
              <a:rPr lang="en-US" sz="1200" b="1" dirty="0">
                <a:solidFill>
                  <a:srgbClr val="A90B08"/>
                </a:solidFill>
              </a:rPr>
              <a:t> </a:t>
            </a:r>
            <a:r>
              <a:rPr lang="en-US" sz="2000" b="1" dirty="0">
                <a:solidFill>
                  <a:srgbClr val="A90B08"/>
                </a:solidFill>
              </a:rPr>
              <a:t>3</a:t>
            </a:r>
          </a:p>
        </p:txBody>
      </p:sp>
      <p:cxnSp>
        <p:nvCxnSpPr>
          <p:cNvPr id="354" name="Curved Connector 353">
            <a:extLst>
              <a:ext uri="{FF2B5EF4-FFF2-40B4-BE49-F238E27FC236}">
                <a16:creationId xmlns:a16="http://schemas.microsoft.com/office/drawing/2014/main" id="{77A1325C-41F5-E1C7-A96B-688EF5A5C3D4}"/>
              </a:ext>
            </a:extLst>
          </p:cNvPr>
          <p:cNvCxnSpPr>
            <a:cxnSpLocks/>
            <a:stCxn id="344" idx="6"/>
            <a:endCxn id="347" idx="2"/>
          </p:cNvCxnSpPr>
          <p:nvPr/>
        </p:nvCxnSpPr>
        <p:spPr>
          <a:xfrm>
            <a:off x="8976198" y="3472683"/>
            <a:ext cx="359539" cy="1436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urved Connector 354">
            <a:extLst>
              <a:ext uri="{FF2B5EF4-FFF2-40B4-BE49-F238E27FC236}">
                <a16:creationId xmlns:a16="http://schemas.microsoft.com/office/drawing/2014/main" id="{C75370E0-EC9A-FF95-3527-BE0F0AEC4F8F}"/>
              </a:ext>
            </a:extLst>
          </p:cNvPr>
          <p:cNvCxnSpPr>
            <a:cxnSpLocks/>
            <a:stCxn id="350" idx="6"/>
            <a:endCxn id="347" idx="6"/>
          </p:cNvCxnSpPr>
          <p:nvPr/>
        </p:nvCxnSpPr>
        <p:spPr>
          <a:xfrm flipV="1">
            <a:off x="9370797" y="3487043"/>
            <a:ext cx="261975" cy="1535446"/>
          </a:xfrm>
          <a:prstGeom prst="curvedConnector3">
            <a:avLst>
              <a:gd name="adj1" fmla="val 187260"/>
            </a:avLst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urved Connector 355">
            <a:extLst>
              <a:ext uri="{FF2B5EF4-FFF2-40B4-BE49-F238E27FC236}">
                <a16:creationId xmlns:a16="http://schemas.microsoft.com/office/drawing/2014/main" id="{E9689F9D-F3B4-21D8-F3BE-DD4B9FB5C862}"/>
              </a:ext>
            </a:extLst>
          </p:cNvPr>
          <p:cNvCxnSpPr>
            <a:cxnSpLocks/>
            <a:stCxn id="344" idx="2"/>
            <a:endCxn id="340" idx="2"/>
          </p:cNvCxnSpPr>
          <p:nvPr/>
        </p:nvCxnSpPr>
        <p:spPr>
          <a:xfrm rot="10800000" flipH="1" flipV="1">
            <a:off x="8679163" y="3472682"/>
            <a:ext cx="209180" cy="787961"/>
          </a:xfrm>
          <a:prstGeom prst="curvedConnector3">
            <a:avLst>
              <a:gd name="adj1" fmla="val -109284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urved Connector 356">
            <a:extLst>
              <a:ext uri="{FF2B5EF4-FFF2-40B4-BE49-F238E27FC236}">
                <a16:creationId xmlns:a16="http://schemas.microsoft.com/office/drawing/2014/main" id="{89EAB395-B9B7-CCCE-C1B3-8B8FEC294B10}"/>
              </a:ext>
            </a:extLst>
          </p:cNvPr>
          <p:cNvCxnSpPr>
            <a:cxnSpLocks/>
            <a:stCxn id="340" idx="6"/>
            <a:endCxn id="347" idx="4"/>
          </p:cNvCxnSpPr>
          <p:nvPr/>
        </p:nvCxnSpPr>
        <p:spPr>
          <a:xfrm flipV="1">
            <a:off x="9388989" y="3638415"/>
            <a:ext cx="95266" cy="622229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urved Connector 357">
            <a:extLst>
              <a:ext uri="{FF2B5EF4-FFF2-40B4-BE49-F238E27FC236}">
                <a16:creationId xmlns:a16="http://schemas.microsoft.com/office/drawing/2014/main" id="{DDC5D6C4-CF79-569F-2F14-879FEBA21CC4}"/>
              </a:ext>
            </a:extLst>
          </p:cNvPr>
          <p:cNvCxnSpPr>
            <a:stCxn id="350" idx="2"/>
            <a:endCxn id="339" idx="1"/>
          </p:cNvCxnSpPr>
          <p:nvPr/>
        </p:nvCxnSpPr>
        <p:spPr>
          <a:xfrm rot="10800000">
            <a:off x="8878404" y="4339979"/>
            <a:ext cx="195358" cy="682511"/>
          </a:xfrm>
          <a:prstGeom prst="curvedConnector3">
            <a:avLst>
              <a:gd name="adj1" fmla="val 217016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ounded Rectangle 358">
            <a:extLst>
              <a:ext uri="{FF2B5EF4-FFF2-40B4-BE49-F238E27FC236}">
                <a16:creationId xmlns:a16="http://schemas.microsoft.com/office/drawing/2014/main" id="{6AB63D75-D300-670F-B15C-593A5A81E4F3}"/>
              </a:ext>
            </a:extLst>
          </p:cNvPr>
          <p:cNvSpPr/>
          <p:nvPr/>
        </p:nvSpPr>
        <p:spPr>
          <a:xfrm>
            <a:off x="10422358" y="3067764"/>
            <a:ext cx="798807" cy="1294756"/>
          </a:xfrm>
          <a:prstGeom prst="roundRect">
            <a:avLst/>
          </a:prstGeom>
          <a:ln w="25400">
            <a:solidFill>
              <a:srgbClr val="A90B08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330D7790-78C8-1D60-1A94-0C9262E9BD75}"/>
              </a:ext>
            </a:extLst>
          </p:cNvPr>
          <p:cNvSpPr txBox="1"/>
          <p:nvPr/>
        </p:nvSpPr>
        <p:spPr>
          <a:xfrm>
            <a:off x="10817135" y="3332587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84D4F6B2-9219-45BA-084B-95B6800B6372}"/>
              </a:ext>
            </a:extLst>
          </p:cNvPr>
          <p:cNvSpPr txBox="1"/>
          <p:nvPr/>
        </p:nvSpPr>
        <p:spPr>
          <a:xfrm>
            <a:off x="10429930" y="3703220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cxnSp>
        <p:nvCxnSpPr>
          <p:cNvPr id="362" name="Curved Connector 361">
            <a:extLst>
              <a:ext uri="{FF2B5EF4-FFF2-40B4-BE49-F238E27FC236}">
                <a16:creationId xmlns:a16="http://schemas.microsoft.com/office/drawing/2014/main" id="{2ADA90E7-A396-25A9-40A4-1C4B57824E48}"/>
              </a:ext>
            </a:extLst>
          </p:cNvPr>
          <p:cNvCxnSpPr>
            <a:cxnSpLocks/>
            <a:stCxn id="360" idx="2"/>
            <a:endCxn id="361" idx="3"/>
          </p:cNvCxnSpPr>
          <p:nvPr/>
        </p:nvCxnSpPr>
        <p:spPr>
          <a:xfrm rot="5400000">
            <a:off x="10859085" y="3727056"/>
            <a:ext cx="170578" cy="181860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urved Connector 362">
            <a:extLst>
              <a:ext uri="{FF2B5EF4-FFF2-40B4-BE49-F238E27FC236}">
                <a16:creationId xmlns:a16="http://schemas.microsoft.com/office/drawing/2014/main" id="{39C17DE8-962E-6E87-D311-9BEC5BA4689A}"/>
              </a:ext>
            </a:extLst>
          </p:cNvPr>
          <p:cNvCxnSpPr>
            <a:cxnSpLocks/>
            <a:stCxn id="361" idx="0"/>
            <a:endCxn id="360" idx="1"/>
          </p:cNvCxnSpPr>
          <p:nvPr/>
        </p:nvCxnSpPr>
        <p:spPr>
          <a:xfrm rot="5400000" flipH="1" flipV="1">
            <a:off x="10644122" y="3530207"/>
            <a:ext cx="170578" cy="175448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TextBox 363">
            <a:extLst>
              <a:ext uri="{FF2B5EF4-FFF2-40B4-BE49-F238E27FC236}">
                <a16:creationId xmlns:a16="http://schemas.microsoft.com/office/drawing/2014/main" id="{E1204E6B-DB2C-AAB3-BB82-B03CB8B61ED4}"/>
              </a:ext>
            </a:extLst>
          </p:cNvPr>
          <p:cNvSpPr txBox="1"/>
          <p:nvPr/>
        </p:nvSpPr>
        <p:spPr>
          <a:xfrm>
            <a:off x="12162265" y="3397241"/>
            <a:ext cx="436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1694AF21-64C8-E974-EB53-3FA6736E2E8C}"/>
              </a:ext>
            </a:extLst>
          </p:cNvPr>
          <p:cNvSpPr txBox="1"/>
          <p:nvPr/>
        </p:nvSpPr>
        <p:spPr>
          <a:xfrm>
            <a:off x="11700651" y="3653962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832AC329-ED72-E047-BBA8-5F55C77154A5}"/>
              </a:ext>
            </a:extLst>
          </p:cNvPr>
          <p:cNvSpPr txBox="1"/>
          <p:nvPr/>
        </p:nvSpPr>
        <p:spPr>
          <a:xfrm>
            <a:off x="11871908" y="3015174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A90B08"/>
                </a:solidFill>
              </a:rPr>
              <a:t>src</a:t>
            </a:r>
            <a:endParaRPr lang="en-US" sz="2000" b="1" i="1" dirty="0">
              <a:solidFill>
                <a:srgbClr val="A90B08"/>
              </a:solidFill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1908FEE9-2975-37A2-45C4-CAE138E3F37C}"/>
              </a:ext>
            </a:extLst>
          </p:cNvPr>
          <p:cNvSpPr txBox="1"/>
          <p:nvPr/>
        </p:nvSpPr>
        <p:spPr>
          <a:xfrm>
            <a:off x="11864153" y="3973574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A90B08"/>
                </a:solidFill>
              </a:rPr>
              <a:t>sink</a:t>
            </a:r>
          </a:p>
        </p:txBody>
      </p:sp>
      <p:cxnSp>
        <p:nvCxnSpPr>
          <p:cNvPr id="368" name="Curved Connector 367">
            <a:extLst>
              <a:ext uri="{FF2B5EF4-FFF2-40B4-BE49-F238E27FC236}">
                <a16:creationId xmlns:a16="http://schemas.microsoft.com/office/drawing/2014/main" id="{E983CEFE-D5D2-BDA5-F3BD-F930A149129A}"/>
              </a:ext>
            </a:extLst>
          </p:cNvPr>
          <p:cNvCxnSpPr>
            <a:cxnSpLocks/>
            <a:stCxn id="367" idx="3"/>
            <a:endCxn id="366" idx="3"/>
          </p:cNvCxnSpPr>
          <p:nvPr/>
        </p:nvCxnSpPr>
        <p:spPr>
          <a:xfrm flipH="1" flipV="1">
            <a:off x="12353130" y="3215229"/>
            <a:ext cx="117279" cy="958400"/>
          </a:xfrm>
          <a:prstGeom prst="curvedConnector3">
            <a:avLst>
              <a:gd name="adj1" fmla="val -91201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5457A3DA-FF36-DB2C-428E-D25B9CB01573}"/>
              </a:ext>
            </a:extLst>
          </p:cNvPr>
          <p:cNvCxnSpPr>
            <a:cxnSpLocks/>
          </p:cNvCxnSpPr>
          <p:nvPr/>
        </p:nvCxnSpPr>
        <p:spPr>
          <a:xfrm>
            <a:off x="12235385" y="3348024"/>
            <a:ext cx="133668" cy="12933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53C5450D-0A98-4C12-1036-7D34854EFBA4}"/>
              </a:ext>
            </a:extLst>
          </p:cNvPr>
          <p:cNvCxnSpPr>
            <a:cxnSpLocks/>
          </p:cNvCxnSpPr>
          <p:nvPr/>
        </p:nvCxnSpPr>
        <p:spPr>
          <a:xfrm flipH="1">
            <a:off x="11906707" y="3349707"/>
            <a:ext cx="112326" cy="3923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88653A03-0F09-F4F0-5FB4-30E3D7B42D3C}"/>
              </a:ext>
            </a:extLst>
          </p:cNvPr>
          <p:cNvCxnSpPr>
            <a:cxnSpLocks/>
          </p:cNvCxnSpPr>
          <p:nvPr/>
        </p:nvCxnSpPr>
        <p:spPr>
          <a:xfrm flipH="1">
            <a:off x="12036668" y="3665666"/>
            <a:ext cx="173955" cy="11887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8D50AB44-0784-3110-C9FE-64F204132E05}"/>
              </a:ext>
            </a:extLst>
          </p:cNvPr>
          <p:cNvCxnSpPr>
            <a:cxnSpLocks/>
          </p:cNvCxnSpPr>
          <p:nvPr/>
        </p:nvCxnSpPr>
        <p:spPr>
          <a:xfrm>
            <a:off x="12067326" y="3936970"/>
            <a:ext cx="163306" cy="1289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5CF86347-E172-B498-2078-5AE38B8C03CD}"/>
              </a:ext>
            </a:extLst>
          </p:cNvPr>
          <p:cNvCxnSpPr>
            <a:cxnSpLocks/>
          </p:cNvCxnSpPr>
          <p:nvPr/>
        </p:nvCxnSpPr>
        <p:spPr>
          <a:xfrm>
            <a:off x="11329594" y="3703220"/>
            <a:ext cx="251247" cy="0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 373">
            <a:extLst>
              <a:ext uri="{FF2B5EF4-FFF2-40B4-BE49-F238E27FC236}">
                <a16:creationId xmlns:a16="http://schemas.microsoft.com/office/drawing/2014/main" id="{7CE14C49-126D-2809-29E8-B06517950D29}"/>
              </a:ext>
            </a:extLst>
          </p:cNvPr>
          <p:cNvSpPr/>
          <p:nvPr/>
        </p:nvSpPr>
        <p:spPr>
          <a:xfrm>
            <a:off x="10524202" y="4873510"/>
            <a:ext cx="2183480" cy="85623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i="1" dirty="0">
                <a:solidFill>
                  <a:srgbClr val="7030A0"/>
                </a:solidFill>
              </a:rPr>
              <a:t>However</a:t>
            </a:r>
            <a:r>
              <a:rPr lang="en-US" sz="1500" dirty="0">
                <a:solidFill>
                  <a:srgbClr val="7030A0"/>
                </a:solidFill>
              </a:rPr>
              <a:t>, transitive OG edge </a:t>
            </a:r>
            <a:r>
              <a:rPr lang="en-US" sz="1500" b="1" i="1" dirty="0">
                <a:solidFill>
                  <a:srgbClr val="7030A0"/>
                </a:solidFill>
              </a:rPr>
              <a:t>cannot</a:t>
            </a:r>
            <a:r>
              <a:rPr lang="en-US" sz="1500" b="1" dirty="0">
                <a:solidFill>
                  <a:srgbClr val="7030A0"/>
                </a:solidFill>
              </a:rPr>
              <a:t> be pruned </a:t>
            </a:r>
            <a:r>
              <a:rPr lang="en-US" sz="1500" dirty="0">
                <a:solidFill>
                  <a:srgbClr val="7030A0"/>
                </a:solidFill>
              </a:rPr>
              <a:t>b/c of </a:t>
            </a:r>
            <a:r>
              <a:rPr lang="en-US" sz="1500" i="1" dirty="0">
                <a:solidFill>
                  <a:srgbClr val="7030A0"/>
                </a:solidFill>
              </a:rPr>
              <a:t>path-sensitivity</a:t>
            </a:r>
          </a:p>
        </p:txBody>
      </p: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87ACD2DD-ADDD-783F-BF5B-4F88172709AF}"/>
              </a:ext>
            </a:extLst>
          </p:cNvPr>
          <p:cNvCxnSpPr>
            <a:cxnSpLocks/>
          </p:cNvCxnSpPr>
          <p:nvPr/>
        </p:nvCxnSpPr>
        <p:spPr>
          <a:xfrm flipH="1" flipV="1">
            <a:off x="9926036" y="4994858"/>
            <a:ext cx="445990" cy="139369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B89F5F7E-CFAA-9F2E-1C2D-D723249FBCA5}"/>
              </a:ext>
            </a:extLst>
          </p:cNvPr>
          <p:cNvCxnSpPr>
            <a:cxnSpLocks/>
          </p:cNvCxnSpPr>
          <p:nvPr/>
        </p:nvCxnSpPr>
        <p:spPr>
          <a:xfrm>
            <a:off x="8181656" y="1204392"/>
            <a:ext cx="300594" cy="0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TextBox 382">
            <a:extLst>
              <a:ext uri="{FF2B5EF4-FFF2-40B4-BE49-F238E27FC236}">
                <a16:creationId xmlns:a16="http://schemas.microsoft.com/office/drawing/2014/main" id="{1AE94892-CE4E-1090-2926-7949C3A1FC6D}"/>
              </a:ext>
            </a:extLst>
          </p:cNvPr>
          <p:cNvSpPr txBox="1"/>
          <p:nvPr/>
        </p:nvSpPr>
        <p:spPr>
          <a:xfrm>
            <a:off x="7524732" y="5162425"/>
            <a:ext cx="34523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SCCDAG of OG w/</a:t>
            </a:r>
          </a:p>
          <a:p>
            <a:pPr algn="ctr"/>
            <a:r>
              <a:rPr lang="en-US" b="1" i="1" dirty="0">
                <a:solidFill>
                  <a:srgbClr val="7030A0"/>
                </a:solidFill>
              </a:rPr>
              <a:t>transitive</a:t>
            </a:r>
            <a:r>
              <a:rPr lang="en-US" b="1" i="1" dirty="0"/>
              <a:t> ordering arcs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1FFEC7FC-3D3C-EB79-995D-4D206E233F2E}"/>
              </a:ext>
            </a:extLst>
          </p:cNvPr>
          <p:cNvSpPr txBox="1"/>
          <p:nvPr/>
        </p:nvSpPr>
        <p:spPr>
          <a:xfrm>
            <a:off x="10012480" y="4437231"/>
            <a:ext cx="31556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Ordering of SCCs</a:t>
            </a:r>
          </a:p>
        </p:txBody>
      </p:sp>
      <p:sp>
        <p:nvSpPr>
          <p:cNvPr id="210" name="Freeform 209">
            <a:extLst>
              <a:ext uri="{FF2B5EF4-FFF2-40B4-BE49-F238E27FC236}">
                <a16:creationId xmlns:a16="http://schemas.microsoft.com/office/drawing/2014/main" id="{DF1CE2FD-16C4-2EA0-239E-5285F3A00CDC}"/>
              </a:ext>
            </a:extLst>
          </p:cNvPr>
          <p:cNvSpPr/>
          <p:nvPr/>
        </p:nvSpPr>
        <p:spPr>
          <a:xfrm>
            <a:off x="9241140" y="2395977"/>
            <a:ext cx="4995188" cy="620552"/>
          </a:xfrm>
          <a:custGeom>
            <a:avLst/>
            <a:gdLst>
              <a:gd name="connsiteX0" fmla="*/ 4856219 w 4985535"/>
              <a:gd name="connsiteY0" fmla="*/ 0 h 474134"/>
              <a:gd name="connsiteX1" fmla="*/ 4466753 w 4985535"/>
              <a:gd name="connsiteY1" fmla="*/ 203200 h 474134"/>
              <a:gd name="connsiteX2" fmla="*/ 690619 w 4985535"/>
              <a:gd name="connsiteY2" fmla="*/ 287867 h 474134"/>
              <a:gd name="connsiteX3" fmla="*/ 13286 w 4985535"/>
              <a:gd name="connsiteY3" fmla="*/ 474134 h 47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5535" h="474134">
                <a:moveTo>
                  <a:pt x="4856219" y="0"/>
                </a:moveTo>
                <a:cubicBezTo>
                  <a:pt x="5008619" y="77611"/>
                  <a:pt x="5161020" y="155222"/>
                  <a:pt x="4466753" y="203200"/>
                </a:cubicBezTo>
                <a:cubicBezTo>
                  <a:pt x="3772486" y="251178"/>
                  <a:pt x="1432863" y="242711"/>
                  <a:pt x="690619" y="287867"/>
                </a:cubicBezTo>
                <a:cubicBezTo>
                  <a:pt x="-51625" y="333023"/>
                  <a:pt x="-19170" y="403578"/>
                  <a:pt x="13286" y="474134"/>
                </a:cubicBezTo>
              </a:path>
            </a:pathLst>
          </a:custGeom>
          <a:noFill/>
          <a:ln w="25400">
            <a:solidFill>
              <a:srgbClr val="A90B0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90B08"/>
              </a:solidFill>
            </a:endParaRPr>
          </a:p>
        </p:txBody>
      </p: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6C263AE3-0979-E4DC-F98B-7F93A222D59E}"/>
              </a:ext>
            </a:extLst>
          </p:cNvPr>
          <p:cNvCxnSpPr>
            <a:cxnSpLocks/>
          </p:cNvCxnSpPr>
          <p:nvPr/>
        </p:nvCxnSpPr>
        <p:spPr>
          <a:xfrm>
            <a:off x="10483106" y="4767370"/>
            <a:ext cx="218348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2" name="TextBox 401">
            <a:extLst>
              <a:ext uri="{FF2B5EF4-FFF2-40B4-BE49-F238E27FC236}">
                <a16:creationId xmlns:a16="http://schemas.microsoft.com/office/drawing/2014/main" id="{6020406D-1406-15F6-E554-001010A0B3A3}"/>
              </a:ext>
            </a:extLst>
          </p:cNvPr>
          <p:cNvSpPr txBox="1"/>
          <p:nvPr/>
        </p:nvSpPr>
        <p:spPr>
          <a:xfrm>
            <a:off x="13327608" y="292501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S0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EB0F4262-F17D-3030-15B2-1985191E874A}"/>
              </a:ext>
            </a:extLst>
          </p:cNvPr>
          <p:cNvSpPr txBox="1"/>
          <p:nvPr/>
        </p:nvSpPr>
        <p:spPr>
          <a:xfrm>
            <a:off x="13860942" y="2956896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L0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2F531746-1C41-752D-FDC0-D67991D0AFC8}"/>
              </a:ext>
            </a:extLst>
          </p:cNvPr>
          <p:cNvSpPr txBox="1"/>
          <p:nvPr/>
        </p:nvSpPr>
        <p:spPr>
          <a:xfrm>
            <a:off x="14068691" y="366121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S1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FD7B68AA-552C-0554-2630-B468555C8E07}"/>
              </a:ext>
            </a:extLst>
          </p:cNvPr>
          <p:cNvSpPr txBox="1"/>
          <p:nvPr/>
        </p:nvSpPr>
        <p:spPr>
          <a:xfrm>
            <a:off x="13384778" y="3869377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L1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8C985212-CE68-AD47-74D6-41DD3C9E3F5E}"/>
              </a:ext>
            </a:extLst>
          </p:cNvPr>
          <p:cNvSpPr txBox="1"/>
          <p:nvPr/>
        </p:nvSpPr>
        <p:spPr>
          <a:xfrm>
            <a:off x="14010198" y="450061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90B08"/>
                </a:solidFill>
              </a:rPr>
              <a:t>S2</a:t>
            </a:r>
          </a:p>
        </p:txBody>
      </p: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E1BF53DB-0012-1091-B440-7E863FED4119}"/>
              </a:ext>
            </a:extLst>
          </p:cNvPr>
          <p:cNvCxnSpPr>
            <a:cxnSpLocks/>
          </p:cNvCxnSpPr>
          <p:nvPr/>
        </p:nvCxnSpPr>
        <p:spPr>
          <a:xfrm>
            <a:off x="13732752" y="3155748"/>
            <a:ext cx="182054" cy="24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TextBox 407">
            <a:extLst>
              <a:ext uri="{FF2B5EF4-FFF2-40B4-BE49-F238E27FC236}">
                <a16:creationId xmlns:a16="http://schemas.microsoft.com/office/drawing/2014/main" id="{9361986E-E68B-9572-3666-8227E5BFE03F}"/>
              </a:ext>
            </a:extLst>
          </p:cNvPr>
          <p:cNvSpPr txBox="1"/>
          <p:nvPr/>
        </p:nvSpPr>
        <p:spPr>
          <a:xfrm>
            <a:off x="13606359" y="3275746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A90B08"/>
                </a:solidFill>
              </a:rPr>
              <a:t>src</a:t>
            </a:r>
            <a:endParaRPr lang="en-US" sz="2000" b="1" i="1" dirty="0">
              <a:solidFill>
                <a:srgbClr val="A90B08"/>
              </a:solidFill>
            </a:endParaRPr>
          </a:p>
        </p:txBody>
      </p: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99F72587-6BFE-E391-C75A-820EB6CAD0AC}"/>
              </a:ext>
            </a:extLst>
          </p:cNvPr>
          <p:cNvCxnSpPr>
            <a:cxnSpLocks/>
          </p:cNvCxnSpPr>
          <p:nvPr/>
        </p:nvCxnSpPr>
        <p:spPr>
          <a:xfrm>
            <a:off x="14002842" y="3618256"/>
            <a:ext cx="139323" cy="16342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07D96F63-A77A-91DD-8B1D-A7655D96C441}"/>
              </a:ext>
            </a:extLst>
          </p:cNvPr>
          <p:cNvCxnSpPr>
            <a:cxnSpLocks/>
          </p:cNvCxnSpPr>
          <p:nvPr/>
        </p:nvCxnSpPr>
        <p:spPr>
          <a:xfrm flipH="1">
            <a:off x="13717258" y="3631145"/>
            <a:ext cx="53475" cy="326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37FE07B9-B16A-71A6-8BAE-06E3B21E09A4}"/>
              </a:ext>
            </a:extLst>
          </p:cNvPr>
          <p:cNvCxnSpPr>
            <a:cxnSpLocks/>
          </p:cNvCxnSpPr>
          <p:nvPr/>
        </p:nvCxnSpPr>
        <p:spPr>
          <a:xfrm flipH="1">
            <a:off x="13775656" y="3873627"/>
            <a:ext cx="311569" cy="15740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extBox 411">
            <a:extLst>
              <a:ext uri="{FF2B5EF4-FFF2-40B4-BE49-F238E27FC236}">
                <a16:creationId xmlns:a16="http://schemas.microsoft.com/office/drawing/2014/main" id="{78C72162-1918-FB92-2324-745186612610}"/>
              </a:ext>
            </a:extLst>
          </p:cNvPr>
          <p:cNvSpPr txBox="1"/>
          <p:nvPr/>
        </p:nvSpPr>
        <p:spPr>
          <a:xfrm>
            <a:off x="13653161" y="4163054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A90B08"/>
                </a:solidFill>
              </a:rPr>
              <a:t>sink</a:t>
            </a:r>
          </a:p>
        </p:txBody>
      </p: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6FBB1308-B7F7-BCD3-9E24-F4CD54087404}"/>
              </a:ext>
            </a:extLst>
          </p:cNvPr>
          <p:cNvCxnSpPr>
            <a:cxnSpLocks/>
          </p:cNvCxnSpPr>
          <p:nvPr/>
        </p:nvCxnSpPr>
        <p:spPr>
          <a:xfrm>
            <a:off x="13763875" y="4120499"/>
            <a:ext cx="181143" cy="1208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7169DF37-BC0E-1815-1129-7E1125F26980}"/>
              </a:ext>
            </a:extLst>
          </p:cNvPr>
          <p:cNvCxnSpPr>
            <a:cxnSpLocks/>
          </p:cNvCxnSpPr>
          <p:nvPr/>
        </p:nvCxnSpPr>
        <p:spPr>
          <a:xfrm>
            <a:off x="13605271" y="3257136"/>
            <a:ext cx="129129" cy="13174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urved Connector 414">
            <a:extLst>
              <a:ext uri="{FF2B5EF4-FFF2-40B4-BE49-F238E27FC236}">
                <a16:creationId xmlns:a16="http://schemas.microsoft.com/office/drawing/2014/main" id="{C46A1139-D96B-0876-208E-1F337A88C00A}"/>
              </a:ext>
            </a:extLst>
          </p:cNvPr>
          <p:cNvCxnSpPr>
            <a:cxnSpLocks/>
            <a:stCxn id="406" idx="1"/>
            <a:endCxn id="408" idx="1"/>
          </p:cNvCxnSpPr>
          <p:nvPr/>
        </p:nvCxnSpPr>
        <p:spPr>
          <a:xfrm rot="10800000">
            <a:off x="13606360" y="3475801"/>
            <a:ext cx="403839" cy="1224870"/>
          </a:xfrm>
          <a:prstGeom prst="curvedConnector3">
            <a:avLst>
              <a:gd name="adj1" fmla="val 156607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urved Connector 415">
            <a:extLst>
              <a:ext uri="{FF2B5EF4-FFF2-40B4-BE49-F238E27FC236}">
                <a16:creationId xmlns:a16="http://schemas.microsoft.com/office/drawing/2014/main" id="{59F6D9D5-8925-47CE-B7D0-72317BF017E1}"/>
              </a:ext>
            </a:extLst>
          </p:cNvPr>
          <p:cNvCxnSpPr>
            <a:cxnSpLocks/>
            <a:stCxn id="406" idx="3"/>
            <a:endCxn id="403" idx="3"/>
          </p:cNvCxnSpPr>
          <p:nvPr/>
        </p:nvCxnSpPr>
        <p:spPr>
          <a:xfrm flipH="1" flipV="1">
            <a:off x="14284456" y="3172460"/>
            <a:ext cx="162080" cy="1528211"/>
          </a:xfrm>
          <a:prstGeom prst="curvedConnector3">
            <a:avLst>
              <a:gd name="adj1" fmla="val -141041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urved Connector 416">
            <a:extLst>
              <a:ext uri="{FF2B5EF4-FFF2-40B4-BE49-F238E27FC236}">
                <a16:creationId xmlns:a16="http://schemas.microsoft.com/office/drawing/2014/main" id="{BE7BDD2C-B774-850F-1547-714947136F91}"/>
              </a:ext>
            </a:extLst>
          </p:cNvPr>
          <p:cNvCxnSpPr>
            <a:cxnSpLocks/>
          </p:cNvCxnSpPr>
          <p:nvPr/>
        </p:nvCxnSpPr>
        <p:spPr>
          <a:xfrm flipH="1" flipV="1">
            <a:off x="14067768" y="3305207"/>
            <a:ext cx="186718" cy="1006104"/>
          </a:xfrm>
          <a:prstGeom prst="curvedConnector4">
            <a:avLst>
              <a:gd name="adj1" fmla="val -122431"/>
              <a:gd name="adj2" fmla="val 79652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E4C3AC73-7300-D89A-55D1-74AEB44FCF2E}"/>
              </a:ext>
            </a:extLst>
          </p:cNvPr>
          <p:cNvCxnSpPr>
            <a:cxnSpLocks/>
          </p:cNvCxnSpPr>
          <p:nvPr/>
        </p:nvCxnSpPr>
        <p:spPr>
          <a:xfrm>
            <a:off x="12856179" y="3727489"/>
            <a:ext cx="396333" cy="0"/>
          </a:xfrm>
          <a:prstGeom prst="straightConnector1">
            <a:avLst/>
          </a:prstGeom>
          <a:ln w="25400">
            <a:solidFill>
              <a:srgbClr val="A90B0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xtBox 422">
            <a:extLst>
              <a:ext uri="{FF2B5EF4-FFF2-40B4-BE49-F238E27FC236}">
                <a16:creationId xmlns:a16="http://schemas.microsoft.com/office/drawing/2014/main" id="{5C484A93-67A6-2578-68F8-80A319B97D1A}"/>
              </a:ext>
            </a:extLst>
          </p:cNvPr>
          <p:cNvSpPr txBox="1"/>
          <p:nvPr/>
        </p:nvSpPr>
        <p:spPr>
          <a:xfrm>
            <a:off x="13515977" y="4934629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solidFill>
                  <a:srgbClr val="008001"/>
                </a:solidFill>
              </a:rPr>
              <a:t>Final</a:t>
            </a:r>
            <a:r>
              <a:rPr lang="en-US" b="1" dirty="0">
                <a:solidFill>
                  <a:srgbClr val="008001"/>
                </a:solidFill>
              </a:rPr>
              <a:t> OG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EB8A98-6CF4-C511-F943-EA311A674AEF}"/>
              </a:ext>
            </a:extLst>
          </p:cNvPr>
          <p:cNvSpPr/>
          <p:nvPr/>
        </p:nvSpPr>
        <p:spPr>
          <a:xfrm>
            <a:off x="7743425" y="910062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" pitchFamily="2" charset="0"/>
              </a:rPr>
              <a:t>example2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1388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DAB03F7F-D076-72CF-E8AD-302F8F3A6439}"/>
              </a:ext>
            </a:extLst>
          </p:cNvPr>
          <p:cNvSpPr/>
          <p:nvPr/>
        </p:nvSpPr>
        <p:spPr>
          <a:xfrm>
            <a:off x="4485219" y="3789317"/>
            <a:ext cx="3634872" cy="392500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BA2D694-BC32-9C02-FA83-2B36D7F3F9BE}"/>
              </a:ext>
            </a:extLst>
          </p:cNvPr>
          <p:cNvSpPr/>
          <p:nvPr/>
        </p:nvSpPr>
        <p:spPr>
          <a:xfrm>
            <a:off x="4665068" y="5771006"/>
            <a:ext cx="2023042" cy="18862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EEB521B-4E59-860E-BEB9-737548087E55}"/>
              </a:ext>
            </a:extLst>
          </p:cNvPr>
          <p:cNvSpPr/>
          <p:nvPr/>
        </p:nvSpPr>
        <p:spPr>
          <a:xfrm>
            <a:off x="7055580" y="3958060"/>
            <a:ext cx="960120" cy="960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SwitchV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(1b)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127BEB7-D507-8616-0BCC-EF13210B9A01}"/>
              </a:ext>
            </a:extLst>
          </p:cNvPr>
          <p:cNvSpPr/>
          <p:nvPr/>
        </p:nvSpPr>
        <p:spPr>
          <a:xfrm>
            <a:off x="5293963" y="3953513"/>
            <a:ext cx="960120" cy="9601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CFG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5A1A101-46CB-0442-31A1-19A5619726B7}"/>
              </a:ext>
            </a:extLst>
          </p:cNvPr>
          <p:cNvCxnSpPr>
            <a:cxnSpLocks/>
          </p:cNvCxnSpPr>
          <p:nvPr/>
        </p:nvCxnSpPr>
        <p:spPr>
          <a:xfrm flipH="1" flipV="1">
            <a:off x="6670771" y="7574443"/>
            <a:ext cx="1834369" cy="21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60A38AD-D26F-375B-08F1-FFD6418D3666}"/>
              </a:ext>
            </a:extLst>
          </p:cNvPr>
          <p:cNvCxnSpPr>
            <a:cxnSpLocks/>
          </p:cNvCxnSpPr>
          <p:nvPr/>
        </p:nvCxnSpPr>
        <p:spPr>
          <a:xfrm>
            <a:off x="7931225" y="4918180"/>
            <a:ext cx="0" cy="5477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9664281-B245-05CF-465B-A9EEEFD28AE1}"/>
              </a:ext>
            </a:extLst>
          </p:cNvPr>
          <p:cNvSpPr txBox="1"/>
          <p:nvPr/>
        </p:nvSpPr>
        <p:spPr>
          <a:xfrm>
            <a:off x="7325641" y="4868905"/>
            <a:ext cx="64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A_valid</a:t>
            </a:r>
            <a:endParaRPr lang="en-US" sz="1200" dirty="0"/>
          </a:p>
          <a:p>
            <a:r>
              <a:rPr lang="en-US" sz="1200" dirty="0" err="1"/>
              <a:t>B_valid</a:t>
            </a:r>
            <a:endParaRPr lang="en-US" sz="1200" dirty="0"/>
          </a:p>
          <a:p>
            <a:r>
              <a:rPr lang="en-US" sz="1200" dirty="0" err="1"/>
              <a:t>D_valid</a:t>
            </a:r>
            <a:endParaRPr lang="en-US" sz="12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D770928-0777-C852-A164-79240204F660}"/>
              </a:ext>
            </a:extLst>
          </p:cNvPr>
          <p:cNvCxnSpPr>
            <a:cxnSpLocks/>
          </p:cNvCxnSpPr>
          <p:nvPr/>
        </p:nvCxnSpPr>
        <p:spPr>
          <a:xfrm>
            <a:off x="6529834" y="6786424"/>
            <a:ext cx="197292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rapezoid 79">
            <a:extLst>
              <a:ext uri="{FF2B5EF4-FFF2-40B4-BE49-F238E27FC236}">
                <a16:creationId xmlns:a16="http://schemas.microsoft.com/office/drawing/2014/main" id="{5F5FB54E-3739-3B11-3BCD-03E0C869A8C3}"/>
              </a:ext>
            </a:extLst>
          </p:cNvPr>
          <p:cNvSpPr/>
          <p:nvPr/>
        </p:nvSpPr>
        <p:spPr>
          <a:xfrm rot="5400000">
            <a:off x="5759961" y="6614937"/>
            <a:ext cx="1205177" cy="334566"/>
          </a:xfrm>
          <a:prstGeom prst="trapezoid">
            <a:avLst>
              <a:gd name="adj" fmla="val 59043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FBE2EF74-CEB7-C8AB-5C9E-9E5293FC72A2}"/>
              </a:ext>
            </a:extLst>
          </p:cNvPr>
          <p:cNvSpPr/>
          <p:nvPr/>
        </p:nvSpPr>
        <p:spPr>
          <a:xfrm>
            <a:off x="6371193" y="6098986"/>
            <a:ext cx="685800" cy="199867"/>
          </a:xfrm>
          <a:custGeom>
            <a:avLst/>
            <a:gdLst>
              <a:gd name="connsiteX0" fmla="*/ 457200 w 457200"/>
              <a:gd name="connsiteY0" fmla="*/ 0 h 268941"/>
              <a:gd name="connsiteX1" fmla="*/ 0 w 457200"/>
              <a:gd name="connsiteY1" fmla="*/ 0 h 268941"/>
              <a:gd name="connsiteX2" fmla="*/ 0 w 457200"/>
              <a:gd name="connsiteY2" fmla="*/ 268941 h 26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268941">
                <a:moveTo>
                  <a:pt x="457200" y="0"/>
                </a:moveTo>
                <a:lnTo>
                  <a:pt x="0" y="0"/>
                </a:lnTo>
                <a:lnTo>
                  <a:pt x="0" y="268941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3FB7363-ED08-1F6F-8D55-CAFD84ABB519}"/>
              </a:ext>
            </a:extLst>
          </p:cNvPr>
          <p:cNvSpPr txBox="1"/>
          <p:nvPr/>
        </p:nvSpPr>
        <p:spPr>
          <a:xfrm>
            <a:off x="6696546" y="583959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cxn</a:t>
            </a:r>
            <a:endParaRPr 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C8F8F40-DBA2-8C2E-2B66-5E8541637FCB}"/>
              </a:ext>
            </a:extLst>
          </p:cNvPr>
          <p:cNvSpPr txBox="1"/>
          <p:nvPr/>
        </p:nvSpPr>
        <p:spPr>
          <a:xfrm>
            <a:off x="4675681" y="7326207"/>
            <a:ext cx="182877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Switch (32b)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291A2FD-0632-E4E9-6B3A-AAE283888E1F}"/>
              </a:ext>
            </a:extLst>
          </p:cNvPr>
          <p:cNvCxnSpPr>
            <a:cxnSpLocks/>
          </p:cNvCxnSpPr>
          <p:nvPr/>
        </p:nvCxnSpPr>
        <p:spPr>
          <a:xfrm flipH="1">
            <a:off x="8012471" y="4457700"/>
            <a:ext cx="427441" cy="23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D382E06-0610-05CD-53D5-49B349DA224A}"/>
              </a:ext>
            </a:extLst>
          </p:cNvPr>
          <p:cNvSpPr txBox="1"/>
          <p:nvPr/>
        </p:nvSpPr>
        <p:spPr>
          <a:xfrm>
            <a:off x="8051071" y="4178229"/>
            <a:ext cx="815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noc_ivalid</a:t>
            </a:r>
            <a:endParaRPr 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693A734-A4A4-81FD-4475-9E48B5C6E2F6}"/>
              </a:ext>
            </a:extLst>
          </p:cNvPr>
          <p:cNvSpPr txBox="1"/>
          <p:nvPr/>
        </p:nvSpPr>
        <p:spPr>
          <a:xfrm>
            <a:off x="8066131" y="6506382"/>
            <a:ext cx="1053654" cy="415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noc_out</a:t>
            </a:r>
            <a:endParaRPr 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A8E2A7E-7D40-FFF6-E5AB-FAFBF79562E0}"/>
              </a:ext>
            </a:extLst>
          </p:cNvPr>
          <p:cNvSpPr txBox="1"/>
          <p:nvPr/>
        </p:nvSpPr>
        <p:spPr>
          <a:xfrm>
            <a:off x="8066131" y="7312271"/>
            <a:ext cx="906980" cy="415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noc_in</a:t>
            </a:r>
            <a:endParaRPr lang="en-US" sz="12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C1D76CC-6162-8F33-F757-755F3E3D7459}"/>
              </a:ext>
            </a:extLst>
          </p:cNvPr>
          <p:cNvCxnSpPr>
            <a:cxnSpLocks/>
          </p:cNvCxnSpPr>
          <p:nvPr/>
        </p:nvCxnSpPr>
        <p:spPr>
          <a:xfrm flipH="1">
            <a:off x="8014290" y="5880402"/>
            <a:ext cx="449702" cy="16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BBA1869-D0F4-5BBD-85A5-9D7A3A6B7730}"/>
              </a:ext>
            </a:extLst>
          </p:cNvPr>
          <p:cNvSpPr txBox="1"/>
          <p:nvPr/>
        </p:nvSpPr>
        <p:spPr>
          <a:xfrm>
            <a:off x="8087004" y="5579931"/>
            <a:ext cx="839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noc_ready</a:t>
            </a:r>
            <a:endParaRPr lang="en-US" sz="12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480A27-01BB-4735-797A-BEE066CF010C}"/>
              </a:ext>
            </a:extLst>
          </p:cNvPr>
          <p:cNvCxnSpPr>
            <a:cxnSpLocks/>
          </p:cNvCxnSpPr>
          <p:nvPr/>
        </p:nvCxnSpPr>
        <p:spPr>
          <a:xfrm flipV="1">
            <a:off x="6348373" y="5860803"/>
            <a:ext cx="705778" cy="81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70A0592-B5E9-F6DF-87F2-3B54906741A9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6254083" y="4433573"/>
            <a:ext cx="801497" cy="45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3B34CAB-8343-ADEB-9FA8-5D1A9641B742}"/>
              </a:ext>
            </a:extLst>
          </p:cNvPr>
          <p:cNvCxnSpPr>
            <a:cxnSpLocks/>
          </p:cNvCxnSpPr>
          <p:nvPr/>
        </p:nvCxnSpPr>
        <p:spPr>
          <a:xfrm flipV="1">
            <a:off x="7300088" y="4913633"/>
            <a:ext cx="0" cy="5450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4C79FD69-168C-3F8A-F6CE-482C745589F7}"/>
              </a:ext>
            </a:extLst>
          </p:cNvPr>
          <p:cNvSpPr/>
          <p:nvPr/>
        </p:nvSpPr>
        <p:spPr>
          <a:xfrm>
            <a:off x="7053569" y="5464433"/>
            <a:ext cx="960120" cy="9601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CF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E4EA202-30F0-C004-A6A3-BB9D67506C13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7535640" y="3433951"/>
            <a:ext cx="0" cy="524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9336615-0B84-FA37-B174-9AE1F8FD0D14}"/>
              </a:ext>
            </a:extLst>
          </p:cNvPr>
          <p:cNvSpPr txBox="1"/>
          <p:nvPr/>
        </p:nvSpPr>
        <p:spPr>
          <a:xfrm>
            <a:off x="7187484" y="3198347"/>
            <a:ext cx="921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noc_oready</a:t>
            </a:r>
            <a:endParaRPr lang="en-US" sz="1200" dirty="0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7BA9A704-0F99-894C-1194-DBFADD9F5CA9}"/>
              </a:ext>
            </a:extLst>
          </p:cNvPr>
          <p:cNvSpPr/>
          <p:nvPr/>
        </p:nvSpPr>
        <p:spPr>
          <a:xfrm>
            <a:off x="5581310" y="5992766"/>
            <a:ext cx="627681" cy="488198"/>
          </a:xfrm>
          <a:custGeom>
            <a:avLst/>
            <a:gdLst>
              <a:gd name="connsiteX0" fmla="*/ 0 w 418454"/>
              <a:gd name="connsiteY0" fmla="*/ 0 h 325465"/>
              <a:gd name="connsiteX1" fmla="*/ 0 w 418454"/>
              <a:gd name="connsiteY1" fmla="*/ 325465 h 325465"/>
              <a:gd name="connsiteX2" fmla="*/ 418454 w 418454"/>
              <a:gd name="connsiteY2" fmla="*/ 325465 h 32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454" h="325465">
                <a:moveTo>
                  <a:pt x="0" y="0"/>
                </a:moveTo>
                <a:lnTo>
                  <a:pt x="0" y="325465"/>
                </a:lnTo>
                <a:lnTo>
                  <a:pt x="418454" y="325465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4936686A-39AD-E0E9-62CB-302B20EDE1D2}"/>
              </a:ext>
            </a:extLst>
          </p:cNvPr>
          <p:cNvSpPr/>
          <p:nvPr/>
        </p:nvSpPr>
        <p:spPr>
          <a:xfrm flipV="1">
            <a:off x="5574269" y="7139142"/>
            <a:ext cx="627681" cy="198390"/>
          </a:xfrm>
          <a:custGeom>
            <a:avLst/>
            <a:gdLst>
              <a:gd name="connsiteX0" fmla="*/ 0 w 418454"/>
              <a:gd name="connsiteY0" fmla="*/ 0 h 325465"/>
              <a:gd name="connsiteX1" fmla="*/ 0 w 418454"/>
              <a:gd name="connsiteY1" fmla="*/ 325465 h 325465"/>
              <a:gd name="connsiteX2" fmla="*/ 418454 w 418454"/>
              <a:gd name="connsiteY2" fmla="*/ 325465 h 32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454" h="325465">
                <a:moveTo>
                  <a:pt x="0" y="0"/>
                </a:moveTo>
                <a:lnTo>
                  <a:pt x="0" y="325465"/>
                </a:lnTo>
                <a:lnTo>
                  <a:pt x="418454" y="325465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1ABF529-3687-4A99-E8C6-5798E201DA27}"/>
              </a:ext>
            </a:extLst>
          </p:cNvPr>
          <p:cNvCxnSpPr>
            <a:cxnSpLocks/>
          </p:cNvCxnSpPr>
          <p:nvPr/>
        </p:nvCxnSpPr>
        <p:spPr>
          <a:xfrm>
            <a:off x="4736300" y="6839816"/>
            <a:ext cx="147269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reeform 108">
            <a:extLst>
              <a:ext uri="{FF2B5EF4-FFF2-40B4-BE49-F238E27FC236}">
                <a16:creationId xmlns:a16="http://schemas.microsoft.com/office/drawing/2014/main" id="{DF1BDC85-B746-94EA-6E4F-79AC6947BEA6}"/>
              </a:ext>
            </a:extLst>
          </p:cNvPr>
          <p:cNvSpPr/>
          <p:nvPr/>
        </p:nvSpPr>
        <p:spPr>
          <a:xfrm>
            <a:off x="5134556" y="6173720"/>
            <a:ext cx="1071267" cy="488198"/>
          </a:xfrm>
          <a:custGeom>
            <a:avLst/>
            <a:gdLst>
              <a:gd name="connsiteX0" fmla="*/ 0 w 418454"/>
              <a:gd name="connsiteY0" fmla="*/ 0 h 325465"/>
              <a:gd name="connsiteX1" fmla="*/ 0 w 418454"/>
              <a:gd name="connsiteY1" fmla="*/ 325465 h 325465"/>
              <a:gd name="connsiteX2" fmla="*/ 418454 w 418454"/>
              <a:gd name="connsiteY2" fmla="*/ 325465 h 32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454" h="325465">
                <a:moveTo>
                  <a:pt x="0" y="0"/>
                </a:moveTo>
                <a:lnTo>
                  <a:pt x="0" y="325465"/>
                </a:lnTo>
                <a:lnTo>
                  <a:pt x="418454" y="325465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EC354245-7A12-7D82-D77F-BEF8AD9867B2}"/>
              </a:ext>
            </a:extLst>
          </p:cNvPr>
          <p:cNvSpPr/>
          <p:nvPr/>
        </p:nvSpPr>
        <p:spPr>
          <a:xfrm flipV="1">
            <a:off x="5134632" y="6996486"/>
            <a:ext cx="1071267" cy="327435"/>
          </a:xfrm>
          <a:custGeom>
            <a:avLst/>
            <a:gdLst>
              <a:gd name="connsiteX0" fmla="*/ 0 w 418454"/>
              <a:gd name="connsiteY0" fmla="*/ 0 h 325465"/>
              <a:gd name="connsiteX1" fmla="*/ 0 w 418454"/>
              <a:gd name="connsiteY1" fmla="*/ 325465 h 325465"/>
              <a:gd name="connsiteX2" fmla="*/ 418454 w 418454"/>
              <a:gd name="connsiteY2" fmla="*/ 325465 h 32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454" h="325465">
                <a:moveTo>
                  <a:pt x="0" y="0"/>
                </a:moveTo>
                <a:lnTo>
                  <a:pt x="0" y="325465"/>
                </a:lnTo>
                <a:lnTo>
                  <a:pt x="418454" y="325465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92295A9-CC12-35FE-10F3-6215D951BEB5}"/>
              </a:ext>
            </a:extLst>
          </p:cNvPr>
          <p:cNvSpPr txBox="1"/>
          <p:nvPr/>
        </p:nvSpPr>
        <p:spPr>
          <a:xfrm>
            <a:off x="4665835" y="6602232"/>
            <a:ext cx="906980" cy="415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noc_in</a:t>
            </a:r>
            <a:endParaRPr lang="en-US" sz="12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B82D3D0-42F9-35BE-B9AC-1BC13D4E5555}"/>
              </a:ext>
            </a:extLst>
          </p:cNvPr>
          <p:cNvSpPr/>
          <p:nvPr/>
        </p:nvSpPr>
        <p:spPr>
          <a:xfrm>
            <a:off x="7118904" y="5770449"/>
            <a:ext cx="137160" cy="2057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DDF4074-D391-F24E-09D0-77A70A0B3FBC}"/>
              </a:ext>
            </a:extLst>
          </p:cNvPr>
          <p:cNvSpPr/>
          <p:nvPr/>
        </p:nvSpPr>
        <p:spPr>
          <a:xfrm>
            <a:off x="7254632" y="5770437"/>
            <a:ext cx="137160" cy="2057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4701DDA-CE4F-3C19-6EB7-978F6F0DE4C1}"/>
              </a:ext>
            </a:extLst>
          </p:cNvPr>
          <p:cNvSpPr/>
          <p:nvPr/>
        </p:nvSpPr>
        <p:spPr>
          <a:xfrm>
            <a:off x="7388853" y="5770347"/>
            <a:ext cx="137160" cy="2057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D809092-E971-DCE4-4CC9-AB7DCE406A3D}"/>
              </a:ext>
            </a:extLst>
          </p:cNvPr>
          <p:cNvSpPr txBox="1"/>
          <p:nvPr/>
        </p:nvSpPr>
        <p:spPr>
          <a:xfrm>
            <a:off x="7487806" y="5758917"/>
            <a:ext cx="4331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FIFO</a:t>
            </a:r>
            <a:endParaRPr lang="en-US" sz="900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C594B5D-C1A0-EF10-1C1A-50D251CCEA18}"/>
              </a:ext>
            </a:extLst>
          </p:cNvPr>
          <p:cNvCxnSpPr>
            <a:cxnSpLocks/>
          </p:cNvCxnSpPr>
          <p:nvPr/>
        </p:nvCxnSpPr>
        <p:spPr>
          <a:xfrm>
            <a:off x="5532653" y="3287806"/>
            <a:ext cx="0" cy="660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D15A3CC-CE16-FB6D-3E50-6EB2F7ED0BA3}"/>
              </a:ext>
            </a:extLst>
          </p:cNvPr>
          <p:cNvSpPr txBox="1"/>
          <p:nvPr/>
        </p:nvSpPr>
        <p:spPr>
          <a:xfrm rot="16200000">
            <a:off x="5030458" y="3290661"/>
            <a:ext cx="75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cfg_en</a:t>
            </a:r>
            <a:endParaRPr lang="en-US" sz="12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239C99A-04A8-A193-C30D-42FB5C2F46B3}"/>
              </a:ext>
            </a:extLst>
          </p:cNvPr>
          <p:cNvSpPr txBox="1"/>
          <p:nvPr/>
        </p:nvSpPr>
        <p:spPr>
          <a:xfrm rot="16200000">
            <a:off x="5389879" y="3340157"/>
            <a:ext cx="560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cfg_in</a:t>
            </a:r>
            <a:endParaRPr lang="en-US" sz="12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F535A80-0DFB-78CB-23AB-C8758738FE82}"/>
              </a:ext>
            </a:extLst>
          </p:cNvPr>
          <p:cNvSpPr txBox="1"/>
          <p:nvPr/>
        </p:nvSpPr>
        <p:spPr>
          <a:xfrm rot="16200000">
            <a:off x="5596118" y="3364476"/>
            <a:ext cx="679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cfg_out</a:t>
            </a:r>
            <a:endParaRPr lang="en-US" sz="12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70A0E6F-B099-82DB-C24A-F9460FE87B4F}"/>
              </a:ext>
            </a:extLst>
          </p:cNvPr>
          <p:cNvSpPr txBox="1"/>
          <p:nvPr/>
        </p:nvSpPr>
        <p:spPr>
          <a:xfrm>
            <a:off x="5352232" y="5077452"/>
            <a:ext cx="599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A_cxn</a:t>
            </a:r>
            <a:r>
              <a:rPr lang="en-US" sz="1200" dirty="0"/>
              <a:t> </a:t>
            </a:r>
          </a:p>
          <a:p>
            <a:r>
              <a:rPr lang="en-US" sz="1200" dirty="0" err="1"/>
              <a:t>B_cxn</a:t>
            </a:r>
            <a:endParaRPr lang="en-US" sz="1200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72E323D-82B2-8272-40AE-84F2EA3A9391}"/>
              </a:ext>
            </a:extLst>
          </p:cNvPr>
          <p:cNvCxnSpPr>
            <a:cxnSpLocks/>
          </p:cNvCxnSpPr>
          <p:nvPr/>
        </p:nvCxnSpPr>
        <p:spPr>
          <a:xfrm flipV="1">
            <a:off x="8014290" y="6168438"/>
            <a:ext cx="467990" cy="1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B266B11-01D5-6839-1A98-D3D1B18C09ED}"/>
              </a:ext>
            </a:extLst>
          </p:cNvPr>
          <p:cNvSpPr txBox="1"/>
          <p:nvPr/>
        </p:nvSpPr>
        <p:spPr>
          <a:xfrm>
            <a:off x="8087297" y="5902632"/>
            <a:ext cx="780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noc_valid</a:t>
            </a:r>
            <a:endParaRPr lang="en-US" sz="12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444FBBC-3971-0522-C3A2-B1AC8D88DE9C}"/>
              </a:ext>
            </a:extLst>
          </p:cNvPr>
          <p:cNvSpPr txBox="1"/>
          <p:nvPr/>
        </p:nvSpPr>
        <p:spPr>
          <a:xfrm>
            <a:off x="6755328" y="5625636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670105A-A28F-A373-B025-4AA1EEF41418}"/>
              </a:ext>
            </a:extLst>
          </p:cNvPr>
          <p:cNvSpPr txBox="1"/>
          <p:nvPr/>
        </p:nvSpPr>
        <p:spPr>
          <a:xfrm>
            <a:off x="6624219" y="4860054"/>
            <a:ext cx="701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A_ready</a:t>
            </a:r>
            <a:endParaRPr lang="en-US" sz="1200" dirty="0"/>
          </a:p>
          <a:p>
            <a:r>
              <a:rPr lang="en-US" sz="1200" dirty="0" err="1"/>
              <a:t>B_ready</a:t>
            </a:r>
            <a:endParaRPr lang="en-US" sz="1200" dirty="0"/>
          </a:p>
          <a:p>
            <a:r>
              <a:rPr lang="en-US" sz="1200" dirty="0" err="1"/>
              <a:t>D_ready</a:t>
            </a:r>
            <a:endParaRPr lang="en-US" sz="1200" dirty="0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A9A2974-AD16-F8F1-761E-AA09721E85D7}"/>
              </a:ext>
            </a:extLst>
          </p:cNvPr>
          <p:cNvCxnSpPr>
            <a:cxnSpLocks/>
          </p:cNvCxnSpPr>
          <p:nvPr/>
        </p:nvCxnSpPr>
        <p:spPr>
          <a:xfrm flipH="1">
            <a:off x="7868089" y="5156626"/>
            <a:ext cx="131367" cy="63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EEFE738-2602-40CB-1A58-8AEE76FAEC9B}"/>
              </a:ext>
            </a:extLst>
          </p:cNvPr>
          <p:cNvCxnSpPr>
            <a:cxnSpLocks/>
          </p:cNvCxnSpPr>
          <p:nvPr/>
        </p:nvCxnSpPr>
        <p:spPr>
          <a:xfrm flipH="1">
            <a:off x="7233684" y="5181438"/>
            <a:ext cx="131367" cy="63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reeform 145">
            <a:extLst>
              <a:ext uri="{FF2B5EF4-FFF2-40B4-BE49-F238E27FC236}">
                <a16:creationId xmlns:a16="http://schemas.microsoft.com/office/drawing/2014/main" id="{EBC65BB2-4A3E-0FB9-506D-D4EDA4074C09}"/>
              </a:ext>
            </a:extLst>
          </p:cNvPr>
          <p:cNvSpPr/>
          <p:nvPr/>
        </p:nvSpPr>
        <p:spPr>
          <a:xfrm>
            <a:off x="5869172" y="4919330"/>
            <a:ext cx="1183758" cy="745122"/>
          </a:xfrm>
          <a:custGeom>
            <a:avLst/>
            <a:gdLst>
              <a:gd name="connsiteX0" fmla="*/ 0 w 1183758"/>
              <a:gd name="connsiteY0" fmla="*/ 0 h 666307"/>
              <a:gd name="connsiteX1" fmla="*/ 0 w 1183758"/>
              <a:gd name="connsiteY1" fmla="*/ 666307 h 666307"/>
              <a:gd name="connsiteX2" fmla="*/ 1183758 w 1183758"/>
              <a:gd name="connsiteY2" fmla="*/ 666307 h 66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758" h="666307">
                <a:moveTo>
                  <a:pt x="0" y="0"/>
                </a:moveTo>
                <a:lnTo>
                  <a:pt x="0" y="666307"/>
                </a:lnTo>
                <a:lnTo>
                  <a:pt x="1183758" y="666307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DB08450-4011-94CB-A401-71DB2DC4CF99}"/>
              </a:ext>
            </a:extLst>
          </p:cNvPr>
          <p:cNvCxnSpPr>
            <a:cxnSpLocks/>
          </p:cNvCxnSpPr>
          <p:nvPr/>
        </p:nvCxnSpPr>
        <p:spPr>
          <a:xfrm flipH="1">
            <a:off x="5795517" y="5286963"/>
            <a:ext cx="131367" cy="63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reeform 147">
            <a:extLst>
              <a:ext uri="{FF2B5EF4-FFF2-40B4-BE49-F238E27FC236}">
                <a16:creationId xmlns:a16="http://schemas.microsoft.com/office/drawing/2014/main" id="{EFAD58BF-6B8F-28D9-BA7B-DE2236BB6F6A}"/>
              </a:ext>
            </a:extLst>
          </p:cNvPr>
          <p:cNvSpPr/>
          <p:nvPr/>
        </p:nvSpPr>
        <p:spPr>
          <a:xfrm>
            <a:off x="6042722" y="4909983"/>
            <a:ext cx="1010207" cy="608587"/>
          </a:xfrm>
          <a:custGeom>
            <a:avLst/>
            <a:gdLst>
              <a:gd name="connsiteX0" fmla="*/ 0 w 1183758"/>
              <a:gd name="connsiteY0" fmla="*/ 0 h 666307"/>
              <a:gd name="connsiteX1" fmla="*/ 0 w 1183758"/>
              <a:gd name="connsiteY1" fmla="*/ 666307 h 666307"/>
              <a:gd name="connsiteX2" fmla="*/ 1183758 w 1183758"/>
              <a:gd name="connsiteY2" fmla="*/ 666307 h 66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758" h="666307">
                <a:moveTo>
                  <a:pt x="0" y="0"/>
                </a:moveTo>
                <a:lnTo>
                  <a:pt x="0" y="666307"/>
                </a:lnTo>
                <a:lnTo>
                  <a:pt x="1183758" y="666307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F149064-5702-06A5-5C8B-E0D94BD135CA}"/>
              </a:ext>
            </a:extLst>
          </p:cNvPr>
          <p:cNvSpPr txBox="1"/>
          <p:nvPr/>
        </p:nvSpPr>
        <p:spPr>
          <a:xfrm>
            <a:off x="6002724" y="5133985"/>
            <a:ext cx="364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cfg</a:t>
            </a:r>
            <a:endParaRPr lang="en-US" sz="1200" dirty="0"/>
          </a:p>
        </p:txBody>
      </p:sp>
      <p:sp>
        <p:nvSpPr>
          <p:cNvPr id="150" name="Freeform 149">
            <a:extLst>
              <a:ext uri="{FF2B5EF4-FFF2-40B4-BE49-F238E27FC236}">
                <a16:creationId xmlns:a16="http://schemas.microsoft.com/office/drawing/2014/main" id="{EFC5A4A6-7261-E093-981C-D4BE62BBC2D7}"/>
              </a:ext>
            </a:extLst>
          </p:cNvPr>
          <p:cNvSpPr/>
          <p:nvPr/>
        </p:nvSpPr>
        <p:spPr>
          <a:xfrm>
            <a:off x="4485219" y="7516895"/>
            <a:ext cx="160331" cy="451084"/>
          </a:xfrm>
          <a:custGeom>
            <a:avLst/>
            <a:gdLst>
              <a:gd name="connsiteX0" fmla="*/ 225517 w 295260"/>
              <a:gd name="connsiteY0" fmla="*/ 488197 h 488197"/>
              <a:gd name="connsiteX1" fmla="*/ 792 w 295260"/>
              <a:gd name="connsiteY1" fmla="*/ 356462 h 488197"/>
              <a:gd name="connsiteX2" fmla="*/ 295260 w 295260"/>
              <a:gd name="connsiteY2" fmla="*/ 0 h 488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260" h="488197">
                <a:moveTo>
                  <a:pt x="225517" y="488197"/>
                </a:moveTo>
                <a:cubicBezTo>
                  <a:pt x="107342" y="463012"/>
                  <a:pt x="-10832" y="437828"/>
                  <a:pt x="792" y="356462"/>
                </a:cubicBezTo>
                <a:cubicBezTo>
                  <a:pt x="12416" y="275096"/>
                  <a:pt x="153838" y="137548"/>
                  <a:pt x="295260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84190AB-E295-D5F0-2963-CF26DF0E6FAC}"/>
              </a:ext>
            </a:extLst>
          </p:cNvPr>
          <p:cNvSpPr/>
          <p:nvPr/>
        </p:nvSpPr>
        <p:spPr>
          <a:xfrm>
            <a:off x="4589095" y="7833319"/>
            <a:ext cx="3634872" cy="2896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CF module reuses existing switch hardware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DBFC521-2435-E528-C270-F56E0AD31426}"/>
              </a:ext>
            </a:extLst>
          </p:cNvPr>
          <p:cNvGrpSpPr/>
          <p:nvPr/>
        </p:nvGrpSpPr>
        <p:grpSpPr>
          <a:xfrm>
            <a:off x="3390821" y="3519596"/>
            <a:ext cx="1759281" cy="1773343"/>
            <a:chOff x="3078211" y="3721100"/>
            <a:chExt cx="1759281" cy="1773343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95204A7-7557-D168-FD58-87D81335C51B}"/>
                </a:ext>
              </a:extLst>
            </p:cNvPr>
            <p:cNvSpPr/>
            <p:nvPr/>
          </p:nvSpPr>
          <p:spPr>
            <a:xfrm>
              <a:off x="3165475" y="3806824"/>
              <a:ext cx="1581150" cy="15906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C8867B7-E84C-2862-1275-EF15AAA9259B}"/>
                </a:ext>
              </a:extLst>
            </p:cNvPr>
            <p:cNvSpPr/>
            <p:nvPr/>
          </p:nvSpPr>
          <p:spPr>
            <a:xfrm>
              <a:off x="3587124" y="4246882"/>
              <a:ext cx="731520" cy="7315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Switch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7393DCAE-BF19-E9A0-1D47-B300CA19571E}"/>
                </a:ext>
              </a:extLst>
            </p:cNvPr>
            <p:cNvCxnSpPr>
              <a:cxnSpLocks/>
              <a:stCxn id="154" idx="3"/>
              <a:endCxn id="156" idx="1"/>
            </p:cNvCxnSpPr>
            <p:nvPr/>
          </p:nvCxnSpPr>
          <p:spPr>
            <a:xfrm>
              <a:off x="4318644" y="4612642"/>
              <a:ext cx="12370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9647AD2-57EA-A040-5EEB-245449821751}"/>
                </a:ext>
              </a:extLst>
            </p:cNvPr>
            <p:cNvSpPr/>
            <p:nvPr/>
          </p:nvSpPr>
          <p:spPr>
            <a:xfrm>
              <a:off x="4442352" y="4352276"/>
              <a:ext cx="237744" cy="5207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CF</a:t>
              </a:r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5421422A-48FE-256B-1F1F-B69CC88D62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6961" y="4924429"/>
              <a:ext cx="51053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D2EB5EEE-C5F9-9510-4FE4-33DD5D94D02A}"/>
                </a:ext>
              </a:extLst>
            </p:cNvPr>
            <p:cNvCxnSpPr>
              <a:cxnSpLocks/>
              <a:stCxn id="156" idx="3"/>
            </p:cNvCxnSpPr>
            <p:nvPr/>
          </p:nvCxnSpPr>
          <p:spPr>
            <a:xfrm>
              <a:off x="4680096" y="4612642"/>
              <a:ext cx="149079" cy="6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D6639669-0B2A-51A4-96E1-BD15E49F36E1}"/>
                </a:ext>
              </a:extLst>
            </p:cNvPr>
            <p:cNvCxnSpPr>
              <a:cxnSpLocks/>
              <a:stCxn id="171" idx="1"/>
            </p:cNvCxnSpPr>
            <p:nvPr/>
          </p:nvCxnSpPr>
          <p:spPr>
            <a:xfrm flipH="1" flipV="1">
              <a:off x="3078211" y="4612641"/>
              <a:ext cx="142767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E19BD295-934C-0240-5F4C-BAF043B1B312}"/>
                </a:ext>
              </a:extLst>
            </p:cNvPr>
            <p:cNvSpPr/>
            <p:nvPr/>
          </p:nvSpPr>
          <p:spPr>
            <a:xfrm>
              <a:off x="3220978" y="4352276"/>
              <a:ext cx="237744" cy="5207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CF</a:t>
              </a:r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E34CA90-28BF-5887-2949-CC0B7ABCC60C}"/>
                </a:ext>
              </a:extLst>
            </p:cNvPr>
            <p:cNvCxnSpPr>
              <a:cxnSpLocks/>
            </p:cNvCxnSpPr>
            <p:nvPr/>
          </p:nvCxnSpPr>
          <p:spPr>
            <a:xfrm>
              <a:off x="3095615" y="4305878"/>
              <a:ext cx="49150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60F0AB9C-97BE-E785-1CD0-457B846900A4}"/>
                </a:ext>
              </a:extLst>
            </p:cNvPr>
            <p:cNvCxnSpPr>
              <a:cxnSpLocks/>
              <a:stCxn id="154" idx="1"/>
            </p:cNvCxnSpPr>
            <p:nvPr/>
          </p:nvCxnSpPr>
          <p:spPr>
            <a:xfrm flipH="1">
              <a:off x="3467100" y="4612642"/>
              <a:ext cx="120024" cy="38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F38A9F4C-0565-DE41-EACA-BD1F98DFC3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6105" y="3721100"/>
              <a:ext cx="1" cy="1486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AA88592E-DCFC-B8EC-D12D-C3B3A4E8F0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76106" y="4114803"/>
              <a:ext cx="1" cy="1204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9B604373-FF17-D781-4191-7EFB2A29AFAB}"/>
                </a:ext>
              </a:extLst>
            </p:cNvPr>
            <p:cNvSpPr/>
            <p:nvPr/>
          </p:nvSpPr>
          <p:spPr>
            <a:xfrm rot="5400000">
              <a:off x="3857235" y="3734765"/>
              <a:ext cx="237744" cy="5207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CF</a:t>
              </a:r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37909F6B-5481-B9C5-0529-856638D87209}"/>
                </a:ext>
              </a:extLst>
            </p:cNvPr>
            <p:cNvCxnSpPr>
              <a:cxnSpLocks/>
            </p:cNvCxnSpPr>
            <p:nvPr/>
          </p:nvCxnSpPr>
          <p:spPr>
            <a:xfrm>
              <a:off x="4277442" y="3737226"/>
              <a:ext cx="0" cy="51580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B7064137-0E1D-2FC6-ADB2-30C083D16848}"/>
                </a:ext>
              </a:extLst>
            </p:cNvPr>
            <p:cNvCxnSpPr>
              <a:cxnSpLocks/>
              <a:stCxn id="154" idx="2"/>
              <a:endCxn id="181" idx="1"/>
            </p:cNvCxnSpPr>
            <p:nvPr/>
          </p:nvCxnSpPr>
          <p:spPr>
            <a:xfrm flipH="1">
              <a:off x="3950706" y="4978402"/>
              <a:ext cx="2178" cy="1181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C030F868-7F5B-85DB-E3C8-79FA907BAB71}"/>
                </a:ext>
              </a:extLst>
            </p:cNvPr>
            <p:cNvCxnSpPr>
              <a:cxnSpLocks/>
              <a:stCxn id="181" idx="3"/>
            </p:cNvCxnSpPr>
            <p:nvPr/>
          </p:nvCxnSpPr>
          <p:spPr>
            <a:xfrm>
              <a:off x="3950706" y="5334340"/>
              <a:ext cx="0" cy="1478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3930421-D36E-71FF-3042-8EE589B7A179}"/>
                </a:ext>
              </a:extLst>
            </p:cNvPr>
            <p:cNvSpPr/>
            <p:nvPr/>
          </p:nvSpPr>
          <p:spPr>
            <a:xfrm rot="5400000">
              <a:off x="3831834" y="4955102"/>
              <a:ext cx="237744" cy="5207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CF</a:t>
              </a: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BD64763-C8E8-8532-7827-7388C12149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8327" y="4986445"/>
              <a:ext cx="0" cy="5079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1C30FB3-822F-8662-DAB6-4F6913B61CA3}"/>
                </a:ext>
              </a:extLst>
            </p:cNvPr>
            <p:cNvSpPr txBox="1"/>
            <p:nvPr/>
          </p:nvSpPr>
          <p:spPr>
            <a:xfrm>
              <a:off x="3097497" y="3768541"/>
              <a:ext cx="679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Router</a:t>
              </a:r>
            </a:p>
          </p:txBody>
        </p: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B8841E8F-96BF-8212-0BF4-51C3A79617C3}"/>
              </a:ext>
            </a:extLst>
          </p:cNvPr>
          <p:cNvSpPr/>
          <p:nvPr/>
        </p:nvSpPr>
        <p:spPr>
          <a:xfrm>
            <a:off x="3826835" y="3973546"/>
            <a:ext cx="1323267" cy="862448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6BEBADB-3813-26E7-291C-43FEA4A9EA42}"/>
              </a:ext>
            </a:extLst>
          </p:cNvPr>
          <p:cNvCxnSpPr>
            <a:cxnSpLocks/>
          </p:cNvCxnSpPr>
          <p:nvPr/>
        </p:nvCxnSpPr>
        <p:spPr>
          <a:xfrm flipV="1">
            <a:off x="5144931" y="3912499"/>
            <a:ext cx="113661" cy="69435"/>
          </a:xfrm>
          <a:prstGeom prst="line">
            <a:avLst/>
          </a:prstGeom>
          <a:ln w="254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D026981-83CA-4358-E294-813575813227}"/>
              </a:ext>
            </a:extLst>
          </p:cNvPr>
          <p:cNvCxnSpPr>
            <a:cxnSpLocks/>
          </p:cNvCxnSpPr>
          <p:nvPr/>
        </p:nvCxnSpPr>
        <p:spPr>
          <a:xfrm>
            <a:off x="5795517" y="3284524"/>
            <a:ext cx="0" cy="660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9D74CE4-3FA3-0023-58B9-81158F898105}"/>
              </a:ext>
            </a:extLst>
          </p:cNvPr>
          <p:cNvCxnSpPr>
            <a:cxnSpLocks/>
          </p:cNvCxnSpPr>
          <p:nvPr/>
        </p:nvCxnSpPr>
        <p:spPr>
          <a:xfrm flipV="1">
            <a:off x="6067210" y="3284524"/>
            <a:ext cx="0" cy="660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FE4B9F46-0473-4A0A-6ED3-7C044C23FA07}"/>
              </a:ext>
            </a:extLst>
          </p:cNvPr>
          <p:cNvCxnSpPr>
            <a:cxnSpLocks/>
          </p:cNvCxnSpPr>
          <p:nvPr/>
        </p:nvCxnSpPr>
        <p:spPr>
          <a:xfrm>
            <a:off x="3836630" y="4844037"/>
            <a:ext cx="643303" cy="2885293"/>
          </a:xfrm>
          <a:prstGeom prst="line">
            <a:avLst/>
          </a:prstGeom>
          <a:ln w="254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07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193">
            <a:extLst>
              <a:ext uri="{FF2B5EF4-FFF2-40B4-BE49-F238E27FC236}">
                <a16:creationId xmlns:a16="http://schemas.microsoft.com/office/drawing/2014/main" id="{BA821C52-C360-EF5F-09F1-D024CDF79DC8}"/>
              </a:ext>
            </a:extLst>
          </p:cNvPr>
          <p:cNvSpPr/>
          <p:nvPr/>
        </p:nvSpPr>
        <p:spPr>
          <a:xfrm>
            <a:off x="4009972" y="4203223"/>
            <a:ext cx="3535887" cy="39604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12175B4-887C-729D-7C0F-836CC3390AF5}"/>
              </a:ext>
            </a:extLst>
          </p:cNvPr>
          <p:cNvSpPr/>
          <p:nvPr/>
        </p:nvSpPr>
        <p:spPr>
          <a:xfrm>
            <a:off x="5848866" y="4314826"/>
            <a:ext cx="1614173" cy="35004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F380155D-1C60-4886-1ADF-83CA61B63751}"/>
              </a:ext>
            </a:extLst>
          </p:cNvPr>
          <p:cNvSpPr txBox="1"/>
          <p:nvPr/>
        </p:nvSpPr>
        <p:spPr>
          <a:xfrm>
            <a:off x="5825759" y="7482226"/>
            <a:ext cx="72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μcore</a:t>
            </a:r>
            <a:endParaRPr lang="en-US" dirty="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1B1FD4FD-A9DE-0D0D-CF0C-F05F902488E8}"/>
              </a:ext>
            </a:extLst>
          </p:cNvPr>
          <p:cNvSpPr/>
          <p:nvPr/>
        </p:nvSpPr>
        <p:spPr>
          <a:xfrm>
            <a:off x="6489758" y="4519878"/>
            <a:ext cx="228600" cy="6400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436E2E1-A6A3-E41E-D626-90D9ECE38E2A}"/>
              </a:ext>
            </a:extLst>
          </p:cNvPr>
          <p:cNvSpPr txBox="1"/>
          <p:nvPr/>
        </p:nvSpPr>
        <p:spPr>
          <a:xfrm>
            <a:off x="6689493" y="4484847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F126C82A-8E17-6103-0D6C-54F66D15D34C}"/>
              </a:ext>
            </a:extLst>
          </p:cNvPr>
          <p:cNvSpPr/>
          <p:nvPr/>
        </p:nvSpPr>
        <p:spPr>
          <a:xfrm>
            <a:off x="7073281" y="4514013"/>
            <a:ext cx="228600" cy="6400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20C26E4-5A79-369C-FE7E-73C4C246A838}"/>
              </a:ext>
            </a:extLst>
          </p:cNvPr>
          <p:cNvSpPr txBox="1"/>
          <p:nvPr/>
        </p:nvSpPr>
        <p:spPr>
          <a:xfrm>
            <a:off x="6777681" y="457023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  <a:endParaRPr lang="en-US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013AD73-9766-1E4D-0DF5-D83E8216040A}"/>
              </a:ext>
            </a:extLst>
          </p:cNvPr>
          <p:cNvSpPr txBox="1"/>
          <p:nvPr/>
        </p:nvSpPr>
        <p:spPr>
          <a:xfrm>
            <a:off x="6311260" y="4282935"/>
            <a:ext cx="1164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 channels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D4F4E817-AB45-7F97-A65B-0041CB5725BB}"/>
              </a:ext>
            </a:extLst>
          </p:cNvPr>
          <p:cNvGrpSpPr/>
          <p:nvPr/>
        </p:nvGrpSpPr>
        <p:grpSpPr>
          <a:xfrm>
            <a:off x="6364110" y="6566122"/>
            <a:ext cx="230430" cy="906202"/>
            <a:chOff x="1369770" y="4041887"/>
            <a:chExt cx="230430" cy="906202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CC9C9FF2-6597-5902-8A1F-C14D6CA29BBD}"/>
                </a:ext>
              </a:extLst>
            </p:cNvPr>
            <p:cNvGrpSpPr/>
            <p:nvPr/>
          </p:nvGrpSpPr>
          <p:grpSpPr>
            <a:xfrm>
              <a:off x="1371600" y="4494365"/>
              <a:ext cx="228600" cy="453724"/>
              <a:chOff x="1371600" y="4494365"/>
              <a:chExt cx="228600" cy="453724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81B04BF7-596B-30C3-8938-687C35107788}"/>
                  </a:ext>
                </a:extLst>
              </p:cNvPr>
              <p:cNvSpPr/>
              <p:nvPr/>
            </p:nvSpPr>
            <p:spPr>
              <a:xfrm>
                <a:off x="1371600" y="4494365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CB3F08AD-39E1-9760-AFB0-E0401C202BDF}"/>
                  </a:ext>
                </a:extLst>
              </p:cNvPr>
              <p:cNvSpPr/>
              <p:nvPr/>
            </p:nvSpPr>
            <p:spPr>
              <a:xfrm>
                <a:off x="1371600" y="4719489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Triangle 210">
                <a:extLst>
                  <a:ext uri="{FF2B5EF4-FFF2-40B4-BE49-F238E27FC236}">
                    <a16:creationId xmlns:a16="http://schemas.microsoft.com/office/drawing/2014/main" id="{E67560AB-CCDF-6040-992E-2FBB326BEB6C}"/>
                  </a:ext>
                </a:extLst>
              </p:cNvPr>
              <p:cNvSpPr/>
              <p:nvPr/>
            </p:nvSpPr>
            <p:spPr>
              <a:xfrm rot="5400000">
                <a:off x="1351032" y="4786215"/>
                <a:ext cx="137160" cy="91440"/>
              </a:xfrm>
              <a:prstGeom prst="triangl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Triangle 211">
                <a:extLst>
                  <a:ext uri="{FF2B5EF4-FFF2-40B4-BE49-F238E27FC236}">
                    <a16:creationId xmlns:a16="http://schemas.microsoft.com/office/drawing/2014/main" id="{8D12D3EF-2701-8EC0-5CC2-DC419B4FD401}"/>
                  </a:ext>
                </a:extLst>
              </p:cNvPr>
              <p:cNvSpPr/>
              <p:nvPr/>
            </p:nvSpPr>
            <p:spPr>
              <a:xfrm rot="5400000">
                <a:off x="1355148" y="4567910"/>
                <a:ext cx="137160" cy="91440"/>
              </a:xfrm>
              <a:prstGeom prst="triangl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BC4346EC-2146-AE1F-4168-D86BDBA097E5}"/>
                </a:ext>
              </a:extLst>
            </p:cNvPr>
            <p:cNvGrpSpPr/>
            <p:nvPr/>
          </p:nvGrpSpPr>
          <p:grpSpPr>
            <a:xfrm>
              <a:off x="1369770" y="4041887"/>
              <a:ext cx="228600" cy="453724"/>
              <a:chOff x="1371600" y="4494365"/>
              <a:chExt cx="228600" cy="453724"/>
            </a:xfrm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F99436CD-3310-E79B-FB36-4497971AA232}"/>
                  </a:ext>
                </a:extLst>
              </p:cNvPr>
              <p:cNvSpPr/>
              <p:nvPr/>
            </p:nvSpPr>
            <p:spPr>
              <a:xfrm>
                <a:off x="1371600" y="4494365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8DEA4C69-3A70-BC62-5EA3-042D26D226D4}"/>
                  </a:ext>
                </a:extLst>
              </p:cNvPr>
              <p:cNvSpPr/>
              <p:nvPr/>
            </p:nvSpPr>
            <p:spPr>
              <a:xfrm>
                <a:off x="1371600" y="4719489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Triangle 206">
                <a:extLst>
                  <a:ext uri="{FF2B5EF4-FFF2-40B4-BE49-F238E27FC236}">
                    <a16:creationId xmlns:a16="http://schemas.microsoft.com/office/drawing/2014/main" id="{CC1080BC-56C3-D79D-689F-4B7980D1C949}"/>
                  </a:ext>
                </a:extLst>
              </p:cNvPr>
              <p:cNvSpPr/>
              <p:nvPr/>
            </p:nvSpPr>
            <p:spPr>
              <a:xfrm rot="5400000">
                <a:off x="1351032" y="4786215"/>
                <a:ext cx="137160" cy="91440"/>
              </a:xfrm>
              <a:prstGeom prst="triangl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Triangle 207">
                <a:extLst>
                  <a:ext uri="{FF2B5EF4-FFF2-40B4-BE49-F238E27FC236}">
                    <a16:creationId xmlns:a16="http://schemas.microsoft.com/office/drawing/2014/main" id="{919EBE63-3ACA-726B-C76E-1723D5A1C5AA}"/>
                  </a:ext>
                </a:extLst>
              </p:cNvPr>
              <p:cNvSpPr/>
              <p:nvPr/>
            </p:nvSpPr>
            <p:spPr>
              <a:xfrm rot="5400000">
                <a:off x="1355148" y="4567910"/>
                <a:ext cx="137160" cy="91440"/>
              </a:xfrm>
              <a:prstGeom prst="triangl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DE86BDB6-528F-7DCB-9CBB-F9B73C079F31}"/>
              </a:ext>
            </a:extLst>
          </p:cNvPr>
          <p:cNvSpPr txBox="1"/>
          <p:nvPr/>
        </p:nvSpPr>
        <p:spPr>
          <a:xfrm>
            <a:off x="6591352" y="672175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45DC537-DBCE-7505-8B4C-DCD69759E5D4}"/>
              </a:ext>
            </a:extLst>
          </p:cNvPr>
          <p:cNvSpPr txBox="1"/>
          <p:nvPr/>
        </p:nvSpPr>
        <p:spPr>
          <a:xfrm>
            <a:off x="6679540" y="6807135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</a:t>
            </a:r>
            <a:endParaRPr lang="en-US" dirty="0"/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807B4243-8C41-08DE-C5E9-CE0A638BD8ED}"/>
              </a:ext>
            </a:extLst>
          </p:cNvPr>
          <p:cNvGrpSpPr/>
          <p:nvPr/>
        </p:nvGrpSpPr>
        <p:grpSpPr>
          <a:xfrm>
            <a:off x="7036833" y="6560474"/>
            <a:ext cx="230430" cy="906202"/>
            <a:chOff x="1369770" y="4041887"/>
            <a:chExt cx="230430" cy="906202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B34FE40A-D861-B2CD-9AA3-4539BE224EB5}"/>
                </a:ext>
              </a:extLst>
            </p:cNvPr>
            <p:cNvGrpSpPr/>
            <p:nvPr/>
          </p:nvGrpSpPr>
          <p:grpSpPr>
            <a:xfrm>
              <a:off x="1371600" y="4494365"/>
              <a:ext cx="228600" cy="453724"/>
              <a:chOff x="1371600" y="4494365"/>
              <a:chExt cx="228600" cy="453724"/>
            </a:xfrm>
          </p:grpSpPr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548E5664-32C6-9DC2-6826-35CBAAD1EF46}"/>
                  </a:ext>
                </a:extLst>
              </p:cNvPr>
              <p:cNvSpPr/>
              <p:nvPr/>
            </p:nvSpPr>
            <p:spPr>
              <a:xfrm>
                <a:off x="1371600" y="4494365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7F060986-5916-649F-E10C-06B93DF33509}"/>
                  </a:ext>
                </a:extLst>
              </p:cNvPr>
              <p:cNvSpPr/>
              <p:nvPr/>
            </p:nvSpPr>
            <p:spPr>
              <a:xfrm>
                <a:off x="1371600" y="4719489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Triangle 223">
                <a:extLst>
                  <a:ext uri="{FF2B5EF4-FFF2-40B4-BE49-F238E27FC236}">
                    <a16:creationId xmlns:a16="http://schemas.microsoft.com/office/drawing/2014/main" id="{B8A1F91A-4713-1869-3D6F-8919BF5D3F1C}"/>
                  </a:ext>
                </a:extLst>
              </p:cNvPr>
              <p:cNvSpPr/>
              <p:nvPr/>
            </p:nvSpPr>
            <p:spPr>
              <a:xfrm rot="5400000">
                <a:off x="1351032" y="4786215"/>
                <a:ext cx="137160" cy="91440"/>
              </a:xfrm>
              <a:prstGeom prst="triangl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Triangle 224">
                <a:extLst>
                  <a:ext uri="{FF2B5EF4-FFF2-40B4-BE49-F238E27FC236}">
                    <a16:creationId xmlns:a16="http://schemas.microsoft.com/office/drawing/2014/main" id="{A83C6E76-84CC-7D9F-5E89-9D3B64F58B9D}"/>
                  </a:ext>
                </a:extLst>
              </p:cNvPr>
              <p:cNvSpPr/>
              <p:nvPr/>
            </p:nvSpPr>
            <p:spPr>
              <a:xfrm rot="5400000">
                <a:off x="1355148" y="4567910"/>
                <a:ext cx="137160" cy="91440"/>
              </a:xfrm>
              <a:prstGeom prst="triangl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ED5DA1CB-0E2F-2534-8D5E-52B5C106AABD}"/>
                </a:ext>
              </a:extLst>
            </p:cNvPr>
            <p:cNvGrpSpPr/>
            <p:nvPr/>
          </p:nvGrpSpPr>
          <p:grpSpPr>
            <a:xfrm>
              <a:off x="1369770" y="4041887"/>
              <a:ext cx="228600" cy="453724"/>
              <a:chOff x="1371600" y="4494365"/>
              <a:chExt cx="228600" cy="453724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1D6D1D90-4EB4-ABF1-9654-314B0CB91A38}"/>
                  </a:ext>
                </a:extLst>
              </p:cNvPr>
              <p:cNvSpPr/>
              <p:nvPr/>
            </p:nvSpPr>
            <p:spPr>
              <a:xfrm>
                <a:off x="1371600" y="4494365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A845C5E1-F993-E793-7537-527DE9016F97}"/>
                  </a:ext>
                </a:extLst>
              </p:cNvPr>
              <p:cNvSpPr/>
              <p:nvPr/>
            </p:nvSpPr>
            <p:spPr>
              <a:xfrm>
                <a:off x="1371600" y="4719489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Triangle 219">
                <a:extLst>
                  <a:ext uri="{FF2B5EF4-FFF2-40B4-BE49-F238E27FC236}">
                    <a16:creationId xmlns:a16="http://schemas.microsoft.com/office/drawing/2014/main" id="{5CF88401-BE9F-4CE2-BAA7-2EB9016BFA20}"/>
                  </a:ext>
                </a:extLst>
              </p:cNvPr>
              <p:cNvSpPr/>
              <p:nvPr/>
            </p:nvSpPr>
            <p:spPr>
              <a:xfrm rot="5400000">
                <a:off x="1351032" y="4786215"/>
                <a:ext cx="137160" cy="91440"/>
              </a:xfrm>
              <a:prstGeom prst="triangl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Triangle 220">
                <a:extLst>
                  <a:ext uri="{FF2B5EF4-FFF2-40B4-BE49-F238E27FC236}">
                    <a16:creationId xmlns:a16="http://schemas.microsoft.com/office/drawing/2014/main" id="{B4A01FAF-2B9E-F808-9328-CB840FD1AB46}"/>
                  </a:ext>
                </a:extLst>
              </p:cNvPr>
              <p:cNvSpPr/>
              <p:nvPr/>
            </p:nvSpPr>
            <p:spPr>
              <a:xfrm rot="5400000">
                <a:off x="1355148" y="4567910"/>
                <a:ext cx="137160" cy="91440"/>
              </a:xfrm>
              <a:prstGeom prst="triangl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FF637785-BA90-D446-DF03-18EBC48BFE05}"/>
              </a:ext>
            </a:extLst>
          </p:cNvPr>
          <p:cNvSpPr txBox="1"/>
          <p:nvPr/>
        </p:nvSpPr>
        <p:spPr>
          <a:xfrm>
            <a:off x="6175654" y="6304963"/>
            <a:ext cx="1287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Output channels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DD901DA-7791-1DC6-7A6F-CB9B95DA2750}"/>
              </a:ext>
            </a:extLst>
          </p:cNvPr>
          <p:cNvSpPr/>
          <p:nvPr/>
        </p:nvSpPr>
        <p:spPr>
          <a:xfrm>
            <a:off x="6701992" y="5604955"/>
            <a:ext cx="672723" cy="56319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CFG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674582CA-C114-5079-8CBC-0A969BC605C3}"/>
              </a:ext>
            </a:extLst>
          </p:cNvPr>
          <p:cNvSpPr/>
          <p:nvPr/>
        </p:nvSpPr>
        <p:spPr>
          <a:xfrm>
            <a:off x="6071026" y="5604955"/>
            <a:ext cx="533769" cy="56319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XData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Trapezoid 228">
            <a:extLst>
              <a:ext uri="{FF2B5EF4-FFF2-40B4-BE49-F238E27FC236}">
                <a16:creationId xmlns:a16="http://schemas.microsoft.com/office/drawing/2014/main" id="{555B9DBD-6997-9F0D-B139-3BBEA3FAE8F6}"/>
              </a:ext>
            </a:extLst>
          </p:cNvPr>
          <p:cNvSpPr/>
          <p:nvPr/>
        </p:nvSpPr>
        <p:spPr>
          <a:xfrm rot="16200000">
            <a:off x="5840828" y="5277930"/>
            <a:ext cx="395017" cy="123568"/>
          </a:xfrm>
          <a:prstGeom prst="trapezoid">
            <a:avLst>
              <a:gd name="adj" fmla="val 59043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5659BFA4-5B88-39E7-CE3F-0DC6218C1631}"/>
              </a:ext>
            </a:extLst>
          </p:cNvPr>
          <p:cNvSpPr/>
          <p:nvPr/>
        </p:nvSpPr>
        <p:spPr>
          <a:xfrm>
            <a:off x="4101135" y="4314825"/>
            <a:ext cx="1614173" cy="35004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61DDBA7A-3D15-DF03-CD69-2D637DDDE8E0}"/>
              </a:ext>
            </a:extLst>
          </p:cNvPr>
          <p:cNvSpPr txBox="1"/>
          <p:nvPr/>
        </p:nvSpPr>
        <p:spPr>
          <a:xfrm>
            <a:off x="4062748" y="749032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 unit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C16869F-65D6-712F-A59F-845E18DC61B4}"/>
              </a:ext>
            </a:extLst>
          </p:cNvPr>
          <p:cNvSpPr txBox="1"/>
          <p:nvPr/>
        </p:nvSpPr>
        <p:spPr>
          <a:xfrm>
            <a:off x="4009972" y="7804739"/>
            <a:ext cx="200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Processing Element</a:t>
            </a:r>
          </a:p>
        </p:txBody>
      </p:sp>
      <p:sp>
        <p:nvSpPr>
          <p:cNvPr id="233" name="Freeform 232">
            <a:extLst>
              <a:ext uri="{FF2B5EF4-FFF2-40B4-BE49-F238E27FC236}">
                <a16:creationId xmlns:a16="http://schemas.microsoft.com/office/drawing/2014/main" id="{03901378-F695-92E4-17BB-C337BAC406CF}"/>
              </a:ext>
            </a:extLst>
          </p:cNvPr>
          <p:cNvSpPr/>
          <p:nvPr/>
        </p:nvSpPr>
        <p:spPr>
          <a:xfrm>
            <a:off x="6109138" y="5034012"/>
            <a:ext cx="709449" cy="215905"/>
          </a:xfrm>
          <a:custGeom>
            <a:avLst/>
            <a:gdLst>
              <a:gd name="connsiteX0" fmla="*/ 709449 w 709449"/>
              <a:gd name="connsiteY0" fmla="*/ 0 h 126124"/>
              <a:gd name="connsiteX1" fmla="*/ 709449 w 709449"/>
              <a:gd name="connsiteY1" fmla="*/ 126124 h 126124"/>
              <a:gd name="connsiteX2" fmla="*/ 0 w 709449"/>
              <a:gd name="connsiteY2" fmla="*/ 126124 h 12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9449" h="126124">
                <a:moveTo>
                  <a:pt x="709449" y="0"/>
                </a:moveTo>
                <a:lnTo>
                  <a:pt x="709449" y="126124"/>
                </a:lnTo>
                <a:lnTo>
                  <a:pt x="0" y="126124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Freeform 233">
            <a:extLst>
              <a:ext uri="{FF2B5EF4-FFF2-40B4-BE49-F238E27FC236}">
                <a16:creationId xmlns:a16="http://schemas.microsoft.com/office/drawing/2014/main" id="{F27FDE4E-31D6-3706-64BA-A860557C38AC}"/>
              </a:ext>
            </a:extLst>
          </p:cNvPr>
          <p:cNvSpPr/>
          <p:nvPr/>
        </p:nvSpPr>
        <p:spPr>
          <a:xfrm>
            <a:off x="6109138" y="5446987"/>
            <a:ext cx="260131" cy="157655"/>
          </a:xfrm>
          <a:custGeom>
            <a:avLst/>
            <a:gdLst>
              <a:gd name="connsiteX0" fmla="*/ 260131 w 260131"/>
              <a:gd name="connsiteY0" fmla="*/ 157655 h 157655"/>
              <a:gd name="connsiteX1" fmla="*/ 260131 w 260131"/>
              <a:gd name="connsiteY1" fmla="*/ 0 h 157655"/>
              <a:gd name="connsiteX2" fmla="*/ 0 w 260131"/>
              <a:gd name="connsiteY2" fmla="*/ 0 h 15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131" h="157655">
                <a:moveTo>
                  <a:pt x="260131" y="157655"/>
                </a:moveTo>
                <a:lnTo>
                  <a:pt x="260131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Freeform 234">
            <a:extLst>
              <a:ext uri="{FF2B5EF4-FFF2-40B4-BE49-F238E27FC236}">
                <a16:creationId xmlns:a16="http://schemas.microsoft.com/office/drawing/2014/main" id="{30613AB6-5DB4-DD04-6F95-777DB03E45C6}"/>
              </a:ext>
            </a:extLst>
          </p:cNvPr>
          <p:cNvSpPr/>
          <p:nvPr/>
        </p:nvSpPr>
        <p:spPr>
          <a:xfrm>
            <a:off x="6103499" y="5348561"/>
            <a:ext cx="1027066" cy="258280"/>
          </a:xfrm>
          <a:custGeom>
            <a:avLst/>
            <a:gdLst>
              <a:gd name="connsiteX0" fmla="*/ 260131 w 260131"/>
              <a:gd name="connsiteY0" fmla="*/ 157655 h 157655"/>
              <a:gd name="connsiteX1" fmla="*/ 260131 w 260131"/>
              <a:gd name="connsiteY1" fmla="*/ 0 h 157655"/>
              <a:gd name="connsiteX2" fmla="*/ 0 w 260131"/>
              <a:gd name="connsiteY2" fmla="*/ 0 h 15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131" h="157655">
                <a:moveTo>
                  <a:pt x="260131" y="157655"/>
                </a:moveTo>
                <a:lnTo>
                  <a:pt x="260131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B81C85D2-8F49-16E1-1A4D-A0AB5E641CC9}"/>
              </a:ext>
            </a:extLst>
          </p:cNvPr>
          <p:cNvSpPr txBox="1"/>
          <p:nvPr/>
        </p:nvSpPr>
        <p:spPr>
          <a:xfrm>
            <a:off x="6633966" y="5916283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(+constants)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4CD41838-CC1D-73DB-5664-9EE18F845820}"/>
              </a:ext>
            </a:extLst>
          </p:cNvPr>
          <p:cNvCxnSpPr/>
          <p:nvPr/>
        </p:nvCxnSpPr>
        <p:spPr>
          <a:xfrm>
            <a:off x="7003826" y="7594539"/>
            <a:ext cx="0" cy="8986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C3AB1E84-B02B-5E15-5CD7-70363209C57E}"/>
              </a:ext>
            </a:extLst>
          </p:cNvPr>
          <p:cNvSpPr txBox="1"/>
          <p:nvPr/>
        </p:nvSpPr>
        <p:spPr>
          <a:xfrm rot="18900000">
            <a:off x="6358628" y="8303906"/>
            <a:ext cx="780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noc_valid</a:t>
            </a:r>
            <a:endParaRPr lang="en-US" sz="1200" dirty="0"/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0B10B57B-4BE8-328B-EE8E-F0796630CB08}"/>
              </a:ext>
            </a:extLst>
          </p:cNvPr>
          <p:cNvCxnSpPr/>
          <p:nvPr/>
        </p:nvCxnSpPr>
        <p:spPr>
          <a:xfrm>
            <a:off x="6615871" y="7594540"/>
            <a:ext cx="0" cy="8986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E2B3E63E-B15B-225C-2B01-EDBFF727D3C2}"/>
              </a:ext>
            </a:extLst>
          </p:cNvPr>
          <p:cNvSpPr txBox="1"/>
          <p:nvPr/>
        </p:nvSpPr>
        <p:spPr>
          <a:xfrm rot="18900000">
            <a:off x="5993468" y="8251646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noc_out</a:t>
            </a:r>
            <a:endParaRPr lang="en-US" sz="1200" dirty="0"/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B61C85C3-0EAA-76C8-BFD8-03E26F43E7CB}"/>
              </a:ext>
            </a:extLst>
          </p:cNvPr>
          <p:cNvCxnSpPr>
            <a:cxnSpLocks/>
          </p:cNvCxnSpPr>
          <p:nvPr/>
        </p:nvCxnSpPr>
        <p:spPr>
          <a:xfrm>
            <a:off x="6140109" y="4096227"/>
            <a:ext cx="0" cy="4177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F52DE784-5A57-35DB-0C83-92DC7A2F1B83}"/>
              </a:ext>
            </a:extLst>
          </p:cNvPr>
          <p:cNvSpPr txBox="1"/>
          <p:nvPr/>
        </p:nvSpPr>
        <p:spPr>
          <a:xfrm rot="18900000">
            <a:off x="6516177" y="3670829"/>
            <a:ext cx="815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noc_ivalid</a:t>
            </a:r>
            <a:endParaRPr lang="en-US" sz="1200" dirty="0"/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DA508027-CAAE-93E3-C86C-3E77AEFAEE7A}"/>
              </a:ext>
            </a:extLst>
          </p:cNvPr>
          <p:cNvCxnSpPr>
            <a:cxnSpLocks/>
          </p:cNvCxnSpPr>
          <p:nvPr/>
        </p:nvCxnSpPr>
        <p:spPr>
          <a:xfrm>
            <a:off x="5974680" y="4096227"/>
            <a:ext cx="0" cy="4177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86D486D2-B5D0-BC1D-CBE1-143CB4241DB5}"/>
              </a:ext>
            </a:extLst>
          </p:cNvPr>
          <p:cNvSpPr txBox="1"/>
          <p:nvPr/>
        </p:nvSpPr>
        <p:spPr>
          <a:xfrm rot="18900000">
            <a:off x="6260652" y="3767363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noc_in</a:t>
            </a:r>
            <a:endParaRPr lang="en-US" sz="1200" dirty="0"/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F9C1AF55-F652-2C25-1155-F8A86DC453E4}"/>
              </a:ext>
            </a:extLst>
          </p:cNvPr>
          <p:cNvCxnSpPr>
            <a:cxnSpLocks/>
          </p:cNvCxnSpPr>
          <p:nvPr/>
        </p:nvCxnSpPr>
        <p:spPr>
          <a:xfrm flipV="1">
            <a:off x="7365686" y="7594539"/>
            <a:ext cx="0" cy="8986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69F8FDB2-EA09-46F0-9FCF-D5FCB243DBE0}"/>
              </a:ext>
            </a:extLst>
          </p:cNvPr>
          <p:cNvSpPr txBox="1"/>
          <p:nvPr/>
        </p:nvSpPr>
        <p:spPr>
          <a:xfrm rot="18900000">
            <a:off x="6665288" y="8322279"/>
            <a:ext cx="839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noc_ready</a:t>
            </a:r>
            <a:endParaRPr lang="en-US" sz="1200" dirty="0"/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F45FCB33-3273-E74E-2827-0E6ADB513CA2}"/>
              </a:ext>
            </a:extLst>
          </p:cNvPr>
          <p:cNvCxnSpPr>
            <a:cxnSpLocks/>
          </p:cNvCxnSpPr>
          <p:nvPr/>
        </p:nvCxnSpPr>
        <p:spPr>
          <a:xfrm flipV="1">
            <a:off x="7364456" y="3924514"/>
            <a:ext cx="0" cy="4177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62E607DE-C728-C419-CA9D-92FB29E60A17}"/>
              </a:ext>
            </a:extLst>
          </p:cNvPr>
          <p:cNvSpPr txBox="1"/>
          <p:nvPr/>
        </p:nvSpPr>
        <p:spPr>
          <a:xfrm rot="18900000">
            <a:off x="6813788" y="3747923"/>
            <a:ext cx="921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noc_oready</a:t>
            </a:r>
            <a:endParaRPr lang="en-US" sz="1200" dirty="0"/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DA90B1DB-D490-7538-859C-AD3F3582DB14}"/>
              </a:ext>
            </a:extLst>
          </p:cNvPr>
          <p:cNvCxnSpPr>
            <a:cxnSpLocks/>
          </p:cNvCxnSpPr>
          <p:nvPr/>
        </p:nvCxnSpPr>
        <p:spPr>
          <a:xfrm flipH="1">
            <a:off x="7382598" y="5738505"/>
            <a:ext cx="3425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2CB12789-BB18-0736-8455-80A1AAF56694}"/>
              </a:ext>
            </a:extLst>
          </p:cNvPr>
          <p:cNvCxnSpPr>
            <a:cxnSpLocks/>
          </p:cNvCxnSpPr>
          <p:nvPr/>
        </p:nvCxnSpPr>
        <p:spPr>
          <a:xfrm flipH="1">
            <a:off x="7379401" y="5904804"/>
            <a:ext cx="3425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5A26B700-43CD-95D6-EAD8-E51D4B46D8C3}"/>
              </a:ext>
            </a:extLst>
          </p:cNvPr>
          <p:cNvCxnSpPr>
            <a:cxnSpLocks/>
          </p:cNvCxnSpPr>
          <p:nvPr/>
        </p:nvCxnSpPr>
        <p:spPr>
          <a:xfrm>
            <a:off x="7382598" y="6096621"/>
            <a:ext cx="3425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1A645366-30E5-8DD0-159D-FB87FB0500BA}"/>
              </a:ext>
            </a:extLst>
          </p:cNvPr>
          <p:cNvSpPr txBox="1"/>
          <p:nvPr/>
        </p:nvSpPr>
        <p:spPr>
          <a:xfrm>
            <a:off x="7472172" y="5486401"/>
            <a:ext cx="598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cfg_en</a:t>
            </a:r>
            <a:endParaRPr lang="en-US" sz="120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7178B349-9ED0-9703-EE51-EE7D42F1D378}"/>
              </a:ext>
            </a:extLst>
          </p:cNvPr>
          <p:cNvSpPr txBox="1"/>
          <p:nvPr/>
        </p:nvSpPr>
        <p:spPr>
          <a:xfrm>
            <a:off x="7481306" y="5676062"/>
            <a:ext cx="556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cfg_in</a:t>
            </a:r>
            <a:endParaRPr lang="en-US" sz="12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41AD86F5-0569-A0E0-11C1-0FB01DE2D2CB}"/>
              </a:ext>
            </a:extLst>
          </p:cNvPr>
          <p:cNvSpPr txBox="1"/>
          <p:nvPr/>
        </p:nvSpPr>
        <p:spPr>
          <a:xfrm>
            <a:off x="7481306" y="5846235"/>
            <a:ext cx="654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cfg_out</a:t>
            </a:r>
            <a:endParaRPr lang="en-US" sz="1200" dirty="0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6206A139-FFC1-52AB-BFF9-2FB35E0A1696}"/>
              </a:ext>
            </a:extLst>
          </p:cNvPr>
          <p:cNvSpPr/>
          <p:nvPr/>
        </p:nvSpPr>
        <p:spPr>
          <a:xfrm>
            <a:off x="5925468" y="4521768"/>
            <a:ext cx="445051" cy="5694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AF791A12-69CA-54CF-618C-B0582266E5F8}"/>
              </a:ext>
            </a:extLst>
          </p:cNvPr>
          <p:cNvSpPr txBox="1"/>
          <p:nvPr/>
        </p:nvSpPr>
        <p:spPr>
          <a:xfrm>
            <a:off x="4945060" y="6382081"/>
            <a:ext cx="825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out_ready</a:t>
            </a:r>
            <a:endParaRPr lang="en-US" sz="1200" dirty="0"/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EBEA036A-899E-EF59-7223-3C87CC523D47}"/>
              </a:ext>
            </a:extLst>
          </p:cNvPr>
          <p:cNvCxnSpPr>
            <a:cxnSpLocks/>
          </p:cNvCxnSpPr>
          <p:nvPr/>
        </p:nvCxnSpPr>
        <p:spPr>
          <a:xfrm>
            <a:off x="5099102" y="7116538"/>
            <a:ext cx="11050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A970C098-46E4-0103-C4CF-EBBAEDC7D7EF}"/>
              </a:ext>
            </a:extLst>
          </p:cNvPr>
          <p:cNvSpPr txBox="1"/>
          <p:nvPr/>
        </p:nvSpPr>
        <p:spPr>
          <a:xfrm>
            <a:off x="5099101" y="6861622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fu_alloc</a:t>
            </a:r>
            <a:endParaRPr lang="en-US" sz="1200" dirty="0"/>
          </a:p>
        </p:txBody>
      </p: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E2DBA06A-34D5-CD08-8587-C355C27486B7}"/>
              </a:ext>
            </a:extLst>
          </p:cNvPr>
          <p:cNvCxnSpPr>
            <a:cxnSpLocks/>
          </p:cNvCxnSpPr>
          <p:nvPr/>
        </p:nvCxnSpPr>
        <p:spPr>
          <a:xfrm>
            <a:off x="5099102" y="7358310"/>
            <a:ext cx="11050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906887B0-50B3-443F-4968-1FDC68F46879}"/>
              </a:ext>
            </a:extLst>
          </p:cNvPr>
          <p:cNvSpPr txBox="1"/>
          <p:nvPr/>
        </p:nvSpPr>
        <p:spPr>
          <a:xfrm>
            <a:off x="5085148" y="7099391"/>
            <a:ext cx="679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fu_valid</a:t>
            </a:r>
            <a:endParaRPr lang="en-US" sz="1200" dirty="0"/>
          </a:p>
        </p:txBody>
      </p: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C7EB0D58-C3C0-4175-DC05-57B5044D61B1}"/>
              </a:ext>
            </a:extLst>
          </p:cNvPr>
          <p:cNvCxnSpPr>
            <a:cxnSpLocks/>
          </p:cNvCxnSpPr>
          <p:nvPr/>
        </p:nvCxnSpPr>
        <p:spPr>
          <a:xfrm>
            <a:off x="5099102" y="4597217"/>
            <a:ext cx="81829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B34BCF63-B01E-E2CE-5DF2-A6E202375660}"/>
              </a:ext>
            </a:extLst>
          </p:cNvPr>
          <p:cNvSpPr txBox="1"/>
          <p:nvPr/>
        </p:nvSpPr>
        <p:spPr>
          <a:xfrm>
            <a:off x="5067692" y="4342301"/>
            <a:ext cx="707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fu_done</a:t>
            </a:r>
            <a:endParaRPr lang="en-US" sz="1200" dirty="0"/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B7257225-698A-AA74-1DDD-D82DA68CA067}"/>
              </a:ext>
            </a:extLst>
          </p:cNvPr>
          <p:cNvCxnSpPr>
            <a:cxnSpLocks/>
          </p:cNvCxnSpPr>
          <p:nvPr/>
        </p:nvCxnSpPr>
        <p:spPr>
          <a:xfrm flipH="1">
            <a:off x="5088627" y="5353756"/>
            <a:ext cx="8879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3CA27178-EA14-6BCC-46B1-FDD16F520D1B}"/>
              </a:ext>
            </a:extLst>
          </p:cNvPr>
          <p:cNvSpPr txBox="1"/>
          <p:nvPr/>
        </p:nvSpPr>
        <p:spPr>
          <a:xfrm>
            <a:off x="5473193" y="5118519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in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1FD323FD-D0EC-8E78-46EF-CC936B7B9052}"/>
              </a:ext>
            </a:extLst>
          </p:cNvPr>
          <p:cNvCxnSpPr>
            <a:cxnSpLocks/>
          </p:cNvCxnSpPr>
          <p:nvPr/>
        </p:nvCxnSpPr>
        <p:spPr>
          <a:xfrm>
            <a:off x="5088626" y="5592404"/>
            <a:ext cx="840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C4D84D2E-ACFC-CA55-CEE9-0F31F3C9D64D}"/>
              </a:ext>
            </a:extLst>
          </p:cNvPr>
          <p:cNvSpPr txBox="1"/>
          <p:nvPr/>
        </p:nvSpPr>
        <p:spPr>
          <a:xfrm>
            <a:off x="5037250" y="5333760"/>
            <a:ext cx="738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fu_ready</a:t>
            </a:r>
            <a:endParaRPr lang="en-US" sz="1200" dirty="0"/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A53E8E33-8FD3-997B-83DE-92DE8B449481}"/>
              </a:ext>
            </a:extLst>
          </p:cNvPr>
          <p:cNvCxnSpPr>
            <a:cxnSpLocks/>
          </p:cNvCxnSpPr>
          <p:nvPr/>
        </p:nvCxnSpPr>
        <p:spPr>
          <a:xfrm flipH="1">
            <a:off x="5100212" y="5145975"/>
            <a:ext cx="81667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7FDB5292-E27E-8DA6-DA6A-1E6DEE860DBC}"/>
              </a:ext>
            </a:extLst>
          </p:cNvPr>
          <p:cNvSpPr txBox="1"/>
          <p:nvPr/>
        </p:nvSpPr>
        <p:spPr>
          <a:xfrm>
            <a:off x="5127199" y="4887331"/>
            <a:ext cx="66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in_valid</a:t>
            </a:r>
            <a:endParaRPr lang="en-US" sz="1200" dirty="0"/>
          </a:p>
        </p:txBody>
      </p: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C5909611-936A-3103-8D37-8618141647FD}"/>
              </a:ext>
            </a:extLst>
          </p:cNvPr>
          <p:cNvCxnSpPr>
            <a:cxnSpLocks/>
          </p:cNvCxnSpPr>
          <p:nvPr/>
        </p:nvCxnSpPr>
        <p:spPr>
          <a:xfrm>
            <a:off x="5067692" y="6878769"/>
            <a:ext cx="11320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DB5D481D-061F-EA86-62F8-6603009A20F9}"/>
              </a:ext>
            </a:extLst>
          </p:cNvPr>
          <p:cNvSpPr txBox="1"/>
          <p:nvPr/>
        </p:nvSpPr>
        <p:spPr>
          <a:xfrm>
            <a:off x="5169082" y="6623853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fu_out</a:t>
            </a:r>
            <a:endParaRPr lang="en-US" sz="1200" dirty="0"/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3F9F3AD2-9776-E149-E9C2-E0B71FFA473C}"/>
              </a:ext>
            </a:extLst>
          </p:cNvPr>
          <p:cNvCxnSpPr>
            <a:cxnSpLocks/>
          </p:cNvCxnSpPr>
          <p:nvPr/>
        </p:nvCxnSpPr>
        <p:spPr>
          <a:xfrm flipH="1">
            <a:off x="5067692" y="6642858"/>
            <a:ext cx="11320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Freeform 271">
            <a:extLst>
              <a:ext uri="{FF2B5EF4-FFF2-40B4-BE49-F238E27FC236}">
                <a16:creationId xmlns:a16="http://schemas.microsoft.com/office/drawing/2014/main" id="{13BC38C9-A510-D30A-B2E3-2C65E6CF2E0E}"/>
              </a:ext>
            </a:extLst>
          </p:cNvPr>
          <p:cNvSpPr/>
          <p:nvPr/>
        </p:nvSpPr>
        <p:spPr>
          <a:xfrm>
            <a:off x="5067693" y="6172200"/>
            <a:ext cx="1963729" cy="116542"/>
          </a:xfrm>
          <a:custGeom>
            <a:avLst/>
            <a:gdLst>
              <a:gd name="connsiteX0" fmla="*/ 1781504 w 1781504"/>
              <a:gd name="connsiteY0" fmla="*/ 0 h 141890"/>
              <a:gd name="connsiteX1" fmla="*/ 1781504 w 1781504"/>
              <a:gd name="connsiteY1" fmla="*/ 141890 h 141890"/>
              <a:gd name="connsiteX2" fmla="*/ 0 w 1781504"/>
              <a:gd name="connsiteY2" fmla="*/ 141890 h 14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504" h="141890">
                <a:moveTo>
                  <a:pt x="1781504" y="0"/>
                </a:moveTo>
                <a:lnTo>
                  <a:pt x="1781504" y="141890"/>
                </a:lnTo>
                <a:lnTo>
                  <a:pt x="0" y="14189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9E5028F5-B1D8-032E-A81D-2D3512779505}"/>
              </a:ext>
            </a:extLst>
          </p:cNvPr>
          <p:cNvSpPr txBox="1"/>
          <p:nvPr/>
        </p:nvSpPr>
        <p:spPr>
          <a:xfrm>
            <a:off x="5408752" y="6044797"/>
            <a:ext cx="364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cfg</a:t>
            </a:r>
            <a:endParaRPr lang="en-US" sz="1200" dirty="0"/>
          </a:p>
        </p:txBody>
      </p: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4D818A32-EF0C-7AE9-46BF-975C209CD260}"/>
              </a:ext>
            </a:extLst>
          </p:cNvPr>
          <p:cNvCxnSpPr>
            <a:cxnSpLocks/>
          </p:cNvCxnSpPr>
          <p:nvPr/>
        </p:nvCxnSpPr>
        <p:spPr>
          <a:xfrm flipH="1">
            <a:off x="5099101" y="4832259"/>
            <a:ext cx="8196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82263305-FF9A-FDA3-1111-448DBC84D357}"/>
              </a:ext>
            </a:extLst>
          </p:cNvPr>
          <p:cNvSpPr txBox="1"/>
          <p:nvPr/>
        </p:nvSpPr>
        <p:spPr>
          <a:xfrm>
            <a:off x="5292208" y="4573615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clear</a:t>
            </a:r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9939F323-F487-C242-B4F9-34644192036F}"/>
              </a:ext>
            </a:extLst>
          </p:cNvPr>
          <p:cNvCxnSpPr>
            <a:cxnSpLocks/>
          </p:cNvCxnSpPr>
          <p:nvPr/>
        </p:nvCxnSpPr>
        <p:spPr>
          <a:xfrm flipH="1">
            <a:off x="5078283" y="6088179"/>
            <a:ext cx="85743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561ABC03-BE48-D10E-A4CF-131DFC11629D}"/>
              </a:ext>
            </a:extLst>
          </p:cNvPr>
          <p:cNvSpPr txBox="1"/>
          <p:nvPr/>
        </p:nvSpPr>
        <p:spPr>
          <a:xfrm>
            <a:off x="5345905" y="5829535"/>
            <a:ext cx="443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/>
              <a:t>cfgd</a:t>
            </a:r>
            <a:endParaRPr lang="en-US" sz="1200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8918D363-C4AC-A6AA-FB63-F902DD21084B}"/>
              </a:ext>
            </a:extLst>
          </p:cNvPr>
          <p:cNvSpPr/>
          <p:nvPr/>
        </p:nvSpPr>
        <p:spPr>
          <a:xfrm>
            <a:off x="6199750" y="6360307"/>
            <a:ext cx="1217926" cy="122290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454326E5-05BC-BC4C-9F41-25D45F3B623F}"/>
              </a:ext>
            </a:extLst>
          </p:cNvPr>
          <p:cNvSpPr/>
          <p:nvPr/>
        </p:nvSpPr>
        <p:spPr>
          <a:xfrm>
            <a:off x="6423465" y="4353061"/>
            <a:ext cx="959133" cy="85759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BF459DD9-98E3-02F9-57BC-95DE15B9C9BF}"/>
              </a:ext>
            </a:extLst>
          </p:cNvPr>
          <p:cNvCxnSpPr>
            <a:cxnSpLocks/>
          </p:cNvCxnSpPr>
          <p:nvPr/>
        </p:nvCxnSpPr>
        <p:spPr>
          <a:xfrm flipV="1">
            <a:off x="6287610" y="4092106"/>
            <a:ext cx="0" cy="4177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95224044-AEA0-0B29-CA1D-0BF7912CA538}"/>
              </a:ext>
            </a:extLst>
          </p:cNvPr>
          <p:cNvSpPr txBox="1"/>
          <p:nvPr/>
        </p:nvSpPr>
        <p:spPr>
          <a:xfrm rot="16200000">
            <a:off x="5564347" y="3824831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ctrl_en</a:t>
            </a:r>
            <a:endParaRPr lang="en-US" sz="1200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63D80126-6CE8-9F1B-01C8-9EF10AEB1556}"/>
              </a:ext>
            </a:extLst>
          </p:cNvPr>
          <p:cNvSpPr txBox="1"/>
          <p:nvPr/>
        </p:nvSpPr>
        <p:spPr>
          <a:xfrm rot="16200000">
            <a:off x="5651920" y="3756643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ctrl_clear</a:t>
            </a:r>
            <a:endParaRPr lang="en-US" sz="120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0E1D80F6-3EBA-8EE1-678E-F34141AF1576}"/>
              </a:ext>
            </a:extLst>
          </p:cNvPr>
          <p:cNvSpPr txBox="1"/>
          <p:nvPr/>
        </p:nvSpPr>
        <p:spPr>
          <a:xfrm rot="16200000">
            <a:off x="5829081" y="3750998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ctrl_done</a:t>
            </a:r>
            <a:endParaRPr lang="en-US" sz="1200" dirty="0"/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4E6453F0-4FF3-32EB-8C5D-5FC77097FA17}"/>
              </a:ext>
            </a:extLst>
          </p:cNvPr>
          <p:cNvCxnSpPr>
            <a:cxnSpLocks/>
          </p:cNvCxnSpPr>
          <p:nvPr/>
        </p:nvCxnSpPr>
        <p:spPr>
          <a:xfrm>
            <a:off x="6926290" y="3941284"/>
            <a:ext cx="0" cy="3784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A3338A57-03E2-2947-F317-32EA78173195}"/>
              </a:ext>
            </a:extLst>
          </p:cNvPr>
          <p:cNvCxnSpPr>
            <a:cxnSpLocks/>
          </p:cNvCxnSpPr>
          <p:nvPr/>
        </p:nvCxnSpPr>
        <p:spPr>
          <a:xfrm>
            <a:off x="6649703" y="3941284"/>
            <a:ext cx="0" cy="3784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285">
            <a:extLst>
              <a:ext uri="{FF2B5EF4-FFF2-40B4-BE49-F238E27FC236}">
                <a16:creationId xmlns:a16="http://schemas.microsoft.com/office/drawing/2014/main" id="{A06CE231-D2F7-EAB0-41CB-5FBAE8592CD7}"/>
              </a:ext>
            </a:extLst>
          </p:cNvPr>
          <p:cNvSpPr/>
          <p:nvPr/>
        </p:nvSpPr>
        <p:spPr>
          <a:xfrm>
            <a:off x="4216984" y="4985856"/>
            <a:ext cx="780858" cy="2046611"/>
          </a:xfrm>
          <a:prstGeom prst="rect">
            <a:avLst/>
          </a:prstGeom>
          <a:pattFill prst="wdUpDiag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1306119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" name="Group 1248">
            <a:extLst>
              <a:ext uri="{FF2B5EF4-FFF2-40B4-BE49-F238E27FC236}">
                <a16:creationId xmlns:a16="http://schemas.microsoft.com/office/drawing/2014/main" id="{C015FB17-BAC3-EE45-883A-9EAC6D9D71A0}"/>
              </a:ext>
            </a:extLst>
          </p:cNvPr>
          <p:cNvGrpSpPr/>
          <p:nvPr/>
        </p:nvGrpSpPr>
        <p:grpSpPr>
          <a:xfrm>
            <a:off x="9707570" y="477142"/>
            <a:ext cx="9482605" cy="9084810"/>
            <a:chOff x="5135569" y="1056262"/>
            <a:chExt cx="9482605" cy="9084810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626A10EA-9F44-FA43-AB7D-4931F2EB6014}"/>
                </a:ext>
              </a:extLst>
            </p:cNvPr>
            <p:cNvGrpSpPr/>
            <p:nvPr/>
          </p:nvGrpSpPr>
          <p:grpSpPr>
            <a:xfrm>
              <a:off x="5141982" y="1056262"/>
              <a:ext cx="9476192" cy="2000950"/>
              <a:chOff x="5599182" y="2021462"/>
              <a:chExt cx="9476192" cy="2000950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A2B597BB-ACDE-CB43-8B95-1CDCEF36CF9D}"/>
                  </a:ext>
                </a:extLst>
              </p:cNvPr>
              <p:cNvGrpSpPr/>
              <p:nvPr/>
            </p:nvGrpSpPr>
            <p:grpSpPr>
              <a:xfrm>
                <a:off x="5599182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A24697E-8AB7-E547-B0B5-5468283A21E5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CF</a:t>
                  </a:r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F3D2DA88-04D4-C64A-B329-6F2FD0D899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C71E97D-F663-5640-9B6A-64AB762EC6EB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39BF269D-B61C-2148-BCF5-1A66D2363984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BFA73E41-1618-B647-B304-FD9105A7E25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6E7585E8-7DB7-E044-922F-DE0447DC93E9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95399B7E-5273-2F4E-B4BF-73227926CF0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06924BC3-A1B0-B24F-9F48-C8099828797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A86059D7-E386-1947-B30B-1A451CEE555F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216DF332-8742-0741-9D7D-73EDFD24933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694A3159-567F-E040-B30C-2C3A495C5B1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CA6D1DA0-E7B5-5B4F-BD48-38785FC5B1A9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58800CDB-708E-424B-BDAC-4A4967F88C9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6379059C-0E38-A241-A327-0513B72BDD3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E7242FEE-703A-5D41-8FCE-A3FC76F905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81D3F220-B254-4747-8528-3AAFB413EA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67CA7B88-FE53-C540-902B-F5F27F1596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E90E362C-6564-454F-8611-FC947948F75C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192BBCE8-8769-7C44-AC9F-6466EA75A93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E9B8131A-4CC5-9049-A26C-3F0A499E37C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DDE71A69-13CA-004A-9ECF-13BDCD6B151E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FF5CF000-2B4A-A646-B26A-C2D90A0C62C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57C76091-0BCF-2845-87A5-6AD5A46CE37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1EB6EB83-E6F8-3B4C-81D7-367BA72BC644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1769584D-31E0-094B-85F4-2E21CF7281C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997EEFEA-E632-7149-BF34-BD24953E201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8A868ACE-49A6-9344-A895-80012E7E7300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3F820E69-9C5C-694B-9B6D-60FD00B1838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55A18587-2FCA-F84F-A216-936AC5D8BE9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0E0B12DB-A3CF-304C-9439-FD98B8F9EDEE}"/>
                    </a:ext>
                  </a:extLst>
                </p:cNvPr>
                <p:cNvCxnSpPr>
                  <a:cxnSpLocks/>
                  <a:stCxn id="36" idx="3"/>
                  <a:endCxn id="11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36079293-7EF9-AA44-B1E3-ABA288F4AB29}"/>
                    </a:ext>
                  </a:extLst>
                </p:cNvPr>
                <p:cNvCxnSpPr>
                  <a:cxnSpLocks/>
                  <a:stCxn id="30" idx="3"/>
                  <a:endCxn id="19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032F918-6BA9-F74F-B159-19BD8BCBF0B1}"/>
                    </a:ext>
                  </a:extLst>
                </p:cNvPr>
                <p:cNvCxnSpPr>
                  <a:cxnSpLocks/>
                  <a:stCxn id="12" idx="3"/>
                  <a:endCxn id="22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B97A6BC5-DFBD-D344-B55F-E422F5201687}"/>
                    </a:ext>
                  </a:extLst>
                </p:cNvPr>
                <p:cNvCxnSpPr>
                  <a:cxnSpLocks/>
                  <a:stCxn id="35" idx="3"/>
                  <a:endCxn id="31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9E0A9280-7971-8F47-AB17-3EF8B91895C7}"/>
                  </a:ext>
                </a:extLst>
              </p:cNvPr>
              <p:cNvGrpSpPr/>
              <p:nvPr/>
            </p:nvGrpSpPr>
            <p:grpSpPr>
              <a:xfrm>
                <a:off x="7078427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188DE304-01FE-034B-8A3D-70AF97195904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8D802C3E-1466-B344-9E34-9171A7B3AC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8BA20D2E-6777-C34D-BCB5-35782FCE3AB3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5F3EFBC9-6D1C-D34C-8DEB-E670EBE41559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898481F4-626C-1B43-9A94-6AB4168C117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E8512D6A-02AC-9D48-AAF0-EAD6B160F305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12D278D5-FAA1-D34B-B648-DBBF754FFAE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FCF9D88E-4AA0-524F-B84A-805275BCCFF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664F5475-3F3F-3345-98E6-4BBECA015952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A0FECBEC-BB8F-A14E-B928-953CDFE5A6E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B9639A4-0EFD-0D4D-85E2-DC41438D287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26E6C64B-E08F-2A49-AEF2-5D6F5C9D992D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26039853-3188-194D-B041-D15ECBCFA82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79D61F4C-83A4-5548-874B-5D301AA7CF7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BB865508-A3E5-B741-BA9A-8E34C69015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84F02ED4-2655-3540-A679-6E8AAA6A23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3EE8245-A79B-074E-AA04-53F1AA5AA9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25F2639-C33F-0E47-B1E1-74AE69D91725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B1682B06-43FB-314C-86B8-B20DD99F837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796172BD-7D30-E340-8DB6-ACC2F3B3F02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A6363446-6410-8944-8A29-F86C06CCC8E6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8B47F7F2-C9CA-554B-AC50-9A1250E20D8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0502FEA7-5CCD-6645-A0BD-1B6A3987931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7F4E426-1E15-E141-9581-F01FAAA5AA27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81577943-64CB-F84A-9B65-7052CCE2F8DC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133B25E4-D2CD-D74C-A77D-0B1BADD3C7C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566A8D33-03D0-B842-A697-F9319E82C683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CB5CC17C-8DBC-3040-A229-F037EBC6806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FD1C0832-4E0C-DB46-8234-AF7A970C8D8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ADE562B8-4A73-5B4F-9CB7-CE12E46839A0}"/>
                    </a:ext>
                  </a:extLst>
                </p:cNvPr>
                <p:cNvCxnSpPr>
                  <a:cxnSpLocks/>
                  <a:stCxn id="70" idx="3"/>
                  <a:endCxn id="83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3D77DE94-A907-2E48-A301-A4933F6400D7}"/>
                    </a:ext>
                  </a:extLst>
                </p:cNvPr>
                <p:cNvCxnSpPr>
                  <a:cxnSpLocks/>
                  <a:stCxn id="75" idx="3"/>
                  <a:endCxn id="78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21FD5265-DC75-5741-80FB-0B9A1D388361}"/>
                    </a:ext>
                  </a:extLst>
                </p:cNvPr>
                <p:cNvCxnSpPr>
                  <a:cxnSpLocks/>
                  <a:stCxn id="84" idx="3"/>
                  <a:endCxn id="81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E4E8CC48-48F7-E348-A9E0-E33EE888819D}"/>
                    </a:ext>
                  </a:extLst>
                </p:cNvPr>
                <p:cNvCxnSpPr>
                  <a:cxnSpLocks/>
                  <a:stCxn id="69" idx="3"/>
                  <a:endCxn id="76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FAB577C6-97C7-0D45-BA72-57C711BA93E0}"/>
                  </a:ext>
                </a:extLst>
              </p:cNvPr>
              <p:cNvGrpSpPr/>
              <p:nvPr/>
            </p:nvGrpSpPr>
            <p:grpSpPr>
              <a:xfrm>
                <a:off x="8559984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5E5D8709-2242-5A4F-ABE5-84560D1783A8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0FAD0966-8075-7449-818D-86BAE8B2D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B28216CC-B916-6145-9F30-9A5BECCC8757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60A7BFBF-0E9A-E140-98FE-C872255805F4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7" name="Rectangle 116">
                    <a:extLst>
                      <a:ext uri="{FF2B5EF4-FFF2-40B4-BE49-F238E27FC236}">
                        <a16:creationId xmlns:a16="http://schemas.microsoft.com/office/drawing/2014/main" id="{578DA67B-3DFB-A646-B86C-B79D6F02F51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47C7980C-B78E-B743-B3E4-8A44275736B4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27B2BF35-094C-AA40-BEEA-7033770D2C0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3D5AB0CD-61DF-204F-A4BF-A0A1E6FA43A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336582F9-5CD2-A74E-B746-F4E20E100744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23A1DAE4-8F28-274C-BF66-C05B6856280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793241EF-B6A8-8B43-884B-399288186E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F8F87868-6520-ED4B-ACCF-90EACE671846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9CDA3F9F-DB1B-E44C-A7E9-916FAE06A85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AE006E61-4E15-444A-B536-D54EB1BCA4B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FBA02BBA-DC1A-9B42-962D-9E5CFB76B0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4B6E8128-E406-5649-BE05-B8512977E3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B57B6BBD-1E39-674A-AA52-069779D20E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472BF9FF-E7CC-4D4E-82EB-C01CC2C793B1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33884469-1F3A-1546-ADDA-70DDB547AD5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E2066434-2B20-624F-ABEF-49D3A3B6C8C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22D71BE2-B646-7042-8923-B2D3296B7A51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53324A06-ECF5-9645-914A-1C5BF308CB9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600B7C44-2D7C-5E4C-97BA-72297D468F6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A4349500-0897-854B-B9CD-1920CB0DAFF2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FCBC199B-C48A-BB41-BB46-46B2E70F3E5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872862BA-9C31-3347-9C63-DEDDC7A1C1A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EFB5A476-98FE-F34F-8845-9EEE5F083CF3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43278054-3932-DD46-863A-496524C5B7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26286EAD-B55E-C349-9E17-471AA1025A3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8EEEDC03-1FEF-9940-AE2C-6E24EC02879A}"/>
                    </a:ext>
                  </a:extLst>
                </p:cNvPr>
                <p:cNvCxnSpPr>
                  <a:cxnSpLocks/>
                  <a:stCxn id="104" idx="3"/>
                  <a:endCxn id="117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21651649-3547-9E4A-9288-2F9759CED91C}"/>
                    </a:ext>
                  </a:extLst>
                </p:cNvPr>
                <p:cNvCxnSpPr>
                  <a:cxnSpLocks/>
                  <a:stCxn id="109" idx="3"/>
                  <a:endCxn id="112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E544AD36-1836-E44D-A26F-F66A50ED3CDD}"/>
                    </a:ext>
                  </a:extLst>
                </p:cNvPr>
                <p:cNvCxnSpPr>
                  <a:cxnSpLocks/>
                  <a:stCxn id="118" idx="3"/>
                  <a:endCxn id="115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1F8B558C-C1BE-0242-95FD-8A9E1DF8C8F3}"/>
                    </a:ext>
                  </a:extLst>
                </p:cNvPr>
                <p:cNvCxnSpPr>
                  <a:cxnSpLocks/>
                  <a:stCxn id="103" idx="3"/>
                  <a:endCxn id="110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EFE5E451-B80E-E848-BD9A-D2600271C83C}"/>
                  </a:ext>
                </a:extLst>
              </p:cNvPr>
              <p:cNvGrpSpPr/>
              <p:nvPr/>
            </p:nvGrpSpPr>
            <p:grpSpPr>
              <a:xfrm>
                <a:off x="10039229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0162021F-A648-C248-92A2-267464FE811A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1A433342-C1FB-E948-BA8D-38D9E75CCF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513FB50E-466D-F541-A2E1-9B8C6268A5FA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6C3A77B9-66B1-AF47-B65C-47B46E5A900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A1C7EE7D-5B3A-B748-8FB3-E4CA9A899F9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68DE6B34-9320-A34F-8BC9-9CB1A3364F92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867829E4-9C0E-1247-B870-DD6125B8737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B534DB35-419A-5549-ADC5-C003295ED9D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23368F69-C173-E84B-A719-785779A1CE86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660E6EE9-A911-6A40-99D4-7CF36712139B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04C9EB83-6928-F640-A5E2-5903EE919F1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31DEED2B-D05B-8144-BF60-574B5716591F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009E836D-6329-DD4F-9655-1B2EF49AA19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6A13146E-254D-B444-AD06-F2E61292408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073D45A5-37B5-4A40-A4FA-46D1D0B266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01E5C434-1575-484D-99EC-1C3A1CAE2B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57303ECC-0F2E-D34A-91AC-AB51ED9D4B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33C9B353-EA38-F946-B340-9E9703D66091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47BFAAFE-8DAD-F649-89F1-A44B35C9093C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A33D71FD-FCB2-4948-8F44-4DFD9B0A5D5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19FBFFDB-39B4-A748-A36F-7514D0B78B5D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6BF438F2-5210-2044-9E0E-9C8CBA6F16F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A0CED0BE-32A8-9D4B-B11F-C9467ABAF9D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66D7180F-FD1C-3248-B758-8C2D7B299182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02A4F85C-299F-8047-ACC0-023A3DACB419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C3EF575C-3970-F942-8C81-8CA0074E4B3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237834DE-3443-5F4F-816E-98638035B3BF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04BF0274-A3E0-3B47-A670-3296FBB3A58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98F19C51-BA2E-6340-AD41-DC31A528817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A5D067B6-3FA9-8248-A350-CBC9F906C5A1}"/>
                    </a:ext>
                  </a:extLst>
                </p:cNvPr>
                <p:cNvCxnSpPr>
                  <a:cxnSpLocks/>
                  <a:stCxn id="138" idx="3"/>
                  <a:endCxn id="151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BB197044-264F-CB44-BF0E-78CCD126CEBD}"/>
                    </a:ext>
                  </a:extLst>
                </p:cNvPr>
                <p:cNvCxnSpPr>
                  <a:cxnSpLocks/>
                  <a:stCxn id="143" idx="3"/>
                  <a:endCxn id="146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2FDA547E-95C0-974A-A57D-8FB9320051C2}"/>
                    </a:ext>
                  </a:extLst>
                </p:cNvPr>
                <p:cNvCxnSpPr>
                  <a:cxnSpLocks/>
                  <a:stCxn id="152" idx="3"/>
                  <a:endCxn id="149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17F99D49-E9D5-624F-8558-FDF08E4F0C3F}"/>
                    </a:ext>
                  </a:extLst>
                </p:cNvPr>
                <p:cNvCxnSpPr>
                  <a:cxnSpLocks/>
                  <a:stCxn id="137" idx="3"/>
                  <a:endCxn id="144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F8ED9FF4-9656-2446-8E0E-EA2EB5A949CF}"/>
                  </a:ext>
                </a:extLst>
              </p:cNvPr>
              <p:cNvGrpSpPr/>
              <p:nvPr/>
            </p:nvGrpSpPr>
            <p:grpSpPr>
              <a:xfrm>
                <a:off x="11519247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805C2108-3A60-5B43-A065-BB61FA1048C1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DF9EB8E5-EF93-C541-8E4B-1E29662D8A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9A53A3A3-04E7-B64F-A2B7-363025428D67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6399C465-6883-7045-8CCD-45D7C74250E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0BD2EEC8-AA3A-AF4A-A36A-9A96436551A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0F628E53-75C1-8E4F-996C-AC92ACEB941F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8D90480E-2AF8-6840-A8C5-2881A449D17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405C6927-6D12-954B-A448-310EB147F98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46D36B59-6E5D-7D46-A28C-215ED0ED0833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2EA430E3-47C6-6742-A951-978E0E22D2F8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80" name="Rectangle 179">
                    <a:extLst>
                      <a:ext uri="{FF2B5EF4-FFF2-40B4-BE49-F238E27FC236}">
                        <a16:creationId xmlns:a16="http://schemas.microsoft.com/office/drawing/2014/main" id="{AC70B61F-C884-B045-B648-C32035C31F4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1" name="Rectangle 180">
                    <a:extLst>
                      <a:ext uri="{FF2B5EF4-FFF2-40B4-BE49-F238E27FC236}">
                        <a16:creationId xmlns:a16="http://schemas.microsoft.com/office/drawing/2014/main" id="{AD4DDF2D-F7EC-E84D-AAB3-B1B6A3B6B2A5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" name="Rectangle 181">
                    <a:extLst>
                      <a:ext uri="{FF2B5EF4-FFF2-40B4-BE49-F238E27FC236}">
                        <a16:creationId xmlns:a16="http://schemas.microsoft.com/office/drawing/2014/main" id="{5AFE106F-9EEC-F54E-9374-7218262D3E2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D883C2A6-B375-B84B-A036-A57789BFEE8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26717F33-6BE5-6D4A-8BF4-974929FBE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54C1891A-D328-D74C-A4C8-A1018B319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8B0E2D51-E207-AB49-952B-E54FE46AFF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FA37D528-A953-6C4C-8F1E-843B5CB89E2C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00201565-08F6-C94B-8059-264F01735FB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EC8DDE27-D9EE-554C-B7B4-BFF6FD51BFC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1C7335BC-8700-2C43-8BB7-DA8888FBC8D1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B85A45CA-9C5D-794A-8B6E-82D4D24D4E3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952AEA8B-C395-5A48-A060-08E14396975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F6795575-C0C6-2C48-AFA3-114E4401E741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EC6F59E3-C371-F74B-8CB6-FFF8B40E55A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A446CC21-0BB6-2D4E-9CA1-DF74BABFDCC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E4E495AB-84F4-E143-8323-C41CF2D39C75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BDC5DA3E-4D8C-4241-A405-CDCCC8240A6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691A9FCD-2978-6B41-A5E7-BEDF01BEC12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5FB96DC4-CF0B-B942-ACAD-834CFFD3D3EE}"/>
                    </a:ext>
                  </a:extLst>
                </p:cNvPr>
                <p:cNvCxnSpPr>
                  <a:cxnSpLocks/>
                  <a:stCxn id="172" idx="3"/>
                  <a:endCxn id="185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87432B48-9B94-EA49-8908-E13AECDAB2D6}"/>
                    </a:ext>
                  </a:extLst>
                </p:cNvPr>
                <p:cNvCxnSpPr>
                  <a:cxnSpLocks/>
                  <a:stCxn id="177" idx="3"/>
                  <a:endCxn id="180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4347EE77-8D25-D94A-9301-135808AB6EDA}"/>
                    </a:ext>
                  </a:extLst>
                </p:cNvPr>
                <p:cNvCxnSpPr>
                  <a:cxnSpLocks/>
                  <a:stCxn id="186" idx="3"/>
                  <a:endCxn id="183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18DFDE37-6752-3741-9093-CAF8BE2456FC}"/>
                    </a:ext>
                  </a:extLst>
                </p:cNvPr>
                <p:cNvCxnSpPr>
                  <a:cxnSpLocks/>
                  <a:stCxn id="171" idx="3"/>
                  <a:endCxn id="178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24749AA7-574B-8A4B-B2EA-292110A9F87B}"/>
                  </a:ext>
                </a:extLst>
              </p:cNvPr>
              <p:cNvGrpSpPr/>
              <p:nvPr/>
            </p:nvGrpSpPr>
            <p:grpSpPr>
              <a:xfrm>
                <a:off x="12998492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12969219-238A-7D42-9F6B-1286A3B1F8C3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BB9CE7C1-080D-0744-A831-5E0B8C4720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6A433499-BF78-1949-9F97-81258F8AB2AF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218" name="Rectangle 217">
                    <a:extLst>
                      <a:ext uri="{FF2B5EF4-FFF2-40B4-BE49-F238E27FC236}">
                        <a16:creationId xmlns:a16="http://schemas.microsoft.com/office/drawing/2014/main" id="{855B7B6F-E98A-3F4B-AB63-0A2E9AEB309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19" name="Rectangle 218">
                    <a:extLst>
                      <a:ext uri="{FF2B5EF4-FFF2-40B4-BE49-F238E27FC236}">
                        <a16:creationId xmlns:a16="http://schemas.microsoft.com/office/drawing/2014/main" id="{C2FCB6FB-8EF1-B740-A572-4FF6799AD4B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0" name="Rectangle 219">
                    <a:extLst>
                      <a:ext uri="{FF2B5EF4-FFF2-40B4-BE49-F238E27FC236}">
                        <a16:creationId xmlns:a16="http://schemas.microsoft.com/office/drawing/2014/main" id="{CE898704-87E6-1B49-BDAD-2BD90003B9D0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1" name="Rectangle 220">
                    <a:extLst>
                      <a:ext uri="{FF2B5EF4-FFF2-40B4-BE49-F238E27FC236}">
                        <a16:creationId xmlns:a16="http://schemas.microsoft.com/office/drawing/2014/main" id="{B5FF2994-EB59-4B40-B85C-79F96B4EC28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2" name="Rectangle 221">
                    <a:extLst>
                      <a:ext uri="{FF2B5EF4-FFF2-40B4-BE49-F238E27FC236}">
                        <a16:creationId xmlns:a16="http://schemas.microsoft.com/office/drawing/2014/main" id="{EAD9D695-58AB-2440-9EE7-CC8785F8037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35403392-0F72-B448-9363-02964AB6260C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213" name="Rectangle 212">
                    <a:extLst>
                      <a:ext uri="{FF2B5EF4-FFF2-40B4-BE49-F238E27FC236}">
                        <a16:creationId xmlns:a16="http://schemas.microsoft.com/office/drawing/2014/main" id="{1F7F0330-BC0E-F648-BBC8-8F57E547FF9B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14" name="Rectangle 213">
                    <a:extLst>
                      <a:ext uri="{FF2B5EF4-FFF2-40B4-BE49-F238E27FC236}">
                        <a16:creationId xmlns:a16="http://schemas.microsoft.com/office/drawing/2014/main" id="{1C40FC27-448F-354C-AE6B-E886D4FD4EF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5" name="Rectangle 214">
                    <a:extLst>
                      <a:ext uri="{FF2B5EF4-FFF2-40B4-BE49-F238E27FC236}">
                        <a16:creationId xmlns:a16="http://schemas.microsoft.com/office/drawing/2014/main" id="{7D0B1644-EE56-6A42-8CE1-11C1F9AB1730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6" name="Rectangle 215">
                    <a:extLst>
                      <a:ext uri="{FF2B5EF4-FFF2-40B4-BE49-F238E27FC236}">
                        <a16:creationId xmlns:a16="http://schemas.microsoft.com/office/drawing/2014/main" id="{49E8D2C4-5E5A-F744-AE70-913B9FB2B89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202260B0-EBB4-B749-A318-2AC8DE11B8B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77AC4AF3-60C8-C74D-B22D-D0F851A1E5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D2E7FA4A-B369-3F4C-88D2-7B1B76B102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BC2DD3A5-C072-D244-8F38-F1A147A5BC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7" name="Group 196">
                  <a:extLst>
                    <a:ext uri="{FF2B5EF4-FFF2-40B4-BE49-F238E27FC236}">
                      <a16:creationId xmlns:a16="http://schemas.microsoft.com/office/drawing/2014/main" id="{134B3492-84A3-8B44-959B-F45C723208AC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208" name="Rectangle 207">
                    <a:extLst>
                      <a:ext uri="{FF2B5EF4-FFF2-40B4-BE49-F238E27FC236}">
                        <a16:creationId xmlns:a16="http://schemas.microsoft.com/office/drawing/2014/main" id="{F3D7921B-5344-D94C-A934-F071A13EDD5D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09" name="Rectangle 208">
                    <a:extLst>
                      <a:ext uri="{FF2B5EF4-FFF2-40B4-BE49-F238E27FC236}">
                        <a16:creationId xmlns:a16="http://schemas.microsoft.com/office/drawing/2014/main" id="{F81A9BF8-DD37-3442-BB0D-DB18F62E9D8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0B12E81E-A6A2-E844-9A58-54D8674C3FF4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D663B3E5-B301-CC43-8843-9B8BAA51CB7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95A4A112-C532-1A48-841B-0175D920DD0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98" name="Group 197">
                  <a:extLst>
                    <a:ext uri="{FF2B5EF4-FFF2-40B4-BE49-F238E27FC236}">
                      <a16:creationId xmlns:a16="http://schemas.microsoft.com/office/drawing/2014/main" id="{06626387-27FF-324F-B3D6-44D0EF5010F1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203" name="Rectangle 202">
                    <a:extLst>
                      <a:ext uri="{FF2B5EF4-FFF2-40B4-BE49-F238E27FC236}">
                        <a16:creationId xmlns:a16="http://schemas.microsoft.com/office/drawing/2014/main" id="{30511F49-3F0B-9A46-80B8-06CC95AB08EB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04" name="Rectangle 203">
                    <a:extLst>
                      <a:ext uri="{FF2B5EF4-FFF2-40B4-BE49-F238E27FC236}">
                        <a16:creationId xmlns:a16="http://schemas.microsoft.com/office/drawing/2014/main" id="{E1C7FF9A-AA07-034C-9B12-A6A80912529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5" name="Rectangle 204">
                    <a:extLst>
                      <a:ext uri="{FF2B5EF4-FFF2-40B4-BE49-F238E27FC236}">
                        <a16:creationId xmlns:a16="http://schemas.microsoft.com/office/drawing/2014/main" id="{2276C78C-0CC8-F247-ADD5-8CD9AD315239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6" name="Rectangle 205">
                    <a:extLst>
                      <a:ext uri="{FF2B5EF4-FFF2-40B4-BE49-F238E27FC236}">
                        <a16:creationId xmlns:a16="http://schemas.microsoft.com/office/drawing/2014/main" id="{E319B76A-96E0-F64B-BBEE-AFE709C57AC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7" name="Rectangle 206">
                    <a:extLst>
                      <a:ext uri="{FF2B5EF4-FFF2-40B4-BE49-F238E27FC236}">
                        <a16:creationId xmlns:a16="http://schemas.microsoft.com/office/drawing/2014/main" id="{11D6D17B-A991-DE4D-81E1-05EBA6CF872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57DA07C7-F56E-694A-820D-7AF1508F0B08}"/>
                    </a:ext>
                  </a:extLst>
                </p:cNvPr>
                <p:cNvCxnSpPr>
                  <a:cxnSpLocks/>
                  <a:stCxn id="206" idx="3"/>
                  <a:endCxn id="219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D4F1BB1F-44FC-3B4F-BC69-B90BB1A658AF}"/>
                    </a:ext>
                  </a:extLst>
                </p:cNvPr>
                <p:cNvCxnSpPr>
                  <a:cxnSpLocks/>
                  <a:stCxn id="211" idx="3"/>
                  <a:endCxn id="214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226CEAA7-22AD-6240-9EE3-0D8ED8E45793}"/>
                    </a:ext>
                  </a:extLst>
                </p:cNvPr>
                <p:cNvCxnSpPr>
                  <a:cxnSpLocks/>
                  <a:stCxn id="220" idx="3"/>
                  <a:endCxn id="217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DFAAF40E-C762-734D-BCAA-A095D49CB848}"/>
                    </a:ext>
                  </a:extLst>
                </p:cNvPr>
                <p:cNvCxnSpPr>
                  <a:cxnSpLocks/>
                  <a:stCxn id="205" idx="3"/>
                  <a:endCxn id="212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D1B91CE9-8D91-C948-A10C-C3C784615A98}"/>
                </a:ext>
              </a:extLst>
            </p:cNvPr>
            <p:cNvGrpSpPr/>
            <p:nvPr/>
          </p:nvGrpSpPr>
          <p:grpSpPr>
            <a:xfrm>
              <a:off x="5138077" y="2475922"/>
              <a:ext cx="9476192" cy="2000950"/>
              <a:chOff x="5599182" y="2021462"/>
              <a:chExt cx="9476192" cy="2000950"/>
            </a:xfrm>
          </p:grpSpPr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B5215514-F00C-6C4C-8B14-1FFD82961346}"/>
                  </a:ext>
                </a:extLst>
              </p:cNvPr>
              <p:cNvGrpSpPr/>
              <p:nvPr/>
            </p:nvGrpSpPr>
            <p:grpSpPr>
              <a:xfrm>
                <a:off x="5599182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2FD9EE52-8834-8949-850D-8D877415FD03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CF</a:t>
                  </a:r>
                </a:p>
              </p:txBody>
            </p: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38532EEA-6CB9-934A-BFD8-71899C297B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8" name="Group 397">
                  <a:extLst>
                    <a:ext uri="{FF2B5EF4-FFF2-40B4-BE49-F238E27FC236}">
                      <a16:creationId xmlns:a16="http://schemas.microsoft.com/office/drawing/2014/main" id="{82F995EF-79BC-5E43-AAD5-C69FF47E095A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424" name="Rectangle 423">
                    <a:extLst>
                      <a:ext uri="{FF2B5EF4-FFF2-40B4-BE49-F238E27FC236}">
                        <a16:creationId xmlns:a16="http://schemas.microsoft.com/office/drawing/2014/main" id="{F141141B-DEA0-064C-8E12-E9F06252D12A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425" name="Rectangle 424">
                    <a:extLst>
                      <a:ext uri="{FF2B5EF4-FFF2-40B4-BE49-F238E27FC236}">
                        <a16:creationId xmlns:a16="http://schemas.microsoft.com/office/drawing/2014/main" id="{D762BE05-A7FF-7940-8686-316B4F8E1B2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6" name="Rectangle 425">
                    <a:extLst>
                      <a:ext uri="{FF2B5EF4-FFF2-40B4-BE49-F238E27FC236}">
                        <a16:creationId xmlns:a16="http://schemas.microsoft.com/office/drawing/2014/main" id="{A0C8C50A-64FB-174A-86A1-E6A3E3808FEA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7" name="Rectangle 426">
                    <a:extLst>
                      <a:ext uri="{FF2B5EF4-FFF2-40B4-BE49-F238E27FC236}">
                        <a16:creationId xmlns:a16="http://schemas.microsoft.com/office/drawing/2014/main" id="{1C8041BE-8923-154C-9716-7A014100B3B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8" name="Rectangle 427">
                    <a:extLst>
                      <a:ext uri="{FF2B5EF4-FFF2-40B4-BE49-F238E27FC236}">
                        <a16:creationId xmlns:a16="http://schemas.microsoft.com/office/drawing/2014/main" id="{3B43695A-482C-7747-B919-F10F39B943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99" name="Group 398">
                  <a:extLst>
                    <a:ext uri="{FF2B5EF4-FFF2-40B4-BE49-F238E27FC236}">
                      <a16:creationId xmlns:a16="http://schemas.microsoft.com/office/drawing/2014/main" id="{05739982-A412-3548-8294-DB7534F3E5FD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419" name="Rectangle 418">
                    <a:extLst>
                      <a:ext uri="{FF2B5EF4-FFF2-40B4-BE49-F238E27FC236}">
                        <a16:creationId xmlns:a16="http://schemas.microsoft.com/office/drawing/2014/main" id="{265F138F-8651-2946-AA77-85E118DA428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420" name="Rectangle 419">
                    <a:extLst>
                      <a:ext uri="{FF2B5EF4-FFF2-40B4-BE49-F238E27FC236}">
                        <a16:creationId xmlns:a16="http://schemas.microsoft.com/office/drawing/2014/main" id="{455EC5E2-2716-8243-AC3E-7B7C170FAF5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1" name="Rectangle 420">
                    <a:extLst>
                      <a:ext uri="{FF2B5EF4-FFF2-40B4-BE49-F238E27FC236}">
                        <a16:creationId xmlns:a16="http://schemas.microsoft.com/office/drawing/2014/main" id="{B1DF99AC-6231-C641-9F83-10FFA41F3B1C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2" name="Rectangle 421">
                    <a:extLst>
                      <a:ext uri="{FF2B5EF4-FFF2-40B4-BE49-F238E27FC236}">
                        <a16:creationId xmlns:a16="http://schemas.microsoft.com/office/drawing/2014/main" id="{4933CC66-8B61-F144-B9F6-A304B447451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3" name="Rectangle 422">
                    <a:extLst>
                      <a:ext uri="{FF2B5EF4-FFF2-40B4-BE49-F238E27FC236}">
                        <a16:creationId xmlns:a16="http://schemas.microsoft.com/office/drawing/2014/main" id="{DD1AEB0F-0819-494C-9251-FB5FDBB8DCB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400" name="Straight Connector 399">
                  <a:extLst>
                    <a:ext uri="{FF2B5EF4-FFF2-40B4-BE49-F238E27FC236}">
                      <a16:creationId xmlns:a16="http://schemas.microsoft.com/office/drawing/2014/main" id="{9A0A80D4-6255-EF43-A6FA-C62C5D2B7B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226F8389-1866-CE46-8D93-59A684A2D7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id="{E89A7CC6-EC98-FA48-9DFD-21253C8DBB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03" name="Group 402">
                  <a:extLst>
                    <a:ext uri="{FF2B5EF4-FFF2-40B4-BE49-F238E27FC236}">
                      <a16:creationId xmlns:a16="http://schemas.microsoft.com/office/drawing/2014/main" id="{D151E507-61B9-0346-8B9D-F1E3B18AE93C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414" name="Rectangle 413">
                    <a:extLst>
                      <a:ext uri="{FF2B5EF4-FFF2-40B4-BE49-F238E27FC236}">
                        <a16:creationId xmlns:a16="http://schemas.microsoft.com/office/drawing/2014/main" id="{2341CD5E-787C-534B-A632-3CF649FB385C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415" name="Rectangle 414">
                    <a:extLst>
                      <a:ext uri="{FF2B5EF4-FFF2-40B4-BE49-F238E27FC236}">
                        <a16:creationId xmlns:a16="http://schemas.microsoft.com/office/drawing/2014/main" id="{00A2D342-8AC1-6F4B-9348-74C6A9ABB3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6" name="Rectangle 415">
                    <a:extLst>
                      <a:ext uri="{FF2B5EF4-FFF2-40B4-BE49-F238E27FC236}">
                        <a16:creationId xmlns:a16="http://schemas.microsoft.com/office/drawing/2014/main" id="{0BAA196B-42BC-4547-831A-CF8BE047B0DB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7" name="Rectangle 416">
                    <a:extLst>
                      <a:ext uri="{FF2B5EF4-FFF2-40B4-BE49-F238E27FC236}">
                        <a16:creationId xmlns:a16="http://schemas.microsoft.com/office/drawing/2014/main" id="{24580014-1A19-0145-9422-1BD12C3AF0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8" name="Rectangle 417">
                    <a:extLst>
                      <a:ext uri="{FF2B5EF4-FFF2-40B4-BE49-F238E27FC236}">
                        <a16:creationId xmlns:a16="http://schemas.microsoft.com/office/drawing/2014/main" id="{827E8094-4AE3-D24A-8BBE-7E1375806AC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04" name="Group 403">
                  <a:extLst>
                    <a:ext uri="{FF2B5EF4-FFF2-40B4-BE49-F238E27FC236}">
                      <a16:creationId xmlns:a16="http://schemas.microsoft.com/office/drawing/2014/main" id="{2429CEAD-2EC1-E74E-BDB9-391A4437D13C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409" name="Rectangle 408">
                    <a:extLst>
                      <a:ext uri="{FF2B5EF4-FFF2-40B4-BE49-F238E27FC236}">
                        <a16:creationId xmlns:a16="http://schemas.microsoft.com/office/drawing/2014/main" id="{9C7A17FE-7C4E-144D-9EDD-66A2F2009EE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410" name="Rectangle 409">
                    <a:extLst>
                      <a:ext uri="{FF2B5EF4-FFF2-40B4-BE49-F238E27FC236}">
                        <a16:creationId xmlns:a16="http://schemas.microsoft.com/office/drawing/2014/main" id="{5EC2B5E8-3347-B349-971C-513227CE6DE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1" name="Rectangle 410">
                    <a:extLst>
                      <a:ext uri="{FF2B5EF4-FFF2-40B4-BE49-F238E27FC236}">
                        <a16:creationId xmlns:a16="http://schemas.microsoft.com/office/drawing/2014/main" id="{F33BDBDE-4666-1741-9F85-2038BBC0FED0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2" name="Rectangle 411">
                    <a:extLst>
                      <a:ext uri="{FF2B5EF4-FFF2-40B4-BE49-F238E27FC236}">
                        <a16:creationId xmlns:a16="http://schemas.microsoft.com/office/drawing/2014/main" id="{9E6AAB09-8A4D-D748-915D-3CF0C8BFFFE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3" name="Rectangle 412">
                    <a:extLst>
                      <a:ext uri="{FF2B5EF4-FFF2-40B4-BE49-F238E27FC236}">
                        <a16:creationId xmlns:a16="http://schemas.microsoft.com/office/drawing/2014/main" id="{B8A8EA78-C028-994D-8451-B06B1A5DF3B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BA35BE68-497E-7A4A-B1C6-F877428B93A2}"/>
                    </a:ext>
                  </a:extLst>
                </p:cNvPr>
                <p:cNvCxnSpPr>
                  <a:cxnSpLocks/>
                  <a:stCxn id="412" idx="3"/>
                  <a:endCxn id="425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036DAE69-3A3C-4B4F-A06C-5BD3D9C0566B}"/>
                    </a:ext>
                  </a:extLst>
                </p:cNvPr>
                <p:cNvCxnSpPr>
                  <a:cxnSpLocks/>
                  <a:stCxn id="417" idx="3"/>
                  <a:endCxn id="420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449195B1-B6F4-9B4D-A24D-3B4720FE0DE4}"/>
                    </a:ext>
                  </a:extLst>
                </p:cNvPr>
                <p:cNvCxnSpPr>
                  <a:cxnSpLocks/>
                  <a:stCxn id="426" idx="3"/>
                  <a:endCxn id="423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52E0A1DF-8028-4941-B1A5-1937F635B1A0}"/>
                    </a:ext>
                  </a:extLst>
                </p:cNvPr>
                <p:cNvCxnSpPr>
                  <a:cxnSpLocks/>
                  <a:stCxn id="411" idx="3"/>
                  <a:endCxn id="418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B38964D6-F01C-EE4A-A9D8-0A6C3ADE71BD}"/>
                  </a:ext>
                </a:extLst>
              </p:cNvPr>
              <p:cNvGrpSpPr/>
              <p:nvPr/>
            </p:nvGrpSpPr>
            <p:grpSpPr>
              <a:xfrm>
                <a:off x="7078427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6C3DC1AD-D3E2-134E-A606-50CCAD0B4EA4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rgbClr val="CF98FF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St</a:t>
                  </a:r>
                </a:p>
              </p:txBody>
            </p: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8EBC6CDF-855C-9C4E-A09F-8338CE25C1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65" name="Group 364">
                  <a:extLst>
                    <a:ext uri="{FF2B5EF4-FFF2-40B4-BE49-F238E27FC236}">
                      <a16:creationId xmlns:a16="http://schemas.microsoft.com/office/drawing/2014/main" id="{B00B4684-680D-D042-B135-0766C3D0B543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391" name="Rectangle 390">
                    <a:extLst>
                      <a:ext uri="{FF2B5EF4-FFF2-40B4-BE49-F238E27FC236}">
                        <a16:creationId xmlns:a16="http://schemas.microsoft.com/office/drawing/2014/main" id="{34FF3611-C2D4-DD47-8C99-A793D306BDC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392" name="Rectangle 391">
                    <a:extLst>
                      <a:ext uri="{FF2B5EF4-FFF2-40B4-BE49-F238E27FC236}">
                        <a16:creationId xmlns:a16="http://schemas.microsoft.com/office/drawing/2014/main" id="{8B6D3D13-8906-4F4E-9F84-9B4A5F933AA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3" name="Rectangle 392">
                    <a:extLst>
                      <a:ext uri="{FF2B5EF4-FFF2-40B4-BE49-F238E27FC236}">
                        <a16:creationId xmlns:a16="http://schemas.microsoft.com/office/drawing/2014/main" id="{8E7C7029-8604-B840-A30F-543A0301ED94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4" name="Rectangle 393">
                    <a:extLst>
                      <a:ext uri="{FF2B5EF4-FFF2-40B4-BE49-F238E27FC236}">
                        <a16:creationId xmlns:a16="http://schemas.microsoft.com/office/drawing/2014/main" id="{DEA9E409-A0EC-E54D-9B0D-C438F603E4B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5" name="Rectangle 394">
                    <a:extLst>
                      <a:ext uri="{FF2B5EF4-FFF2-40B4-BE49-F238E27FC236}">
                        <a16:creationId xmlns:a16="http://schemas.microsoft.com/office/drawing/2014/main" id="{890A3F46-0DD0-3C45-B867-72C0359802D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66" name="Group 365">
                  <a:extLst>
                    <a:ext uri="{FF2B5EF4-FFF2-40B4-BE49-F238E27FC236}">
                      <a16:creationId xmlns:a16="http://schemas.microsoft.com/office/drawing/2014/main" id="{61D85F01-2C6D-304E-B56C-984CD1321723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386" name="Rectangle 385">
                    <a:extLst>
                      <a:ext uri="{FF2B5EF4-FFF2-40B4-BE49-F238E27FC236}">
                        <a16:creationId xmlns:a16="http://schemas.microsoft.com/office/drawing/2014/main" id="{9A56E055-6FA2-094C-9178-757A073D990C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387" name="Rectangle 386">
                    <a:extLst>
                      <a:ext uri="{FF2B5EF4-FFF2-40B4-BE49-F238E27FC236}">
                        <a16:creationId xmlns:a16="http://schemas.microsoft.com/office/drawing/2014/main" id="{3736A73F-96EB-AC46-BEE0-D1D96DA05F6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8" name="Rectangle 387">
                    <a:extLst>
                      <a:ext uri="{FF2B5EF4-FFF2-40B4-BE49-F238E27FC236}">
                        <a16:creationId xmlns:a16="http://schemas.microsoft.com/office/drawing/2014/main" id="{F8F7F8C0-7175-1B48-9BB2-CCA202D5D97F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9" name="Rectangle 388">
                    <a:extLst>
                      <a:ext uri="{FF2B5EF4-FFF2-40B4-BE49-F238E27FC236}">
                        <a16:creationId xmlns:a16="http://schemas.microsoft.com/office/drawing/2014/main" id="{A7651293-3D3F-5842-A79B-396A09FEEC1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0" name="Rectangle 389">
                    <a:extLst>
                      <a:ext uri="{FF2B5EF4-FFF2-40B4-BE49-F238E27FC236}">
                        <a16:creationId xmlns:a16="http://schemas.microsoft.com/office/drawing/2014/main" id="{E9119528-767D-8643-9256-B7670DADB4C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2BEA6098-F55E-0041-BB66-121F1DB39D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1CE27E9F-F1A3-454E-8D59-0FCDE009C9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6325D31B-7BC3-8A47-91E8-CC866837B6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0" name="Group 369">
                  <a:extLst>
                    <a:ext uri="{FF2B5EF4-FFF2-40B4-BE49-F238E27FC236}">
                      <a16:creationId xmlns:a16="http://schemas.microsoft.com/office/drawing/2014/main" id="{609AA546-7246-0246-BADC-46D06E321565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381" name="Rectangle 380">
                    <a:extLst>
                      <a:ext uri="{FF2B5EF4-FFF2-40B4-BE49-F238E27FC236}">
                        <a16:creationId xmlns:a16="http://schemas.microsoft.com/office/drawing/2014/main" id="{D7BDB20C-7B16-0645-B13E-5666E474EEA9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382" name="Rectangle 381">
                    <a:extLst>
                      <a:ext uri="{FF2B5EF4-FFF2-40B4-BE49-F238E27FC236}">
                        <a16:creationId xmlns:a16="http://schemas.microsoft.com/office/drawing/2014/main" id="{79F36750-FF70-5B43-849E-EC6350BA0C0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3" name="Rectangle 382">
                    <a:extLst>
                      <a:ext uri="{FF2B5EF4-FFF2-40B4-BE49-F238E27FC236}">
                        <a16:creationId xmlns:a16="http://schemas.microsoft.com/office/drawing/2014/main" id="{0ACE9665-CE82-D64A-A853-41395A62C651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4" name="Rectangle 383">
                    <a:extLst>
                      <a:ext uri="{FF2B5EF4-FFF2-40B4-BE49-F238E27FC236}">
                        <a16:creationId xmlns:a16="http://schemas.microsoft.com/office/drawing/2014/main" id="{F1479EB8-D091-C24F-8811-2890C553803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5" name="Rectangle 384">
                    <a:extLst>
                      <a:ext uri="{FF2B5EF4-FFF2-40B4-BE49-F238E27FC236}">
                        <a16:creationId xmlns:a16="http://schemas.microsoft.com/office/drawing/2014/main" id="{80DDCB6A-54AA-9149-A008-98EEC8F341D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71" name="Group 370">
                  <a:extLst>
                    <a:ext uri="{FF2B5EF4-FFF2-40B4-BE49-F238E27FC236}">
                      <a16:creationId xmlns:a16="http://schemas.microsoft.com/office/drawing/2014/main" id="{43990B2B-B1C3-3047-A19D-DEA1795217CD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376" name="Rectangle 375">
                    <a:extLst>
                      <a:ext uri="{FF2B5EF4-FFF2-40B4-BE49-F238E27FC236}">
                        <a16:creationId xmlns:a16="http://schemas.microsoft.com/office/drawing/2014/main" id="{2B8BE307-B935-7D43-ACBB-D612862DEF68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377" name="Rectangle 376">
                    <a:extLst>
                      <a:ext uri="{FF2B5EF4-FFF2-40B4-BE49-F238E27FC236}">
                        <a16:creationId xmlns:a16="http://schemas.microsoft.com/office/drawing/2014/main" id="{66B80710-9E77-0340-AFC6-6178DCCBCF4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8" name="Rectangle 377">
                    <a:extLst>
                      <a:ext uri="{FF2B5EF4-FFF2-40B4-BE49-F238E27FC236}">
                        <a16:creationId xmlns:a16="http://schemas.microsoft.com/office/drawing/2014/main" id="{4F59E1B0-0349-AC4D-B42A-5DBB7B4135B2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9" name="Rectangle 378">
                    <a:extLst>
                      <a:ext uri="{FF2B5EF4-FFF2-40B4-BE49-F238E27FC236}">
                        <a16:creationId xmlns:a16="http://schemas.microsoft.com/office/drawing/2014/main" id="{AD8D93F7-1484-474D-9D56-CA2FD158F14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0" name="Rectangle 379">
                    <a:extLst>
                      <a:ext uri="{FF2B5EF4-FFF2-40B4-BE49-F238E27FC236}">
                        <a16:creationId xmlns:a16="http://schemas.microsoft.com/office/drawing/2014/main" id="{1FDD0B0C-8EA5-5A46-9745-D06CF4CB299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588255F5-7615-7145-8566-4E32B8F89BE4}"/>
                    </a:ext>
                  </a:extLst>
                </p:cNvPr>
                <p:cNvCxnSpPr>
                  <a:cxnSpLocks/>
                  <a:stCxn id="379" idx="3"/>
                  <a:endCxn id="392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ADD08E0E-1128-D045-B8E3-3E6498AE3D1D}"/>
                    </a:ext>
                  </a:extLst>
                </p:cNvPr>
                <p:cNvCxnSpPr>
                  <a:cxnSpLocks/>
                  <a:stCxn id="384" idx="3"/>
                  <a:endCxn id="387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DA8D2B01-BC75-344A-9E18-3B7963200116}"/>
                    </a:ext>
                  </a:extLst>
                </p:cNvPr>
                <p:cNvCxnSpPr>
                  <a:cxnSpLocks/>
                  <a:stCxn id="393" idx="3"/>
                  <a:endCxn id="390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92453CAE-7E20-AD43-86A2-B9D6EED057DF}"/>
                    </a:ext>
                  </a:extLst>
                </p:cNvPr>
                <p:cNvCxnSpPr>
                  <a:cxnSpLocks/>
                  <a:stCxn id="378" idx="3"/>
                  <a:endCxn id="385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BB69493F-B2A2-574A-8DDF-9229912206C8}"/>
                  </a:ext>
                </a:extLst>
              </p:cNvPr>
              <p:cNvGrpSpPr/>
              <p:nvPr/>
            </p:nvGrpSpPr>
            <p:grpSpPr>
              <a:xfrm>
                <a:off x="8559984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8C92CF7B-8CB2-4348-B992-146652D759D5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5E53A317-9D5E-6949-91BB-F71D05F000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2" name="Group 331">
                  <a:extLst>
                    <a:ext uri="{FF2B5EF4-FFF2-40B4-BE49-F238E27FC236}">
                      <a16:creationId xmlns:a16="http://schemas.microsoft.com/office/drawing/2014/main" id="{011665AA-0437-E04B-B76E-E7A10567B935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358" name="Rectangle 357">
                    <a:extLst>
                      <a:ext uri="{FF2B5EF4-FFF2-40B4-BE49-F238E27FC236}">
                        <a16:creationId xmlns:a16="http://schemas.microsoft.com/office/drawing/2014/main" id="{06BF9BE6-BB10-A44A-94DD-267EEEFAC33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359" name="Rectangle 358">
                    <a:extLst>
                      <a:ext uri="{FF2B5EF4-FFF2-40B4-BE49-F238E27FC236}">
                        <a16:creationId xmlns:a16="http://schemas.microsoft.com/office/drawing/2014/main" id="{A11B5488-CBF9-324D-BB51-E1BD2BB46A7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0" name="Rectangle 359">
                    <a:extLst>
                      <a:ext uri="{FF2B5EF4-FFF2-40B4-BE49-F238E27FC236}">
                        <a16:creationId xmlns:a16="http://schemas.microsoft.com/office/drawing/2014/main" id="{85DD3803-CCDD-0343-977B-F04656A4FD5A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1" name="Rectangle 360">
                    <a:extLst>
                      <a:ext uri="{FF2B5EF4-FFF2-40B4-BE49-F238E27FC236}">
                        <a16:creationId xmlns:a16="http://schemas.microsoft.com/office/drawing/2014/main" id="{0175D2A7-368D-7A45-9B7C-B52D77E31BB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2" name="Rectangle 361">
                    <a:extLst>
                      <a:ext uri="{FF2B5EF4-FFF2-40B4-BE49-F238E27FC236}">
                        <a16:creationId xmlns:a16="http://schemas.microsoft.com/office/drawing/2014/main" id="{102B1542-FB59-EF48-888C-7FDDFD0691A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33" name="Group 332">
                  <a:extLst>
                    <a:ext uri="{FF2B5EF4-FFF2-40B4-BE49-F238E27FC236}">
                      <a16:creationId xmlns:a16="http://schemas.microsoft.com/office/drawing/2014/main" id="{1DB72742-09B2-D144-9F31-4A0B1822CBAA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353" name="Rectangle 352">
                    <a:extLst>
                      <a:ext uri="{FF2B5EF4-FFF2-40B4-BE49-F238E27FC236}">
                        <a16:creationId xmlns:a16="http://schemas.microsoft.com/office/drawing/2014/main" id="{67CA6B63-9BD8-104E-AE2C-9E2C9BD86AD8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354" name="Rectangle 353">
                    <a:extLst>
                      <a:ext uri="{FF2B5EF4-FFF2-40B4-BE49-F238E27FC236}">
                        <a16:creationId xmlns:a16="http://schemas.microsoft.com/office/drawing/2014/main" id="{B86FC62D-BC3A-EB44-ADD0-16A1BA99F8F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5" name="Rectangle 354">
                    <a:extLst>
                      <a:ext uri="{FF2B5EF4-FFF2-40B4-BE49-F238E27FC236}">
                        <a16:creationId xmlns:a16="http://schemas.microsoft.com/office/drawing/2014/main" id="{DBA7B035-D6B2-304A-95E9-496642C8D6AF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6" name="Rectangle 355">
                    <a:extLst>
                      <a:ext uri="{FF2B5EF4-FFF2-40B4-BE49-F238E27FC236}">
                        <a16:creationId xmlns:a16="http://schemas.microsoft.com/office/drawing/2014/main" id="{D4E668CC-4537-AD42-9EF6-1DC72ADF665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7" name="Rectangle 356">
                    <a:extLst>
                      <a:ext uri="{FF2B5EF4-FFF2-40B4-BE49-F238E27FC236}">
                        <a16:creationId xmlns:a16="http://schemas.microsoft.com/office/drawing/2014/main" id="{446DF4B6-EAD9-A146-A4FB-9C70B13FB4C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1984D025-0115-9340-9D50-C305D61855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586FF244-5326-EF47-A0DD-5A7B1B5169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D6358024-E681-7244-959F-AAFAEA7F45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7" name="Group 336">
                  <a:extLst>
                    <a:ext uri="{FF2B5EF4-FFF2-40B4-BE49-F238E27FC236}">
                      <a16:creationId xmlns:a16="http://schemas.microsoft.com/office/drawing/2014/main" id="{0C4BF966-C73D-2344-AE2F-A2974430693F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348" name="Rectangle 347">
                    <a:extLst>
                      <a:ext uri="{FF2B5EF4-FFF2-40B4-BE49-F238E27FC236}">
                        <a16:creationId xmlns:a16="http://schemas.microsoft.com/office/drawing/2014/main" id="{5E08DA74-D79D-5042-A9E4-9F113342D7EB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349" name="Rectangle 348">
                    <a:extLst>
                      <a:ext uri="{FF2B5EF4-FFF2-40B4-BE49-F238E27FC236}">
                        <a16:creationId xmlns:a16="http://schemas.microsoft.com/office/drawing/2014/main" id="{C81ABB29-A8F2-354D-8E87-EA2D39EDD14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0" name="Rectangle 349">
                    <a:extLst>
                      <a:ext uri="{FF2B5EF4-FFF2-40B4-BE49-F238E27FC236}">
                        <a16:creationId xmlns:a16="http://schemas.microsoft.com/office/drawing/2014/main" id="{13A6E1C2-A7D2-4141-A9EC-EB2F880D97B2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1" name="Rectangle 350">
                    <a:extLst>
                      <a:ext uri="{FF2B5EF4-FFF2-40B4-BE49-F238E27FC236}">
                        <a16:creationId xmlns:a16="http://schemas.microsoft.com/office/drawing/2014/main" id="{56F2F1DB-BCB5-9543-B128-688CED3DCC6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2" name="Rectangle 351">
                    <a:extLst>
                      <a:ext uri="{FF2B5EF4-FFF2-40B4-BE49-F238E27FC236}">
                        <a16:creationId xmlns:a16="http://schemas.microsoft.com/office/drawing/2014/main" id="{323000BF-E9CB-254A-B809-C57D75345EC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38" name="Group 337">
                  <a:extLst>
                    <a:ext uri="{FF2B5EF4-FFF2-40B4-BE49-F238E27FC236}">
                      <a16:creationId xmlns:a16="http://schemas.microsoft.com/office/drawing/2014/main" id="{AD406C4E-94FC-1449-832C-A52CDA8C630F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343" name="Rectangle 342">
                    <a:extLst>
                      <a:ext uri="{FF2B5EF4-FFF2-40B4-BE49-F238E27FC236}">
                        <a16:creationId xmlns:a16="http://schemas.microsoft.com/office/drawing/2014/main" id="{74187955-DE58-5F45-9472-50F1C6651CB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344" name="Rectangle 343">
                    <a:extLst>
                      <a:ext uri="{FF2B5EF4-FFF2-40B4-BE49-F238E27FC236}">
                        <a16:creationId xmlns:a16="http://schemas.microsoft.com/office/drawing/2014/main" id="{4A2275AC-7398-3848-B043-AEEAC31C4A9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5" name="Rectangle 344">
                    <a:extLst>
                      <a:ext uri="{FF2B5EF4-FFF2-40B4-BE49-F238E27FC236}">
                        <a16:creationId xmlns:a16="http://schemas.microsoft.com/office/drawing/2014/main" id="{66AEF1F2-18FA-4A4C-8AFC-F84059E2EFA2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6" name="Rectangle 345">
                    <a:extLst>
                      <a:ext uri="{FF2B5EF4-FFF2-40B4-BE49-F238E27FC236}">
                        <a16:creationId xmlns:a16="http://schemas.microsoft.com/office/drawing/2014/main" id="{5E5C6D03-0EA3-B345-82C0-2CA5138AAC3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7" name="Rectangle 346">
                    <a:extLst>
                      <a:ext uri="{FF2B5EF4-FFF2-40B4-BE49-F238E27FC236}">
                        <a16:creationId xmlns:a16="http://schemas.microsoft.com/office/drawing/2014/main" id="{C7F20FD4-6BBB-9543-B8F4-F61C40FFD0D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C9FC69C2-0A3F-5D47-95DD-21846A0ADFE4}"/>
                    </a:ext>
                  </a:extLst>
                </p:cNvPr>
                <p:cNvCxnSpPr>
                  <a:cxnSpLocks/>
                  <a:stCxn id="346" idx="3"/>
                  <a:endCxn id="359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CB379F7D-FCB0-954F-A474-09E61EA4A7DB}"/>
                    </a:ext>
                  </a:extLst>
                </p:cNvPr>
                <p:cNvCxnSpPr>
                  <a:cxnSpLocks/>
                  <a:stCxn id="351" idx="3"/>
                  <a:endCxn id="354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29334E5B-5285-3C44-9FF7-24F29C1F4E6F}"/>
                    </a:ext>
                  </a:extLst>
                </p:cNvPr>
                <p:cNvCxnSpPr>
                  <a:cxnSpLocks/>
                  <a:stCxn id="360" idx="3"/>
                  <a:endCxn id="357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F7F4A8C0-BFE7-724B-AD29-5DECB3C41C10}"/>
                    </a:ext>
                  </a:extLst>
                </p:cNvPr>
                <p:cNvCxnSpPr>
                  <a:cxnSpLocks/>
                  <a:stCxn id="345" idx="3"/>
                  <a:endCxn id="352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CF269F7D-143D-3145-9A36-0E8CC4811AFA}"/>
                  </a:ext>
                </a:extLst>
              </p:cNvPr>
              <p:cNvGrpSpPr/>
              <p:nvPr/>
            </p:nvGrpSpPr>
            <p:grpSpPr>
              <a:xfrm>
                <a:off x="10039229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CBD2C3FE-5E3D-8446-B1B4-2D87A58C5F0D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298" name="Straight Connector 297">
                  <a:extLst>
                    <a:ext uri="{FF2B5EF4-FFF2-40B4-BE49-F238E27FC236}">
                      <a16:creationId xmlns:a16="http://schemas.microsoft.com/office/drawing/2014/main" id="{3ABA1D79-60D2-264A-9650-C2F7CFCB97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9" name="Group 298">
                  <a:extLst>
                    <a:ext uri="{FF2B5EF4-FFF2-40B4-BE49-F238E27FC236}">
                      <a16:creationId xmlns:a16="http://schemas.microsoft.com/office/drawing/2014/main" id="{3869049B-76D3-434D-A5C8-116C1DF436B0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325" name="Rectangle 324">
                    <a:extLst>
                      <a:ext uri="{FF2B5EF4-FFF2-40B4-BE49-F238E27FC236}">
                        <a16:creationId xmlns:a16="http://schemas.microsoft.com/office/drawing/2014/main" id="{37AB9A1B-C63F-BD41-8492-74160623C90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326" name="Rectangle 325">
                    <a:extLst>
                      <a:ext uri="{FF2B5EF4-FFF2-40B4-BE49-F238E27FC236}">
                        <a16:creationId xmlns:a16="http://schemas.microsoft.com/office/drawing/2014/main" id="{20E7CC6F-478E-4640-89E3-6C433ED9BAD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7" name="Rectangle 326">
                    <a:extLst>
                      <a:ext uri="{FF2B5EF4-FFF2-40B4-BE49-F238E27FC236}">
                        <a16:creationId xmlns:a16="http://schemas.microsoft.com/office/drawing/2014/main" id="{11879BAD-D883-D54C-AC10-65DB494B2190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8" name="Rectangle 327">
                    <a:extLst>
                      <a:ext uri="{FF2B5EF4-FFF2-40B4-BE49-F238E27FC236}">
                        <a16:creationId xmlns:a16="http://schemas.microsoft.com/office/drawing/2014/main" id="{B6A43D7B-C086-4D45-A39C-3F24745BCD5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1ECECFE3-E314-2F43-88EC-1B791027914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00" name="Group 299">
                  <a:extLst>
                    <a:ext uri="{FF2B5EF4-FFF2-40B4-BE49-F238E27FC236}">
                      <a16:creationId xmlns:a16="http://schemas.microsoft.com/office/drawing/2014/main" id="{018E2AA4-40F1-BC44-80AA-E1161879ADAD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320" name="Rectangle 319">
                    <a:extLst>
                      <a:ext uri="{FF2B5EF4-FFF2-40B4-BE49-F238E27FC236}">
                        <a16:creationId xmlns:a16="http://schemas.microsoft.com/office/drawing/2014/main" id="{FF4E091F-FB34-B840-B518-909B1A804294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321" name="Rectangle 320">
                    <a:extLst>
                      <a:ext uri="{FF2B5EF4-FFF2-40B4-BE49-F238E27FC236}">
                        <a16:creationId xmlns:a16="http://schemas.microsoft.com/office/drawing/2014/main" id="{EA1361B4-2007-204C-89B4-6F973A0CF26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2" name="Rectangle 321">
                    <a:extLst>
                      <a:ext uri="{FF2B5EF4-FFF2-40B4-BE49-F238E27FC236}">
                        <a16:creationId xmlns:a16="http://schemas.microsoft.com/office/drawing/2014/main" id="{54E84445-C710-4C4C-8AA5-9942F075E6A4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3" name="Rectangle 322">
                    <a:extLst>
                      <a:ext uri="{FF2B5EF4-FFF2-40B4-BE49-F238E27FC236}">
                        <a16:creationId xmlns:a16="http://schemas.microsoft.com/office/drawing/2014/main" id="{C6DA27DD-E17F-AF48-9DBE-9831278B0D2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4" name="Rectangle 323">
                    <a:extLst>
                      <a:ext uri="{FF2B5EF4-FFF2-40B4-BE49-F238E27FC236}">
                        <a16:creationId xmlns:a16="http://schemas.microsoft.com/office/drawing/2014/main" id="{8ED363A4-5776-5649-A2E8-072F54AF3FD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27EE2CFA-E661-A745-860F-2BD3ABB9F6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AC6AAA14-A644-5B46-A13F-D2C3E77F24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007AD5A3-453B-AA47-86D8-05E6AE3A66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4" name="Group 303">
                  <a:extLst>
                    <a:ext uri="{FF2B5EF4-FFF2-40B4-BE49-F238E27FC236}">
                      <a16:creationId xmlns:a16="http://schemas.microsoft.com/office/drawing/2014/main" id="{7C262771-AB62-EE4E-A815-5A51C64118F0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315" name="Rectangle 314">
                    <a:extLst>
                      <a:ext uri="{FF2B5EF4-FFF2-40B4-BE49-F238E27FC236}">
                        <a16:creationId xmlns:a16="http://schemas.microsoft.com/office/drawing/2014/main" id="{3DF593A8-E191-E242-9AC5-13F30B0179F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C13BD1A3-5770-0F48-B5B9-1E99F0C7F95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7FA1DA3B-D191-1C4E-9B28-742F66D9E032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8" name="Rectangle 317">
                    <a:extLst>
                      <a:ext uri="{FF2B5EF4-FFF2-40B4-BE49-F238E27FC236}">
                        <a16:creationId xmlns:a16="http://schemas.microsoft.com/office/drawing/2014/main" id="{7C62EED9-F21A-974C-9CF1-37AE57E508A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9" name="Rectangle 318">
                    <a:extLst>
                      <a:ext uri="{FF2B5EF4-FFF2-40B4-BE49-F238E27FC236}">
                        <a16:creationId xmlns:a16="http://schemas.microsoft.com/office/drawing/2014/main" id="{5B5B7839-F7FF-0247-9C3E-26B029C580E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05" name="Group 304">
                  <a:extLst>
                    <a:ext uri="{FF2B5EF4-FFF2-40B4-BE49-F238E27FC236}">
                      <a16:creationId xmlns:a16="http://schemas.microsoft.com/office/drawing/2014/main" id="{715FDDF6-05A3-8247-8057-D516B09CC67E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310" name="Rectangle 309">
                    <a:extLst>
                      <a:ext uri="{FF2B5EF4-FFF2-40B4-BE49-F238E27FC236}">
                        <a16:creationId xmlns:a16="http://schemas.microsoft.com/office/drawing/2014/main" id="{3398285B-507C-764A-96A7-4C10ED4FE484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311" name="Rectangle 310">
                    <a:extLst>
                      <a:ext uri="{FF2B5EF4-FFF2-40B4-BE49-F238E27FC236}">
                        <a16:creationId xmlns:a16="http://schemas.microsoft.com/office/drawing/2014/main" id="{D691E651-6370-A747-9513-FDCCF33D896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2" name="Rectangle 311">
                    <a:extLst>
                      <a:ext uri="{FF2B5EF4-FFF2-40B4-BE49-F238E27FC236}">
                        <a16:creationId xmlns:a16="http://schemas.microsoft.com/office/drawing/2014/main" id="{3B95AF2E-2C9D-A748-AF3B-E48AE3F5AEA2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3" name="Rectangle 312">
                    <a:extLst>
                      <a:ext uri="{FF2B5EF4-FFF2-40B4-BE49-F238E27FC236}">
                        <a16:creationId xmlns:a16="http://schemas.microsoft.com/office/drawing/2014/main" id="{7779F8C6-0241-A847-8AC2-9E49C5B6220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662B0CA8-C06E-7B4E-BCB9-A1D523B4207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989EFA7A-9B83-774A-AC0A-5962CB463CDA}"/>
                    </a:ext>
                  </a:extLst>
                </p:cNvPr>
                <p:cNvCxnSpPr>
                  <a:cxnSpLocks/>
                  <a:stCxn id="313" idx="3"/>
                  <a:endCxn id="326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F2F2CFBE-2DEC-9945-9B6E-249C52EDEAE0}"/>
                    </a:ext>
                  </a:extLst>
                </p:cNvPr>
                <p:cNvCxnSpPr>
                  <a:cxnSpLocks/>
                  <a:stCxn id="318" idx="3"/>
                  <a:endCxn id="321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F7A6499C-DBF0-5F42-ACAA-EE9EE21F7F79}"/>
                    </a:ext>
                  </a:extLst>
                </p:cNvPr>
                <p:cNvCxnSpPr>
                  <a:cxnSpLocks/>
                  <a:stCxn id="327" idx="3"/>
                  <a:endCxn id="324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BBC69660-B3D5-FE4D-B8AD-2958EB8405FA}"/>
                    </a:ext>
                  </a:extLst>
                </p:cNvPr>
                <p:cNvCxnSpPr>
                  <a:cxnSpLocks/>
                  <a:stCxn id="312" idx="3"/>
                  <a:endCxn id="319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8C6E0130-B493-E144-989F-AE76F4A669B8}"/>
                  </a:ext>
                </a:extLst>
              </p:cNvPr>
              <p:cNvGrpSpPr/>
              <p:nvPr/>
            </p:nvGrpSpPr>
            <p:grpSpPr>
              <a:xfrm>
                <a:off x="11519247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12BD1EEC-FDD0-8647-9973-5F0BD7DAC113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rgbClr val="CF98FF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St</a:t>
                  </a:r>
                </a:p>
              </p:txBody>
            </p: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66413CC1-4584-BD4B-BD27-4BC949FA9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6" name="Group 265">
                  <a:extLst>
                    <a:ext uri="{FF2B5EF4-FFF2-40B4-BE49-F238E27FC236}">
                      <a16:creationId xmlns:a16="http://schemas.microsoft.com/office/drawing/2014/main" id="{9B196214-C1EF-5F46-8F8C-E549C9EA841A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4F908159-43AE-8745-AD90-46177FF2764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93" name="Rectangle 292">
                    <a:extLst>
                      <a:ext uri="{FF2B5EF4-FFF2-40B4-BE49-F238E27FC236}">
                        <a16:creationId xmlns:a16="http://schemas.microsoft.com/office/drawing/2014/main" id="{7FCD89C4-7596-0C4B-98BF-3D3C0B18364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4" name="Rectangle 293">
                    <a:extLst>
                      <a:ext uri="{FF2B5EF4-FFF2-40B4-BE49-F238E27FC236}">
                        <a16:creationId xmlns:a16="http://schemas.microsoft.com/office/drawing/2014/main" id="{2F868925-E5AE-B446-9B1F-2EA68C20E525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5" name="Rectangle 294">
                    <a:extLst>
                      <a:ext uri="{FF2B5EF4-FFF2-40B4-BE49-F238E27FC236}">
                        <a16:creationId xmlns:a16="http://schemas.microsoft.com/office/drawing/2014/main" id="{952C1AEC-52E3-EA43-8973-C82F3DCE4D3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6" name="Rectangle 295">
                    <a:extLst>
                      <a:ext uri="{FF2B5EF4-FFF2-40B4-BE49-F238E27FC236}">
                        <a16:creationId xmlns:a16="http://schemas.microsoft.com/office/drawing/2014/main" id="{DF4CA1AD-FEEA-4044-A735-D5ABA4E09DC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67" name="Group 266">
                  <a:extLst>
                    <a:ext uri="{FF2B5EF4-FFF2-40B4-BE49-F238E27FC236}">
                      <a16:creationId xmlns:a16="http://schemas.microsoft.com/office/drawing/2014/main" id="{1F3CF5E6-CC7B-BD4F-8D90-61D2F6D049BC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287" name="Rectangle 286">
                    <a:extLst>
                      <a:ext uri="{FF2B5EF4-FFF2-40B4-BE49-F238E27FC236}">
                        <a16:creationId xmlns:a16="http://schemas.microsoft.com/office/drawing/2014/main" id="{953AD035-1D54-754A-B7B3-DCFFAAB59724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88" name="Rectangle 287">
                    <a:extLst>
                      <a:ext uri="{FF2B5EF4-FFF2-40B4-BE49-F238E27FC236}">
                        <a16:creationId xmlns:a16="http://schemas.microsoft.com/office/drawing/2014/main" id="{D95D5359-F2C5-5D44-9CD1-9B0912108AE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0A76038F-5554-CF4B-AE6E-33F3EDEE6FCC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0" name="Rectangle 289">
                    <a:extLst>
                      <a:ext uri="{FF2B5EF4-FFF2-40B4-BE49-F238E27FC236}">
                        <a16:creationId xmlns:a16="http://schemas.microsoft.com/office/drawing/2014/main" id="{26C429CA-C343-6348-8FC7-82547860240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1" name="Rectangle 290">
                    <a:extLst>
                      <a:ext uri="{FF2B5EF4-FFF2-40B4-BE49-F238E27FC236}">
                        <a16:creationId xmlns:a16="http://schemas.microsoft.com/office/drawing/2014/main" id="{89EC798D-6B7E-6746-A7DD-1146F8D5E31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68" name="Straight Connector 267">
                  <a:extLst>
                    <a:ext uri="{FF2B5EF4-FFF2-40B4-BE49-F238E27FC236}">
                      <a16:creationId xmlns:a16="http://schemas.microsoft.com/office/drawing/2014/main" id="{AA197C3A-0AD7-0F4C-BDF7-60B464B36B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0ABB13EA-2B32-CC40-82D4-18C784B500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1A1EE38B-6926-EC42-BED1-67331A2484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1" name="Group 270">
                  <a:extLst>
                    <a:ext uri="{FF2B5EF4-FFF2-40B4-BE49-F238E27FC236}">
                      <a16:creationId xmlns:a16="http://schemas.microsoft.com/office/drawing/2014/main" id="{0053709C-32E4-154B-994A-66885DC7CCD3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282" name="Rectangle 281">
                    <a:extLst>
                      <a:ext uri="{FF2B5EF4-FFF2-40B4-BE49-F238E27FC236}">
                        <a16:creationId xmlns:a16="http://schemas.microsoft.com/office/drawing/2014/main" id="{7F6ECFE4-2C68-924D-952F-94FA698F39E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83" name="Rectangle 282">
                    <a:extLst>
                      <a:ext uri="{FF2B5EF4-FFF2-40B4-BE49-F238E27FC236}">
                        <a16:creationId xmlns:a16="http://schemas.microsoft.com/office/drawing/2014/main" id="{18BE488E-6DCB-114A-83CA-4486B0746ED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4" name="Rectangle 283">
                    <a:extLst>
                      <a:ext uri="{FF2B5EF4-FFF2-40B4-BE49-F238E27FC236}">
                        <a16:creationId xmlns:a16="http://schemas.microsoft.com/office/drawing/2014/main" id="{9D15CA50-1204-7D4B-8BD9-EB92F7CDB825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5" name="Rectangle 284">
                    <a:extLst>
                      <a:ext uri="{FF2B5EF4-FFF2-40B4-BE49-F238E27FC236}">
                        <a16:creationId xmlns:a16="http://schemas.microsoft.com/office/drawing/2014/main" id="{7A78A361-8550-7341-8FCB-95D0937B6DD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6" name="Rectangle 285">
                    <a:extLst>
                      <a:ext uri="{FF2B5EF4-FFF2-40B4-BE49-F238E27FC236}">
                        <a16:creationId xmlns:a16="http://schemas.microsoft.com/office/drawing/2014/main" id="{1BDB4583-7F0C-004F-A551-6AFCCC753ED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72" name="Group 271">
                  <a:extLst>
                    <a:ext uri="{FF2B5EF4-FFF2-40B4-BE49-F238E27FC236}">
                      <a16:creationId xmlns:a16="http://schemas.microsoft.com/office/drawing/2014/main" id="{77D9A011-2989-194A-94A8-D69D66379FC5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277" name="Rectangle 276">
                    <a:extLst>
                      <a:ext uri="{FF2B5EF4-FFF2-40B4-BE49-F238E27FC236}">
                        <a16:creationId xmlns:a16="http://schemas.microsoft.com/office/drawing/2014/main" id="{26BB6839-4724-D04E-B4A9-97B6216DB6D4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78" name="Rectangle 277">
                    <a:extLst>
                      <a:ext uri="{FF2B5EF4-FFF2-40B4-BE49-F238E27FC236}">
                        <a16:creationId xmlns:a16="http://schemas.microsoft.com/office/drawing/2014/main" id="{2F28F573-EDFC-7C4A-829D-BE4D8363303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F0E54DF3-A181-7F4D-B449-66F1ACFC344A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FC3E685B-8AF3-8543-AF7A-B6FAE12837B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1" name="Rectangle 280">
                    <a:extLst>
                      <a:ext uri="{FF2B5EF4-FFF2-40B4-BE49-F238E27FC236}">
                        <a16:creationId xmlns:a16="http://schemas.microsoft.com/office/drawing/2014/main" id="{688F9642-0124-AF4C-93CF-EA3F829C628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0FC7230B-8DE4-8647-87E6-3B4C1C336321}"/>
                    </a:ext>
                  </a:extLst>
                </p:cNvPr>
                <p:cNvCxnSpPr>
                  <a:cxnSpLocks/>
                  <a:stCxn id="280" idx="3"/>
                  <a:endCxn id="293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E5DA7CC5-D5BD-3A43-B77F-A4C6DBC620FF}"/>
                    </a:ext>
                  </a:extLst>
                </p:cNvPr>
                <p:cNvCxnSpPr>
                  <a:cxnSpLocks/>
                  <a:stCxn id="285" idx="3"/>
                  <a:endCxn id="288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5C66F583-D498-0349-B096-B26F4B94153E}"/>
                    </a:ext>
                  </a:extLst>
                </p:cNvPr>
                <p:cNvCxnSpPr>
                  <a:cxnSpLocks/>
                  <a:stCxn id="294" idx="3"/>
                  <a:endCxn id="291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ED79511B-3CB4-4746-89D0-2080F8395752}"/>
                    </a:ext>
                  </a:extLst>
                </p:cNvPr>
                <p:cNvCxnSpPr>
                  <a:cxnSpLocks/>
                  <a:stCxn id="279" idx="3"/>
                  <a:endCxn id="286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CC7615C3-E6A6-F846-9186-13BFC22CA509}"/>
                  </a:ext>
                </a:extLst>
              </p:cNvPr>
              <p:cNvGrpSpPr/>
              <p:nvPr/>
            </p:nvGrpSpPr>
            <p:grpSpPr>
              <a:xfrm>
                <a:off x="12998492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7B43FA15-8E2E-7948-947B-8110CBF22482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BA9397E5-8576-7D46-9EBE-0D9A5403C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3" name="Group 232">
                  <a:extLst>
                    <a:ext uri="{FF2B5EF4-FFF2-40B4-BE49-F238E27FC236}">
                      <a16:creationId xmlns:a16="http://schemas.microsoft.com/office/drawing/2014/main" id="{18871B9A-48A8-3C49-B3A7-D339983D63B4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316F2A5A-7DC1-ED45-829D-C7F0F14B70C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6292C147-294C-8247-AFA9-E393AE5CB1E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533FE952-9AFC-9545-B2EA-051B575E38CE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B3853861-1CF4-B24C-9C0E-32B0EADF628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42FF7B4F-63E5-AF47-A731-0177FAA68AA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34" name="Group 233">
                  <a:extLst>
                    <a:ext uri="{FF2B5EF4-FFF2-40B4-BE49-F238E27FC236}">
                      <a16:creationId xmlns:a16="http://schemas.microsoft.com/office/drawing/2014/main" id="{B1639265-472B-B947-A909-8C6332CA2E8E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43DEB9E2-5C1C-B146-89C5-6688373EEE2D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FA666BE6-6EA9-DF49-B77F-F0299161F6D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DCA8FC13-C4B4-A34F-971B-A08371185E0F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F69AAD4C-8126-694B-BE24-9815714592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5136961A-FA5A-7040-8228-09792738174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FB0FF50E-FDCF-9444-874C-9F31CE14BE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403D345F-E763-9342-9642-032CEA6184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78165A7E-68FE-D147-A918-510158E7BF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8" name="Group 237">
                  <a:extLst>
                    <a:ext uri="{FF2B5EF4-FFF2-40B4-BE49-F238E27FC236}">
                      <a16:creationId xmlns:a16="http://schemas.microsoft.com/office/drawing/2014/main" id="{64D091E0-FF7B-3E44-9FD9-9B0543CE684E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0C90A192-5004-BA43-9A55-780FF398C144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5A58372E-6403-7B43-B370-68D33976AB0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1" name="Rectangle 250">
                    <a:extLst>
                      <a:ext uri="{FF2B5EF4-FFF2-40B4-BE49-F238E27FC236}">
                        <a16:creationId xmlns:a16="http://schemas.microsoft.com/office/drawing/2014/main" id="{C4D62303-2E5B-9140-B8F8-35F8084F5977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EFA99EEB-F75F-0943-AA40-242F26D6042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7908E562-1C80-D540-AEAD-3595DC5DAF6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39" name="Group 238">
                  <a:extLst>
                    <a:ext uri="{FF2B5EF4-FFF2-40B4-BE49-F238E27FC236}">
                      <a16:creationId xmlns:a16="http://schemas.microsoft.com/office/drawing/2014/main" id="{9631EAE2-10BF-1047-BBA9-84E35ED411EF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27E92CA7-5B48-4246-91D4-7E711F76A15D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A34C3EBA-9E39-2942-B11C-782BE69A588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6" name="Rectangle 245">
                    <a:extLst>
                      <a:ext uri="{FF2B5EF4-FFF2-40B4-BE49-F238E27FC236}">
                        <a16:creationId xmlns:a16="http://schemas.microsoft.com/office/drawing/2014/main" id="{0DCD957D-E85E-B04D-91F9-635777BB1ECF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7" name="Rectangle 246">
                    <a:extLst>
                      <a:ext uri="{FF2B5EF4-FFF2-40B4-BE49-F238E27FC236}">
                        <a16:creationId xmlns:a16="http://schemas.microsoft.com/office/drawing/2014/main" id="{1B494FB5-5633-AD42-8A12-9611BC54466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8" name="Rectangle 247">
                    <a:extLst>
                      <a:ext uri="{FF2B5EF4-FFF2-40B4-BE49-F238E27FC236}">
                        <a16:creationId xmlns:a16="http://schemas.microsoft.com/office/drawing/2014/main" id="{A4A1BDDF-5C32-7E47-8C07-D562721DB54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04F0368E-562F-E044-9466-2200CF37ECB5}"/>
                    </a:ext>
                  </a:extLst>
                </p:cNvPr>
                <p:cNvCxnSpPr>
                  <a:cxnSpLocks/>
                  <a:stCxn id="247" idx="3"/>
                  <a:endCxn id="260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F3501752-6AA5-D34C-9C98-16F3EDB6B0C5}"/>
                    </a:ext>
                  </a:extLst>
                </p:cNvPr>
                <p:cNvCxnSpPr>
                  <a:cxnSpLocks/>
                  <a:stCxn id="252" idx="3"/>
                  <a:endCxn id="255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1DC3C261-ED61-7248-B4A8-2B0B752CC3B7}"/>
                    </a:ext>
                  </a:extLst>
                </p:cNvPr>
                <p:cNvCxnSpPr>
                  <a:cxnSpLocks/>
                  <a:stCxn id="261" idx="3"/>
                  <a:endCxn id="258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4E78B789-5ADB-4C45-BDCD-344E8575D0F8}"/>
                    </a:ext>
                  </a:extLst>
                </p:cNvPr>
                <p:cNvCxnSpPr>
                  <a:cxnSpLocks/>
                  <a:stCxn id="246" idx="3"/>
                  <a:endCxn id="253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id="{4843C628-39F9-7D4A-BC19-330F5569E91C}"/>
                </a:ext>
              </a:extLst>
            </p:cNvPr>
            <p:cNvGrpSpPr/>
            <p:nvPr/>
          </p:nvGrpSpPr>
          <p:grpSpPr>
            <a:xfrm>
              <a:off x="5139474" y="3891803"/>
              <a:ext cx="9476192" cy="2000950"/>
              <a:chOff x="5599182" y="2021462"/>
              <a:chExt cx="9476192" cy="2000950"/>
            </a:xfrm>
          </p:grpSpPr>
          <p:grpSp>
            <p:nvGrpSpPr>
              <p:cNvPr id="430" name="Group 429">
                <a:extLst>
                  <a:ext uri="{FF2B5EF4-FFF2-40B4-BE49-F238E27FC236}">
                    <a16:creationId xmlns:a16="http://schemas.microsoft.com/office/drawing/2014/main" id="{B2C244DC-EE08-0E4E-9494-EFDE56D620B9}"/>
                  </a:ext>
                </a:extLst>
              </p:cNvPr>
              <p:cNvGrpSpPr/>
              <p:nvPr/>
            </p:nvGrpSpPr>
            <p:grpSpPr>
              <a:xfrm>
                <a:off x="5599182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9EBF62A6-186F-8D46-B789-85C7456991C0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602" name="Straight Connector 601">
                  <a:extLst>
                    <a:ext uri="{FF2B5EF4-FFF2-40B4-BE49-F238E27FC236}">
                      <a16:creationId xmlns:a16="http://schemas.microsoft.com/office/drawing/2014/main" id="{48DEF757-4F30-D747-9FC7-51D7146FCC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03" name="Group 602">
                  <a:extLst>
                    <a:ext uri="{FF2B5EF4-FFF2-40B4-BE49-F238E27FC236}">
                      <a16:creationId xmlns:a16="http://schemas.microsoft.com/office/drawing/2014/main" id="{1BDC2A5A-4C6D-7043-8DB5-50A95B23A4CB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29" name="Rectangle 628">
                    <a:extLst>
                      <a:ext uri="{FF2B5EF4-FFF2-40B4-BE49-F238E27FC236}">
                        <a16:creationId xmlns:a16="http://schemas.microsoft.com/office/drawing/2014/main" id="{2CDF8F68-4ACD-0641-B80B-1D7D41AEE188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630" name="Rectangle 629">
                    <a:extLst>
                      <a:ext uri="{FF2B5EF4-FFF2-40B4-BE49-F238E27FC236}">
                        <a16:creationId xmlns:a16="http://schemas.microsoft.com/office/drawing/2014/main" id="{4FBF6EDD-3F41-384A-925E-DA716F2F15B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1" name="Rectangle 630">
                    <a:extLst>
                      <a:ext uri="{FF2B5EF4-FFF2-40B4-BE49-F238E27FC236}">
                        <a16:creationId xmlns:a16="http://schemas.microsoft.com/office/drawing/2014/main" id="{43FD51A1-92AF-4D43-A490-5685B6D8505A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2" name="Rectangle 631">
                    <a:extLst>
                      <a:ext uri="{FF2B5EF4-FFF2-40B4-BE49-F238E27FC236}">
                        <a16:creationId xmlns:a16="http://schemas.microsoft.com/office/drawing/2014/main" id="{92C5DD57-CD79-9E48-8F31-12C1F8A823E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3" name="Rectangle 632">
                    <a:extLst>
                      <a:ext uri="{FF2B5EF4-FFF2-40B4-BE49-F238E27FC236}">
                        <a16:creationId xmlns:a16="http://schemas.microsoft.com/office/drawing/2014/main" id="{7100B78E-A06D-5B4C-B4C2-7EF8477724B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04" name="Group 603">
                  <a:extLst>
                    <a:ext uri="{FF2B5EF4-FFF2-40B4-BE49-F238E27FC236}">
                      <a16:creationId xmlns:a16="http://schemas.microsoft.com/office/drawing/2014/main" id="{38CDE4EE-20A8-6048-9505-4E2643C80A48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24" name="Rectangle 623">
                    <a:extLst>
                      <a:ext uri="{FF2B5EF4-FFF2-40B4-BE49-F238E27FC236}">
                        <a16:creationId xmlns:a16="http://schemas.microsoft.com/office/drawing/2014/main" id="{C54B12DA-5D1B-3048-892E-7741ADC0C21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625" name="Rectangle 624">
                    <a:extLst>
                      <a:ext uri="{FF2B5EF4-FFF2-40B4-BE49-F238E27FC236}">
                        <a16:creationId xmlns:a16="http://schemas.microsoft.com/office/drawing/2014/main" id="{EB07AEDD-AA42-E94A-B079-0C730416D9A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26" name="Rectangle 625">
                    <a:extLst>
                      <a:ext uri="{FF2B5EF4-FFF2-40B4-BE49-F238E27FC236}">
                        <a16:creationId xmlns:a16="http://schemas.microsoft.com/office/drawing/2014/main" id="{83F0571F-EAEF-584C-BA39-6C586DA456C1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27" name="Rectangle 626">
                    <a:extLst>
                      <a:ext uri="{FF2B5EF4-FFF2-40B4-BE49-F238E27FC236}">
                        <a16:creationId xmlns:a16="http://schemas.microsoft.com/office/drawing/2014/main" id="{9B658B83-8318-4D40-9BC6-0B148352B7B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28" name="Rectangle 627">
                    <a:extLst>
                      <a:ext uri="{FF2B5EF4-FFF2-40B4-BE49-F238E27FC236}">
                        <a16:creationId xmlns:a16="http://schemas.microsoft.com/office/drawing/2014/main" id="{9E1FB08F-5594-074E-80E8-2D36AEF540E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05" name="Straight Connector 604">
                  <a:extLst>
                    <a:ext uri="{FF2B5EF4-FFF2-40B4-BE49-F238E27FC236}">
                      <a16:creationId xmlns:a16="http://schemas.microsoft.com/office/drawing/2014/main" id="{83C25D37-80F5-8548-9226-08C5F4D762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6" name="Straight Connector 605">
                  <a:extLst>
                    <a:ext uri="{FF2B5EF4-FFF2-40B4-BE49-F238E27FC236}">
                      <a16:creationId xmlns:a16="http://schemas.microsoft.com/office/drawing/2014/main" id="{E772FE39-7CDE-7747-BA20-EE9EE24BA2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7" name="Straight Connector 606">
                  <a:extLst>
                    <a:ext uri="{FF2B5EF4-FFF2-40B4-BE49-F238E27FC236}">
                      <a16:creationId xmlns:a16="http://schemas.microsoft.com/office/drawing/2014/main" id="{A81ACA4F-ED24-8A46-806E-9C672281A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08" name="Group 607">
                  <a:extLst>
                    <a:ext uri="{FF2B5EF4-FFF2-40B4-BE49-F238E27FC236}">
                      <a16:creationId xmlns:a16="http://schemas.microsoft.com/office/drawing/2014/main" id="{27DA2CE7-CE8B-DF46-BD43-6E7A0052A83E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19" name="Rectangle 618">
                    <a:extLst>
                      <a:ext uri="{FF2B5EF4-FFF2-40B4-BE49-F238E27FC236}">
                        <a16:creationId xmlns:a16="http://schemas.microsoft.com/office/drawing/2014/main" id="{671409B0-1E8D-0B48-B08C-B21240375A52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620" name="Rectangle 619">
                    <a:extLst>
                      <a:ext uri="{FF2B5EF4-FFF2-40B4-BE49-F238E27FC236}">
                        <a16:creationId xmlns:a16="http://schemas.microsoft.com/office/drawing/2014/main" id="{FA6D3358-C4B7-C740-8143-7066C7CF012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21" name="Rectangle 620">
                    <a:extLst>
                      <a:ext uri="{FF2B5EF4-FFF2-40B4-BE49-F238E27FC236}">
                        <a16:creationId xmlns:a16="http://schemas.microsoft.com/office/drawing/2014/main" id="{FF6A524A-4E6D-EB4E-9711-A44CA4FA3D51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22" name="Rectangle 621">
                    <a:extLst>
                      <a:ext uri="{FF2B5EF4-FFF2-40B4-BE49-F238E27FC236}">
                        <a16:creationId xmlns:a16="http://schemas.microsoft.com/office/drawing/2014/main" id="{D8091E71-72C5-654B-9644-885FFA7FDFA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23" name="Rectangle 622">
                    <a:extLst>
                      <a:ext uri="{FF2B5EF4-FFF2-40B4-BE49-F238E27FC236}">
                        <a16:creationId xmlns:a16="http://schemas.microsoft.com/office/drawing/2014/main" id="{0F28748E-57D1-8241-9735-EA874B58D22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09" name="Group 608">
                  <a:extLst>
                    <a:ext uri="{FF2B5EF4-FFF2-40B4-BE49-F238E27FC236}">
                      <a16:creationId xmlns:a16="http://schemas.microsoft.com/office/drawing/2014/main" id="{7A219444-A3A9-3C4E-972B-76E7E6B83380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14" name="Rectangle 613">
                    <a:extLst>
                      <a:ext uri="{FF2B5EF4-FFF2-40B4-BE49-F238E27FC236}">
                        <a16:creationId xmlns:a16="http://schemas.microsoft.com/office/drawing/2014/main" id="{ADA1E725-37E8-7D43-9897-3A6D67E4613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615" name="Rectangle 614">
                    <a:extLst>
                      <a:ext uri="{FF2B5EF4-FFF2-40B4-BE49-F238E27FC236}">
                        <a16:creationId xmlns:a16="http://schemas.microsoft.com/office/drawing/2014/main" id="{BD04F900-9029-AC46-8268-1782190D538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6" name="Rectangle 615">
                    <a:extLst>
                      <a:ext uri="{FF2B5EF4-FFF2-40B4-BE49-F238E27FC236}">
                        <a16:creationId xmlns:a16="http://schemas.microsoft.com/office/drawing/2014/main" id="{8976332D-2A90-0640-9A4F-0AD31E19DFF8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7" name="Rectangle 616">
                    <a:extLst>
                      <a:ext uri="{FF2B5EF4-FFF2-40B4-BE49-F238E27FC236}">
                        <a16:creationId xmlns:a16="http://schemas.microsoft.com/office/drawing/2014/main" id="{BA848F88-D8EB-E748-9786-579F38C39CA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8" name="Rectangle 617">
                    <a:extLst>
                      <a:ext uri="{FF2B5EF4-FFF2-40B4-BE49-F238E27FC236}">
                        <a16:creationId xmlns:a16="http://schemas.microsoft.com/office/drawing/2014/main" id="{752E6651-E11D-434A-9CC1-E894A35B38A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10" name="Straight Connector 609">
                  <a:extLst>
                    <a:ext uri="{FF2B5EF4-FFF2-40B4-BE49-F238E27FC236}">
                      <a16:creationId xmlns:a16="http://schemas.microsoft.com/office/drawing/2014/main" id="{B0692E18-2EFE-4C4C-B4EC-DE7F299F8720}"/>
                    </a:ext>
                  </a:extLst>
                </p:cNvPr>
                <p:cNvCxnSpPr>
                  <a:cxnSpLocks/>
                  <a:stCxn id="617" idx="3"/>
                  <a:endCxn id="630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1" name="Straight Connector 610">
                  <a:extLst>
                    <a:ext uri="{FF2B5EF4-FFF2-40B4-BE49-F238E27FC236}">
                      <a16:creationId xmlns:a16="http://schemas.microsoft.com/office/drawing/2014/main" id="{40E51065-375B-E942-8988-8172DED5A89A}"/>
                    </a:ext>
                  </a:extLst>
                </p:cNvPr>
                <p:cNvCxnSpPr>
                  <a:cxnSpLocks/>
                  <a:stCxn id="622" idx="3"/>
                  <a:endCxn id="625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2" name="Straight Connector 611">
                  <a:extLst>
                    <a:ext uri="{FF2B5EF4-FFF2-40B4-BE49-F238E27FC236}">
                      <a16:creationId xmlns:a16="http://schemas.microsoft.com/office/drawing/2014/main" id="{293EE921-EBFB-CC43-B408-C33D93E3015D}"/>
                    </a:ext>
                  </a:extLst>
                </p:cNvPr>
                <p:cNvCxnSpPr>
                  <a:cxnSpLocks/>
                  <a:stCxn id="631" idx="3"/>
                  <a:endCxn id="628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3" name="Straight Connector 612">
                  <a:extLst>
                    <a:ext uri="{FF2B5EF4-FFF2-40B4-BE49-F238E27FC236}">
                      <a16:creationId xmlns:a16="http://schemas.microsoft.com/office/drawing/2014/main" id="{3AF79BB9-ED85-274E-83A2-DAA7DFC7CF6E}"/>
                    </a:ext>
                  </a:extLst>
                </p:cNvPr>
                <p:cNvCxnSpPr>
                  <a:cxnSpLocks/>
                  <a:stCxn id="616" idx="3"/>
                  <a:endCxn id="623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1" name="Group 430">
                <a:extLst>
                  <a:ext uri="{FF2B5EF4-FFF2-40B4-BE49-F238E27FC236}">
                    <a16:creationId xmlns:a16="http://schemas.microsoft.com/office/drawing/2014/main" id="{A28CC360-A47F-0241-B4DD-9F3DE037DEC6}"/>
                  </a:ext>
                </a:extLst>
              </p:cNvPr>
              <p:cNvGrpSpPr/>
              <p:nvPr/>
            </p:nvGrpSpPr>
            <p:grpSpPr>
              <a:xfrm>
                <a:off x="7078427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568" name="Rectangle 567">
                  <a:extLst>
                    <a:ext uri="{FF2B5EF4-FFF2-40B4-BE49-F238E27FC236}">
                      <a16:creationId xmlns:a16="http://schemas.microsoft.com/office/drawing/2014/main" id="{2A5A53CA-C484-9E40-A0FC-2BD3AA28A2F4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569" name="Straight Connector 568">
                  <a:extLst>
                    <a:ext uri="{FF2B5EF4-FFF2-40B4-BE49-F238E27FC236}">
                      <a16:creationId xmlns:a16="http://schemas.microsoft.com/office/drawing/2014/main" id="{953135A7-12D1-2545-B033-2458A2D6C6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0" name="Group 569">
                  <a:extLst>
                    <a:ext uri="{FF2B5EF4-FFF2-40B4-BE49-F238E27FC236}">
                      <a16:creationId xmlns:a16="http://schemas.microsoft.com/office/drawing/2014/main" id="{1A1C7C94-20B8-C847-9A8D-C99B8E3F20C2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596" name="Rectangle 595">
                    <a:extLst>
                      <a:ext uri="{FF2B5EF4-FFF2-40B4-BE49-F238E27FC236}">
                        <a16:creationId xmlns:a16="http://schemas.microsoft.com/office/drawing/2014/main" id="{80A9F75C-7F5C-B54C-A04B-48FB1DE4BFBB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597" name="Rectangle 596">
                    <a:extLst>
                      <a:ext uri="{FF2B5EF4-FFF2-40B4-BE49-F238E27FC236}">
                        <a16:creationId xmlns:a16="http://schemas.microsoft.com/office/drawing/2014/main" id="{A91F0A89-C545-E34F-819F-DC039582354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8" name="Rectangle 597">
                    <a:extLst>
                      <a:ext uri="{FF2B5EF4-FFF2-40B4-BE49-F238E27FC236}">
                        <a16:creationId xmlns:a16="http://schemas.microsoft.com/office/drawing/2014/main" id="{4ECBDD64-6E50-554F-A8B6-2E0973D73451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9" name="Rectangle 598">
                    <a:extLst>
                      <a:ext uri="{FF2B5EF4-FFF2-40B4-BE49-F238E27FC236}">
                        <a16:creationId xmlns:a16="http://schemas.microsoft.com/office/drawing/2014/main" id="{3E79A9D4-C249-464C-A305-4813285521E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0" name="Rectangle 599">
                    <a:extLst>
                      <a:ext uri="{FF2B5EF4-FFF2-40B4-BE49-F238E27FC236}">
                        <a16:creationId xmlns:a16="http://schemas.microsoft.com/office/drawing/2014/main" id="{B3B04E2C-7B62-BD43-B2C2-7E12486784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71" name="Group 570">
                  <a:extLst>
                    <a:ext uri="{FF2B5EF4-FFF2-40B4-BE49-F238E27FC236}">
                      <a16:creationId xmlns:a16="http://schemas.microsoft.com/office/drawing/2014/main" id="{9A7E84CA-62C4-224C-895B-7CC6DD05DC07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591" name="Rectangle 590">
                    <a:extLst>
                      <a:ext uri="{FF2B5EF4-FFF2-40B4-BE49-F238E27FC236}">
                        <a16:creationId xmlns:a16="http://schemas.microsoft.com/office/drawing/2014/main" id="{D2625DFC-A3BE-5241-A0F6-9786540C28E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592" name="Rectangle 591">
                    <a:extLst>
                      <a:ext uri="{FF2B5EF4-FFF2-40B4-BE49-F238E27FC236}">
                        <a16:creationId xmlns:a16="http://schemas.microsoft.com/office/drawing/2014/main" id="{1F2EEB22-1054-4A49-8CF5-63F2BFCEBCF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3" name="Rectangle 592">
                    <a:extLst>
                      <a:ext uri="{FF2B5EF4-FFF2-40B4-BE49-F238E27FC236}">
                        <a16:creationId xmlns:a16="http://schemas.microsoft.com/office/drawing/2014/main" id="{D9E0A9C3-047D-1A4F-8942-70F3E412C1E0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4" name="Rectangle 593">
                    <a:extLst>
                      <a:ext uri="{FF2B5EF4-FFF2-40B4-BE49-F238E27FC236}">
                        <a16:creationId xmlns:a16="http://schemas.microsoft.com/office/drawing/2014/main" id="{CE874940-9AB0-D04A-BB32-9E4AA91BFCF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5" name="Rectangle 594">
                    <a:extLst>
                      <a:ext uri="{FF2B5EF4-FFF2-40B4-BE49-F238E27FC236}">
                        <a16:creationId xmlns:a16="http://schemas.microsoft.com/office/drawing/2014/main" id="{E6E77377-749C-314E-B867-FBF8B0F6B97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572" name="Straight Connector 571">
                  <a:extLst>
                    <a:ext uri="{FF2B5EF4-FFF2-40B4-BE49-F238E27FC236}">
                      <a16:creationId xmlns:a16="http://schemas.microsoft.com/office/drawing/2014/main" id="{1B14CED7-2E59-4348-9E2A-ADD7FF03CB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Straight Connector 572">
                  <a:extLst>
                    <a:ext uri="{FF2B5EF4-FFF2-40B4-BE49-F238E27FC236}">
                      <a16:creationId xmlns:a16="http://schemas.microsoft.com/office/drawing/2014/main" id="{B755A99E-B7A3-D442-ADCF-1444125459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4" name="Straight Connector 573">
                  <a:extLst>
                    <a:ext uri="{FF2B5EF4-FFF2-40B4-BE49-F238E27FC236}">
                      <a16:creationId xmlns:a16="http://schemas.microsoft.com/office/drawing/2014/main" id="{F01D4258-C52C-534B-BB4E-4A44659375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5" name="Group 574">
                  <a:extLst>
                    <a:ext uri="{FF2B5EF4-FFF2-40B4-BE49-F238E27FC236}">
                      <a16:creationId xmlns:a16="http://schemas.microsoft.com/office/drawing/2014/main" id="{DCA46C8D-DF3B-8B4D-B050-F22E40FBE4C8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586" name="Rectangle 585">
                    <a:extLst>
                      <a:ext uri="{FF2B5EF4-FFF2-40B4-BE49-F238E27FC236}">
                        <a16:creationId xmlns:a16="http://schemas.microsoft.com/office/drawing/2014/main" id="{25541348-52F0-A142-B0E1-45D6EEE54E9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587" name="Rectangle 586">
                    <a:extLst>
                      <a:ext uri="{FF2B5EF4-FFF2-40B4-BE49-F238E27FC236}">
                        <a16:creationId xmlns:a16="http://schemas.microsoft.com/office/drawing/2014/main" id="{4DEC6583-6AC3-A94C-8FBF-6DBB559E091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8" name="Rectangle 587">
                    <a:extLst>
                      <a:ext uri="{FF2B5EF4-FFF2-40B4-BE49-F238E27FC236}">
                        <a16:creationId xmlns:a16="http://schemas.microsoft.com/office/drawing/2014/main" id="{A3FA9B57-6103-6341-BA5C-6A8B4942FCE8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9" name="Rectangle 588">
                    <a:extLst>
                      <a:ext uri="{FF2B5EF4-FFF2-40B4-BE49-F238E27FC236}">
                        <a16:creationId xmlns:a16="http://schemas.microsoft.com/office/drawing/2014/main" id="{EF0588D2-7EE1-5149-BC52-8D7FA916087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0" name="Rectangle 589">
                    <a:extLst>
                      <a:ext uri="{FF2B5EF4-FFF2-40B4-BE49-F238E27FC236}">
                        <a16:creationId xmlns:a16="http://schemas.microsoft.com/office/drawing/2014/main" id="{DDFE812C-353D-984E-B355-95B6DEB99FA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76" name="Group 575">
                  <a:extLst>
                    <a:ext uri="{FF2B5EF4-FFF2-40B4-BE49-F238E27FC236}">
                      <a16:creationId xmlns:a16="http://schemas.microsoft.com/office/drawing/2014/main" id="{1F2C0BE3-7788-AF48-AC80-A9FE26E56998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581" name="Rectangle 580">
                    <a:extLst>
                      <a:ext uri="{FF2B5EF4-FFF2-40B4-BE49-F238E27FC236}">
                        <a16:creationId xmlns:a16="http://schemas.microsoft.com/office/drawing/2014/main" id="{415BE135-6BCD-D84B-9AA7-7CD0BE0832FC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582" name="Rectangle 581">
                    <a:extLst>
                      <a:ext uri="{FF2B5EF4-FFF2-40B4-BE49-F238E27FC236}">
                        <a16:creationId xmlns:a16="http://schemas.microsoft.com/office/drawing/2014/main" id="{5FC674DF-E060-6B4D-B4CC-0E517B1BCAB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3" name="Rectangle 582">
                    <a:extLst>
                      <a:ext uri="{FF2B5EF4-FFF2-40B4-BE49-F238E27FC236}">
                        <a16:creationId xmlns:a16="http://schemas.microsoft.com/office/drawing/2014/main" id="{C5A44545-28D7-EE4B-90D0-CBCB32EC5BA1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4" name="Rectangle 583">
                    <a:extLst>
                      <a:ext uri="{FF2B5EF4-FFF2-40B4-BE49-F238E27FC236}">
                        <a16:creationId xmlns:a16="http://schemas.microsoft.com/office/drawing/2014/main" id="{37C56DF3-BF7E-9748-8952-4D539834FDF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5" name="Rectangle 584">
                    <a:extLst>
                      <a:ext uri="{FF2B5EF4-FFF2-40B4-BE49-F238E27FC236}">
                        <a16:creationId xmlns:a16="http://schemas.microsoft.com/office/drawing/2014/main" id="{DC74BA74-6819-0A46-8AB6-59F8CD6346F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577" name="Straight Connector 576">
                  <a:extLst>
                    <a:ext uri="{FF2B5EF4-FFF2-40B4-BE49-F238E27FC236}">
                      <a16:creationId xmlns:a16="http://schemas.microsoft.com/office/drawing/2014/main" id="{A3A110F9-6F7C-6C47-AF79-486A176B3888}"/>
                    </a:ext>
                  </a:extLst>
                </p:cNvPr>
                <p:cNvCxnSpPr>
                  <a:cxnSpLocks/>
                  <a:stCxn id="584" idx="3"/>
                  <a:endCxn id="597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8" name="Straight Connector 577">
                  <a:extLst>
                    <a:ext uri="{FF2B5EF4-FFF2-40B4-BE49-F238E27FC236}">
                      <a16:creationId xmlns:a16="http://schemas.microsoft.com/office/drawing/2014/main" id="{D4022199-8246-BB4D-BB42-2033DCAB20C3}"/>
                    </a:ext>
                  </a:extLst>
                </p:cNvPr>
                <p:cNvCxnSpPr>
                  <a:cxnSpLocks/>
                  <a:stCxn id="589" idx="3"/>
                  <a:endCxn id="592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9" name="Straight Connector 578">
                  <a:extLst>
                    <a:ext uri="{FF2B5EF4-FFF2-40B4-BE49-F238E27FC236}">
                      <a16:creationId xmlns:a16="http://schemas.microsoft.com/office/drawing/2014/main" id="{F81630C0-962D-B345-A578-8352204B0853}"/>
                    </a:ext>
                  </a:extLst>
                </p:cNvPr>
                <p:cNvCxnSpPr>
                  <a:cxnSpLocks/>
                  <a:stCxn id="598" idx="3"/>
                  <a:endCxn id="595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0" name="Straight Connector 579">
                  <a:extLst>
                    <a:ext uri="{FF2B5EF4-FFF2-40B4-BE49-F238E27FC236}">
                      <a16:creationId xmlns:a16="http://schemas.microsoft.com/office/drawing/2014/main" id="{3142953D-3DFF-DF4B-AC9A-B80E693C0EA4}"/>
                    </a:ext>
                  </a:extLst>
                </p:cNvPr>
                <p:cNvCxnSpPr>
                  <a:cxnSpLocks/>
                  <a:stCxn id="583" idx="3"/>
                  <a:endCxn id="590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2" name="Group 431">
                <a:extLst>
                  <a:ext uri="{FF2B5EF4-FFF2-40B4-BE49-F238E27FC236}">
                    <a16:creationId xmlns:a16="http://schemas.microsoft.com/office/drawing/2014/main" id="{2427797B-0C79-1F44-8908-F48E3235F1A8}"/>
                  </a:ext>
                </a:extLst>
              </p:cNvPr>
              <p:cNvGrpSpPr/>
              <p:nvPr/>
            </p:nvGrpSpPr>
            <p:grpSpPr>
              <a:xfrm>
                <a:off x="8559984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CE059F08-CFE3-7340-9881-861A10EDFF11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536" name="Straight Connector 535">
                  <a:extLst>
                    <a:ext uri="{FF2B5EF4-FFF2-40B4-BE49-F238E27FC236}">
                      <a16:creationId xmlns:a16="http://schemas.microsoft.com/office/drawing/2014/main" id="{7376B2DF-F8CC-2341-AFA3-B76B140776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37" name="Group 536">
                  <a:extLst>
                    <a:ext uri="{FF2B5EF4-FFF2-40B4-BE49-F238E27FC236}">
                      <a16:creationId xmlns:a16="http://schemas.microsoft.com/office/drawing/2014/main" id="{A563BE8B-D96F-CF4F-B914-397557A546E9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563" name="Rectangle 562">
                    <a:extLst>
                      <a:ext uri="{FF2B5EF4-FFF2-40B4-BE49-F238E27FC236}">
                        <a16:creationId xmlns:a16="http://schemas.microsoft.com/office/drawing/2014/main" id="{7A88BF5A-DA10-9645-BF0C-7276782C93C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564" name="Rectangle 563">
                    <a:extLst>
                      <a:ext uri="{FF2B5EF4-FFF2-40B4-BE49-F238E27FC236}">
                        <a16:creationId xmlns:a16="http://schemas.microsoft.com/office/drawing/2014/main" id="{887A81FC-0F6C-BB49-908C-8584CFCBF09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65" name="Rectangle 564">
                    <a:extLst>
                      <a:ext uri="{FF2B5EF4-FFF2-40B4-BE49-F238E27FC236}">
                        <a16:creationId xmlns:a16="http://schemas.microsoft.com/office/drawing/2014/main" id="{38E2AB12-AD3C-504F-8EF1-5366FD4B8D7F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66" name="Rectangle 565">
                    <a:extLst>
                      <a:ext uri="{FF2B5EF4-FFF2-40B4-BE49-F238E27FC236}">
                        <a16:creationId xmlns:a16="http://schemas.microsoft.com/office/drawing/2014/main" id="{E0861496-872D-5F4D-BA5A-178F9125D80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67" name="Rectangle 566">
                    <a:extLst>
                      <a:ext uri="{FF2B5EF4-FFF2-40B4-BE49-F238E27FC236}">
                        <a16:creationId xmlns:a16="http://schemas.microsoft.com/office/drawing/2014/main" id="{3B3CDE3C-AF43-4F47-9612-23AFD0E218A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38" name="Group 537">
                  <a:extLst>
                    <a:ext uri="{FF2B5EF4-FFF2-40B4-BE49-F238E27FC236}">
                      <a16:creationId xmlns:a16="http://schemas.microsoft.com/office/drawing/2014/main" id="{B9498798-913D-6540-A7DD-E581782159C7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558" name="Rectangle 557">
                    <a:extLst>
                      <a:ext uri="{FF2B5EF4-FFF2-40B4-BE49-F238E27FC236}">
                        <a16:creationId xmlns:a16="http://schemas.microsoft.com/office/drawing/2014/main" id="{7B87AAB5-2239-1C44-A089-92B06958F05A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559" name="Rectangle 558">
                    <a:extLst>
                      <a:ext uri="{FF2B5EF4-FFF2-40B4-BE49-F238E27FC236}">
                        <a16:creationId xmlns:a16="http://schemas.microsoft.com/office/drawing/2014/main" id="{FE197721-0545-DA48-9430-E36B4EEE4C6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60" name="Rectangle 559">
                    <a:extLst>
                      <a:ext uri="{FF2B5EF4-FFF2-40B4-BE49-F238E27FC236}">
                        <a16:creationId xmlns:a16="http://schemas.microsoft.com/office/drawing/2014/main" id="{4A0D952C-F5AB-D940-93D1-6E853B999808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61" name="Rectangle 560">
                    <a:extLst>
                      <a:ext uri="{FF2B5EF4-FFF2-40B4-BE49-F238E27FC236}">
                        <a16:creationId xmlns:a16="http://schemas.microsoft.com/office/drawing/2014/main" id="{1C9B6642-AA34-8141-8AD6-C38CA7F92AD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62" name="Rectangle 561">
                    <a:extLst>
                      <a:ext uri="{FF2B5EF4-FFF2-40B4-BE49-F238E27FC236}">
                        <a16:creationId xmlns:a16="http://schemas.microsoft.com/office/drawing/2014/main" id="{71ACC508-30EA-8E49-9E0D-22C81218176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539" name="Straight Connector 538">
                  <a:extLst>
                    <a:ext uri="{FF2B5EF4-FFF2-40B4-BE49-F238E27FC236}">
                      <a16:creationId xmlns:a16="http://schemas.microsoft.com/office/drawing/2014/main" id="{86DF8041-A2FE-D747-8529-E790CB7287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0" name="Straight Connector 539">
                  <a:extLst>
                    <a:ext uri="{FF2B5EF4-FFF2-40B4-BE49-F238E27FC236}">
                      <a16:creationId xmlns:a16="http://schemas.microsoft.com/office/drawing/2014/main" id="{8CF1B556-6434-7B44-A624-E4CA63E5CA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1" name="Straight Connector 540">
                  <a:extLst>
                    <a:ext uri="{FF2B5EF4-FFF2-40B4-BE49-F238E27FC236}">
                      <a16:creationId xmlns:a16="http://schemas.microsoft.com/office/drawing/2014/main" id="{0FBDA796-F756-2149-98F0-6C0C776E94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42" name="Group 541">
                  <a:extLst>
                    <a:ext uri="{FF2B5EF4-FFF2-40B4-BE49-F238E27FC236}">
                      <a16:creationId xmlns:a16="http://schemas.microsoft.com/office/drawing/2014/main" id="{FF9FD1FF-A218-594E-AD6B-33FD2FFF40C7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553" name="Rectangle 552">
                    <a:extLst>
                      <a:ext uri="{FF2B5EF4-FFF2-40B4-BE49-F238E27FC236}">
                        <a16:creationId xmlns:a16="http://schemas.microsoft.com/office/drawing/2014/main" id="{7DA77C10-4698-694C-BCC9-7EC0B295401D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554" name="Rectangle 553">
                    <a:extLst>
                      <a:ext uri="{FF2B5EF4-FFF2-40B4-BE49-F238E27FC236}">
                        <a16:creationId xmlns:a16="http://schemas.microsoft.com/office/drawing/2014/main" id="{24796F51-D945-604A-B739-BFE7B1E7EE0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5" name="Rectangle 554">
                    <a:extLst>
                      <a:ext uri="{FF2B5EF4-FFF2-40B4-BE49-F238E27FC236}">
                        <a16:creationId xmlns:a16="http://schemas.microsoft.com/office/drawing/2014/main" id="{2640915F-8738-8346-A7B9-85BE292FEF4A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6" name="Rectangle 555">
                    <a:extLst>
                      <a:ext uri="{FF2B5EF4-FFF2-40B4-BE49-F238E27FC236}">
                        <a16:creationId xmlns:a16="http://schemas.microsoft.com/office/drawing/2014/main" id="{95E0A047-BD82-AC4E-8031-8BBB9160251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7" name="Rectangle 556">
                    <a:extLst>
                      <a:ext uri="{FF2B5EF4-FFF2-40B4-BE49-F238E27FC236}">
                        <a16:creationId xmlns:a16="http://schemas.microsoft.com/office/drawing/2014/main" id="{6E44E0A6-70ED-1442-9409-3DC3E7F8953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43" name="Group 542">
                  <a:extLst>
                    <a:ext uri="{FF2B5EF4-FFF2-40B4-BE49-F238E27FC236}">
                      <a16:creationId xmlns:a16="http://schemas.microsoft.com/office/drawing/2014/main" id="{A621E1BE-FC6A-5F4B-9631-FA9044D8280E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548" name="Rectangle 547">
                    <a:extLst>
                      <a:ext uri="{FF2B5EF4-FFF2-40B4-BE49-F238E27FC236}">
                        <a16:creationId xmlns:a16="http://schemas.microsoft.com/office/drawing/2014/main" id="{D31C82A8-32C1-DF43-B6A4-44DB403B16B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549" name="Rectangle 548">
                    <a:extLst>
                      <a:ext uri="{FF2B5EF4-FFF2-40B4-BE49-F238E27FC236}">
                        <a16:creationId xmlns:a16="http://schemas.microsoft.com/office/drawing/2014/main" id="{86D68CD3-BC46-7A4D-AE99-E0DA0935336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0" name="Rectangle 549">
                    <a:extLst>
                      <a:ext uri="{FF2B5EF4-FFF2-40B4-BE49-F238E27FC236}">
                        <a16:creationId xmlns:a16="http://schemas.microsoft.com/office/drawing/2014/main" id="{55FE242A-A92B-7D42-A0BB-999E945C1357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1" name="Rectangle 550">
                    <a:extLst>
                      <a:ext uri="{FF2B5EF4-FFF2-40B4-BE49-F238E27FC236}">
                        <a16:creationId xmlns:a16="http://schemas.microsoft.com/office/drawing/2014/main" id="{7507558F-D060-6340-8961-07749B36F8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2" name="Rectangle 551">
                    <a:extLst>
                      <a:ext uri="{FF2B5EF4-FFF2-40B4-BE49-F238E27FC236}">
                        <a16:creationId xmlns:a16="http://schemas.microsoft.com/office/drawing/2014/main" id="{BAD8DD68-BB25-AF4B-87C5-351E398EADA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544" name="Straight Connector 543">
                  <a:extLst>
                    <a:ext uri="{FF2B5EF4-FFF2-40B4-BE49-F238E27FC236}">
                      <a16:creationId xmlns:a16="http://schemas.microsoft.com/office/drawing/2014/main" id="{C4181947-5F34-E943-8D8C-53CA93516760}"/>
                    </a:ext>
                  </a:extLst>
                </p:cNvPr>
                <p:cNvCxnSpPr>
                  <a:cxnSpLocks/>
                  <a:stCxn id="551" idx="3"/>
                  <a:endCxn id="564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5" name="Straight Connector 544">
                  <a:extLst>
                    <a:ext uri="{FF2B5EF4-FFF2-40B4-BE49-F238E27FC236}">
                      <a16:creationId xmlns:a16="http://schemas.microsoft.com/office/drawing/2014/main" id="{8E7DA549-DF23-7941-BE5C-29BF53C9A2C4}"/>
                    </a:ext>
                  </a:extLst>
                </p:cNvPr>
                <p:cNvCxnSpPr>
                  <a:cxnSpLocks/>
                  <a:stCxn id="556" idx="3"/>
                  <a:endCxn id="559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6" name="Straight Connector 545">
                  <a:extLst>
                    <a:ext uri="{FF2B5EF4-FFF2-40B4-BE49-F238E27FC236}">
                      <a16:creationId xmlns:a16="http://schemas.microsoft.com/office/drawing/2014/main" id="{6B22A310-FED0-DF41-A779-41682493A098}"/>
                    </a:ext>
                  </a:extLst>
                </p:cNvPr>
                <p:cNvCxnSpPr>
                  <a:cxnSpLocks/>
                  <a:stCxn id="565" idx="3"/>
                  <a:endCxn id="562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7" name="Straight Connector 546">
                  <a:extLst>
                    <a:ext uri="{FF2B5EF4-FFF2-40B4-BE49-F238E27FC236}">
                      <a16:creationId xmlns:a16="http://schemas.microsoft.com/office/drawing/2014/main" id="{74227083-E7AD-DD46-9ABC-249D789E929A}"/>
                    </a:ext>
                  </a:extLst>
                </p:cNvPr>
                <p:cNvCxnSpPr>
                  <a:cxnSpLocks/>
                  <a:stCxn id="550" idx="3"/>
                  <a:endCxn id="557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3" name="Group 432">
                <a:extLst>
                  <a:ext uri="{FF2B5EF4-FFF2-40B4-BE49-F238E27FC236}">
                    <a16:creationId xmlns:a16="http://schemas.microsoft.com/office/drawing/2014/main" id="{FA24E55C-6AA3-874A-81A7-855A49E83F1E}"/>
                  </a:ext>
                </a:extLst>
              </p:cNvPr>
              <p:cNvGrpSpPr/>
              <p:nvPr/>
            </p:nvGrpSpPr>
            <p:grpSpPr>
              <a:xfrm>
                <a:off x="10039229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502" name="Rectangle 501">
                  <a:extLst>
                    <a:ext uri="{FF2B5EF4-FFF2-40B4-BE49-F238E27FC236}">
                      <a16:creationId xmlns:a16="http://schemas.microsoft.com/office/drawing/2014/main" id="{98BDD733-D0F3-5D42-AB16-31D1517C8E6F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503" name="Straight Connector 502">
                  <a:extLst>
                    <a:ext uri="{FF2B5EF4-FFF2-40B4-BE49-F238E27FC236}">
                      <a16:creationId xmlns:a16="http://schemas.microsoft.com/office/drawing/2014/main" id="{036D6D54-4DD0-4247-A413-91C10F1639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4" name="Group 503">
                  <a:extLst>
                    <a:ext uri="{FF2B5EF4-FFF2-40B4-BE49-F238E27FC236}">
                      <a16:creationId xmlns:a16="http://schemas.microsoft.com/office/drawing/2014/main" id="{A015CBB0-5387-BC45-8867-A85F8FE4A86B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530" name="Rectangle 529">
                    <a:extLst>
                      <a:ext uri="{FF2B5EF4-FFF2-40B4-BE49-F238E27FC236}">
                        <a16:creationId xmlns:a16="http://schemas.microsoft.com/office/drawing/2014/main" id="{400FF38C-461D-7844-BDD9-51A0B1B727D2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531" name="Rectangle 530">
                    <a:extLst>
                      <a:ext uri="{FF2B5EF4-FFF2-40B4-BE49-F238E27FC236}">
                        <a16:creationId xmlns:a16="http://schemas.microsoft.com/office/drawing/2014/main" id="{0BC362AE-4854-6F49-83E9-2621F1CAFCC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2" name="Rectangle 531">
                    <a:extLst>
                      <a:ext uri="{FF2B5EF4-FFF2-40B4-BE49-F238E27FC236}">
                        <a16:creationId xmlns:a16="http://schemas.microsoft.com/office/drawing/2014/main" id="{EDB354FA-9453-3F45-A704-43065654E01C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3" name="Rectangle 532">
                    <a:extLst>
                      <a:ext uri="{FF2B5EF4-FFF2-40B4-BE49-F238E27FC236}">
                        <a16:creationId xmlns:a16="http://schemas.microsoft.com/office/drawing/2014/main" id="{50C180B2-55C5-8E49-AB31-0242B859F06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4" name="Rectangle 533">
                    <a:extLst>
                      <a:ext uri="{FF2B5EF4-FFF2-40B4-BE49-F238E27FC236}">
                        <a16:creationId xmlns:a16="http://schemas.microsoft.com/office/drawing/2014/main" id="{5B8D750D-6ACF-6944-9565-3CD58630D54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05" name="Group 504">
                  <a:extLst>
                    <a:ext uri="{FF2B5EF4-FFF2-40B4-BE49-F238E27FC236}">
                      <a16:creationId xmlns:a16="http://schemas.microsoft.com/office/drawing/2014/main" id="{78344827-F25C-0644-B4EF-1E32F7850C50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525" name="Rectangle 524">
                    <a:extLst>
                      <a:ext uri="{FF2B5EF4-FFF2-40B4-BE49-F238E27FC236}">
                        <a16:creationId xmlns:a16="http://schemas.microsoft.com/office/drawing/2014/main" id="{42988B30-DF19-3445-A7B7-87E19CCAB706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526" name="Rectangle 525">
                    <a:extLst>
                      <a:ext uri="{FF2B5EF4-FFF2-40B4-BE49-F238E27FC236}">
                        <a16:creationId xmlns:a16="http://schemas.microsoft.com/office/drawing/2014/main" id="{99E803CA-1AD2-7A40-BDDD-8A01B5294E7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7" name="Rectangle 526">
                    <a:extLst>
                      <a:ext uri="{FF2B5EF4-FFF2-40B4-BE49-F238E27FC236}">
                        <a16:creationId xmlns:a16="http://schemas.microsoft.com/office/drawing/2014/main" id="{83267D60-9D8C-AB4F-896C-ED03BAC7DC28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8" name="Rectangle 527">
                    <a:extLst>
                      <a:ext uri="{FF2B5EF4-FFF2-40B4-BE49-F238E27FC236}">
                        <a16:creationId xmlns:a16="http://schemas.microsoft.com/office/drawing/2014/main" id="{D4D49394-49D4-5644-84F1-DF27537D18C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9" name="Rectangle 528">
                    <a:extLst>
                      <a:ext uri="{FF2B5EF4-FFF2-40B4-BE49-F238E27FC236}">
                        <a16:creationId xmlns:a16="http://schemas.microsoft.com/office/drawing/2014/main" id="{B327C077-1C1B-6B48-BC3B-530873766DE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506" name="Straight Connector 505">
                  <a:extLst>
                    <a:ext uri="{FF2B5EF4-FFF2-40B4-BE49-F238E27FC236}">
                      <a16:creationId xmlns:a16="http://schemas.microsoft.com/office/drawing/2014/main" id="{04989B81-571F-E940-AFB3-02EB11D992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5B913260-1D9A-B34D-AFE6-FB405FAFE8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92BFEF36-6AC6-6044-AC46-61D105C351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9" name="Group 508">
                  <a:extLst>
                    <a:ext uri="{FF2B5EF4-FFF2-40B4-BE49-F238E27FC236}">
                      <a16:creationId xmlns:a16="http://schemas.microsoft.com/office/drawing/2014/main" id="{6785CE7B-05BF-F84A-B95C-F3EE6F662DE4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520" name="Rectangle 519">
                    <a:extLst>
                      <a:ext uri="{FF2B5EF4-FFF2-40B4-BE49-F238E27FC236}">
                        <a16:creationId xmlns:a16="http://schemas.microsoft.com/office/drawing/2014/main" id="{C5C39A72-282C-314A-94F4-BD889CC659C8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521" name="Rectangle 520">
                    <a:extLst>
                      <a:ext uri="{FF2B5EF4-FFF2-40B4-BE49-F238E27FC236}">
                        <a16:creationId xmlns:a16="http://schemas.microsoft.com/office/drawing/2014/main" id="{9A062946-81F7-0B43-B727-F09EC2B12D2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2" name="Rectangle 521">
                    <a:extLst>
                      <a:ext uri="{FF2B5EF4-FFF2-40B4-BE49-F238E27FC236}">
                        <a16:creationId xmlns:a16="http://schemas.microsoft.com/office/drawing/2014/main" id="{7B78B101-168C-4345-B9BC-410A7F9E55F4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3" name="Rectangle 522">
                    <a:extLst>
                      <a:ext uri="{FF2B5EF4-FFF2-40B4-BE49-F238E27FC236}">
                        <a16:creationId xmlns:a16="http://schemas.microsoft.com/office/drawing/2014/main" id="{59F35DB8-1880-044A-BCAC-227EDB7047A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4" name="Rectangle 523">
                    <a:extLst>
                      <a:ext uri="{FF2B5EF4-FFF2-40B4-BE49-F238E27FC236}">
                        <a16:creationId xmlns:a16="http://schemas.microsoft.com/office/drawing/2014/main" id="{797E71B5-8D65-7C47-BA9A-63F6890AEF4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10" name="Group 509">
                  <a:extLst>
                    <a:ext uri="{FF2B5EF4-FFF2-40B4-BE49-F238E27FC236}">
                      <a16:creationId xmlns:a16="http://schemas.microsoft.com/office/drawing/2014/main" id="{5AE2A344-3FCD-6642-9478-28CB9CDA2A77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515" name="Rectangle 514">
                    <a:extLst>
                      <a:ext uri="{FF2B5EF4-FFF2-40B4-BE49-F238E27FC236}">
                        <a16:creationId xmlns:a16="http://schemas.microsoft.com/office/drawing/2014/main" id="{F5587AB7-11FF-424C-8054-F292998FEBE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516" name="Rectangle 515">
                    <a:extLst>
                      <a:ext uri="{FF2B5EF4-FFF2-40B4-BE49-F238E27FC236}">
                        <a16:creationId xmlns:a16="http://schemas.microsoft.com/office/drawing/2014/main" id="{CA2B38CD-888C-C945-8B7E-D99363C4D29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7" name="Rectangle 516">
                    <a:extLst>
                      <a:ext uri="{FF2B5EF4-FFF2-40B4-BE49-F238E27FC236}">
                        <a16:creationId xmlns:a16="http://schemas.microsoft.com/office/drawing/2014/main" id="{4EA15AC2-EB2D-794C-B21E-54B591C7547D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8" name="Rectangle 517">
                    <a:extLst>
                      <a:ext uri="{FF2B5EF4-FFF2-40B4-BE49-F238E27FC236}">
                        <a16:creationId xmlns:a16="http://schemas.microsoft.com/office/drawing/2014/main" id="{1F50A55B-DDF6-1947-8CD9-65DA5100816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9" name="Rectangle 518">
                    <a:extLst>
                      <a:ext uri="{FF2B5EF4-FFF2-40B4-BE49-F238E27FC236}">
                        <a16:creationId xmlns:a16="http://schemas.microsoft.com/office/drawing/2014/main" id="{249541E4-0D34-C14C-BF72-29C885003F5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511" name="Straight Connector 510">
                  <a:extLst>
                    <a:ext uri="{FF2B5EF4-FFF2-40B4-BE49-F238E27FC236}">
                      <a16:creationId xmlns:a16="http://schemas.microsoft.com/office/drawing/2014/main" id="{A450B509-03C2-364E-BD5F-0F2081CEBDB2}"/>
                    </a:ext>
                  </a:extLst>
                </p:cNvPr>
                <p:cNvCxnSpPr>
                  <a:cxnSpLocks/>
                  <a:stCxn id="518" idx="3"/>
                  <a:endCxn id="531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2" name="Straight Connector 511">
                  <a:extLst>
                    <a:ext uri="{FF2B5EF4-FFF2-40B4-BE49-F238E27FC236}">
                      <a16:creationId xmlns:a16="http://schemas.microsoft.com/office/drawing/2014/main" id="{5635A9D1-C9B4-CE4C-A414-16373E1DA864}"/>
                    </a:ext>
                  </a:extLst>
                </p:cNvPr>
                <p:cNvCxnSpPr>
                  <a:cxnSpLocks/>
                  <a:stCxn id="523" idx="3"/>
                  <a:endCxn id="526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2C0FE9E6-818A-344B-8C53-ED660EB7096E}"/>
                    </a:ext>
                  </a:extLst>
                </p:cNvPr>
                <p:cNvCxnSpPr>
                  <a:cxnSpLocks/>
                  <a:stCxn id="532" idx="3"/>
                  <a:endCxn id="529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25DFA7F6-4AB3-4542-88A1-AF6BDFD15E71}"/>
                    </a:ext>
                  </a:extLst>
                </p:cNvPr>
                <p:cNvCxnSpPr>
                  <a:cxnSpLocks/>
                  <a:stCxn id="517" idx="3"/>
                  <a:endCxn id="524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4" name="Group 433">
                <a:extLst>
                  <a:ext uri="{FF2B5EF4-FFF2-40B4-BE49-F238E27FC236}">
                    <a16:creationId xmlns:a16="http://schemas.microsoft.com/office/drawing/2014/main" id="{BEA11557-AB53-564C-BA9F-4A2A34B53553}"/>
                  </a:ext>
                </a:extLst>
              </p:cNvPr>
              <p:cNvGrpSpPr/>
              <p:nvPr/>
            </p:nvGrpSpPr>
            <p:grpSpPr>
              <a:xfrm>
                <a:off x="11519247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FDB1C74B-A841-F24F-BF0C-A76576091A6C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470" name="Straight Connector 469">
                  <a:extLst>
                    <a:ext uri="{FF2B5EF4-FFF2-40B4-BE49-F238E27FC236}">
                      <a16:creationId xmlns:a16="http://schemas.microsoft.com/office/drawing/2014/main" id="{EEECEC2E-EDB2-CF49-933F-E50E5BA3B9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71" name="Group 470">
                  <a:extLst>
                    <a:ext uri="{FF2B5EF4-FFF2-40B4-BE49-F238E27FC236}">
                      <a16:creationId xmlns:a16="http://schemas.microsoft.com/office/drawing/2014/main" id="{3B1DC735-117F-F842-B890-AB14F9BCF5A0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497" name="Rectangle 496">
                    <a:extLst>
                      <a:ext uri="{FF2B5EF4-FFF2-40B4-BE49-F238E27FC236}">
                        <a16:creationId xmlns:a16="http://schemas.microsoft.com/office/drawing/2014/main" id="{D075807A-6DEA-1A4E-A4DA-0D26D3C3066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498" name="Rectangle 497">
                    <a:extLst>
                      <a:ext uri="{FF2B5EF4-FFF2-40B4-BE49-F238E27FC236}">
                        <a16:creationId xmlns:a16="http://schemas.microsoft.com/office/drawing/2014/main" id="{732B040C-08C2-EB4C-BB8F-203946B4EC3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9" name="Rectangle 498">
                    <a:extLst>
                      <a:ext uri="{FF2B5EF4-FFF2-40B4-BE49-F238E27FC236}">
                        <a16:creationId xmlns:a16="http://schemas.microsoft.com/office/drawing/2014/main" id="{FEB071C7-93E0-2342-8947-3DDAF3059B30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0" name="Rectangle 499">
                    <a:extLst>
                      <a:ext uri="{FF2B5EF4-FFF2-40B4-BE49-F238E27FC236}">
                        <a16:creationId xmlns:a16="http://schemas.microsoft.com/office/drawing/2014/main" id="{10C1FDE1-B62E-1F47-B80F-6690F26D3CB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1" name="Rectangle 500">
                    <a:extLst>
                      <a:ext uri="{FF2B5EF4-FFF2-40B4-BE49-F238E27FC236}">
                        <a16:creationId xmlns:a16="http://schemas.microsoft.com/office/drawing/2014/main" id="{5F1BD2EF-18B7-C44F-BDFB-D69D99D3C07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72" name="Group 471">
                  <a:extLst>
                    <a:ext uri="{FF2B5EF4-FFF2-40B4-BE49-F238E27FC236}">
                      <a16:creationId xmlns:a16="http://schemas.microsoft.com/office/drawing/2014/main" id="{7120AD39-3D3A-CE4F-AB2F-634348E5B7B3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492" name="Rectangle 491">
                    <a:extLst>
                      <a:ext uri="{FF2B5EF4-FFF2-40B4-BE49-F238E27FC236}">
                        <a16:creationId xmlns:a16="http://schemas.microsoft.com/office/drawing/2014/main" id="{351FE3DF-E767-FB4C-A846-6360CEF861A0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493" name="Rectangle 492">
                    <a:extLst>
                      <a:ext uri="{FF2B5EF4-FFF2-40B4-BE49-F238E27FC236}">
                        <a16:creationId xmlns:a16="http://schemas.microsoft.com/office/drawing/2014/main" id="{546A4471-7C32-9842-9D0B-A3B4BBECF5B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4" name="Rectangle 493">
                    <a:extLst>
                      <a:ext uri="{FF2B5EF4-FFF2-40B4-BE49-F238E27FC236}">
                        <a16:creationId xmlns:a16="http://schemas.microsoft.com/office/drawing/2014/main" id="{62FCF0D6-1C38-1F45-8698-69503E777750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5" name="Rectangle 494">
                    <a:extLst>
                      <a:ext uri="{FF2B5EF4-FFF2-40B4-BE49-F238E27FC236}">
                        <a16:creationId xmlns:a16="http://schemas.microsoft.com/office/drawing/2014/main" id="{2204F275-C60D-9445-B7A0-07E44BDB400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6" name="Rectangle 495">
                    <a:extLst>
                      <a:ext uri="{FF2B5EF4-FFF2-40B4-BE49-F238E27FC236}">
                        <a16:creationId xmlns:a16="http://schemas.microsoft.com/office/drawing/2014/main" id="{1794FA29-E94C-F245-B3D8-3B0053E4222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473" name="Straight Connector 472">
                  <a:extLst>
                    <a:ext uri="{FF2B5EF4-FFF2-40B4-BE49-F238E27FC236}">
                      <a16:creationId xmlns:a16="http://schemas.microsoft.com/office/drawing/2014/main" id="{CB438F3F-1498-FE4B-9811-23E8FD0A4D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Straight Connector 473">
                  <a:extLst>
                    <a:ext uri="{FF2B5EF4-FFF2-40B4-BE49-F238E27FC236}">
                      <a16:creationId xmlns:a16="http://schemas.microsoft.com/office/drawing/2014/main" id="{53E9EB7C-F5BF-9D4E-A640-43C8FDEEFE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Straight Connector 474">
                  <a:extLst>
                    <a:ext uri="{FF2B5EF4-FFF2-40B4-BE49-F238E27FC236}">
                      <a16:creationId xmlns:a16="http://schemas.microsoft.com/office/drawing/2014/main" id="{94E1799A-654E-7F44-89D7-8D482B8627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76" name="Group 475">
                  <a:extLst>
                    <a:ext uri="{FF2B5EF4-FFF2-40B4-BE49-F238E27FC236}">
                      <a16:creationId xmlns:a16="http://schemas.microsoft.com/office/drawing/2014/main" id="{48D3E250-56D8-E649-B80C-3F4D5F23434C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487" name="Rectangle 486">
                    <a:extLst>
                      <a:ext uri="{FF2B5EF4-FFF2-40B4-BE49-F238E27FC236}">
                        <a16:creationId xmlns:a16="http://schemas.microsoft.com/office/drawing/2014/main" id="{8280DA27-7508-CA4A-879C-3F9EAFF83EDB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488" name="Rectangle 487">
                    <a:extLst>
                      <a:ext uri="{FF2B5EF4-FFF2-40B4-BE49-F238E27FC236}">
                        <a16:creationId xmlns:a16="http://schemas.microsoft.com/office/drawing/2014/main" id="{9BCAADF4-7D92-2641-8B58-5ABC2B6A329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9" name="Rectangle 488">
                    <a:extLst>
                      <a:ext uri="{FF2B5EF4-FFF2-40B4-BE49-F238E27FC236}">
                        <a16:creationId xmlns:a16="http://schemas.microsoft.com/office/drawing/2014/main" id="{97FE4175-F045-D846-8BC4-29086243B2C9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0" name="Rectangle 489">
                    <a:extLst>
                      <a:ext uri="{FF2B5EF4-FFF2-40B4-BE49-F238E27FC236}">
                        <a16:creationId xmlns:a16="http://schemas.microsoft.com/office/drawing/2014/main" id="{BDEE4CDA-7220-FE43-B35E-2A3FE118BD3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1" name="Rectangle 490">
                    <a:extLst>
                      <a:ext uri="{FF2B5EF4-FFF2-40B4-BE49-F238E27FC236}">
                        <a16:creationId xmlns:a16="http://schemas.microsoft.com/office/drawing/2014/main" id="{5FD18661-C257-254B-9E81-D083D35D14E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77" name="Group 476">
                  <a:extLst>
                    <a:ext uri="{FF2B5EF4-FFF2-40B4-BE49-F238E27FC236}">
                      <a16:creationId xmlns:a16="http://schemas.microsoft.com/office/drawing/2014/main" id="{AD429888-317B-F540-9A89-6C3A00AC8569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482" name="Rectangle 481">
                    <a:extLst>
                      <a:ext uri="{FF2B5EF4-FFF2-40B4-BE49-F238E27FC236}">
                        <a16:creationId xmlns:a16="http://schemas.microsoft.com/office/drawing/2014/main" id="{BC2EEBC3-1DCB-7D4A-844E-9FC0ED8169C4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483" name="Rectangle 482">
                    <a:extLst>
                      <a:ext uri="{FF2B5EF4-FFF2-40B4-BE49-F238E27FC236}">
                        <a16:creationId xmlns:a16="http://schemas.microsoft.com/office/drawing/2014/main" id="{639B6CFE-CB52-3147-8C36-31A6EF3EA09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4" name="Rectangle 483">
                    <a:extLst>
                      <a:ext uri="{FF2B5EF4-FFF2-40B4-BE49-F238E27FC236}">
                        <a16:creationId xmlns:a16="http://schemas.microsoft.com/office/drawing/2014/main" id="{5B7D2B91-0738-0E48-8253-800EC80AFE84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5" name="Rectangle 484">
                    <a:extLst>
                      <a:ext uri="{FF2B5EF4-FFF2-40B4-BE49-F238E27FC236}">
                        <a16:creationId xmlns:a16="http://schemas.microsoft.com/office/drawing/2014/main" id="{C0851C14-65AB-F04F-AD5A-20B1B9C3E6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6" name="Rectangle 485">
                    <a:extLst>
                      <a:ext uri="{FF2B5EF4-FFF2-40B4-BE49-F238E27FC236}">
                        <a16:creationId xmlns:a16="http://schemas.microsoft.com/office/drawing/2014/main" id="{72219FCA-59F7-E544-9673-D904E4B3EA8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509449F8-9DF3-AA44-B50B-0DEB874DE1B6}"/>
                    </a:ext>
                  </a:extLst>
                </p:cNvPr>
                <p:cNvCxnSpPr>
                  <a:cxnSpLocks/>
                  <a:stCxn id="485" idx="3"/>
                  <a:endCxn id="498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31999DDE-65F9-6F48-A9C0-171E7308D704}"/>
                    </a:ext>
                  </a:extLst>
                </p:cNvPr>
                <p:cNvCxnSpPr>
                  <a:cxnSpLocks/>
                  <a:stCxn id="490" idx="3"/>
                  <a:endCxn id="493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F75519E3-DF1E-D743-95D5-8500D53EA630}"/>
                    </a:ext>
                  </a:extLst>
                </p:cNvPr>
                <p:cNvCxnSpPr>
                  <a:cxnSpLocks/>
                  <a:stCxn id="499" idx="3"/>
                  <a:endCxn id="496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Straight Connector 480">
                  <a:extLst>
                    <a:ext uri="{FF2B5EF4-FFF2-40B4-BE49-F238E27FC236}">
                      <a16:creationId xmlns:a16="http://schemas.microsoft.com/office/drawing/2014/main" id="{07059BC1-DC11-964C-99B3-F4BE6EAA0D84}"/>
                    </a:ext>
                  </a:extLst>
                </p:cNvPr>
                <p:cNvCxnSpPr>
                  <a:cxnSpLocks/>
                  <a:stCxn id="484" idx="3"/>
                  <a:endCxn id="491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5" name="Group 434">
                <a:extLst>
                  <a:ext uri="{FF2B5EF4-FFF2-40B4-BE49-F238E27FC236}">
                    <a16:creationId xmlns:a16="http://schemas.microsoft.com/office/drawing/2014/main" id="{B19BD6FE-DC68-284D-8F6D-797DF5F1D608}"/>
                  </a:ext>
                </a:extLst>
              </p:cNvPr>
              <p:cNvGrpSpPr/>
              <p:nvPr/>
            </p:nvGrpSpPr>
            <p:grpSpPr>
              <a:xfrm>
                <a:off x="12998492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6904BD73-7B5B-2443-BBC0-9F8CD5B912EF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CF</a:t>
                  </a:r>
                </a:p>
              </p:txBody>
            </p:sp>
            <p:cxnSp>
              <p:nvCxnSpPr>
                <p:cNvPr id="437" name="Straight Connector 436">
                  <a:extLst>
                    <a:ext uri="{FF2B5EF4-FFF2-40B4-BE49-F238E27FC236}">
                      <a16:creationId xmlns:a16="http://schemas.microsoft.com/office/drawing/2014/main" id="{3C48B3B5-3315-E540-A052-48F9413A10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38" name="Group 437">
                  <a:extLst>
                    <a:ext uri="{FF2B5EF4-FFF2-40B4-BE49-F238E27FC236}">
                      <a16:creationId xmlns:a16="http://schemas.microsoft.com/office/drawing/2014/main" id="{3C5F47F4-EDDE-4A46-B496-ACF1A4DA1057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464" name="Rectangle 463">
                    <a:extLst>
                      <a:ext uri="{FF2B5EF4-FFF2-40B4-BE49-F238E27FC236}">
                        <a16:creationId xmlns:a16="http://schemas.microsoft.com/office/drawing/2014/main" id="{A21D12A7-8EC0-EB46-919E-290C47C7941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465" name="Rectangle 464">
                    <a:extLst>
                      <a:ext uri="{FF2B5EF4-FFF2-40B4-BE49-F238E27FC236}">
                        <a16:creationId xmlns:a16="http://schemas.microsoft.com/office/drawing/2014/main" id="{3F23AD62-7F23-7B40-825B-0E4C8C7095D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6" name="Rectangle 465">
                    <a:extLst>
                      <a:ext uri="{FF2B5EF4-FFF2-40B4-BE49-F238E27FC236}">
                        <a16:creationId xmlns:a16="http://schemas.microsoft.com/office/drawing/2014/main" id="{97BB507B-3F5D-4449-8503-8C19A7650AC8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7" name="Rectangle 466">
                    <a:extLst>
                      <a:ext uri="{FF2B5EF4-FFF2-40B4-BE49-F238E27FC236}">
                        <a16:creationId xmlns:a16="http://schemas.microsoft.com/office/drawing/2014/main" id="{8DA168BB-B135-6144-B28F-8D977CC855E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8" name="Rectangle 467">
                    <a:extLst>
                      <a:ext uri="{FF2B5EF4-FFF2-40B4-BE49-F238E27FC236}">
                        <a16:creationId xmlns:a16="http://schemas.microsoft.com/office/drawing/2014/main" id="{E29BD7A6-17BD-D148-BD8A-D457C70E961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39" name="Group 438">
                  <a:extLst>
                    <a:ext uri="{FF2B5EF4-FFF2-40B4-BE49-F238E27FC236}">
                      <a16:creationId xmlns:a16="http://schemas.microsoft.com/office/drawing/2014/main" id="{B40EEEB3-0495-3D48-8781-6CF4FDABA0E8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459" name="Rectangle 458">
                    <a:extLst>
                      <a:ext uri="{FF2B5EF4-FFF2-40B4-BE49-F238E27FC236}">
                        <a16:creationId xmlns:a16="http://schemas.microsoft.com/office/drawing/2014/main" id="{41E8110B-9DFE-4E4B-80D3-10473F05674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460" name="Rectangle 459">
                    <a:extLst>
                      <a:ext uri="{FF2B5EF4-FFF2-40B4-BE49-F238E27FC236}">
                        <a16:creationId xmlns:a16="http://schemas.microsoft.com/office/drawing/2014/main" id="{2F5716F6-8DA5-B548-A41E-334E3FD4640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1" name="Rectangle 460">
                    <a:extLst>
                      <a:ext uri="{FF2B5EF4-FFF2-40B4-BE49-F238E27FC236}">
                        <a16:creationId xmlns:a16="http://schemas.microsoft.com/office/drawing/2014/main" id="{9D80181F-327E-524F-8226-1DE6527E30CA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2" name="Rectangle 461">
                    <a:extLst>
                      <a:ext uri="{FF2B5EF4-FFF2-40B4-BE49-F238E27FC236}">
                        <a16:creationId xmlns:a16="http://schemas.microsoft.com/office/drawing/2014/main" id="{11B8D698-9428-024C-AB47-5B55D671F3D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3" name="Rectangle 462">
                    <a:extLst>
                      <a:ext uri="{FF2B5EF4-FFF2-40B4-BE49-F238E27FC236}">
                        <a16:creationId xmlns:a16="http://schemas.microsoft.com/office/drawing/2014/main" id="{5C14396E-FA44-8E4C-A349-8E1036AAA6E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440" name="Straight Connector 439">
                  <a:extLst>
                    <a:ext uri="{FF2B5EF4-FFF2-40B4-BE49-F238E27FC236}">
                      <a16:creationId xmlns:a16="http://schemas.microsoft.com/office/drawing/2014/main" id="{4578647E-E36F-9745-83DF-09BDE49720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BEE9288D-351A-0140-A785-28DC86288A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Straight Connector 441">
                  <a:extLst>
                    <a:ext uri="{FF2B5EF4-FFF2-40B4-BE49-F238E27FC236}">
                      <a16:creationId xmlns:a16="http://schemas.microsoft.com/office/drawing/2014/main" id="{EF2AD1AC-E1A2-F543-995A-AB08D8B20B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43" name="Group 442">
                  <a:extLst>
                    <a:ext uri="{FF2B5EF4-FFF2-40B4-BE49-F238E27FC236}">
                      <a16:creationId xmlns:a16="http://schemas.microsoft.com/office/drawing/2014/main" id="{09581E88-5E0B-F24C-9FDF-6D846F0B688F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454" name="Rectangle 453">
                    <a:extLst>
                      <a:ext uri="{FF2B5EF4-FFF2-40B4-BE49-F238E27FC236}">
                        <a16:creationId xmlns:a16="http://schemas.microsoft.com/office/drawing/2014/main" id="{8966957B-0380-DA46-91F8-1540CAD904B2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455" name="Rectangle 454">
                    <a:extLst>
                      <a:ext uri="{FF2B5EF4-FFF2-40B4-BE49-F238E27FC236}">
                        <a16:creationId xmlns:a16="http://schemas.microsoft.com/office/drawing/2014/main" id="{D9AA68A3-AACD-A84E-B365-F4F895E84CB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6" name="Rectangle 455">
                    <a:extLst>
                      <a:ext uri="{FF2B5EF4-FFF2-40B4-BE49-F238E27FC236}">
                        <a16:creationId xmlns:a16="http://schemas.microsoft.com/office/drawing/2014/main" id="{FAE54554-74E9-924A-8643-16876DCBB75B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7" name="Rectangle 456">
                    <a:extLst>
                      <a:ext uri="{FF2B5EF4-FFF2-40B4-BE49-F238E27FC236}">
                        <a16:creationId xmlns:a16="http://schemas.microsoft.com/office/drawing/2014/main" id="{2949235C-4D37-A34B-83FD-7790D025947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8" name="Rectangle 457">
                    <a:extLst>
                      <a:ext uri="{FF2B5EF4-FFF2-40B4-BE49-F238E27FC236}">
                        <a16:creationId xmlns:a16="http://schemas.microsoft.com/office/drawing/2014/main" id="{E0A0D5F9-E2FA-7C4A-B393-42B5829387B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44" name="Group 443">
                  <a:extLst>
                    <a:ext uri="{FF2B5EF4-FFF2-40B4-BE49-F238E27FC236}">
                      <a16:creationId xmlns:a16="http://schemas.microsoft.com/office/drawing/2014/main" id="{D5435D06-C1C9-7842-9F46-B45167145A90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449" name="Rectangle 448">
                    <a:extLst>
                      <a:ext uri="{FF2B5EF4-FFF2-40B4-BE49-F238E27FC236}">
                        <a16:creationId xmlns:a16="http://schemas.microsoft.com/office/drawing/2014/main" id="{D4D52D61-99AD-404C-9C0A-B5310A99A24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450" name="Rectangle 449">
                    <a:extLst>
                      <a:ext uri="{FF2B5EF4-FFF2-40B4-BE49-F238E27FC236}">
                        <a16:creationId xmlns:a16="http://schemas.microsoft.com/office/drawing/2014/main" id="{FAC29568-C194-914E-A1F1-3BFF9DDC332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1" name="Rectangle 450">
                    <a:extLst>
                      <a:ext uri="{FF2B5EF4-FFF2-40B4-BE49-F238E27FC236}">
                        <a16:creationId xmlns:a16="http://schemas.microsoft.com/office/drawing/2014/main" id="{855264F7-49E7-134C-BD80-BB3B486C6DFE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2" name="Rectangle 451">
                    <a:extLst>
                      <a:ext uri="{FF2B5EF4-FFF2-40B4-BE49-F238E27FC236}">
                        <a16:creationId xmlns:a16="http://schemas.microsoft.com/office/drawing/2014/main" id="{64C24854-7E12-A443-ACB0-C3345DE3451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3" name="Rectangle 452">
                    <a:extLst>
                      <a:ext uri="{FF2B5EF4-FFF2-40B4-BE49-F238E27FC236}">
                        <a16:creationId xmlns:a16="http://schemas.microsoft.com/office/drawing/2014/main" id="{01C98F69-5907-7647-8061-CC53E122E35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445" name="Straight Connector 444">
                  <a:extLst>
                    <a:ext uri="{FF2B5EF4-FFF2-40B4-BE49-F238E27FC236}">
                      <a16:creationId xmlns:a16="http://schemas.microsoft.com/office/drawing/2014/main" id="{9CED9477-216B-C948-8913-2212F3FE9458}"/>
                    </a:ext>
                  </a:extLst>
                </p:cNvPr>
                <p:cNvCxnSpPr>
                  <a:cxnSpLocks/>
                  <a:stCxn id="452" idx="3"/>
                  <a:endCxn id="465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Straight Connector 445">
                  <a:extLst>
                    <a:ext uri="{FF2B5EF4-FFF2-40B4-BE49-F238E27FC236}">
                      <a16:creationId xmlns:a16="http://schemas.microsoft.com/office/drawing/2014/main" id="{9BE501BA-2146-2B4D-B1FB-CED1AA1B36E1}"/>
                    </a:ext>
                  </a:extLst>
                </p:cNvPr>
                <p:cNvCxnSpPr>
                  <a:cxnSpLocks/>
                  <a:stCxn id="457" idx="3"/>
                  <a:endCxn id="460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>
                  <a:extLst>
                    <a:ext uri="{FF2B5EF4-FFF2-40B4-BE49-F238E27FC236}">
                      <a16:creationId xmlns:a16="http://schemas.microsoft.com/office/drawing/2014/main" id="{34232DE7-062C-C04B-B455-8A24B7011BA0}"/>
                    </a:ext>
                  </a:extLst>
                </p:cNvPr>
                <p:cNvCxnSpPr>
                  <a:cxnSpLocks/>
                  <a:stCxn id="466" idx="3"/>
                  <a:endCxn id="463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Straight Connector 447">
                  <a:extLst>
                    <a:ext uri="{FF2B5EF4-FFF2-40B4-BE49-F238E27FC236}">
                      <a16:creationId xmlns:a16="http://schemas.microsoft.com/office/drawing/2014/main" id="{CF93C417-35FE-D04A-9C25-D34BA6DB3274}"/>
                    </a:ext>
                  </a:extLst>
                </p:cNvPr>
                <p:cNvCxnSpPr>
                  <a:cxnSpLocks/>
                  <a:stCxn id="451" idx="3"/>
                  <a:endCxn id="458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34" name="Group 633">
              <a:extLst>
                <a:ext uri="{FF2B5EF4-FFF2-40B4-BE49-F238E27FC236}">
                  <a16:creationId xmlns:a16="http://schemas.microsoft.com/office/drawing/2014/main" id="{8558C940-1CCF-DF49-AFE0-46DA9905599F}"/>
                </a:ext>
              </a:extLst>
            </p:cNvPr>
            <p:cNvGrpSpPr/>
            <p:nvPr/>
          </p:nvGrpSpPr>
          <p:grpSpPr>
            <a:xfrm>
              <a:off x="5135569" y="5311463"/>
              <a:ext cx="9476192" cy="2000950"/>
              <a:chOff x="5599182" y="2021462"/>
              <a:chExt cx="9476192" cy="2000950"/>
            </a:xfrm>
          </p:grpSpPr>
          <p:grpSp>
            <p:nvGrpSpPr>
              <p:cNvPr id="635" name="Group 634">
                <a:extLst>
                  <a:ext uri="{FF2B5EF4-FFF2-40B4-BE49-F238E27FC236}">
                    <a16:creationId xmlns:a16="http://schemas.microsoft.com/office/drawing/2014/main" id="{59EA6BF0-EBE5-B54A-B5C3-6B417BBEF453}"/>
                  </a:ext>
                </a:extLst>
              </p:cNvPr>
              <p:cNvGrpSpPr/>
              <p:nvPr/>
            </p:nvGrpSpPr>
            <p:grpSpPr>
              <a:xfrm>
                <a:off x="5599182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806" name="Rectangle 805">
                  <a:extLst>
                    <a:ext uri="{FF2B5EF4-FFF2-40B4-BE49-F238E27FC236}">
                      <a16:creationId xmlns:a16="http://schemas.microsoft.com/office/drawing/2014/main" id="{D909EE85-77C8-BD40-81A4-20500BD68D9B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CF</a:t>
                  </a:r>
                </a:p>
              </p:txBody>
            </p:sp>
            <p:cxnSp>
              <p:nvCxnSpPr>
                <p:cNvPr id="807" name="Straight Connector 806">
                  <a:extLst>
                    <a:ext uri="{FF2B5EF4-FFF2-40B4-BE49-F238E27FC236}">
                      <a16:creationId xmlns:a16="http://schemas.microsoft.com/office/drawing/2014/main" id="{049F96D1-6ACA-9444-A0F8-259196EC63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08" name="Group 807">
                  <a:extLst>
                    <a:ext uri="{FF2B5EF4-FFF2-40B4-BE49-F238E27FC236}">
                      <a16:creationId xmlns:a16="http://schemas.microsoft.com/office/drawing/2014/main" id="{11A4D277-AB18-E34E-A14F-9A61466B6DD3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834" name="Rectangle 833">
                    <a:extLst>
                      <a:ext uri="{FF2B5EF4-FFF2-40B4-BE49-F238E27FC236}">
                        <a16:creationId xmlns:a16="http://schemas.microsoft.com/office/drawing/2014/main" id="{F4FE2223-0269-1C4D-896B-816A7B51BB99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835" name="Rectangle 834">
                    <a:extLst>
                      <a:ext uri="{FF2B5EF4-FFF2-40B4-BE49-F238E27FC236}">
                        <a16:creationId xmlns:a16="http://schemas.microsoft.com/office/drawing/2014/main" id="{80FADD40-6FC2-3B43-8272-0E8C22C54EF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6" name="Rectangle 835">
                    <a:extLst>
                      <a:ext uri="{FF2B5EF4-FFF2-40B4-BE49-F238E27FC236}">
                        <a16:creationId xmlns:a16="http://schemas.microsoft.com/office/drawing/2014/main" id="{D79E3960-CD6D-4141-B760-2EEB0D654B57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7" name="Rectangle 836">
                    <a:extLst>
                      <a:ext uri="{FF2B5EF4-FFF2-40B4-BE49-F238E27FC236}">
                        <a16:creationId xmlns:a16="http://schemas.microsoft.com/office/drawing/2014/main" id="{4D709F8B-70A7-4146-AAD3-1AA87AA7781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8" name="Rectangle 837">
                    <a:extLst>
                      <a:ext uri="{FF2B5EF4-FFF2-40B4-BE49-F238E27FC236}">
                        <a16:creationId xmlns:a16="http://schemas.microsoft.com/office/drawing/2014/main" id="{C97337BD-A5A0-434B-B3A2-708CAFC05C0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09" name="Group 808">
                  <a:extLst>
                    <a:ext uri="{FF2B5EF4-FFF2-40B4-BE49-F238E27FC236}">
                      <a16:creationId xmlns:a16="http://schemas.microsoft.com/office/drawing/2014/main" id="{9C393F98-1A6D-9D44-85CB-20C23FA51E59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829" name="Rectangle 828">
                    <a:extLst>
                      <a:ext uri="{FF2B5EF4-FFF2-40B4-BE49-F238E27FC236}">
                        <a16:creationId xmlns:a16="http://schemas.microsoft.com/office/drawing/2014/main" id="{C515B1AE-C8E5-4143-9FB8-159527918B96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830" name="Rectangle 829">
                    <a:extLst>
                      <a:ext uri="{FF2B5EF4-FFF2-40B4-BE49-F238E27FC236}">
                        <a16:creationId xmlns:a16="http://schemas.microsoft.com/office/drawing/2014/main" id="{B1F0B5F0-B829-2045-98CE-ED781FD4BAD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1" name="Rectangle 830">
                    <a:extLst>
                      <a:ext uri="{FF2B5EF4-FFF2-40B4-BE49-F238E27FC236}">
                        <a16:creationId xmlns:a16="http://schemas.microsoft.com/office/drawing/2014/main" id="{02F01068-40CC-9645-A0F2-FB32A617B855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2" name="Rectangle 831">
                    <a:extLst>
                      <a:ext uri="{FF2B5EF4-FFF2-40B4-BE49-F238E27FC236}">
                        <a16:creationId xmlns:a16="http://schemas.microsoft.com/office/drawing/2014/main" id="{36F497B9-E9FA-1D4C-84E0-3D13DF1903E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3" name="Rectangle 832">
                    <a:extLst>
                      <a:ext uri="{FF2B5EF4-FFF2-40B4-BE49-F238E27FC236}">
                        <a16:creationId xmlns:a16="http://schemas.microsoft.com/office/drawing/2014/main" id="{3E67DE59-FEAB-6345-99B8-A17BD51ACA4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810" name="Straight Connector 809">
                  <a:extLst>
                    <a:ext uri="{FF2B5EF4-FFF2-40B4-BE49-F238E27FC236}">
                      <a16:creationId xmlns:a16="http://schemas.microsoft.com/office/drawing/2014/main" id="{A4CA2B1B-7D57-8241-999B-9D4A8999C3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1" name="Straight Connector 810">
                  <a:extLst>
                    <a:ext uri="{FF2B5EF4-FFF2-40B4-BE49-F238E27FC236}">
                      <a16:creationId xmlns:a16="http://schemas.microsoft.com/office/drawing/2014/main" id="{22169B0D-6282-E047-816A-F06676531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2" name="Straight Connector 811">
                  <a:extLst>
                    <a:ext uri="{FF2B5EF4-FFF2-40B4-BE49-F238E27FC236}">
                      <a16:creationId xmlns:a16="http://schemas.microsoft.com/office/drawing/2014/main" id="{747775C5-C6F9-0149-A940-D0D1538FDA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13" name="Group 812">
                  <a:extLst>
                    <a:ext uri="{FF2B5EF4-FFF2-40B4-BE49-F238E27FC236}">
                      <a16:creationId xmlns:a16="http://schemas.microsoft.com/office/drawing/2014/main" id="{E537B22F-F2B2-9A4E-BE28-B37751BE2307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824" name="Rectangle 823">
                    <a:extLst>
                      <a:ext uri="{FF2B5EF4-FFF2-40B4-BE49-F238E27FC236}">
                        <a16:creationId xmlns:a16="http://schemas.microsoft.com/office/drawing/2014/main" id="{4EA441AB-9376-4B47-AE2C-2B879855FF0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825" name="Rectangle 824">
                    <a:extLst>
                      <a:ext uri="{FF2B5EF4-FFF2-40B4-BE49-F238E27FC236}">
                        <a16:creationId xmlns:a16="http://schemas.microsoft.com/office/drawing/2014/main" id="{5DC1241B-3FA3-B04A-82E8-BFB6E85F781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6" name="Rectangle 825">
                    <a:extLst>
                      <a:ext uri="{FF2B5EF4-FFF2-40B4-BE49-F238E27FC236}">
                        <a16:creationId xmlns:a16="http://schemas.microsoft.com/office/drawing/2014/main" id="{80EAE195-0788-9A48-B1CA-061ED0AFBB36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7" name="Rectangle 826">
                    <a:extLst>
                      <a:ext uri="{FF2B5EF4-FFF2-40B4-BE49-F238E27FC236}">
                        <a16:creationId xmlns:a16="http://schemas.microsoft.com/office/drawing/2014/main" id="{282A335B-B469-2D4C-8EDB-540D0D401D0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8" name="Rectangle 827">
                    <a:extLst>
                      <a:ext uri="{FF2B5EF4-FFF2-40B4-BE49-F238E27FC236}">
                        <a16:creationId xmlns:a16="http://schemas.microsoft.com/office/drawing/2014/main" id="{DD91D849-D40A-CC44-8049-8553F902024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14" name="Group 813">
                  <a:extLst>
                    <a:ext uri="{FF2B5EF4-FFF2-40B4-BE49-F238E27FC236}">
                      <a16:creationId xmlns:a16="http://schemas.microsoft.com/office/drawing/2014/main" id="{CE581FD8-F1C7-D94C-8494-1507537CE749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819" name="Rectangle 818">
                    <a:extLst>
                      <a:ext uri="{FF2B5EF4-FFF2-40B4-BE49-F238E27FC236}">
                        <a16:creationId xmlns:a16="http://schemas.microsoft.com/office/drawing/2014/main" id="{BE01401F-3A98-5E4C-913E-25E6F9ECC704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820" name="Rectangle 819">
                    <a:extLst>
                      <a:ext uri="{FF2B5EF4-FFF2-40B4-BE49-F238E27FC236}">
                        <a16:creationId xmlns:a16="http://schemas.microsoft.com/office/drawing/2014/main" id="{2A6A31A3-03AC-9C4D-815F-9A5A6819DCC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1" name="Rectangle 820">
                    <a:extLst>
                      <a:ext uri="{FF2B5EF4-FFF2-40B4-BE49-F238E27FC236}">
                        <a16:creationId xmlns:a16="http://schemas.microsoft.com/office/drawing/2014/main" id="{00DA7BF5-F4CF-C949-BDB5-B123C5515BDC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2" name="Rectangle 821">
                    <a:extLst>
                      <a:ext uri="{FF2B5EF4-FFF2-40B4-BE49-F238E27FC236}">
                        <a16:creationId xmlns:a16="http://schemas.microsoft.com/office/drawing/2014/main" id="{504D9021-4F88-D84B-B914-43E614A59CE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3" name="Rectangle 822">
                    <a:extLst>
                      <a:ext uri="{FF2B5EF4-FFF2-40B4-BE49-F238E27FC236}">
                        <a16:creationId xmlns:a16="http://schemas.microsoft.com/office/drawing/2014/main" id="{202401B9-81E0-944F-9AC6-3F9F6F8FD7A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815" name="Straight Connector 814">
                  <a:extLst>
                    <a:ext uri="{FF2B5EF4-FFF2-40B4-BE49-F238E27FC236}">
                      <a16:creationId xmlns:a16="http://schemas.microsoft.com/office/drawing/2014/main" id="{78AD249E-AD9C-2B42-8F8B-71B3917A955C}"/>
                    </a:ext>
                  </a:extLst>
                </p:cNvPr>
                <p:cNvCxnSpPr>
                  <a:cxnSpLocks/>
                  <a:stCxn id="822" idx="3"/>
                  <a:endCxn id="835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6" name="Straight Connector 815">
                  <a:extLst>
                    <a:ext uri="{FF2B5EF4-FFF2-40B4-BE49-F238E27FC236}">
                      <a16:creationId xmlns:a16="http://schemas.microsoft.com/office/drawing/2014/main" id="{A4205006-5CE3-EB46-8663-5CA2BC396A65}"/>
                    </a:ext>
                  </a:extLst>
                </p:cNvPr>
                <p:cNvCxnSpPr>
                  <a:cxnSpLocks/>
                  <a:stCxn id="827" idx="3"/>
                  <a:endCxn id="830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7" name="Straight Connector 816">
                  <a:extLst>
                    <a:ext uri="{FF2B5EF4-FFF2-40B4-BE49-F238E27FC236}">
                      <a16:creationId xmlns:a16="http://schemas.microsoft.com/office/drawing/2014/main" id="{0B31B063-88A4-E548-8059-33177A9975DD}"/>
                    </a:ext>
                  </a:extLst>
                </p:cNvPr>
                <p:cNvCxnSpPr>
                  <a:cxnSpLocks/>
                  <a:stCxn id="836" idx="3"/>
                  <a:endCxn id="833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8" name="Straight Connector 817">
                  <a:extLst>
                    <a:ext uri="{FF2B5EF4-FFF2-40B4-BE49-F238E27FC236}">
                      <a16:creationId xmlns:a16="http://schemas.microsoft.com/office/drawing/2014/main" id="{B76CB1EB-306C-5445-9404-B3B2427CC392}"/>
                    </a:ext>
                  </a:extLst>
                </p:cNvPr>
                <p:cNvCxnSpPr>
                  <a:cxnSpLocks/>
                  <a:stCxn id="821" idx="3"/>
                  <a:endCxn id="828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6" name="Group 635">
                <a:extLst>
                  <a:ext uri="{FF2B5EF4-FFF2-40B4-BE49-F238E27FC236}">
                    <a16:creationId xmlns:a16="http://schemas.microsoft.com/office/drawing/2014/main" id="{8CFFD7BA-14C7-B444-BED3-5441C83116A6}"/>
                  </a:ext>
                </a:extLst>
              </p:cNvPr>
              <p:cNvGrpSpPr/>
              <p:nvPr/>
            </p:nvGrpSpPr>
            <p:grpSpPr>
              <a:xfrm>
                <a:off x="7078427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773" name="Rectangle 772">
                  <a:extLst>
                    <a:ext uri="{FF2B5EF4-FFF2-40B4-BE49-F238E27FC236}">
                      <a16:creationId xmlns:a16="http://schemas.microsoft.com/office/drawing/2014/main" id="{8FD40C1E-EB7F-F048-B659-0B9E0DF0B7CF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774" name="Straight Connector 773">
                  <a:extLst>
                    <a:ext uri="{FF2B5EF4-FFF2-40B4-BE49-F238E27FC236}">
                      <a16:creationId xmlns:a16="http://schemas.microsoft.com/office/drawing/2014/main" id="{61DC9AEB-7A46-F546-AA23-1018F5DCE9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75" name="Group 774">
                  <a:extLst>
                    <a:ext uri="{FF2B5EF4-FFF2-40B4-BE49-F238E27FC236}">
                      <a16:creationId xmlns:a16="http://schemas.microsoft.com/office/drawing/2014/main" id="{7A1241D2-50F7-8D4D-8597-A1BAD4861C73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801" name="Rectangle 800">
                    <a:extLst>
                      <a:ext uri="{FF2B5EF4-FFF2-40B4-BE49-F238E27FC236}">
                        <a16:creationId xmlns:a16="http://schemas.microsoft.com/office/drawing/2014/main" id="{E453DA4C-D05D-BF4B-91C2-3B1A9F7102A8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802" name="Rectangle 801">
                    <a:extLst>
                      <a:ext uri="{FF2B5EF4-FFF2-40B4-BE49-F238E27FC236}">
                        <a16:creationId xmlns:a16="http://schemas.microsoft.com/office/drawing/2014/main" id="{529AA61C-F234-A74C-A8D9-3368BF71281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3" name="Rectangle 802">
                    <a:extLst>
                      <a:ext uri="{FF2B5EF4-FFF2-40B4-BE49-F238E27FC236}">
                        <a16:creationId xmlns:a16="http://schemas.microsoft.com/office/drawing/2014/main" id="{E11025B9-E2CD-7747-BB4A-F02E0AFB2204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4" name="Rectangle 803">
                    <a:extLst>
                      <a:ext uri="{FF2B5EF4-FFF2-40B4-BE49-F238E27FC236}">
                        <a16:creationId xmlns:a16="http://schemas.microsoft.com/office/drawing/2014/main" id="{DCE57329-7C95-644D-A730-C173F0FD527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5" name="Rectangle 804">
                    <a:extLst>
                      <a:ext uri="{FF2B5EF4-FFF2-40B4-BE49-F238E27FC236}">
                        <a16:creationId xmlns:a16="http://schemas.microsoft.com/office/drawing/2014/main" id="{DA15354B-E405-AB4A-9364-CBEC8665F0F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76" name="Group 775">
                  <a:extLst>
                    <a:ext uri="{FF2B5EF4-FFF2-40B4-BE49-F238E27FC236}">
                      <a16:creationId xmlns:a16="http://schemas.microsoft.com/office/drawing/2014/main" id="{38BBC816-3818-834B-AF06-CDC0975BE5C0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96" name="Rectangle 795">
                    <a:extLst>
                      <a:ext uri="{FF2B5EF4-FFF2-40B4-BE49-F238E27FC236}">
                        <a16:creationId xmlns:a16="http://schemas.microsoft.com/office/drawing/2014/main" id="{627DE0B6-FE15-3D4C-8D40-83DB53807D4C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97" name="Rectangle 796">
                    <a:extLst>
                      <a:ext uri="{FF2B5EF4-FFF2-40B4-BE49-F238E27FC236}">
                        <a16:creationId xmlns:a16="http://schemas.microsoft.com/office/drawing/2014/main" id="{CA6DBE69-D4EE-4141-98FD-BA7778B51CB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8" name="Rectangle 797">
                    <a:extLst>
                      <a:ext uri="{FF2B5EF4-FFF2-40B4-BE49-F238E27FC236}">
                        <a16:creationId xmlns:a16="http://schemas.microsoft.com/office/drawing/2014/main" id="{4145E851-43D2-4142-82C6-8154FDD3DFED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9" name="Rectangle 798">
                    <a:extLst>
                      <a:ext uri="{FF2B5EF4-FFF2-40B4-BE49-F238E27FC236}">
                        <a16:creationId xmlns:a16="http://schemas.microsoft.com/office/drawing/2014/main" id="{AF676C3E-A3AC-7E4E-9E69-2C5660387E3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0" name="Rectangle 799">
                    <a:extLst>
                      <a:ext uri="{FF2B5EF4-FFF2-40B4-BE49-F238E27FC236}">
                        <a16:creationId xmlns:a16="http://schemas.microsoft.com/office/drawing/2014/main" id="{9B64CCFE-7DF4-934E-AD7F-9675046A033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777" name="Straight Connector 776">
                  <a:extLst>
                    <a:ext uri="{FF2B5EF4-FFF2-40B4-BE49-F238E27FC236}">
                      <a16:creationId xmlns:a16="http://schemas.microsoft.com/office/drawing/2014/main" id="{901FE6FC-9C9C-314E-B823-34A555A326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8" name="Straight Connector 777">
                  <a:extLst>
                    <a:ext uri="{FF2B5EF4-FFF2-40B4-BE49-F238E27FC236}">
                      <a16:creationId xmlns:a16="http://schemas.microsoft.com/office/drawing/2014/main" id="{244A1FED-C5D8-F143-961C-DC3AB193D7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9" name="Straight Connector 778">
                  <a:extLst>
                    <a:ext uri="{FF2B5EF4-FFF2-40B4-BE49-F238E27FC236}">
                      <a16:creationId xmlns:a16="http://schemas.microsoft.com/office/drawing/2014/main" id="{A715214A-1522-9D48-9A3C-73D536A3A6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80" name="Group 779">
                  <a:extLst>
                    <a:ext uri="{FF2B5EF4-FFF2-40B4-BE49-F238E27FC236}">
                      <a16:creationId xmlns:a16="http://schemas.microsoft.com/office/drawing/2014/main" id="{2AF9720C-1CFE-FF4C-B4BD-597A68096D2B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91" name="Rectangle 790">
                    <a:extLst>
                      <a:ext uri="{FF2B5EF4-FFF2-40B4-BE49-F238E27FC236}">
                        <a16:creationId xmlns:a16="http://schemas.microsoft.com/office/drawing/2014/main" id="{F88BF42C-E319-0B4E-86C5-DA277EC26F3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92" name="Rectangle 791">
                    <a:extLst>
                      <a:ext uri="{FF2B5EF4-FFF2-40B4-BE49-F238E27FC236}">
                        <a16:creationId xmlns:a16="http://schemas.microsoft.com/office/drawing/2014/main" id="{CE7E4F19-8205-7D45-84E0-6EB26FBECB1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3" name="Rectangle 792">
                    <a:extLst>
                      <a:ext uri="{FF2B5EF4-FFF2-40B4-BE49-F238E27FC236}">
                        <a16:creationId xmlns:a16="http://schemas.microsoft.com/office/drawing/2014/main" id="{5924EC0F-7BF2-4946-B01A-60A395B1A46B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4" name="Rectangle 793">
                    <a:extLst>
                      <a:ext uri="{FF2B5EF4-FFF2-40B4-BE49-F238E27FC236}">
                        <a16:creationId xmlns:a16="http://schemas.microsoft.com/office/drawing/2014/main" id="{5E78D8BB-D328-CC47-B568-A983B4F520E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5" name="Rectangle 794">
                    <a:extLst>
                      <a:ext uri="{FF2B5EF4-FFF2-40B4-BE49-F238E27FC236}">
                        <a16:creationId xmlns:a16="http://schemas.microsoft.com/office/drawing/2014/main" id="{A9FD2C37-0FA7-274C-8A13-0160CB6485F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81" name="Group 780">
                  <a:extLst>
                    <a:ext uri="{FF2B5EF4-FFF2-40B4-BE49-F238E27FC236}">
                      <a16:creationId xmlns:a16="http://schemas.microsoft.com/office/drawing/2014/main" id="{7271B1C5-37B3-A542-A945-95BA532EA536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86" name="Rectangle 785">
                    <a:extLst>
                      <a:ext uri="{FF2B5EF4-FFF2-40B4-BE49-F238E27FC236}">
                        <a16:creationId xmlns:a16="http://schemas.microsoft.com/office/drawing/2014/main" id="{3EE3BBE6-3F3A-9F4A-B08C-998F73ED5FE6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87" name="Rectangle 786">
                    <a:extLst>
                      <a:ext uri="{FF2B5EF4-FFF2-40B4-BE49-F238E27FC236}">
                        <a16:creationId xmlns:a16="http://schemas.microsoft.com/office/drawing/2014/main" id="{32DAA40B-2D7F-CD4F-BC70-42B116576A4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88" name="Rectangle 787">
                    <a:extLst>
                      <a:ext uri="{FF2B5EF4-FFF2-40B4-BE49-F238E27FC236}">
                        <a16:creationId xmlns:a16="http://schemas.microsoft.com/office/drawing/2014/main" id="{3676F4B9-99B5-B844-9904-00E406750E35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89" name="Rectangle 788">
                    <a:extLst>
                      <a:ext uri="{FF2B5EF4-FFF2-40B4-BE49-F238E27FC236}">
                        <a16:creationId xmlns:a16="http://schemas.microsoft.com/office/drawing/2014/main" id="{8A4DBCB7-1AB3-1345-9709-F6F167AE10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0" name="Rectangle 789">
                    <a:extLst>
                      <a:ext uri="{FF2B5EF4-FFF2-40B4-BE49-F238E27FC236}">
                        <a16:creationId xmlns:a16="http://schemas.microsoft.com/office/drawing/2014/main" id="{033512F7-A8D2-A645-9FC2-D1EFCAB5FE1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782" name="Straight Connector 781">
                  <a:extLst>
                    <a:ext uri="{FF2B5EF4-FFF2-40B4-BE49-F238E27FC236}">
                      <a16:creationId xmlns:a16="http://schemas.microsoft.com/office/drawing/2014/main" id="{C5C43290-B3AD-2F4A-9323-11119A65F875}"/>
                    </a:ext>
                  </a:extLst>
                </p:cNvPr>
                <p:cNvCxnSpPr>
                  <a:cxnSpLocks/>
                  <a:stCxn id="789" idx="3"/>
                  <a:endCxn id="802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3" name="Straight Connector 782">
                  <a:extLst>
                    <a:ext uri="{FF2B5EF4-FFF2-40B4-BE49-F238E27FC236}">
                      <a16:creationId xmlns:a16="http://schemas.microsoft.com/office/drawing/2014/main" id="{023371D0-2C82-274A-8B48-D0EA7ACE85DB}"/>
                    </a:ext>
                  </a:extLst>
                </p:cNvPr>
                <p:cNvCxnSpPr>
                  <a:cxnSpLocks/>
                  <a:stCxn id="794" idx="3"/>
                  <a:endCxn id="797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4" name="Straight Connector 783">
                  <a:extLst>
                    <a:ext uri="{FF2B5EF4-FFF2-40B4-BE49-F238E27FC236}">
                      <a16:creationId xmlns:a16="http://schemas.microsoft.com/office/drawing/2014/main" id="{E8DAF074-EE24-B843-8AB6-94D36468C658}"/>
                    </a:ext>
                  </a:extLst>
                </p:cNvPr>
                <p:cNvCxnSpPr>
                  <a:cxnSpLocks/>
                  <a:stCxn id="803" idx="3"/>
                  <a:endCxn id="800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5" name="Straight Connector 784">
                  <a:extLst>
                    <a:ext uri="{FF2B5EF4-FFF2-40B4-BE49-F238E27FC236}">
                      <a16:creationId xmlns:a16="http://schemas.microsoft.com/office/drawing/2014/main" id="{BBE793BD-7ADC-5E43-8412-165C7670DD42}"/>
                    </a:ext>
                  </a:extLst>
                </p:cNvPr>
                <p:cNvCxnSpPr>
                  <a:cxnSpLocks/>
                  <a:stCxn id="788" idx="3"/>
                  <a:endCxn id="795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7" name="Group 636">
                <a:extLst>
                  <a:ext uri="{FF2B5EF4-FFF2-40B4-BE49-F238E27FC236}">
                    <a16:creationId xmlns:a16="http://schemas.microsoft.com/office/drawing/2014/main" id="{8E2A76FD-6F0D-6443-945D-196202CF95F9}"/>
                  </a:ext>
                </a:extLst>
              </p:cNvPr>
              <p:cNvGrpSpPr/>
              <p:nvPr/>
            </p:nvGrpSpPr>
            <p:grpSpPr>
              <a:xfrm>
                <a:off x="8559984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740" name="Rectangle 739">
                  <a:extLst>
                    <a:ext uri="{FF2B5EF4-FFF2-40B4-BE49-F238E27FC236}">
                      <a16:creationId xmlns:a16="http://schemas.microsoft.com/office/drawing/2014/main" id="{40F2BA3E-5F67-AA46-A4A5-26F82DAF2549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741" name="Straight Connector 740">
                  <a:extLst>
                    <a:ext uri="{FF2B5EF4-FFF2-40B4-BE49-F238E27FC236}">
                      <a16:creationId xmlns:a16="http://schemas.microsoft.com/office/drawing/2014/main" id="{78A2D17D-D45B-AE4B-B837-CCB0F0579C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42" name="Group 741">
                  <a:extLst>
                    <a:ext uri="{FF2B5EF4-FFF2-40B4-BE49-F238E27FC236}">
                      <a16:creationId xmlns:a16="http://schemas.microsoft.com/office/drawing/2014/main" id="{8ADFF95E-216D-6244-9E68-F2DAE3EAE501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68" name="Rectangle 767">
                    <a:extLst>
                      <a:ext uri="{FF2B5EF4-FFF2-40B4-BE49-F238E27FC236}">
                        <a16:creationId xmlns:a16="http://schemas.microsoft.com/office/drawing/2014/main" id="{CFC9B1B7-38C5-084C-B181-83414C6C094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69" name="Rectangle 768">
                    <a:extLst>
                      <a:ext uri="{FF2B5EF4-FFF2-40B4-BE49-F238E27FC236}">
                        <a16:creationId xmlns:a16="http://schemas.microsoft.com/office/drawing/2014/main" id="{BB547FD1-42E3-364C-9545-31A9C2B0BBF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70" name="Rectangle 769">
                    <a:extLst>
                      <a:ext uri="{FF2B5EF4-FFF2-40B4-BE49-F238E27FC236}">
                        <a16:creationId xmlns:a16="http://schemas.microsoft.com/office/drawing/2014/main" id="{A786DB58-6071-3549-A93A-680141AEB399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71" name="Rectangle 770">
                    <a:extLst>
                      <a:ext uri="{FF2B5EF4-FFF2-40B4-BE49-F238E27FC236}">
                        <a16:creationId xmlns:a16="http://schemas.microsoft.com/office/drawing/2014/main" id="{B884E25B-CCDB-A947-A737-802008452E8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72" name="Rectangle 771">
                    <a:extLst>
                      <a:ext uri="{FF2B5EF4-FFF2-40B4-BE49-F238E27FC236}">
                        <a16:creationId xmlns:a16="http://schemas.microsoft.com/office/drawing/2014/main" id="{E775F8D5-4F2D-214A-9282-5C54A9BDC47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43" name="Group 742">
                  <a:extLst>
                    <a:ext uri="{FF2B5EF4-FFF2-40B4-BE49-F238E27FC236}">
                      <a16:creationId xmlns:a16="http://schemas.microsoft.com/office/drawing/2014/main" id="{3E73D6D0-0CE7-D64A-AA93-DDD379FFD96B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63" name="Rectangle 762">
                    <a:extLst>
                      <a:ext uri="{FF2B5EF4-FFF2-40B4-BE49-F238E27FC236}">
                        <a16:creationId xmlns:a16="http://schemas.microsoft.com/office/drawing/2014/main" id="{EB8B7100-3F1D-0F4F-93A0-4574B9AA5DC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64" name="Rectangle 763">
                    <a:extLst>
                      <a:ext uri="{FF2B5EF4-FFF2-40B4-BE49-F238E27FC236}">
                        <a16:creationId xmlns:a16="http://schemas.microsoft.com/office/drawing/2014/main" id="{69945F09-0FBE-0446-9F1C-FAF11E3967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5" name="Rectangle 764">
                    <a:extLst>
                      <a:ext uri="{FF2B5EF4-FFF2-40B4-BE49-F238E27FC236}">
                        <a16:creationId xmlns:a16="http://schemas.microsoft.com/office/drawing/2014/main" id="{B093BD4C-DD05-254A-85BA-517C538CCB4C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6" name="Rectangle 765">
                    <a:extLst>
                      <a:ext uri="{FF2B5EF4-FFF2-40B4-BE49-F238E27FC236}">
                        <a16:creationId xmlns:a16="http://schemas.microsoft.com/office/drawing/2014/main" id="{7FB11EE0-9E09-3A44-9E39-CC7358F942D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7" name="Rectangle 766">
                    <a:extLst>
                      <a:ext uri="{FF2B5EF4-FFF2-40B4-BE49-F238E27FC236}">
                        <a16:creationId xmlns:a16="http://schemas.microsoft.com/office/drawing/2014/main" id="{924690B6-D2A2-8A4B-9ACA-85C76707E63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744" name="Straight Connector 743">
                  <a:extLst>
                    <a:ext uri="{FF2B5EF4-FFF2-40B4-BE49-F238E27FC236}">
                      <a16:creationId xmlns:a16="http://schemas.microsoft.com/office/drawing/2014/main" id="{EDE681BB-4693-634D-A054-AAECEEF4D2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5" name="Straight Connector 744">
                  <a:extLst>
                    <a:ext uri="{FF2B5EF4-FFF2-40B4-BE49-F238E27FC236}">
                      <a16:creationId xmlns:a16="http://schemas.microsoft.com/office/drawing/2014/main" id="{0F634BBC-443C-AD4E-B7BA-FDFA8A1A21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6" name="Straight Connector 745">
                  <a:extLst>
                    <a:ext uri="{FF2B5EF4-FFF2-40B4-BE49-F238E27FC236}">
                      <a16:creationId xmlns:a16="http://schemas.microsoft.com/office/drawing/2014/main" id="{6B7B2DE0-C68E-C24F-AD79-9D71CC83E0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47" name="Group 746">
                  <a:extLst>
                    <a:ext uri="{FF2B5EF4-FFF2-40B4-BE49-F238E27FC236}">
                      <a16:creationId xmlns:a16="http://schemas.microsoft.com/office/drawing/2014/main" id="{5FAD40BE-1DA4-5944-8D36-F73B23E24FEE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58" name="Rectangle 757">
                    <a:extLst>
                      <a:ext uri="{FF2B5EF4-FFF2-40B4-BE49-F238E27FC236}">
                        <a16:creationId xmlns:a16="http://schemas.microsoft.com/office/drawing/2014/main" id="{DCC9FE19-C022-4C4F-9EB7-D7DAE779BFF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59" name="Rectangle 758">
                    <a:extLst>
                      <a:ext uri="{FF2B5EF4-FFF2-40B4-BE49-F238E27FC236}">
                        <a16:creationId xmlns:a16="http://schemas.microsoft.com/office/drawing/2014/main" id="{C3F8BDB3-540C-D549-8612-4CE95FA05CC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0" name="Rectangle 759">
                    <a:extLst>
                      <a:ext uri="{FF2B5EF4-FFF2-40B4-BE49-F238E27FC236}">
                        <a16:creationId xmlns:a16="http://schemas.microsoft.com/office/drawing/2014/main" id="{5561AE41-ADB6-4E49-B73C-4CF0E052C6F8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1" name="Rectangle 760">
                    <a:extLst>
                      <a:ext uri="{FF2B5EF4-FFF2-40B4-BE49-F238E27FC236}">
                        <a16:creationId xmlns:a16="http://schemas.microsoft.com/office/drawing/2014/main" id="{02FE1EB1-ED2F-C248-8C57-9AF9BD9BCD3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2" name="Rectangle 761">
                    <a:extLst>
                      <a:ext uri="{FF2B5EF4-FFF2-40B4-BE49-F238E27FC236}">
                        <a16:creationId xmlns:a16="http://schemas.microsoft.com/office/drawing/2014/main" id="{2CEBA1F4-6FCD-9243-BD01-302104F5D89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48" name="Group 747">
                  <a:extLst>
                    <a:ext uri="{FF2B5EF4-FFF2-40B4-BE49-F238E27FC236}">
                      <a16:creationId xmlns:a16="http://schemas.microsoft.com/office/drawing/2014/main" id="{B0832C07-118C-DE41-A135-356DB91821F6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53" name="Rectangle 752">
                    <a:extLst>
                      <a:ext uri="{FF2B5EF4-FFF2-40B4-BE49-F238E27FC236}">
                        <a16:creationId xmlns:a16="http://schemas.microsoft.com/office/drawing/2014/main" id="{D0A5A0E9-3B75-C04A-BAF1-74F37DE18D76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54" name="Rectangle 753">
                    <a:extLst>
                      <a:ext uri="{FF2B5EF4-FFF2-40B4-BE49-F238E27FC236}">
                        <a16:creationId xmlns:a16="http://schemas.microsoft.com/office/drawing/2014/main" id="{C7C9E457-FAB0-E64E-BE8A-DFF7CAF5735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55" name="Rectangle 754">
                    <a:extLst>
                      <a:ext uri="{FF2B5EF4-FFF2-40B4-BE49-F238E27FC236}">
                        <a16:creationId xmlns:a16="http://schemas.microsoft.com/office/drawing/2014/main" id="{F9109EFA-E91A-0F42-A777-809167AF3808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56" name="Rectangle 755">
                    <a:extLst>
                      <a:ext uri="{FF2B5EF4-FFF2-40B4-BE49-F238E27FC236}">
                        <a16:creationId xmlns:a16="http://schemas.microsoft.com/office/drawing/2014/main" id="{201AEBA8-D435-684D-B919-EAA326A5F0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57" name="Rectangle 756">
                    <a:extLst>
                      <a:ext uri="{FF2B5EF4-FFF2-40B4-BE49-F238E27FC236}">
                        <a16:creationId xmlns:a16="http://schemas.microsoft.com/office/drawing/2014/main" id="{2079CBFA-CA84-0941-9D12-E7C9C2E25D1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749" name="Straight Connector 748">
                  <a:extLst>
                    <a:ext uri="{FF2B5EF4-FFF2-40B4-BE49-F238E27FC236}">
                      <a16:creationId xmlns:a16="http://schemas.microsoft.com/office/drawing/2014/main" id="{0E772F74-DC0A-024C-8F23-F506F7BA234A}"/>
                    </a:ext>
                  </a:extLst>
                </p:cNvPr>
                <p:cNvCxnSpPr>
                  <a:cxnSpLocks/>
                  <a:stCxn id="756" idx="3"/>
                  <a:endCxn id="769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0" name="Straight Connector 749">
                  <a:extLst>
                    <a:ext uri="{FF2B5EF4-FFF2-40B4-BE49-F238E27FC236}">
                      <a16:creationId xmlns:a16="http://schemas.microsoft.com/office/drawing/2014/main" id="{F1E577D1-2A4C-4E41-BD0B-CAADE32A8845}"/>
                    </a:ext>
                  </a:extLst>
                </p:cNvPr>
                <p:cNvCxnSpPr>
                  <a:cxnSpLocks/>
                  <a:stCxn id="761" idx="3"/>
                  <a:endCxn id="764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1" name="Straight Connector 750">
                  <a:extLst>
                    <a:ext uri="{FF2B5EF4-FFF2-40B4-BE49-F238E27FC236}">
                      <a16:creationId xmlns:a16="http://schemas.microsoft.com/office/drawing/2014/main" id="{0DEE09AD-A4E7-0340-A7BC-A9F52C2014DF}"/>
                    </a:ext>
                  </a:extLst>
                </p:cNvPr>
                <p:cNvCxnSpPr>
                  <a:cxnSpLocks/>
                  <a:stCxn id="770" idx="3"/>
                  <a:endCxn id="767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2" name="Straight Connector 751">
                  <a:extLst>
                    <a:ext uri="{FF2B5EF4-FFF2-40B4-BE49-F238E27FC236}">
                      <a16:creationId xmlns:a16="http://schemas.microsoft.com/office/drawing/2014/main" id="{0E67DAFC-BE05-C241-AF90-C7D5D87251F2}"/>
                    </a:ext>
                  </a:extLst>
                </p:cNvPr>
                <p:cNvCxnSpPr>
                  <a:cxnSpLocks/>
                  <a:stCxn id="755" idx="3"/>
                  <a:endCxn id="762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8" name="Group 637">
                <a:extLst>
                  <a:ext uri="{FF2B5EF4-FFF2-40B4-BE49-F238E27FC236}">
                    <a16:creationId xmlns:a16="http://schemas.microsoft.com/office/drawing/2014/main" id="{6E372864-FEC8-5B4A-A098-EA438E90891C}"/>
                  </a:ext>
                </a:extLst>
              </p:cNvPr>
              <p:cNvGrpSpPr/>
              <p:nvPr/>
            </p:nvGrpSpPr>
            <p:grpSpPr>
              <a:xfrm>
                <a:off x="10039229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93F0C429-06ED-1847-B869-62604D25BFC8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708" name="Straight Connector 707">
                  <a:extLst>
                    <a:ext uri="{FF2B5EF4-FFF2-40B4-BE49-F238E27FC236}">
                      <a16:creationId xmlns:a16="http://schemas.microsoft.com/office/drawing/2014/main" id="{BF405870-9CD8-8F40-A1C0-1C0992BF5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9" name="Group 708">
                  <a:extLst>
                    <a:ext uri="{FF2B5EF4-FFF2-40B4-BE49-F238E27FC236}">
                      <a16:creationId xmlns:a16="http://schemas.microsoft.com/office/drawing/2014/main" id="{C57862D2-B080-6D42-87CF-8604CB599C07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35" name="Rectangle 734">
                    <a:extLst>
                      <a:ext uri="{FF2B5EF4-FFF2-40B4-BE49-F238E27FC236}">
                        <a16:creationId xmlns:a16="http://schemas.microsoft.com/office/drawing/2014/main" id="{0657F8CA-0227-3A4C-82F6-54C94614BD70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36" name="Rectangle 735">
                    <a:extLst>
                      <a:ext uri="{FF2B5EF4-FFF2-40B4-BE49-F238E27FC236}">
                        <a16:creationId xmlns:a16="http://schemas.microsoft.com/office/drawing/2014/main" id="{EC476111-5F43-B645-9CC7-F231DC2AD32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7" name="Rectangle 736">
                    <a:extLst>
                      <a:ext uri="{FF2B5EF4-FFF2-40B4-BE49-F238E27FC236}">
                        <a16:creationId xmlns:a16="http://schemas.microsoft.com/office/drawing/2014/main" id="{68BC54AA-4E30-6149-9414-AB638516384C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8" name="Rectangle 737">
                    <a:extLst>
                      <a:ext uri="{FF2B5EF4-FFF2-40B4-BE49-F238E27FC236}">
                        <a16:creationId xmlns:a16="http://schemas.microsoft.com/office/drawing/2014/main" id="{2C286419-B38D-3D48-B449-67115AF36D5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9" name="Rectangle 738">
                    <a:extLst>
                      <a:ext uri="{FF2B5EF4-FFF2-40B4-BE49-F238E27FC236}">
                        <a16:creationId xmlns:a16="http://schemas.microsoft.com/office/drawing/2014/main" id="{CA86BEFB-34F5-024B-95B8-BB0A967B5E1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10" name="Group 709">
                  <a:extLst>
                    <a:ext uri="{FF2B5EF4-FFF2-40B4-BE49-F238E27FC236}">
                      <a16:creationId xmlns:a16="http://schemas.microsoft.com/office/drawing/2014/main" id="{DDCFF666-466B-3446-8866-8A4B25AC1080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30" name="Rectangle 729">
                    <a:extLst>
                      <a:ext uri="{FF2B5EF4-FFF2-40B4-BE49-F238E27FC236}">
                        <a16:creationId xmlns:a16="http://schemas.microsoft.com/office/drawing/2014/main" id="{44B76541-53B6-204A-90BF-5C0A586D74F9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31" name="Rectangle 730">
                    <a:extLst>
                      <a:ext uri="{FF2B5EF4-FFF2-40B4-BE49-F238E27FC236}">
                        <a16:creationId xmlns:a16="http://schemas.microsoft.com/office/drawing/2014/main" id="{35D97B24-82E1-D34B-9219-9BAB5AEF507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2" name="Rectangle 731">
                    <a:extLst>
                      <a:ext uri="{FF2B5EF4-FFF2-40B4-BE49-F238E27FC236}">
                        <a16:creationId xmlns:a16="http://schemas.microsoft.com/office/drawing/2014/main" id="{7F215AB9-4E7A-F14E-8802-3241465D546D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3" name="Rectangle 732">
                    <a:extLst>
                      <a:ext uri="{FF2B5EF4-FFF2-40B4-BE49-F238E27FC236}">
                        <a16:creationId xmlns:a16="http://schemas.microsoft.com/office/drawing/2014/main" id="{FBC06FD3-CDBE-4545-84DA-401298C6120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4" name="Rectangle 733">
                    <a:extLst>
                      <a:ext uri="{FF2B5EF4-FFF2-40B4-BE49-F238E27FC236}">
                        <a16:creationId xmlns:a16="http://schemas.microsoft.com/office/drawing/2014/main" id="{814E14FC-B25C-0646-AE9D-BF48987AE7F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711" name="Straight Connector 710">
                  <a:extLst>
                    <a:ext uri="{FF2B5EF4-FFF2-40B4-BE49-F238E27FC236}">
                      <a16:creationId xmlns:a16="http://schemas.microsoft.com/office/drawing/2014/main" id="{312396EC-7AAC-9447-A03A-50F09AF5ED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2" name="Straight Connector 711">
                  <a:extLst>
                    <a:ext uri="{FF2B5EF4-FFF2-40B4-BE49-F238E27FC236}">
                      <a16:creationId xmlns:a16="http://schemas.microsoft.com/office/drawing/2014/main" id="{D450A9D2-A68C-A149-AF19-85B394F7B5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3" name="Straight Connector 712">
                  <a:extLst>
                    <a:ext uri="{FF2B5EF4-FFF2-40B4-BE49-F238E27FC236}">
                      <a16:creationId xmlns:a16="http://schemas.microsoft.com/office/drawing/2014/main" id="{9D97CB17-496C-BE47-B92E-EE47DF6140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14" name="Group 713">
                  <a:extLst>
                    <a:ext uri="{FF2B5EF4-FFF2-40B4-BE49-F238E27FC236}">
                      <a16:creationId xmlns:a16="http://schemas.microsoft.com/office/drawing/2014/main" id="{91CBB273-DDE7-7A42-9346-F57C273C7A7F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25" name="Rectangle 724">
                    <a:extLst>
                      <a:ext uri="{FF2B5EF4-FFF2-40B4-BE49-F238E27FC236}">
                        <a16:creationId xmlns:a16="http://schemas.microsoft.com/office/drawing/2014/main" id="{C4264390-C4FD-8045-AF82-6558E48DCF06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26" name="Rectangle 725">
                    <a:extLst>
                      <a:ext uri="{FF2B5EF4-FFF2-40B4-BE49-F238E27FC236}">
                        <a16:creationId xmlns:a16="http://schemas.microsoft.com/office/drawing/2014/main" id="{AEB3A5DA-B0CB-ED42-B171-53F1B2EC9DE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27" name="Rectangle 726">
                    <a:extLst>
                      <a:ext uri="{FF2B5EF4-FFF2-40B4-BE49-F238E27FC236}">
                        <a16:creationId xmlns:a16="http://schemas.microsoft.com/office/drawing/2014/main" id="{A8CDFBD3-B4D7-1B48-8FD9-27817B526B97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28" name="Rectangle 727">
                    <a:extLst>
                      <a:ext uri="{FF2B5EF4-FFF2-40B4-BE49-F238E27FC236}">
                        <a16:creationId xmlns:a16="http://schemas.microsoft.com/office/drawing/2014/main" id="{816FA61A-9DE0-5D41-9BDA-1F4264A85FF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29" name="Rectangle 728">
                    <a:extLst>
                      <a:ext uri="{FF2B5EF4-FFF2-40B4-BE49-F238E27FC236}">
                        <a16:creationId xmlns:a16="http://schemas.microsoft.com/office/drawing/2014/main" id="{57A79726-40FD-B449-B284-75643C0A900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15" name="Group 714">
                  <a:extLst>
                    <a:ext uri="{FF2B5EF4-FFF2-40B4-BE49-F238E27FC236}">
                      <a16:creationId xmlns:a16="http://schemas.microsoft.com/office/drawing/2014/main" id="{DCC5DDC4-78A2-814E-8D8A-4501180132F5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20" name="Rectangle 719">
                    <a:extLst>
                      <a:ext uri="{FF2B5EF4-FFF2-40B4-BE49-F238E27FC236}">
                        <a16:creationId xmlns:a16="http://schemas.microsoft.com/office/drawing/2014/main" id="{3113DDC2-16AE-F14A-ACF0-447454AA934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21" name="Rectangle 720">
                    <a:extLst>
                      <a:ext uri="{FF2B5EF4-FFF2-40B4-BE49-F238E27FC236}">
                        <a16:creationId xmlns:a16="http://schemas.microsoft.com/office/drawing/2014/main" id="{36720DBD-1030-2C40-9F63-A7401F7D730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22" name="Rectangle 721">
                    <a:extLst>
                      <a:ext uri="{FF2B5EF4-FFF2-40B4-BE49-F238E27FC236}">
                        <a16:creationId xmlns:a16="http://schemas.microsoft.com/office/drawing/2014/main" id="{BDF92198-4358-1540-B93D-5AA11F044D36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23" name="Rectangle 722">
                    <a:extLst>
                      <a:ext uri="{FF2B5EF4-FFF2-40B4-BE49-F238E27FC236}">
                        <a16:creationId xmlns:a16="http://schemas.microsoft.com/office/drawing/2014/main" id="{D9DADD9A-BF74-D34F-B9E4-38B982C3E58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24" name="Rectangle 723">
                    <a:extLst>
                      <a:ext uri="{FF2B5EF4-FFF2-40B4-BE49-F238E27FC236}">
                        <a16:creationId xmlns:a16="http://schemas.microsoft.com/office/drawing/2014/main" id="{4E19282D-638E-E646-A14D-7565EB3E3C0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716" name="Straight Connector 715">
                  <a:extLst>
                    <a:ext uri="{FF2B5EF4-FFF2-40B4-BE49-F238E27FC236}">
                      <a16:creationId xmlns:a16="http://schemas.microsoft.com/office/drawing/2014/main" id="{3A404E87-D803-5D41-9E4C-4FFFE1720616}"/>
                    </a:ext>
                  </a:extLst>
                </p:cNvPr>
                <p:cNvCxnSpPr>
                  <a:cxnSpLocks/>
                  <a:stCxn id="723" idx="3"/>
                  <a:endCxn id="736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7" name="Straight Connector 716">
                  <a:extLst>
                    <a:ext uri="{FF2B5EF4-FFF2-40B4-BE49-F238E27FC236}">
                      <a16:creationId xmlns:a16="http://schemas.microsoft.com/office/drawing/2014/main" id="{3CBB048D-5974-4C46-AC20-A17794115795}"/>
                    </a:ext>
                  </a:extLst>
                </p:cNvPr>
                <p:cNvCxnSpPr>
                  <a:cxnSpLocks/>
                  <a:stCxn id="728" idx="3"/>
                  <a:endCxn id="731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8" name="Straight Connector 717">
                  <a:extLst>
                    <a:ext uri="{FF2B5EF4-FFF2-40B4-BE49-F238E27FC236}">
                      <a16:creationId xmlns:a16="http://schemas.microsoft.com/office/drawing/2014/main" id="{9B31217E-B059-8F49-8207-FD700BEBDCC6}"/>
                    </a:ext>
                  </a:extLst>
                </p:cNvPr>
                <p:cNvCxnSpPr>
                  <a:cxnSpLocks/>
                  <a:stCxn id="737" idx="3"/>
                  <a:endCxn id="734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9" name="Straight Connector 718">
                  <a:extLst>
                    <a:ext uri="{FF2B5EF4-FFF2-40B4-BE49-F238E27FC236}">
                      <a16:creationId xmlns:a16="http://schemas.microsoft.com/office/drawing/2014/main" id="{84902D25-428B-1344-BC34-C135FCC14E41}"/>
                    </a:ext>
                  </a:extLst>
                </p:cNvPr>
                <p:cNvCxnSpPr>
                  <a:cxnSpLocks/>
                  <a:stCxn id="722" idx="3"/>
                  <a:endCxn id="729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9" name="Group 638">
                <a:extLst>
                  <a:ext uri="{FF2B5EF4-FFF2-40B4-BE49-F238E27FC236}">
                    <a16:creationId xmlns:a16="http://schemas.microsoft.com/office/drawing/2014/main" id="{42B3F62C-F052-D44C-9B09-E3F09CF4E92D}"/>
                  </a:ext>
                </a:extLst>
              </p:cNvPr>
              <p:cNvGrpSpPr/>
              <p:nvPr/>
            </p:nvGrpSpPr>
            <p:grpSpPr>
              <a:xfrm>
                <a:off x="11519247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674" name="Rectangle 673">
                  <a:extLst>
                    <a:ext uri="{FF2B5EF4-FFF2-40B4-BE49-F238E27FC236}">
                      <a16:creationId xmlns:a16="http://schemas.microsoft.com/office/drawing/2014/main" id="{B388AA25-B171-4748-B74D-8E4832DA19C2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675" name="Straight Connector 674">
                  <a:extLst>
                    <a:ext uri="{FF2B5EF4-FFF2-40B4-BE49-F238E27FC236}">
                      <a16:creationId xmlns:a16="http://schemas.microsoft.com/office/drawing/2014/main" id="{C5810EF7-5FCF-AD4E-9E53-560EF08DCE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76" name="Group 675">
                  <a:extLst>
                    <a:ext uri="{FF2B5EF4-FFF2-40B4-BE49-F238E27FC236}">
                      <a16:creationId xmlns:a16="http://schemas.microsoft.com/office/drawing/2014/main" id="{BD8C856C-B241-904C-A337-18C3B35EF519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702" name="Rectangle 701">
                    <a:extLst>
                      <a:ext uri="{FF2B5EF4-FFF2-40B4-BE49-F238E27FC236}">
                        <a16:creationId xmlns:a16="http://schemas.microsoft.com/office/drawing/2014/main" id="{B6DE5789-14D7-0245-9FAD-2E938934A0B9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703" name="Rectangle 702">
                    <a:extLst>
                      <a:ext uri="{FF2B5EF4-FFF2-40B4-BE49-F238E27FC236}">
                        <a16:creationId xmlns:a16="http://schemas.microsoft.com/office/drawing/2014/main" id="{6BC07FE7-CCC7-1649-B941-18FD4BB05F3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4" name="Rectangle 703">
                    <a:extLst>
                      <a:ext uri="{FF2B5EF4-FFF2-40B4-BE49-F238E27FC236}">
                        <a16:creationId xmlns:a16="http://schemas.microsoft.com/office/drawing/2014/main" id="{422B7366-5F66-454D-902F-3C750C9979DD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5" name="Rectangle 704">
                    <a:extLst>
                      <a:ext uri="{FF2B5EF4-FFF2-40B4-BE49-F238E27FC236}">
                        <a16:creationId xmlns:a16="http://schemas.microsoft.com/office/drawing/2014/main" id="{B93BCA9E-E29B-E546-8DCB-B83454700FA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6" name="Rectangle 705">
                    <a:extLst>
                      <a:ext uri="{FF2B5EF4-FFF2-40B4-BE49-F238E27FC236}">
                        <a16:creationId xmlns:a16="http://schemas.microsoft.com/office/drawing/2014/main" id="{D90ADFC5-16B5-0B4E-AA8D-D660D2D9F06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77" name="Group 676">
                  <a:extLst>
                    <a:ext uri="{FF2B5EF4-FFF2-40B4-BE49-F238E27FC236}">
                      <a16:creationId xmlns:a16="http://schemas.microsoft.com/office/drawing/2014/main" id="{1D20966F-A288-6A4E-A12A-7D9C0AB80247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97" name="Rectangle 696">
                    <a:extLst>
                      <a:ext uri="{FF2B5EF4-FFF2-40B4-BE49-F238E27FC236}">
                        <a16:creationId xmlns:a16="http://schemas.microsoft.com/office/drawing/2014/main" id="{48E38D99-B00B-914D-A357-B76F248EEE02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698" name="Rectangle 697">
                    <a:extLst>
                      <a:ext uri="{FF2B5EF4-FFF2-40B4-BE49-F238E27FC236}">
                        <a16:creationId xmlns:a16="http://schemas.microsoft.com/office/drawing/2014/main" id="{513225F2-5948-B943-8E54-EECD3C9DE6A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9" name="Rectangle 698">
                    <a:extLst>
                      <a:ext uri="{FF2B5EF4-FFF2-40B4-BE49-F238E27FC236}">
                        <a16:creationId xmlns:a16="http://schemas.microsoft.com/office/drawing/2014/main" id="{7E974D67-3262-5B40-8C47-920B9CB108C4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0" name="Rectangle 699">
                    <a:extLst>
                      <a:ext uri="{FF2B5EF4-FFF2-40B4-BE49-F238E27FC236}">
                        <a16:creationId xmlns:a16="http://schemas.microsoft.com/office/drawing/2014/main" id="{C1EDF431-85EB-7849-A20F-48D1BC87293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1" name="Rectangle 700">
                    <a:extLst>
                      <a:ext uri="{FF2B5EF4-FFF2-40B4-BE49-F238E27FC236}">
                        <a16:creationId xmlns:a16="http://schemas.microsoft.com/office/drawing/2014/main" id="{0BECD89A-044E-9041-95AF-8442E45D3E3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78" name="Straight Connector 677">
                  <a:extLst>
                    <a:ext uri="{FF2B5EF4-FFF2-40B4-BE49-F238E27FC236}">
                      <a16:creationId xmlns:a16="http://schemas.microsoft.com/office/drawing/2014/main" id="{50EE81B5-9031-124E-BBD3-00E975F23D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>
                  <a:extLst>
                    <a:ext uri="{FF2B5EF4-FFF2-40B4-BE49-F238E27FC236}">
                      <a16:creationId xmlns:a16="http://schemas.microsoft.com/office/drawing/2014/main" id="{50D6A6E4-E6A1-F840-8A2E-E1D3A09976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Straight Connector 679">
                  <a:extLst>
                    <a:ext uri="{FF2B5EF4-FFF2-40B4-BE49-F238E27FC236}">
                      <a16:creationId xmlns:a16="http://schemas.microsoft.com/office/drawing/2014/main" id="{2BA46965-6D19-0041-A8AE-69F2639B92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81" name="Group 680">
                  <a:extLst>
                    <a:ext uri="{FF2B5EF4-FFF2-40B4-BE49-F238E27FC236}">
                      <a16:creationId xmlns:a16="http://schemas.microsoft.com/office/drawing/2014/main" id="{4D094C3D-3B1C-8049-B4C9-BCCE5EF1CB8E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92" name="Rectangle 691">
                    <a:extLst>
                      <a:ext uri="{FF2B5EF4-FFF2-40B4-BE49-F238E27FC236}">
                        <a16:creationId xmlns:a16="http://schemas.microsoft.com/office/drawing/2014/main" id="{D396CF46-DD31-0543-B80F-80E4726DFE7C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693" name="Rectangle 692">
                    <a:extLst>
                      <a:ext uri="{FF2B5EF4-FFF2-40B4-BE49-F238E27FC236}">
                        <a16:creationId xmlns:a16="http://schemas.microsoft.com/office/drawing/2014/main" id="{E1D4C83D-BBF8-C847-B9E5-BEE85AA4EDE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4" name="Rectangle 693">
                    <a:extLst>
                      <a:ext uri="{FF2B5EF4-FFF2-40B4-BE49-F238E27FC236}">
                        <a16:creationId xmlns:a16="http://schemas.microsoft.com/office/drawing/2014/main" id="{6BBE5767-2674-6041-A5FE-93FEDB501CC7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5" name="Rectangle 694">
                    <a:extLst>
                      <a:ext uri="{FF2B5EF4-FFF2-40B4-BE49-F238E27FC236}">
                        <a16:creationId xmlns:a16="http://schemas.microsoft.com/office/drawing/2014/main" id="{92630696-303F-1449-B898-FAF014227C0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6" name="Rectangle 695">
                    <a:extLst>
                      <a:ext uri="{FF2B5EF4-FFF2-40B4-BE49-F238E27FC236}">
                        <a16:creationId xmlns:a16="http://schemas.microsoft.com/office/drawing/2014/main" id="{48159AF0-8F37-214C-8AD5-BFE6963CF6D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82" name="Group 681">
                  <a:extLst>
                    <a:ext uri="{FF2B5EF4-FFF2-40B4-BE49-F238E27FC236}">
                      <a16:creationId xmlns:a16="http://schemas.microsoft.com/office/drawing/2014/main" id="{98C558EA-4B9C-0F41-9A39-1BAAA19DF4AA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87" name="Rectangle 686">
                    <a:extLst>
                      <a:ext uri="{FF2B5EF4-FFF2-40B4-BE49-F238E27FC236}">
                        <a16:creationId xmlns:a16="http://schemas.microsoft.com/office/drawing/2014/main" id="{5A66507E-9201-5146-91F5-13A44F30A1E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688" name="Rectangle 687">
                    <a:extLst>
                      <a:ext uri="{FF2B5EF4-FFF2-40B4-BE49-F238E27FC236}">
                        <a16:creationId xmlns:a16="http://schemas.microsoft.com/office/drawing/2014/main" id="{D179DB55-4D54-5747-A60E-D748C5600D7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9" name="Rectangle 688">
                    <a:extLst>
                      <a:ext uri="{FF2B5EF4-FFF2-40B4-BE49-F238E27FC236}">
                        <a16:creationId xmlns:a16="http://schemas.microsoft.com/office/drawing/2014/main" id="{4DF8AF49-400E-634A-9EB7-E57206FE1970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0" name="Rectangle 689">
                    <a:extLst>
                      <a:ext uri="{FF2B5EF4-FFF2-40B4-BE49-F238E27FC236}">
                        <a16:creationId xmlns:a16="http://schemas.microsoft.com/office/drawing/2014/main" id="{E06C6673-9A14-704B-ABA9-7DBCC15287F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1" name="Rectangle 690">
                    <a:extLst>
                      <a:ext uri="{FF2B5EF4-FFF2-40B4-BE49-F238E27FC236}">
                        <a16:creationId xmlns:a16="http://schemas.microsoft.com/office/drawing/2014/main" id="{6933D2CA-947B-CD43-9FA7-4BE3DFBACAA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83" name="Straight Connector 682">
                  <a:extLst>
                    <a:ext uri="{FF2B5EF4-FFF2-40B4-BE49-F238E27FC236}">
                      <a16:creationId xmlns:a16="http://schemas.microsoft.com/office/drawing/2014/main" id="{0F4DD02D-397E-1F4B-8A8D-61A30C126849}"/>
                    </a:ext>
                  </a:extLst>
                </p:cNvPr>
                <p:cNvCxnSpPr>
                  <a:cxnSpLocks/>
                  <a:stCxn id="690" idx="3"/>
                  <a:endCxn id="703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4" name="Straight Connector 683">
                  <a:extLst>
                    <a:ext uri="{FF2B5EF4-FFF2-40B4-BE49-F238E27FC236}">
                      <a16:creationId xmlns:a16="http://schemas.microsoft.com/office/drawing/2014/main" id="{C47BECC4-C52B-A844-8D17-20F90EFC35CB}"/>
                    </a:ext>
                  </a:extLst>
                </p:cNvPr>
                <p:cNvCxnSpPr>
                  <a:cxnSpLocks/>
                  <a:stCxn id="695" idx="3"/>
                  <a:endCxn id="698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Connector 684">
                  <a:extLst>
                    <a:ext uri="{FF2B5EF4-FFF2-40B4-BE49-F238E27FC236}">
                      <a16:creationId xmlns:a16="http://schemas.microsoft.com/office/drawing/2014/main" id="{1F3C1755-5BC1-BA40-ADC8-5EB2AB5C34FC}"/>
                    </a:ext>
                  </a:extLst>
                </p:cNvPr>
                <p:cNvCxnSpPr>
                  <a:cxnSpLocks/>
                  <a:stCxn id="704" idx="3"/>
                  <a:endCxn id="701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Connector 685">
                  <a:extLst>
                    <a:ext uri="{FF2B5EF4-FFF2-40B4-BE49-F238E27FC236}">
                      <a16:creationId xmlns:a16="http://schemas.microsoft.com/office/drawing/2014/main" id="{CB75B84B-AE02-8A48-896A-4D8B85A1CDB4}"/>
                    </a:ext>
                  </a:extLst>
                </p:cNvPr>
                <p:cNvCxnSpPr>
                  <a:cxnSpLocks/>
                  <a:stCxn id="689" idx="3"/>
                  <a:endCxn id="696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0" name="Group 639">
                <a:extLst>
                  <a:ext uri="{FF2B5EF4-FFF2-40B4-BE49-F238E27FC236}">
                    <a16:creationId xmlns:a16="http://schemas.microsoft.com/office/drawing/2014/main" id="{01BF44EB-29F7-9A4E-822A-09E8FAF42CAB}"/>
                  </a:ext>
                </a:extLst>
              </p:cNvPr>
              <p:cNvGrpSpPr/>
              <p:nvPr/>
            </p:nvGrpSpPr>
            <p:grpSpPr>
              <a:xfrm>
                <a:off x="12998492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641" name="Rectangle 640">
                  <a:extLst>
                    <a:ext uri="{FF2B5EF4-FFF2-40B4-BE49-F238E27FC236}">
                      <a16:creationId xmlns:a16="http://schemas.microsoft.com/office/drawing/2014/main" id="{1CEFD690-ACAA-2A48-A732-4304119DF2D4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642" name="Straight Connector 641">
                  <a:extLst>
                    <a:ext uri="{FF2B5EF4-FFF2-40B4-BE49-F238E27FC236}">
                      <a16:creationId xmlns:a16="http://schemas.microsoft.com/office/drawing/2014/main" id="{BA49CC92-84DF-2741-ADE3-3BCA2CB6BD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43" name="Group 642">
                  <a:extLst>
                    <a:ext uri="{FF2B5EF4-FFF2-40B4-BE49-F238E27FC236}">
                      <a16:creationId xmlns:a16="http://schemas.microsoft.com/office/drawing/2014/main" id="{1B209480-F83A-6643-B088-1EC54090F5B1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69" name="Rectangle 668">
                    <a:extLst>
                      <a:ext uri="{FF2B5EF4-FFF2-40B4-BE49-F238E27FC236}">
                        <a16:creationId xmlns:a16="http://schemas.microsoft.com/office/drawing/2014/main" id="{240C1C94-A16E-8C4C-BE01-283EC843C6B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670" name="Rectangle 669">
                    <a:extLst>
                      <a:ext uri="{FF2B5EF4-FFF2-40B4-BE49-F238E27FC236}">
                        <a16:creationId xmlns:a16="http://schemas.microsoft.com/office/drawing/2014/main" id="{B3F44FE4-79EE-E545-979E-0F93C13BF68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1" name="Rectangle 670">
                    <a:extLst>
                      <a:ext uri="{FF2B5EF4-FFF2-40B4-BE49-F238E27FC236}">
                        <a16:creationId xmlns:a16="http://schemas.microsoft.com/office/drawing/2014/main" id="{979C17D3-2F92-644A-A521-9C940E25AA47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2" name="Rectangle 671">
                    <a:extLst>
                      <a:ext uri="{FF2B5EF4-FFF2-40B4-BE49-F238E27FC236}">
                        <a16:creationId xmlns:a16="http://schemas.microsoft.com/office/drawing/2014/main" id="{E24D06FF-BA1E-084D-837C-F7B233CBB78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3" name="Rectangle 672">
                    <a:extLst>
                      <a:ext uri="{FF2B5EF4-FFF2-40B4-BE49-F238E27FC236}">
                        <a16:creationId xmlns:a16="http://schemas.microsoft.com/office/drawing/2014/main" id="{438F8782-4DC4-8241-A105-7F765028C24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44" name="Group 643">
                  <a:extLst>
                    <a:ext uri="{FF2B5EF4-FFF2-40B4-BE49-F238E27FC236}">
                      <a16:creationId xmlns:a16="http://schemas.microsoft.com/office/drawing/2014/main" id="{06B5C456-DBD3-4E40-917E-7ED2A037A765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64" name="Rectangle 663">
                    <a:extLst>
                      <a:ext uri="{FF2B5EF4-FFF2-40B4-BE49-F238E27FC236}">
                        <a16:creationId xmlns:a16="http://schemas.microsoft.com/office/drawing/2014/main" id="{90159997-D535-8649-910F-89C5CA59C6D0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665" name="Rectangle 664">
                    <a:extLst>
                      <a:ext uri="{FF2B5EF4-FFF2-40B4-BE49-F238E27FC236}">
                        <a16:creationId xmlns:a16="http://schemas.microsoft.com/office/drawing/2014/main" id="{DACC35B2-2A2D-E44C-A59C-2F592BE2D0E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66" name="Rectangle 665">
                    <a:extLst>
                      <a:ext uri="{FF2B5EF4-FFF2-40B4-BE49-F238E27FC236}">
                        <a16:creationId xmlns:a16="http://schemas.microsoft.com/office/drawing/2014/main" id="{38F55952-B6FB-E249-82DF-51DA3AABF164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67" name="Rectangle 666">
                    <a:extLst>
                      <a:ext uri="{FF2B5EF4-FFF2-40B4-BE49-F238E27FC236}">
                        <a16:creationId xmlns:a16="http://schemas.microsoft.com/office/drawing/2014/main" id="{6001F7D8-5129-2844-8D44-E59AEEC637D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68" name="Rectangle 667">
                    <a:extLst>
                      <a:ext uri="{FF2B5EF4-FFF2-40B4-BE49-F238E27FC236}">
                        <a16:creationId xmlns:a16="http://schemas.microsoft.com/office/drawing/2014/main" id="{3E150420-A673-BA42-8A84-4755EE9AE92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45" name="Straight Connector 644">
                  <a:extLst>
                    <a:ext uri="{FF2B5EF4-FFF2-40B4-BE49-F238E27FC236}">
                      <a16:creationId xmlns:a16="http://schemas.microsoft.com/office/drawing/2014/main" id="{69E5A008-AD35-1A4B-B780-49F27BD9F6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6" name="Straight Connector 645">
                  <a:extLst>
                    <a:ext uri="{FF2B5EF4-FFF2-40B4-BE49-F238E27FC236}">
                      <a16:creationId xmlns:a16="http://schemas.microsoft.com/office/drawing/2014/main" id="{5396E130-2561-6F43-9B60-280374CAB0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Straight Connector 646">
                  <a:extLst>
                    <a:ext uri="{FF2B5EF4-FFF2-40B4-BE49-F238E27FC236}">
                      <a16:creationId xmlns:a16="http://schemas.microsoft.com/office/drawing/2014/main" id="{E5FD43CC-3755-C84B-B2FB-CAC2E8C552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48" name="Group 647">
                  <a:extLst>
                    <a:ext uri="{FF2B5EF4-FFF2-40B4-BE49-F238E27FC236}">
                      <a16:creationId xmlns:a16="http://schemas.microsoft.com/office/drawing/2014/main" id="{79623A0D-22B3-8844-BAFF-DD0762871F6E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59" name="Rectangle 658">
                    <a:extLst>
                      <a:ext uri="{FF2B5EF4-FFF2-40B4-BE49-F238E27FC236}">
                        <a16:creationId xmlns:a16="http://schemas.microsoft.com/office/drawing/2014/main" id="{F0A92819-490F-9644-BB9D-D9A1B1D47660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660" name="Rectangle 659">
                    <a:extLst>
                      <a:ext uri="{FF2B5EF4-FFF2-40B4-BE49-F238E27FC236}">
                        <a16:creationId xmlns:a16="http://schemas.microsoft.com/office/drawing/2014/main" id="{D4B2067E-B40D-F441-8A28-BFB9002EC9C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61" name="Rectangle 660">
                    <a:extLst>
                      <a:ext uri="{FF2B5EF4-FFF2-40B4-BE49-F238E27FC236}">
                        <a16:creationId xmlns:a16="http://schemas.microsoft.com/office/drawing/2014/main" id="{BDBD98F1-529C-AD40-A6FC-FFFC0BD9F48B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62" name="Rectangle 661">
                    <a:extLst>
                      <a:ext uri="{FF2B5EF4-FFF2-40B4-BE49-F238E27FC236}">
                        <a16:creationId xmlns:a16="http://schemas.microsoft.com/office/drawing/2014/main" id="{764F6B4E-F966-D44B-BFBF-CF26ADEBBAF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63" name="Rectangle 662">
                    <a:extLst>
                      <a:ext uri="{FF2B5EF4-FFF2-40B4-BE49-F238E27FC236}">
                        <a16:creationId xmlns:a16="http://schemas.microsoft.com/office/drawing/2014/main" id="{4125FE2C-A50F-5546-8814-5C8A64BA865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49" name="Group 648">
                  <a:extLst>
                    <a:ext uri="{FF2B5EF4-FFF2-40B4-BE49-F238E27FC236}">
                      <a16:creationId xmlns:a16="http://schemas.microsoft.com/office/drawing/2014/main" id="{295655C8-FD90-3547-9D22-CFD416F57803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654" name="Rectangle 653">
                    <a:extLst>
                      <a:ext uri="{FF2B5EF4-FFF2-40B4-BE49-F238E27FC236}">
                        <a16:creationId xmlns:a16="http://schemas.microsoft.com/office/drawing/2014/main" id="{8E390008-F64F-C942-9070-CAAEB7A2A990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655" name="Rectangle 654">
                    <a:extLst>
                      <a:ext uri="{FF2B5EF4-FFF2-40B4-BE49-F238E27FC236}">
                        <a16:creationId xmlns:a16="http://schemas.microsoft.com/office/drawing/2014/main" id="{3C1684EB-C80B-E449-AAB6-6A9533AF31B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56" name="Rectangle 655">
                    <a:extLst>
                      <a:ext uri="{FF2B5EF4-FFF2-40B4-BE49-F238E27FC236}">
                        <a16:creationId xmlns:a16="http://schemas.microsoft.com/office/drawing/2014/main" id="{5D16713A-DA72-874E-A2FF-5B0C30FF87E0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57" name="Rectangle 656">
                    <a:extLst>
                      <a:ext uri="{FF2B5EF4-FFF2-40B4-BE49-F238E27FC236}">
                        <a16:creationId xmlns:a16="http://schemas.microsoft.com/office/drawing/2014/main" id="{6D09BF02-BD3E-7942-A227-3A5774E2AAE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58" name="Rectangle 657">
                    <a:extLst>
                      <a:ext uri="{FF2B5EF4-FFF2-40B4-BE49-F238E27FC236}">
                        <a16:creationId xmlns:a16="http://schemas.microsoft.com/office/drawing/2014/main" id="{2A23A0B8-5C8E-8A48-B628-F7D502CA11F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50" name="Straight Connector 649">
                  <a:extLst>
                    <a:ext uri="{FF2B5EF4-FFF2-40B4-BE49-F238E27FC236}">
                      <a16:creationId xmlns:a16="http://schemas.microsoft.com/office/drawing/2014/main" id="{144CF52F-7F8B-DE4C-9C3F-E6B3960B368F}"/>
                    </a:ext>
                  </a:extLst>
                </p:cNvPr>
                <p:cNvCxnSpPr>
                  <a:cxnSpLocks/>
                  <a:stCxn id="657" idx="3"/>
                  <a:endCxn id="670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1" name="Straight Connector 650">
                  <a:extLst>
                    <a:ext uri="{FF2B5EF4-FFF2-40B4-BE49-F238E27FC236}">
                      <a16:creationId xmlns:a16="http://schemas.microsoft.com/office/drawing/2014/main" id="{4CA5B6F5-654A-7E49-8966-02D282991929}"/>
                    </a:ext>
                  </a:extLst>
                </p:cNvPr>
                <p:cNvCxnSpPr>
                  <a:cxnSpLocks/>
                  <a:stCxn id="662" idx="3"/>
                  <a:endCxn id="665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Straight Connector 651">
                  <a:extLst>
                    <a:ext uri="{FF2B5EF4-FFF2-40B4-BE49-F238E27FC236}">
                      <a16:creationId xmlns:a16="http://schemas.microsoft.com/office/drawing/2014/main" id="{14B6F503-4BC6-3249-9FAE-9CFE38B64863}"/>
                    </a:ext>
                  </a:extLst>
                </p:cNvPr>
                <p:cNvCxnSpPr>
                  <a:cxnSpLocks/>
                  <a:stCxn id="671" idx="3"/>
                  <a:endCxn id="668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3" name="Straight Connector 652">
                  <a:extLst>
                    <a:ext uri="{FF2B5EF4-FFF2-40B4-BE49-F238E27FC236}">
                      <a16:creationId xmlns:a16="http://schemas.microsoft.com/office/drawing/2014/main" id="{4CD7A5B9-205E-7648-A6DF-60485718DDF5}"/>
                    </a:ext>
                  </a:extLst>
                </p:cNvPr>
                <p:cNvCxnSpPr>
                  <a:cxnSpLocks/>
                  <a:stCxn id="656" idx="3"/>
                  <a:endCxn id="663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39" name="Group 838">
              <a:extLst>
                <a:ext uri="{FF2B5EF4-FFF2-40B4-BE49-F238E27FC236}">
                  <a16:creationId xmlns:a16="http://schemas.microsoft.com/office/drawing/2014/main" id="{2868EB3E-8D4C-1448-836B-9CF3EC68E316}"/>
                </a:ext>
              </a:extLst>
            </p:cNvPr>
            <p:cNvGrpSpPr/>
            <p:nvPr/>
          </p:nvGrpSpPr>
          <p:grpSpPr>
            <a:xfrm>
              <a:off x="5141982" y="6720462"/>
              <a:ext cx="9476192" cy="2000950"/>
              <a:chOff x="5599182" y="2021462"/>
              <a:chExt cx="9476192" cy="2000950"/>
            </a:xfrm>
          </p:grpSpPr>
          <p:grpSp>
            <p:nvGrpSpPr>
              <p:cNvPr id="840" name="Group 839">
                <a:extLst>
                  <a:ext uri="{FF2B5EF4-FFF2-40B4-BE49-F238E27FC236}">
                    <a16:creationId xmlns:a16="http://schemas.microsoft.com/office/drawing/2014/main" id="{1E823A66-FC61-1244-8B26-450FFEA818CE}"/>
                  </a:ext>
                </a:extLst>
              </p:cNvPr>
              <p:cNvGrpSpPr/>
              <p:nvPr/>
            </p:nvGrpSpPr>
            <p:grpSpPr>
              <a:xfrm>
                <a:off x="5599182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1011" name="Rectangle 1010">
                  <a:extLst>
                    <a:ext uri="{FF2B5EF4-FFF2-40B4-BE49-F238E27FC236}">
                      <a16:creationId xmlns:a16="http://schemas.microsoft.com/office/drawing/2014/main" id="{58CBFC2D-D902-B747-BC64-011479E8B4BA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012" name="Straight Connector 1011">
                  <a:extLst>
                    <a:ext uri="{FF2B5EF4-FFF2-40B4-BE49-F238E27FC236}">
                      <a16:creationId xmlns:a16="http://schemas.microsoft.com/office/drawing/2014/main" id="{9DFDB2DB-943B-5C49-93FC-D99C450A91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13" name="Group 1012">
                  <a:extLst>
                    <a:ext uri="{FF2B5EF4-FFF2-40B4-BE49-F238E27FC236}">
                      <a16:creationId xmlns:a16="http://schemas.microsoft.com/office/drawing/2014/main" id="{B3B96B17-F026-B345-91B9-A8F43E95B27A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039" name="Rectangle 1038">
                    <a:extLst>
                      <a:ext uri="{FF2B5EF4-FFF2-40B4-BE49-F238E27FC236}">
                        <a16:creationId xmlns:a16="http://schemas.microsoft.com/office/drawing/2014/main" id="{3B5A724A-FF7B-FB44-8169-90A9B9B1593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040" name="Rectangle 1039">
                    <a:extLst>
                      <a:ext uri="{FF2B5EF4-FFF2-40B4-BE49-F238E27FC236}">
                        <a16:creationId xmlns:a16="http://schemas.microsoft.com/office/drawing/2014/main" id="{B7FBC413-B3FD-374D-90AD-35EBAABBCED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1" name="Rectangle 1040">
                    <a:extLst>
                      <a:ext uri="{FF2B5EF4-FFF2-40B4-BE49-F238E27FC236}">
                        <a16:creationId xmlns:a16="http://schemas.microsoft.com/office/drawing/2014/main" id="{10346A04-1EEA-7647-A194-2A097C572A2B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2" name="Rectangle 1041">
                    <a:extLst>
                      <a:ext uri="{FF2B5EF4-FFF2-40B4-BE49-F238E27FC236}">
                        <a16:creationId xmlns:a16="http://schemas.microsoft.com/office/drawing/2014/main" id="{9092F590-D945-A444-B9D9-37A6A6650BA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3" name="Rectangle 1042">
                    <a:extLst>
                      <a:ext uri="{FF2B5EF4-FFF2-40B4-BE49-F238E27FC236}">
                        <a16:creationId xmlns:a16="http://schemas.microsoft.com/office/drawing/2014/main" id="{DD8129AF-52F0-5B44-8ADA-2E10547B216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14" name="Group 1013">
                  <a:extLst>
                    <a:ext uri="{FF2B5EF4-FFF2-40B4-BE49-F238E27FC236}">
                      <a16:creationId xmlns:a16="http://schemas.microsoft.com/office/drawing/2014/main" id="{58DE6BF1-6289-CD48-99C5-4077D87F4411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034" name="Rectangle 1033">
                    <a:extLst>
                      <a:ext uri="{FF2B5EF4-FFF2-40B4-BE49-F238E27FC236}">
                        <a16:creationId xmlns:a16="http://schemas.microsoft.com/office/drawing/2014/main" id="{5531CCDE-5C22-4349-AAFC-58C8136B0732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035" name="Rectangle 1034">
                    <a:extLst>
                      <a:ext uri="{FF2B5EF4-FFF2-40B4-BE49-F238E27FC236}">
                        <a16:creationId xmlns:a16="http://schemas.microsoft.com/office/drawing/2014/main" id="{3D33F632-0FCB-D044-B38D-E1F780996BE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6" name="Rectangle 1035">
                    <a:extLst>
                      <a:ext uri="{FF2B5EF4-FFF2-40B4-BE49-F238E27FC236}">
                        <a16:creationId xmlns:a16="http://schemas.microsoft.com/office/drawing/2014/main" id="{FBFC22BF-A727-FE4B-9ACE-E96F79E0DE39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7" name="Rectangle 1036">
                    <a:extLst>
                      <a:ext uri="{FF2B5EF4-FFF2-40B4-BE49-F238E27FC236}">
                        <a16:creationId xmlns:a16="http://schemas.microsoft.com/office/drawing/2014/main" id="{58F01B20-D993-0346-9CDC-AA4071B559A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8" name="Rectangle 1037">
                    <a:extLst>
                      <a:ext uri="{FF2B5EF4-FFF2-40B4-BE49-F238E27FC236}">
                        <a16:creationId xmlns:a16="http://schemas.microsoft.com/office/drawing/2014/main" id="{B7A04729-7F0A-3E4D-B1BA-82145E06A9D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015" name="Straight Connector 1014">
                  <a:extLst>
                    <a:ext uri="{FF2B5EF4-FFF2-40B4-BE49-F238E27FC236}">
                      <a16:creationId xmlns:a16="http://schemas.microsoft.com/office/drawing/2014/main" id="{2B71AEED-FC07-1044-86A9-10BC739EB5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6" name="Straight Connector 1015">
                  <a:extLst>
                    <a:ext uri="{FF2B5EF4-FFF2-40B4-BE49-F238E27FC236}">
                      <a16:creationId xmlns:a16="http://schemas.microsoft.com/office/drawing/2014/main" id="{0AC952A5-9520-0D41-A108-0189069C19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7" name="Straight Connector 1016">
                  <a:extLst>
                    <a:ext uri="{FF2B5EF4-FFF2-40B4-BE49-F238E27FC236}">
                      <a16:creationId xmlns:a16="http://schemas.microsoft.com/office/drawing/2014/main" id="{A956E135-0B94-054A-A57C-E507EB1D22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18" name="Group 1017">
                  <a:extLst>
                    <a:ext uri="{FF2B5EF4-FFF2-40B4-BE49-F238E27FC236}">
                      <a16:creationId xmlns:a16="http://schemas.microsoft.com/office/drawing/2014/main" id="{7121F5B6-9063-C342-A640-83A564B4109B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029" name="Rectangle 1028">
                    <a:extLst>
                      <a:ext uri="{FF2B5EF4-FFF2-40B4-BE49-F238E27FC236}">
                        <a16:creationId xmlns:a16="http://schemas.microsoft.com/office/drawing/2014/main" id="{19A9BAD1-EAB1-9A4C-A641-9B1995452DD9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030" name="Rectangle 1029">
                    <a:extLst>
                      <a:ext uri="{FF2B5EF4-FFF2-40B4-BE49-F238E27FC236}">
                        <a16:creationId xmlns:a16="http://schemas.microsoft.com/office/drawing/2014/main" id="{157FBEC3-B97C-3048-BFB7-EDE133EB7C4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1" name="Rectangle 1030">
                    <a:extLst>
                      <a:ext uri="{FF2B5EF4-FFF2-40B4-BE49-F238E27FC236}">
                        <a16:creationId xmlns:a16="http://schemas.microsoft.com/office/drawing/2014/main" id="{B0EA5085-BBCA-A648-89D3-B9B2D88E28EC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2" name="Rectangle 1031">
                    <a:extLst>
                      <a:ext uri="{FF2B5EF4-FFF2-40B4-BE49-F238E27FC236}">
                        <a16:creationId xmlns:a16="http://schemas.microsoft.com/office/drawing/2014/main" id="{940CFF8A-6EFF-4346-A604-9310693783C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3" name="Rectangle 1032">
                    <a:extLst>
                      <a:ext uri="{FF2B5EF4-FFF2-40B4-BE49-F238E27FC236}">
                        <a16:creationId xmlns:a16="http://schemas.microsoft.com/office/drawing/2014/main" id="{49A275BE-D2E8-884E-8F49-C4175306AD6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19" name="Group 1018">
                  <a:extLst>
                    <a:ext uri="{FF2B5EF4-FFF2-40B4-BE49-F238E27FC236}">
                      <a16:creationId xmlns:a16="http://schemas.microsoft.com/office/drawing/2014/main" id="{29885478-7D69-EC41-B88B-FF3E849C4C25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C9214A9C-4732-2B4E-8F79-E7FA631BD356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025" name="Rectangle 1024">
                    <a:extLst>
                      <a:ext uri="{FF2B5EF4-FFF2-40B4-BE49-F238E27FC236}">
                        <a16:creationId xmlns:a16="http://schemas.microsoft.com/office/drawing/2014/main" id="{A1F60916-69FA-DD4D-A448-6DE4D5F8245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26" name="Rectangle 1025">
                    <a:extLst>
                      <a:ext uri="{FF2B5EF4-FFF2-40B4-BE49-F238E27FC236}">
                        <a16:creationId xmlns:a16="http://schemas.microsoft.com/office/drawing/2014/main" id="{B84DF654-193B-764E-A80B-20775CB6E0F4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27" name="Rectangle 1026">
                    <a:extLst>
                      <a:ext uri="{FF2B5EF4-FFF2-40B4-BE49-F238E27FC236}">
                        <a16:creationId xmlns:a16="http://schemas.microsoft.com/office/drawing/2014/main" id="{7C61EAA9-8426-CA4F-ABCA-8A94A1E51D3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28" name="Rectangle 1027">
                    <a:extLst>
                      <a:ext uri="{FF2B5EF4-FFF2-40B4-BE49-F238E27FC236}">
                        <a16:creationId xmlns:a16="http://schemas.microsoft.com/office/drawing/2014/main" id="{B658BA6B-B730-F645-9DDE-FCFA9DEC346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020" name="Straight Connector 1019">
                  <a:extLst>
                    <a:ext uri="{FF2B5EF4-FFF2-40B4-BE49-F238E27FC236}">
                      <a16:creationId xmlns:a16="http://schemas.microsoft.com/office/drawing/2014/main" id="{8ECFF545-E850-4143-8B82-2DC25661AD28}"/>
                    </a:ext>
                  </a:extLst>
                </p:cNvPr>
                <p:cNvCxnSpPr>
                  <a:cxnSpLocks/>
                  <a:stCxn id="1027" idx="3"/>
                  <a:endCxn id="1040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1" name="Straight Connector 1020">
                  <a:extLst>
                    <a:ext uri="{FF2B5EF4-FFF2-40B4-BE49-F238E27FC236}">
                      <a16:creationId xmlns:a16="http://schemas.microsoft.com/office/drawing/2014/main" id="{C33761B9-6F33-4440-919F-81E0B79BA8C5}"/>
                    </a:ext>
                  </a:extLst>
                </p:cNvPr>
                <p:cNvCxnSpPr>
                  <a:cxnSpLocks/>
                  <a:stCxn id="1032" idx="3"/>
                  <a:endCxn id="1035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2" name="Straight Connector 1021">
                  <a:extLst>
                    <a:ext uri="{FF2B5EF4-FFF2-40B4-BE49-F238E27FC236}">
                      <a16:creationId xmlns:a16="http://schemas.microsoft.com/office/drawing/2014/main" id="{DEBA31D8-5274-2542-AB19-B89E6B2418B2}"/>
                    </a:ext>
                  </a:extLst>
                </p:cNvPr>
                <p:cNvCxnSpPr>
                  <a:cxnSpLocks/>
                  <a:stCxn id="1041" idx="3"/>
                  <a:endCxn id="1038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3" name="Straight Connector 1022">
                  <a:extLst>
                    <a:ext uri="{FF2B5EF4-FFF2-40B4-BE49-F238E27FC236}">
                      <a16:creationId xmlns:a16="http://schemas.microsoft.com/office/drawing/2014/main" id="{7F5448E5-4BBF-BC4F-BA73-D8667FD7723A}"/>
                    </a:ext>
                  </a:extLst>
                </p:cNvPr>
                <p:cNvCxnSpPr>
                  <a:cxnSpLocks/>
                  <a:stCxn id="1026" idx="3"/>
                  <a:endCxn id="1033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1" name="Group 840">
                <a:extLst>
                  <a:ext uri="{FF2B5EF4-FFF2-40B4-BE49-F238E27FC236}">
                    <a16:creationId xmlns:a16="http://schemas.microsoft.com/office/drawing/2014/main" id="{27B3420D-F873-2D49-A70D-DD840D20C952}"/>
                  </a:ext>
                </a:extLst>
              </p:cNvPr>
              <p:cNvGrpSpPr/>
              <p:nvPr/>
            </p:nvGrpSpPr>
            <p:grpSpPr>
              <a:xfrm>
                <a:off x="7078427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978" name="Rectangle 977">
                  <a:extLst>
                    <a:ext uri="{FF2B5EF4-FFF2-40B4-BE49-F238E27FC236}">
                      <a16:creationId xmlns:a16="http://schemas.microsoft.com/office/drawing/2014/main" id="{37A617AF-305D-4B40-AE02-94090B291D1F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rgbClr val="CF98FF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St</a:t>
                  </a:r>
                </a:p>
              </p:txBody>
            </p:sp>
            <p:cxnSp>
              <p:nvCxnSpPr>
                <p:cNvPr id="979" name="Straight Connector 978">
                  <a:extLst>
                    <a:ext uri="{FF2B5EF4-FFF2-40B4-BE49-F238E27FC236}">
                      <a16:creationId xmlns:a16="http://schemas.microsoft.com/office/drawing/2014/main" id="{5C81D0D7-6AF3-684A-8B51-45C0B69528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80" name="Group 979">
                  <a:extLst>
                    <a:ext uri="{FF2B5EF4-FFF2-40B4-BE49-F238E27FC236}">
                      <a16:creationId xmlns:a16="http://schemas.microsoft.com/office/drawing/2014/main" id="{E5FA1B42-59E1-2546-A089-293CD499ADFE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006" name="Rectangle 1005">
                    <a:extLst>
                      <a:ext uri="{FF2B5EF4-FFF2-40B4-BE49-F238E27FC236}">
                        <a16:creationId xmlns:a16="http://schemas.microsoft.com/office/drawing/2014/main" id="{D404471A-ED65-164E-8885-597DA535018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007" name="Rectangle 1006">
                    <a:extLst>
                      <a:ext uri="{FF2B5EF4-FFF2-40B4-BE49-F238E27FC236}">
                        <a16:creationId xmlns:a16="http://schemas.microsoft.com/office/drawing/2014/main" id="{19A4CB1E-2404-CB40-8C4E-C10982E2018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08" name="Rectangle 1007">
                    <a:extLst>
                      <a:ext uri="{FF2B5EF4-FFF2-40B4-BE49-F238E27FC236}">
                        <a16:creationId xmlns:a16="http://schemas.microsoft.com/office/drawing/2014/main" id="{70AC84F3-38D1-354D-AD46-DF65CFCD9B82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09" name="Rectangle 1008">
                    <a:extLst>
                      <a:ext uri="{FF2B5EF4-FFF2-40B4-BE49-F238E27FC236}">
                        <a16:creationId xmlns:a16="http://schemas.microsoft.com/office/drawing/2014/main" id="{06601C23-45C7-7240-ABA0-EE99925D5B9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10" name="Rectangle 1009">
                    <a:extLst>
                      <a:ext uri="{FF2B5EF4-FFF2-40B4-BE49-F238E27FC236}">
                        <a16:creationId xmlns:a16="http://schemas.microsoft.com/office/drawing/2014/main" id="{7FCBA44A-92B6-EC4C-BF1F-948D0CA18DE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81" name="Group 980">
                  <a:extLst>
                    <a:ext uri="{FF2B5EF4-FFF2-40B4-BE49-F238E27FC236}">
                      <a16:creationId xmlns:a16="http://schemas.microsoft.com/office/drawing/2014/main" id="{2C5EA6B9-B007-2C4E-89F5-DBFE9881D846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001" name="Rectangle 1000">
                    <a:extLst>
                      <a:ext uri="{FF2B5EF4-FFF2-40B4-BE49-F238E27FC236}">
                        <a16:creationId xmlns:a16="http://schemas.microsoft.com/office/drawing/2014/main" id="{3DABC6E0-A1B8-034E-A484-30C06DD4C95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002" name="Rectangle 1001">
                    <a:extLst>
                      <a:ext uri="{FF2B5EF4-FFF2-40B4-BE49-F238E27FC236}">
                        <a16:creationId xmlns:a16="http://schemas.microsoft.com/office/drawing/2014/main" id="{F4F22A8D-24EF-A448-B3C5-CAAD60B6457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03" name="Rectangle 1002">
                    <a:extLst>
                      <a:ext uri="{FF2B5EF4-FFF2-40B4-BE49-F238E27FC236}">
                        <a16:creationId xmlns:a16="http://schemas.microsoft.com/office/drawing/2014/main" id="{2E22D8A1-E1A1-914A-8A30-9FAAE93261FD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04" name="Rectangle 1003">
                    <a:extLst>
                      <a:ext uri="{FF2B5EF4-FFF2-40B4-BE49-F238E27FC236}">
                        <a16:creationId xmlns:a16="http://schemas.microsoft.com/office/drawing/2014/main" id="{678507D9-D4B7-1B42-827B-9AAD9108505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05" name="Rectangle 1004">
                    <a:extLst>
                      <a:ext uri="{FF2B5EF4-FFF2-40B4-BE49-F238E27FC236}">
                        <a16:creationId xmlns:a16="http://schemas.microsoft.com/office/drawing/2014/main" id="{237A6843-8D34-C944-AB3D-0EA6FFA394B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982" name="Straight Connector 981">
                  <a:extLst>
                    <a:ext uri="{FF2B5EF4-FFF2-40B4-BE49-F238E27FC236}">
                      <a16:creationId xmlns:a16="http://schemas.microsoft.com/office/drawing/2014/main" id="{A1792E6E-43E2-564F-B1C1-B7A25FEA87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3" name="Straight Connector 982">
                  <a:extLst>
                    <a:ext uri="{FF2B5EF4-FFF2-40B4-BE49-F238E27FC236}">
                      <a16:creationId xmlns:a16="http://schemas.microsoft.com/office/drawing/2014/main" id="{960629F4-CA98-2947-BC74-AAECC80A47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4" name="Straight Connector 983">
                  <a:extLst>
                    <a:ext uri="{FF2B5EF4-FFF2-40B4-BE49-F238E27FC236}">
                      <a16:creationId xmlns:a16="http://schemas.microsoft.com/office/drawing/2014/main" id="{560271B6-3191-5340-8034-8C1E67F22C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85" name="Group 984">
                  <a:extLst>
                    <a:ext uri="{FF2B5EF4-FFF2-40B4-BE49-F238E27FC236}">
                      <a16:creationId xmlns:a16="http://schemas.microsoft.com/office/drawing/2014/main" id="{BF054CBD-6D64-164C-BB5E-695A2A56BB59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996" name="Rectangle 995">
                    <a:extLst>
                      <a:ext uri="{FF2B5EF4-FFF2-40B4-BE49-F238E27FC236}">
                        <a16:creationId xmlns:a16="http://schemas.microsoft.com/office/drawing/2014/main" id="{44971962-BC2E-594C-87F9-179BC6084256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997" name="Rectangle 996">
                    <a:extLst>
                      <a:ext uri="{FF2B5EF4-FFF2-40B4-BE49-F238E27FC236}">
                        <a16:creationId xmlns:a16="http://schemas.microsoft.com/office/drawing/2014/main" id="{7DF62D30-37FB-DD49-AD3F-931814CB8D9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8" name="Rectangle 997">
                    <a:extLst>
                      <a:ext uri="{FF2B5EF4-FFF2-40B4-BE49-F238E27FC236}">
                        <a16:creationId xmlns:a16="http://schemas.microsoft.com/office/drawing/2014/main" id="{8C2AA86C-90DC-DA46-AD2D-79957485619C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9" name="Rectangle 998">
                    <a:extLst>
                      <a:ext uri="{FF2B5EF4-FFF2-40B4-BE49-F238E27FC236}">
                        <a16:creationId xmlns:a16="http://schemas.microsoft.com/office/drawing/2014/main" id="{86ACF2B8-95A4-F54F-ABAC-CD82B03233E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00" name="Rectangle 999">
                    <a:extLst>
                      <a:ext uri="{FF2B5EF4-FFF2-40B4-BE49-F238E27FC236}">
                        <a16:creationId xmlns:a16="http://schemas.microsoft.com/office/drawing/2014/main" id="{C5FA7B28-4AF6-F348-B8D3-8DC8B6D647A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86" name="Group 985">
                  <a:extLst>
                    <a:ext uri="{FF2B5EF4-FFF2-40B4-BE49-F238E27FC236}">
                      <a16:creationId xmlns:a16="http://schemas.microsoft.com/office/drawing/2014/main" id="{773493FD-2538-9E48-BDB2-5013566F552E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991" name="Rectangle 990">
                    <a:extLst>
                      <a:ext uri="{FF2B5EF4-FFF2-40B4-BE49-F238E27FC236}">
                        <a16:creationId xmlns:a16="http://schemas.microsoft.com/office/drawing/2014/main" id="{C071D9F9-98B3-7245-92AC-1E14596AD9D2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992" name="Rectangle 991">
                    <a:extLst>
                      <a:ext uri="{FF2B5EF4-FFF2-40B4-BE49-F238E27FC236}">
                        <a16:creationId xmlns:a16="http://schemas.microsoft.com/office/drawing/2014/main" id="{4D69A6BF-4F5E-F44F-B38E-1C0BF1D5E5B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3" name="Rectangle 992">
                    <a:extLst>
                      <a:ext uri="{FF2B5EF4-FFF2-40B4-BE49-F238E27FC236}">
                        <a16:creationId xmlns:a16="http://schemas.microsoft.com/office/drawing/2014/main" id="{B8782E88-15C8-F641-BB33-30E0D4F528A7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4" name="Rectangle 993">
                    <a:extLst>
                      <a:ext uri="{FF2B5EF4-FFF2-40B4-BE49-F238E27FC236}">
                        <a16:creationId xmlns:a16="http://schemas.microsoft.com/office/drawing/2014/main" id="{4E6393F6-02A4-854C-8F0B-6A739396C3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5" name="Rectangle 994">
                    <a:extLst>
                      <a:ext uri="{FF2B5EF4-FFF2-40B4-BE49-F238E27FC236}">
                        <a16:creationId xmlns:a16="http://schemas.microsoft.com/office/drawing/2014/main" id="{416F7D76-42EA-A646-BBEE-2F3F0941F23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987" name="Straight Connector 986">
                  <a:extLst>
                    <a:ext uri="{FF2B5EF4-FFF2-40B4-BE49-F238E27FC236}">
                      <a16:creationId xmlns:a16="http://schemas.microsoft.com/office/drawing/2014/main" id="{B747FA3C-C9C3-BF46-8383-2091B05D6EB4}"/>
                    </a:ext>
                  </a:extLst>
                </p:cNvPr>
                <p:cNvCxnSpPr>
                  <a:cxnSpLocks/>
                  <a:stCxn id="994" idx="3"/>
                  <a:endCxn id="1007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8" name="Straight Connector 987">
                  <a:extLst>
                    <a:ext uri="{FF2B5EF4-FFF2-40B4-BE49-F238E27FC236}">
                      <a16:creationId xmlns:a16="http://schemas.microsoft.com/office/drawing/2014/main" id="{C9985607-BA50-9E43-B2AC-6CC87C9D7AD1}"/>
                    </a:ext>
                  </a:extLst>
                </p:cNvPr>
                <p:cNvCxnSpPr>
                  <a:cxnSpLocks/>
                  <a:stCxn id="999" idx="3"/>
                  <a:endCxn id="1002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9" name="Straight Connector 988">
                  <a:extLst>
                    <a:ext uri="{FF2B5EF4-FFF2-40B4-BE49-F238E27FC236}">
                      <a16:creationId xmlns:a16="http://schemas.microsoft.com/office/drawing/2014/main" id="{4890451C-BE41-124D-BD80-7A2A7DB95A18}"/>
                    </a:ext>
                  </a:extLst>
                </p:cNvPr>
                <p:cNvCxnSpPr>
                  <a:cxnSpLocks/>
                  <a:stCxn id="1008" idx="3"/>
                  <a:endCxn id="1005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0" name="Straight Connector 989">
                  <a:extLst>
                    <a:ext uri="{FF2B5EF4-FFF2-40B4-BE49-F238E27FC236}">
                      <a16:creationId xmlns:a16="http://schemas.microsoft.com/office/drawing/2014/main" id="{F5610B13-C1FC-6248-BC9E-57ADF1FC34F3}"/>
                    </a:ext>
                  </a:extLst>
                </p:cNvPr>
                <p:cNvCxnSpPr>
                  <a:cxnSpLocks/>
                  <a:stCxn id="993" idx="3"/>
                  <a:endCxn id="1000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2" name="Group 841">
                <a:extLst>
                  <a:ext uri="{FF2B5EF4-FFF2-40B4-BE49-F238E27FC236}">
                    <a16:creationId xmlns:a16="http://schemas.microsoft.com/office/drawing/2014/main" id="{42AEEE0B-490B-1646-B85F-F293838FDE07}"/>
                  </a:ext>
                </a:extLst>
              </p:cNvPr>
              <p:cNvGrpSpPr/>
              <p:nvPr/>
            </p:nvGrpSpPr>
            <p:grpSpPr>
              <a:xfrm>
                <a:off x="8559984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945" name="Rectangle 944">
                  <a:extLst>
                    <a:ext uri="{FF2B5EF4-FFF2-40B4-BE49-F238E27FC236}">
                      <a16:creationId xmlns:a16="http://schemas.microsoft.com/office/drawing/2014/main" id="{060EA66C-D123-EE42-8BA3-173B1240ABDA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946" name="Straight Connector 945">
                  <a:extLst>
                    <a:ext uri="{FF2B5EF4-FFF2-40B4-BE49-F238E27FC236}">
                      <a16:creationId xmlns:a16="http://schemas.microsoft.com/office/drawing/2014/main" id="{DF505240-4462-6D43-8F16-0771856858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47" name="Group 946">
                  <a:extLst>
                    <a:ext uri="{FF2B5EF4-FFF2-40B4-BE49-F238E27FC236}">
                      <a16:creationId xmlns:a16="http://schemas.microsoft.com/office/drawing/2014/main" id="{64C69401-F85D-1940-BB5D-B1D7A149D91C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973" name="Rectangle 972">
                    <a:extLst>
                      <a:ext uri="{FF2B5EF4-FFF2-40B4-BE49-F238E27FC236}">
                        <a16:creationId xmlns:a16="http://schemas.microsoft.com/office/drawing/2014/main" id="{B1A52F1A-936E-FA4E-BFFE-A31CD65C03E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974" name="Rectangle 973">
                    <a:extLst>
                      <a:ext uri="{FF2B5EF4-FFF2-40B4-BE49-F238E27FC236}">
                        <a16:creationId xmlns:a16="http://schemas.microsoft.com/office/drawing/2014/main" id="{7B9CB765-D3C4-044E-B330-4A5D43B321A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5" name="Rectangle 974">
                    <a:extLst>
                      <a:ext uri="{FF2B5EF4-FFF2-40B4-BE49-F238E27FC236}">
                        <a16:creationId xmlns:a16="http://schemas.microsoft.com/office/drawing/2014/main" id="{7BAA7228-4C0C-714A-996C-820F1C3173DF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6" name="Rectangle 975">
                    <a:extLst>
                      <a:ext uri="{FF2B5EF4-FFF2-40B4-BE49-F238E27FC236}">
                        <a16:creationId xmlns:a16="http://schemas.microsoft.com/office/drawing/2014/main" id="{B594EFC3-F42E-8849-A3FA-267E13D2A90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7" name="Rectangle 976">
                    <a:extLst>
                      <a:ext uri="{FF2B5EF4-FFF2-40B4-BE49-F238E27FC236}">
                        <a16:creationId xmlns:a16="http://schemas.microsoft.com/office/drawing/2014/main" id="{EDAC7B5E-2EFD-9448-94C3-53CF087B872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48" name="Group 947">
                  <a:extLst>
                    <a:ext uri="{FF2B5EF4-FFF2-40B4-BE49-F238E27FC236}">
                      <a16:creationId xmlns:a16="http://schemas.microsoft.com/office/drawing/2014/main" id="{14281A49-1EF1-454C-97E9-AFEE98A8AD1F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968" name="Rectangle 967">
                    <a:extLst>
                      <a:ext uri="{FF2B5EF4-FFF2-40B4-BE49-F238E27FC236}">
                        <a16:creationId xmlns:a16="http://schemas.microsoft.com/office/drawing/2014/main" id="{F3C07A8E-3914-5745-8A97-CEB7DEAD73B9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969" name="Rectangle 968">
                    <a:extLst>
                      <a:ext uri="{FF2B5EF4-FFF2-40B4-BE49-F238E27FC236}">
                        <a16:creationId xmlns:a16="http://schemas.microsoft.com/office/drawing/2014/main" id="{B2BC37C8-3447-F144-873E-4B32BA21414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0" name="Rectangle 969">
                    <a:extLst>
                      <a:ext uri="{FF2B5EF4-FFF2-40B4-BE49-F238E27FC236}">
                        <a16:creationId xmlns:a16="http://schemas.microsoft.com/office/drawing/2014/main" id="{BD77FF42-D245-A340-81D7-48452C01C03A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1" name="Rectangle 970">
                    <a:extLst>
                      <a:ext uri="{FF2B5EF4-FFF2-40B4-BE49-F238E27FC236}">
                        <a16:creationId xmlns:a16="http://schemas.microsoft.com/office/drawing/2014/main" id="{FAE21DB5-19A7-BD4B-85F2-B3FAC52F834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2" name="Rectangle 971">
                    <a:extLst>
                      <a:ext uri="{FF2B5EF4-FFF2-40B4-BE49-F238E27FC236}">
                        <a16:creationId xmlns:a16="http://schemas.microsoft.com/office/drawing/2014/main" id="{F6100129-C417-1A4A-B91E-8853F4C6546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949" name="Straight Connector 948">
                  <a:extLst>
                    <a:ext uri="{FF2B5EF4-FFF2-40B4-BE49-F238E27FC236}">
                      <a16:creationId xmlns:a16="http://schemas.microsoft.com/office/drawing/2014/main" id="{C6482E12-1DC6-874D-8621-4731E8F957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0" name="Straight Connector 949">
                  <a:extLst>
                    <a:ext uri="{FF2B5EF4-FFF2-40B4-BE49-F238E27FC236}">
                      <a16:creationId xmlns:a16="http://schemas.microsoft.com/office/drawing/2014/main" id="{1F85105D-E48A-8A48-8A3C-D57E854448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1" name="Straight Connector 950">
                  <a:extLst>
                    <a:ext uri="{FF2B5EF4-FFF2-40B4-BE49-F238E27FC236}">
                      <a16:creationId xmlns:a16="http://schemas.microsoft.com/office/drawing/2014/main" id="{FC75515B-E0F9-4A4A-9BFF-96FDF423A2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52" name="Group 951">
                  <a:extLst>
                    <a:ext uri="{FF2B5EF4-FFF2-40B4-BE49-F238E27FC236}">
                      <a16:creationId xmlns:a16="http://schemas.microsoft.com/office/drawing/2014/main" id="{627A71B6-F7E3-6548-B258-35D980E8E0A8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963" name="Rectangle 962">
                    <a:extLst>
                      <a:ext uri="{FF2B5EF4-FFF2-40B4-BE49-F238E27FC236}">
                        <a16:creationId xmlns:a16="http://schemas.microsoft.com/office/drawing/2014/main" id="{A993EBF8-464B-3F43-B0CA-9E66CC9A882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964" name="Rectangle 963">
                    <a:extLst>
                      <a:ext uri="{FF2B5EF4-FFF2-40B4-BE49-F238E27FC236}">
                        <a16:creationId xmlns:a16="http://schemas.microsoft.com/office/drawing/2014/main" id="{32B1BA11-AB49-0C43-BE99-DA29F842BF9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65" name="Rectangle 964">
                    <a:extLst>
                      <a:ext uri="{FF2B5EF4-FFF2-40B4-BE49-F238E27FC236}">
                        <a16:creationId xmlns:a16="http://schemas.microsoft.com/office/drawing/2014/main" id="{E19F2443-A028-E04A-8BBE-D1CEC4105E6A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66" name="Rectangle 965">
                    <a:extLst>
                      <a:ext uri="{FF2B5EF4-FFF2-40B4-BE49-F238E27FC236}">
                        <a16:creationId xmlns:a16="http://schemas.microsoft.com/office/drawing/2014/main" id="{518F417E-D3AD-DA4C-A98E-713654233C0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67" name="Rectangle 966">
                    <a:extLst>
                      <a:ext uri="{FF2B5EF4-FFF2-40B4-BE49-F238E27FC236}">
                        <a16:creationId xmlns:a16="http://schemas.microsoft.com/office/drawing/2014/main" id="{ADF322E6-9FAE-FF4B-B031-BDB94358DB0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53" name="Group 952">
                  <a:extLst>
                    <a:ext uri="{FF2B5EF4-FFF2-40B4-BE49-F238E27FC236}">
                      <a16:creationId xmlns:a16="http://schemas.microsoft.com/office/drawing/2014/main" id="{EAF4263B-C080-894F-B23D-9D4C5D2D9012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958" name="Rectangle 957">
                    <a:extLst>
                      <a:ext uri="{FF2B5EF4-FFF2-40B4-BE49-F238E27FC236}">
                        <a16:creationId xmlns:a16="http://schemas.microsoft.com/office/drawing/2014/main" id="{B8E28A08-5DAE-A24C-8DC2-BFF9236D75B9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959" name="Rectangle 958">
                    <a:extLst>
                      <a:ext uri="{FF2B5EF4-FFF2-40B4-BE49-F238E27FC236}">
                        <a16:creationId xmlns:a16="http://schemas.microsoft.com/office/drawing/2014/main" id="{3DCD7E52-68CB-8742-AE2C-D9705B156F2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60" name="Rectangle 959">
                    <a:extLst>
                      <a:ext uri="{FF2B5EF4-FFF2-40B4-BE49-F238E27FC236}">
                        <a16:creationId xmlns:a16="http://schemas.microsoft.com/office/drawing/2014/main" id="{FF913EB2-EC89-A943-8EA3-E44AE736355A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61" name="Rectangle 960">
                    <a:extLst>
                      <a:ext uri="{FF2B5EF4-FFF2-40B4-BE49-F238E27FC236}">
                        <a16:creationId xmlns:a16="http://schemas.microsoft.com/office/drawing/2014/main" id="{1929A60F-F699-C245-9FF6-531F438117E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62" name="Rectangle 961">
                    <a:extLst>
                      <a:ext uri="{FF2B5EF4-FFF2-40B4-BE49-F238E27FC236}">
                        <a16:creationId xmlns:a16="http://schemas.microsoft.com/office/drawing/2014/main" id="{7CEC4539-F151-9349-ABA4-776604E27CB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954" name="Straight Connector 953">
                  <a:extLst>
                    <a:ext uri="{FF2B5EF4-FFF2-40B4-BE49-F238E27FC236}">
                      <a16:creationId xmlns:a16="http://schemas.microsoft.com/office/drawing/2014/main" id="{B5D426CD-117F-DE40-88ED-5F1E19E9F688}"/>
                    </a:ext>
                  </a:extLst>
                </p:cNvPr>
                <p:cNvCxnSpPr>
                  <a:cxnSpLocks/>
                  <a:stCxn id="961" idx="3"/>
                  <a:endCxn id="974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5" name="Straight Connector 954">
                  <a:extLst>
                    <a:ext uri="{FF2B5EF4-FFF2-40B4-BE49-F238E27FC236}">
                      <a16:creationId xmlns:a16="http://schemas.microsoft.com/office/drawing/2014/main" id="{FB9CBD16-0097-B949-A0A0-752EE104A805}"/>
                    </a:ext>
                  </a:extLst>
                </p:cNvPr>
                <p:cNvCxnSpPr>
                  <a:cxnSpLocks/>
                  <a:stCxn id="966" idx="3"/>
                  <a:endCxn id="969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6" name="Straight Connector 955">
                  <a:extLst>
                    <a:ext uri="{FF2B5EF4-FFF2-40B4-BE49-F238E27FC236}">
                      <a16:creationId xmlns:a16="http://schemas.microsoft.com/office/drawing/2014/main" id="{6C6618ED-2DD6-4B45-9A70-E6B5E1D56BFB}"/>
                    </a:ext>
                  </a:extLst>
                </p:cNvPr>
                <p:cNvCxnSpPr>
                  <a:cxnSpLocks/>
                  <a:stCxn id="975" idx="3"/>
                  <a:endCxn id="972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7" name="Straight Connector 956">
                  <a:extLst>
                    <a:ext uri="{FF2B5EF4-FFF2-40B4-BE49-F238E27FC236}">
                      <a16:creationId xmlns:a16="http://schemas.microsoft.com/office/drawing/2014/main" id="{DF394108-EF4D-9042-BAFD-B73CC5F051B5}"/>
                    </a:ext>
                  </a:extLst>
                </p:cNvPr>
                <p:cNvCxnSpPr>
                  <a:cxnSpLocks/>
                  <a:stCxn id="960" idx="3"/>
                  <a:endCxn id="967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3" name="Group 842">
                <a:extLst>
                  <a:ext uri="{FF2B5EF4-FFF2-40B4-BE49-F238E27FC236}">
                    <a16:creationId xmlns:a16="http://schemas.microsoft.com/office/drawing/2014/main" id="{1A56EBA1-D66A-904E-9C9E-A6F2A4892690}"/>
                  </a:ext>
                </a:extLst>
              </p:cNvPr>
              <p:cNvGrpSpPr/>
              <p:nvPr/>
            </p:nvGrpSpPr>
            <p:grpSpPr>
              <a:xfrm>
                <a:off x="10039229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912" name="Rectangle 911">
                  <a:extLst>
                    <a:ext uri="{FF2B5EF4-FFF2-40B4-BE49-F238E27FC236}">
                      <a16:creationId xmlns:a16="http://schemas.microsoft.com/office/drawing/2014/main" id="{4F7BAB7A-6564-E04C-8B15-AB4AE30D888C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cxnSp>
              <p:nvCxnSpPr>
                <p:cNvPr id="913" name="Straight Connector 912">
                  <a:extLst>
                    <a:ext uri="{FF2B5EF4-FFF2-40B4-BE49-F238E27FC236}">
                      <a16:creationId xmlns:a16="http://schemas.microsoft.com/office/drawing/2014/main" id="{1CF561F6-6913-4D41-93BC-1A1CDE86F1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14" name="Group 913">
                  <a:extLst>
                    <a:ext uri="{FF2B5EF4-FFF2-40B4-BE49-F238E27FC236}">
                      <a16:creationId xmlns:a16="http://schemas.microsoft.com/office/drawing/2014/main" id="{A147E6FE-6946-B34E-A12A-0CBA7593644C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940" name="Rectangle 939">
                    <a:extLst>
                      <a:ext uri="{FF2B5EF4-FFF2-40B4-BE49-F238E27FC236}">
                        <a16:creationId xmlns:a16="http://schemas.microsoft.com/office/drawing/2014/main" id="{9A85BC70-0803-D24B-96C9-A65B8C61C73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941" name="Rectangle 940">
                    <a:extLst>
                      <a:ext uri="{FF2B5EF4-FFF2-40B4-BE49-F238E27FC236}">
                        <a16:creationId xmlns:a16="http://schemas.microsoft.com/office/drawing/2014/main" id="{DA48283B-E2BD-9041-8AE7-65FCC73C518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42" name="Rectangle 941">
                    <a:extLst>
                      <a:ext uri="{FF2B5EF4-FFF2-40B4-BE49-F238E27FC236}">
                        <a16:creationId xmlns:a16="http://schemas.microsoft.com/office/drawing/2014/main" id="{604D49F6-51CB-284E-85C8-C92A395DBAD5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43" name="Rectangle 942">
                    <a:extLst>
                      <a:ext uri="{FF2B5EF4-FFF2-40B4-BE49-F238E27FC236}">
                        <a16:creationId xmlns:a16="http://schemas.microsoft.com/office/drawing/2014/main" id="{2CCEFB8E-4F59-964D-9E93-1A08C51D46A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44" name="Rectangle 943">
                    <a:extLst>
                      <a:ext uri="{FF2B5EF4-FFF2-40B4-BE49-F238E27FC236}">
                        <a16:creationId xmlns:a16="http://schemas.microsoft.com/office/drawing/2014/main" id="{9EC19DD1-22BF-0446-BDD3-CDB71C57A3E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15" name="Group 914">
                  <a:extLst>
                    <a:ext uri="{FF2B5EF4-FFF2-40B4-BE49-F238E27FC236}">
                      <a16:creationId xmlns:a16="http://schemas.microsoft.com/office/drawing/2014/main" id="{D6F4FC8D-7317-4841-A401-D04F630874BF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935" name="Rectangle 934">
                    <a:extLst>
                      <a:ext uri="{FF2B5EF4-FFF2-40B4-BE49-F238E27FC236}">
                        <a16:creationId xmlns:a16="http://schemas.microsoft.com/office/drawing/2014/main" id="{4958154A-355E-394D-B839-913B93C5EA22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936" name="Rectangle 935">
                    <a:extLst>
                      <a:ext uri="{FF2B5EF4-FFF2-40B4-BE49-F238E27FC236}">
                        <a16:creationId xmlns:a16="http://schemas.microsoft.com/office/drawing/2014/main" id="{0A8AE70F-3D11-FB4C-B2E2-D7A13AEA54D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7" name="Rectangle 936">
                    <a:extLst>
                      <a:ext uri="{FF2B5EF4-FFF2-40B4-BE49-F238E27FC236}">
                        <a16:creationId xmlns:a16="http://schemas.microsoft.com/office/drawing/2014/main" id="{475ED9CD-3148-5942-B2BE-C3FB945632E8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8" name="Rectangle 937">
                    <a:extLst>
                      <a:ext uri="{FF2B5EF4-FFF2-40B4-BE49-F238E27FC236}">
                        <a16:creationId xmlns:a16="http://schemas.microsoft.com/office/drawing/2014/main" id="{E4B43CB8-C815-0241-8E99-BE7C9234D8B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9" name="Rectangle 938">
                    <a:extLst>
                      <a:ext uri="{FF2B5EF4-FFF2-40B4-BE49-F238E27FC236}">
                        <a16:creationId xmlns:a16="http://schemas.microsoft.com/office/drawing/2014/main" id="{D34EFAE4-273D-A046-BF02-33748205730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916" name="Straight Connector 915">
                  <a:extLst>
                    <a:ext uri="{FF2B5EF4-FFF2-40B4-BE49-F238E27FC236}">
                      <a16:creationId xmlns:a16="http://schemas.microsoft.com/office/drawing/2014/main" id="{955A23E3-5F6D-9342-816D-118191C5C0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7" name="Straight Connector 916">
                  <a:extLst>
                    <a:ext uri="{FF2B5EF4-FFF2-40B4-BE49-F238E27FC236}">
                      <a16:creationId xmlns:a16="http://schemas.microsoft.com/office/drawing/2014/main" id="{87113FF9-99F5-784F-BCB1-FF9D364C36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8" name="Straight Connector 917">
                  <a:extLst>
                    <a:ext uri="{FF2B5EF4-FFF2-40B4-BE49-F238E27FC236}">
                      <a16:creationId xmlns:a16="http://schemas.microsoft.com/office/drawing/2014/main" id="{1AA3F9AD-8388-E04C-9FB2-BD956AE48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19" name="Group 918">
                  <a:extLst>
                    <a:ext uri="{FF2B5EF4-FFF2-40B4-BE49-F238E27FC236}">
                      <a16:creationId xmlns:a16="http://schemas.microsoft.com/office/drawing/2014/main" id="{F601988B-D38B-BB43-B8DA-B0F7BB33A3A6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930" name="Rectangle 929">
                    <a:extLst>
                      <a:ext uri="{FF2B5EF4-FFF2-40B4-BE49-F238E27FC236}">
                        <a16:creationId xmlns:a16="http://schemas.microsoft.com/office/drawing/2014/main" id="{C89D0B41-46B4-F94E-98CB-974897F8619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931" name="Rectangle 930">
                    <a:extLst>
                      <a:ext uri="{FF2B5EF4-FFF2-40B4-BE49-F238E27FC236}">
                        <a16:creationId xmlns:a16="http://schemas.microsoft.com/office/drawing/2014/main" id="{C96DFC05-B55C-7D40-8EB8-2A32C3854F3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2" name="Rectangle 931">
                    <a:extLst>
                      <a:ext uri="{FF2B5EF4-FFF2-40B4-BE49-F238E27FC236}">
                        <a16:creationId xmlns:a16="http://schemas.microsoft.com/office/drawing/2014/main" id="{CC243E7D-9087-2840-8C0B-45FAA358B111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3" name="Rectangle 932">
                    <a:extLst>
                      <a:ext uri="{FF2B5EF4-FFF2-40B4-BE49-F238E27FC236}">
                        <a16:creationId xmlns:a16="http://schemas.microsoft.com/office/drawing/2014/main" id="{BAF56474-47DC-C24C-BF88-BC96297E903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4" name="Rectangle 933">
                    <a:extLst>
                      <a:ext uri="{FF2B5EF4-FFF2-40B4-BE49-F238E27FC236}">
                        <a16:creationId xmlns:a16="http://schemas.microsoft.com/office/drawing/2014/main" id="{B8CAC98B-01A0-E44E-9C49-E4092853481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20" name="Group 919">
                  <a:extLst>
                    <a:ext uri="{FF2B5EF4-FFF2-40B4-BE49-F238E27FC236}">
                      <a16:creationId xmlns:a16="http://schemas.microsoft.com/office/drawing/2014/main" id="{C161176E-5758-8949-B0EE-71E6BE3C81EA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925" name="Rectangle 924">
                    <a:extLst>
                      <a:ext uri="{FF2B5EF4-FFF2-40B4-BE49-F238E27FC236}">
                        <a16:creationId xmlns:a16="http://schemas.microsoft.com/office/drawing/2014/main" id="{D38478F0-9A91-5845-B334-0B3A7CBB0AC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926" name="Rectangle 925">
                    <a:extLst>
                      <a:ext uri="{FF2B5EF4-FFF2-40B4-BE49-F238E27FC236}">
                        <a16:creationId xmlns:a16="http://schemas.microsoft.com/office/drawing/2014/main" id="{EA552858-7024-0340-9562-E02E3B4086D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7" name="Rectangle 926">
                    <a:extLst>
                      <a:ext uri="{FF2B5EF4-FFF2-40B4-BE49-F238E27FC236}">
                        <a16:creationId xmlns:a16="http://schemas.microsoft.com/office/drawing/2014/main" id="{49DC3E37-6AE4-F94B-A195-2D8FC015E9B3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8" name="Rectangle 927">
                    <a:extLst>
                      <a:ext uri="{FF2B5EF4-FFF2-40B4-BE49-F238E27FC236}">
                        <a16:creationId xmlns:a16="http://schemas.microsoft.com/office/drawing/2014/main" id="{8C871127-DD1E-D740-BB2B-6608678A4DC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9" name="Rectangle 928">
                    <a:extLst>
                      <a:ext uri="{FF2B5EF4-FFF2-40B4-BE49-F238E27FC236}">
                        <a16:creationId xmlns:a16="http://schemas.microsoft.com/office/drawing/2014/main" id="{5FA48D5E-4C15-A145-A68E-A802110E0FB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921" name="Straight Connector 920">
                  <a:extLst>
                    <a:ext uri="{FF2B5EF4-FFF2-40B4-BE49-F238E27FC236}">
                      <a16:creationId xmlns:a16="http://schemas.microsoft.com/office/drawing/2014/main" id="{6D76DB26-DEBE-FA46-B4AE-46CF4E789ABC}"/>
                    </a:ext>
                  </a:extLst>
                </p:cNvPr>
                <p:cNvCxnSpPr>
                  <a:cxnSpLocks/>
                  <a:stCxn id="928" idx="3"/>
                  <a:endCxn id="941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2" name="Straight Connector 921">
                  <a:extLst>
                    <a:ext uri="{FF2B5EF4-FFF2-40B4-BE49-F238E27FC236}">
                      <a16:creationId xmlns:a16="http://schemas.microsoft.com/office/drawing/2014/main" id="{35A01AAB-EF37-6D4C-8CDD-7F819BCA7AB3}"/>
                    </a:ext>
                  </a:extLst>
                </p:cNvPr>
                <p:cNvCxnSpPr>
                  <a:cxnSpLocks/>
                  <a:stCxn id="933" idx="3"/>
                  <a:endCxn id="936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3" name="Straight Connector 922">
                  <a:extLst>
                    <a:ext uri="{FF2B5EF4-FFF2-40B4-BE49-F238E27FC236}">
                      <a16:creationId xmlns:a16="http://schemas.microsoft.com/office/drawing/2014/main" id="{4B9454B8-A523-FC4B-BBC0-6E1ECC70162E}"/>
                    </a:ext>
                  </a:extLst>
                </p:cNvPr>
                <p:cNvCxnSpPr>
                  <a:cxnSpLocks/>
                  <a:stCxn id="942" idx="3"/>
                  <a:endCxn id="939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4" name="Straight Connector 923">
                  <a:extLst>
                    <a:ext uri="{FF2B5EF4-FFF2-40B4-BE49-F238E27FC236}">
                      <a16:creationId xmlns:a16="http://schemas.microsoft.com/office/drawing/2014/main" id="{F2578346-A4B6-3B4A-BDFE-91EE962CAE10}"/>
                    </a:ext>
                  </a:extLst>
                </p:cNvPr>
                <p:cNvCxnSpPr>
                  <a:cxnSpLocks/>
                  <a:stCxn id="927" idx="3"/>
                  <a:endCxn id="934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4" name="Group 843">
                <a:extLst>
                  <a:ext uri="{FF2B5EF4-FFF2-40B4-BE49-F238E27FC236}">
                    <a16:creationId xmlns:a16="http://schemas.microsoft.com/office/drawing/2014/main" id="{04B7DB4A-1CB5-3C4B-8F1F-8801DF2AB79D}"/>
                  </a:ext>
                </a:extLst>
              </p:cNvPr>
              <p:cNvGrpSpPr/>
              <p:nvPr/>
            </p:nvGrpSpPr>
            <p:grpSpPr>
              <a:xfrm>
                <a:off x="11519247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879" name="Rectangle 878">
                  <a:extLst>
                    <a:ext uri="{FF2B5EF4-FFF2-40B4-BE49-F238E27FC236}">
                      <a16:creationId xmlns:a16="http://schemas.microsoft.com/office/drawing/2014/main" id="{030D8546-3C22-5A4E-91F6-6A9BBB661370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rgbClr val="CF98FF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St</a:t>
                  </a:r>
                </a:p>
              </p:txBody>
            </p:sp>
            <p:cxnSp>
              <p:nvCxnSpPr>
                <p:cNvPr id="880" name="Straight Connector 879">
                  <a:extLst>
                    <a:ext uri="{FF2B5EF4-FFF2-40B4-BE49-F238E27FC236}">
                      <a16:creationId xmlns:a16="http://schemas.microsoft.com/office/drawing/2014/main" id="{D46CD2B3-6F82-CC45-88E8-8AC0484DE0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81" name="Group 880">
                  <a:extLst>
                    <a:ext uri="{FF2B5EF4-FFF2-40B4-BE49-F238E27FC236}">
                      <a16:creationId xmlns:a16="http://schemas.microsoft.com/office/drawing/2014/main" id="{F9DA2AD4-68B5-9346-BBFE-5913B2B8AD5E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907" name="Rectangle 906">
                    <a:extLst>
                      <a:ext uri="{FF2B5EF4-FFF2-40B4-BE49-F238E27FC236}">
                        <a16:creationId xmlns:a16="http://schemas.microsoft.com/office/drawing/2014/main" id="{B44FAE8E-5A23-734E-AB4A-828A316BD780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908" name="Rectangle 907">
                    <a:extLst>
                      <a:ext uri="{FF2B5EF4-FFF2-40B4-BE49-F238E27FC236}">
                        <a16:creationId xmlns:a16="http://schemas.microsoft.com/office/drawing/2014/main" id="{51A59F1B-0FB2-6B41-A92B-2194660F084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9" name="Rectangle 908">
                    <a:extLst>
                      <a:ext uri="{FF2B5EF4-FFF2-40B4-BE49-F238E27FC236}">
                        <a16:creationId xmlns:a16="http://schemas.microsoft.com/office/drawing/2014/main" id="{D1C14711-EBC5-AA42-971B-976056ACA4C3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0" name="Rectangle 909">
                    <a:extLst>
                      <a:ext uri="{FF2B5EF4-FFF2-40B4-BE49-F238E27FC236}">
                        <a16:creationId xmlns:a16="http://schemas.microsoft.com/office/drawing/2014/main" id="{EC0D0CAD-5617-6145-A90F-AEB31F79F83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1" name="Rectangle 910">
                    <a:extLst>
                      <a:ext uri="{FF2B5EF4-FFF2-40B4-BE49-F238E27FC236}">
                        <a16:creationId xmlns:a16="http://schemas.microsoft.com/office/drawing/2014/main" id="{D1CC731D-FFB0-3240-8ACB-B5200E6ED0A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82" name="Group 881">
                  <a:extLst>
                    <a:ext uri="{FF2B5EF4-FFF2-40B4-BE49-F238E27FC236}">
                      <a16:creationId xmlns:a16="http://schemas.microsoft.com/office/drawing/2014/main" id="{81C4E872-DFCD-5743-9BE9-06B0177E0228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902" name="Rectangle 901">
                    <a:extLst>
                      <a:ext uri="{FF2B5EF4-FFF2-40B4-BE49-F238E27FC236}">
                        <a16:creationId xmlns:a16="http://schemas.microsoft.com/office/drawing/2014/main" id="{0ADA2D93-262D-C14A-9B7C-36D1E167CAAA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903" name="Rectangle 902">
                    <a:extLst>
                      <a:ext uri="{FF2B5EF4-FFF2-40B4-BE49-F238E27FC236}">
                        <a16:creationId xmlns:a16="http://schemas.microsoft.com/office/drawing/2014/main" id="{5F6A77EB-63DD-0D41-9436-FAA8B9F4F91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4" name="Rectangle 903">
                    <a:extLst>
                      <a:ext uri="{FF2B5EF4-FFF2-40B4-BE49-F238E27FC236}">
                        <a16:creationId xmlns:a16="http://schemas.microsoft.com/office/drawing/2014/main" id="{08C6B579-7436-BF4F-A307-0ACB5EA38C8A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5" name="Rectangle 904">
                    <a:extLst>
                      <a:ext uri="{FF2B5EF4-FFF2-40B4-BE49-F238E27FC236}">
                        <a16:creationId xmlns:a16="http://schemas.microsoft.com/office/drawing/2014/main" id="{266951E0-8475-624E-95EA-B37C2BE581F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6" name="Rectangle 905">
                    <a:extLst>
                      <a:ext uri="{FF2B5EF4-FFF2-40B4-BE49-F238E27FC236}">
                        <a16:creationId xmlns:a16="http://schemas.microsoft.com/office/drawing/2014/main" id="{5C5174C2-469B-4D47-9EEB-1230114E39D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883" name="Straight Connector 882">
                  <a:extLst>
                    <a:ext uri="{FF2B5EF4-FFF2-40B4-BE49-F238E27FC236}">
                      <a16:creationId xmlns:a16="http://schemas.microsoft.com/office/drawing/2014/main" id="{0A92EE86-E599-CD4B-B6F5-3ADF243B80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4" name="Straight Connector 883">
                  <a:extLst>
                    <a:ext uri="{FF2B5EF4-FFF2-40B4-BE49-F238E27FC236}">
                      <a16:creationId xmlns:a16="http://schemas.microsoft.com/office/drawing/2014/main" id="{2018DB1B-F329-6D49-9EE6-5DEE734F94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5" name="Straight Connector 884">
                  <a:extLst>
                    <a:ext uri="{FF2B5EF4-FFF2-40B4-BE49-F238E27FC236}">
                      <a16:creationId xmlns:a16="http://schemas.microsoft.com/office/drawing/2014/main" id="{13F0A4D2-675E-2548-80C5-1D0D3BE6E7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86" name="Group 885">
                  <a:extLst>
                    <a:ext uri="{FF2B5EF4-FFF2-40B4-BE49-F238E27FC236}">
                      <a16:creationId xmlns:a16="http://schemas.microsoft.com/office/drawing/2014/main" id="{01AF8E9E-D214-D94F-8E45-D99E1F97F55F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897" name="Rectangle 896">
                    <a:extLst>
                      <a:ext uri="{FF2B5EF4-FFF2-40B4-BE49-F238E27FC236}">
                        <a16:creationId xmlns:a16="http://schemas.microsoft.com/office/drawing/2014/main" id="{56ACAB98-A17E-564B-B2CA-632E6787A90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898" name="Rectangle 897">
                    <a:extLst>
                      <a:ext uri="{FF2B5EF4-FFF2-40B4-BE49-F238E27FC236}">
                        <a16:creationId xmlns:a16="http://schemas.microsoft.com/office/drawing/2014/main" id="{9038B16F-8633-8848-98BC-63C97EFDC58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9" name="Rectangle 898">
                    <a:extLst>
                      <a:ext uri="{FF2B5EF4-FFF2-40B4-BE49-F238E27FC236}">
                        <a16:creationId xmlns:a16="http://schemas.microsoft.com/office/drawing/2014/main" id="{42609BF7-9320-3544-8DE2-3617420AC7EF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0" name="Rectangle 899">
                    <a:extLst>
                      <a:ext uri="{FF2B5EF4-FFF2-40B4-BE49-F238E27FC236}">
                        <a16:creationId xmlns:a16="http://schemas.microsoft.com/office/drawing/2014/main" id="{DBEE6A9D-4BC3-CC42-A10C-4E1BE562BC0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1" name="Rectangle 900">
                    <a:extLst>
                      <a:ext uri="{FF2B5EF4-FFF2-40B4-BE49-F238E27FC236}">
                        <a16:creationId xmlns:a16="http://schemas.microsoft.com/office/drawing/2014/main" id="{5E324C8E-F4C9-C445-8D1A-7F9AAC1AB49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87" name="Group 886">
                  <a:extLst>
                    <a:ext uri="{FF2B5EF4-FFF2-40B4-BE49-F238E27FC236}">
                      <a16:creationId xmlns:a16="http://schemas.microsoft.com/office/drawing/2014/main" id="{02CE3D59-1488-5F47-A53B-AA0F981BA002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892" name="Rectangle 891">
                    <a:extLst>
                      <a:ext uri="{FF2B5EF4-FFF2-40B4-BE49-F238E27FC236}">
                        <a16:creationId xmlns:a16="http://schemas.microsoft.com/office/drawing/2014/main" id="{EB11BDDC-565A-7C43-A928-C47045776908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893" name="Rectangle 892">
                    <a:extLst>
                      <a:ext uri="{FF2B5EF4-FFF2-40B4-BE49-F238E27FC236}">
                        <a16:creationId xmlns:a16="http://schemas.microsoft.com/office/drawing/2014/main" id="{AAA62042-F644-EB42-9E05-D062F30C9BF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4" name="Rectangle 893">
                    <a:extLst>
                      <a:ext uri="{FF2B5EF4-FFF2-40B4-BE49-F238E27FC236}">
                        <a16:creationId xmlns:a16="http://schemas.microsoft.com/office/drawing/2014/main" id="{137434E4-7586-8240-9E6E-29765509DD1E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5" name="Rectangle 894">
                    <a:extLst>
                      <a:ext uri="{FF2B5EF4-FFF2-40B4-BE49-F238E27FC236}">
                        <a16:creationId xmlns:a16="http://schemas.microsoft.com/office/drawing/2014/main" id="{4042E16A-0E35-994C-B800-F5866A8D3AC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6" name="Rectangle 895">
                    <a:extLst>
                      <a:ext uri="{FF2B5EF4-FFF2-40B4-BE49-F238E27FC236}">
                        <a16:creationId xmlns:a16="http://schemas.microsoft.com/office/drawing/2014/main" id="{DFF73A80-BF3A-DA4A-A206-504906A39BD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888" name="Straight Connector 887">
                  <a:extLst>
                    <a:ext uri="{FF2B5EF4-FFF2-40B4-BE49-F238E27FC236}">
                      <a16:creationId xmlns:a16="http://schemas.microsoft.com/office/drawing/2014/main" id="{6D094530-E636-2C49-BB1C-7143EAB5A619}"/>
                    </a:ext>
                  </a:extLst>
                </p:cNvPr>
                <p:cNvCxnSpPr>
                  <a:cxnSpLocks/>
                  <a:stCxn id="895" idx="3"/>
                  <a:endCxn id="908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9" name="Straight Connector 888">
                  <a:extLst>
                    <a:ext uri="{FF2B5EF4-FFF2-40B4-BE49-F238E27FC236}">
                      <a16:creationId xmlns:a16="http://schemas.microsoft.com/office/drawing/2014/main" id="{819276DA-7BCD-4149-89FC-0C35ED9AF0E5}"/>
                    </a:ext>
                  </a:extLst>
                </p:cNvPr>
                <p:cNvCxnSpPr>
                  <a:cxnSpLocks/>
                  <a:stCxn id="900" idx="3"/>
                  <a:endCxn id="903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0" name="Straight Connector 889">
                  <a:extLst>
                    <a:ext uri="{FF2B5EF4-FFF2-40B4-BE49-F238E27FC236}">
                      <a16:creationId xmlns:a16="http://schemas.microsoft.com/office/drawing/2014/main" id="{8E1B0020-0EF5-0249-8E93-6135FD5EE804}"/>
                    </a:ext>
                  </a:extLst>
                </p:cNvPr>
                <p:cNvCxnSpPr>
                  <a:cxnSpLocks/>
                  <a:stCxn id="909" idx="3"/>
                  <a:endCxn id="906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1" name="Straight Connector 890">
                  <a:extLst>
                    <a:ext uri="{FF2B5EF4-FFF2-40B4-BE49-F238E27FC236}">
                      <a16:creationId xmlns:a16="http://schemas.microsoft.com/office/drawing/2014/main" id="{8B407E73-B36B-C94B-B94A-86391EF9BA0A}"/>
                    </a:ext>
                  </a:extLst>
                </p:cNvPr>
                <p:cNvCxnSpPr>
                  <a:cxnSpLocks/>
                  <a:stCxn id="894" idx="3"/>
                  <a:endCxn id="901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5" name="Group 844">
                <a:extLst>
                  <a:ext uri="{FF2B5EF4-FFF2-40B4-BE49-F238E27FC236}">
                    <a16:creationId xmlns:a16="http://schemas.microsoft.com/office/drawing/2014/main" id="{03D2C5EA-1022-A24A-9ADF-FCB30DCA5347}"/>
                  </a:ext>
                </a:extLst>
              </p:cNvPr>
              <p:cNvGrpSpPr/>
              <p:nvPr/>
            </p:nvGrpSpPr>
            <p:grpSpPr>
              <a:xfrm>
                <a:off x="12998492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846" name="Rectangle 845">
                  <a:extLst>
                    <a:ext uri="{FF2B5EF4-FFF2-40B4-BE49-F238E27FC236}">
                      <a16:creationId xmlns:a16="http://schemas.microsoft.com/office/drawing/2014/main" id="{3D461B8B-76AE-4F4D-AD41-99E446A90D3F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CF</a:t>
                  </a:r>
                </a:p>
              </p:txBody>
            </p:sp>
            <p:cxnSp>
              <p:nvCxnSpPr>
                <p:cNvPr id="847" name="Straight Connector 846">
                  <a:extLst>
                    <a:ext uri="{FF2B5EF4-FFF2-40B4-BE49-F238E27FC236}">
                      <a16:creationId xmlns:a16="http://schemas.microsoft.com/office/drawing/2014/main" id="{A7E38928-ED9B-9747-A0F0-34D8E53A71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48" name="Group 847">
                  <a:extLst>
                    <a:ext uri="{FF2B5EF4-FFF2-40B4-BE49-F238E27FC236}">
                      <a16:creationId xmlns:a16="http://schemas.microsoft.com/office/drawing/2014/main" id="{1EE65E5B-0275-BB45-8748-64FB17855B2B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874" name="Rectangle 873">
                    <a:extLst>
                      <a:ext uri="{FF2B5EF4-FFF2-40B4-BE49-F238E27FC236}">
                        <a16:creationId xmlns:a16="http://schemas.microsoft.com/office/drawing/2014/main" id="{146C3B47-648D-7C4A-B41F-370223D894C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875" name="Rectangle 874">
                    <a:extLst>
                      <a:ext uri="{FF2B5EF4-FFF2-40B4-BE49-F238E27FC236}">
                        <a16:creationId xmlns:a16="http://schemas.microsoft.com/office/drawing/2014/main" id="{F46C3E12-AB69-B444-8FAC-F1AB97757B9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76" name="Rectangle 875">
                    <a:extLst>
                      <a:ext uri="{FF2B5EF4-FFF2-40B4-BE49-F238E27FC236}">
                        <a16:creationId xmlns:a16="http://schemas.microsoft.com/office/drawing/2014/main" id="{A08182F9-2299-9540-8C19-BE9F164E8F55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77" name="Rectangle 876">
                    <a:extLst>
                      <a:ext uri="{FF2B5EF4-FFF2-40B4-BE49-F238E27FC236}">
                        <a16:creationId xmlns:a16="http://schemas.microsoft.com/office/drawing/2014/main" id="{1FFDF0F5-4493-244B-B256-870C69A34A4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78" name="Rectangle 877">
                    <a:extLst>
                      <a:ext uri="{FF2B5EF4-FFF2-40B4-BE49-F238E27FC236}">
                        <a16:creationId xmlns:a16="http://schemas.microsoft.com/office/drawing/2014/main" id="{51B7E170-5880-A44B-8381-3915F84911C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49" name="Group 848">
                  <a:extLst>
                    <a:ext uri="{FF2B5EF4-FFF2-40B4-BE49-F238E27FC236}">
                      <a16:creationId xmlns:a16="http://schemas.microsoft.com/office/drawing/2014/main" id="{C3098CCE-E042-8145-9E43-8529BB0801A2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869" name="Rectangle 868">
                    <a:extLst>
                      <a:ext uri="{FF2B5EF4-FFF2-40B4-BE49-F238E27FC236}">
                        <a16:creationId xmlns:a16="http://schemas.microsoft.com/office/drawing/2014/main" id="{8EBC0382-DD9B-D643-8C5B-BFD1D53AB29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870" name="Rectangle 869">
                    <a:extLst>
                      <a:ext uri="{FF2B5EF4-FFF2-40B4-BE49-F238E27FC236}">
                        <a16:creationId xmlns:a16="http://schemas.microsoft.com/office/drawing/2014/main" id="{80E84DBE-5113-BA44-A7A1-AB2BCF8AFFB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71" name="Rectangle 870">
                    <a:extLst>
                      <a:ext uri="{FF2B5EF4-FFF2-40B4-BE49-F238E27FC236}">
                        <a16:creationId xmlns:a16="http://schemas.microsoft.com/office/drawing/2014/main" id="{10C18137-2559-A045-B8D9-A4FE8B937F74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72" name="Rectangle 871">
                    <a:extLst>
                      <a:ext uri="{FF2B5EF4-FFF2-40B4-BE49-F238E27FC236}">
                        <a16:creationId xmlns:a16="http://schemas.microsoft.com/office/drawing/2014/main" id="{EFF8F39D-05C2-0A46-A1A8-61141FC97FF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73" name="Rectangle 872">
                    <a:extLst>
                      <a:ext uri="{FF2B5EF4-FFF2-40B4-BE49-F238E27FC236}">
                        <a16:creationId xmlns:a16="http://schemas.microsoft.com/office/drawing/2014/main" id="{4B0C7F3D-DA84-4840-887B-FCBF7C4676D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850" name="Straight Connector 849">
                  <a:extLst>
                    <a:ext uri="{FF2B5EF4-FFF2-40B4-BE49-F238E27FC236}">
                      <a16:creationId xmlns:a16="http://schemas.microsoft.com/office/drawing/2014/main" id="{3D6A2B62-0FB4-9A4C-89BC-37BEDDA094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1" name="Straight Connector 850">
                  <a:extLst>
                    <a:ext uri="{FF2B5EF4-FFF2-40B4-BE49-F238E27FC236}">
                      <a16:creationId xmlns:a16="http://schemas.microsoft.com/office/drawing/2014/main" id="{EE4D53EE-51B0-BA43-8AE7-F1B570DC26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2" name="Straight Connector 851">
                  <a:extLst>
                    <a:ext uri="{FF2B5EF4-FFF2-40B4-BE49-F238E27FC236}">
                      <a16:creationId xmlns:a16="http://schemas.microsoft.com/office/drawing/2014/main" id="{0C46EBD5-0067-A943-89C4-1AF7035A0B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53" name="Group 852">
                  <a:extLst>
                    <a:ext uri="{FF2B5EF4-FFF2-40B4-BE49-F238E27FC236}">
                      <a16:creationId xmlns:a16="http://schemas.microsoft.com/office/drawing/2014/main" id="{1B04962A-A799-7647-9D79-25F4CAF5C25A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864" name="Rectangle 863">
                    <a:extLst>
                      <a:ext uri="{FF2B5EF4-FFF2-40B4-BE49-F238E27FC236}">
                        <a16:creationId xmlns:a16="http://schemas.microsoft.com/office/drawing/2014/main" id="{2532F122-CE8F-F649-B701-F269714F7EEA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865" name="Rectangle 864">
                    <a:extLst>
                      <a:ext uri="{FF2B5EF4-FFF2-40B4-BE49-F238E27FC236}">
                        <a16:creationId xmlns:a16="http://schemas.microsoft.com/office/drawing/2014/main" id="{FBB7739F-1388-5341-B5E8-3AE8D90197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6" name="Rectangle 865">
                    <a:extLst>
                      <a:ext uri="{FF2B5EF4-FFF2-40B4-BE49-F238E27FC236}">
                        <a16:creationId xmlns:a16="http://schemas.microsoft.com/office/drawing/2014/main" id="{33131028-9026-C24A-A9C3-052C4800F92F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7" name="Rectangle 866">
                    <a:extLst>
                      <a:ext uri="{FF2B5EF4-FFF2-40B4-BE49-F238E27FC236}">
                        <a16:creationId xmlns:a16="http://schemas.microsoft.com/office/drawing/2014/main" id="{81454126-E556-8E43-A298-FE69C16EB59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8" name="Rectangle 867">
                    <a:extLst>
                      <a:ext uri="{FF2B5EF4-FFF2-40B4-BE49-F238E27FC236}">
                        <a16:creationId xmlns:a16="http://schemas.microsoft.com/office/drawing/2014/main" id="{258D1DA9-FD2A-C842-9F01-BA013AC9972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54" name="Group 853">
                  <a:extLst>
                    <a:ext uri="{FF2B5EF4-FFF2-40B4-BE49-F238E27FC236}">
                      <a16:creationId xmlns:a16="http://schemas.microsoft.com/office/drawing/2014/main" id="{C9F10AC8-963D-F84F-BA2C-A451DD437368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859" name="Rectangle 858">
                    <a:extLst>
                      <a:ext uri="{FF2B5EF4-FFF2-40B4-BE49-F238E27FC236}">
                        <a16:creationId xmlns:a16="http://schemas.microsoft.com/office/drawing/2014/main" id="{F8176EAA-5F47-084A-9D31-0375DC2C1EFC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860" name="Rectangle 859">
                    <a:extLst>
                      <a:ext uri="{FF2B5EF4-FFF2-40B4-BE49-F238E27FC236}">
                        <a16:creationId xmlns:a16="http://schemas.microsoft.com/office/drawing/2014/main" id="{45AD9940-A59E-B141-8508-ED63B6D77A1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1" name="Rectangle 860">
                    <a:extLst>
                      <a:ext uri="{FF2B5EF4-FFF2-40B4-BE49-F238E27FC236}">
                        <a16:creationId xmlns:a16="http://schemas.microsoft.com/office/drawing/2014/main" id="{CA317B53-19BC-B744-A87D-55F1BBCDA104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2" name="Rectangle 861">
                    <a:extLst>
                      <a:ext uri="{FF2B5EF4-FFF2-40B4-BE49-F238E27FC236}">
                        <a16:creationId xmlns:a16="http://schemas.microsoft.com/office/drawing/2014/main" id="{9AFCC009-D0F6-3448-9A8D-AE592B714F7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3" name="Rectangle 862">
                    <a:extLst>
                      <a:ext uri="{FF2B5EF4-FFF2-40B4-BE49-F238E27FC236}">
                        <a16:creationId xmlns:a16="http://schemas.microsoft.com/office/drawing/2014/main" id="{F29774F2-25A9-B640-BA3D-5759B86E01D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855" name="Straight Connector 854">
                  <a:extLst>
                    <a:ext uri="{FF2B5EF4-FFF2-40B4-BE49-F238E27FC236}">
                      <a16:creationId xmlns:a16="http://schemas.microsoft.com/office/drawing/2014/main" id="{77B810A3-0252-0449-82E2-82661DE1FCE9}"/>
                    </a:ext>
                  </a:extLst>
                </p:cNvPr>
                <p:cNvCxnSpPr>
                  <a:cxnSpLocks/>
                  <a:stCxn id="862" idx="3"/>
                  <a:endCxn id="875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6" name="Straight Connector 855">
                  <a:extLst>
                    <a:ext uri="{FF2B5EF4-FFF2-40B4-BE49-F238E27FC236}">
                      <a16:creationId xmlns:a16="http://schemas.microsoft.com/office/drawing/2014/main" id="{9D35D38B-A1C5-4641-831E-C825EE56F1B2}"/>
                    </a:ext>
                  </a:extLst>
                </p:cNvPr>
                <p:cNvCxnSpPr>
                  <a:cxnSpLocks/>
                  <a:stCxn id="867" idx="3"/>
                  <a:endCxn id="870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7" name="Straight Connector 856">
                  <a:extLst>
                    <a:ext uri="{FF2B5EF4-FFF2-40B4-BE49-F238E27FC236}">
                      <a16:creationId xmlns:a16="http://schemas.microsoft.com/office/drawing/2014/main" id="{9F323109-2E03-D74A-96E6-94990CB1F3EB}"/>
                    </a:ext>
                  </a:extLst>
                </p:cNvPr>
                <p:cNvCxnSpPr>
                  <a:cxnSpLocks/>
                  <a:stCxn id="876" idx="3"/>
                  <a:endCxn id="873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8" name="Straight Connector 857">
                  <a:extLst>
                    <a:ext uri="{FF2B5EF4-FFF2-40B4-BE49-F238E27FC236}">
                      <a16:creationId xmlns:a16="http://schemas.microsoft.com/office/drawing/2014/main" id="{F1055D28-107B-ED46-BF0F-918D3397AE01}"/>
                    </a:ext>
                  </a:extLst>
                </p:cNvPr>
                <p:cNvCxnSpPr>
                  <a:cxnSpLocks/>
                  <a:stCxn id="861" idx="3"/>
                  <a:endCxn id="868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44" name="Group 1043">
              <a:extLst>
                <a:ext uri="{FF2B5EF4-FFF2-40B4-BE49-F238E27FC236}">
                  <a16:creationId xmlns:a16="http://schemas.microsoft.com/office/drawing/2014/main" id="{028E4591-3954-9844-BD0B-D8660C82AC0E}"/>
                </a:ext>
              </a:extLst>
            </p:cNvPr>
            <p:cNvGrpSpPr/>
            <p:nvPr/>
          </p:nvGrpSpPr>
          <p:grpSpPr>
            <a:xfrm>
              <a:off x="5138077" y="8140122"/>
              <a:ext cx="9476192" cy="2000950"/>
              <a:chOff x="5599182" y="2021462"/>
              <a:chExt cx="9476192" cy="2000950"/>
            </a:xfrm>
          </p:grpSpPr>
          <p:grpSp>
            <p:nvGrpSpPr>
              <p:cNvPr id="1045" name="Group 1044">
                <a:extLst>
                  <a:ext uri="{FF2B5EF4-FFF2-40B4-BE49-F238E27FC236}">
                    <a16:creationId xmlns:a16="http://schemas.microsoft.com/office/drawing/2014/main" id="{5E8CD75C-5CF2-4545-8A56-5F21962FC8DF}"/>
                  </a:ext>
                </a:extLst>
              </p:cNvPr>
              <p:cNvGrpSpPr/>
              <p:nvPr/>
            </p:nvGrpSpPr>
            <p:grpSpPr>
              <a:xfrm>
                <a:off x="5599182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1216" name="Rectangle 1215">
                  <a:extLst>
                    <a:ext uri="{FF2B5EF4-FFF2-40B4-BE49-F238E27FC236}">
                      <a16:creationId xmlns:a16="http://schemas.microsoft.com/office/drawing/2014/main" id="{E4C3837E-92DC-104E-82D0-A00448B25DA3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217" name="Straight Connector 1216">
                  <a:extLst>
                    <a:ext uri="{FF2B5EF4-FFF2-40B4-BE49-F238E27FC236}">
                      <a16:creationId xmlns:a16="http://schemas.microsoft.com/office/drawing/2014/main" id="{8E49935C-3E9C-1440-BC91-D5B2BA4850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18" name="Group 1217">
                  <a:extLst>
                    <a:ext uri="{FF2B5EF4-FFF2-40B4-BE49-F238E27FC236}">
                      <a16:creationId xmlns:a16="http://schemas.microsoft.com/office/drawing/2014/main" id="{2E1FDC5F-7BB0-C24B-8752-D2CD0A5A92B7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244" name="Rectangle 1243">
                    <a:extLst>
                      <a:ext uri="{FF2B5EF4-FFF2-40B4-BE49-F238E27FC236}">
                        <a16:creationId xmlns:a16="http://schemas.microsoft.com/office/drawing/2014/main" id="{CB13B8FF-BD38-A641-B27F-37C68920A674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245" name="Rectangle 1244">
                    <a:extLst>
                      <a:ext uri="{FF2B5EF4-FFF2-40B4-BE49-F238E27FC236}">
                        <a16:creationId xmlns:a16="http://schemas.microsoft.com/office/drawing/2014/main" id="{726BA6B1-2223-2546-9EF6-4045C676FEE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6" name="Rectangle 1245">
                    <a:extLst>
                      <a:ext uri="{FF2B5EF4-FFF2-40B4-BE49-F238E27FC236}">
                        <a16:creationId xmlns:a16="http://schemas.microsoft.com/office/drawing/2014/main" id="{7D741A2A-B41C-DB4B-83AA-9F22391A9279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7" name="Rectangle 1246">
                    <a:extLst>
                      <a:ext uri="{FF2B5EF4-FFF2-40B4-BE49-F238E27FC236}">
                        <a16:creationId xmlns:a16="http://schemas.microsoft.com/office/drawing/2014/main" id="{32331398-C9DC-FA45-988A-BAB4499092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8" name="Rectangle 1247">
                    <a:extLst>
                      <a:ext uri="{FF2B5EF4-FFF2-40B4-BE49-F238E27FC236}">
                        <a16:creationId xmlns:a16="http://schemas.microsoft.com/office/drawing/2014/main" id="{D37A3DBE-39AB-8D42-BB70-6D7AA65D061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219" name="Group 1218">
                  <a:extLst>
                    <a:ext uri="{FF2B5EF4-FFF2-40B4-BE49-F238E27FC236}">
                      <a16:creationId xmlns:a16="http://schemas.microsoft.com/office/drawing/2014/main" id="{6AB3FE78-4AD4-8E40-8306-B328D9F85A86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239" name="Rectangle 1238">
                    <a:extLst>
                      <a:ext uri="{FF2B5EF4-FFF2-40B4-BE49-F238E27FC236}">
                        <a16:creationId xmlns:a16="http://schemas.microsoft.com/office/drawing/2014/main" id="{B44B6185-9636-E841-8F91-F30C53F7A64D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240" name="Rectangle 1239">
                    <a:extLst>
                      <a:ext uri="{FF2B5EF4-FFF2-40B4-BE49-F238E27FC236}">
                        <a16:creationId xmlns:a16="http://schemas.microsoft.com/office/drawing/2014/main" id="{766A810B-758E-A546-B3A3-E53D55376B9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1" name="Rectangle 1240">
                    <a:extLst>
                      <a:ext uri="{FF2B5EF4-FFF2-40B4-BE49-F238E27FC236}">
                        <a16:creationId xmlns:a16="http://schemas.microsoft.com/office/drawing/2014/main" id="{955AB1A9-EBC2-C74F-AFB1-3E9520D0123D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2" name="Rectangle 1241">
                    <a:extLst>
                      <a:ext uri="{FF2B5EF4-FFF2-40B4-BE49-F238E27FC236}">
                        <a16:creationId xmlns:a16="http://schemas.microsoft.com/office/drawing/2014/main" id="{63350F20-D8B9-3346-A433-FFAC60B75E9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3" name="Rectangle 1242">
                    <a:extLst>
                      <a:ext uri="{FF2B5EF4-FFF2-40B4-BE49-F238E27FC236}">
                        <a16:creationId xmlns:a16="http://schemas.microsoft.com/office/drawing/2014/main" id="{74B8823A-61A2-B14D-8D5D-5DD8E75A4AA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220" name="Straight Connector 1219">
                  <a:extLst>
                    <a:ext uri="{FF2B5EF4-FFF2-40B4-BE49-F238E27FC236}">
                      <a16:creationId xmlns:a16="http://schemas.microsoft.com/office/drawing/2014/main" id="{BEC7CF60-8F89-8848-B811-F6315D7961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1" name="Straight Connector 1220">
                  <a:extLst>
                    <a:ext uri="{FF2B5EF4-FFF2-40B4-BE49-F238E27FC236}">
                      <a16:creationId xmlns:a16="http://schemas.microsoft.com/office/drawing/2014/main" id="{99F0E588-D884-BE4D-9CBE-9BFA78BF71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2" name="Straight Connector 1221">
                  <a:extLst>
                    <a:ext uri="{FF2B5EF4-FFF2-40B4-BE49-F238E27FC236}">
                      <a16:creationId xmlns:a16="http://schemas.microsoft.com/office/drawing/2014/main" id="{5A194682-4B57-CE44-AAB8-2BA2A26616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23" name="Group 1222">
                  <a:extLst>
                    <a:ext uri="{FF2B5EF4-FFF2-40B4-BE49-F238E27FC236}">
                      <a16:creationId xmlns:a16="http://schemas.microsoft.com/office/drawing/2014/main" id="{5593D0F3-8A84-B740-BEAC-ABB5270880C3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234" name="Rectangle 1233">
                    <a:extLst>
                      <a:ext uri="{FF2B5EF4-FFF2-40B4-BE49-F238E27FC236}">
                        <a16:creationId xmlns:a16="http://schemas.microsoft.com/office/drawing/2014/main" id="{CE65C4F3-2FED-5044-9059-8769DE91B80B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235" name="Rectangle 1234">
                    <a:extLst>
                      <a:ext uri="{FF2B5EF4-FFF2-40B4-BE49-F238E27FC236}">
                        <a16:creationId xmlns:a16="http://schemas.microsoft.com/office/drawing/2014/main" id="{4608B38E-82CE-A947-98E1-10B42E72D84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36" name="Rectangle 1235">
                    <a:extLst>
                      <a:ext uri="{FF2B5EF4-FFF2-40B4-BE49-F238E27FC236}">
                        <a16:creationId xmlns:a16="http://schemas.microsoft.com/office/drawing/2014/main" id="{F29EA117-2C0A-2D4A-9CAD-60E7D39EDDDC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37" name="Rectangle 1236">
                    <a:extLst>
                      <a:ext uri="{FF2B5EF4-FFF2-40B4-BE49-F238E27FC236}">
                        <a16:creationId xmlns:a16="http://schemas.microsoft.com/office/drawing/2014/main" id="{C0549E86-2FB1-A448-A1E8-532ACB30B1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38" name="Rectangle 1237">
                    <a:extLst>
                      <a:ext uri="{FF2B5EF4-FFF2-40B4-BE49-F238E27FC236}">
                        <a16:creationId xmlns:a16="http://schemas.microsoft.com/office/drawing/2014/main" id="{91FB160C-4EA7-7042-9A59-9D75AD3DA94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224" name="Group 1223">
                  <a:extLst>
                    <a:ext uri="{FF2B5EF4-FFF2-40B4-BE49-F238E27FC236}">
                      <a16:creationId xmlns:a16="http://schemas.microsoft.com/office/drawing/2014/main" id="{17A7A7F0-C71F-234D-B787-B4FB9B157DA6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229" name="Rectangle 1228">
                    <a:extLst>
                      <a:ext uri="{FF2B5EF4-FFF2-40B4-BE49-F238E27FC236}">
                        <a16:creationId xmlns:a16="http://schemas.microsoft.com/office/drawing/2014/main" id="{B4F77D70-72E0-B946-BD77-925C329613DB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230" name="Rectangle 1229">
                    <a:extLst>
                      <a:ext uri="{FF2B5EF4-FFF2-40B4-BE49-F238E27FC236}">
                        <a16:creationId xmlns:a16="http://schemas.microsoft.com/office/drawing/2014/main" id="{61323F38-4977-EE47-BB42-4F1E013325D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31" name="Rectangle 1230">
                    <a:extLst>
                      <a:ext uri="{FF2B5EF4-FFF2-40B4-BE49-F238E27FC236}">
                        <a16:creationId xmlns:a16="http://schemas.microsoft.com/office/drawing/2014/main" id="{ACFC7341-9939-9F43-AC9C-343888C74B6D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32" name="Rectangle 1231">
                    <a:extLst>
                      <a:ext uri="{FF2B5EF4-FFF2-40B4-BE49-F238E27FC236}">
                        <a16:creationId xmlns:a16="http://schemas.microsoft.com/office/drawing/2014/main" id="{AA8D44E3-C00F-3D40-8B23-EF485BB971C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33" name="Rectangle 1232">
                    <a:extLst>
                      <a:ext uri="{FF2B5EF4-FFF2-40B4-BE49-F238E27FC236}">
                        <a16:creationId xmlns:a16="http://schemas.microsoft.com/office/drawing/2014/main" id="{2CAA8ACB-B719-7F4A-8E39-3A35CBC85E7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225" name="Straight Connector 1224">
                  <a:extLst>
                    <a:ext uri="{FF2B5EF4-FFF2-40B4-BE49-F238E27FC236}">
                      <a16:creationId xmlns:a16="http://schemas.microsoft.com/office/drawing/2014/main" id="{21C66AAD-18B5-0549-8C4E-2D0AAEE11DCA}"/>
                    </a:ext>
                  </a:extLst>
                </p:cNvPr>
                <p:cNvCxnSpPr>
                  <a:cxnSpLocks/>
                  <a:stCxn id="1232" idx="3"/>
                  <a:endCxn id="1245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6" name="Straight Connector 1225">
                  <a:extLst>
                    <a:ext uri="{FF2B5EF4-FFF2-40B4-BE49-F238E27FC236}">
                      <a16:creationId xmlns:a16="http://schemas.microsoft.com/office/drawing/2014/main" id="{74904650-5D37-B54C-B7DE-EBBA45390D5E}"/>
                    </a:ext>
                  </a:extLst>
                </p:cNvPr>
                <p:cNvCxnSpPr>
                  <a:cxnSpLocks/>
                  <a:stCxn id="1237" idx="3"/>
                  <a:endCxn id="1240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7" name="Straight Connector 1226">
                  <a:extLst>
                    <a:ext uri="{FF2B5EF4-FFF2-40B4-BE49-F238E27FC236}">
                      <a16:creationId xmlns:a16="http://schemas.microsoft.com/office/drawing/2014/main" id="{4009E8A0-6220-EF47-8981-C03750E09DB6}"/>
                    </a:ext>
                  </a:extLst>
                </p:cNvPr>
                <p:cNvCxnSpPr>
                  <a:cxnSpLocks/>
                  <a:stCxn id="1246" idx="3"/>
                  <a:endCxn id="1243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8" name="Straight Connector 1227">
                  <a:extLst>
                    <a:ext uri="{FF2B5EF4-FFF2-40B4-BE49-F238E27FC236}">
                      <a16:creationId xmlns:a16="http://schemas.microsoft.com/office/drawing/2014/main" id="{B323526C-C949-274B-B288-5E575B6486BE}"/>
                    </a:ext>
                  </a:extLst>
                </p:cNvPr>
                <p:cNvCxnSpPr>
                  <a:cxnSpLocks/>
                  <a:stCxn id="1231" idx="3"/>
                  <a:endCxn id="1238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6" name="Group 1045">
                <a:extLst>
                  <a:ext uri="{FF2B5EF4-FFF2-40B4-BE49-F238E27FC236}">
                    <a16:creationId xmlns:a16="http://schemas.microsoft.com/office/drawing/2014/main" id="{199CAC2A-29D3-A445-87C3-29D1D86FFEE6}"/>
                  </a:ext>
                </a:extLst>
              </p:cNvPr>
              <p:cNvGrpSpPr/>
              <p:nvPr/>
            </p:nvGrpSpPr>
            <p:grpSpPr>
              <a:xfrm>
                <a:off x="7078427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1183" name="Rectangle 1182">
                  <a:extLst>
                    <a:ext uri="{FF2B5EF4-FFF2-40B4-BE49-F238E27FC236}">
                      <a16:creationId xmlns:a16="http://schemas.microsoft.com/office/drawing/2014/main" id="{A1366FA2-A7BF-4740-9C9B-9D45CB1E8470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184" name="Straight Connector 1183">
                  <a:extLst>
                    <a:ext uri="{FF2B5EF4-FFF2-40B4-BE49-F238E27FC236}">
                      <a16:creationId xmlns:a16="http://schemas.microsoft.com/office/drawing/2014/main" id="{0C0D0D63-32C8-154D-9CA1-C3F7F966A2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85" name="Group 1184">
                  <a:extLst>
                    <a:ext uri="{FF2B5EF4-FFF2-40B4-BE49-F238E27FC236}">
                      <a16:creationId xmlns:a16="http://schemas.microsoft.com/office/drawing/2014/main" id="{D0853A52-2C35-F742-A73B-F55011519D59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211" name="Rectangle 1210">
                    <a:extLst>
                      <a:ext uri="{FF2B5EF4-FFF2-40B4-BE49-F238E27FC236}">
                        <a16:creationId xmlns:a16="http://schemas.microsoft.com/office/drawing/2014/main" id="{9426D14D-DB19-904E-A5A9-16A85443751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212" name="Rectangle 1211">
                    <a:extLst>
                      <a:ext uri="{FF2B5EF4-FFF2-40B4-BE49-F238E27FC236}">
                        <a16:creationId xmlns:a16="http://schemas.microsoft.com/office/drawing/2014/main" id="{79CEEC86-0AF4-2B48-8FF9-85D3394F116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13" name="Rectangle 1212">
                    <a:extLst>
                      <a:ext uri="{FF2B5EF4-FFF2-40B4-BE49-F238E27FC236}">
                        <a16:creationId xmlns:a16="http://schemas.microsoft.com/office/drawing/2014/main" id="{1005B630-9237-4744-86AC-B92453B0AA18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14" name="Rectangle 1213">
                    <a:extLst>
                      <a:ext uri="{FF2B5EF4-FFF2-40B4-BE49-F238E27FC236}">
                        <a16:creationId xmlns:a16="http://schemas.microsoft.com/office/drawing/2014/main" id="{CE9CBD11-4ADC-CB4E-AFB5-35F0E0747CD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15" name="Rectangle 1214">
                    <a:extLst>
                      <a:ext uri="{FF2B5EF4-FFF2-40B4-BE49-F238E27FC236}">
                        <a16:creationId xmlns:a16="http://schemas.microsoft.com/office/drawing/2014/main" id="{F8691B03-2572-A749-8E90-A6976AF402B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86" name="Group 1185">
                  <a:extLst>
                    <a:ext uri="{FF2B5EF4-FFF2-40B4-BE49-F238E27FC236}">
                      <a16:creationId xmlns:a16="http://schemas.microsoft.com/office/drawing/2014/main" id="{7EE6C28B-0306-7F4D-B38A-C7A502BEC8D7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206" name="Rectangle 1205">
                    <a:extLst>
                      <a:ext uri="{FF2B5EF4-FFF2-40B4-BE49-F238E27FC236}">
                        <a16:creationId xmlns:a16="http://schemas.microsoft.com/office/drawing/2014/main" id="{6A0F5336-83E3-8A4D-8F92-928201876FA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207" name="Rectangle 1206">
                    <a:extLst>
                      <a:ext uri="{FF2B5EF4-FFF2-40B4-BE49-F238E27FC236}">
                        <a16:creationId xmlns:a16="http://schemas.microsoft.com/office/drawing/2014/main" id="{4D72AD89-B641-6F4A-AB3A-8537989418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8" name="Rectangle 1207">
                    <a:extLst>
                      <a:ext uri="{FF2B5EF4-FFF2-40B4-BE49-F238E27FC236}">
                        <a16:creationId xmlns:a16="http://schemas.microsoft.com/office/drawing/2014/main" id="{07D2B314-8B6F-5C48-BAEE-D92D0B34A09D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9" name="Rectangle 1208">
                    <a:extLst>
                      <a:ext uri="{FF2B5EF4-FFF2-40B4-BE49-F238E27FC236}">
                        <a16:creationId xmlns:a16="http://schemas.microsoft.com/office/drawing/2014/main" id="{95BB4F53-24C9-9D45-9FD1-79147E51D9C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10" name="Rectangle 1209">
                    <a:extLst>
                      <a:ext uri="{FF2B5EF4-FFF2-40B4-BE49-F238E27FC236}">
                        <a16:creationId xmlns:a16="http://schemas.microsoft.com/office/drawing/2014/main" id="{6642D763-E98F-C648-9C26-CE4CC95247B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187" name="Straight Connector 1186">
                  <a:extLst>
                    <a:ext uri="{FF2B5EF4-FFF2-40B4-BE49-F238E27FC236}">
                      <a16:creationId xmlns:a16="http://schemas.microsoft.com/office/drawing/2014/main" id="{63E8D3F9-551B-594C-A9BC-9625274DF8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8" name="Straight Connector 1187">
                  <a:extLst>
                    <a:ext uri="{FF2B5EF4-FFF2-40B4-BE49-F238E27FC236}">
                      <a16:creationId xmlns:a16="http://schemas.microsoft.com/office/drawing/2014/main" id="{51017A53-95ED-324D-8EC0-4D0D6623B0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9" name="Straight Connector 1188">
                  <a:extLst>
                    <a:ext uri="{FF2B5EF4-FFF2-40B4-BE49-F238E27FC236}">
                      <a16:creationId xmlns:a16="http://schemas.microsoft.com/office/drawing/2014/main" id="{2EB36EBD-7B25-454E-B597-AC8749A6BF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90" name="Group 1189">
                  <a:extLst>
                    <a:ext uri="{FF2B5EF4-FFF2-40B4-BE49-F238E27FC236}">
                      <a16:creationId xmlns:a16="http://schemas.microsoft.com/office/drawing/2014/main" id="{5AD54194-5921-764B-9F73-3B2927C5D8A4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201" name="Rectangle 1200">
                    <a:extLst>
                      <a:ext uri="{FF2B5EF4-FFF2-40B4-BE49-F238E27FC236}">
                        <a16:creationId xmlns:a16="http://schemas.microsoft.com/office/drawing/2014/main" id="{90E54F7C-CBF1-4D45-9D33-775E6A8CD7E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202" name="Rectangle 1201">
                    <a:extLst>
                      <a:ext uri="{FF2B5EF4-FFF2-40B4-BE49-F238E27FC236}">
                        <a16:creationId xmlns:a16="http://schemas.microsoft.com/office/drawing/2014/main" id="{8AE4BADB-D019-694B-8CD8-2018439E952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3" name="Rectangle 1202">
                    <a:extLst>
                      <a:ext uri="{FF2B5EF4-FFF2-40B4-BE49-F238E27FC236}">
                        <a16:creationId xmlns:a16="http://schemas.microsoft.com/office/drawing/2014/main" id="{E862988E-E5D4-3E49-9EC3-F91364B40C1C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4" name="Rectangle 1203">
                    <a:extLst>
                      <a:ext uri="{FF2B5EF4-FFF2-40B4-BE49-F238E27FC236}">
                        <a16:creationId xmlns:a16="http://schemas.microsoft.com/office/drawing/2014/main" id="{0B8CCAA9-29F1-E444-97A0-A32D7E688B2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5" name="Rectangle 1204">
                    <a:extLst>
                      <a:ext uri="{FF2B5EF4-FFF2-40B4-BE49-F238E27FC236}">
                        <a16:creationId xmlns:a16="http://schemas.microsoft.com/office/drawing/2014/main" id="{2698F706-3A38-7241-9C55-3C64D2472AB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91" name="Group 1190">
                  <a:extLst>
                    <a:ext uri="{FF2B5EF4-FFF2-40B4-BE49-F238E27FC236}">
                      <a16:creationId xmlns:a16="http://schemas.microsoft.com/office/drawing/2014/main" id="{14B41861-1371-6F4E-8636-CA32C95FCED9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196" name="Rectangle 1195">
                    <a:extLst>
                      <a:ext uri="{FF2B5EF4-FFF2-40B4-BE49-F238E27FC236}">
                        <a16:creationId xmlns:a16="http://schemas.microsoft.com/office/drawing/2014/main" id="{BDBE2935-8FDA-334B-BD66-398EF779482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97" name="Rectangle 1196">
                    <a:extLst>
                      <a:ext uri="{FF2B5EF4-FFF2-40B4-BE49-F238E27FC236}">
                        <a16:creationId xmlns:a16="http://schemas.microsoft.com/office/drawing/2014/main" id="{5BA22CFC-2148-904D-9BA2-7E2448F9B83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8" name="Rectangle 1197">
                    <a:extLst>
                      <a:ext uri="{FF2B5EF4-FFF2-40B4-BE49-F238E27FC236}">
                        <a16:creationId xmlns:a16="http://schemas.microsoft.com/office/drawing/2014/main" id="{D07270ED-F772-B24F-A975-F2B7BCD63650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9" name="Rectangle 1198">
                    <a:extLst>
                      <a:ext uri="{FF2B5EF4-FFF2-40B4-BE49-F238E27FC236}">
                        <a16:creationId xmlns:a16="http://schemas.microsoft.com/office/drawing/2014/main" id="{6AA4C878-1AF5-3B46-93D9-E987CA4957A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0" name="Rectangle 1199">
                    <a:extLst>
                      <a:ext uri="{FF2B5EF4-FFF2-40B4-BE49-F238E27FC236}">
                        <a16:creationId xmlns:a16="http://schemas.microsoft.com/office/drawing/2014/main" id="{621BA2DA-B67B-3845-9FEE-B3FB0D2C501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192" name="Straight Connector 1191">
                  <a:extLst>
                    <a:ext uri="{FF2B5EF4-FFF2-40B4-BE49-F238E27FC236}">
                      <a16:creationId xmlns:a16="http://schemas.microsoft.com/office/drawing/2014/main" id="{F831B152-0A76-944C-B7CB-6335E7829CD2}"/>
                    </a:ext>
                  </a:extLst>
                </p:cNvPr>
                <p:cNvCxnSpPr>
                  <a:cxnSpLocks/>
                  <a:stCxn id="1199" idx="3"/>
                  <a:endCxn id="1212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3" name="Straight Connector 1192">
                  <a:extLst>
                    <a:ext uri="{FF2B5EF4-FFF2-40B4-BE49-F238E27FC236}">
                      <a16:creationId xmlns:a16="http://schemas.microsoft.com/office/drawing/2014/main" id="{58D82E27-C98D-944D-803F-F551DABB65FA}"/>
                    </a:ext>
                  </a:extLst>
                </p:cNvPr>
                <p:cNvCxnSpPr>
                  <a:cxnSpLocks/>
                  <a:stCxn id="1204" idx="3"/>
                  <a:endCxn id="1207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4" name="Straight Connector 1193">
                  <a:extLst>
                    <a:ext uri="{FF2B5EF4-FFF2-40B4-BE49-F238E27FC236}">
                      <a16:creationId xmlns:a16="http://schemas.microsoft.com/office/drawing/2014/main" id="{71988788-340F-7044-BA4D-0DFB2D0544B1}"/>
                    </a:ext>
                  </a:extLst>
                </p:cNvPr>
                <p:cNvCxnSpPr>
                  <a:cxnSpLocks/>
                  <a:stCxn id="1213" idx="3"/>
                  <a:endCxn id="1210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5" name="Straight Connector 1194">
                  <a:extLst>
                    <a:ext uri="{FF2B5EF4-FFF2-40B4-BE49-F238E27FC236}">
                      <a16:creationId xmlns:a16="http://schemas.microsoft.com/office/drawing/2014/main" id="{82891787-3AA0-384F-9C71-E00735B0BB56}"/>
                    </a:ext>
                  </a:extLst>
                </p:cNvPr>
                <p:cNvCxnSpPr>
                  <a:cxnSpLocks/>
                  <a:stCxn id="1198" idx="3"/>
                  <a:endCxn id="1205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7" name="Group 1046">
                <a:extLst>
                  <a:ext uri="{FF2B5EF4-FFF2-40B4-BE49-F238E27FC236}">
                    <a16:creationId xmlns:a16="http://schemas.microsoft.com/office/drawing/2014/main" id="{54685B28-0563-984C-B025-3276D4DCFEC2}"/>
                  </a:ext>
                </a:extLst>
              </p:cNvPr>
              <p:cNvGrpSpPr/>
              <p:nvPr/>
            </p:nvGrpSpPr>
            <p:grpSpPr>
              <a:xfrm>
                <a:off x="8559984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1150" name="Rectangle 1149">
                  <a:extLst>
                    <a:ext uri="{FF2B5EF4-FFF2-40B4-BE49-F238E27FC236}">
                      <a16:creationId xmlns:a16="http://schemas.microsoft.com/office/drawing/2014/main" id="{7824933C-A1AA-A542-87C5-E10BCEAE012F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151" name="Straight Connector 1150">
                  <a:extLst>
                    <a:ext uri="{FF2B5EF4-FFF2-40B4-BE49-F238E27FC236}">
                      <a16:creationId xmlns:a16="http://schemas.microsoft.com/office/drawing/2014/main" id="{7273FA05-E7BD-AB4B-AD62-F303F06D82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2" name="Group 1151">
                  <a:extLst>
                    <a:ext uri="{FF2B5EF4-FFF2-40B4-BE49-F238E27FC236}">
                      <a16:creationId xmlns:a16="http://schemas.microsoft.com/office/drawing/2014/main" id="{836F6686-B025-874C-98F4-B20983552A30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178" name="Rectangle 1177">
                    <a:extLst>
                      <a:ext uri="{FF2B5EF4-FFF2-40B4-BE49-F238E27FC236}">
                        <a16:creationId xmlns:a16="http://schemas.microsoft.com/office/drawing/2014/main" id="{AF16ABA0-AA93-1D41-8841-61AFFD5AB5EB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79" name="Rectangle 1178">
                    <a:extLst>
                      <a:ext uri="{FF2B5EF4-FFF2-40B4-BE49-F238E27FC236}">
                        <a16:creationId xmlns:a16="http://schemas.microsoft.com/office/drawing/2014/main" id="{FA194B91-6171-694A-AC69-7C678943DA7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80" name="Rectangle 1179">
                    <a:extLst>
                      <a:ext uri="{FF2B5EF4-FFF2-40B4-BE49-F238E27FC236}">
                        <a16:creationId xmlns:a16="http://schemas.microsoft.com/office/drawing/2014/main" id="{EE4B9E0F-D1CD-2948-9FE5-1B849F64658F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81" name="Rectangle 1180">
                    <a:extLst>
                      <a:ext uri="{FF2B5EF4-FFF2-40B4-BE49-F238E27FC236}">
                        <a16:creationId xmlns:a16="http://schemas.microsoft.com/office/drawing/2014/main" id="{80D3731B-99A2-D940-91AA-F2ADE3C5966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82" name="Rectangle 1181">
                    <a:extLst>
                      <a:ext uri="{FF2B5EF4-FFF2-40B4-BE49-F238E27FC236}">
                        <a16:creationId xmlns:a16="http://schemas.microsoft.com/office/drawing/2014/main" id="{FC8FEDCD-0625-134A-99B5-6381154FFDF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53" name="Group 1152">
                  <a:extLst>
                    <a:ext uri="{FF2B5EF4-FFF2-40B4-BE49-F238E27FC236}">
                      <a16:creationId xmlns:a16="http://schemas.microsoft.com/office/drawing/2014/main" id="{6D0D5E5D-393D-D74C-893C-CE276D001211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173" name="Rectangle 1172">
                    <a:extLst>
                      <a:ext uri="{FF2B5EF4-FFF2-40B4-BE49-F238E27FC236}">
                        <a16:creationId xmlns:a16="http://schemas.microsoft.com/office/drawing/2014/main" id="{5ACF455F-6B24-A440-9606-5B3A68400ED3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74" name="Rectangle 1173">
                    <a:extLst>
                      <a:ext uri="{FF2B5EF4-FFF2-40B4-BE49-F238E27FC236}">
                        <a16:creationId xmlns:a16="http://schemas.microsoft.com/office/drawing/2014/main" id="{9731AAD1-496C-D74F-B831-B189BB8BF47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5" name="Rectangle 1174">
                    <a:extLst>
                      <a:ext uri="{FF2B5EF4-FFF2-40B4-BE49-F238E27FC236}">
                        <a16:creationId xmlns:a16="http://schemas.microsoft.com/office/drawing/2014/main" id="{6EE9574D-6E71-A949-8E70-F31819491B34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6" name="Rectangle 1175">
                    <a:extLst>
                      <a:ext uri="{FF2B5EF4-FFF2-40B4-BE49-F238E27FC236}">
                        <a16:creationId xmlns:a16="http://schemas.microsoft.com/office/drawing/2014/main" id="{D41B0FD7-359C-6043-8808-47811BD6865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7" name="Rectangle 1176">
                    <a:extLst>
                      <a:ext uri="{FF2B5EF4-FFF2-40B4-BE49-F238E27FC236}">
                        <a16:creationId xmlns:a16="http://schemas.microsoft.com/office/drawing/2014/main" id="{BEAF6DB2-32AB-5F4A-906F-DB2F8820DD6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154" name="Straight Connector 1153">
                  <a:extLst>
                    <a:ext uri="{FF2B5EF4-FFF2-40B4-BE49-F238E27FC236}">
                      <a16:creationId xmlns:a16="http://schemas.microsoft.com/office/drawing/2014/main" id="{0F06B62A-2580-5748-B7D4-A965893B5B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5" name="Straight Connector 1154">
                  <a:extLst>
                    <a:ext uri="{FF2B5EF4-FFF2-40B4-BE49-F238E27FC236}">
                      <a16:creationId xmlns:a16="http://schemas.microsoft.com/office/drawing/2014/main" id="{E963C9F5-347E-9A4E-A10F-7DAA6E38F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6" name="Straight Connector 1155">
                  <a:extLst>
                    <a:ext uri="{FF2B5EF4-FFF2-40B4-BE49-F238E27FC236}">
                      <a16:creationId xmlns:a16="http://schemas.microsoft.com/office/drawing/2014/main" id="{DB3E0C2C-A546-E94F-BD20-8F782A1B5D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7" name="Group 1156">
                  <a:extLst>
                    <a:ext uri="{FF2B5EF4-FFF2-40B4-BE49-F238E27FC236}">
                      <a16:creationId xmlns:a16="http://schemas.microsoft.com/office/drawing/2014/main" id="{3F266A4C-6BD8-B448-817C-3493A22C1C70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168" name="Rectangle 1167">
                    <a:extLst>
                      <a:ext uri="{FF2B5EF4-FFF2-40B4-BE49-F238E27FC236}">
                        <a16:creationId xmlns:a16="http://schemas.microsoft.com/office/drawing/2014/main" id="{0BBE4329-82CE-8E40-B4F6-F1CE74BF9CD6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69" name="Rectangle 1168">
                    <a:extLst>
                      <a:ext uri="{FF2B5EF4-FFF2-40B4-BE49-F238E27FC236}">
                        <a16:creationId xmlns:a16="http://schemas.microsoft.com/office/drawing/2014/main" id="{85C7F0A7-1EA4-464C-AF51-7E77E3FE856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0" name="Rectangle 1169">
                    <a:extLst>
                      <a:ext uri="{FF2B5EF4-FFF2-40B4-BE49-F238E27FC236}">
                        <a16:creationId xmlns:a16="http://schemas.microsoft.com/office/drawing/2014/main" id="{7DFA958F-641A-D54B-8155-68F406C53EB2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1" name="Rectangle 1170">
                    <a:extLst>
                      <a:ext uri="{FF2B5EF4-FFF2-40B4-BE49-F238E27FC236}">
                        <a16:creationId xmlns:a16="http://schemas.microsoft.com/office/drawing/2014/main" id="{D5660072-9A46-2541-996B-B3E492A907B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2" name="Rectangle 1171">
                    <a:extLst>
                      <a:ext uri="{FF2B5EF4-FFF2-40B4-BE49-F238E27FC236}">
                        <a16:creationId xmlns:a16="http://schemas.microsoft.com/office/drawing/2014/main" id="{74031268-F1B3-C64A-8A8E-4C660436351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58" name="Group 1157">
                  <a:extLst>
                    <a:ext uri="{FF2B5EF4-FFF2-40B4-BE49-F238E27FC236}">
                      <a16:creationId xmlns:a16="http://schemas.microsoft.com/office/drawing/2014/main" id="{26AE811A-8EE2-CE44-B0F9-B02AF698887B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163" name="Rectangle 1162">
                    <a:extLst>
                      <a:ext uri="{FF2B5EF4-FFF2-40B4-BE49-F238E27FC236}">
                        <a16:creationId xmlns:a16="http://schemas.microsoft.com/office/drawing/2014/main" id="{3842AAA7-1785-BB44-B04B-CF2CC36D053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64" name="Rectangle 1163">
                    <a:extLst>
                      <a:ext uri="{FF2B5EF4-FFF2-40B4-BE49-F238E27FC236}">
                        <a16:creationId xmlns:a16="http://schemas.microsoft.com/office/drawing/2014/main" id="{1346D97F-CE41-1B4B-A920-BDD76971C72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65" name="Rectangle 1164">
                    <a:extLst>
                      <a:ext uri="{FF2B5EF4-FFF2-40B4-BE49-F238E27FC236}">
                        <a16:creationId xmlns:a16="http://schemas.microsoft.com/office/drawing/2014/main" id="{C0085BE1-C902-6848-9A7F-1C86D837F7D2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66" name="Rectangle 1165">
                    <a:extLst>
                      <a:ext uri="{FF2B5EF4-FFF2-40B4-BE49-F238E27FC236}">
                        <a16:creationId xmlns:a16="http://schemas.microsoft.com/office/drawing/2014/main" id="{261FE73C-8A87-8641-996D-43B069122C6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67" name="Rectangle 1166">
                    <a:extLst>
                      <a:ext uri="{FF2B5EF4-FFF2-40B4-BE49-F238E27FC236}">
                        <a16:creationId xmlns:a16="http://schemas.microsoft.com/office/drawing/2014/main" id="{3E18F020-96AC-B64E-A1BB-ABF1E205691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159" name="Straight Connector 1158">
                  <a:extLst>
                    <a:ext uri="{FF2B5EF4-FFF2-40B4-BE49-F238E27FC236}">
                      <a16:creationId xmlns:a16="http://schemas.microsoft.com/office/drawing/2014/main" id="{31C42F1A-ED05-9846-905E-444F5B956FD6}"/>
                    </a:ext>
                  </a:extLst>
                </p:cNvPr>
                <p:cNvCxnSpPr>
                  <a:cxnSpLocks/>
                  <a:stCxn id="1166" idx="3"/>
                  <a:endCxn id="1179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0" name="Straight Connector 1159">
                  <a:extLst>
                    <a:ext uri="{FF2B5EF4-FFF2-40B4-BE49-F238E27FC236}">
                      <a16:creationId xmlns:a16="http://schemas.microsoft.com/office/drawing/2014/main" id="{9ADB8AC6-5298-B24A-8E07-0B2F5DD8A233}"/>
                    </a:ext>
                  </a:extLst>
                </p:cNvPr>
                <p:cNvCxnSpPr>
                  <a:cxnSpLocks/>
                  <a:stCxn id="1171" idx="3"/>
                  <a:endCxn id="1174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1" name="Straight Connector 1160">
                  <a:extLst>
                    <a:ext uri="{FF2B5EF4-FFF2-40B4-BE49-F238E27FC236}">
                      <a16:creationId xmlns:a16="http://schemas.microsoft.com/office/drawing/2014/main" id="{D307BA6F-F98C-A142-90C5-9C0E79D9FC89}"/>
                    </a:ext>
                  </a:extLst>
                </p:cNvPr>
                <p:cNvCxnSpPr>
                  <a:cxnSpLocks/>
                  <a:stCxn id="1180" idx="3"/>
                  <a:endCxn id="1177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2" name="Straight Connector 1161">
                  <a:extLst>
                    <a:ext uri="{FF2B5EF4-FFF2-40B4-BE49-F238E27FC236}">
                      <a16:creationId xmlns:a16="http://schemas.microsoft.com/office/drawing/2014/main" id="{24DB2D12-7275-9848-9B89-97C260D02177}"/>
                    </a:ext>
                  </a:extLst>
                </p:cNvPr>
                <p:cNvCxnSpPr>
                  <a:cxnSpLocks/>
                  <a:stCxn id="1165" idx="3"/>
                  <a:endCxn id="1172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8" name="Group 1047">
                <a:extLst>
                  <a:ext uri="{FF2B5EF4-FFF2-40B4-BE49-F238E27FC236}">
                    <a16:creationId xmlns:a16="http://schemas.microsoft.com/office/drawing/2014/main" id="{49EC1153-8A29-364D-96B0-B9262F45A7E5}"/>
                  </a:ext>
                </a:extLst>
              </p:cNvPr>
              <p:cNvGrpSpPr/>
              <p:nvPr/>
            </p:nvGrpSpPr>
            <p:grpSpPr>
              <a:xfrm>
                <a:off x="10039229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1117" name="Rectangle 1116">
                  <a:extLst>
                    <a:ext uri="{FF2B5EF4-FFF2-40B4-BE49-F238E27FC236}">
                      <a16:creationId xmlns:a16="http://schemas.microsoft.com/office/drawing/2014/main" id="{94F5866C-9D0F-E046-853E-1A0AE9EEDD68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118" name="Straight Connector 1117">
                  <a:extLst>
                    <a:ext uri="{FF2B5EF4-FFF2-40B4-BE49-F238E27FC236}">
                      <a16:creationId xmlns:a16="http://schemas.microsoft.com/office/drawing/2014/main" id="{4AF013FF-7C71-E242-BE31-BB9D355093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19" name="Group 1118">
                  <a:extLst>
                    <a:ext uri="{FF2B5EF4-FFF2-40B4-BE49-F238E27FC236}">
                      <a16:creationId xmlns:a16="http://schemas.microsoft.com/office/drawing/2014/main" id="{DD827AFD-535F-E348-99C5-9BEC77AAD627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145" name="Rectangle 1144">
                    <a:extLst>
                      <a:ext uri="{FF2B5EF4-FFF2-40B4-BE49-F238E27FC236}">
                        <a16:creationId xmlns:a16="http://schemas.microsoft.com/office/drawing/2014/main" id="{08EC96EE-8552-B946-B8D4-C731FA40713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46" name="Rectangle 1145">
                    <a:extLst>
                      <a:ext uri="{FF2B5EF4-FFF2-40B4-BE49-F238E27FC236}">
                        <a16:creationId xmlns:a16="http://schemas.microsoft.com/office/drawing/2014/main" id="{EE62406F-9401-1D4D-8D69-AEC7835F23E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47" name="Rectangle 1146">
                    <a:extLst>
                      <a:ext uri="{FF2B5EF4-FFF2-40B4-BE49-F238E27FC236}">
                        <a16:creationId xmlns:a16="http://schemas.microsoft.com/office/drawing/2014/main" id="{4E5AED18-A75A-2348-9FB4-A746581D282B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48" name="Rectangle 1147">
                    <a:extLst>
                      <a:ext uri="{FF2B5EF4-FFF2-40B4-BE49-F238E27FC236}">
                        <a16:creationId xmlns:a16="http://schemas.microsoft.com/office/drawing/2014/main" id="{4B775D6E-BB7D-2843-A759-22D328CE0E7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49" name="Rectangle 1148">
                    <a:extLst>
                      <a:ext uri="{FF2B5EF4-FFF2-40B4-BE49-F238E27FC236}">
                        <a16:creationId xmlns:a16="http://schemas.microsoft.com/office/drawing/2014/main" id="{E42E2E6E-E88E-454E-A19E-21D11151AAC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20" name="Group 1119">
                  <a:extLst>
                    <a:ext uri="{FF2B5EF4-FFF2-40B4-BE49-F238E27FC236}">
                      <a16:creationId xmlns:a16="http://schemas.microsoft.com/office/drawing/2014/main" id="{77B5F918-5A53-7842-97B1-2C9301F1A5D3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140" name="Rectangle 1139">
                    <a:extLst>
                      <a:ext uri="{FF2B5EF4-FFF2-40B4-BE49-F238E27FC236}">
                        <a16:creationId xmlns:a16="http://schemas.microsoft.com/office/drawing/2014/main" id="{6B834D2D-D74B-0A44-9242-011843D08D45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41" name="Rectangle 1140">
                    <a:extLst>
                      <a:ext uri="{FF2B5EF4-FFF2-40B4-BE49-F238E27FC236}">
                        <a16:creationId xmlns:a16="http://schemas.microsoft.com/office/drawing/2014/main" id="{70183CA9-F209-2441-B791-08AAA366498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42" name="Rectangle 1141">
                    <a:extLst>
                      <a:ext uri="{FF2B5EF4-FFF2-40B4-BE49-F238E27FC236}">
                        <a16:creationId xmlns:a16="http://schemas.microsoft.com/office/drawing/2014/main" id="{B847E1EA-8FFA-C046-980E-EE595A5C405E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43" name="Rectangle 1142">
                    <a:extLst>
                      <a:ext uri="{FF2B5EF4-FFF2-40B4-BE49-F238E27FC236}">
                        <a16:creationId xmlns:a16="http://schemas.microsoft.com/office/drawing/2014/main" id="{9595C479-DACD-D047-A013-2A717520311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44" name="Rectangle 1143">
                    <a:extLst>
                      <a:ext uri="{FF2B5EF4-FFF2-40B4-BE49-F238E27FC236}">
                        <a16:creationId xmlns:a16="http://schemas.microsoft.com/office/drawing/2014/main" id="{1F584620-FC8E-6B44-8B83-AD94030B6CB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121" name="Straight Connector 1120">
                  <a:extLst>
                    <a:ext uri="{FF2B5EF4-FFF2-40B4-BE49-F238E27FC236}">
                      <a16:creationId xmlns:a16="http://schemas.microsoft.com/office/drawing/2014/main" id="{19923CC8-73A7-0343-9EB4-02F146D4BA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2" name="Straight Connector 1121">
                  <a:extLst>
                    <a:ext uri="{FF2B5EF4-FFF2-40B4-BE49-F238E27FC236}">
                      <a16:creationId xmlns:a16="http://schemas.microsoft.com/office/drawing/2014/main" id="{33A4BC63-1AFB-0148-B127-E5336E4CEE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3" name="Straight Connector 1122">
                  <a:extLst>
                    <a:ext uri="{FF2B5EF4-FFF2-40B4-BE49-F238E27FC236}">
                      <a16:creationId xmlns:a16="http://schemas.microsoft.com/office/drawing/2014/main" id="{167C043A-D141-124D-9EE3-CDAE0D62EA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24" name="Group 1123">
                  <a:extLst>
                    <a:ext uri="{FF2B5EF4-FFF2-40B4-BE49-F238E27FC236}">
                      <a16:creationId xmlns:a16="http://schemas.microsoft.com/office/drawing/2014/main" id="{3D9FE765-8FD3-4B46-808F-1BA38CBD912A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135" name="Rectangle 1134">
                    <a:extLst>
                      <a:ext uri="{FF2B5EF4-FFF2-40B4-BE49-F238E27FC236}">
                        <a16:creationId xmlns:a16="http://schemas.microsoft.com/office/drawing/2014/main" id="{E50D5B04-D6D5-2448-B2FC-A5B3DD48057F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36" name="Rectangle 1135">
                    <a:extLst>
                      <a:ext uri="{FF2B5EF4-FFF2-40B4-BE49-F238E27FC236}">
                        <a16:creationId xmlns:a16="http://schemas.microsoft.com/office/drawing/2014/main" id="{4F9922D4-C1E7-FC43-915C-66BF97B8A18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37" name="Rectangle 1136">
                    <a:extLst>
                      <a:ext uri="{FF2B5EF4-FFF2-40B4-BE49-F238E27FC236}">
                        <a16:creationId xmlns:a16="http://schemas.microsoft.com/office/drawing/2014/main" id="{BD5C6274-1C0B-7348-AEAB-CE5F28CBE10E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38" name="Rectangle 1137">
                    <a:extLst>
                      <a:ext uri="{FF2B5EF4-FFF2-40B4-BE49-F238E27FC236}">
                        <a16:creationId xmlns:a16="http://schemas.microsoft.com/office/drawing/2014/main" id="{B519DFA4-5138-4140-9B68-C674514FC19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39" name="Rectangle 1138">
                    <a:extLst>
                      <a:ext uri="{FF2B5EF4-FFF2-40B4-BE49-F238E27FC236}">
                        <a16:creationId xmlns:a16="http://schemas.microsoft.com/office/drawing/2014/main" id="{84CF78CD-B473-134A-B2DF-03BBEC9A649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25" name="Group 1124">
                  <a:extLst>
                    <a:ext uri="{FF2B5EF4-FFF2-40B4-BE49-F238E27FC236}">
                      <a16:creationId xmlns:a16="http://schemas.microsoft.com/office/drawing/2014/main" id="{CEF6DFCC-CB09-5848-8F27-2B5510F3CE19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130" name="Rectangle 1129">
                    <a:extLst>
                      <a:ext uri="{FF2B5EF4-FFF2-40B4-BE49-F238E27FC236}">
                        <a16:creationId xmlns:a16="http://schemas.microsoft.com/office/drawing/2014/main" id="{660A0932-31FD-E741-B8C5-A6133F81A1B0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31" name="Rectangle 1130">
                    <a:extLst>
                      <a:ext uri="{FF2B5EF4-FFF2-40B4-BE49-F238E27FC236}">
                        <a16:creationId xmlns:a16="http://schemas.microsoft.com/office/drawing/2014/main" id="{32076F95-8C4B-B14A-879D-2CB41DE8D50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32" name="Rectangle 1131">
                    <a:extLst>
                      <a:ext uri="{FF2B5EF4-FFF2-40B4-BE49-F238E27FC236}">
                        <a16:creationId xmlns:a16="http://schemas.microsoft.com/office/drawing/2014/main" id="{E98FC6CC-0C19-7B49-A817-8AEA95535544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33" name="Rectangle 1132">
                    <a:extLst>
                      <a:ext uri="{FF2B5EF4-FFF2-40B4-BE49-F238E27FC236}">
                        <a16:creationId xmlns:a16="http://schemas.microsoft.com/office/drawing/2014/main" id="{15742D0F-FEA9-384B-933E-EA47D6F95DC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34" name="Rectangle 1133">
                    <a:extLst>
                      <a:ext uri="{FF2B5EF4-FFF2-40B4-BE49-F238E27FC236}">
                        <a16:creationId xmlns:a16="http://schemas.microsoft.com/office/drawing/2014/main" id="{862D544E-D4A6-3D41-856B-7309C1B4535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126" name="Straight Connector 1125">
                  <a:extLst>
                    <a:ext uri="{FF2B5EF4-FFF2-40B4-BE49-F238E27FC236}">
                      <a16:creationId xmlns:a16="http://schemas.microsoft.com/office/drawing/2014/main" id="{388435C0-1E79-3C47-B393-1B6FB904FCA4}"/>
                    </a:ext>
                  </a:extLst>
                </p:cNvPr>
                <p:cNvCxnSpPr>
                  <a:cxnSpLocks/>
                  <a:stCxn id="1133" idx="3"/>
                  <a:endCxn id="1146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7" name="Straight Connector 1126">
                  <a:extLst>
                    <a:ext uri="{FF2B5EF4-FFF2-40B4-BE49-F238E27FC236}">
                      <a16:creationId xmlns:a16="http://schemas.microsoft.com/office/drawing/2014/main" id="{10999675-D7AB-F540-9206-7714E4C6D145}"/>
                    </a:ext>
                  </a:extLst>
                </p:cNvPr>
                <p:cNvCxnSpPr>
                  <a:cxnSpLocks/>
                  <a:stCxn id="1138" idx="3"/>
                  <a:endCxn id="1141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8" name="Straight Connector 1127">
                  <a:extLst>
                    <a:ext uri="{FF2B5EF4-FFF2-40B4-BE49-F238E27FC236}">
                      <a16:creationId xmlns:a16="http://schemas.microsoft.com/office/drawing/2014/main" id="{33B1ACCB-8BE4-FF48-AFC2-5BDD74462C62}"/>
                    </a:ext>
                  </a:extLst>
                </p:cNvPr>
                <p:cNvCxnSpPr>
                  <a:cxnSpLocks/>
                  <a:stCxn id="1147" idx="3"/>
                  <a:endCxn id="1144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9" name="Straight Connector 1128">
                  <a:extLst>
                    <a:ext uri="{FF2B5EF4-FFF2-40B4-BE49-F238E27FC236}">
                      <a16:creationId xmlns:a16="http://schemas.microsoft.com/office/drawing/2014/main" id="{5A6E6910-AB32-C346-B60C-5E9F228102B6}"/>
                    </a:ext>
                  </a:extLst>
                </p:cNvPr>
                <p:cNvCxnSpPr>
                  <a:cxnSpLocks/>
                  <a:stCxn id="1132" idx="3"/>
                  <a:endCxn id="1139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9" name="Group 1048">
                <a:extLst>
                  <a:ext uri="{FF2B5EF4-FFF2-40B4-BE49-F238E27FC236}">
                    <a16:creationId xmlns:a16="http://schemas.microsoft.com/office/drawing/2014/main" id="{05822896-40F5-8B44-9663-8A1B3F8446A1}"/>
                  </a:ext>
                </a:extLst>
              </p:cNvPr>
              <p:cNvGrpSpPr/>
              <p:nvPr/>
            </p:nvGrpSpPr>
            <p:grpSpPr>
              <a:xfrm>
                <a:off x="11519247" y="2022310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1084" name="Rectangle 1083">
                  <a:extLst>
                    <a:ext uri="{FF2B5EF4-FFF2-40B4-BE49-F238E27FC236}">
                      <a16:creationId xmlns:a16="http://schemas.microsoft.com/office/drawing/2014/main" id="{E67353CD-3EFA-904F-80A0-C468679258B4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cxnSp>
              <p:nvCxnSpPr>
                <p:cNvPr id="1085" name="Straight Connector 1084">
                  <a:extLst>
                    <a:ext uri="{FF2B5EF4-FFF2-40B4-BE49-F238E27FC236}">
                      <a16:creationId xmlns:a16="http://schemas.microsoft.com/office/drawing/2014/main" id="{5B73932F-A5DC-CC47-8486-3F2A58D10D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86" name="Group 1085">
                  <a:extLst>
                    <a:ext uri="{FF2B5EF4-FFF2-40B4-BE49-F238E27FC236}">
                      <a16:creationId xmlns:a16="http://schemas.microsoft.com/office/drawing/2014/main" id="{FCDD5B4F-EFC6-6D4B-A014-39D5F2650969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112" name="Rectangle 1111">
                    <a:extLst>
                      <a:ext uri="{FF2B5EF4-FFF2-40B4-BE49-F238E27FC236}">
                        <a16:creationId xmlns:a16="http://schemas.microsoft.com/office/drawing/2014/main" id="{72A4174A-6037-4A42-B1F6-73126ADEF86B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13" name="Rectangle 1112">
                    <a:extLst>
                      <a:ext uri="{FF2B5EF4-FFF2-40B4-BE49-F238E27FC236}">
                        <a16:creationId xmlns:a16="http://schemas.microsoft.com/office/drawing/2014/main" id="{BE804178-060C-544A-B46C-F894DAA7336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14" name="Rectangle 1113">
                    <a:extLst>
                      <a:ext uri="{FF2B5EF4-FFF2-40B4-BE49-F238E27FC236}">
                        <a16:creationId xmlns:a16="http://schemas.microsoft.com/office/drawing/2014/main" id="{7FA659BE-6623-4142-B1D9-400F593CE34D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15" name="Rectangle 1114">
                    <a:extLst>
                      <a:ext uri="{FF2B5EF4-FFF2-40B4-BE49-F238E27FC236}">
                        <a16:creationId xmlns:a16="http://schemas.microsoft.com/office/drawing/2014/main" id="{3A83590D-D018-2142-90EA-C416041B594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16" name="Rectangle 1115">
                    <a:extLst>
                      <a:ext uri="{FF2B5EF4-FFF2-40B4-BE49-F238E27FC236}">
                        <a16:creationId xmlns:a16="http://schemas.microsoft.com/office/drawing/2014/main" id="{FC07DFA0-D508-A245-B2C3-C8C5FBFB575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87" name="Group 1086">
                  <a:extLst>
                    <a:ext uri="{FF2B5EF4-FFF2-40B4-BE49-F238E27FC236}">
                      <a16:creationId xmlns:a16="http://schemas.microsoft.com/office/drawing/2014/main" id="{6C2FE693-0E3E-5F43-94CD-6E21D700D783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107" name="Rectangle 1106">
                    <a:extLst>
                      <a:ext uri="{FF2B5EF4-FFF2-40B4-BE49-F238E27FC236}">
                        <a16:creationId xmlns:a16="http://schemas.microsoft.com/office/drawing/2014/main" id="{7B26A426-0065-924A-BCDE-C88DA994730A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08" name="Rectangle 1107">
                    <a:extLst>
                      <a:ext uri="{FF2B5EF4-FFF2-40B4-BE49-F238E27FC236}">
                        <a16:creationId xmlns:a16="http://schemas.microsoft.com/office/drawing/2014/main" id="{F731B4E3-91CC-0846-89E4-7F3228498CF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09" name="Rectangle 1108">
                    <a:extLst>
                      <a:ext uri="{FF2B5EF4-FFF2-40B4-BE49-F238E27FC236}">
                        <a16:creationId xmlns:a16="http://schemas.microsoft.com/office/drawing/2014/main" id="{16637E08-7286-E745-9741-63E195090564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10" name="Rectangle 1109">
                    <a:extLst>
                      <a:ext uri="{FF2B5EF4-FFF2-40B4-BE49-F238E27FC236}">
                        <a16:creationId xmlns:a16="http://schemas.microsoft.com/office/drawing/2014/main" id="{E0AA832B-10ED-084E-8F10-78B8536C54F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11" name="Rectangle 1110">
                    <a:extLst>
                      <a:ext uri="{FF2B5EF4-FFF2-40B4-BE49-F238E27FC236}">
                        <a16:creationId xmlns:a16="http://schemas.microsoft.com/office/drawing/2014/main" id="{CB22A00C-0F72-4C4C-B00A-6B58EF416D3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088" name="Straight Connector 1087">
                  <a:extLst>
                    <a:ext uri="{FF2B5EF4-FFF2-40B4-BE49-F238E27FC236}">
                      <a16:creationId xmlns:a16="http://schemas.microsoft.com/office/drawing/2014/main" id="{CEA7F7E6-8B5B-B140-9A08-BB170A6E81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9" name="Straight Connector 1088">
                  <a:extLst>
                    <a:ext uri="{FF2B5EF4-FFF2-40B4-BE49-F238E27FC236}">
                      <a16:creationId xmlns:a16="http://schemas.microsoft.com/office/drawing/2014/main" id="{C802A0DC-0834-6C44-A775-CC7DEAD141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0" name="Straight Connector 1089">
                  <a:extLst>
                    <a:ext uri="{FF2B5EF4-FFF2-40B4-BE49-F238E27FC236}">
                      <a16:creationId xmlns:a16="http://schemas.microsoft.com/office/drawing/2014/main" id="{916E3848-EE89-1347-9EB1-7062B9F101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91" name="Group 1090">
                  <a:extLst>
                    <a:ext uri="{FF2B5EF4-FFF2-40B4-BE49-F238E27FC236}">
                      <a16:creationId xmlns:a16="http://schemas.microsoft.com/office/drawing/2014/main" id="{80D8F0BF-55D6-FF47-8267-71DE210483A0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102" name="Rectangle 1101">
                    <a:extLst>
                      <a:ext uri="{FF2B5EF4-FFF2-40B4-BE49-F238E27FC236}">
                        <a16:creationId xmlns:a16="http://schemas.microsoft.com/office/drawing/2014/main" id="{F10FF42A-5715-2040-A703-F793DD354706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103" name="Rectangle 1102">
                    <a:extLst>
                      <a:ext uri="{FF2B5EF4-FFF2-40B4-BE49-F238E27FC236}">
                        <a16:creationId xmlns:a16="http://schemas.microsoft.com/office/drawing/2014/main" id="{4F003576-378B-EC4A-AD6C-B5EC555D48C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04" name="Rectangle 1103">
                    <a:extLst>
                      <a:ext uri="{FF2B5EF4-FFF2-40B4-BE49-F238E27FC236}">
                        <a16:creationId xmlns:a16="http://schemas.microsoft.com/office/drawing/2014/main" id="{5495B475-4FBB-6C46-9715-AE7F04C4B4DF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05" name="Rectangle 1104">
                    <a:extLst>
                      <a:ext uri="{FF2B5EF4-FFF2-40B4-BE49-F238E27FC236}">
                        <a16:creationId xmlns:a16="http://schemas.microsoft.com/office/drawing/2014/main" id="{A65B34B4-CBCC-1647-9356-DA38A98B6F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06" name="Rectangle 1105">
                    <a:extLst>
                      <a:ext uri="{FF2B5EF4-FFF2-40B4-BE49-F238E27FC236}">
                        <a16:creationId xmlns:a16="http://schemas.microsoft.com/office/drawing/2014/main" id="{89AA270E-D968-2044-ABFA-03FA72BF367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92" name="Group 1091">
                  <a:extLst>
                    <a:ext uri="{FF2B5EF4-FFF2-40B4-BE49-F238E27FC236}">
                      <a16:creationId xmlns:a16="http://schemas.microsoft.com/office/drawing/2014/main" id="{420A7596-FF02-914A-9897-C19B2C69ADB5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097" name="Rectangle 1096">
                    <a:extLst>
                      <a:ext uri="{FF2B5EF4-FFF2-40B4-BE49-F238E27FC236}">
                        <a16:creationId xmlns:a16="http://schemas.microsoft.com/office/drawing/2014/main" id="{5A703548-1892-8C44-9A6F-61B794D752D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098" name="Rectangle 1097">
                    <a:extLst>
                      <a:ext uri="{FF2B5EF4-FFF2-40B4-BE49-F238E27FC236}">
                        <a16:creationId xmlns:a16="http://schemas.microsoft.com/office/drawing/2014/main" id="{5EF39BFE-A026-3A49-861A-C18DFB8F4EC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99" name="Rectangle 1098">
                    <a:extLst>
                      <a:ext uri="{FF2B5EF4-FFF2-40B4-BE49-F238E27FC236}">
                        <a16:creationId xmlns:a16="http://schemas.microsoft.com/office/drawing/2014/main" id="{006A29AB-FA7B-B24D-83F0-060AC0DADD52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00" name="Rectangle 1099">
                    <a:extLst>
                      <a:ext uri="{FF2B5EF4-FFF2-40B4-BE49-F238E27FC236}">
                        <a16:creationId xmlns:a16="http://schemas.microsoft.com/office/drawing/2014/main" id="{EDE5719B-1619-8945-AF47-A0621302EB1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01" name="Rectangle 1100">
                    <a:extLst>
                      <a:ext uri="{FF2B5EF4-FFF2-40B4-BE49-F238E27FC236}">
                        <a16:creationId xmlns:a16="http://schemas.microsoft.com/office/drawing/2014/main" id="{161E1ADE-F7C7-5445-ABAC-F24F668DE69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093" name="Straight Connector 1092">
                  <a:extLst>
                    <a:ext uri="{FF2B5EF4-FFF2-40B4-BE49-F238E27FC236}">
                      <a16:creationId xmlns:a16="http://schemas.microsoft.com/office/drawing/2014/main" id="{9687BCD0-7B61-BA40-80E5-6AD8D9AC57CC}"/>
                    </a:ext>
                  </a:extLst>
                </p:cNvPr>
                <p:cNvCxnSpPr>
                  <a:cxnSpLocks/>
                  <a:stCxn id="1100" idx="3"/>
                  <a:endCxn id="1113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4" name="Straight Connector 1093">
                  <a:extLst>
                    <a:ext uri="{FF2B5EF4-FFF2-40B4-BE49-F238E27FC236}">
                      <a16:creationId xmlns:a16="http://schemas.microsoft.com/office/drawing/2014/main" id="{E2892F3A-02A2-544B-A1C7-CC3A346FE555}"/>
                    </a:ext>
                  </a:extLst>
                </p:cNvPr>
                <p:cNvCxnSpPr>
                  <a:cxnSpLocks/>
                  <a:stCxn id="1105" idx="3"/>
                  <a:endCxn id="1108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5" name="Straight Connector 1094">
                  <a:extLst>
                    <a:ext uri="{FF2B5EF4-FFF2-40B4-BE49-F238E27FC236}">
                      <a16:creationId xmlns:a16="http://schemas.microsoft.com/office/drawing/2014/main" id="{AD0306A4-2F5E-DE40-A0CA-C9E2BE22BE15}"/>
                    </a:ext>
                  </a:extLst>
                </p:cNvPr>
                <p:cNvCxnSpPr>
                  <a:cxnSpLocks/>
                  <a:stCxn id="1114" idx="3"/>
                  <a:endCxn id="1111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6" name="Straight Connector 1095">
                  <a:extLst>
                    <a:ext uri="{FF2B5EF4-FFF2-40B4-BE49-F238E27FC236}">
                      <a16:creationId xmlns:a16="http://schemas.microsoft.com/office/drawing/2014/main" id="{26D13D1B-967D-2A43-9909-65DADD20EA01}"/>
                    </a:ext>
                  </a:extLst>
                </p:cNvPr>
                <p:cNvCxnSpPr>
                  <a:cxnSpLocks/>
                  <a:stCxn id="1099" idx="3"/>
                  <a:endCxn id="1106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0" name="Group 1049">
                <a:extLst>
                  <a:ext uri="{FF2B5EF4-FFF2-40B4-BE49-F238E27FC236}">
                    <a16:creationId xmlns:a16="http://schemas.microsoft.com/office/drawing/2014/main" id="{33FBBA51-21BD-984D-8CB7-F77AD9AFD8BE}"/>
                  </a:ext>
                </a:extLst>
              </p:cNvPr>
              <p:cNvGrpSpPr/>
              <p:nvPr/>
            </p:nvGrpSpPr>
            <p:grpSpPr>
              <a:xfrm>
                <a:off x="12998492" y="2021462"/>
                <a:ext cx="2076882" cy="2000102"/>
                <a:chOff x="5063923" y="3962622"/>
                <a:chExt cx="2076882" cy="2000102"/>
              </a:xfrm>
            </p:grpSpPr>
            <p:sp>
              <p:nvSpPr>
                <p:cNvPr id="1051" name="Rectangle 1050">
                  <a:extLst>
                    <a:ext uri="{FF2B5EF4-FFF2-40B4-BE49-F238E27FC236}">
                      <a16:creationId xmlns:a16="http://schemas.microsoft.com/office/drawing/2014/main" id="{60B1821D-99FD-034A-BAD3-74242BDC3F74}"/>
                    </a:ext>
                  </a:extLst>
                </p:cNvPr>
                <p:cNvSpPr/>
                <p:nvPr/>
              </p:nvSpPr>
              <p:spPr>
                <a:xfrm>
                  <a:off x="5742972" y="4592320"/>
                  <a:ext cx="731520" cy="73152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3600" dirty="0">
                      <a:solidFill>
                        <a:schemeClr val="tx1"/>
                      </a:solidFill>
                    </a:rPr>
                    <a:t>CF</a:t>
                  </a:r>
                </a:p>
              </p:txBody>
            </p:sp>
            <p:cxnSp>
              <p:nvCxnSpPr>
                <p:cNvPr id="1052" name="Straight Connector 1051">
                  <a:extLst>
                    <a:ext uri="{FF2B5EF4-FFF2-40B4-BE49-F238E27FC236}">
                      <a16:creationId xmlns:a16="http://schemas.microsoft.com/office/drawing/2014/main" id="{95F947F6-1BE1-AF48-8C32-AEF42B405E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0572" y="5323840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53" name="Group 1052">
                  <a:extLst>
                    <a:ext uri="{FF2B5EF4-FFF2-40B4-BE49-F238E27FC236}">
                      <a16:creationId xmlns:a16="http://schemas.microsoft.com/office/drawing/2014/main" id="{83BA3AC0-6558-6545-9F08-CC84C927D7BB}"/>
                    </a:ext>
                  </a:extLst>
                </p:cNvPr>
                <p:cNvGrpSpPr/>
                <p:nvPr/>
              </p:nvGrpSpPr>
              <p:grpSpPr>
                <a:xfrm>
                  <a:off x="5063923" y="5382336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079" name="Rectangle 1078">
                    <a:extLst>
                      <a:ext uri="{FF2B5EF4-FFF2-40B4-BE49-F238E27FC236}">
                        <a16:creationId xmlns:a16="http://schemas.microsoft.com/office/drawing/2014/main" id="{804F28D3-33F9-3742-9E7C-F21132F7D7EE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080" name="Rectangle 1079">
                    <a:extLst>
                      <a:ext uri="{FF2B5EF4-FFF2-40B4-BE49-F238E27FC236}">
                        <a16:creationId xmlns:a16="http://schemas.microsoft.com/office/drawing/2014/main" id="{BB08ECF3-ED11-EE48-9A89-7B588B60DFC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1" name="Rectangle 1080">
                    <a:extLst>
                      <a:ext uri="{FF2B5EF4-FFF2-40B4-BE49-F238E27FC236}">
                        <a16:creationId xmlns:a16="http://schemas.microsoft.com/office/drawing/2014/main" id="{E130B619-5196-4142-8BEB-DD6179D59DFC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2" name="Rectangle 1081">
                    <a:extLst>
                      <a:ext uri="{FF2B5EF4-FFF2-40B4-BE49-F238E27FC236}">
                        <a16:creationId xmlns:a16="http://schemas.microsoft.com/office/drawing/2014/main" id="{1EE041AD-4EFE-3A4A-BA8A-382BAE1EE21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3" name="Rectangle 1082">
                    <a:extLst>
                      <a:ext uri="{FF2B5EF4-FFF2-40B4-BE49-F238E27FC236}">
                        <a16:creationId xmlns:a16="http://schemas.microsoft.com/office/drawing/2014/main" id="{FB4FDF57-EBE5-BC44-8F4D-7BD7A0C5181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54" name="Group 1053">
                  <a:extLst>
                    <a:ext uri="{FF2B5EF4-FFF2-40B4-BE49-F238E27FC236}">
                      <a16:creationId xmlns:a16="http://schemas.microsoft.com/office/drawing/2014/main" id="{9AD67253-6BE8-C94A-A539-355F3177D45F}"/>
                    </a:ext>
                  </a:extLst>
                </p:cNvPr>
                <p:cNvGrpSpPr/>
                <p:nvPr/>
              </p:nvGrpSpPr>
              <p:grpSpPr>
                <a:xfrm>
                  <a:off x="6547409" y="538926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074" name="Rectangle 1073">
                    <a:extLst>
                      <a:ext uri="{FF2B5EF4-FFF2-40B4-BE49-F238E27FC236}">
                        <a16:creationId xmlns:a16="http://schemas.microsoft.com/office/drawing/2014/main" id="{AE2A638D-664B-8842-80B0-FA61A2C21797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075" name="Rectangle 1074">
                    <a:extLst>
                      <a:ext uri="{FF2B5EF4-FFF2-40B4-BE49-F238E27FC236}">
                        <a16:creationId xmlns:a16="http://schemas.microsoft.com/office/drawing/2014/main" id="{A2B06B70-0866-E644-861D-CBF5D720ED8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6" name="Rectangle 1075">
                    <a:extLst>
                      <a:ext uri="{FF2B5EF4-FFF2-40B4-BE49-F238E27FC236}">
                        <a16:creationId xmlns:a16="http://schemas.microsoft.com/office/drawing/2014/main" id="{3801B767-8D3D-3D48-8CC2-74C7CF7A3986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7" name="Rectangle 1076">
                    <a:extLst>
                      <a:ext uri="{FF2B5EF4-FFF2-40B4-BE49-F238E27FC236}">
                        <a16:creationId xmlns:a16="http://schemas.microsoft.com/office/drawing/2014/main" id="{48733E86-A1E4-3544-886A-F9F73B0637B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8" name="Rectangle 1077">
                    <a:extLst>
                      <a:ext uri="{FF2B5EF4-FFF2-40B4-BE49-F238E27FC236}">
                        <a16:creationId xmlns:a16="http://schemas.microsoft.com/office/drawing/2014/main" id="{B984E318-3AF7-DF49-8C29-D29DF1C820E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055" name="Straight Connector 1054">
                  <a:extLst>
                    <a:ext uri="{FF2B5EF4-FFF2-40B4-BE49-F238E27FC236}">
                      <a16:creationId xmlns:a16="http://schemas.microsoft.com/office/drawing/2014/main" id="{3FE27563-EF96-DB49-8A42-322DF584A3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92" y="5330252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6" name="Straight Connector 1055">
                  <a:extLst>
                    <a:ext uri="{FF2B5EF4-FFF2-40B4-BE49-F238E27FC236}">
                      <a16:creationId xmlns:a16="http://schemas.microsoft.com/office/drawing/2014/main" id="{A46D8E3D-83C2-EC41-91C1-592C49768F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92500" y="4480821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Connector 1056">
                  <a:extLst>
                    <a:ext uri="{FF2B5EF4-FFF2-40B4-BE49-F238E27FC236}">
                      <a16:creationId xmlns:a16="http://schemas.microsoft.com/office/drawing/2014/main" id="{07455E60-A735-3D4B-BB6E-84AD27E279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420" y="4475658"/>
                  <a:ext cx="139668" cy="11688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58" name="Group 1057">
                  <a:extLst>
                    <a:ext uri="{FF2B5EF4-FFF2-40B4-BE49-F238E27FC236}">
                      <a16:creationId xmlns:a16="http://schemas.microsoft.com/office/drawing/2014/main" id="{8DF5ECD6-608C-574F-97CB-9F0D2CF94A5D}"/>
                    </a:ext>
                  </a:extLst>
                </p:cNvPr>
                <p:cNvGrpSpPr/>
                <p:nvPr/>
              </p:nvGrpSpPr>
              <p:grpSpPr>
                <a:xfrm>
                  <a:off x="6547409" y="3962622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069" name="Rectangle 1068">
                    <a:extLst>
                      <a:ext uri="{FF2B5EF4-FFF2-40B4-BE49-F238E27FC236}">
                        <a16:creationId xmlns:a16="http://schemas.microsoft.com/office/drawing/2014/main" id="{C63DB27D-6C48-214C-BECD-DFE444AEAE91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070" name="Rectangle 1069">
                    <a:extLst>
                      <a:ext uri="{FF2B5EF4-FFF2-40B4-BE49-F238E27FC236}">
                        <a16:creationId xmlns:a16="http://schemas.microsoft.com/office/drawing/2014/main" id="{ACD51948-40C2-E843-866A-42934C679BA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1" name="Rectangle 1070">
                    <a:extLst>
                      <a:ext uri="{FF2B5EF4-FFF2-40B4-BE49-F238E27FC236}">
                        <a16:creationId xmlns:a16="http://schemas.microsoft.com/office/drawing/2014/main" id="{C1508C8D-42BC-1840-B05F-17C72A304129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2" name="Rectangle 1071">
                    <a:extLst>
                      <a:ext uri="{FF2B5EF4-FFF2-40B4-BE49-F238E27FC236}">
                        <a16:creationId xmlns:a16="http://schemas.microsoft.com/office/drawing/2014/main" id="{063806B4-0CA3-AE47-BC4C-5A8223945B9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3" name="Rectangle 1072">
                    <a:extLst>
                      <a:ext uri="{FF2B5EF4-FFF2-40B4-BE49-F238E27FC236}">
                        <a16:creationId xmlns:a16="http://schemas.microsoft.com/office/drawing/2014/main" id="{869596AF-DFC8-E342-A5DE-D20F3681EB7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59" name="Group 1058">
                  <a:extLst>
                    <a:ext uri="{FF2B5EF4-FFF2-40B4-BE49-F238E27FC236}">
                      <a16:creationId xmlns:a16="http://schemas.microsoft.com/office/drawing/2014/main" id="{60670682-1058-8644-88F0-7007054A871F}"/>
                    </a:ext>
                  </a:extLst>
                </p:cNvPr>
                <p:cNvGrpSpPr/>
                <p:nvPr/>
              </p:nvGrpSpPr>
              <p:grpSpPr>
                <a:xfrm>
                  <a:off x="5064305" y="3966453"/>
                  <a:ext cx="593396" cy="573462"/>
                  <a:chOff x="5063923" y="5382336"/>
                  <a:chExt cx="593396" cy="573462"/>
                </a:xfrm>
              </p:grpSpPr>
              <p:sp>
                <p:nvSpPr>
                  <p:cNvPr id="1064" name="Rectangle 1063">
                    <a:extLst>
                      <a:ext uri="{FF2B5EF4-FFF2-40B4-BE49-F238E27FC236}">
                        <a16:creationId xmlns:a16="http://schemas.microsoft.com/office/drawing/2014/main" id="{E87537A9-E326-1E4A-A447-03873202F48C}"/>
                      </a:ext>
                    </a:extLst>
                  </p:cNvPr>
                  <p:cNvSpPr/>
                  <p:nvPr/>
                </p:nvSpPr>
                <p:spPr>
                  <a:xfrm>
                    <a:off x="5133372" y="5440725"/>
                    <a:ext cx="4572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1065" name="Rectangle 1064">
                    <a:extLst>
                      <a:ext uri="{FF2B5EF4-FFF2-40B4-BE49-F238E27FC236}">
                        <a16:creationId xmlns:a16="http://schemas.microsoft.com/office/drawing/2014/main" id="{1A7B8D87-DF63-EA46-A02D-C842DAEFE5C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90016" y="5307101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66" name="Rectangle 1065">
                    <a:extLst>
                      <a:ext uri="{FF2B5EF4-FFF2-40B4-BE49-F238E27FC236}">
                        <a16:creationId xmlns:a16="http://schemas.microsoft.com/office/drawing/2014/main" id="{B439E380-4DB9-D84A-AC67-8BFE271EAE35}"/>
                      </a:ext>
                    </a:extLst>
                  </p:cNvPr>
                  <p:cNvSpPr/>
                  <p:nvPr/>
                </p:nvSpPr>
                <p:spPr>
                  <a:xfrm>
                    <a:off x="5518422" y="5521125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67" name="Rectangle 1066">
                    <a:extLst>
                      <a:ext uri="{FF2B5EF4-FFF2-40B4-BE49-F238E27FC236}">
                        <a16:creationId xmlns:a16="http://schemas.microsoft.com/office/drawing/2014/main" id="{D9D16C03-BBDD-9C43-A1D8-9386A9DD34E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01591" y="5741666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68" name="Rectangle 1067">
                    <a:extLst>
                      <a:ext uri="{FF2B5EF4-FFF2-40B4-BE49-F238E27FC236}">
                        <a16:creationId xmlns:a16="http://schemas.microsoft.com/office/drawing/2014/main" id="{69540918-3E69-8244-82BF-8B18A230F97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63923" y="5521124"/>
                    <a:ext cx="138897" cy="289367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060" name="Straight Connector 1059">
                  <a:extLst>
                    <a:ext uri="{FF2B5EF4-FFF2-40B4-BE49-F238E27FC236}">
                      <a16:creationId xmlns:a16="http://schemas.microsoft.com/office/drawing/2014/main" id="{A8970BFF-27D5-CC44-9A42-F358F94E1A13}"/>
                    </a:ext>
                  </a:extLst>
                </p:cNvPr>
                <p:cNvCxnSpPr>
                  <a:cxnSpLocks/>
                  <a:stCxn id="1067" idx="3"/>
                  <a:endCxn id="1080" idx="1"/>
                </p:cNvCxnSpPr>
                <p:nvPr/>
              </p:nvCxnSpPr>
              <p:spPr>
                <a:xfrm flipH="1">
                  <a:off x="5359464" y="4539915"/>
                  <a:ext cx="11957" cy="8424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1" name="Straight Connector 1060">
                  <a:extLst>
                    <a:ext uri="{FF2B5EF4-FFF2-40B4-BE49-F238E27FC236}">
                      <a16:creationId xmlns:a16="http://schemas.microsoft.com/office/drawing/2014/main" id="{65819193-7671-5243-A590-FFEE9D5919EA}"/>
                    </a:ext>
                  </a:extLst>
                </p:cNvPr>
                <p:cNvCxnSpPr>
                  <a:cxnSpLocks/>
                  <a:stCxn id="1072" idx="3"/>
                  <a:endCxn id="1075" idx="1"/>
                </p:cNvCxnSpPr>
                <p:nvPr/>
              </p:nvCxnSpPr>
              <p:spPr>
                <a:xfrm flipH="1">
                  <a:off x="6842950" y="4536084"/>
                  <a:ext cx="11575" cy="8531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2" name="Straight Connector 1061">
                  <a:extLst>
                    <a:ext uri="{FF2B5EF4-FFF2-40B4-BE49-F238E27FC236}">
                      <a16:creationId xmlns:a16="http://schemas.microsoft.com/office/drawing/2014/main" id="{48A3FBDB-B118-1A44-9BDF-011D23586333}"/>
                    </a:ext>
                  </a:extLst>
                </p:cNvPr>
                <p:cNvCxnSpPr>
                  <a:cxnSpLocks/>
                  <a:stCxn id="1081" idx="3"/>
                  <a:endCxn id="1078" idx="3"/>
                </p:cNvCxnSpPr>
                <p:nvPr/>
              </p:nvCxnSpPr>
              <p:spPr>
                <a:xfrm>
                  <a:off x="5657319" y="5665809"/>
                  <a:ext cx="890090" cy="692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3" name="Straight Connector 1062">
                  <a:extLst>
                    <a:ext uri="{FF2B5EF4-FFF2-40B4-BE49-F238E27FC236}">
                      <a16:creationId xmlns:a16="http://schemas.microsoft.com/office/drawing/2014/main" id="{951D87B0-1868-AF4A-9646-C0E8F6556224}"/>
                    </a:ext>
                  </a:extLst>
                </p:cNvPr>
                <p:cNvCxnSpPr>
                  <a:cxnSpLocks/>
                  <a:stCxn id="1066" idx="3"/>
                  <a:endCxn id="1073" idx="3"/>
                </p:cNvCxnSpPr>
                <p:nvPr/>
              </p:nvCxnSpPr>
              <p:spPr>
                <a:xfrm flipV="1">
                  <a:off x="5657701" y="4246093"/>
                  <a:ext cx="889708" cy="38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250" name="Rectangle 1249">
            <a:extLst>
              <a:ext uri="{FF2B5EF4-FFF2-40B4-BE49-F238E27FC236}">
                <a16:creationId xmlns:a16="http://schemas.microsoft.com/office/drawing/2014/main" id="{1A99BFE8-0470-5445-80D3-9BF6B6C20177}"/>
              </a:ext>
            </a:extLst>
          </p:cNvPr>
          <p:cNvSpPr/>
          <p:nvPr/>
        </p:nvSpPr>
        <p:spPr>
          <a:xfrm>
            <a:off x="7536180" y="853440"/>
            <a:ext cx="18288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RISC-V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Scalar Core</a:t>
            </a:r>
          </a:p>
        </p:txBody>
      </p:sp>
      <p:sp>
        <p:nvSpPr>
          <p:cNvPr id="1251" name="Rectangle 1250">
            <a:extLst>
              <a:ext uri="{FF2B5EF4-FFF2-40B4-BE49-F238E27FC236}">
                <a16:creationId xmlns:a16="http://schemas.microsoft.com/office/drawing/2014/main" id="{2DC69D31-773C-C34D-A761-2EB950E0809A}"/>
              </a:ext>
            </a:extLst>
          </p:cNvPr>
          <p:cNvSpPr/>
          <p:nvPr/>
        </p:nvSpPr>
        <p:spPr>
          <a:xfrm>
            <a:off x="7536180" y="2926080"/>
            <a:ext cx="18288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CGRA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1252" name="Rectangle 1251">
            <a:extLst>
              <a:ext uri="{FF2B5EF4-FFF2-40B4-BE49-F238E27FC236}">
                <a16:creationId xmlns:a16="http://schemas.microsoft.com/office/drawing/2014/main" id="{B0F7F51D-9C28-B046-B24E-E37CA7551127}"/>
              </a:ext>
            </a:extLst>
          </p:cNvPr>
          <p:cNvSpPr/>
          <p:nvPr/>
        </p:nvSpPr>
        <p:spPr>
          <a:xfrm>
            <a:off x="7536180" y="4968241"/>
            <a:ext cx="18288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CGRA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Configurator</a:t>
            </a:r>
          </a:p>
        </p:txBody>
      </p:sp>
      <p:cxnSp>
        <p:nvCxnSpPr>
          <p:cNvPr id="1254" name="Straight Arrow Connector 1253">
            <a:extLst>
              <a:ext uri="{FF2B5EF4-FFF2-40B4-BE49-F238E27FC236}">
                <a16:creationId xmlns:a16="http://schemas.microsoft.com/office/drawing/2014/main" id="{1C423924-144C-0841-8550-C05FB786589A}"/>
              </a:ext>
            </a:extLst>
          </p:cNvPr>
          <p:cNvCxnSpPr>
            <a:cxnSpLocks/>
          </p:cNvCxnSpPr>
          <p:nvPr/>
        </p:nvCxnSpPr>
        <p:spPr>
          <a:xfrm flipH="1">
            <a:off x="8143876" y="9993766"/>
            <a:ext cx="85362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5" name="Straight Arrow Connector 1254">
            <a:extLst>
              <a:ext uri="{FF2B5EF4-FFF2-40B4-BE49-F238E27FC236}">
                <a16:creationId xmlns:a16="http://schemas.microsoft.com/office/drawing/2014/main" id="{C6BA44D4-6D7C-7A4D-A622-F6D2BE18B231}"/>
              </a:ext>
            </a:extLst>
          </p:cNvPr>
          <p:cNvCxnSpPr>
            <a:cxnSpLocks/>
          </p:cNvCxnSpPr>
          <p:nvPr/>
        </p:nvCxnSpPr>
        <p:spPr>
          <a:xfrm flipH="1">
            <a:off x="8143876" y="352425"/>
            <a:ext cx="100298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7" name="Straight Arrow Connector 1256">
            <a:extLst>
              <a:ext uri="{FF2B5EF4-FFF2-40B4-BE49-F238E27FC236}">
                <a16:creationId xmlns:a16="http://schemas.microsoft.com/office/drawing/2014/main" id="{E5755F71-E252-2548-B06D-5A8C5797CEDC}"/>
              </a:ext>
            </a:extLst>
          </p:cNvPr>
          <p:cNvCxnSpPr>
            <a:cxnSpLocks/>
            <a:stCxn id="1252" idx="1"/>
          </p:cNvCxnSpPr>
          <p:nvPr/>
        </p:nvCxnSpPr>
        <p:spPr>
          <a:xfrm flipH="1">
            <a:off x="6917056" y="5882641"/>
            <a:ext cx="6191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9" name="Straight Arrow Connector 1258">
            <a:extLst>
              <a:ext uri="{FF2B5EF4-FFF2-40B4-BE49-F238E27FC236}">
                <a16:creationId xmlns:a16="http://schemas.microsoft.com/office/drawing/2014/main" id="{286B8619-D5E8-474A-9880-0F9EBE581C53}"/>
              </a:ext>
            </a:extLst>
          </p:cNvPr>
          <p:cNvCxnSpPr>
            <a:cxnSpLocks/>
          </p:cNvCxnSpPr>
          <p:nvPr/>
        </p:nvCxnSpPr>
        <p:spPr>
          <a:xfrm flipH="1">
            <a:off x="6895148" y="1802131"/>
            <a:ext cx="6191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0" name="Straight Arrow Connector 1259">
            <a:extLst>
              <a:ext uri="{FF2B5EF4-FFF2-40B4-BE49-F238E27FC236}">
                <a16:creationId xmlns:a16="http://schemas.microsoft.com/office/drawing/2014/main" id="{9D2BF935-56C6-5C43-BF89-68E35E6A77D8}"/>
              </a:ext>
            </a:extLst>
          </p:cNvPr>
          <p:cNvCxnSpPr>
            <a:cxnSpLocks/>
            <a:stCxn id="1250" idx="2"/>
            <a:endCxn id="1251" idx="0"/>
          </p:cNvCxnSpPr>
          <p:nvPr/>
        </p:nvCxnSpPr>
        <p:spPr>
          <a:xfrm>
            <a:off x="8450580" y="2682240"/>
            <a:ext cx="0" cy="2438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3" name="Straight Arrow Connector 1262">
            <a:extLst>
              <a:ext uri="{FF2B5EF4-FFF2-40B4-BE49-F238E27FC236}">
                <a16:creationId xmlns:a16="http://schemas.microsoft.com/office/drawing/2014/main" id="{1530A03F-4332-4842-BC38-F6FA0BE3DD2A}"/>
              </a:ext>
            </a:extLst>
          </p:cNvPr>
          <p:cNvCxnSpPr>
            <a:cxnSpLocks/>
            <a:stCxn id="1251" idx="2"/>
            <a:endCxn id="1252" idx="0"/>
          </p:cNvCxnSpPr>
          <p:nvPr/>
        </p:nvCxnSpPr>
        <p:spPr>
          <a:xfrm>
            <a:off x="8450580" y="4754881"/>
            <a:ext cx="0" cy="2133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6" name="Straight Arrow Connector 1265">
            <a:extLst>
              <a:ext uri="{FF2B5EF4-FFF2-40B4-BE49-F238E27FC236}">
                <a16:creationId xmlns:a16="http://schemas.microsoft.com/office/drawing/2014/main" id="{3A6E454B-E3DD-3B48-BEDA-8697F5D87801}"/>
              </a:ext>
            </a:extLst>
          </p:cNvPr>
          <p:cNvCxnSpPr>
            <a:cxnSpLocks/>
          </p:cNvCxnSpPr>
          <p:nvPr/>
        </p:nvCxnSpPr>
        <p:spPr>
          <a:xfrm>
            <a:off x="9364980" y="5916932"/>
            <a:ext cx="3505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9" name="TextBox 1268">
            <a:extLst>
              <a:ext uri="{FF2B5EF4-FFF2-40B4-BE49-F238E27FC236}">
                <a16:creationId xmlns:a16="http://schemas.microsoft.com/office/drawing/2014/main" id="{ECB2A5C2-A747-934E-8BBE-52188DFBB63F}"/>
              </a:ext>
            </a:extLst>
          </p:cNvPr>
          <p:cNvSpPr txBox="1"/>
          <p:nvPr/>
        </p:nvSpPr>
        <p:spPr>
          <a:xfrm>
            <a:off x="6547256" y="5484614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270" name="TextBox 1269">
            <a:extLst>
              <a:ext uri="{FF2B5EF4-FFF2-40B4-BE49-F238E27FC236}">
                <a16:creationId xmlns:a16="http://schemas.microsoft.com/office/drawing/2014/main" id="{A6548904-A2BC-D44E-8C87-FF445E8B80B0}"/>
              </a:ext>
            </a:extLst>
          </p:cNvPr>
          <p:cNvSpPr txBox="1"/>
          <p:nvPr/>
        </p:nvSpPr>
        <p:spPr>
          <a:xfrm>
            <a:off x="6492011" y="1408036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271" name="TextBox 1270">
            <a:extLst>
              <a:ext uri="{FF2B5EF4-FFF2-40B4-BE49-F238E27FC236}">
                <a16:creationId xmlns:a16="http://schemas.microsoft.com/office/drawing/2014/main" id="{CE9F99D3-2B67-C24A-B8EF-C265D6FF85B2}"/>
              </a:ext>
            </a:extLst>
          </p:cNvPr>
          <p:cNvSpPr txBox="1"/>
          <p:nvPr/>
        </p:nvSpPr>
        <p:spPr>
          <a:xfrm>
            <a:off x="7226618" y="192762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272" name="TextBox 1271">
            <a:extLst>
              <a:ext uri="{FF2B5EF4-FFF2-40B4-BE49-F238E27FC236}">
                <a16:creationId xmlns:a16="http://schemas.microsoft.com/office/drawing/2014/main" id="{50D19F3E-C708-5843-BDA7-C4A622605018}"/>
              </a:ext>
            </a:extLst>
          </p:cNvPr>
          <p:cNvSpPr txBox="1"/>
          <p:nvPr/>
        </p:nvSpPr>
        <p:spPr>
          <a:xfrm>
            <a:off x="7219303" y="9801720"/>
            <a:ext cx="1131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cxnSp>
        <p:nvCxnSpPr>
          <p:cNvPr id="1274" name="Straight Connector 1273">
            <a:extLst>
              <a:ext uri="{FF2B5EF4-FFF2-40B4-BE49-F238E27FC236}">
                <a16:creationId xmlns:a16="http://schemas.microsoft.com/office/drawing/2014/main" id="{0B2AED1F-5A86-F84F-B878-2FC0B1C3DBAC}"/>
              </a:ext>
            </a:extLst>
          </p:cNvPr>
          <p:cNvCxnSpPr>
            <a:cxnSpLocks/>
            <a:stCxn id="1216" idx="2"/>
          </p:cNvCxnSpPr>
          <p:nvPr/>
        </p:nvCxnSpPr>
        <p:spPr>
          <a:xfrm>
            <a:off x="10754886" y="8923068"/>
            <a:ext cx="0" cy="10706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5" name="Straight Connector 1274">
            <a:extLst>
              <a:ext uri="{FF2B5EF4-FFF2-40B4-BE49-F238E27FC236}">
                <a16:creationId xmlns:a16="http://schemas.microsoft.com/office/drawing/2014/main" id="{3BA78CC5-1EBE-1E43-899D-DDABB3238D8F}"/>
              </a:ext>
            </a:extLst>
          </p:cNvPr>
          <p:cNvCxnSpPr>
            <a:cxnSpLocks/>
          </p:cNvCxnSpPr>
          <p:nvPr/>
        </p:nvCxnSpPr>
        <p:spPr>
          <a:xfrm>
            <a:off x="12241411" y="8923068"/>
            <a:ext cx="0" cy="10706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6" name="Straight Connector 1275">
            <a:extLst>
              <a:ext uri="{FF2B5EF4-FFF2-40B4-BE49-F238E27FC236}">
                <a16:creationId xmlns:a16="http://schemas.microsoft.com/office/drawing/2014/main" id="{3968E4DC-1513-A54A-990A-EBEA21BDCAEF}"/>
              </a:ext>
            </a:extLst>
          </p:cNvPr>
          <p:cNvCxnSpPr>
            <a:cxnSpLocks/>
          </p:cNvCxnSpPr>
          <p:nvPr/>
        </p:nvCxnSpPr>
        <p:spPr>
          <a:xfrm>
            <a:off x="13720998" y="8905268"/>
            <a:ext cx="0" cy="10884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7" name="Straight Connector 1276">
            <a:extLst>
              <a:ext uri="{FF2B5EF4-FFF2-40B4-BE49-F238E27FC236}">
                <a16:creationId xmlns:a16="http://schemas.microsoft.com/office/drawing/2014/main" id="{80EDC646-B305-704F-80AE-B1C74329EE48}"/>
              </a:ext>
            </a:extLst>
          </p:cNvPr>
          <p:cNvCxnSpPr>
            <a:cxnSpLocks/>
          </p:cNvCxnSpPr>
          <p:nvPr/>
        </p:nvCxnSpPr>
        <p:spPr>
          <a:xfrm>
            <a:off x="15207523" y="8923068"/>
            <a:ext cx="0" cy="10706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8" name="Straight Connector 1277">
            <a:extLst>
              <a:ext uri="{FF2B5EF4-FFF2-40B4-BE49-F238E27FC236}">
                <a16:creationId xmlns:a16="http://schemas.microsoft.com/office/drawing/2014/main" id="{2FA90984-1CF3-544F-AD0B-858B6FCF1032}"/>
              </a:ext>
            </a:extLst>
          </p:cNvPr>
          <p:cNvCxnSpPr>
            <a:cxnSpLocks/>
          </p:cNvCxnSpPr>
          <p:nvPr/>
        </p:nvCxnSpPr>
        <p:spPr>
          <a:xfrm>
            <a:off x="16680172" y="8923068"/>
            <a:ext cx="0" cy="10706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0" name="Straight Connector 1279">
            <a:extLst>
              <a:ext uri="{FF2B5EF4-FFF2-40B4-BE49-F238E27FC236}">
                <a16:creationId xmlns:a16="http://schemas.microsoft.com/office/drawing/2014/main" id="{8DE8D73D-2983-864E-8B82-6207AA951063}"/>
              </a:ext>
            </a:extLst>
          </p:cNvPr>
          <p:cNvCxnSpPr>
            <a:cxnSpLocks/>
          </p:cNvCxnSpPr>
          <p:nvPr/>
        </p:nvCxnSpPr>
        <p:spPr>
          <a:xfrm>
            <a:off x="16680172" y="352426"/>
            <a:ext cx="0" cy="7591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2" name="Straight Connector 1281">
            <a:extLst>
              <a:ext uri="{FF2B5EF4-FFF2-40B4-BE49-F238E27FC236}">
                <a16:creationId xmlns:a16="http://schemas.microsoft.com/office/drawing/2014/main" id="{A426B2CF-CEE5-3E43-B021-F778C1F63A0C}"/>
              </a:ext>
            </a:extLst>
          </p:cNvPr>
          <p:cNvCxnSpPr>
            <a:cxnSpLocks/>
          </p:cNvCxnSpPr>
          <p:nvPr/>
        </p:nvCxnSpPr>
        <p:spPr>
          <a:xfrm>
            <a:off x="18157328" y="352426"/>
            <a:ext cx="0" cy="7591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3" name="Straight Connector 1282">
            <a:extLst>
              <a:ext uri="{FF2B5EF4-FFF2-40B4-BE49-F238E27FC236}">
                <a16:creationId xmlns:a16="http://schemas.microsoft.com/office/drawing/2014/main" id="{2D0FB028-F4CF-C548-99FF-B5BBE9FA77C2}"/>
              </a:ext>
            </a:extLst>
          </p:cNvPr>
          <p:cNvCxnSpPr>
            <a:cxnSpLocks/>
          </p:cNvCxnSpPr>
          <p:nvPr/>
        </p:nvCxnSpPr>
        <p:spPr>
          <a:xfrm>
            <a:off x="15184281" y="352426"/>
            <a:ext cx="0" cy="7591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4" name="Straight Connector 1283">
            <a:extLst>
              <a:ext uri="{FF2B5EF4-FFF2-40B4-BE49-F238E27FC236}">
                <a16:creationId xmlns:a16="http://schemas.microsoft.com/office/drawing/2014/main" id="{3C750AF0-B0C1-E948-8C23-6779901F21EB}"/>
              </a:ext>
            </a:extLst>
          </p:cNvPr>
          <p:cNvCxnSpPr>
            <a:cxnSpLocks/>
          </p:cNvCxnSpPr>
          <p:nvPr/>
        </p:nvCxnSpPr>
        <p:spPr>
          <a:xfrm>
            <a:off x="13720998" y="352425"/>
            <a:ext cx="0" cy="7591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5" name="Straight Connector 1284">
            <a:extLst>
              <a:ext uri="{FF2B5EF4-FFF2-40B4-BE49-F238E27FC236}">
                <a16:creationId xmlns:a16="http://schemas.microsoft.com/office/drawing/2014/main" id="{90BC981E-DF05-1246-A744-2D0BD4A7D958}"/>
              </a:ext>
            </a:extLst>
          </p:cNvPr>
          <p:cNvCxnSpPr>
            <a:cxnSpLocks/>
          </p:cNvCxnSpPr>
          <p:nvPr/>
        </p:nvCxnSpPr>
        <p:spPr>
          <a:xfrm>
            <a:off x="12241411" y="352423"/>
            <a:ext cx="0" cy="7591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8" name="Freeform 1287">
            <a:extLst>
              <a:ext uri="{FF2B5EF4-FFF2-40B4-BE49-F238E27FC236}">
                <a16:creationId xmlns:a16="http://schemas.microsoft.com/office/drawing/2014/main" id="{F09F5588-3886-704A-B268-2D0FC8AC8ACA}"/>
              </a:ext>
            </a:extLst>
          </p:cNvPr>
          <p:cNvSpPr/>
          <p:nvPr/>
        </p:nvSpPr>
        <p:spPr>
          <a:xfrm>
            <a:off x="11015331" y="160783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9" name="Freeform 1288">
            <a:extLst>
              <a:ext uri="{FF2B5EF4-FFF2-40B4-BE49-F238E27FC236}">
                <a16:creationId xmlns:a16="http://schemas.microsoft.com/office/drawing/2014/main" id="{81236373-B13E-9B44-838B-E6668583F9FD}"/>
              </a:ext>
            </a:extLst>
          </p:cNvPr>
          <p:cNvSpPr/>
          <p:nvPr/>
        </p:nvSpPr>
        <p:spPr>
          <a:xfrm>
            <a:off x="12521524" y="160783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0" name="Freeform 1289">
            <a:extLst>
              <a:ext uri="{FF2B5EF4-FFF2-40B4-BE49-F238E27FC236}">
                <a16:creationId xmlns:a16="http://schemas.microsoft.com/office/drawing/2014/main" id="{BDC4273E-CAF6-8340-82D0-BDB0FD13D6F1}"/>
              </a:ext>
            </a:extLst>
          </p:cNvPr>
          <p:cNvSpPr/>
          <p:nvPr/>
        </p:nvSpPr>
        <p:spPr>
          <a:xfrm>
            <a:off x="14005682" y="160783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1" name="Freeform 1290">
            <a:extLst>
              <a:ext uri="{FF2B5EF4-FFF2-40B4-BE49-F238E27FC236}">
                <a16:creationId xmlns:a16="http://schemas.microsoft.com/office/drawing/2014/main" id="{E5D1A872-F21D-3B41-8947-D9653C4FB708}"/>
              </a:ext>
            </a:extLst>
          </p:cNvPr>
          <p:cNvSpPr/>
          <p:nvPr/>
        </p:nvSpPr>
        <p:spPr>
          <a:xfrm>
            <a:off x="15477993" y="166098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2" name="Freeform 1291">
            <a:extLst>
              <a:ext uri="{FF2B5EF4-FFF2-40B4-BE49-F238E27FC236}">
                <a16:creationId xmlns:a16="http://schemas.microsoft.com/office/drawing/2014/main" id="{826A2567-D61A-5242-BE6F-8DCABB7A5DD0}"/>
              </a:ext>
            </a:extLst>
          </p:cNvPr>
          <p:cNvSpPr/>
          <p:nvPr/>
        </p:nvSpPr>
        <p:spPr>
          <a:xfrm>
            <a:off x="18437510" y="160783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3" name="Freeform 1292">
            <a:extLst>
              <a:ext uri="{FF2B5EF4-FFF2-40B4-BE49-F238E27FC236}">
                <a16:creationId xmlns:a16="http://schemas.microsoft.com/office/drawing/2014/main" id="{D2DC7BAD-9951-AC4A-90B5-B3484B315987}"/>
              </a:ext>
            </a:extLst>
          </p:cNvPr>
          <p:cNvSpPr/>
          <p:nvPr/>
        </p:nvSpPr>
        <p:spPr>
          <a:xfrm>
            <a:off x="16957751" y="160782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4" name="Freeform 1293">
            <a:extLst>
              <a:ext uri="{FF2B5EF4-FFF2-40B4-BE49-F238E27FC236}">
                <a16:creationId xmlns:a16="http://schemas.microsoft.com/office/drawing/2014/main" id="{9C5977D4-4E6A-584C-ABCF-2D9A00D3405D}"/>
              </a:ext>
            </a:extLst>
          </p:cNvPr>
          <p:cNvSpPr/>
          <p:nvPr/>
        </p:nvSpPr>
        <p:spPr>
          <a:xfrm flipV="1">
            <a:off x="11015331" y="9345895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5" name="Freeform 1294">
            <a:extLst>
              <a:ext uri="{FF2B5EF4-FFF2-40B4-BE49-F238E27FC236}">
                <a16:creationId xmlns:a16="http://schemas.microsoft.com/office/drawing/2014/main" id="{50481585-44BA-4644-B6D3-43381093C6AD}"/>
              </a:ext>
            </a:extLst>
          </p:cNvPr>
          <p:cNvSpPr/>
          <p:nvPr/>
        </p:nvSpPr>
        <p:spPr>
          <a:xfrm flipV="1">
            <a:off x="12521524" y="9345895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6" name="Freeform 1295">
            <a:extLst>
              <a:ext uri="{FF2B5EF4-FFF2-40B4-BE49-F238E27FC236}">
                <a16:creationId xmlns:a16="http://schemas.microsoft.com/office/drawing/2014/main" id="{287B8CCD-B61A-BA47-A56B-F93DF511776E}"/>
              </a:ext>
            </a:extLst>
          </p:cNvPr>
          <p:cNvSpPr/>
          <p:nvPr/>
        </p:nvSpPr>
        <p:spPr>
          <a:xfrm flipV="1">
            <a:off x="14005682" y="9345895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7" name="Freeform 1296">
            <a:extLst>
              <a:ext uri="{FF2B5EF4-FFF2-40B4-BE49-F238E27FC236}">
                <a16:creationId xmlns:a16="http://schemas.microsoft.com/office/drawing/2014/main" id="{8B9F9153-3387-6242-A6E2-41B57C8A2FD3}"/>
              </a:ext>
            </a:extLst>
          </p:cNvPr>
          <p:cNvSpPr/>
          <p:nvPr/>
        </p:nvSpPr>
        <p:spPr>
          <a:xfrm flipV="1">
            <a:off x="15477993" y="9351210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8" name="Freeform 1297">
            <a:extLst>
              <a:ext uri="{FF2B5EF4-FFF2-40B4-BE49-F238E27FC236}">
                <a16:creationId xmlns:a16="http://schemas.microsoft.com/office/drawing/2014/main" id="{18906D1A-9329-9D4A-ABF8-70B30F305142}"/>
              </a:ext>
            </a:extLst>
          </p:cNvPr>
          <p:cNvSpPr/>
          <p:nvPr/>
        </p:nvSpPr>
        <p:spPr>
          <a:xfrm flipV="1">
            <a:off x="18437510" y="9345895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9" name="Freeform 1298">
            <a:extLst>
              <a:ext uri="{FF2B5EF4-FFF2-40B4-BE49-F238E27FC236}">
                <a16:creationId xmlns:a16="http://schemas.microsoft.com/office/drawing/2014/main" id="{C278C0A3-F299-5D4C-94AC-2FAD1F9AFFA8}"/>
              </a:ext>
            </a:extLst>
          </p:cNvPr>
          <p:cNvSpPr/>
          <p:nvPr/>
        </p:nvSpPr>
        <p:spPr>
          <a:xfrm flipV="1">
            <a:off x="16957751" y="9345894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6" name="Freeform 1305">
            <a:extLst>
              <a:ext uri="{FF2B5EF4-FFF2-40B4-BE49-F238E27FC236}">
                <a16:creationId xmlns:a16="http://schemas.microsoft.com/office/drawing/2014/main" id="{AC63FB04-5D0F-7A43-9D1F-A70DAEA44CCA}"/>
              </a:ext>
            </a:extLst>
          </p:cNvPr>
          <p:cNvSpPr/>
          <p:nvPr/>
        </p:nvSpPr>
        <p:spPr>
          <a:xfrm rot="16200000" flipV="1">
            <a:off x="19020377" y="729061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7" name="Freeform 1306">
            <a:extLst>
              <a:ext uri="{FF2B5EF4-FFF2-40B4-BE49-F238E27FC236}">
                <a16:creationId xmlns:a16="http://schemas.microsoft.com/office/drawing/2014/main" id="{544AF315-D017-2645-86D5-BC671880BE39}"/>
              </a:ext>
            </a:extLst>
          </p:cNvPr>
          <p:cNvSpPr/>
          <p:nvPr/>
        </p:nvSpPr>
        <p:spPr>
          <a:xfrm rot="16200000" flipV="1">
            <a:off x="19020044" y="2142225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8" name="Freeform 1307">
            <a:extLst>
              <a:ext uri="{FF2B5EF4-FFF2-40B4-BE49-F238E27FC236}">
                <a16:creationId xmlns:a16="http://schemas.microsoft.com/office/drawing/2014/main" id="{10095ECB-2822-AF40-8486-D72FBF4050AF}"/>
              </a:ext>
            </a:extLst>
          </p:cNvPr>
          <p:cNvSpPr/>
          <p:nvPr/>
        </p:nvSpPr>
        <p:spPr>
          <a:xfrm rot="16200000" flipV="1">
            <a:off x="19020044" y="3555389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9" name="Freeform 1308">
            <a:extLst>
              <a:ext uri="{FF2B5EF4-FFF2-40B4-BE49-F238E27FC236}">
                <a16:creationId xmlns:a16="http://schemas.microsoft.com/office/drawing/2014/main" id="{6D89DC83-4009-5042-ABE1-7437C6DA506C}"/>
              </a:ext>
            </a:extLst>
          </p:cNvPr>
          <p:cNvSpPr/>
          <p:nvPr/>
        </p:nvSpPr>
        <p:spPr>
          <a:xfrm rot="16200000" flipV="1">
            <a:off x="19020043" y="4993506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0" name="Freeform 1309">
            <a:extLst>
              <a:ext uri="{FF2B5EF4-FFF2-40B4-BE49-F238E27FC236}">
                <a16:creationId xmlns:a16="http://schemas.microsoft.com/office/drawing/2014/main" id="{446C0120-305B-2940-8906-D0C2C646F12E}"/>
              </a:ext>
            </a:extLst>
          </p:cNvPr>
          <p:cNvSpPr/>
          <p:nvPr/>
        </p:nvSpPr>
        <p:spPr>
          <a:xfrm rot="16200000" flipV="1">
            <a:off x="19020043" y="6406670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1" name="Freeform 1310">
            <a:extLst>
              <a:ext uri="{FF2B5EF4-FFF2-40B4-BE49-F238E27FC236}">
                <a16:creationId xmlns:a16="http://schemas.microsoft.com/office/drawing/2014/main" id="{D891B455-424F-824F-AAB6-9578BE218B0D}"/>
              </a:ext>
            </a:extLst>
          </p:cNvPr>
          <p:cNvSpPr/>
          <p:nvPr/>
        </p:nvSpPr>
        <p:spPr>
          <a:xfrm rot="16200000" flipV="1">
            <a:off x="19020043" y="7819834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2" name="Freeform 1311">
            <a:extLst>
              <a:ext uri="{FF2B5EF4-FFF2-40B4-BE49-F238E27FC236}">
                <a16:creationId xmlns:a16="http://schemas.microsoft.com/office/drawing/2014/main" id="{7EB4CCB1-DC0B-3E48-A293-D8E53FEDFF45}"/>
              </a:ext>
            </a:extLst>
          </p:cNvPr>
          <p:cNvSpPr/>
          <p:nvPr/>
        </p:nvSpPr>
        <p:spPr>
          <a:xfrm rot="16200000" flipV="1">
            <a:off x="19020042" y="9257951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3" name="Freeform 1312">
            <a:extLst>
              <a:ext uri="{FF2B5EF4-FFF2-40B4-BE49-F238E27FC236}">
                <a16:creationId xmlns:a16="http://schemas.microsoft.com/office/drawing/2014/main" id="{FA1B8029-9A0D-2F45-805B-3BCF6A55D60B}"/>
              </a:ext>
            </a:extLst>
          </p:cNvPr>
          <p:cNvSpPr/>
          <p:nvPr/>
        </p:nvSpPr>
        <p:spPr>
          <a:xfrm>
            <a:off x="9595570" y="166599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4" name="Freeform 1313">
            <a:extLst>
              <a:ext uri="{FF2B5EF4-FFF2-40B4-BE49-F238E27FC236}">
                <a16:creationId xmlns:a16="http://schemas.microsoft.com/office/drawing/2014/main" id="{545FDC32-73AB-A14E-91DA-E9FDB5C05980}"/>
              </a:ext>
            </a:extLst>
          </p:cNvPr>
          <p:cNvSpPr/>
          <p:nvPr/>
        </p:nvSpPr>
        <p:spPr>
          <a:xfrm flipV="1">
            <a:off x="9583822" y="9345894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5" name="Freeform 1314">
            <a:extLst>
              <a:ext uri="{FF2B5EF4-FFF2-40B4-BE49-F238E27FC236}">
                <a16:creationId xmlns:a16="http://schemas.microsoft.com/office/drawing/2014/main" id="{F7B013A2-33BB-0C43-B3D6-B1875920E679}"/>
              </a:ext>
            </a:extLst>
          </p:cNvPr>
          <p:cNvSpPr/>
          <p:nvPr/>
        </p:nvSpPr>
        <p:spPr>
          <a:xfrm rot="5400000" flipH="1" flipV="1">
            <a:off x="9425028" y="759978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6" name="Freeform 1315">
            <a:extLst>
              <a:ext uri="{FF2B5EF4-FFF2-40B4-BE49-F238E27FC236}">
                <a16:creationId xmlns:a16="http://schemas.microsoft.com/office/drawing/2014/main" id="{302BCC2B-0FD2-5543-8520-6DFD9AD03AE0}"/>
              </a:ext>
            </a:extLst>
          </p:cNvPr>
          <p:cNvSpPr/>
          <p:nvPr/>
        </p:nvSpPr>
        <p:spPr>
          <a:xfrm rot="5400000" flipH="1" flipV="1">
            <a:off x="9424695" y="2173142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7" name="Freeform 1316">
            <a:extLst>
              <a:ext uri="{FF2B5EF4-FFF2-40B4-BE49-F238E27FC236}">
                <a16:creationId xmlns:a16="http://schemas.microsoft.com/office/drawing/2014/main" id="{44B3FB76-DE16-0B46-9183-B27038F54BBB}"/>
              </a:ext>
            </a:extLst>
          </p:cNvPr>
          <p:cNvSpPr/>
          <p:nvPr/>
        </p:nvSpPr>
        <p:spPr>
          <a:xfrm rot="5400000" flipH="1" flipV="1">
            <a:off x="9424695" y="3586306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8" name="Freeform 1317">
            <a:extLst>
              <a:ext uri="{FF2B5EF4-FFF2-40B4-BE49-F238E27FC236}">
                <a16:creationId xmlns:a16="http://schemas.microsoft.com/office/drawing/2014/main" id="{FEFB80CF-5950-C24F-845F-43522D51E3F7}"/>
              </a:ext>
            </a:extLst>
          </p:cNvPr>
          <p:cNvSpPr/>
          <p:nvPr/>
        </p:nvSpPr>
        <p:spPr>
          <a:xfrm rot="5400000" flipH="1" flipV="1">
            <a:off x="9424694" y="5024423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9" name="Freeform 1318">
            <a:extLst>
              <a:ext uri="{FF2B5EF4-FFF2-40B4-BE49-F238E27FC236}">
                <a16:creationId xmlns:a16="http://schemas.microsoft.com/office/drawing/2014/main" id="{48CFF511-25D6-1242-ADB6-D72A385F967F}"/>
              </a:ext>
            </a:extLst>
          </p:cNvPr>
          <p:cNvSpPr/>
          <p:nvPr/>
        </p:nvSpPr>
        <p:spPr>
          <a:xfrm rot="5400000" flipH="1" flipV="1">
            <a:off x="9424694" y="6437587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0" name="Freeform 1319">
            <a:extLst>
              <a:ext uri="{FF2B5EF4-FFF2-40B4-BE49-F238E27FC236}">
                <a16:creationId xmlns:a16="http://schemas.microsoft.com/office/drawing/2014/main" id="{ABF5804A-0B8F-934B-B8FD-FC16FC0C23F1}"/>
              </a:ext>
            </a:extLst>
          </p:cNvPr>
          <p:cNvSpPr/>
          <p:nvPr/>
        </p:nvSpPr>
        <p:spPr>
          <a:xfrm rot="5400000" flipH="1" flipV="1">
            <a:off x="9424694" y="7850751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1" name="Freeform 1320">
            <a:extLst>
              <a:ext uri="{FF2B5EF4-FFF2-40B4-BE49-F238E27FC236}">
                <a16:creationId xmlns:a16="http://schemas.microsoft.com/office/drawing/2014/main" id="{D3DDFED1-D47B-B245-A523-DA3F120D7D96}"/>
              </a:ext>
            </a:extLst>
          </p:cNvPr>
          <p:cNvSpPr/>
          <p:nvPr/>
        </p:nvSpPr>
        <p:spPr>
          <a:xfrm rot="5400000" flipH="1" flipV="1">
            <a:off x="9424693" y="9288868"/>
            <a:ext cx="467833" cy="514385"/>
          </a:xfrm>
          <a:custGeom>
            <a:avLst/>
            <a:gdLst>
              <a:gd name="connsiteX0" fmla="*/ 467833 w 467833"/>
              <a:gd name="connsiteY0" fmla="*/ 317683 h 514385"/>
              <a:gd name="connsiteX1" fmla="*/ 132907 w 467833"/>
              <a:gd name="connsiteY1" fmla="*/ 4023 h 514385"/>
              <a:gd name="connsiteX2" fmla="*/ 0 w 467833"/>
              <a:gd name="connsiteY2" fmla="*/ 514385 h 51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3" h="514385">
                <a:moveTo>
                  <a:pt x="467833" y="317683"/>
                </a:moveTo>
                <a:cubicBezTo>
                  <a:pt x="339356" y="144461"/>
                  <a:pt x="210879" y="-28761"/>
                  <a:pt x="132907" y="4023"/>
                </a:cubicBezTo>
                <a:cubicBezTo>
                  <a:pt x="54935" y="36807"/>
                  <a:pt x="27467" y="275596"/>
                  <a:pt x="0" y="51438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2" name="TextBox 1321">
            <a:extLst>
              <a:ext uri="{FF2B5EF4-FFF2-40B4-BE49-F238E27FC236}">
                <a16:creationId xmlns:a16="http://schemas.microsoft.com/office/drawing/2014/main" id="{F3C11F57-8B05-434F-9E10-8619748A859F}"/>
              </a:ext>
            </a:extLst>
          </p:cNvPr>
          <p:cNvSpPr txBox="1"/>
          <p:nvPr/>
        </p:nvSpPr>
        <p:spPr>
          <a:xfrm>
            <a:off x="7991136" y="329946"/>
            <a:ext cx="1553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2D Torus:</a:t>
            </a:r>
          </a:p>
        </p:txBody>
      </p:sp>
      <p:sp>
        <p:nvSpPr>
          <p:cNvPr id="1323" name="Rectangle 1322">
            <a:extLst>
              <a:ext uri="{FF2B5EF4-FFF2-40B4-BE49-F238E27FC236}">
                <a16:creationId xmlns:a16="http://schemas.microsoft.com/office/drawing/2014/main" id="{5C628840-DE8C-5E46-B819-EFB8395734A6}"/>
              </a:ext>
            </a:extLst>
          </p:cNvPr>
          <p:cNvSpPr/>
          <p:nvPr/>
        </p:nvSpPr>
        <p:spPr>
          <a:xfrm>
            <a:off x="7556602" y="6979177"/>
            <a:ext cx="4572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24" name="Rectangle 1323">
            <a:extLst>
              <a:ext uri="{FF2B5EF4-FFF2-40B4-BE49-F238E27FC236}">
                <a16:creationId xmlns:a16="http://schemas.microsoft.com/office/drawing/2014/main" id="{A912D164-9D31-8140-81B0-50C294E96CFB}"/>
              </a:ext>
            </a:extLst>
          </p:cNvPr>
          <p:cNvSpPr/>
          <p:nvPr/>
        </p:nvSpPr>
        <p:spPr>
          <a:xfrm>
            <a:off x="7540410" y="7555935"/>
            <a:ext cx="4572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9E2D6C52-14E7-EC4A-A6C3-FF360807DAED}"/>
              </a:ext>
            </a:extLst>
          </p:cNvPr>
          <p:cNvSpPr/>
          <p:nvPr/>
        </p:nvSpPr>
        <p:spPr>
          <a:xfrm>
            <a:off x="7540410" y="8132693"/>
            <a:ext cx="457200" cy="457200"/>
          </a:xfrm>
          <a:prstGeom prst="rect">
            <a:avLst/>
          </a:prstGeom>
          <a:solidFill>
            <a:srgbClr val="CF98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</a:t>
            </a:r>
          </a:p>
        </p:txBody>
      </p:sp>
      <p:sp>
        <p:nvSpPr>
          <p:cNvPr id="1326" name="Rectangle 1325">
            <a:extLst>
              <a:ext uri="{FF2B5EF4-FFF2-40B4-BE49-F238E27FC236}">
                <a16:creationId xmlns:a16="http://schemas.microsoft.com/office/drawing/2014/main" id="{769F344C-8B94-5947-AA1E-3A18673B406F}"/>
              </a:ext>
            </a:extLst>
          </p:cNvPr>
          <p:cNvSpPr/>
          <p:nvPr/>
        </p:nvSpPr>
        <p:spPr>
          <a:xfrm>
            <a:off x="7530223" y="9310042"/>
            <a:ext cx="4572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CF</a:t>
            </a: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AE69FECF-5FB7-FB49-8606-ABEDD0913366}"/>
              </a:ext>
            </a:extLst>
          </p:cNvPr>
          <p:cNvSpPr/>
          <p:nvPr/>
        </p:nvSpPr>
        <p:spPr>
          <a:xfrm>
            <a:off x="7535950" y="8716198"/>
            <a:ext cx="4572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28" name="TextBox 1327">
            <a:extLst>
              <a:ext uri="{FF2B5EF4-FFF2-40B4-BE49-F238E27FC236}">
                <a16:creationId xmlns:a16="http://schemas.microsoft.com/office/drawing/2014/main" id="{9A1A2178-4A49-874A-BA42-C38BAF1CA2E0}"/>
              </a:ext>
            </a:extLst>
          </p:cNvPr>
          <p:cNvSpPr txBox="1"/>
          <p:nvPr/>
        </p:nvSpPr>
        <p:spPr>
          <a:xfrm>
            <a:off x="8015593" y="7023111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329" name="TextBox 1328">
            <a:extLst>
              <a:ext uri="{FF2B5EF4-FFF2-40B4-BE49-F238E27FC236}">
                <a16:creationId xmlns:a16="http://schemas.microsoft.com/office/drawing/2014/main" id="{44573AC8-D00B-EB47-B16D-D0C08474811B}"/>
              </a:ext>
            </a:extLst>
          </p:cNvPr>
          <p:cNvSpPr txBox="1"/>
          <p:nvPr/>
        </p:nvSpPr>
        <p:spPr>
          <a:xfrm>
            <a:off x="8034681" y="7555935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Multiplier</a:t>
            </a:r>
          </a:p>
        </p:txBody>
      </p:sp>
      <p:sp>
        <p:nvSpPr>
          <p:cNvPr id="1330" name="TextBox 1329">
            <a:extLst>
              <a:ext uri="{FF2B5EF4-FFF2-40B4-BE49-F238E27FC236}">
                <a16:creationId xmlns:a16="http://schemas.microsoft.com/office/drawing/2014/main" id="{0E6B1289-80F4-AB46-9F3B-F5A7CFFA79B9}"/>
              </a:ext>
            </a:extLst>
          </p:cNvPr>
          <p:cNvSpPr txBox="1"/>
          <p:nvPr/>
        </p:nvSpPr>
        <p:spPr>
          <a:xfrm>
            <a:off x="8017192" y="8150171"/>
            <a:ext cx="85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</a:t>
            </a:r>
          </a:p>
        </p:txBody>
      </p:sp>
      <p:sp>
        <p:nvSpPr>
          <p:cNvPr id="1331" name="TextBox 1330">
            <a:extLst>
              <a:ext uri="{FF2B5EF4-FFF2-40B4-BE49-F238E27FC236}">
                <a16:creationId xmlns:a16="http://schemas.microsoft.com/office/drawing/2014/main" id="{5F8C2A17-52C0-B744-BD08-495DAB0CB185}"/>
              </a:ext>
            </a:extLst>
          </p:cNvPr>
          <p:cNvSpPr txBox="1"/>
          <p:nvPr/>
        </p:nvSpPr>
        <p:spPr>
          <a:xfrm>
            <a:off x="8013802" y="8788936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Arithmetic</a:t>
            </a:r>
          </a:p>
        </p:txBody>
      </p:sp>
      <p:sp>
        <p:nvSpPr>
          <p:cNvPr id="1332" name="TextBox 1331">
            <a:extLst>
              <a:ext uri="{FF2B5EF4-FFF2-40B4-BE49-F238E27FC236}">
                <a16:creationId xmlns:a16="http://schemas.microsoft.com/office/drawing/2014/main" id="{88481731-6B41-B848-8299-1AB24044349F}"/>
              </a:ext>
            </a:extLst>
          </p:cNvPr>
          <p:cNvSpPr txBox="1"/>
          <p:nvPr/>
        </p:nvSpPr>
        <p:spPr>
          <a:xfrm>
            <a:off x="8021052" y="9349137"/>
            <a:ext cx="135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Control-flow</a:t>
            </a:r>
          </a:p>
        </p:txBody>
      </p:sp>
    </p:spTree>
    <p:extLst>
      <p:ext uri="{BB962C8B-B14F-4D97-AF65-F5344CB8AC3E}">
        <p14:creationId xmlns:p14="http://schemas.microsoft.com/office/powerpoint/2010/main" val="230570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D6E161-5EFE-1145-A1D2-8E315A51FD83}"/>
              </a:ext>
            </a:extLst>
          </p:cNvPr>
          <p:cNvSpPr>
            <a:spLocks noChangeAspect="1"/>
          </p:cNvSpPr>
          <p:nvPr/>
        </p:nvSpPr>
        <p:spPr>
          <a:xfrm flipH="1">
            <a:off x="7657983" y="6337868"/>
            <a:ext cx="377992" cy="3779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753484-990B-3949-A623-11FE9D45E83C}"/>
              </a:ext>
            </a:extLst>
          </p:cNvPr>
          <p:cNvCxnSpPr>
            <a:cxnSpLocks/>
          </p:cNvCxnSpPr>
          <p:nvPr/>
        </p:nvCxnSpPr>
        <p:spPr>
          <a:xfrm flipH="1">
            <a:off x="7846721" y="6715860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1E1082-98D8-B44E-A196-134F4A7AB40D}"/>
              </a:ext>
            </a:extLst>
          </p:cNvPr>
          <p:cNvCxnSpPr>
            <a:cxnSpLocks/>
          </p:cNvCxnSpPr>
          <p:nvPr/>
        </p:nvCxnSpPr>
        <p:spPr>
          <a:xfrm flipH="1">
            <a:off x="7846721" y="6136150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E3F776-EC1F-F84D-844F-903688AF98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37497" y="6454046"/>
            <a:ext cx="516" cy="2017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DFECAA-4F81-FC47-A3BB-A386F1F98599}"/>
              </a:ext>
            </a:extLst>
          </p:cNvPr>
          <p:cNvSpPr txBox="1"/>
          <p:nvPr/>
        </p:nvSpPr>
        <p:spPr>
          <a:xfrm>
            <a:off x="7231348" y="6393185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768EF7-F6A5-FC4B-9ADD-858AD12E816C}"/>
              </a:ext>
            </a:extLst>
          </p:cNvPr>
          <p:cNvSpPr txBox="1"/>
          <p:nvPr/>
        </p:nvSpPr>
        <p:spPr>
          <a:xfrm>
            <a:off x="7687863" y="5883307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A8E931-3AFF-0F4C-9121-B6592BBAE9F4}"/>
              </a:ext>
            </a:extLst>
          </p:cNvPr>
          <p:cNvSpPr txBox="1"/>
          <p:nvPr/>
        </p:nvSpPr>
        <p:spPr>
          <a:xfrm>
            <a:off x="7175633" y="6877323"/>
            <a:ext cx="1441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1"/>
                </a:solidFill>
              </a:rPr>
              <a:t>if</a:t>
            </a:r>
            <a:r>
              <a:rPr lang="en-US" sz="1200" dirty="0"/>
              <a:t>(state == I) out = in</a:t>
            </a:r>
          </a:p>
          <a:p>
            <a:r>
              <a:rPr lang="en-US" sz="1200" dirty="0">
                <a:solidFill>
                  <a:srgbClr val="008001"/>
                </a:solidFill>
              </a:rPr>
              <a:t>else if</a:t>
            </a:r>
            <a:r>
              <a:rPr lang="en-US" sz="1200" dirty="0"/>
              <a:t>(D) out = in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212F280-3B47-294B-9FBF-BF5385E1BDC5}"/>
              </a:ext>
            </a:extLst>
          </p:cNvPr>
          <p:cNvSpPr/>
          <p:nvPr/>
        </p:nvSpPr>
        <p:spPr>
          <a:xfrm>
            <a:off x="8309702" y="5883307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C75B777-7942-1440-978D-963413926F51}"/>
              </a:ext>
            </a:extLst>
          </p:cNvPr>
          <p:cNvSpPr/>
          <p:nvPr/>
        </p:nvSpPr>
        <p:spPr>
          <a:xfrm>
            <a:off x="8309702" y="6500928"/>
            <a:ext cx="365760" cy="365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F9B39ED-42A8-2E48-A7BF-47C4C59A5018}"/>
              </a:ext>
            </a:extLst>
          </p:cNvPr>
          <p:cNvSpPr/>
          <p:nvPr/>
        </p:nvSpPr>
        <p:spPr>
          <a:xfrm>
            <a:off x="8261684" y="6176212"/>
            <a:ext cx="88232" cy="376989"/>
          </a:xfrm>
          <a:custGeom>
            <a:avLst/>
            <a:gdLst>
              <a:gd name="connsiteX0" fmla="*/ 88232 w 88232"/>
              <a:gd name="connsiteY0" fmla="*/ 0 h 376989"/>
              <a:gd name="connsiteX1" fmla="*/ 0 w 88232"/>
              <a:gd name="connsiteY1" fmla="*/ 200526 h 376989"/>
              <a:gd name="connsiteX2" fmla="*/ 88232 w 88232"/>
              <a:gd name="connsiteY2" fmla="*/ 376989 h 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32" h="376989">
                <a:moveTo>
                  <a:pt x="88232" y="0"/>
                </a:moveTo>
                <a:cubicBezTo>
                  <a:pt x="44116" y="68847"/>
                  <a:pt x="0" y="137695"/>
                  <a:pt x="0" y="200526"/>
                </a:cubicBezTo>
                <a:cubicBezTo>
                  <a:pt x="0" y="263357"/>
                  <a:pt x="44116" y="320173"/>
                  <a:pt x="88232" y="37698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E299093B-6258-564A-A926-D9BC5772F855}"/>
              </a:ext>
            </a:extLst>
          </p:cNvPr>
          <p:cNvSpPr/>
          <p:nvPr/>
        </p:nvSpPr>
        <p:spPr>
          <a:xfrm flipH="1" flipV="1">
            <a:off x="8631346" y="6169899"/>
            <a:ext cx="88232" cy="376989"/>
          </a:xfrm>
          <a:custGeom>
            <a:avLst/>
            <a:gdLst>
              <a:gd name="connsiteX0" fmla="*/ 88232 w 88232"/>
              <a:gd name="connsiteY0" fmla="*/ 0 h 376989"/>
              <a:gd name="connsiteX1" fmla="*/ 0 w 88232"/>
              <a:gd name="connsiteY1" fmla="*/ 200526 h 376989"/>
              <a:gd name="connsiteX2" fmla="*/ 88232 w 88232"/>
              <a:gd name="connsiteY2" fmla="*/ 376989 h 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32" h="376989">
                <a:moveTo>
                  <a:pt x="88232" y="0"/>
                </a:moveTo>
                <a:cubicBezTo>
                  <a:pt x="44116" y="68847"/>
                  <a:pt x="0" y="137695"/>
                  <a:pt x="0" y="200526"/>
                </a:cubicBezTo>
                <a:cubicBezTo>
                  <a:pt x="0" y="263357"/>
                  <a:pt x="44116" y="320173"/>
                  <a:pt x="88232" y="37698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57FD1F1D-0B8F-E44E-A625-5127B2FF3A2E}"/>
              </a:ext>
            </a:extLst>
          </p:cNvPr>
          <p:cNvSpPr/>
          <p:nvPr/>
        </p:nvSpPr>
        <p:spPr>
          <a:xfrm>
            <a:off x="8526379" y="6761748"/>
            <a:ext cx="272790" cy="217337"/>
          </a:xfrm>
          <a:custGeom>
            <a:avLst/>
            <a:gdLst>
              <a:gd name="connsiteX0" fmla="*/ 0 w 272790"/>
              <a:gd name="connsiteY0" fmla="*/ 112295 h 217337"/>
              <a:gd name="connsiteX1" fmla="*/ 160421 w 272790"/>
              <a:gd name="connsiteY1" fmla="*/ 216569 h 217337"/>
              <a:gd name="connsiteX2" fmla="*/ 272716 w 272790"/>
              <a:gd name="connsiteY2" fmla="*/ 64169 h 217337"/>
              <a:gd name="connsiteX3" fmla="*/ 144379 w 272790"/>
              <a:gd name="connsiteY3" fmla="*/ 0 h 2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790" h="217337">
                <a:moveTo>
                  <a:pt x="0" y="112295"/>
                </a:moveTo>
                <a:cubicBezTo>
                  <a:pt x="57484" y="168442"/>
                  <a:pt x="114968" y="224590"/>
                  <a:pt x="160421" y="216569"/>
                </a:cubicBezTo>
                <a:cubicBezTo>
                  <a:pt x="205874" y="208548"/>
                  <a:pt x="275390" y="100264"/>
                  <a:pt x="272716" y="64169"/>
                </a:cubicBezTo>
                <a:cubicBezTo>
                  <a:pt x="270042" y="28074"/>
                  <a:pt x="207210" y="14037"/>
                  <a:pt x="144379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F83BA5-A92A-1247-8CE8-8AD78BF90460}"/>
              </a:ext>
            </a:extLst>
          </p:cNvPr>
          <p:cNvSpPr txBox="1"/>
          <p:nvPr/>
        </p:nvSpPr>
        <p:spPr>
          <a:xfrm>
            <a:off x="8745994" y="6646490"/>
            <a:ext cx="56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D;</a:t>
            </a:r>
          </a:p>
          <a:p>
            <a:r>
              <a:rPr lang="en-US" sz="1200" b="1" dirty="0"/>
              <a:t>Pop</a:t>
            </a:r>
            <a:r>
              <a:rPr lang="en-US" sz="1200" dirty="0"/>
              <a:t> 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9550B2-54AA-A243-AEA1-649FADEFDBF5}"/>
              </a:ext>
            </a:extLst>
          </p:cNvPr>
          <p:cNvSpPr txBox="1"/>
          <p:nvPr/>
        </p:nvSpPr>
        <p:spPr>
          <a:xfrm>
            <a:off x="8671561" y="6144166"/>
            <a:ext cx="749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!D;</a:t>
            </a:r>
          </a:p>
          <a:p>
            <a:r>
              <a:rPr lang="en-US" sz="1200" b="1" dirty="0"/>
              <a:t>Pop</a:t>
            </a:r>
            <a:r>
              <a:rPr lang="en-US" sz="1200" dirty="0"/>
              <a:t> in, 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CB3AB9-D471-7642-B5B6-FFF55979BD6A}"/>
              </a:ext>
            </a:extLst>
          </p:cNvPr>
          <p:cNvSpPr txBox="1"/>
          <p:nvPr/>
        </p:nvSpPr>
        <p:spPr>
          <a:xfrm>
            <a:off x="8003232" y="6221862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76DAE4-E218-FF4A-AF97-D60C2C215452}"/>
              </a:ext>
            </a:extLst>
          </p:cNvPr>
          <p:cNvSpPr txBox="1"/>
          <p:nvPr/>
        </p:nvSpPr>
        <p:spPr>
          <a:xfrm>
            <a:off x="8189588" y="5486401"/>
            <a:ext cx="673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State </a:t>
            </a:r>
          </a:p>
          <a:p>
            <a:pPr algn="ctr"/>
            <a:r>
              <a:rPr lang="en-US" sz="1100" dirty="0"/>
              <a:t>machine</a:t>
            </a:r>
          </a:p>
        </p:txBody>
      </p:sp>
    </p:spTree>
    <p:extLst>
      <p:ext uri="{BB962C8B-B14F-4D97-AF65-F5344CB8AC3E}">
        <p14:creationId xmlns:p14="http://schemas.microsoft.com/office/powerpoint/2010/main" val="289452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7024</TotalTime>
  <Words>3310</Words>
  <Application>Microsoft Macintosh PowerPoint</Application>
  <PresentationFormat>Custom</PresentationFormat>
  <Paragraphs>1702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Courier</vt:lpstr>
      <vt:lpstr>Courier New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 Gobieski</dc:creator>
  <cp:lastModifiedBy>Souradip Ghosh</cp:lastModifiedBy>
  <cp:revision>200</cp:revision>
  <dcterms:created xsi:type="dcterms:W3CDTF">2022-03-24T14:53:00Z</dcterms:created>
  <dcterms:modified xsi:type="dcterms:W3CDTF">2022-04-22T05:11:55Z</dcterms:modified>
</cp:coreProperties>
</file>