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2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DCD0DE"/>
    <a:srgbClr val="DAEEEB"/>
    <a:srgbClr val="E7C0A3"/>
    <a:srgbClr val="F9E673"/>
    <a:srgbClr val="BFC6CC"/>
    <a:srgbClr val="EEC497"/>
    <a:srgbClr val="4A6054"/>
    <a:srgbClr val="5B7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326E-768F-4BB4-B716-19258B37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49B5-5A26-4750-89DB-81AD9DC47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3741" y="848242"/>
            <a:ext cx="1200329" cy="371512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6600" b="1" dirty="0">
                <a:solidFill>
                  <a:srgbClr val="4A605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静守时光</a:t>
            </a:r>
            <a:endParaRPr lang="zh-CN" altLang="en-US" sz="6600" b="1" dirty="0">
              <a:solidFill>
                <a:srgbClr val="4A6054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2240" y="2574355"/>
            <a:ext cx="1200329" cy="371512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6600" b="1" dirty="0">
                <a:solidFill>
                  <a:srgbClr val="4A605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以待流年</a:t>
            </a:r>
            <a:endParaRPr lang="zh-CN" altLang="en-US" sz="6600" b="1" dirty="0">
              <a:solidFill>
                <a:srgbClr val="4A6054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612240" y="848242"/>
            <a:ext cx="1509254" cy="1431457"/>
          </a:xfrm>
          <a:prstGeom prst="line">
            <a:avLst/>
          </a:prstGeom>
          <a:ln>
            <a:solidFill>
              <a:srgbClr val="5B7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46538" y="3406775"/>
            <a:ext cx="536689" cy="2293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46538" y="3448571"/>
            <a:ext cx="553998" cy="225157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400" b="1" spc="300" dirty="0">
                <a:solidFill>
                  <a:srgbClr val="4A60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Time, time.</a:t>
            </a:r>
            <a:endParaRPr lang="zh-CN" altLang="en-US" sz="2400" b="1" spc="300" dirty="0">
              <a:solidFill>
                <a:srgbClr val="4A605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0" y="2279650"/>
            <a:ext cx="459740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演讲人   当图网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/>
          <p:nvPr/>
        </p:nvSpPr>
        <p:spPr bwMode="auto">
          <a:xfrm>
            <a:off x="1342033" y="1455477"/>
            <a:ext cx="1584965" cy="1787979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48" tIns="54973" rIns="109948" bIns="5497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1" name="Freeform 7"/>
          <p:cNvSpPr/>
          <p:nvPr/>
        </p:nvSpPr>
        <p:spPr bwMode="auto">
          <a:xfrm>
            <a:off x="1342033" y="3769532"/>
            <a:ext cx="1584965" cy="1787979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48" tIns="54973" rIns="109948" bIns="5497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2" name="Freeform 7"/>
          <p:cNvSpPr/>
          <p:nvPr/>
        </p:nvSpPr>
        <p:spPr bwMode="auto">
          <a:xfrm>
            <a:off x="6236622" y="1429052"/>
            <a:ext cx="1584965" cy="1787979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48" tIns="54973" rIns="109948" bIns="5497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3" name="Freeform 7"/>
          <p:cNvSpPr/>
          <p:nvPr/>
        </p:nvSpPr>
        <p:spPr bwMode="auto">
          <a:xfrm>
            <a:off x="6225964" y="3711937"/>
            <a:ext cx="1584965" cy="1787979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948" tIns="54973" rIns="109948" bIns="5497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3154653" y="1455477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3154653" y="1901967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154653" y="4060975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3154653" y="4507465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8099325" y="1455477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8099325" y="1901967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8099325" y="4060975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8099325" y="4507465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9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1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8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4575177" y="1735294"/>
            <a:ext cx="6292850" cy="1836738"/>
          </a:xfrm>
          <a:custGeom>
            <a:avLst/>
            <a:gdLst>
              <a:gd name="T0" fmla="*/ 479143 w 5688632"/>
              <a:gd name="T1" fmla="*/ 10764 h 2053062"/>
              <a:gd name="T2" fmla="*/ 6292850 w 5688632"/>
              <a:gd name="T3" fmla="*/ 0 h 2053062"/>
              <a:gd name="T4" fmla="*/ 6292850 w 5688632"/>
              <a:gd name="T5" fmla="*/ 1836738 h 2053062"/>
              <a:gd name="T6" fmla="*/ 0 w 5688632"/>
              <a:gd name="T7" fmla="*/ 1836738 h 2053062"/>
              <a:gd name="T8" fmla="*/ 479143 w 5688632"/>
              <a:gd name="T9" fmla="*/ 10764 h 20530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8632"/>
              <a:gd name="T16" fmla="*/ 0 h 2053062"/>
              <a:gd name="T17" fmla="*/ 5688632 w 5688632"/>
              <a:gd name="T18" fmla="*/ 2053062 h 20530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DAEEEB"/>
          </a:solidFill>
          <a:ln>
            <a:noFill/>
          </a:ln>
        </p:spPr>
        <p:txBody>
          <a:bodyPr lIns="1619885" tIns="46990" rIns="71755" bIns="46990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直角三角形 2"/>
          <p:cNvSpPr>
            <a:spLocks noChangeArrowheads="1"/>
          </p:cNvSpPr>
          <p:nvPr/>
        </p:nvSpPr>
        <p:spPr bwMode="auto">
          <a:xfrm rot="17160000" flipH="1">
            <a:off x="4583908" y="2366326"/>
            <a:ext cx="1387475" cy="1312862"/>
          </a:xfrm>
          <a:custGeom>
            <a:avLst/>
            <a:gdLst>
              <a:gd name="T0" fmla="*/ 0 w 1690209"/>
              <a:gd name="T1" fmla="*/ 1312862 h 1842558"/>
              <a:gd name="T2" fmla="*/ 0 w 1690209"/>
              <a:gd name="T3" fmla="*/ 0 h 1842558"/>
              <a:gd name="T4" fmla="*/ 1387475 w 1690209"/>
              <a:gd name="T5" fmla="*/ 106702 h 1842558"/>
              <a:gd name="T6" fmla="*/ 0 w 1690209"/>
              <a:gd name="T7" fmla="*/ 1312862 h 1842558"/>
              <a:gd name="T8" fmla="*/ 0 60000 65536"/>
              <a:gd name="T9" fmla="*/ 0 60000 65536"/>
              <a:gd name="T10" fmla="*/ 0 60000 65536"/>
              <a:gd name="T11" fmla="*/ 0 60000 65536"/>
              <a:gd name="T12" fmla="*/ 0 w 1690209"/>
              <a:gd name="T13" fmla="*/ 0 h 1842558"/>
              <a:gd name="T14" fmla="*/ 1690209 w 1690209"/>
              <a:gd name="T15" fmla="*/ 1842558 h 18425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任意多边形 13"/>
          <p:cNvSpPr>
            <a:spLocks noChangeArrowheads="1"/>
          </p:cNvSpPr>
          <p:nvPr/>
        </p:nvSpPr>
        <p:spPr bwMode="auto">
          <a:xfrm>
            <a:off x="3781427" y="1176494"/>
            <a:ext cx="2314575" cy="1370013"/>
          </a:xfrm>
          <a:custGeom>
            <a:avLst/>
            <a:gdLst>
              <a:gd name="T0" fmla="*/ 271668 w 2315387"/>
              <a:gd name="T1" fmla="*/ 0 h 1620180"/>
              <a:gd name="T2" fmla="*/ 1823463 w 2315387"/>
              <a:gd name="T3" fmla="*/ 196446 h 1620180"/>
              <a:gd name="T4" fmla="*/ 2314575 w 2315387"/>
              <a:gd name="T5" fmla="*/ 1370013 h 1620180"/>
              <a:gd name="T6" fmla="*/ 0 w 2315387"/>
              <a:gd name="T7" fmla="*/ 1292415 h 1620180"/>
              <a:gd name="T8" fmla="*/ 0 60000 65536"/>
              <a:gd name="T9" fmla="*/ 0 60000 65536"/>
              <a:gd name="T10" fmla="*/ 0 60000 65536"/>
              <a:gd name="T11" fmla="*/ 0 60000 65536"/>
              <a:gd name="T12" fmla="*/ 0 w 2315387"/>
              <a:gd name="T13" fmla="*/ 0 h 1620180"/>
              <a:gd name="T14" fmla="*/ 2315387 w 2315387"/>
              <a:gd name="T15" fmla="*/ 1620180 h 1620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lnTo>
                  <a:pt x="271763" y="0"/>
                </a:lnTo>
                <a:close/>
              </a:path>
            </a:pathLst>
          </a:custGeom>
          <a:solidFill>
            <a:srgbClr val="DCD0DE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2024065" y="4033994"/>
            <a:ext cx="6326187" cy="1817688"/>
          </a:xfrm>
          <a:custGeom>
            <a:avLst/>
            <a:gdLst>
              <a:gd name="T0" fmla="*/ 481681 w 5688632"/>
              <a:gd name="T1" fmla="*/ 10653 h 2053062"/>
              <a:gd name="T2" fmla="*/ 6326187 w 5688632"/>
              <a:gd name="T3" fmla="*/ 0 h 2053062"/>
              <a:gd name="T4" fmla="*/ 6326187 w 5688632"/>
              <a:gd name="T5" fmla="*/ 1817688 h 2053062"/>
              <a:gd name="T6" fmla="*/ 0 w 5688632"/>
              <a:gd name="T7" fmla="*/ 1817688 h 2053062"/>
              <a:gd name="T8" fmla="*/ 481681 w 5688632"/>
              <a:gd name="T9" fmla="*/ 10653 h 20530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8632"/>
              <a:gd name="T16" fmla="*/ 0 h 2053062"/>
              <a:gd name="T17" fmla="*/ 5688632 w 5688632"/>
              <a:gd name="T18" fmla="*/ 2053062 h 20530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DAEEEB"/>
          </a:solidFill>
          <a:ln>
            <a:noFill/>
          </a:ln>
        </p:spPr>
        <p:txBody>
          <a:bodyPr lIns="1619885" tIns="46990" rIns="71755" bIns="46990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9" name="直角三角形 2"/>
          <p:cNvSpPr>
            <a:spLocks noChangeArrowheads="1"/>
          </p:cNvSpPr>
          <p:nvPr/>
        </p:nvSpPr>
        <p:spPr bwMode="auto">
          <a:xfrm rot="17160000" flipH="1">
            <a:off x="2030415" y="4642007"/>
            <a:ext cx="1406525" cy="1330325"/>
          </a:xfrm>
          <a:custGeom>
            <a:avLst/>
            <a:gdLst>
              <a:gd name="T0" fmla="*/ 0 w 1690209"/>
              <a:gd name="T1" fmla="*/ 1330325 h 1842558"/>
              <a:gd name="T2" fmla="*/ 0 w 1690209"/>
              <a:gd name="T3" fmla="*/ 0 h 1842558"/>
              <a:gd name="T4" fmla="*/ 1406525 w 1690209"/>
              <a:gd name="T5" fmla="*/ 108122 h 1842558"/>
              <a:gd name="T6" fmla="*/ 0 w 1690209"/>
              <a:gd name="T7" fmla="*/ 1330325 h 1842558"/>
              <a:gd name="T8" fmla="*/ 0 60000 65536"/>
              <a:gd name="T9" fmla="*/ 0 60000 65536"/>
              <a:gd name="T10" fmla="*/ 0 60000 65536"/>
              <a:gd name="T11" fmla="*/ 0 60000 65536"/>
              <a:gd name="T12" fmla="*/ 0 w 1690209"/>
              <a:gd name="T13" fmla="*/ 0 h 1842558"/>
              <a:gd name="T14" fmla="*/ 1690209 w 1690209"/>
              <a:gd name="T15" fmla="*/ 1842558 h 18425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32" name="任意多边形 20"/>
          <p:cNvSpPr>
            <a:spLocks noChangeArrowheads="1"/>
          </p:cNvSpPr>
          <p:nvPr/>
        </p:nvSpPr>
        <p:spPr bwMode="auto">
          <a:xfrm>
            <a:off x="1249365" y="3449794"/>
            <a:ext cx="2314575" cy="1368425"/>
          </a:xfrm>
          <a:custGeom>
            <a:avLst/>
            <a:gdLst>
              <a:gd name="T0" fmla="*/ 271668 w 2315387"/>
              <a:gd name="T1" fmla="*/ 0 h 1620180"/>
              <a:gd name="T2" fmla="*/ 1823463 w 2315387"/>
              <a:gd name="T3" fmla="*/ 196218 h 1620180"/>
              <a:gd name="T4" fmla="*/ 2314575 w 2315387"/>
              <a:gd name="T5" fmla="*/ 1368425 h 1620180"/>
              <a:gd name="T6" fmla="*/ 0 w 2315387"/>
              <a:gd name="T7" fmla="*/ 1290917 h 1620180"/>
              <a:gd name="T8" fmla="*/ 0 60000 65536"/>
              <a:gd name="T9" fmla="*/ 0 60000 65536"/>
              <a:gd name="T10" fmla="*/ 0 60000 65536"/>
              <a:gd name="T11" fmla="*/ 0 60000 65536"/>
              <a:gd name="T12" fmla="*/ 0 w 2315387"/>
              <a:gd name="T13" fmla="*/ 0 h 1620180"/>
              <a:gd name="T14" fmla="*/ 2315387 w 2315387"/>
              <a:gd name="T15" fmla="*/ 1620180 h 1620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lnTo>
                  <a:pt x="271763" y="0"/>
                </a:lnTo>
                <a:close/>
              </a:path>
            </a:pathLst>
          </a:custGeom>
          <a:solidFill>
            <a:srgbClr val="DCD0DE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4037277" y="1649612"/>
            <a:ext cx="174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z="2000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6244568" y="2157195"/>
            <a:ext cx="4471026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请在此处输入具体描述内容，文字尽量言简意赅，说明意思即可，不必过于繁琐，注意版面的美观度。请在此处输入具体描述内容，文字尽量言简意赅，说明意思即可，不必过于繁琐，注意版面的美观度。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1408608" y="3932900"/>
            <a:ext cx="174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z="2000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3661331" y="4465813"/>
            <a:ext cx="4471026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请在此处输入具体描述内容，文字尽量言简意赅，说明意思即可，不必过于繁琐，注意版面的美观度。请在此处输入具体描述内容，文字尽量言简意赅，说明意思即可，不必过于繁琐，注意版面的美观度。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74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7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79523" y="2669457"/>
            <a:ext cx="5501148" cy="2005781"/>
          </a:xfrm>
          <a:prstGeom prst="rect">
            <a:avLst/>
          </a:prstGeom>
          <a:solidFill>
            <a:srgbClr val="DAEEE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45550" y="2275737"/>
            <a:ext cx="5501148" cy="2005781"/>
          </a:xfrm>
          <a:prstGeom prst="rect">
            <a:avLst/>
          </a:prstGeom>
          <a:solidFill>
            <a:srgbClr val="DAEEE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58483" y="2577162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36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45550" y="2336713"/>
            <a:ext cx="18091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115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58483" y="3392762"/>
            <a:ext cx="4063183" cy="60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Please replace text content, modify text content, or copy your content directly to this.</a:t>
            </a:r>
            <a:endParaRPr lang="zh-CN" altLang="en-US" sz="12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50"/>
          <p:cNvSpPr/>
          <p:nvPr/>
        </p:nvSpPr>
        <p:spPr>
          <a:xfrm>
            <a:off x="1813819" y="2040763"/>
            <a:ext cx="3224407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DAEEE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14" name="任意多边形 52"/>
          <p:cNvSpPr/>
          <p:nvPr/>
        </p:nvSpPr>
        <p:spPr>
          <a:xfrm flipV="1">
            <a:off x="1810917" y="4098254"/>
            <a:ext cx="3224407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DAEEE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0" name="任意多边形 53"/>
          <p:cNvSpPr/>
          <p:nvPr/>
        </p:nvSpPr>
        <p:spPr>
          <a:xfrm flipH="1">
            <a:off x="6631112" y="2040763"/>
            <a:ext cx="3223148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DAEEE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1" name="任意多边形 54"/>
          <p:cNvSpPr/>
          <p:nvPr/>
        </p:nvSpPr>
        <p:spPr>
          <a:xfrm flipH="1" flipV="1">
            <a:off x="6634012" y="4098254"/>
            <a:ext cx="3223148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DAEEE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2" name="Freeform 42"/>
          <p:cNvSpPr/>
          <p:nvPr/>
        </p:nvSpPr>
        <p:spPr bwMode="auto">
          <a:xfrm>
            <a:off x="5620417" y="3803719"/>
            <a:ext cx="507751" cy="94335"/>
          </a:xfrm>
          <a:custGeom>
            <a:avLst/>
            <a:gdLst>
              <a:gd name="T0" fmla="*/ 70 w 77"/>
              <a:gd name="T1" fmla="*/ 0 h 14"/>
              <a:gd name="T2" fmla="*/ 7 w 77"/>
              <a:gd name="T3" fmla="*/ 0 h 14"/>
              <a:gd name="T4" fmla="*/ 0 w 77"/>
              <a:gd name="T5" fmla="*/ 7 h 14"/>
              <a:gd name="T6" fmla="*/ 7 w 77"/>
              <a:gd name="T7" fmla="*/ 14 h 14"/>
              <a:gd name="T8" fmla="*/ 70 w 77"/>
              <a:gd name="T9" fmla="*/ 14 h 14"/>
              <a:gd name="T10" fmla="*/ 77 w 77"/>
              <a:gd name="T11" fmla="*/ 7 h 14"/>
              <a:gd name="T12" fmla="*/ 70 w 77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4">
                <a:moveTo>
                  <a:pt x="7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74" y="14"/>
                  <a:pt x="77" y="11"/>
                  <a:pt x="77" y="7"/>
                </a:cubicBezTo>
                <a:cubicBezTo>
                  <a:pt x="77" y="3"/>
                  <a:pt x="74" y="0"/>
                  <a:pt x="70" y="0"/>
                </a:cubicBezTo>
                <a:close/>
              </a:path>
            </a:pathLst>
          </a:custGeom>
          <a:gradFill flip="none" rotWithShape="1">
            <a:gsLst>
              <a:gs pos="0">
                <a:srgbClr val="DCD0DE">
                  <a:shade val="30000"/>
                  <a:satMod val="115000"/>
                </a:srgbClr>
              </a:gs>
              <a:gs pos="50000">
                <a:srgbClr val="DCD0DE">
                  <a:shade val="67500"/>
                  <a:satMod val="115000"/>
                </a:srgbClr>
              </a:gs>
              <a:gs pos="100000">
                <a:srgbClr val="DCD0DE">
                  <a:shade val="100000"/>
                  <a:satMod val="115000"/>
                </a:srgbClr>
              </a:gs>
            </a:gsLst>
            <a:lin ang="18900000" scaled="1"/>
            <a:tileRect/>
          </a:gradFill>
          <a:ln w="0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3" name="Freeform 43"/>
          <p:cNvSpPr/>
          <p:nvPr/>
        </p:nvSpPr>
        <p:spPr bwMode="auto">
          <a:xfrm>
            <a:off x="5725851" y="3989615"/>
            <a:ext cx="296882" cy="91562"/>
          </a:xfrm>
          <a:custGeom>
            <a:avLst/>
            <a:gdLst>
              <a:gd name="T0" fmla="*/ 38 w 45"/>
              <a:gd name="T1" fmla="*/ 0 h 14"/>
              <a:gd name="T2" fmla="*/ 7 w 45"/>
              <a:gd name="T3" fmla="*/ 0 h 14"/>
              <a:gd name="T4" fmla="*/ 0 w 45"/>
              <a:gd name="T5" fmla="*/ 7 h 14"/>
              <a:gd name="T6" fmla="*/ 7 w 45"/>
              <a:gd name="T7" fmla="*/ 14 h 14"/>
              <a:gd name="T8" fmla="*/ 38 w 45"/>
              <a:gd name="T9" fmla="*/ 14 h 14"/>
              <a:gd name="T10" fmla="*/ 45 w 45"/>
              <a:gd name="T11" fmla="*/ 7 h 14"/>
              <a:gd name="T12" fmla="*/ 38 w 45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4">
                <a:moveTo>
                  <a:pt x="3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42" y="14"/>
                  <a:pt x="45" y="11"/>
                  <a:pt x="45" y="7"/>
                </a:cubicBezTo>
                <a:cubicBezTo>
                  <a:pt x="45" y="3"/>
                  <a:pt x="42" y="0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rgbClr val="DCD0DE">
                  <a:shade val="30000"/>
                  <a:satMod val="115000"/>
                </a:srgbClr>
              </a:gs>
              <a:gs pos="50000">
                <a:srgbClr val="DCD0DE">
                  <a:shade val="67500"/>
                  <a:satMod val="115000"/>
                </a:srgbClr>
              </a:gs>
              <a:gs pos="100000">
                <a:srgbClr val="DCD0DE">
                  <a:shade val="100000"/>
                  <a:satMod val="115000"/>
                </a:srgbClr>
              </a:gs>
            </a:gsLst>
            <a:lin ang="18900000" scaled="1"/>
            <a:tileRect/>
          </a:gradFill>
          <a:ln w="0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5320761" y="2510771"/>
            <a:ext cx="1109837" cy="1201388"/>
          </a:xfrm>
          <a:custGeom>
            <a:avLst/>
            <a:gdLst>
              <a:gd name="T0" fmla="*/ 84 w 169"/>
              <a:gd name="T1" fmla="*/ 0 h 183"/>
              <a:gd name="T2" fmla="*/ 0 w 169"/>
              <a:gd name="T3" fmla="*/ 82 h 183"/>
              <a:gd name="T4" fmla="*/ 16 w 169"/>
              <a:gd name="T5" fmla="*/ 130 h 183"/>
              <a:gd name="T6" fmla="*/ 50 w 169"/>
              <a:gd name="T7" fmla="*/ 183 h 183"/>
              <a:gd name="T8" fmla="*/ 84 w 169"/>
              <a:gd name="T9" fmla="*/ 183 h 183"/>
              <a:gd name="T10" fmla="*/ 119 w 169"/>
              <a:gd name="T11" fmla="*/ 183 h 183"/>
              <a:gd name="T12" fmla="*/ 153 w 169"/>
              <a:gd name="T13" fmla="*/ 130 h 183"/>
              <a:gd name="T14" fmla="*/ 169 w 169"/>
              <a:gd name="T15" fmla="*/ 82 h 183"/>
              <a:gd name="T16" fmla="*/ 84 w 169"/>
              <a:gd name="T17" fmla="*/ 0 h 183"/>
              <a:gd name="T18" fmla="*/ 142 w 169"/>
              <a:gd name="T19" fmla="*/ 121 h 183"/>
              <a:gd name="T20" fmla="*/ 133 w 169"/>
              <a:gd name="T21" fmla="*/ 130 h 183"/>
              <a:gd name="T22" fmla="*/ 107 w 169"/>
              <a:gd name="T23" fmla="*/ 169 h 183"/>
              <a:gd name="T24" fmla="*/ 92 w 169"/>
              <a:gd name="T25" fmla="*/ 169 h 183"/>
              <a:gd name="T26" fmla="*/ 92 w 169"/>
              <a:gd name="T27" fmla="*/ 113 h 183"/>
              <a:gd name="T28" fmla="*/ 114 w 169"/>
              <a:gd name="T29" fmla="*/ 91 h 183"/>
              <a:gd name="T30" fmla="*/ 114 w 169"/>
              <a:gd name="T31" fmla="*/ 81 h 183"/>
              <a:gd name="T32" fmla="*/ 104 w 169"/>
              <a:gd name="T33" fmla="*/ 81 h 183"/>
              <a:gd name="T34" fmla="*/ 84 w 169"/>
              <a:gd name="T35" fmla="*/ 100 h 183"/>
              <a:gd name="T36" fmla="*/ 65 w 169"/>
              <a:gd name="T37" fmla="*/ 81 h 183"/>
              <a:gd name="T38" fmla="*/ 55 w 169"/>
              <a:gd name="T39" fmla="*/ 81 h 183"/>
              <a:gd name="T40" fmla="*/ 55 w 169"/>
              <a:gd name="T41" fmla="*/ 91 h 183"/>
              <a:gd name="T42" fmla="*/ 78 w 169"/>
              <a:gd name="T43" fmla="*/ 113 h 183"/>
              <a:gd name="T44" fmla="*/ 78 w 169"/>
              <a:gd name="T45" fmla="*/ 169 h 183"/>
              <a:gd name="T46" fmla="*/ 61 w 169"/>
              <a:gd name="T47" fmla="*/ 169 h 183"/>
              <a:gd name="T48" fmla="*/ 36 w 169"/>
              <a:gd name="T49" fmla="*/ 130 h 183"/>
              <a:gd name="T50" fmla="*/ 26 w 169"/>
              <a:gd name="T51" fmla="*/ 121 h 183"/>
              <a:gd name="T52" fmla="*/ 14 w 169"/>
              <a:gd name="T53" fmla="*/ 82 h 183"/>
              <a:gd name="T54" fmla="*/ 84 w 169"/>
              <a:gd name="T55" fmla="*/ 14 h 183"/>
              <a:gd name="T56" fmla="*/ 155 w 169"/>
              <a:gd name="T57" fmla="*/ 82 h 183"/>
              <a:gd name="T58" fmla="*/ 142 w 169"/>
              <a:gd name="T59" fmla="*/ 12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9" h="183">
                <a:moveTo>
                  <a:pt x="84" y="0"/>
                </a:moveTo>
                <a:cubicBezTo>
                  <a:pt x="38" y="0"/>
                  <a:pt x="0" y="37"/>
                  <a:pt x="0" y="82"/>
                </a:cubicBezTo>
                <a:cubicBezTo>
                  <a:pt x="0" y="104"/>
                  <a:pt x="7" y="119"/>
                  <a:pt x="16" y="130"/>
                </a:cubicBezTo>
                <a:cubicBezTo>
                  <a:pt x="31" y="147"/>
                  <a:pt x="47" y="154"/>
                  <a:pt x="50" y="183"/>
                </a:cubicBezTo>
                <a:cubicBezTo>
                  <a:pt x="84" y="183"/>
                  <a:pt x="84" y="183"/>
                  <a:pt x="84" y="183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22" y="154"/>
                  <a:pt x="137" y="147"/>
                  <a:pt x="153" y="130"/>
                </a:cubicBezTo>
                <a:cubicBezTo>
                  <a:pt x="163" y="118"/>
                  <a:pt x="169" y="104"/>
                  <a:pt x="169" y="82"/>
                </a:cubicBezTo>
                <a:cubicBezTo>
                  <a:pt x="169" y="37"/>
                  <a:pt x="131" y="0"/>
                  <a:pt x="84" y="0"/>
                </a:cubicBezTo>
                <a:close/>
                <a:moveTo>
                  <a:pt x="142" y="121"/>
                </a:moveTo>
                <a:cubicBezTo>
                  <a:pt x="139" y="124"/>
                  <a:pt x="136" y="127"/>
                  <a:pt x="133" y="130"/>
                </a:cubicBezTo>
                <a:cubicBezTo>
                  <a:pt x="123" y="140"/>
                  <a:pt x="112" y="150"/>
                  <a:pt x="107" y="169"/>
                </a:cubicBezTo>
                <a:cubicBezTo>
                  <a:pt x="92" y="169"/>
                  <a:pt x="92" y="169"/>
                  <a:pt x="92" y="169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114" y="91"/>
                  <a:pt x="114" y="91"/>
                  <a:pt x="114" y="91"/>
                </a:cubicBezTo>
                <a:cubicBezTo>
                  <a:pt x="116" y="88"/>
                  <a:pt x="116" y="83"/>
                  <a:pt x="114" y="81"/>
                </a:cubicBezTo>
                <a:cubicBezTo>
                  <a:pt x="111" y="78"/>
                  <a:pt x="106" y="78"/>
                  <a:pt x="104" y="81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65" y="81"/>
                  <a:pt x="65" y="81"/>
                  <a:pt x="65" y="81"/>
                </a:cubicBezTo>
                <a:cubicBezTo>
                  <a:pt x="62" y="78"/>
                  <a:pt x="58" y="78"/>
                  <a:pt x="55" y="81"/>
                </a:cubicBezTo>
                <a:cubicBezTo>
                  <a:pt x="52" y="83"/>
                  <a:pt x="52" y="88"/>
                  <a:pt x="55" y="91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8" y="169"/>
                  <a:pt x="78" y="169"/>
                  <a:pt x="78" y="169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57" y="150"/>
                  <a:pt x="46" y="140"/>
                  <a:pt x="36" y="130"/>
                </a:cubicBezTo>
                <a:cubicBezTo>
                  <a:pt x="33" y="127"/>
                  <a:pt x="29" y="124"/>
                  <a:pt x="26" y="121"/>
                </a:cubicBezTo>
                <a:cubicBezTo>
                  <a:pt x="18" y="111"/>
                  <a:pt x="14" y="98"/>
                  <a:pt x="14" y="82"/>
                </a:cubicBezTo>
                <a:cubicBezTo>
                  <a:pt x="14" y="45"/>
                  <a:pt x="46" y="14"/>
                  <a:pt x="84" y="14"/>
                </a:cubicBezTo>
                <a:cubicBezTo>
                  <a:pt x="123" y="14"/>
                  <a:pt x="155" y="45"/>
                  <a:pt x="155" y="82"/>
                </a:cubicBezTo>
                <a:cubicBezTo>
                  <a:pt x="155" y="100"/>
                  <a:pt x="151" y="111"/>
                  <a:pt x="142" y="121"/>
                </a:cubicBezTo>
                <a:close/>
              </a:path>
            </a:pathLst>
          </a:custGeom>
          <a:gradFill flip="none" rotWithShape="1">
            <a:gsLst>
              <a:gs pos="0">
                <a:srgbClr val="DCD0DE">
                  <a:shade val="30000"/>
                  <a:satMod val="115000"/>
                </a:srgbClr>
              </a:gs>
              <a:gs pos="50000">
                <a:srgbClr val="DCD0DE">
                  <a:shade val="67500"/>
                  <a:satMod val="115000"/>
                </a:srgbClr>
              </a:gs>
              <a:gs pos="100000">
                <a:srgbClr val="DCD0DE">
                  <a:shade val="100000"/>
                  <a:satMod val="115000"/>
                </a:srgbClr>
              </a:gs>
            </a:gsLst>
            <a:lin ang="18900000" scaled="1"/>
            <a:tileRect/>
          </a:gradFill>
          <a:ln w="0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5" name="Freeform 45"/>
          <p:cNvSpPr/>
          <p:nvPr/>
        </p:nvSpPr>
        <p:spPr bwMode="auto">
          <a:xfrm>
            <a:off x="5825736" y="2202795"/>
            <a:ext cx="91562" cy="210867"/>
          </a:xfrm>
          <a:custGeom>
            <a:avLst/>
            <a:gdLst>
              <a:gd name="T0" fmla="*/ 7 w 14"/>
              <a:gd name="T1" fmla="*/ 32 h 32"/>
              <a:gd name="T2" fmla="*/ 14 w 14"/>
              <a:gd name="T3" fmla="*/ 25 h 32"/>
              <a:gd name="T4" fmla="*/ 14 w 14"/>
              <a:gd name="T5" fmla="*/ 7 h 32"/>
              <a:gd name="T6" fmla="*/ 7 w 14"/>
              <a:gd name="T7" fmla="*/ 0 h 32"/>
              <a:gd name="T8" fmla="*/ 0 w 14"/>
              <a:gd name="T9" fmla="*/ 7 h 32"/>
              <a:gd name="T10" fmla="*/ 0 w 14"/>
              <a:gd name="T11" fmla="*/ 25 h 32"/>
              <a:gd name="T12" fmla="*/ 7 w 14"/>
              <a:gd name="T1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2">
                <a:moveTo>
                  <a:pt x="7" y="32"/>
                </a:moveTo>
                <a:cubicBezTo>
                  <a:pt x="11" y="32"/>
                  <a:pt x="14" y="29"/>
                  <a:pt x="14" y="25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9"/>
                  <a:pt x="3" y="32"/>
                  <a:pt x="7" y="32"/>
                </a:cubicBezTo>
                <a:close/>
              </a:path>
            </a:pathLst>
          </a:custGeom>
          <a:gradFill flip="none" rotWithShape="1">
            <a:gsLst>
              <a:gs pos="0">
                <a:srgbClr val="DCD0DE">
                  <a:shade val="30000"/>
                  <a:satMod val="115000"/>
                </a:srgbClr>
              </a:gs>
              <a:gs pos="50000">
                <a:srgbClr val="DCD0DE">
                  <a:shade val="67500"/>
                  <a:satMod val="115000"/>
                </a:srgbClr>
              </a:gs>
              <a:gs pos="100000">
                <a:srgbClr val="DCD0DE">
                  <a:shade val="100000"/>
                  <a:satMod val="115000"/>
                </a:srgbClr>
              </a:gs>
            </a:gsLst>
            <a:lin ang="18900000" scaled="1"/>
            <a:tileRect/>
          </a:gradFill>
          <a:ln w="0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6" name="Freeform 46"/>
          <p:cNvSpPr/>
          <p:nvPr/>
        </p:nvSpPr>
        <p:spPr bwMode="auto">
          <a:xfrm>
            <a:off x="6377881" y="2480252"/>
            <a:ext cx="196997" cy="188670"/>
          </a:xfrm>
          <a:custGeom>
            <a:avLst/>
            <a:gdLst>
              <a:gd name="T0" fmla="*/ 27 w 30"/>
              <a:gd name="T1" fmla="*/ 3 h 29"/>
              <a:gd name="T2" fmla="*/ 17 w 30"/>
              <a:gd name="T3" fmla="*/ 3 h 29"/>
              <a:gd name="T4" fmla="*/ 3 w 30"/>
              <a:gd name="T5" fmla="*/ 17 h 29"/>
              <a:gd name="T6" fmla="*/ 3 w 30"/>
              <a:gd name="T7" fmla="*/ 27 h 29"/>
              <a:gd name="T8" fmla="*/ 7 w 30"/>
              <a:gd name="T9" fmla="*/ 29 h 29"/>
              <a:gd name="T10" fmla="*/ 12 w 30"/>
              <a:gd name="T11" fmla="*/ 27 h 29"/>
              <a:gd name="T12" fmla="*/ 27 w 30"/>
              <a:gd name="T13" fmla="*/ 13 h 29"/>
              <a:gd name="T14" fmla="*/ 27 w 30"/>
              <a:gd name="T1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29">
                <a:moveTo>
                  <a:pt x="27" y="3"/>
                </a:moveTo>
                <a:cubicBezTo>
                  <a:pt x="24" y="0"/>
                  <a:pt x="20" y="0"/>
                  <a:pt x="17" y="3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0"/>
                  <a:pt x="0" y="24"/>
                  <a:pt x="3" y="27"/>
                </a:cubicBezTo>
                <a:cubicBezTo>
                  <a:pt x="4" y="29"/>
                  <a:pt x="6" y="29"/>
                  <a:pt x="7" y="29"/>
                </a:cubicBezTo>
                <a:cubicBezTo>
                  <a:pt x="9" y="29"/>
                  <a:pt x="11" y="29"/>
                  <a:pt x="12" y="27"/>
                </a:cubicBezTo>
                <a:cubicBezTo>
                  <a:pt x="27" y="13"/>
                  <a:pt x="27" y="13"/>
                  <a:pt x="27" y="13"/>
                </a:cubicBezTo>
                <a:cubicBezTo>
                  <a:pt x="30" y="10"/>
                  <a:pt x="30" y="5"/>
                  <a:pt x="27" y="3"/>
                </a:cubicBezTo>
                <a:close/>
              </a:path>
            </a:pathLst>
          </a:custGeom>
          <a:gradFill flip="none" rotWithShape="1">
            <a:gsLst>
              <a:gs pos="0">
                <a:srgbClr val="DCD0DE">
                  <a:shade val="30000"/>
                  <a:satMod val="115000"/>
                </a:srgbClr>
              </a:gs>
              <a:gs pos="50000">
                <a:srgbClr val="DCD0DE">
                  <a:shade val="67500"/>
                  <a:satMod val="115000"/>
                </a:srgbClr>
              </a:gs>
              <a:gs pos="100000">
                <a:srgbClr val="DCD0DE">
                  <a:shade val="100000"/>
                  <a:satMod val="115000"/>
                </a:srgbClr>
              </a:gs>
            </a:gsLst>
            <a:lin ang="18900000" scaled="1"/>
            <a:tileRect/>
          </a:gradFill>
          <a:ln w="0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5176482" y="2480252"/>
            <a:ext cx="196997" cy="188670"/>
          </a:xfrm>
          <a:custGeom>
            <a:avLst/>
            <a:gdLst>
              <a:gd name="T0" fmla="*/ 27 w 30"/>
              <a:gd name="T1" fmla="*/ 27 h 29"/>
              <a:gd name="T2" fmla="*/ 27 w 30"/>
              <a:gd name="T3" fmla="*/ 17 h 29"/>
              <a:gd name="T4" fmla="*/ 13 w 30"/>
              <a:gd name="T5" fmla="*/ 3 h 29"/>
              <a:gd name="T6" fmla="*/ 3 w 30"/>
              <a:gd name="T7" fmla="*/ 3 h 29"/>
              <a:gd name="T8" fmla="*/ 3 w 30"/>
              <a:gd name="T9" fmla="*/ 13 h 29"/>
              <a:gd name="T10" fmla="*/ 17 w 30"/>
              <a:gd name="T11" fmla="*/ 27 h 29"/>
              <a:gd name="T12" fmla="*/ 22 w 30"/>
              <a:gd name="T13" fmla="*/ 29 h 29"/>
              <a:gd name="T14" fmla="*/ 27 w 30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29">
                <a:moveTo>
                  <a:pt x="27" y="27"/>
                </a:moveTo>
                <a:cubicBezTo>
                  <a:pt x="30" y="24"/>
                  <a:pt x="30" y="20"/>
                  <a:pt x="27" y="17"/>
                </a:cubicBezTo>
                <a:cubicBezTo>
                  <a:pt x="13" y="3"/>
                  <a:pt x="13" y="3"/>
                  <a:pt x="13" y="3"/>
                </a:cubicBezTo>
                <a:cubicBezTo>
                  <a:pt x="10" y="0"/>
                  <a:pt x="5" y="0"/>
                  <a:pt x="3" y="3"/>
                </a:cubicBezTo>
                <a:cubicBezTo>
                  <a:pt x="0" y="5"/>
                  <a:pt x="0" y="10"/>
                  <a:pt x="3" y="13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9"/>
                  <a:pt x="20" y="29"/>
                  <a:pt x="22" y="29"/>
                </a:cubicBezTo>
                <a:cubicBezTo>
                  <a:pt x="24" y="29"/>
                  <a:pt x="26" y="29"/>
                  <a:pt x="27" y="27"/>
                </a:cubicBezTo>
                <a:close/>
              </a:path>
            </a:pathLst>
          </a:custGeom>
          <a:gradFill flip="none" rotWithShape="1">
            <a:gsLst>
              <a:gs pos="0">
                <a:srgbClr val="DCD0DE">
                  <a:shade val="30000"/>
                  <a:satMod val="115000"/>
                </a:srgbClr>
              </a:gs>
              <a:gs pos="50000">
                <a:srgbClr val="DCD0DE">
                  <a:shade val="67500"/>
                  <a:satMod val="115000"/>
                </a:srgbClr>
              </a:gs>
              <a:gs pos="100000">
                <a:srgbClr val="DCD0DE">
                  <a:shade val="100000"/>
                  <a:satMod val="115000"/>
                </a:srgbClr>
              </a:gs>
            </a:gsLst>
            <a:lin ang="18900000" scaled="1"/>
            <a:tileRect/>
          </a:gradFill>
          <a:ln w="0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47585F"/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819968" y="158623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1819968" y="2180203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810917" y="3996989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1810917" y="4590959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7492737" y="158623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7492737" y="2180203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TextBox 6"/>
          <p:cNvSpPr txBox="1"/>
          <p:nvPr/>
        </p:nvSpPr>
        <p:spPr>
          <a:xfrm>
            <a:off x="7483686" y="3996989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7483686" y="4590959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49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99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99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649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349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  <p:bldP spid="28" grpId="0" build="p"/>
      <p:bldP spid="29" grpId="0" build="p"/>
      <p:bldP spid="30" grpId="0" build="p"/>
      <p:bldP spid="31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5"/>
          <p:cNvSpPr/>
          <p:nvPr/>
        </p:nvSpPr>
        <p:spPr bwMode="auto">
          <a:xfrm>
            <a:off x="4195605" y="3240250"/>
            <a:ext cx="5179022" cy="212255"/>
          </a:xfrm>
          <a:custGeom>
            <a:avLst/>
            <a:gdLst>
              <a:gd name="T0" fmla="*/ 171 w 174"/>
              <a:gd name="T1" fmla="*/ 7 h 7"/>
              <a:gd name="T2" fmla="*/ 3 w 174"/>
              <a:gd name="T3" fmla="*/ 7 h 7"/>
              <a:gd name="T4" fmla="*/ 0 w 174"/>
              <a:gd name="T5" fmla="*/ 3 h 7"/>
              <a:gd name="T6" fmla="*/ 3 w 174"/>
              <a:gd name="T7" fmla="*/ 0 h 7"/>
              <a:gd name="T8" fmla="*/ 171 w 174"/>
              <a:gd name="T9" fmla="*/ 0 h 7"/>
              <a:gd name="T10" fmla="*/ 174 w 174"/>
              <a:gd name="T11" fmla="*/ 3 h 7"/>
              <a:gd name="T12" fmla="*/ 171 w 174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7">
                <a:moveTo>
                  <a:pt x="171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3" y="0"/>
                  <a:pt x="174" y="1"/>
                  <a:pt x="174" y="3"/>
                </a:cubicBezTo>
                <a:cubicBezTo>
                  <a:pt x="174" y="5"/>
                  <a:pt x="173" y="7"/>
                  <a:pt x="171" y="7"/>
                </a:cubicBezTo>
                <a:close/>
              </a:path>
            </a:pathLst>
          </a:cu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"/>
          <p:cNvSpPr/>
          <p:nvPr/>
        </p:nvSpPr>
        <p:spPr bwMode="auto">
          <a:xfrm>
            <a:off x="4077034" y="2938701"/>
            <a:ext cx="475744" cy="784612"/>
          </a:xfrm>
          <a:custGeom>
            <a:avLst/>
            <a:gdLst>
              <a:gd name="T0" fmla="*/ 13 w 16"/>
              <a:gd name="T1" fmla="*/ 26 h 26"/>
              <a:gd name="T2" fmla="*/ 11 w 16"/>
              <a:gd name="T3" fmla="*/ 25 h 26"/>
              <a:gd name="T4" fmla="*/ 1 w 16"/>
              <a:gd name="T5" fmla="*/ 16 h 26"/>
              <a:gd name="T6" fmla="*/ 1 w 16"/>
              <a:gd name="T7" fmla="*/ 11 h 26"/>
              <a:gd name="T8" fmla="*/ 11 w 16"/>
              <a:gd name="T9" fmla="*/ 2 h 26"/>
              <a:gd name="T10" fmla="*/ 15 w 16"/>
              <a:gd name="T11" fmla="*/ 2 h 26"/>
              <a:gd name="T12" fmla="*/ 15 w 16"/>
              <a:gd name="T13" fmla="*/ 6 h 26"/>
              <a:gd name="T14" fmla="*/ 8 w 16"/>
              <a:gd name="T15" fmla="*/ 13 h 26"/>
              <a:gd name="T16" fmla="*/ 15 w 16"/>
              <a:gd name="T17" fmla="*/ 21 h 26"/>
              <a:gd name="T18" fmla="*/ 15 w 16"/>
              <a:gd name="T19" fmla="*/ 25 h 26"/>
              <a:gd name="T20" fmla="*/ 13 w 16"/>
              <a:gd name="T2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" h="26">
                <a:moveTo>
                  <a:pt x="13" y="26"/>
                </a:moveTo>
                <a:cubicBezTo>
                  <a:pt x="12" y="26"/>
                  <a:pt x="11" y="26"/>
                  <a:pt x="11" y="25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4"/>
                  <a:pt x="0" y="12"/>
                  <a:pt x="1" y="11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0"/>
                  <a:pt x="14" y="0"/>
                  <a:pt x="15" y="2"/>
                </a:cubicBezTo>
                <a:cubicBezTo>
                  <a:pt x="16" y="3"/>
                  <a:pt x="16" y="5"/>
                  <a:pt x="15" y="6"/>
                </a:cubicBezTo>
                <a:cubicBezTo>
                  <a:pt x="8" y="13"/>
                  <a:pt x="8" y="13"/>
                  <a:pt x="8" y="13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2"/>
                  <a:pt x="16" y="24"/>
                  <a:pt x="15" y="25"/>
                </a:cubicBezTo>
                <a:cubicBezTo>
                  <a:pt x="14" y="26"/>
                  <a:pt x="14" y="26"/>
                  <a:pt x="13" y="26"/>
                </a:cubicBezTo>
                <a:close/>
              </a:path>
            </a:pathLst>
          </a:cu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6"/>
          <p:cNvSpPr/>
          <p:nvPr/>
        </p:nvSpPr>
        <p:spPr bwMode="auto">
          <a:xfrm>
            <a:off x="5327143" y="2335603"/>
            <a:ext cx="4167518" cy="1116900"/>
          </a:xfrm>
          <a:custGeom>
            <a:avLst/>
            <a:gdLst>
              <a:gd name="T0" fmla="*/ 137 w 140"/>
              <a:gd name="T1" fmla="*/ 37 h 37"/>
              <a:gd name="T2" fmla="*/ 29 w 140"/>
              <a:gd name="T3" fmla="*/ 37 h 37"/>
              <a:gd name="T4" fmla="*/ 13 w 140"/>
              <a:gd name="T5" fmla="*/ 27 h 37"/>
              <a:gd name="T6" fmla="*/ 1 w 140"/>
              <a:gd name="T7" fmla="*/ 5 h 37"/>
              <a:gd name="T8" fmla="*/ 2 w 140"/>
              <a:gd name="T9" fmla="*/ 0 h 37"/>
              <a:gd name="T10" fmla="*/ 7 w 140"/>
              <a:gd name="T11" fmla="*/ 2 h 37"/>
              <a:gd name="T12" fmla="*/ 19 w 140"/>
              <a:gd name="T13" fmla="*/ 24 h 37"/>
              <a:gd name="T14" fmla="*/ 29 w 140"/>
              <a:gd name="T15" fmla="*/ 30 h 37"/>
              <a:gd name="T16" fmla="*/ 137 w 140"/>
              <a:gd name="T17" fmla="*/ 30 h 37"/>
              <a:gd name="T18" fmla="*/ 140 w 140"/>
              <a:gd name="T19" fmla="*/ 33 h 37"/>
              <a:gd name="T20" fmla="*/ 137 w 140"/>
              <a:gd name="T21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37">
                <a:moveTo>
                  <a:pt x="137" y="37"/>
                </a:move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16" y="33"/>
                  <a:pt x="13" y="2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1"/>
                  <a:pt x="2" y="0"/>
                </a:cubicBezTo>
                <a:cubicBezTo>
                  <a:pt x="4" y="0"/>
                  <a:pt x="6" y="0"/>
                  <a:pt x="7" y="2"/>
                </a:cubicBezTo>
                <a:cubicBezTo>
                  <a:pt x="19" y="24"/>
                  <a:pt x="19" y="24"/>
                  <a:pt x="19" y="24"/>
                </a:cubicBezTo>
                <a:cubicBezTo>
                  <a:pt x="21" y="28"/>
                  <a:pt x="25" y="30"/>
                  <a:pt x="29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9" y="30"/>
                  <a:pt x="140" y="32"/>
                  <a:pt x="140" y="33"/>
                </a:cubicBezTo>
                <a:cubicBezTo>
                  <a:pt x="140" y="35"/>
                  <a:pt x="139" y="37"/>
                  <a:pt x="137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8"/>
          <p:cNvSpPr/>
          <p:nvPr/>
        </p:nvSpPr>
        <p:spPr bwMode="auto">
          <a:xfrm>
            <a:off x="5177833" y="2275586"/>
            <a:ext cx="774365" cy="603097"/>
          </a:xfrm>
          <a:custGeom>
            <a:avLst/>
            <a:gdLst>
              <a:gd name="T0" fmla="*/ 3 w 26"/>
              <a:gd name="T1" fmla="*/ 20 h 20"/>
              <a:gd name="T2" fmla="*/ 2 w 26"/>
              <a:gd name="T3" fmla="*/ 20 h 20"/>
              <a:gd name="T4" fmla="*/ 1 w 26"/>
              <a:gd name="T5" fmla="*/ 16 h 20"/>
              <a:gd name="T6" fmla="*/ 6 w 26"/>
              <a:gd name="T7" fmla="*/ 2 h 20"/>
              <a:gd name="T8" fmla="*/ 10 w 26"/>
              <a:gd name="T9" fmla="*/ 0 h 20"/>
              <a:gd name="T10" fmla="*/ 24 w 26"/>
              <a:gd name="T11" fmla="*/ 5 h 20"/>
              <a:gd name="T12" fmla="*/ 25 w 26"/>
              <a:gd name="T13" fmla="*/ 9 h 20"/>
              <a:gd name="T14" fmla="*/ 22 w 26"/>
              <a:gd name="T15" fmla="*/ 11 h 20"/>
              <a:gd name="T16" fmla="*/ 10 w 26"/>
              <a:gd name="T17" fmla="*/ 7 h 20"/>
              <a:gd name="T18" fmla="*/ 6 w 26"/>
              <a:gd name="T19" fmla="*/ 18 h 20"/>
              <a:gd name="T20" fmla="*/ 3 w 26"/>
              <a:gd name="T21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" h="20">
                <a:moveTo>
                  <a:pt x="3" y="20"/>
                </a:moveTo>
                <a:cubicBezTo>
                  <a:pt x="3" y="20"/>
                  <a:pt x="3" y="20"/>
                  <a:pt x="2" y="20"/>
                </a:cubicBezTo>
                <a:cubicBezTo>
                  <a:pt x="1" y="19"/>
                  <a:pt x="0" y="18"/>
                  <a:pt x="1" y="1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8" y="0"/>
                  <a:pt x="10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6"/>
                  <a:pt x="26" y="8"/>
                  <a:pt x="25" y="9"/>
                </a:cubicBezTo>
                <a:cubicBezTo>
                  <a:pt x="25" y="11"/>
                  <a:pt x="23" y="12"/>
                  <a:pt x="22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9"/>
                  <a:pt x="5" y="20"/>
                  <a:pt x="3" y="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9"/>
          <p:cNvSpPr/>
          <p:nvPr/>
        </p:nvSpPr>
        <p:spPr bwMode="auto">
          <a:xfrm>
            <a:off x="6726562" y="1914021"/>
            <a:ext cx="2826652" cy="1538482"/>
          </a:xfrm>
          <a:custGeom>
            <a:avLst/>
            <a:gdLst>
              <a:gd name="T0" fmla="*/ 92 w 95"/>
              <a:gd name="T1" fmla="*/ 51 h 51"/>
              <a:gd name="T2" fmla="*/ 36 w 95"/>
              <a:gd name="T3" fmla="*/ 51 h 51"/>
              <a:gd name="T4" fmla="*/ 20 w 95"/>
              <a:gd name="T5" fmla="*/ 41 h 51"/>
              <a:gd name="T6" fmla="*/ 1 w 95"/>
              <a:gd name="T7" fmla="*/ 6 h 51"/>
              <a:gd name="T8" fmla="*/ 2 w 95"/>
              <a:gd name="T9" fmla="*/ 1 h 51"/>
              <a:gd name="T10" fmla="*/ 7 w 95"/>
              <a:gd name="T11" fmla="*/ 3 h 51"/>
              <a:gd name="T12" fmla="*/ 26 w 95"/>
              <a:gd name="T13" fmla="*/ 38 h 51"/>
              <a:gd name="T14" fmla="*/ 36 w 95"/>
              <a:gd name="T15" fmla="*/ 44 h 51"/>
              <a:gd name="T16" fmla="*/ 92 w 95"/>
              <a:gd name="T17" fmla="*/ 44 h 51"/>
              <a:gd name="T18" fmla="*/ 95 w 95"/>
              <a:gd name="T19" fmla="*/ 47 h 51"/>
              <a:gd name="T20" fmla="*/ 92 w 95"/>
              <a:gd name="T2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51">
                <a:moveTo>
                  <a:pt x="92" y="51"/>
                </a:moveTo>
                <a:cubicBezTo>
                  <a:pt x="36" y="51"/>
                  <a:pt x="36" y="51"/>
                  <a:pt x="36" y="51"/>
                </a:cubicBezTo>
                <a:cubicBezTo>
                  <a:pt x="29" y="51"/>
                  <a:pt x="23" y="47"/>
                  <a:pt x="20" y="41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6" y="1"/>
                  <a:pt x="7" y="3"/>
                </a:cubicBezTo>
                <a:cubicBezTo>
                  <a:pt x="26" y="38"/>
                  <a:pt x="26" y="38"/>
                  <a:pt x="26" y="38"/>
                </a:cubicBezTo>
                <a:cubicBezTo>
                  <a:pt x="28" y="42"/>
                  <a:pt x="32" y="44"/>
                  <a:pt x="36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4" y="44"/>
                  <a:pt x="95" y="46"/>
                  <a:pt x="95" y="47"/>
                </a:cubicBezTo>
                <a:cubicBezTo>
                  <a:pt x="95" y="49"/>
                  <a:pt x="94" y="51"/>
                  <a:pt x="92" y="51"/>
                </a:cubicBezTo>
                <a:close/>
              </a:path>
            </a:pathLst>
          </a:custGeom>
          <a:solidFill>
            <a:srgbClr val="DCD0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0"/>
          <p:cNvSpPr/>
          <p:nvPr/>
        </p:nvSpPr>
        <p:spPr bwMode="auto">
          <a:xfrm>
            <a:off x="6577252" y="1852540"/>
            <a:ext cx="743624" cy="633837"/>
          </a:xfrm>
          <a:custGeom>
            <a:avLst/>
            <a:gdLst>
              <a:gd name="T0" fmla="*/ 3 w 25"/>
              <a:gd name="T1" fmla="*/ 21 h 21"/>
              <a:gd name="T2" fmla="*/ 2 w 25"/>
              <a:gd name="T3" fmla="*/ 21 h 21"/>
              <a:gd name="T4" fmla="*/ 0 w 25"/>
              <a:gd name="T5" fmla="*/ 17 h 21"/>
              <a:gd name="T6" fmla="*/ 5 w 25"/>
              <a:gd name="T7" fmla="*/ 3 h 21"/>
              <a:gd name="T8" fmla="*/ 9 w 25"/>
              <a:gd name="T9" fmla="*/ 1 h 21"/>
              <a:gd name="T10" fmla="*/ 23 w 25"/>
              <a:gd name="T11" fmla="*/ 6 h 21"/>
              <a:gd name="T12" fmla="*/ 25 w 25"/>
              <a:gd name="T13" fmla="*/ 10 h 21"/>
              <a:gd name="T14" fmla="*/ 21 w 25"/>
              <a:gd name="T15" fmla="*/ 12 h 21"/>
              <a:gd name="T16" fmla="*/ 10 w 25"/>
              <a:gd name="T17" fmla="*/ 8 h 21"/>
              <a:gd name="T18" fmla="*/ 6 w 25"/>
              <a:gd name="T19" fmla="*/ 19 h 21"/>
              <a:gd name="T20" fmla="*/ 3 w 25"/>
              <a:gd name="T21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" h="21">
                <a:moveTo>
                  <a:pt x="3" y="21"/>
                </a:moveTo>
                <a:cubicBezTo>
                  <a:pt x="3" y="21"/>
                  <a:pt x="2" y="21"/>
                  <a:pt x="2" y="21"/>
                </a:cubicBezTo>
                <a:cubicBezTo>
                  <a:pt x="0" y="20"/>
                  <a:pt x="0" y="18"/>
                  <a:pt x="0" y="17"/>
                </a:cubicBezTo>
                <a:cubicBezTo>
                  <a:pt x="5" y="3"/>
                  <a:pt x="5" y="3"/>
                  <a:pt x="5" y="3"/>
                </a:cubicBezTo>
                <a:cubicBezTo>
                  <a:pt x="6" y="1"/>
                  <a:pt x="7" y="0"/>
                  <a:pt x="9" y="1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7"/>
                  <a:pt x="25" y="8"/>
                  <a:pt x="25" y="10"/>
                </a:cubicBezTo>
                <a:cubicBezTo>
                  <a:pt x="24" y="12"/>
                  <a:pt x="23" y="12"/>
                  <a:pt x="21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0"/>
                  <a:pt x="4" y="21"/>
                  <a:pt x="3" y="21"/>
                </a:cubicBezTo>
                <a:close/>
              </a:path>
            </a:pathLst>
          </a:custGeom>
          <a:solidFill>
            <a:srgbClr val="DCD0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7"/>
          <p:cNvSpPr/>
          <p:nvPr/>
        </p:nvSpPr>
        <p:spPr bwMode="auto">
          <a:xfrm>
            <a:off x="5892180" y="3240249"/>
            <a:ext cx="3542463" cy="1629240"/>
          </a:xfrm>
          <a:custGeom>
            <a:avLst/>
            <a:gdLst>
              <a:gd name="T0" fmla="*/ 4 w 119"/>
              <a:gd name="T1" fmla="*/ 54 h 54"/>
              <a:gd name="T2" fmla="*/ 2 w 119"/>
              <a:gd name="T3" fmla="*/ 54 h 54"/>
              <a:gd name="T4" fmla="*/ 1 w 119"/>
              <a:gd name="T5" fmla="*/ 49 h 54"/>
              <a:gd name="T6" fmla="*/ 21 w 119"/>
              <a:gd name="T7" fmla="*/ 13 h 54"/>
              <a:gd name="T8" fmla="*/ 42 w 119"/>
              <a:gd name="T9" fmla="*/ 0 h 54"/>
              <a:gd name="T10" fmla="*/ 115 w 119"/>
              <a:gd name="T11" fmla="*/ 0 h 54"/>
              <a:gd name="T12" fmla="*/ 119 w 119"/>
              <a:gd name="T13" fmla="*/ 3 h 54"/>
              <a:gd name="T14" fmla="*/ 115 w 119"/>
              <a:gd name="T15" fmla="*/ 7 h 54"/>
              <a:gd name="T16" fmla="*/ 42 w 119"/>
              <a:gd name="T17" fmla="*/ 7 h 54"/>
              <a:gd name="T18" fmla="*/ 27 w 119"/>
              <a:gd name="T19" fmla="*/ 16 h 54"/>
              <a:gd name="T20" fmla="*/ 7 w 119"/>
              <a:gd name="T21" fmla="*/ 53 h 54"/>
              <a:gd name="T22" fmla="*/ 4 w 119"/>
              <a:gd name="T2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54">
                <a:moveTo>
                  <a:pt x="4" y="54"/>
                </a:moveTo>
                <a:cubicBezTo>
                  <a:pt x="3" y="54"/>
                  <a:pt x="3" y="54"/>
                  <a:pt x="2" y="54"/>
                </a:cubicBezTo>
                <a:cubicBezTo>
                  <a:pt x="1" y="53"/>
                  <a:pt x="0" y="51"/>
                  <a:pt x="1" y="49"/>
                </a:cubicBezTo>
                <a:cubicBezTo>
                  <a:pt x="21" y="13"/>
                  <a:pt x="21" y="13"/>
                  <a:pt x="21" y="13"/>
                </a:cubicBezTo>
                <a:cubicBezTo>
                  <a:pt x="25" y="5"/>
                  <a:pt x="33" y="0"/>
                  <a:pt x="4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7" y="0"/>
                  <a:pt x="119" y="2"/>
                  <a:pt x="119" y="3"/>
                </a:cubicBezTo>
                <a:cubicBezTo>
                  <a:pt x="119" y="5"/>
                  <a:pt x="117" y="7"/>
                  <a:pt x="11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35" y="7"/>
                  <a:pt x="30" y="10"/>
                  <a:pt x="27" y="16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4"/>
                  <a:pt x="5" y="54"/>
                  <a:pt x="4" y="54"/>
                </a:cubicBezTo>
                <a:close/>
              </a:path>
            </a:pathLst>
          </a:custGeom>
          <a:solidFill>
            <a:srgbClr val="DCD0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1"/>
          <p:cNvSpPr/>
          <p:nvPr/>
        </p:nvSpPr>
        <p:spPr bwMode="auto">
          <a:xfrm>
            <a:off x="5744334" y="4326409"/>
            <a:ext cx="743624" cy="633837"/>
          </a:xfrm>
          <a:custGeom>
            <a:avLst/>
            <a:gdLst>
              <a:gd name="T0" fmla="*/ 7 w 25"/>
              <a:gd name="T1" fmla="*/ 21 h 21"/>
              <a:gd name="T2" fmla="*/ 4 w 25"/>
              <a:gd name="T3" fmla="*/ 19 h 21"/>
              <a:gd name="T4" fmla="*/ 1 w 25"/>
              <a:gd name="T5" fmla="*/ 4 h 21"/>
              <a:gd name="T6" fmla="*/ 3 w 25"/>
              <a:gd name="T7" fmla="*/ 0 h 21"/>
              <a:gd name="T8" fmla="*/ 7 w 25"/>
              <a:gd name="T9" fmla="*/ 2 h 21"/>
              <a:gd name="T10" fmla="*/ 9 w 25"/>
              <a:gd name="T11" fmla="*/ 15 h 21"/>
              <a:gd name="T12" fmla="*/ 21 w 25"/>
              <a:gd name="T13" fmla="*/ 12 h 21"/>
              <a:gd name="T14" fmla="*/ 25 w 25"/>
              <a:gd name="T15" fmla="*/ 15 h 21"/>
              <a:gd name="T16" fmla="*/ 23 w 25"/>
              <a:gd name="T17" fmla="*/ 18 h 21"/>
              <a:gd name="T18" fmla="*/ 7 w 25"/>
              <a:gd name="T19" fmla="*/ 21 h 21"/>
              <a:gd name="T20" fmla="*/ 7 w 25"/>
              <a:gd name="T21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" h="21">
                <a:moveTo>
                  <a:pt x="7" y="21"/>
                </a:moveTo>
                <a:cubicBezTo>
                  <a:pt x="5" y="21"/>
                  <a:pt x="4" y="20"/>
                  <a:pt x="4" y="19"/>
                </a:cubicBezTo>
                <a:cubicBezTo>
                  <a:pt x="1" y="4"/>
                  <a:pt x="1" y="4"/>
                  <a:pt x="1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6" y="1"/>
                  <a:pt x="7" y="2"/>
                </a:cubicBezTo>
                <a:cubicBezTo>
                  <a:pt x="9" y="15"/>
                  <a:pt x="9" y="15"/>
                  <a:pt x="9" y="15"/>
                </a:cubicBezTo>
                <a:cubicBezTo>
                  <a:pt x="21" y="12"/>
                  <a:pt x="21" y="12"/>
                  <a:pt x="21" y="12"/>
                </a:cubicBezTo>
                <a:cubicBezTo>
                  <a:pt x="23" y="12"/>
                  <a:pt x="25" y="13"/>
                  <a:pt x="25" y="15"/>
                </a:cubicBezTo>
                <a:cubicBezTo>
                  <a:pt x="25" y="16"/>
                  <a:pt x="24" y="18"/>
                  <a:pt x="23" y="18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lose/>
              </a:path>
            </a:pathLst>
          </a:custGeom>
          <a:solidFill>
            <a:srgbClr val="DCD0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任意多边形 28"/>
          <p:cNvSpPr/>
          <p:nvPr/>
        </p:nvSpPr>
        <p:spPr bwMode="auto">
          <a:xfrm>
            <a:off x="7282113" y="3249957"/>
            <a:ext cx="4950179" cy="1525601"/>
          </a:xfrm>
          <a:custGeom>
            <a:avLst/>
            <a:gdLst>
              <a:gd name="connsiteX0" fmla="*/ 1368617 w 6117800"/>
              <a:gd name="connsiteY0" fmla="*/ 0 h 1668462"/>
              <a:gd name="connsiteX1" fmla="*/ 1595944 w 6117800"/>
              <a:gd name="connsiteY1" fmla="*/ 0 h 1668462"/>
              <a:gd name="connsiteX2" fmla="*/ 1714242 w 6117800"/>
              <a:gd name="connsiteY2" fmla="*/ 0 h 1668462"/>
              <a:gd name="connsiteX3" fmla="*/ 1794894 w 6117800"/>
              <a:gd name="connsiteY3" fmla="*/ 0 h 1668462"/>
              <a:gd name="connsiteX4" fmla="*/ 2660058 w 6117800"/>
              <a:gd name="connsiteY4" fmla="*/ 0 h 1668462"/>
              <a:gd name="connsiteX5" fmla="*/ 6117800 w 6117800"/>
              <a:gd name="connsiteY5" fmla="*/ 0 h 1668462"/>
              <a:gd name="connsiteX6" fmla="*/ 6117800 w 6117800"/>
              <a:gd name="connsiteY6" fmla="*/ 229268 h 1668462"/>
              <a:gd name="connsiteX7" fmla="*/ 1714242 w 6117800"/>
              <a:gd name="connsiteY7" fmla="*/ 229268 h 1668462"/>
              <a:gd name="connsiteX8" fmla="*/ 1714242 w 6117800"/>
              <a:gd name="connsiteY8" fmla="*/ 229014 h 1668462"/>
              <a:gd name="connsiteX9" fmla="*/ 1683911 w 6117800"/>
              <a:gd name="connsiteY9" fmla="*/ 229014 h 1668462"/>
              <a:gd name="connsiteX10" fmla="*/ 1368617 w 6117800"/>
              <a:gd name="connsiteY10" fmla="*/ 229014 h 1668462"/>
              <a:gd name="connsiteX11" fmla="*/ 884326 w 6117800"/>
              <a:gd name="connsiteY11" fmla="*/ 523461 h 1668462"/>
              <a:gd name="connsiteX12" fmla="*/ 414861 w 6117800"/>
              <a:gd name="connsiteY12" fmla="*/ 1415440 h 1668462"/>
              <a:gd name="connsiteX13" fmla="*/ 495482 w 6117800"/>
              <a:gd name="connsiteY13" fmla="*/ 1401850 h 1668462"/>
              <a:gd name="connsiteX14" fmla="*/ 659110 w 6117800"/>
              <a:gd name="connsiteY14" fmla="*/ 1374270 h 1668462"/>
              <a:gd name="connsiteX15" fmla="*/ 788396 w 6117800"/>
              <a:gd name="connsiteY15" fmla="*/ 1439646 h 1668462"/>
              <a:gd name="connsiteX16" fmla="*/ 723753 w 6117800"/>
              <a:gd name="connsiteY16" fmla="*/ 1570398 h 1668462"/>
              <a:gd name="connsiteX17" fmla="*/ 206609 w 6117800"/>
              <a:gd name="connsiteY17" fmla="*/ 1668462 h 1668462"/>
              <a:gd name="connsiteX18" fmla="*/ 109644 w 6117800"/>
              <a:gd name="connsiteY18" fmla="*/ 1570398 h 1668462"/>
              <a:gd name="connsiteX19" fmla="*/ 12679 w 6117800"/>
              <a:gd name="connsiteY19" fmla="*/ 1080077 h 1668462"/>
              <a:gd name="connsiteX20" fmla="*/ 77322 w 6117800"/>
              <a:gd name="connsiteY20" fmla="*/ 982013 h 1668462"/>
              <a:gd name="connsiteX21" fmla="*/ 206609 w 6117800"/>
              <a:gd name="connsiteY21" fmla="*/ 1047389 h 1668462"/>
              <a:gd name="connsiteX22" fmla="*/ 236579 w 6117800"/>
              <a:gd name="connsiteY22" fmla="*/ 1229248 h 1668462"/>
              <a:gd name="connsiteX23" fmla="*/ 243948 w 6117800"/>
              <a:gd name="connsiteY23" fmla="*/ 1273964 h 1668462"/>
              <a:gd name="connsiteX24" fmla="*/ 264964 w 6117800"/>
              <a:gd name="connsiteY24" fmla="*/ 1234034 h 1668462"/>
              <a:gd name="connsiteX25" fmla="*/ 690610 w 6117800"/>
              <a:gd name="connsiteY25" fmla="*/ 425312 h 1668462"/>
              <a:gd name="connsiteX26" fmla="*/ 1368617 w 6117800"/>
              <a:gd name="connsiteY26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17800" h="1668462">
                <a:moveTo>
                  <a:pt x="1368617" y="0"/>
                </a:moveTo>
                <a:cubicBezTo>
                  <a:pt x="1449332" y="0"/>
                  <a:pt x="1525003" y="0"/>
                  <a:pt x="1595944" y="0"/>
                </a:cubicBezTo>
                <a:lnTo>
                  <a:pt x="1714242" y="0"/>
                </a:lnTo>
                <a:lnTo>
                  <a:pt x="1794894" y="0"/>
                </a:lnTo>
                <a:cubicBezTo>
                  <a:pt x="2660058" y="0"/>
                  <a:pt x="2660058" y="0"/>
                  <a:pt x="2660058" y="0"/>
                </a:cubicBezTo>
                <a:lnTo>
                  <a:pt x="6117800" y="0"/>
                </a:lnTo>
                <a:lnTo>
                  <a:pt x="6117800" y="229268"/>
                </a:lnTo>
                <a:lnTo>
                  <a:pt x="1714242" y="229268"/>
                </a:lnTo>
                <a:lnTo>
                  <a:pt x="1714242" y="229014"/>
                </a:lnTo>
                <a:lnTo>
                  <a:pt x="1683911" y="229014"/>
                </a:lnTo>
                <a:cubicBezTo>
                  <a:pt x="1368617" y="229014"/>
                  <a:pt x="1368617" y="229014"/>
                  <a:pt x="1368617" y="229014"/>
                </a:cubicBezTo>
                <a:cubicBezTo>
                  <a:pt x="1174900" y="229014"/>
                  <a:pt x="981184" y="327163"/>
                  <a:pt x="884326" y="523461"/>
                </a:cubicBezTo>
                <a:lnTo>
                  <a:pt x="414861" y="1415440"/>
                </a:lnTo>
                <a:lnTo>
                  <a:pt x="495482" y="1401850"/>
                </a:lnTo>
                <a:cubicBezTo>
                  <a:pt x="659110" y="1374270"/>
                  <a:pt x="659110" y="1374270"/>
                  <a:pt x="659110" y="1374270"/>
                </a:cubicBezTo>
                <a:cubicBezTo>
                  <a:pt x="723753" y="1341582"/>
                  <a:pt x="788396" y="1374270"/>
                  <a:pt x="788396" y="1439646"/>
                </a:cubicBezTo>
                <a:cubicBezTo>
                  <a:pt x="788396" y="1505022"/>
                  <a:pt x="756075" y="1537710"/>
                  <a:pt x="723753" y="1570398"/>
                </a:cubicBezTo>
                <a:cubicBezTo>
                  <a:pt x="206609" y="1668462"/>
                  <a:pt x="206609" y="1668462"/>
                  <a:pt x="206609" y="1668462"/>
                </a:cubicBezTo>
                <a:cubicBezTo>
                  <a:pt x="141965" y="1668462"/>
                  <a:pt x="109644" y="1635774"/>
                  <a:pt x="109644" y="1570398"/>
                </a:cubicBezTo>
                <a:cubicBezTo>
                  <a:pt x="12679" y="1080077"/>
                  <a:pt x="12679" y="1080077"/>
                  <a:pt x="12679" y="1080077"/>
                </a:cubicBezTo>
                <a:cubicBezTo>
                  <a:pt x="-19642" y="1047389"/>
                  <a:pt x="12679" y="982013"/>
                  <a:pt x="77322" y="982013"/>
                </a:cubicBezTo>
                <a:cubicBezTo>
                  <a:pt x="141965" y="949325"/>
                  <a:pt x="174287" y="982013"/>
                  <a:pt x="206609" y="1047389"/>
                </a:cubicBezTo>
                <a:cubicBezTo>
                  <a:pt x="218729" y="1120937"/>
                  <a:pt x="228577" y="1180695"/>
                  <a:pt x="236579" y="1229248"/>
                </a:cubicBezTo>
                <a:lnTo>
                  <a:pt x="243948" y="1273964"/>
                </a:lnTo>
                <a:lnTo>
                  <a:pt x="264964" y="1234034"/>
                </a:lnTo>
                <a:cubicBezTo>
                  <a:pt x="690610" y="425312"/>
                  <a:pt x="690610" y="425312"/>
                  <a:pt x="690610" y="425312"/>
                </a:cubicBezTo>
                <a:cubicBezTo>
                  <a:pt x="819754" y="163582"/>
                  <a:pt x="1078042" y="0"/>
                  <a:pt x="1368617" y="0"/>
                </a:cubicBezTo>
                <a:close/>
              </a:path>
            </a:pathLst>
          </a:cu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5" name="TextBox 6"/>
          <p:cNvSpPr txBox="1"/>
          <p:nvPr/>
        </p:nvSpPr>
        <p:spPr>
          <a:xfrm>
            <a:off x="1148066" y="2664845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46" name="Content Placeholder 2"/>
          <p:cNvSpPr txBox="1"/>
          <p:nvPr/>
        </p:nvSpPr>
        <p:spPr>
          <a:xfrm>
            <a:off x="1148066" y="3111335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7" name="TextBox 6"/>
          <p:cNvSpPr txBox="1"/>
          <p:nvPr/>
        </p:nvSpPr>
        <p:spPr>
          <a:xfrm>
            <a:off x="2212490" y="958521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48" name="Content Placeholder 2"/>
          <p:cNvSpPr txBox="1"/>
          <p:nvPr/>
        </p:nvSpPr>
        <p:spPr>
          <a:xfrm>
            <a:off x="2212490" y="1405011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2830003" y="4513462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830003" y="4959952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8037496" y="4420674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8037496" y="4867164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6"/>
          <p:cNvSpPr txBox="1"/>
          <p:nvPr/>
        </p:nvSpPr>
        <p:spPr>
          <a:xfrm>
            <a:off x="7748505" y="1173718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54" name="Content Placeholder 2"/>
          <p:cNvSpPr txBox="1"/>
          <p:nvPr/>
        </p:nvSpPr>
        <p:spPr>
          <a:xfrm>
            <a:off x="7748505" y="1620208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9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1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8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19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899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build="p"/>
      <p:bldP spid="47" grpId="0" build="p"/>
      <p:bldP spid="48" grpId="0" build="p"/>
      <p:bldP spid="49" grpId="0" build="p"/>
      <p:bldP spid="50" grpId="0" build="p"/>
      <p:bldP spid="51" grpId="0" build="p"/>
      <p:bldP spid="52" grpId="0" build="p"/>
      <p:bldP spid="53" grpId="0" build="p"/>
      <p:bldP spid="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71271" y="848877"/>
            <a:ext cx="1200329" cy="371512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6600" b="1" dirty="0">
                <a:solidFill>
                  <a:srgbClr val="4A605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汇报完毕</a:t>
            </a:r>
            <a:endParaRPr lang="zh-CN" altLang="en-US" sz="6600" b="1" dirty="0">
              <a:solidFill>
                <a:srgbClr val="4A6054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9770" y="2574990"/>
            <a:ext cx="1200329" cy="371512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6600" b="1" dirty="0">
                <a:solidFill>
                  <a:srgbClr val="4A605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谢谢欣赏</a:t>
            </a:r>
            <a:endParaRPr lang="zh-CN" altLang="en-US" sz="6600" b="1" dirty="0">
              <a:solidFill>
                <a:srgbClr val="4A6054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169770" y="848877"/>
            <a:ext cx="1509254" cy="1431457"/>
          </a:xfrm>
          <a:prstGeom prst="line">
            <a:avLst/>
          </a:prstGeom>
          <a:ln>
            <a:solidFill>
              <a:srgbClr val="5B7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304068" y="3407410"/>
            <a:ext cx="536689" cy="2293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04068" y="3449206"/>
            <a:ext cx="553998" cy="225157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400" b="1" spc="300" dirty="0">
                <a:solidFill>
                  <a:srgbClr val="4A60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Time, time.</a:t>
            </a:r>
            <a:endParaRPr lang="zh-CN" altLang="en-US" sz="2400" b="1" spc="300" dirty="0">
              <a:solidFill>
                <a:srgbClr val="4A605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0" y="2279650"/>
            <a:ext cx="459740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演讲人   当图网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931739" y="1085041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6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endParaRPr lang="zh-CN" altLang="en-US" sz="4800" b="1" spc="6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1882" y="261986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28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1998" y="261986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28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1882" y="376736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28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21998" y="376736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28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47022" y="2612899"/>
            <a:ext cx="668601" cy="668601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99804" y="2619863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32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47022" y="3767364"/>
            <a:ext cx="668601" cy="668601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99804" y="3767364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32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70585" y="2612899"/>
            <a:ext cx="668601" cy="668601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70585" y="3767364"/>
            <a:ext cx="668601" cy="668601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09920" y="2619863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32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09920" y="3767364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32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09518" y="2614847"/>
            <a:ext cx="5501148" cy="2005781"/>
          </a:xfrm>
          <a:prstGeom prst="rect">
            <a:avLst/>
          </a:prstGeom>
          <a:solidFill>
            <a:srgbClr val="DAEEE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19235" y="2253512"/>
            <a:ext cx="5501148" cy="2005781"/>
          </a:xfrm>
          <a:prstGeom prst="rect">
            <a:avLst/>
          </a:prstGeom>
          <a:solidFill>
            <a:srgbClr val="DAEEE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32168" y="2554937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36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19235" y="2314488"/>
            <a:ext cx="18091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115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32168" y="3370537"/>
            <a:ext cx="4063183" cy="60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Please replace text content, modify text content, or copy your content directly to this.</a:t>
            </a:r>
            <a:endParaRPr lang="zh-CN" altLang="en-US" sz="12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0"/>
          <p:cNvSpPr>
            <a:spLocks noChangeArrowheads="1"/>
          </p:cNvSpPr>
          <p:nvPr/>
        </p:nvSpPr>
        <p:spPr bwMode="auto">
          <a:xfrm>
            <a:off x="934117" y="1720389"/>
            <a:ext cx="3923297" cy="3417222"/>
          </a:xfrm>
          <a:prstGeom prst="rect">
            <a:avLst/>
          </a:prstGeom>
          <a:noFill/>
          <a:ln w="12700">
            <a:solidFill>
              <a:srgbClr val="DAEEEB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7167616" y="1720389"/>
            <a:ext cx="3942786" cy="3417222"/>
          </a:xfrm>
          <a:prstGeom prst="rect">
            <a:avLst/>
          </a:prstGeom>
          <a:noFill/>
          <a:ln w="12700">
            <a:solidFill>
              <a:srgbClr val="DAEEEB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椭圆 26"/>
          <p:cNvSpPr>
            <a:spLocks noChangeArrowheads="1"/>
          </p:cNvSpPr>
          <p:nvPr/>
        </p:nvSpPr>
        <p:spPr bwMode="auto">
          <a:xfrm>
            <a:off x="6167678" y="2460977"/>
            <a:ext cx="2040354" cy="1934625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" name="椭圆 25"/>
          <p:cNvSpPr>
            <a:spLocks noChangeArrowheads="1"/>
          </p:cNvSpPr>
          <p:nvPr/>
        </p:nvSpPr>
        <p:spPr bwMode="auto">
          <a:xfrm>
            <a:off x="3718500" y="2460977"/>
            <a:ext cx="2040355" cy="193462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990102" y="266378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990102" y="3110272"/>
            <a:ext cx="2866430" cy="131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8231018" y="266378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8231018" y="3110272"/>
            <a:ext cx="2866430" cy="131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4667349" y="1450750"/>
            <a:ext cx="1653893" cy="1425088"/>
          </a:xfrm>
          <a:custGeom>
            <a:avLst/>
            <a:gdLst>
              <a:gd name="T0" fmla="*/ 438 w 1141"/>
              <a:gd name="T1" fmla="*/ 980 h 983"/>
              <a:gd name="T2" fmla="*/ 446 w 1141"/>
              <a:gd name="T3" fmla="*/ 981 h 983"/>
              <a:gd name="T4" fmla="*/ 438 w 1141"/>
              <a:gd name="T5" fmla="*/ 808 h 983"/>
              <a:gd name="T6" fmla="*/ 524 w 1141"/>
              <a:gd name="T7" fmla="*/ 767 h 983"/>
              <a:gd name="T8" fmla="*/ 613 w 1141"/>
              <a:gd name="T9" fmla="*/ 806 h 983"/>
              <a:gd name="T10" fmla="*/ 602 w 1141"/>
              <a:gd name="T11" fmla="*/ 982 h 983"/>
              <a:gd name="T12" fmla="*/ 609 w 1141"/>
              <a:gd name="T13" fmla="*/ 982 h 983"/>
              <a:gd name="T14" fmla="*/ 949 w 1141"/>
              <a:gd name="T15" fmla="*/ 962 h 983"/>
              <a:gd name="T16" fmla="*/ 927 w 1141"/>
              <a:gd name="T17" fmla="*/ 601 h 983"/>
              <a:gd name="T18" fmla="*/ 934 w 1141"/>
              <a:gd name="T19" fmla="*/ 564 h 983"/>
              <a:gd name="T20" fmla="*/ 961 w 1141"/>
              <a:gd name="T21" fmla="*/ 567 h 983"/>
              <a:gd name="T22" fmla="*/ 1107 w 1141"/>
              <a:gd name="T23" fmla="*/ 579 h 983"/>
              <a:gd name="T24" fmla="*/ 1140 w 1141"/>
              <a:gd name="T25" fmla="*/ 509 h 983"/>
              <a:gd name="T26" fmla="*/ 1108 w 1141"/>
              <a:gd name="T27" fmla="*/ 438 h 983"/>
              <a:gd name="T28" fmla="*/ 962 w 1141"/>
              <a:gd name="T29" fmla="*/ 451 h 983"/>
              <a:gd name="T30" fmla="*/ 961 w 1141"/>
              <a:gd name="T31" fmla="*/ 452 h 983"/>
              <a:gd name="T32" fmla="*/ 935 w 1141"/>
              <a:gd name="T33" fmla="*/ 455 h 983"/>
              <a:gd name="T34" fmla="*/ 925 w 1141"/>
              <a:gd name="T35" fmla="*/ 423 h 983"/>
              <a:gd name="T36" fmla="*/ 944 w 1141"/>
              <a:gd name="T37" fmla="*/ 0 h 983"/>
              <a:gd name="T38" fmla="*/ 555 w 1141"/>
              <a:gd name="T39" fmla="*/ 93 h 983"/>
              <a:gd name="T40" fmla="*/ 224 w 1141"/>
              <a:gd name="T41" fmla="*/ 342 h 983"/>
              <a:gd name="T42" fmla="*/ 17 w 1141"/>
              <a:gd name="T43" fmla="*/ 958 h 983"/>
              <a:gd name="T44" fmla="*/ 437 w 1141"/>
              <a:gd name="T45" fmla="*/ 980 h 983"/>
              <a:gd name="T46" fmla="*/ 438 w 1141"/>
              <a:gd name="T47" fmla="*/ 98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1" h="983">
                <a:moveTo>
                  <a:pt x="438" y="980"/>
                </a:moveTo>
                <a:cubicBezTo>
                  <a:pt x="441" y="981"/>
                  <a:pt x="444" y="981"/>
                  <a:pt x="446" y="981"/>
                </a:cubicBezTo>
                <a:cubicBezTo>
                  <a:pt x="420" y="946"/>
                  <a:pt x="386" y="866"/>
                  <a:pt x="438" y="808"/>
                </a:cubicBezTo>
                <a:cubicBezTo>
                  <a:pt x="439" y="806"/>
                  <a:pt x="474" y="768"/>
                  <a:pt x="524" y="767"/>
                </a:cubicBezTo>
                <a:cubicBezTo>
                  <a:pt x="555" y="766"/>
                  <a:pt x="585" y="779"/>
                  <a:pt x="613" y="806"/>
                </a:cubicBezTo>
                <a:cubicBezTo>
                  <a:pt x="614" y="806"/>
                  <a:pt x="690" y="880"/>
                  <a:pt x="602" y="982"/>
                </a:cubicBezTo>
                <a:cubicBezTo>
                  <a:pt x="604" y="983"/>
                  <a:pt x="606" y="982"/>
                  <a:pt x="609" y="982"/>
                </a:cubicBezTo>
                <a:cubicBezTo>
                  <a:pt x="642" y="979"/>
                  <a:pt x="880" y="963"/>
                  <a:pt x="949" y="962"/>
                </a:cubicBezTo>
                <a:cubicBezTo>
                  <a:pt x="947" y="914"/>
                  <a:pt x="941" y="690"/>
                  <a:pt x="927" y="601"/>
                </a:cubicBezTo>
                <a:cubicBezTo>
                  <a:pt x="925" y="590"/>
                  <a:pt x="922" y="571"/>
                  <a:pt x="934" y="564"/>
                </a:cubicBezTo>
                <a:cubicBezTo>
                  <a:pt x="939" y="560"/>
                  <a:pt x="948" y="558"/>
                  <a:pt x="961" y="567"/>
                </a:cubicBezTo>
                <a:cubicBezTo>
                  <a:pt x="965" y="570"/>
                  <a:pt x="1047" y="632"/>
                  <a:pt x="1107" y="579"/>
                </a:cubicBezTo>
                <a:cubicBezTo>
                  <a:pt x="1107" y="579"/>
                  <a:pt x="1139" y="549"/>
                  <a:pt x="1140" y="509"/>
                </a:cubicBezTo>
                <a:cubicBezTo>
                  <a:pt x="1141" y="485"/>
                  <a:pt x="1130" y="460"/>
                  <a:pt x="1108" y="438"/>
                </a:cubicBezTo>
                <a:cubicBezTo>
                  <a:pt x="1105" y="435"/>
                  <a:pt x="1047" y="377"/>
                  <a:pt x="962" y="451"/>
                </a:cubicBezTo>
                <a:cubicBezTo>
                  <a:pt x="961" y="452"/>
                  <a:pt x="961" y="452"/>
                  <a:pt x="961" y="452"/>
                </a:cubicBezTo>
                <a:cubicBezTo>
                  <a:pt x="959" y="453"/>
                  <a:pt x="947" y="462"/>
                  <a:pt x="935" y="455"/>
                </a:cubicBezTo>
                <a:cubicBezTo>
                  <a:pt x="922" y="448"/>
                  <a:pt x="924" y="429"/>
                  <a:pt x="925" y="423"/>
                </a:cubicBezTo>
                <a:cubicBezTo>
                  <a:pt x="927" y="396"/>
                  <a:pt x="943" y="90"/>
                  <a:pt x="944" y="0"/>
                </a:cubicBezTo>
                <a:cubicBezTo>
                  <a:pt x="814" y="3"/>
                  <a:pt x="679" y="35"/>
                  <a:pt x="555" y="93"/>
                </a:cubicBezTo>
                <a:cubicBezTo>
                  <a:pt x="427" y="153"/>
                  <a:pt x="313" y="239"/>
                  <a:pt x="224" y="342"/>
                </a:cubicBezTo>
                <a:cubicBezTo>
                  <a:pt x="72" y="517"/>
                  <a:pt x="0" y="734"/>
                  <a:pt x="17" y="958"/>
                </a:cubicBezTo>
                <a:cubicBezTo>
                  <a:pt x="93" y="960"/>
                  <a:pt x="350" y="966"/>
                  <a:pt x="437" y="980"/>
                </a:cubicBezTo>
                <a:lnTo>
                  <a:pt x="438" y="980"/>
                </a:lnTo>
                <a:close/>
              </a:path>
            </a:pathLst>
          </a:cu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6041592" y="1450750"/>
            <a:ext cx="1399665" cy="1672254"/>
          </a:xfrm>
          <a:custGeom>
            <a:avLst/>
            <a:gdLst>
              <a:gd name="T0" fmla="*/ 0 w 966"/>
              <a:gd name="T1" fmla="*/ 432 h 1154"/>
              <a:gd name="T2" fmla="*/ 177 w 966"/>
              <a:gd name="T3" fmla="*/ 421 h 1154"/>
              <a:gd name="T4" fmla="*/ 216 w 966"/>
              <a:gd name="T5" fmla="*/ 510 h 1154"/>
              <a:gd name="T6" fmla="*/ 174 w 966"/>
              <a:gd name="T7" fmla="*/ 597 h 1154"/>
              <a:gd name="T8" fmla="*/ 1 w 966"/>
              <a:gd name="T9" fmla="*/ 588 h 1154"/>
              <a:gd name="T10" fmla="*/ 2 w 966"/>
              <a:gd name="T11" fmla="*/ 596 h 1154"/>
              <a:gd name="T12" fmla="*/ 2 w 966"/>
              <a:gd name="T13" fmla="*/ 597 h 1154"/>
              <a:gd name="T14" fmla="*/ 24 w 966"/>
              <a:gd name="T15" fmla="*/ 961 h 1154"/>
              <a:gd name="T16" fmla="*/ 358 w 966"/>
              <a:gd name="T17" fmla="*/ 940 h 1154"/>
              <a:gd name="T18" fmla="*/ 395 w 966"/>
              <a:gd name="T19" fmla="*/ 947 h 1154"/>
              <a:gd name="T20" fmla="*/ 392 w 966"/>
              <a:gd name="T21" fmla="*/ 974 h 1154"/>
              <a:gd name="T22" fmla="*/ 380 w 966"/>
              <a:gd name="T23" fmla="*/ 1120 h 1154"/>
              <a:gd name="T24" fmla="*/ 450 w 966"/>
              <a:gd name="T25" fmla="*/ 1153 h 1154"/>
              <a:gd name="T26" fmla="*/ 521 w 966"/>
              <a:gd name="T27" fmla="*/ 1121 h 1154"/>
              <a:gd name="T28" fmla="*/ 508 w 966"/>
              <a:gd name="T29" fmla="*/ 975 h 1154"/>
              <a:gd name="T30" fmla="*/ 507 w 966"/>
              <a:gd name="T31" fmla="*/ 974 h 1154"/>
              <a:gd name="T32" fmla="*/ 503 w 966"/>
              <a:gd name="T33" fmla="*/ 948 h 1154"/>
              <a:gd name="T34" fmla="*/ 535 w 966"/>
              <a:gd name="T35" fmla="*/ 938 h 1154"/>
              <a:gd name="T36" fmla="*/ 949 w 966"/>
              <a:gd name="T37" fmla="*/ 957 h 1154"/>
              <a:gd name="T38" fmla="*/ 742 w 966"/>
              <a:gd name="T39" fmla="*/ 342 h 1154"/>
              <a:gd name="T40" fmla="*/ 411 w 966"/>
              <a:gd name="T41" fmla="*/ 93 h 1154"/>
              <a:gd name="T42" fmla="*/ 20 w 966"/>
              <a:gd name="T43" fmla="*/ 0 h 1154"/>
              <a:gd name="T44" fmla="*/ 0 w 966"/>
              <a:gd name="T45" fmla="*/ 426 h 1154"/>
              <a:gd name="T46" fmla="*/ 0 w 966"/>
              <a:gd name="T47" fmla="*/ 432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6" h="1154">
                <a:moveTo>
                  <a:pt x="0" y="432"/>
                </a:moveTo>
                <a:cubicBezTo>
                  <a:pt x="102" y="345"/>
                  <a:pt x="176" y="420"/>
                  <a:pt x="177" y="421"/>
                </a:cubicBezTo>
                <a:cubicBezTo>
                  <a:pt x="204" y="449"/>
                  <a:pt x="217" y="479"/>
                  <a:pt x="216" y="510"/>
                </a:cubicBezTo>
                <a:cubicBezTo>
                  <a:pt x="214" y="560"/>
                  <a:pt x="176" y="595"/>
                  <a:pt x="174" y="597"/>
                </a:cubicBezTo>
                <a:cubicBezTo>
                  <a:pt x="116" y="648"/>
                  <a:pt x="37" y="614"/>
                  <a:pt x="1" y="588"/>
                </a:cubicBezTo>
                <a:cubicBezTo>
                  <a:pt x="1" y="591"/>
                  <a:pt x="2" y="593"/>
                  <a:pt x="2" y="596"/>
                </a:cubicBezTo>
                <a:cubicBezTo>
                  <a:pt x="2" y="597"/>
                  <a:pt x="2" y="597"/>
                  <a:pt x="2" y="597"/>
                </a:cubicBezTo>
                <a:cubicBezTo>
                  <a:pt x="17" y="688"/>
                  <a:pt x="23" y="911"/>
                  <a:pt x="24" y="961"/>
                </a:cubicBezTo>
                <a:cubicBezTo>
                  <a:pt x="77" y="960"/>
                  <a:pt x="272" y="954"/>
                  <a:pt x="358" y="940"/>
                </a:cubicBezTo>
                <a:cubicBezTo>
                  <a:pt x="368" y="938"/>
                  <a:pt x="387" y="936"/>
                  <a:pt x="395" y="947"/>
                </a:cubicBezTo>
                <a:cubicBezTo>
                  <a:pt x="399" y="952"/>
                  <a:pt x="401" y="961"/>
                  <a:pt x="392" y="974"/>
                </a:cubicBezTo>
                <a:cubicBezTo>
                  <a:pt x="389" y="978"/>
                  <a:pt x="327" y="1060"/>
                  <a:pt x="380" y="1120"/>
                </a:cubicBezTo>
                <a:cubicBezTo>
                  <a:pt x="380" y="1120"/>
                  <a:pt x="409" y="1152"/>
                  <a:pt x="450" y="1153"/>
                </a:cubicBezTo>
                <a:cubicBezTo>
                  <a:pt x="474" y="1154"/>
                  <a:pt x="498" y="1143"/>
                  <a:pt x="521" y="1121"/>
                </a:cubicBezTo>
                <a:cubicBezTo>
                  <a:pt x="524" y="1118"/>
                  <a:pt x="582" y="1061"/>
                  <a:pt x="508" y="975"/>
                </a:cubicBezTo>
                <a:cubicBezTo>
                  <a:pt x="507" y="974"/>
                  <a:pt x="507" y="974"/>
                  <a:pt x="507" y="974"/>
                </a:cubicBezTo>
                <a:cubicBezTo>
                  <a:pt x="505" y="972"/>
                  <a:pt x="497" y="960"/>
                  <a:pt x="503" y="948"/>
                </a:cubicBezTo>
                <a:cubicBezTo>
                  <a:pt x="511" y="935"/>
                  <a:pt x="529" y="937"/>
                  <a:pt x="535" y="938"/>
                </a:cubicBezTo>
                <a:cubicBezTo>
                  <a:pt x="561" y="940"/>
                  <a:pt x="844" y="955"/>
                  <a:pt x="949" y="957"/>
                </a:cubicBezTo>
                <a:cubicBezTo>
                  <a:pt x="966" y="734"/>
                  <a:pt x="893" y="517"/>
                  <a:pt x="742" y="342"/>
                </a:cubicBezTo>
                <a:cubicBezTo>
                  <a:pt x="653" y="239"/>
                  <a:pt x="539" y="153"/>
                  <a:pt x="411" y="93"/>
                </a:cubicBezTo>
                <a:cubicBezTo>
                  <a:pt x="286" y="35"/>
                  <a:pt x="151" y="2"/>
                  <a:pt x="20" y="0"/>
                </a:cubicBezTo>
                <a:cubicBezTo>
                  <a:pt x="19" y="90"/>
                  <a:pt x="3" y="393"/>
                  <a:pt x="0" y="426"/>
                </a:cubicBezTo>
                <a:cubicBezTo>
                  <a:pt x="0" y="428"/>
                  <a:pt x="0" y="430"/>
                  <a:pt x="0" y="432"/>
                </a:cubicBezTo>
                <a:close/>
              </a:path>
            </a:pathLst>
          </a:custGeom>
          <a:solidFill>
            <a:srgbClr val="DCD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4694185" y="2596188"/>
            <a:ext cx="1377067" cy="1768295"/>
          </a:xfrm>
          <a:custGeom>
            <a:avLst/>
            <a:gdLst>
              <a:gd name="T0" fmla="*/ 948 w 950"/>
              <a:gd name="T1" fmla="*/ 707 h 1220"/>
              <a:gd name="T2" fmla="*/ 949 w 950"/>
              <a:gd name="T3" fmla="*/ 699 h 1220"/>
              <a:gd name="T4" fmla="*/ 776 w 950"/>
              <a:gd name="T5" fmla="*/ 708 h 1220"/>
              <a:gd name="T6" fmla="*/ 735 w 950"/>
              <a:gd name="T7" fmla="*/ 621 h 1220"/>
              <a:gd name="T8" fmla="*/ 773 w 950"/>
              <a:gd name="T9" fmla="*/ 532 h 1220"/>
              <a:gd name="T10" fmla="*/ 950 w 950"/>
              <a:gd name="T11" fmla="*/ 543 h 1220"/>
              <a:gd name="T12" fmla="*/ 950 w 950"/>
              <a:gd name="T13" fmla="*/ 536 h 1220"/>
              <a:gd name="T14" fmla="*/ 930 w 950"/>
              <a:gd name="T15" fmla="*/ 196 h 1220"/>
              <a:gd name="T16" fmla="*/ 592 w 950"/>
              <a:gd name="T17" fmla="*/ 216 h 1220"/>
              <a:gd name="T18" fmla="*/ 584 w 950"/>
              <a:gd name="T19" fmla="*/ 216 h 1220"/>
              <a:gd name="T20" fmla="*/ 560 w 950"/>
              <a:gd name="T21" fmla="*/ 205 h 1220"/>
              <a:gd name="T22" fmla="*/ 564 w 950"/>
              <a:gd name="T23" fmla="*/ 179 h 1220"/>
              <a:gd name="T24" fmla="*/ 564 w 950"/>
              <a:gd name="T25" fmla="*/ 178 h 1220"/>
              <a:gd name="T26" fmla="*/ 578 w 950"/>
              <a:gd name="T27" fmla="*/ 33 h 1220"/>
              <a:gd name="T28" fmla="*/ 506 w 950"/>
              <a:gd name="T29" fmla="*/ 0 h 1220"/>
              <a:gd name="T30" fmla="*/ 436 w 950"/>
              <a:gd name="T31" fmla="*/ 34 h 1220"/>
              <a:gd name="T32" fmla="*/ 448 w 950"/>
              <a:gd name="T33" fmla="*/ 179 h 1220"/>
              <a:gd name="T34" fmla="*/ 452 w 950"/>
              <a:gd name="T35" fmla="*/ 206 h 1220"/>
              <a:gd name="T36" fmla="*/ 414 w 950"/>
              <a:gd name="T37" fmla="*/ 213 h 1220"/>
              <a:gd name="T38" fmla="*/ 0 w 950"/>
              <a:gd name="T39" fmla="*/ 192 h 1220"/>
              <a:gd name="T40" fmla="*/ 3 w 950"/>
              <a:gd name="T41" fmla="*/ 216 h 1220"/>
              <a:gd name="T42" fmla="*/ 277 w 950"/>
              <a:gd name="T43" fmla="*/ 829 h 1220"/>
              <a:gd name="T44" fmla="*/ 440 w 950"/>
              <a:gd name="T45" fmla="*/ 1174 h 1220"/>
              <a:gd name="T46" fmla="*/ 441 w 950"/>
              <a:gd name="T47" fmla="*/ 1220 h 1220"/>
              <a:gd name="T48" fmla="*/ 926 w 950"/>
              <a:gd name="T49" fmla="*/ 1220 h 1220"/>
              <a:gd name="T50" fmla="*/ 948 w 950"/>
              <a:gd name="T51" fmla="*/ 708 h 1220"/>
              <a:gd name="T52" fmla="*/ 948 w 950"/>
              <a:gd name="T53" fmla="*/ 707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50" h="1220">
                <a:moveTo>
                  <a:pt x="948" y="707"/>
                </a:moveTo>
                <a:cubicBezTo>
                  <a:pt x="949" y="704"/>
                  <a:pt x="949" y="701"/>
                  <a:pt x="949" y="699"/>
                </a:cubicBezTo>
                <a:cubicBezTo>
                  <a:pt x="914" y="725"/>
                  <a:pt x="834" y="759"/>
                  <a:pt x="776" y="708"/>
                </a:cubicBezTo>
                <a:cubicBezTo>
                  <a:pt x="774" y="706"/>
                  <a:pt x="736" y="671"/>
                  <a:pt x="735" y="621"/>
                </a:cubicBezTo>
                <a:cubicBezTo>
                  <a:pt x="734" y="590"/>
                  <a:pt x="747" y="560"/>
                  <a:pt x="773" y="532"/>
                </a:cubicBezTo>
                <a:cubicBezTo>
                  <a:pt x="774" y="531"/>
                  <a:pt x="848" y="456"/>
                  <a:pt x="950" y="543"/>
                </a:cubicBezTo>
                <a:cubicBezTo>
                  <a:pt x="950" y="541"/>
                  <a:pt x="950" y="539"/>
                  <a:pt x="950" y="536"/>
                </a:cubicBezTo>
                <a:cubicBezTo>
                  <a:pt x="947" y="504"/>
                  <a:pt x="931" y="270"/>
                  <a:pt x="930" y="196"/>
                </a:cubicBezTo>
                <a:cubicBezTo>
                  <a:pt x="866" y="196"/>
                  <a:pt x="625" y="213"/>
                  <a:pt x="592" y="216"/>
                </a:cubicBezTo>
                <a:cubicBezTo>
                  <a:pt x="590" y="216"/>
                  <a:pt x="588" y="216"/>
                  <a:pt x="584" y="216"/>
                </a:cubicBezTo>
                <a:cubicBezTo>
                  <a:pt x="576" y="216"/>
                  <a:pt x="565" y="215"/>
                  <a:pt x="560" y="205"/>
                </a:cubicBezTo>
                <a:cubicBezTo>
                  <a:pt x="553" y="194"/>
                  <a:pt x="562" y="181"/>
                  <a:pt x="564" y="179"/>
                </a:cubicBezTo>
                <a:cubicBezTo>
                  <a:pt x="564" y="178"/>
                  <a:pt x="564" y="178"/>
                  <a:pt x="564" y="178"/>
                </a:cubicBezTo>
                <a:cubicBezTo>
                  <a:pt x="638" y="93"/>
                  <a:pt x="580" y="35"/>
                  <a:pt x="578" y="33"/>
                </a:cubicBezTo>
                <a:cubicBezTo>
                  <a:pt x="555" y="11"/>
                  <a:pt x="531" y="0"/>
                  <a:pt x="506" y="0"/>
                </a:cubicBezTo>
                <a:cubicBezTo>
                  <a:pt x="466" y="2"/>
                  <a:pt x="437" y="34"/>
                  <a:pt x="436" y="34"/>
                </a:cubicBezTo>
                <a:cubicBezTo>
                  <a:pt x="384" y="93"/>
                  <a:pt x="445" y="176"/>
                  <a:pt x="448" y="179"/>
                </a:cubicBezTo>
                <a:cubicBezTo>
                  <a:pt x="457" y="192"/>
                  <a:pt x="455" y="201"/>
                  <a:pt x="452" y="206"/>
                </a:cubicBezTo>
                <a:cubicBezTo>
                  <a:pt x="444" y="218"/>
                  <a:pt x="425" y="216"/>
                  <a:pt x="414" y="213"/>
                </a:cubicBezTo>
                <a:cubicBezTo>
                  <a:pt x="330" y="200"/>
                  <a:pt x="79" y="194"/>
                  <a:pt x="0" y="192"/>
                </a:cubicBezTo>
                <a:cubicBezTo>
                  <a:pt x="1" y="200"/>
                  <a:pt x="2" y="208"/>
                  <a:pt x="3" y="216"/>
                </a:cubicBezTo>
                <a:cubicBezTo>
                  <a:pt x="40" y="489"/>
                  <a:pt x="172" y="678"/>
                  <a:pt x="277" y="829"/>
                </a:cubicBezTo>
                <a:cubicBezTo>
                  <a:pt x="363" y="952"/>
                  <a:pt x="436" y="1058"/>
                  <a:pt x="440" y="1174"/>
                </a:cubicBezTo>
                <a:cubicBezTo>
                  <a:pt x="441" y="1220"/>
                  <a:pt x="441" y="1220"/>
                  <a:pt x="441" y="1220"/>
                </a:cubicBezTo>
                <a:cubicBezTo>
                  <a:pt x="926" y="1220"/>
                  <a:pt x="926" y="1220"/>
                  <a:pt x="926" y="1220"/>
                </a:cubicBezTo>
                <a:cubicBezTo>
                  <a:pt x="928" y="1127"/>
                  <a:pt x="934" y="796"/>
                  <a:pt x="948" y="708"/>
                </a:cubicBezTo>
                <a:lnTo>
                  <a:pt x="948" y="707"/>
                </a:lnTo>
                <a:close/>
              </a:path>
            </a:pathLst>
          </a:custGeom>
          <a:solidFill>
            <a:srgbClr val="DCD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5793013" y="2843353"/>
            <a:ext cx="1621408" cy="1521130"/>
          </a:xfrm>
          <a:custGeom>
            <a:avLst/>
            <a:gdLst>
              <a:gd name="T0" fmla="*/ 698 w 1118"/>
              <a:gd name="T1" fmla="*/ 0 h 1049"/>
              <a:gd name="T2" fmla="*/ 708 w 1118"/>
              <a:gd name="T3" fmla="*/ 177 h 1049"/>
              <a:gd name="T4" fmla="*/ 623 w 1118"/>
              <a:gd name="T5" fmla="*/ 216 h 1049"/>
              <a:gd name="T6" fmla="*/ 620 w 1118"/>
              <a:gd name="T7" fmla="*/ 216 h 1049"/>
              <a:gd name="T8" fmla="*/ 533 w 1118"/>
              <a:gd name="T9" fmla="*/ 175 h 1049"/>
              <a:gd name="T10" fmla="*/ 542 w 1118"/>
              <a:gd name="T11" fmla="*/ 1 h 1049"/>
              <a:gd name="T12" fmla="*/ 534 w 1118"/>
              <a:gd name="T13" fmla="*/ 2 h 1049"/>
              <a:gd name="T14" fmla="*/ 533 w 1118"/>
              <a:gd name="T15" fmla="*/ 3 h 1049"/>
              <a:gd name="T16" fmla="*/ 196 w 1118"/>
              <a:gd name="T17" fmla="*/ 24 h 1049"/>
              <a:gd name="T18" fmla="*/ 216 w 1118"/>
              <a:gd name="T19" fmla="*/ 363 h 1049"/>
              <a:gd name="T20" fmla="*/ 205 w 1118"/>
              <a:gd name="T21" fmla="*/ 395 h 1049"/>
              <a:gd name="T22" fmla="*/ 179 w 1118"/>
              <a:gd name="T23" fmla="*/ 392 h 1049"/>
              <a:gd name="T24" fmla="*/ 178 w 1118"/>
              <a:gd name="T25" fmla="*/ 391 h 1049"/>
              <a:gd name="T26" fmla="*/ 33 w 1118"/>
              <a:gd name="T27" fmla="*/ 378 h 1049"/>
              <a:gd name="T28" fmla="*/ 0 w 1118"/>
              <a:gd name="T29" fmla="*/ 449 h 1049"/>
              <a:gd name="T30" fmla="*/ 34 w 1118"/>
              <a:gd name="T31" fmla="*/ 519 h 1049"/>
              <a:gd name="T32" fmla="*/ 179 w 1118"/>
              <a:gd name="T33" fmla="*/ 507 h 1049"/>
              <a:gd name="T34" fmla="*/ 206 w 1118"/>
              <a:gd name="T35" fmla="*/ 503 h 1049"/>
              <a:gd name="T36" fmla="*/ 213 w 1118"/>
              <a:gd name="T37" fmla="*/ 541 h 1049"/>
              <a:gd name="T38" fmla="*/ 192 w 1118"/>
              <a:gd name="T39" fmla="*/ 1049 h 1049"/>
              <a:gd name="T40" fmla="*/ 677 w 1118"/>
              <a:gd name="T41" fmla="*/ 1049 h 1049"/>
              <a:gd name="T42" fmla="*/ 678 w 1118"/>
              <a:gd name="T43" fmla="*/ 1003 h 1049"/>
              <a:gd name="T44" fmla="*/ 841 w 1118"/>
              <a:gd name="T45" fmla="*/ 658 h 1049"/>
              <a:gd name="T46" fmla="*/ 1115 w 1118"/>
              <a:gd name="T47" fmla="*/ 45 h 1049"/>
              <a:gd name="T48" fmla="*/ 1118 w 1118"/>
              <a:gd name="T49" fmla="*/ 20 h 1049"/>
              <a:gd name="T50" fmla="*/ 704 w 1118"/>
              <a:gd name="T51" fmla="*/ 0 h 1049"/>
              <a:gd name="T52" fmla="*/ 698 w 1118"/>
              <a:gd name="T53" fmla="*/ 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8" h="1049">
                <a:moveTo>
                  <a:pt x="698" y="0"/>
                </a:moveTo>
                <a:cubicBezTo>
                  <a:pt x="785" y="102"/>
                  <a:pt x="709" y="176"/>
                  <a:pt x="708" y="177"/>
                </a:cubicBezTo>
                <a:cubicBezTo>
                  <a:pt x="682" y="203"/>
                  <a:pt x="653" y="216"/>
                  <a:pt x="623" y="216"/>
                </a:cubicBezTo>
                <a:cubicBezTo>
                  <a:pt x="622" y="216"/>
                  <a:pt x="621" y="216"/>
                  <a:pt x="620" y="216"/>
                </a:cubicBezTo>
                <a:cubicBezTo>
                  <a:pt x="569" y="214"/>
                  <a:pt x="534" y="176"/>
                  <a:pt x="533" y="175"/>
                </a:cubicBezTo>
                <a:cubicBezTo>
                  <a:pt x="481" y="117"/>
                  <a:pt x="515" y="37"/>
                  <a:pt x="542" y="1"/>
                </a:cubicBezTo>
                <a:cubicBezTo>
                  <a:pt x="539" y="1"/>
                  <a:pt x="536" y="2"/>
                  <a:pt x="534" y="2"/>
                </a:cubicBezTo>
                <a:cubicBezTo>
                  <a:pt x="533" y="3"/>
                  <a:pt x="533" y="3"/>
                  <a:pt x="533" y="3"/>
                </a:cubicBezTo>
                <a:cubicBezTo>
                  <a:pt x="445" y="16"/>
                  <a:pt x="250" y="23"/>
                  <a:pt x="196" y="24"/>
                </a:cubicBezTo>
                <a:cubicBezTo>
                  <a:pt x="197" y="95"/>
                  <a:pt x="213" y="331"/>
                  <a:pt x="216" y="363"/>
                </a:cubicBezTo>
                <a:cubicBezTo>
                  <a:pt x="216" y="369"/>
                  <a:pt x="218" y="388"/>
                  <a:pt x="205" y="395"/>
                </a:cubicBezTo>
                <a:cubicBezTo>
                  <a:pt x="194" y="402"/>
                  <a:pt x="181" y="393"/>
                  <a:pt x="179" y="392"/>
                </a:cubicBezTo>
                <a:cubicBezTo>
                  <a:pt x="178" y="391"/>
                  <a:pt x="178" y="391"/>
                  <a:pt x="178" y="391"/>
                </a:cubicBezTo>
                <a:cubicBezTo>
                  <a:pt x="93" y="317"/>
                  <a:pt x="35" y="375"/>
                  <a:pt x="33" y="378"/>
                </a:cubicBezTo>
                <a:cubicBezTo>
                  <a:pt x="10" y="400"/>
                  <a:pt x="0" y="425"/>
                  <a:pt x="0" y="449"/>
                </a:cubicBezTo>
                <a:cubicBezTo>
                  <a:pt x="2" y="490"/>
                  <a:pt x="33" y="519"/>
                  <a:pt x="34" y="519"/>
                </a:cubicBezTo>
                <a:cubicBezTo>
                  <a:pt x="93" y="572"/>
                  <a:pt x="175" y="510"/>
                  <a:pt x="179" y="507"/>
                </a:cubicBezTo>
                <a:cubicBezTo>
                  <a:pt x="192" y="498"/>
                  <a:pt x="201" y="500"/>
                  <a:pt x="206" y="503"/>
                </a:cubicBezTo>
                <a:cubicBezTo>
                  <a:pt x="218" y="511"/>
                  <a:pt x="216" y="530"/>
                  <a:pt x="213" y="541"/>
                </a:cubicBezTo>
                <a:cubicBezTo>
                  <a:pt x="200" y="627"/>
                  <a:pt x="194" y="956"/>
                  <a:pt x="192" y="1049"/>
                </a:cubicBezTo>
                <a:cubicBezTo>
                  <a:pt x="677" y="1049"/>
                  <a:pt x="677" y="1049"/>
                  <a:pt x="677" y="1049"/>
                </a:cubicBezTo>
                <a:cubicBezTo>
                  <a:pt x="678" y="1003"/>
                  <a:pt x="678" y="1003"/>
                  <a:pt x="678" y="1003"/>
                </a:cubicBezTo>
                <a:cubicBezTo>
                  <a:pt x="682" y="887"/>
                  <a:pt x="755" y="781"/>
                  <a:pt x="841" y="658"/>
                </a:cubicBezTo>
                <a:cubicBezTo>
                  <a:pt x="946" y="507"/>
                  <a:pt x="1078" y="318"/>
                  <a:pt x="1115" y="45"/>
                </a:cubicBezTo>
                <a:cubicBezTo>
                  <a:pt x="1116" y="36"/>
                  <a:pt x="1117" y="28"/>
                  <a:pt x="1118" y="20"/>
                </a:cubicBezTo>
                <a:cubicBezTo>
                  <a:pt x="1010" y="17"/>
                  <a:pt x="730" y="3"/>
                  <a:pt x="704" y="0"/>
                </a:cubicBezTo>
                <a:cubicBezTo>
                  <a:pt x="701" y="0"/>
                  <a:pt x="699" y="0"/>
                  <a:pt x="698" y="0"/>
                </a:cubicBezTo>
                <a:close/>
              </a:path>
            </a:pathLst>
          </a:cu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6" name="Freeform 9"/>
          <p:cNvSpPr/>
          <p:nvPr/>
        </p:nvSpPr>
        <p:spPr bwMode="auto">
          <a:xfrm>
            <a:off x="5326929" y="4429452"/>
            <a:ext cx="1453336" cy="183609"/>
          </a:xfrm>
          <a:custGeom>
            <a:avLst/>
            <a:gdLst>
              <a:gd name="T0" fmla="*/ 940 w 1003"/>
              <a:gd name="T1" fmla="*/ 0 h 127"/>
              <a:gd name="T2" fmla="*/ 64 w 1003"/>
              <a:gd name="T3" fmla="*/ 0 h 127"/>
              <a:gd name="T4" fmla="*/ 1 w 1003"/>
              <a:gd name="T5" fmla="*/ 61 h 127"/>
              <a:gd name="T6" fmla="*/ 63 w 1003"/>
              <a:gd name="T7" fmla="*/ 126 h 127"/>
              <a:gd name="T8" fmla="*/ 940 w 1003"/>
              <a:gd name="T9" fmla="*/ 126 h 127"/>
              <a:gd name="T10" fmla="*/ 1003 w 1003"/>
              <a:gd name="T11" fmla="*/ 66 h 127"/>
              <a:gd name="T12" fmla="*/ 940 w 1003"/>
              <a:gd name="T1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127">
                <a:moveTo>
                  <a:pt x="940" y="0"/>
                </a:move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1" y="26"/>
                  <a:pt x="1" y="61"/>
                </a:cubicBezTo>
                <a:cubicBezTo>
                  <a:pt x="0" y="96"/>
                  <a:pt x="28" y="126"/>
                  <a:pt x="63" y="126"/>
                </a:cubicBezTo>
                <a:cubicBezTo>
                  <a:pt x="940" y="126"/>
                  <a:pt x="940" y="126"/>
                  <a:pt x="940" y="126"/>
                </a:cubicBezTo>
                <a:cubicBezTo>
                  <a:pt x="975" y="127"/>
                  <a:pt x="1003" y="101"/>
                  <a:pt x="1003" y="66"/>
                </a:cubicBezTo>
                <a:cubicBezTo>
                  <a:pt x="1003" y="31"/>
                  <a:pt x="975" y="0"/>
                  <a:pt x="94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Freeform 10"/>
          <p:cNvSpPr/>
          <p:nvPr/>
        </p:nvSpPr>
        <p:spPr bwMode="auto">
          <a:xfrm>
            <a:off x="5326929" y="4702040"/>
            <a:ext cx="1454748" cy="183609"/>
          </a:xfrm>
          <a:custGeom>
            <a:avLst/>
            <a:gdLst>
              <a:gd name="T0" fmla="*/ 941 w 1004"/>
              <a:gd name="T1" fmla="*/ 0 h 127"/>
              <a:gd name="T2" fmla="*/ 64 w 1004"/>
              <a:gd name="T3" fmla="*/ 0 h 127"/>
              <a:gd name="T4" fmla="*/ 1 w 1004"/>
              <a:gd name="T5" fmla="*/ 61 h 127"/>
              <a:gd name="T6" fmla="*/ 63 w 1004"/>
              <a:gd name="T7" fmla="*/ 127 h 127"/>
              <a:gd name="T8" fmla="*/ 940 w 1004"/>
              <a:gd name="T9" fmla="*/ 127 h 127"/>
              <a:gd name="T10" fmla="*/ 1003 w 1004"/>
              <a:gd name="T11" fmla="*/ 66 h 127"/>
              <a:gd name="T12" fmla="*/ 941 w 1004"/>
              <a:gd name="T1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4" h="127">
                <a:moveTo>
                  <a:pt x="941" y="0"/>
                </a:move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1" y="26"/>
                  <a:pt x="1" y="61"/>
                </a:cubicBezTo>
                <a:cubicBezTo>
                  <a:pt x="0" y="96"/>
                  <a:pt x="28" y="126"/>
                  <a:pt x="63" y="127"/>
                </a:cubicBezTo>
                <a:cubicBezTo>
                  <a:pt x="940" y="127"/>
                  <a:pt x="940" y="127"/>
                  <a:pt x="940" y="127"/>
                </a:cubicBezTo>
                <a:cubicBezTo>
                  <a:pt x="975" y="127"/>
                  <a:pt x="1003" y="101"/>
                  <a:pt x="1003" y="66"/>
                </a:cubicBezTo>
                <a:cubicBezTo>
                  <a:pt x="1004" y="31"/>
                  <a:pt x="975" y="0"/>
                  <a:pt x="94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5326929" y="4974629"/>
            <a:ext cx="1454748" cy="183609"/>
          </a:xfrm>
          <a:custGeom>
            <a:avLst/>
            <a:gdLst>
              <a:gd name="T0" fmla="*/ 940 w 1004"/>
              <a:gd name="T1" fmla="*/ 0 h 127"/>
              <a:gd name="T2" fmla="*/ 64 w 1004"/>
              <a:gd name="T3" fmla="*/ 0 h 127"/>
              <a:gd name="T4" fmla="*/ 0 w 1004"/>
              <a:gd name="T5" fmla="*/ 61 h 127"/>
              <a:gd name="T6" fmla="*/ 63 w 1004"/>
              <a:gd name="T7" fmla="*/ 127 h 127"/>
              <a:gd name="T8" fmla="*/ 940 w 1004"/>
              <a:gd name="T9" fmla="*/ 127 h 127"/>
              <a:gd name="T10" fmla="*/ 1003 w 1004"/>
              <a:gd name="T11" fmla="*/ 66 h 127"/>
              <a:gd name="T12" fmla="*/ 940 w 1004"/>
              <a:gd name="T1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4" h="127">
                <a:moveTo>
                  <a:pt x="940" y="0"/>
                </a:move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1" y="26"/>
                  <a:pt x="0" y="61"/>
                </a:cubicBezTo>
                <a:cubicBezTo>
                  <a:pt x="0" y="96"/>
                  <a:pt x="28" y="127"/>
                  <a:pt x="63" y="127"/>
                </a:cubicBezTo>
                <a:cubicBezTo>
                  <a:pt x="940" y="127"/>
                  <a:pt x="940" y="127"/>
                  <a:pt x="940" y="127"/>
                </a:cubicBezTo>
                <a:cubicBezTo>
                  <a:pt x="975" y="127"/>
                  <a:pt x="1003" y="101"/>
                  <a:pt x="1003" y="66"/>
                </a:cubicBezTo>
                <a:cubicBezTo>
                  <a:pt x="1004" y="31"/>
                  <a:pt x="975" y="1"/>
                  <a:pt x="94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9" name="Freeform 12"/>
          <p:cNvSpPr/>
          <p:nvPr/>
        </p:nvSpPr>
        <p:spPr bwMode="auto">
          <a:xfrm>
            <a:off x="5541610" y="5247218"/>
            <a:ext cx="1025385" cy="338970"/>
          </a:xfrm>
          <a:custGeom>
            <a:avLst/>
            <a:gdLst>
              <a:gd name="T0" fmla="*/ 645 w 708"/>
              <a:gd name="T1" fmla="*/ 1 h 234"/>
              <a:gd name="T2" fmla="*/ 63 w 708"/>
              <a:gd name="T3" fmla="*/ 1 h 234"/>
              <a:gd name="T4" fmla="*/ 0 w 708"/>
              <a:gd name="T5" fmla="*/ 62 h 234"/>
              <a:gd name="T6" fmla="*/ 101 w 708"/>
              <a:gd name="T7" fmla="*/ 120 h 234"/>
              <a:gd name="T8" fmla="*/ 355 w 708"/>
              <a:gd name="T9" fmla="*/ 234 h 234"/>
              <a:gd name="T10" fmla="*/ 613 w 708"/>
              <a:gd name="T11" fmla="*/ 120 h 234"/>
              <a:gd name="T12" fmla="*/ 708 w 708"/>
              <a:gd name="T13" fmla="*/ 66 h 234"/>
              <a:gd name="T14" fmla="*/ 645 w 708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8" h="234">
                <a:moveTo>
                  <a:pt x="645" y="1"/>
                </a:moveTo>
                <a:cubicBezTo>
                  <a:pt x="63" y="1"/>
                  <a:pt x="63" y="1"/>
                  <a:pt x="63" y="1"/>
                </a:cubicBezTo>
                <a:cubicBezTo>
                  <a:pt x="29" y="0"/>
                  <a:pt x="0" y="27"/>
                  <a:pt x="0" y="62"/>
                </a:cubicBezTo>
                <a:cubicBezTo>
                  <a:pt x="0" y="97"/>
                  <a:pt x="55" y="116"/>
                  <a:pt x="101" y="120"/>
                </a:cubicBezTo>
                <a:cubicBezTo>
                  <a:pt x="147" y="124"/>
                  <a:pt x="249" y="234"/>
                  <a:pt x="355" y="234"/>
                </a:cubicBezTo>
                <a:cubicBezTo>
                  <a:pt x="461" y="234"/>
                  <a:pt x="560" y="126"/>
                  <a:pt x="613" y="120"/>
                </a:cubicBezTo>
                <a:cubicBezTo>
                  <a:pt x="653" y="116"/>
                  <a:pt x="708" y="101"/>
                  <a:pt x="708" y="66"/>
                </a:cubicBezTo>
                <a:cubicBezTo>
                  <a:pt x="708" y="31"/>
                  <a:pt x="680" y="1"/>
                  <a:pt x="645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35453" y="1554033"/>
            <a:ext cx="726142" cy="726142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82579" y="1653521"/>
            <a:ext cx="676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+mn-ea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1172" y="1554033"/>
            <a:ext cx="726142" cy="726142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36228" y="1653521"/>
            <a:ext cx="740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+mn-ea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834863" y="3994938"/>
            <a:ext cx="726142" cy="726142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49919" y="4102873"/>
            <a:ext cx="740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+mn-ea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621172" y="3994938"/>
            <a:ext cx="726142" cy="726142"/>
          </a:xfrm>
          <a:prstGeom prst="ellipse">
            <a:avLst/>
          </a:prstGeom>
          <a:solidFill>
            <a:srgbClr val="DAEEE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49427" y="4102873"/>
            <a:ext cx="740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+mn-ea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996681" y="1307232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996681" y="1753721"/>
            <a:ext cx="2700204" cy="131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996681" y="397753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996681" y="4424022"/>
            <a:ext cx="2700204" cy="131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8490392" y="1307232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8490392" y="1753721"/>
            <a:ext cx="2700204" cy="131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TextBox 6"/>
          <p:cNvSpPr txBox="1"/>
          <p:nvPr/>
        </p:nvSpPr>
        <p:spPr>
          <a:xfrm>
            <a:off x="8490392" y="397753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8490392" y="4424022"/>
            <a:ext cx="2700204" cy="131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2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99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49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49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99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99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8" grpId="0" build="p"/>
      <p:bldP spid="29" grpId="0" build="p"/>
      <p:bldP spid="30" grpId="0" build="p"/>
      <p:bldP spid="31" grpId="0" build="p"/>
      <p:bldP spid="32" grpId="0" build="p"/>
      <p:bldP spid="37" grpId="0" build="p"/>
      <p:bldP spid="38" grpId="0" build="p"/>
      <p:bldP spid="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146323" y="2407837"/>
            <a:ext cx="5501148" cy="2005781"/>
          </a:xfrm>
          <a:prstGeom prst="rect">
            <a:avLst/>
          </a:prstGeom>
          <a:solidFill>
            <a:srgbClr val="DAEEE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56040" y="2046502"/>
            <a:ext cx="5501148" cy="2005781"/>
          </a:xfrm>
          <a:prstGeom prst="rect">
            <a:avLst/>
          </a:prstGeom>
          <a:solidFill>
            <a:srgbClr val="DAEEE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68973" y="2347927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36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56040" y="2107478"/>
            <a:ext cx="18091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115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8973" y="3163527"/>
            <a:ext cx="4063183" cy="60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Please replace text content, modify text content, or copy your content directly to this.</a:t>
            </a:r>
            <a:endParaRPr lang="zh-CN" altLang="en-US" sz="12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2"/>
          <p:cNvSpPr/>
          <p:nvPr/>
        </p:nvSpPr>
        <p:spPr bwMode="auto">
          <a:xfrm>
            <a:off x="7274300" y="4960160"/>
            <a:ext cx="623807" cy="7201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00" b="0">
                <a:solidFill>
                  <a:srgbClr val="47585F"/>
                </a:solidFill>
                <a:latin typeface="+mn-ea"/>
                <a:ea typeface="+mn-ea"/>
                <a:cs typeface="+mn-ea"/>
                <a:sym typeface="+mn-lt"/>
              </a:rPr>
              <a:t> </a:t>
            </a:r>
            <a:endParaRPr lang="es-ES" altLang="zh-CN" sz="1250">
              <a:solidFill>
                <a:srgbClr val="47585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5" name="AutoShape 4"/>
          <p:cNvSpPr/>
          <p:nvPr/>
        </p:nvSpPr>
        <p:spPr bwMode="auto">
          <a:xfrm>
            <a:off x="4308294" y="2675572"/>
            <a:ext cx="623807" cy="7201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6" name="AutoShape 6"/>
          <p:cNvSpPr/>
          <p:nvPr/>
        </p:nvSpPr>
        <p:spPr bwMode="auto">
          <a:xfrm>
            <a:off x="7259897" y="3270572"/>
            <a:ext cx="623807" cy="7201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0" name="AutoShape 8"/>
          <p:cNvSpPr/>
          <p:nvPr/>
        </p:nvSpPr>
        <p:spPr bwMode="auto">
          <a:xfrm>
            <a:off x="4293891" y="1177717"/>
            <a:ext cx="623807" cy="72012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00" b="0">
                <a:solidFill>
                  <a:srgbClr val="47585F"/>
                </a:solidFill>
                <a:latin typeface="+mn-ea"/>
                <a:ea typeface="+mn-ea"/>
                <a:cs typeface="+mn-ea"/>
                <a:sym typeface="+mn-lt"/>
              </a:rPr>
              <a:t> </a:t>
            </a:r>
            <a:endParaRPr lang="es-ES" altLang="zh-CN" sz="1250">
              <a:solidFill>
                <a:srgbClr val="47585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1" name="AutoShape 10"/>
          <p:cNvSpPr/>
          <p:nvPr/>
        </p:nvSpPr>
        <p:spPr bwMode="auto">
          <a:xfrm>
            <a:off x="4330797" y="4353458"/>
            <a:ext cx="623807" cy="7201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2" name="AutoShape 12"/>
          <p:cNvSpPr/>
          <p:nvPr/>
        </p:nvSpPr>
        <p:spPr bwMode="auto">
          <a:xfrm>
            <a:off x="7254496" y="1772717"/>
            <a:ext cx="623807" cy="72012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endParaRPr lang="zh-CN" altLang="en-US" sz="1705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5223750" y="4745025"/>
            <a:ext cx="1781404" cy="532891"/>
          </a:xfrm>
          <a:prstGeom prst="line">
            <a:avLst/>
          </a:prstGeom>
          <a:noFill/>
          <a:ln w="101600" cap="flat" cmpd="sng">
            <a:solidFill>
              <a:srgbClr val="DAEEEB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5226451" y="3636035"/>
            <a:ext cx="1745397" cy="1093687"/>
          </a:xfrm>
          <a:prstGeom prst="line">
            <a:avLst/>
          </a:prstGeom>
          <a:noFill/>
          <a:ln w="101600" cap="flat" cmpd="sng">
            <a:solidFill>
              <a:srgbClr val="DAEEEB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5221949" y="3044635"/>
            <a:ext cx="1748098" cy="588700"/>
          </a:xfrm>
          <a:prstGeom prst="line">
            <a:avLst/>
          </a:prstGeom>
          <a:noFill/>
          <a:ln w="101600" cap="flat" cmpd="sng">
            <a:solidFill>
              <a:srgbClr val="DAEEEB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 flipV="1">
            <a:off x="5225550" y="2154383"/>
            <a:ext cx="1710291" cy="893853"/>
          </a:xfrm>
          <a:prstGeom prst="line">
            <a:avLst/>
          </a:prstGeom>
          <a:noFill/>
          <a:ln w="101600" cap="flat" cmpd="sng">
            <a:solidFill>
              <a:srgbClr val="DAEEEB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5239052" y="1535979"/>
            <a:ext cx="1693189" cy="604902"/>
          </a:xfrm>
          <a:prstGeom prst="line">
            <a:avLst/>
          </a:prstGeom>
          <a:noFill/>
          <a:ln w="101600" cap="flat" cmpd="sng">
            <a:solidFill>
              <a:srgbClr val="DAEEEB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rgbClr val="47585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8" name="AutoShape 21"/>
          <p:cNvSpPr/>
          <p:nvPr/>
        </p:nvSpPr>
        <p:spPr bwMode="auto">
          <a:xfrm>
            <a:off x="6808920" y="2013959"/>
            <a:ext cx="244843" cy="2448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rgbClr val="4758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9" name="AutoShape 22"/>
          <p:cNvSpPr/>
          <p:nvPr/>
        </p:nvSpPr>
        <p:spPr bwMode="auto">
          <a:xfrm>
            <a:off x="6846726" y="3501912"/>
            <a:ext cx="244843" cy="2448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rgbClr val="4758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50" name="AutoShape 23"/>
          <p:cNvSpPr/>
          <p:nvPr/>
        </p:nvSpPr>
        <p:spPr bwMode="auto">
          <a:xfrm>
            <a:off x="6895334" y="5172598"/>
            <a:ext cx="244843" cy="2448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rgbClr val="4758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51" name="AutoShape 24"/>
          <p:cNvSpPr/>
          <p:nvPr/>
        </p:nvSpPr>
        <p:spPr bwMode="auto">
          <a:xfrm>
            <a:off x="5134635" y="1409056"/>
            <a:ext cx="244843" cy="2448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rgbClr val="4758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52" name="AutoShape 25"/>
          <p:cNvSpPr/>
          <p:nvPr/>
        </p:nvSpPr>
        <p:spPr bwMode="auto">
          <a:xfrm>
            <a:off x="5114831" y="2906911"/>
            <a:ext cx="244843" cy="2448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rgbClr val="4758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53" name="AutoShape 26"/>
          <p:cNvSpPr/>
          <p:nvPr/>
        </p:nvSpPr>
        <p:spPr bwMode="auto">
          <a:xfrm>
            <a:off x="5105829" y="4596500"/>
            <a:ext cx="244843" cy="2448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gradFill flip="none" rotWithShape="1">
            <a:gsLst>
              <a:gs pos="0">
                <a:srgbClr val="DAEEEB">
                  <a:shade val="30000"/>
                  <a:satMod val="115000"/>
                </a:srgbClr>
              </a:gs>
              <a:gs pos="50000">
                <a:srgbClr val="DAEEEB">
                  <a:shade val="67500"/>
                  <a:satMod val="115000"/>
                </a:srgbClr>
              </a:gs>
              <a:gs pos="100000">
                <a:srgbClr val="DAEEE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rgbClr val="4758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54" name="TextBox 6"/>
          <p:cNvSpPr txBox="1"/>
          <p:nvPr/>
        </p:nvSpPr>
        <p:spPr>
          <a:xfrm>
            <a:off x="1186400" y="1068998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55" name="Content Placeholder 2"/>
          <p:cNvSpPr txBox="1"/>
          <p:nvPr/>
        </p:nvSpPr>
        <p:spPr>
          <a:xfrm>
            <a:off x="1186399" y="1515488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TextBox 6"/>
          <p:cNvSpPr txBox="1"/>
          <p:nvPr/>
        </p:nvSpPr>
        <p:spPr>
          <a:xfrm>
            <a:off x="1186400" y="2599264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57" name="Content Placeholder 2"/>
          <p:cNvSpPr txBox="1"/>
          <p:nvPr/>
        </p:nvSpPr>
        <p:spPr>
          <a:xfrm>
            <a:off x="1186399" y="3045754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TextBox 6"/>
          <p:cNvSpPr txBox="1"/>
          <p:nvPr/>
        </p:nvSpPr>
        <p:spPr>
          <a:xfrm>
            <a:off x="1192799" y="4116492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59" name="Content Placeholder 2"/>
          <p:cNvSpPr txBox="1"/>
          <p:nvPr/>
        </p:nvSpPr>
        <p:spPr>
          <a:xfrm>
            <a:off x="1192798" y="4562982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TextBox 6"/>
          <p:cNvSpPr txBox="1"/>
          <p:nvPr/>
        </p:nvSpPr>
        <p:spPr>
          <a:xfrm>
            <a:off x="8160794" y="1481768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8160793" y="1928258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2" name="TextBox 6"/>
          <p:cNvSpPr txBox="1"/>
          <p:nvPr/>
        </p:nvSpPr>
        <p:spPr>
          <a:xfrm>
            <a:off x="8160794" y="3012034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63" name="Content Placeholder 2"/>
          <p:cNvSpPr txBox="1"/>
          <p:nvPr/>
        </p:nvSpPr>
        <p:spPr>
          <a:xfrm>
            <a:off x="8160793" y="3458524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4" name="TextBox 6"/>
          <p:cNvSpPr txBox="1"/>
          <p:nvPr/>
        </p:nvSpPr>
        <p:spPr>
          <a:xfrm>
            <a:off x="8167193" y="4529262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65" name="Content Placeholder 2"/>
          <p:cNvSpPr txBox="1"/>
          <p:nvPr/>
        </p:nvSpPr>
        <p:spPr>
          <a:xfrm>
            <a:off x="8167192" y="4975752"/>
            <a:ext cx="2854313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9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1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8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19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899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949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5" grpId="0" build="p"/>
      <p:bldP spid="56" grpId="0" build="p"/>
      <p:bldP spid="57" grpId="0" build="p"/>
      <p:bldP spid="58" grpId="0" build="p"/>
      <p:bldP spid="59" grpId="0" build="p"/>
      <p:bldP spid="60" grpId="0" build="p"/>
      <p:bldP spid="61" grpId="0" build="p"/>
      <p:bldP spid="62" grpId="0" build="p"/>
      <p:bldP spid="63" grpId="0" build="p"/>
      <p:bldP spid="64" grpId="0" build="p"/>
      <p:bldP spid="6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28553" y="1014436"/>
            <a:ext cx="6361941" cy="1442457"/>
          </a:xfrm>
          <a:prstGeom prst="rect">
            <a:avLst/>
          </a:prstGeom>
          <a:solidFill>
            <a:srgbClr val="DCD0DE">
              <a:alpha val="56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60510" y="800706"/>
            <a:ext cx="4686911" cy="463551"/>
          </a:xfrm>
          <a:prstGeom prst="rect">
            <a:avLst/>
          </a:prstGeom>
          <a:solidFill>
            <a:srgbClr val="DAEEEB">
              <a:alpha val="7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37" name="六边形 36"/>
          <p:cNvSpPr/>
          <p:nvPr/>
        </p:nvSpPr>
        <p:spPr>
          <a:xfrm>
            <a:off x="1642513" y="2600907"/>
            <a:ext cx="1587263" cy="1368152"/>
          </a:xfrm>
          <a:prstGeom prst="hexagon">
            <a:avLst/>
          </a:prstGeom>
          <a:solidFill>
            <a:srgbClr val="DAEEEB"/>
          </a:solidFill>
          <a:ln w="25400" cap="flat" cmpd="sng" algn="ctr">
            <a:noFill/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+mn-ea"/>
            </a:endParaRPr>
          </a:p>
        </p:txBody>
      </p:sp>
      <p:cxnSp>
        <p:nvCxnSpPr>
          <p:cNvPr id="38" name="直接箭头连接符 37"/>
          <p:cNvCxnSpPr>
            <a:stCxn id="37" idx="5"/>
          </p:cNvCxnSpPr>
          <p:nvPr/>
        </p:nvCxnSpPr>
        <p:spPr>
          <a:xfrm flipV="1">
            <a:off x="2887693" y="1664803"/>
            <a:ext cx="1240860" cy="936104"/>
          </a:xfrm>
          <a:prstGeom prst="straightConnector1">
            <a:avLst/>
          </a:prstGeom>
          <a:noFill/>
          <a:ln w="9525" cap="flat" cmpd="sng" algn="ctr">
            <a:solidFill>
              <a:srgbClr val="DAEEEB"/>
            </a:solidFill>
            <a:prstDash val="solid"/>
            <a:tailEnd type="arrow"/>
          </a:ln>
          <a:effectLst/>
        </p:spPr>
      </p:cxnSp>
      <p:cxnSp>
        <p:nvCxnSpPr>
          <p:cNvPr id="39" name="直接箭头连接符 38"/>
          <p:cNvCxnSpPr>
            <a:stCxn id="37" idx="0"/>
          </p:cNvCxnSpPr>
          <p:nvPr/>
        </p:nvCxnSpPr>
        <p:spPr>
          <a:xfrm>
            <a:off x="3229776" y="3284981"/>
            <a:ext cx="898777" cy="0"/>
          </a:xfrm>
          <a:prstGeom prst="straightConnector1">
            <a:avLst/>
          </a:prstGeom>
          <a:noFill/>
          <a:ln w="9525" cap="flat" cmpd="sng" algn="ctr">
            <a:solidFill>
              <a:srgbClr val="DAEEEB"/>
            </a:solidFill>
            <a:prstDash val="solid"/>
            <a:tailEnd type="arrow"/>
          </a:ln>
          <a:effectLst/>
        </p:spPr>
      </p:cxnSp>
      <p:cxnSp>
        <p:nvCxnSpPr>
          <p:cNvPr id="66" name="直接箭头连接符 65"/>
          <p:cNvCxnSpPr>
            <a:stCxn id="37" idx="1"/>
          </p:cNvCxnSpPr>
          <p:nvPr/>
        </p:nvCxnSpPr>
        <p:spPr>
          <a:xfrm>
            <a:off x="2887693" y="3969059"/>
            <a:ext cx="1240860" cy="936104"/>
          </a:xfrm>
          <a:prstGeom prst="straightConnector1">
            <a:avLst/>
          </a:prstGeom>
          <a:noFill/>
          <a:ln w="9525" cap="flat" cmpd="sng" algn="ctr">
            <a:solidFill>
              <a:srgbClr val="DAEEEB"/>
            </a:solidFill>
            <a:prstDash val="solid"/>
            <a:tailEnd type="arrow"/>
          </a:ln>
          <a:effectLst/>
        </p:spPr>
      </p:cxnSp>
      <p:sp>
        <p:nvSpPr>
          <p:cNvPr id="67" name="矩形 66"/>
          <p:cNvSpPr/>
          <p:nvPr/>
        </p:nvSpPr>
        <p:spPr>
          <a:xfrm>
            <a:off x="4128553" y="2814637"/>
            <a:ext cx="6361941" cy="1442457"/>
          </a:xfrm>
          <a:prstGeom prst="rect">
            <a:avLst/>
          </a:prstGeom>
          <a:solidFill>
            <a:srgbClr val="DCD0DE">
              <a:alpha val="56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60510" y="2600906"/>
            <a:ext cx="4686911" cy="463551"/>
          </a:xfrm>
          <a:prstGeom prst="rect">
            <a:avLst/>
          </a:prstGeom>
          <a:solidFill>
            <a:srgbClr val="DAEEEB">
              <a:alpha val="7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28553" y="4614837"/>
            <a:ext cx="6361941" cy="1442457"/>
          </a:xfrm>
          <a:prstGeom prst="rect">
            <a:avLst/>
          </a:prstGeom>
          <a:solidFill>
            <a:srgbClr val="DCD0DE">
              <a:alpha val="56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60510" y="4401106"/>
            <a:ext cx="4686911" cy="463551"/>
          </a:xfrm>
          <a:prstGeom prst="rect">
            <a:avLst/>
          </a:prstGeom>
          <a:solidFill>
            <a:srgbClr val="DAEEEB">
              <a:alpha val="7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60" tIns="45729" rIns="91460" bIns="45729" rtlCol="0" anchor="ctr"/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71" name="TextBox 6"/>
          <p:cNvSpPr txBox="1"/>
          <p:nvPr/>
        </p:nvSpPr>
        <p:spPr>
          <a:xfrm>
            <a:off x="6234081" y="860318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72" name="Content Placeholder 2"/>
          <p:cNvSpPr txBox="1"/>
          <p:nvPr/>
        </p:nvSpPr>
        <p:spPr>
          <a:xfrm>
            <a:off x="5104660" y="1526976"/>
            <a:ext cx="4686911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3" name="TextBox 6"/>
          <p:cNvSpPr txBox="1"/>
          <p:nvPr/>
        </p:nvSpPr>
        <p:spPr>
          <a:xfrm>
            <a:off x="6234081" y="2635113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74" name="Content Placeholder 2"/>
          <p:cNvSpPr txBox="1"/>
          <p:nvPr/>
        </p:nvSpPr>
        <p:spPr>
          <a:xfrm>
            <a:off x="5104660" y="3301771"/>
            <a:ext cx="4686911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5" name="TextBox 6"/>
          <p:cNvSpPr txBox="1"/>
          <p:nvPr/>
        </p:nvSpPr>
        <p:spPr>
          <a:xfrm>
            <a:off x="6234081" y="4458450"/>
            <a:ext cx="1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Open Sans" panose="020B0606030504020204" pitchFamily="34" charset="0"/>
              </a:rPr>
              <a:t>请输入标题</a:t>
            </a:r>
            <a:endParaRPr lang="en-US" altLang="zh-CN" spc="300" dirty="0"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76" name="Content Placeholder 2"/>
          <p:cNvSpPr txBox="1"/>
          <p:nvPr/>
        </p:nvSpPr>
        <p:spPr>
          <a:xfrm>
            <a:off x="5104660" y="5066116"/>
            <a:ext cx="4686911" cy="89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请在此处输入具体描述内容，文字尽量言简意赅，说明意思即可，不必过于繁琐，注意版面的美观度。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Freeform: Shape 66"/>
          <p:cNvSpPr/>
          <p:nvPr/>
        </p:nvSpPr>
        <p:spPr bwMode="auto">
          <a:xfrm>
            <a:off x="2075234" y="2894778"/>
            <a:ext cx="660909" cy="7150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9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72" grpId="0" build="p"/>
      <p:bldP spid="73" grpId="0" build="p"/>
      <p:bldP spid="74" grpId="0" build="p"/>
      <p:bldP spid="75" grpId="0" build="p"/>
      <p:bldP spid="76" grpId="0" build="p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135528" y="2527852"/>
            <a:ext cx="5501148" cy="2005781"/>
          </a:xfrm>
          <a:prstGeom prst="rect">
            <a:avLst/>
          </a:prstGeom>
          <a:solidFill>
            <a:srgbClr val="DAEEE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45245" y="2166517"/>
            <a:ext cx="5501148" cy="2005781"/>
          </a:xfrm>
          <a:prstGeom prst="rect">
            <a:avLst/>
          </a:prstGeom>
          <a:solidFill>
            <a:srgbClr val="DAEEE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58178" y="2467942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请输入标题文字</a:t>
            </a:r>
            <a:endParaRPr lang="zh-CN" altLang="en-US" sz="3600" b="1" spc="3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5245" y="2227493"/>
            <a:ext cx="18091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11500" b="1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58178" y="3283542"/>
            <a:ext cx="4063183" cy="60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A60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Please replace text content, modify text content, or copy your content directly to this.</a:t>
            </a:r>
            <a:endParaRPr lang="zh-CN" altLang="en-US" sz="1200" dirty="0">
              <a:solidFill>
                <a:srgbClr val="4A60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当图网www.99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演示</Application>
  <PresentationFormat>宽屏</PresentationFormat>
  <Paragraphs>192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华文行楷</vt:lpstr>
      <vt:lpstr>微软雅黑</vt:lpstr>
      <vt:lpstr>幼圆</vt:lpstr>
      <vt:lpstr>Calibri</vt:lpstr>
      <vt:lpstr>Open Sans</vt:lpstr>
      <vt:lpstr>Segoe Print</vt:lpstr>
      <vt:lpstr>Lato</vt:lpstr>
      <vt:lpstr>MS PGothic</vt:lpstr>
      <vt:lpstr>等线</vt:lpstr>
      <vt:lpstr>Arial Unicode MS</vt:lpstr>
      <vt:lpstr>等线 Light</vt:lpstr>
      <vt:lpstr>当图网www.99ppt.com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当图网www.99ppt.com</dc:title>
  <dc:creator>当图网www.99ppt.com</dc:creator>
  <cp:lastModifiedBy>Casual </cp:lastModifiedBy>
  <cp:revision>30</cp:revision>
  <dcterms:created xsi:type="dcterms:W3CDTF">2019-08-01T02:00:00Z</dcterms:created>
  <dcterms:modified xsi:type="dcterms:W3CDTF">2022-04-25T12:49:42Z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6A1B513B90B84C49833DC6FE0AD69A90</vt:lpwstr>
  </property>
</Properties>
</file>