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62" r:id="rId6"/>
    <p:sldId id="263" r:id="rId7"/>
    <p:sldId id="264" r:id="rId8"/>
    <p:sldId id="265" r:id="rId9"/>
    <p:sldId id="259" r:id="rId10"/>
    <p:sldId id="266" r:id="rId11"/>
    <p:sldId id="267" r:id="rId12"/>
    <p:sldId id="268" r:id="rId13"/>
    <p:sldId id="260" r:id="rId14"/>
    <p:sldId id="269" r:id="rId15"/>
    <p:sldId id="270" r:id="rId16"/>
    <p:sldId id="271" r:id="rId17"/>
    <p:sldId id="261" r:id="rId18"/>
    <p:sldId id="272" r:id="rId19"/>
    <p:sldId id="273" r:id="rId20"/>
    <p:sldId id="274" r:id="rId21"/>
    <p:sldId id="257" r:id="rId22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EBE5"/>
    <a:srgbClr val="FEBFAB"/>
    <a:srgbClr val="FFE1DF"/>
    <a:srgbClr val="FCDF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6" autoAdjust="0"/>
    <p:restoredTop sz="95615" autoAdjust="0"/>
  </p:normalViewPr>
  <p:slideViewPr>
    <p:cSldViewPr snapToGrid="0">
      <p:cViewPr varScale="1">
        <p:scale>
          <a:sx n="76" d="100"/>
          <a:sy n="76" d="100"/>
        </p:scale>
        <p:origin x="114" y="5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gs" Target="tags/tag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10A66-ECC4-44A5-A1E1-D0E76BF448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5EB286-6FEF-4C42-A2EE-CD49B62ABDB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EB286-6FEF-4C42-A2EE-CD49B62ABD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EB286-6FEF-4C42-A2EE-CD49B62ABD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EB286-6FEF-4C42-A2EE-CD49B62ABD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EB286-6FEF-4C42-A2EE-CD49B62ABD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当图网 </a:t>
            </a:r>
            <a:r>
              <a:rPr lang="en-US" altLang="zh-CN" dirty="0" smtClean="0"/>
              <a:t>www.99ppt.com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EB286-6FEF-4C42-A2EE-CD49B62ABD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EB286-6FEF-4C42-A2EE-CD49B62ABD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EB286-6FEF-4C42-A2EE-CD49B62ABD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访问当图网  </a:t>
            </a:r>
            <a:r>
              <a:rPr lang="en-US" altLang="zh-CN" dirty="0" smtClean="0"/>
              <a:t>www.99ppt.com </a:t>
            </a:r>
            <a:r>
              <a:rPr lang="zh-CN" altLang="en-US" dirty="0" smtClean="0"/>
              <a:t>专业的模板网站 为您提供更多优质模板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EB286-6FEF-4C42-A2EE-CD49B62ABD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EB286-6FEF-4C42-A2EE-CD49B62ABD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当图网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EB286-6FEF-4C42-A2EE-CD49B62ABD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当图网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EB286-6FEF-4C42-A2EE-CD49B62ABD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EB286-6FEF-4C42-A2EE-CD49B62ABD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EB286-6FEF-4C42-A2EE-CD49B62ABD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EB286-6FEF-4C42-A2EE-CD49B62ABD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EB286-6FEF-4C42-A2EE-CD49B62ABD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EB286-6FEF-4C42-A2EE-CD49B62ABD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EB286-6FEF-4C42-A2EE-CD49B62ABD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EB286-6FEF-4C42-A2EE-CD49B62ABD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EB286-6FEF-4C42-A2EE-CD49B62ABD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22DB-1EF2-41E8-AF09-2AAA867CB7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6E93-0160-4855-9701-DBB6922F4B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22DB-1EF2-41E8-AF09-2AAA867CB7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6E93-0160-4855-9701-DBB6922F4B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22DB-1EF2-41E8-AF09-2AAA867CB7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6E93-0160-4855-9701-DBB6922F4B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22DB-1EF2-41E8-AF09-2AAA867CB7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6E93-0160-4855-9701-DBB6922F4B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22DB-1EF2-41E8-AF09-2AAA867CB7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6E93-0160-4855-9701-DBB6922F4B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22DB-1EF2-41E8-AF09-2AAA867CB7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6E93-0160-4855-9701-DBB6922F4B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22DB-1EF2-41E8-AF09-2AAA867CB7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6E93-0160-4855-9701-DBB6922F4B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22DB-1EF2-41E8-AF09-2AAA867CB7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6E93-0160-4855-9701-DBB6922F4B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22DB-1EF2-41E8-AF09-2AAA867CB7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6E93-0160-4855-9701-DBB6922F4B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022DB-1EF2-41E8-AF09-2AAA867CB7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06E93-0160-4855-9701-DBB6922F4B9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4"/>
          <p:cNvSpPr>
            <a:spLocks noChangeArrowheads="1"/>
          </p:cNvSpPr>
          <p:nvPr/>
        </p:nvSpPr>
        <p:spPr bwMode="auto">
          <a:xfrm>
            <a:off x="3289300" y="2299290"/>
            <a:ext cx="5842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>
              <a:buFont typeface="Arial" panose="020B0604020202020204" pitchFamily="34" charset="0"/>
              <a:buNone/>
            </a:pPr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Academic Papers Powerpoint Template</a:t>
            </a:r>
            <a:endParaRPr lang="zh-CN" altLang="en-US" sz="280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5" name="矩形 5"/>
          <p:cNvSpPr>
            <a:spLocks noChangeArrowheads="1"/>
          </p:cNvSpPr>
          <p:nvPr/>
        </p:nvSpPr>
        <p:spPr bwMode="auto">
          <a:xfrm>
            <a:off x="1980725" y="2841605"/>
            <a:ext cx="835120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5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开题报告、论文答辩模板</a:t>
            </a:r>
            <a:endParaRPr lang="en-US" sz="54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6607175" y="4139202"/>
            <a:ext cx="22113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  <a:tabLst>
                <a:tab pos="144145" algn="l"/>
                <a:tab pos="1079500" algn="l"/>
              </a:tabLst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时   间：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20XX.05.22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  <a:tabLst>
                <a:tab pos="144145" algn="l"/>
                <a:tab pos="1079500" algn="l"/>
              </a:tabLst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专   业：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XXXX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4262438" y="4139202"/>
            <a:ext cx="22907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  <a:tabLst>
                <a:tab pos="144145" algn="l"/>
                <a:tab pos="1079500" algn="l"/>
              </a:tabLst>
            </a:pP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导   师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：当图网</a:t>
            </a:r>
            <a:endParaRPr lang="zh-CN" altLang="en-US" sz="16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  <a:tabLst>
                <a:tab pos="144145" algn="l"/>
                <a:tab pos="1079500" algn="l"/>
              </a:tabLst>
            </a:pP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答辩人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：当小图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占位符 2"/>
          <p:cNvSpPr txBox="1"/>
          <p:nvPr/>
        </p:nvSpPr>
        <p:spPr>
          <a:xfrm>
            <a:off x="2415396" y="3688610"/>
            <a:ext cx="7589808" cy="572638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>
                <a:solidFill>
                  <a:srgbClr val="FF0000"/>
                </a:solidFill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《</a:t>
            </a:r>
            <a:r>
              <a:rPr kumimoji="1" lang="zh-CN" alt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请在此处添加你的论文题目</a:t>
            </a:r>
            <a:r>
              <a:rPr kumimoji="1" lang="en-US" altLang="zh-CN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》</a:t>
            </a:r>
            <a:endParaRPr kumimoji="1" lang="zh-CN" altLang="en-US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auto">
          <a:xfrm>
            <a:off x="3816351" y="2483910"/>
            <a:ext cx="529167" cy="529167"/>
          </a:xfrm>
          <a:prstGeom prst="ellipse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5831418" y="2483910"/>
            <a:ext cx="529167" cy="529167"/>
          </a:xfrm>
          <a:prstGeom prst="ellipse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7863418" y="2483910"/>
            <a:ext cx="529167" cy="529167"/>
          </a:xfrm>
          <a:prstGeom prst="ellipse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9884834" y="2483910"/>
            <a:ext cx="529167" cy="529167"/>
          </a:xfrm>
          <a:prstGeom prst="ellipse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1794934" y="2483910"/>
            <a:ext cx="529167" cy="529167"/>
          </a:xfrm>
          <a:prstGeom prst="ellipse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7" name="组 7"/>
          <p:cNvGrpSpPr/>
          <p:nvPr/>
        </p:nvGrpSpPr>
        <p:grpSpPr>
          <a:xfrm>
            <a:off x="872067" y="1584326"/>
            <a:ext cx="10443634" cy="2364317"/>
            <a:chOff x="872067" y="1584326"/>
            <a:chExt cx="10443634" cy="2364317"/>
          </a:xfrm>
          <a:solidFill>
            <a:srgbClr val="B6EBE5"/>
          </a:solidFill>
        </p:grpSpPr>
        <p:sp>
          <p:nvSpPr>
            <p:cNvPr id="8" name="Freeform 11"/>
            <p:cNvSpPr/>
            <p:nvPr/>
          </p:nvSpPr>
          <p:spPr bwMode="auto">
            <a:xfrm>
              <a:off x="872067" y="2767543"/>
              <a:ext cx="2353733" cy="1181100"/>
            </a:xfrm>
            <a:custGeom>
              <a:avLst/>
              <a:gdLst>
                <a:gd name="T0" fmla="*/ 336 w 673"/>
                <a:gd name="T1" fmla="*/ 241 h 336"/>
                <a:gd name="T2" fmla="*/ 95 w 673"/>
                <a:gd name="T3" fmla="*/ 0 h 336"/>
                <a:gd name="T4" fmla="*/ 0 w 673"/>
                <a:gd name="T5" fmla="*/ 0 h 336"/>
                <a:gd name="T6" fmla="*/ 336 w 673"/>
                <a:gd name="T7" fmla="*/ 336 h 336"/>
                <a:gd name="T8" fmla="*/ 673 w 673"/>
                <a:gd name="T9" fmla="*/ 0 h 336"/>
                <a:gd name="T10" fmla="*/ 578 w 673"/>
                <a:gd name="T11" fmla="*/ 0 h 336"/>
                <a:gd name="T12" fmla="*/ 336 w 673"/>
                <a:gd name="T13" fmla="*/ 241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336">
                  <a:moveTo>
                    <a:pt x="336" y="241"/>
                  </a:moveTo>
                  <a:cubicBezTo>
                    <a:pt x="203" y="241"/>
                    <a:pt x="95" y="133"/>
                    <a:pt x="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6"/>
                    <a:pt x="150" y="336"/>
                    <a:pt x="336" y="336"/>
                  </a:cubicBezTo>
                  <a:cubicBezTo>
                    <a:pt x="522" y="336"/>
                    <a:pt x="673" y="186"/>
                    <a:pt x="673" y="0"/>
                  </a:cubicBezTo>
                  <a:cubicBezTo>
                    <a:pt x="578" y="0"/>
                    <a:pt x="578" y="0"/>
                    <a:pt x="578" y="0"/>
                  </a:cubicBezTo>
                  <a:cubicBezTo>
                    <a:pt x="578" y="133"/>
                    <a:pt x="470" y="241"/>
                    <a:pt x="336" y="241"/>
                  </a:cubicBezTo>
                  <a:close/>
                </a:path>
              </a:pathLst>
            </a:custGeom>
            <a:grpFill/>
            <a:ln>
              <a:solidFill>
                <a:srgbClr val="B6EBE5"/>
              </a:solidFill>
            </a:ln>
          </p:spPr>
          <p:txBody>
            <a:bodyPr/>
            <a:lstStyle/>
            <a:p>
              <a:endParaRPr lang="zh-CN" altLang="en-US" sz="24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" name="Freeform 12"/>
            <p:cNvSpPr/>
            <p:nvPr/>
          </p:nvSpPr>
          <p:spPr bwMode="auto">
            <a:xfrm>
              <a:off x="2893484" y="1584326"/>
              <a:ext cx="2353733" cy="1183217"/>
            </a:xfrm>
            <a:custGeom>
              <a:avLst/>
              <a:gdLst>
                <a:gd name="T0" fmla="*/ 337 w 673"/>
                <a:gd name="T1" fmla="*/ 0 h 337"/>
                <a:gd name="T2" fmla="*/ 0 w 673"/>
                <a:gd name="T3" fmla="*/ 337 h 337"/>
                <a:gd name="T4" fmla="*/ 95 w 673"/>
                <a:gd name="T5" fmla="*/ 337 h 337"/>
                <a:gd name="T6" fmla="*/ 337 w 673"/>
                <a:gd name="T7" fmla="*/ 95 h 337"/>
                <a:gd name="T8" fmla="*/ 578 w 673"/>
                <a:gd name="T9" fmla="*/ 337 h 337"/>
                <a:gd name="T10" fmla="*/ 673 w 673"/>
                <a:gd name="T11" fmla="*/ 337 h 337"/>
                <a:gd name="T12" fmla="*/ 337 w 673"/>
                <a:gd name="T13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337">
                  <a:moveTo>
                    <a:pt x="337" y="0"/>
                  </a:moveTo>
                  <a:cubicBezTo>
                    <a:pt x="151" y="0"/>
                    <a:pt x="0" y="151"/>
                    <a:pt x="0" y="337"/>
                  </a:cubicBezTo>
                  <a:cubicBezTo>
                    <a:pt x="95" y="337"/>
                    <a:pt x="95" y="337"/>
                    <a:pt x="95" y="337"/>
                  </a:cubicBezTo>
                  <a:cubicBezTo>
                    <a:pt x="95" y="203"/>
                    <a:pt x="203" y="95"/>
                    <a:pt x="337" y="95"/>
                  </a:cubicBezTo>
                  <a:cubicBezTo>
                    <a:pt x="470" y="95"/>
                    <a:pt x="578" y="203"/>
                    <a:pt x="578" y="337"/>
                  </a:cubicBezTo>
                  <a:cubicBezTo>
                    <a:pt x="673" y="337"/>
                    <a:pt x="673" y="337"/>
                    <a:pt x="673" y="337"/>
                  </a:cubicBezTo>
                  <a:cubicBezTo>
                    <a:pt x="673" y="151"/>
                    <a:pt x="523" y="0"/>
                    <a:pt x="337" y="0"/>
                  </a:cubicBezTo>
                  <a:close/>
                </a:path>
              </a:pathLst>
            </a:custGeom>
            <a:grpFill/>
            <a:ln>
              <a:solidFill>
                <a:srgbClr val="B6EBE5"/>
              </a:solidFill>
            </a:ln>
          </p:spPr>
          <p:txBody>
            <a:bodyPr/>
            <a:lstStyle/>
            <a:p>
              <a:endParaRPr lang="zh-CN" altLang="en-US" sz="24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" name="Freeform 13"/>
            <p:cNvSpPr/>
            <p:nvPr/>
          </p:nvSpPr>
          <p:spPr bwMode="auto">
            <a:xfrm>
              <a:off x="4914900" y="2767543"/>
              <a:ext cx="2355851" cy="1181100"/>
            </a:xfrm>
            <a:custGeom>
              <a:avLst/>
              <a:gdLst>
                <a:gd name="T0" fmla="*/ 337 w 674"/>
                <a:gd name="T1" fmla="*/ 241 h 336"/>
                <a:gd name="T2" fmla="*/ 95 w 674"/>
                <a:gd name="T3" fmla="*/ 0 h 336"/>
                <a:gd name="T4" fmla="*/ 0 w 674"/>
                <a:gd name="T5" fmla="*/ 0 h 336"/>
                <a:gd name="T6" fmla="*/ 337 w 674"/>
                <a:gd name="T7" fmla="*/ 336 h 336"/>
                <a:gd name="T8" fmla="*/ 674 w 674"/>
                <a:gd name="T9" fmla="*/ 0 h 336"/>
                <a:gd name="T10" fmla="*/ 579 w 674"/>
                <a:gd name="T11" fmla="*/ 0 h 336"/>
                <a:gd name="T12" fmla="*/ 337 w 674"/>
                <a:gd name="T13" fmla="*/ 241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4" h="336">
                  <a:moveTo>
                    <a:pt x="337" y="241"/>
                  </a:moveTo>
                  <a:cubicBezTo>
                    <a:pt x="204" y="241"/>
                    <a:pt x="95" y="133"/>
                    <a:pt x="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6"/>
                    <a:pt x="151" y="336"/>
                    <a:pt x="337" y="336"/>
                  </a:cubicBezTo>
                  <a:cubicBezTo>
                    <a:pt x="523" y="336"/>
                    <a:pt x="674" y="186"/>
                    <a:pt x="674" y="0"/>
                  </a:cubicBezTo>
                  <a:cubicBezTo>
                    <a:pt x="579" y="0"/>
                    <a:pt x="579" y="0"/>
                    <a:pt x="579" y="0"/>
                  </a:cubicBezTo>
                  <a:cubicBezTo>
                    <a:pt x="579" y="133"/>
                    <a:pt x="471" y="241"/>
                    <a:pt x="337" y="241"/>
                  </a:cubicBezTo>
                  <a:close/>
                </a:path>
              </a:pathLst>
            </a:custGeom>
            <a:grpFill/>
            <a:ln>
              <a:solidFill>
                <a:srgbClr val="B6EBE5"/>
              </a:solidFill>
            </a:ln>
          </p:spPr>
          <p:txBody>
            <a:bodyPr/>
            <a:lstStyle/>
            <a:p>
              <a:endParaRPr lang="zh-CN" altLang="en-US" sz="24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" name="Freeform 14"/>
            <p:cNvSpPr/>
            <p:nvPr/>
          </p:nvSpPr>
          <p:spPr bwMode="auto">
            <a:xfrm>
              <a:off x="6938434" y="1584326"/>
              <a:ext cx="2353733" cy="1183217"/>
            </a:xfrm>
            <a:custGeom>
              <a:avLst/>
              <a:gdLst>
                <a:gd name="T0" fmla="*/ 336 w 673"/>
                <a:gd name="T1" fmla="*/ 0 h 337"/>
                <a:gd name="T2" fmla="*/ 0 w 673"/>
                <a:gd name="T3" fmla="*/ 337 h 337"/>
                <a:gd name="T4" fmla="*/ 95 w 673"/>
                <a:gd name="T5" fmla="*/ 337 h 337"/>
                <a:gd name="T6" fmla="*/ 336 w 673"/>
                <a:gd name="T7" fmla="*/ 95 h 337"/>
                <a:gd name="T8" fmla="*/ 578 w 673"/>
                <a:gd name="T9" fmla="*/ 337 h 337"/>
                <a:gd name="T10" fmla="*/ 673 w 673"/>
                <a:gd name="T11" fmla="*/ 337 h 337"/>
                <a:gd name="T12" fmla="*/ 336 w 673"/>
                <a:gd name="T13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337">
                  <a:moveTo>
                    <a:pt x="336" y="0"/>
                  </a:moveTo>
                  <a:cubicBezTo>
                    <a:pt x="150" y="0"/>
                    <a:pt x="0" y="151"/>
                    <a:pt x="0" y="337"/>
                  </a:cubicBezTo>
                  <a:cubicBezTo>
                    <a:pt x="95" y="337"/>
                    <a:pt x="95" y="337"/>
                    <a:pt x="95" y="337"/>
                  </a:cubicBezTo>
                  <a:cubicBezTo>
                    <a:pt x="95" y="203"/>
                    <a:pt x="203" y="95"/>
                    <a:pt x="336" y="95"/>
                  </a:cubicBezTo>
                  <a:cubicBezTo>
                    <a:pt x="470" y="95"/>
                    <a:pt x="578" y="203"/>
                    <a:pt x="578" y="337"/>
                  </a:cubicBezTo>
                  <a:cubicBezTo>
                    <a:pt x="673" y="337"/>
                    <a:pt x="673" y="337"/>
                    <a:pt x="673" y="337"/>
                  </a:cubicBezTo>
                  <a:cubicBezTo>
                    <a:pt x="673" y="151"/>
                    <a:pt x="522" y="0"/>
                    <a:pt x="336" y="0"/>
                  </a:cubicBezTo>
                  <a:close/>
                </a:path>
              </a:pathLst>
            </a:custGeom>
            <a:grpFill/>
            <a:ln>
              <a:solidFill>
                <a:srgbClr val="B6EBE5"/>
              </a:solidFill>
            </a:ln>
          </p:spPr>
          <p:txBody>
            <a:bodyPr/>
            <a:lstStyle/>
            <a:p>
              <a:endParaRPr lang="zh-CN" altLang="en-US" sz="24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" name="Freeform 15"/>
            <p:cNvSpPr/>
            <p:nvPr/>
          </p:nvSpPr>
          <p:spPr bwMode="auto">
            <a:xfrm>
              <a:off x="8959852" y="2767543"/>
              <a:ext cx="2355849" cy="1181100"/>
            </a:xfrm>
            <a:custGeom>
              <a:avLst/>
              <a:gdLst>
                <a:gd name="T0" fmla="*/ 337 w 674"/>
                <a:gd name="T1" fmla="*/ 241 h 336"/>
                <a:gd name="T2" fmla="*/ 95 w 674"/>
                <a:gd name="T3" fmla="*/ 0 h 336"/>
                <a:gd name="T4" fmla="*/ 0 w 674"/>
                <a:gd name="T5" fmla="*/ 0 h 336"/>
                <a:gd name="T6" fmla="*/ 337 w 674"/>
                <a:gd name="T7" fmla="*/ 336 h 336"/>
                <a:gd name="T8" fmla="*/ 674 w 674"/>
                <a:gd name="T9" fmla="*/ 0 h 336"/>
                <a:gd name="T10" fmla="*/ 579 w 674"/>
                <a:gd name="T11" fmla="*/ 0 h 336"/>
                <a:gd name="T12" fmla="*/ 337 w 674"/>
                <a:gd name="T13" fmla="*/ 241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4" h="336">
                  <a:moveTo>
                    <a:pt x="337" y="241"/>
                  </a:moveTo>
                  <a:cubicBezTo>
                    <a:pt x="203" y="241"/>
                    <a:pt x="95" y="133"/>
                    <a:pt x="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6"/>
                    <a:pt x="151" y="336"/>
                    <a:pt x="337" y="336"/>
                  </a:cubicBezTo>
                  <a:cubicBezTo>
                    <a:pt x="523" y="336"/>
                    <a:pt x="674" y="186"/>
                    <a:pt x="674" y="0"/>
                  </a:cubicBezTo>
                  <a:cubicBezTo>
                    <a:pt x="579" y="0"/>
                    <a:pt x="579" y="0"/>
                    <a:pt x="579" y="0"/>
                  </a:cubicBezTo>
                  <a:cubicBezTo>
                    <a:pt x="579" y="133"/>
                    <a:pt x="470" y="241"/>
                    <a:pt x="337" y="241"/>
                  </a:cubicBezTo>
                  <a:close/>
                </a:path>
              </a:pathLst>
            </a:custGeom>
            <a:grpFill/>
            <a:ln>
              <a:solidFill>
                <a:srgbClr val="B6EBE5"/>
              </a:solidFill>
            </a:ln>
          </p:spPr>
          <p:txBody>
            <a:bodyPr/>
            <a:lstStyle/>
            <a:p>
              <a:endParaRPr lang="zh-CN" altLang="en-US" sz="240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3" name="组 13"/>
          <p:cNvGrpSpPr/>
          <p:nvPr/>
        </p:nvGrpSpPr>
        <p:grpSpPr>
          <a:xfrm>
            <a:off x="872067" y="1592793"/>
            <a:ext cx="10443634" cy="2355850"/>
            <a:chOff x="872067" y="1592793"/>
            <a:chExt cx="10443634" cy="2355850"/>
          </a:xfrm>
          <a:solidFill>
            <a:srgbClr val="FEBFAB"/>
          </a:solidFill>
        </p:grpSpPr>
        <p:sp>
          <p:nvSpPr>
            <p:cNvPr id="14" name="Freeform 16"/>
            <p:cNvSpPr/>
            <p:nvPr/>
          </p:nvSpPr>
          <p:spPr bwMode="auto">
            <a:xfrm>
              <a:off x="872067" y="1592793"/>
              <a:ext cx="2353733" cy="1183217"/>
            </a:xfrm>
            <a:custGeom>
              <a:avLst/>
              <a:gdLst>
                <a:gd name="T0" fmla="*/ 336 w 673"/>
                <a:gd name="T1" fmla="*/ 0 h 337"/>
                <a:gd name="T2" fmla="*/ 0 w 673"/>
                <a:gd name="T3" fmla="*/ 337 h 337"/>
                <a:gd name="T4" fmla="*/ 95 w 673"/>
                <a:gd name="T5" fmla="*/ 337 h 337"/>
                <a:gd name="T6" fmla="*/ 336 w 673"/>
                <a:gd name="T7" fmla="*/ 95 h 337"/>
                <a:gd name="T8" fmla="*/ 578 w 673"/>
                <a:gd name="T9" fmla="*/ 337 h 337"/>
                <a:gd name="T10" fmla="*/ 673 w 673"/>
                <a:gd name="T11" fmla="*/ 337 h 337"/>
                <a:gd name="T12" fmla="*/ 336 w 673"/>
                <a:gd name="T13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337">
                  <a:moveTo>
                    <a:pt x="336" y="0"/>
                  </a:moveTo>
                  <a:cubicBezTo>
                    <a:pt x="150" y="0"/>
                    <a:pt x="0" y="151"/>
                    <a:pt x="0" y="337"/>
                  </a:cubicBezTo>
                  <a:cubicBezTo>
                    <a:pt x="95" y="337"/>
                    <a:pt x="95" y="337"/>
                    <a:pt x="95" y="337"/>
                  </a:cubicBezTo>
                  <a:cubicBezTo>
                    <a:pt x="95" y="203"/>
                    <a:pt x="203" y="95"/>
                    <a:pt x="336" y="95"/>
                  </a:cubicBezTo>
                  <a:cubicBezTo>
                    <a:pt x="470" y="95"/>
                    <a:pt x="578" y="203"/>
                    <a:pt x="578" y="337"/>
                  </a:cubicBezTo>
                  <a:cubicBezTo>
                    <a:pt x="673" y="337"/>
                    <a:pt x="673" y="337"/>
                    <a:pt x="673" y="337"/>
                  </a:cubicBezTo>
                  <a:cubicBezTo>
                    <a:pt x="673" y="151"/>
                    <a:pt x="522" y="0"/>
                    <a:pt x="336" y="0"/>
                  </a:cubicBezTo>
                  <a:close/>
                </a:path>
              </a:pathLst>
            </a:custGeom>
            <a:grpFill/>
            <a:ln>
              <a:solidFill>
                <a:srgbClr val="FEBFAB"/>
              </a:solidFill>
            </a:ln>
          </p:spPr>
          <p:txBody>
            <a:bodyPr/>
            <a:lstStyle/>
            <a:p>
              <a:endParaRPr lang="zh-CN" altLang="en-US" sz="24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" name="Freeform 17"/>
            <p:cNvSpPr/>
            <p:nvPr/>
          </p:nvSpPr>
          <p:spPr bwMode="auto">
            <a:xfrm>
              <a:off x="2893484" y="2767543"/>
              <a:ext cx="2353733" cy="1181100"/>
            </a:xfrm>
            <a:custGeom>
              <a:avLst/>
              <a:gdLst>
                <a:gd name="T0" fmla="*/ 337 w 673"/>
                <a:gd name="T1" fmla="*/ 241 h 336"/>
                <a:gd name="T2" fmla="*/ 95 w 673"/>
                <a:gd name="T3" fmla="*/ 0 h 336"/>
                <a:gd name="T4" fmla="*/ 0 w 673"/>
                <a:gd name="T5" fmla="*/ 0 h 336"/>
                <a:gd name="T6" fmla="*/ 337 w 673"/>
                <a:gd name="T7" fmla="*/ 336 h 336"/>
                <a:gd name="T8" fmla="*/ 673 w 673"/>
                <a:gd name="T9" fmla="*/ 0 h 336"/>
                <a:gd name="T10" fmla="*/ 578 w 673"/>
                <a:gd name="T11" fmla="*/ 0 h 336"/>
                <a:gd name="T12" fmla="*/ 337 w 673"/>
                <a:gd name="T13" fmla="*/ 241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336">
                  <a:moveTo>
                    <a:pt x="337" y="241"/>
                  </a:moveTo>
                  <a:cubicBezTo>
                    <a:pt x="203" y="241"/>
                    <a:pt x="95" y="133"/>
                    <a:pt x="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6"/>
                    <a:pt x="151" y="336"/>
                    <a:pt x="337" y="336"/>
                  </a:cubicBezTo>
                  <a:cubicBezTo>
                    <a:pt x="523" y="336"/>
                    <a:pt x="673" y="186"/>
                    <a:pt x="673" y="0"/>
                  </a:cubicBezTo>
                  <a:cubicBezTo>
                    <a:pt x="578" y="0"/>
                    <a:pt x="578" y="0"/>
                    <a:pt x="578" y="0"/>
                  </a:cubicBezTo>
                  <a:cubicBezTo>
                    <a:pt x="578" y="133"/>
                    <a:pt x="470" y="241"/>
                    <a:pt x="337" y="241"/>
                  </a:cubicBezTo>
                  <a:close/>
                </a:path>
              </a:pathLst>
            </a:custGeom>
            <a:grpFill/>
            <a:ln>
              <a:solidFill>
                <a:srgbClr val="FEBFAB"/>
              </a:solidFill>
            </a:ln>
          </p:spPr>
          <p:txBody>
            <a:bodyPr/>
            <a:lstStyle/>
            <a:p>
              <a:endParaRPr lang="zh-CN" altLang="en-US" sz="24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" name="Freeform 18"/>
            <p:cNvSpPr/>
            <p:nvPr/>
          </p:nvSpPr>
          <p:spPr bwMode="auto">
            <a:xfrm>
              <a:off x="4914900" y="1592793"/>
              <a:ext cx="2355851" cy="1183217"/>
            </a:xfrm>
            <a:custGeom>
              <a:avLst/>
              <a:gdLst>
                <a:gd name="T0" fmla="*/ 337 w 674"/>
                <a:gd name="T1" fmla="*/ 0 h 337"/>
                <a:gd name="T2" fmla="*/ 0 w 674"/>
                <a:gd name="T3" fmla="*/ 337 h 337"/>
                <a:gd name="T4" fmla="*/ 95 w 674"/>
                <a:gd name="T5" fmla="*/ 337 h 337"/>
                <a:gd name="T6" fmla="*/ 337 w 674"/>
                <a:gd name="T7" fmla="*/ 95 h 337"/>
                <a:gd name="T8" fmla="*/ 579 w 674"/>
                <a:gd name="T9" fmla="*/ 337 h 337"/>
                <a:gd name="T10" fmla="*/ 674 w 674"/>
                <a:gd name="T11" fmla="*/ 337 h 337"/>
                <a:gd name="T12" fmla="*/ 337 w 674"/>
                <a:gd name="T13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4" h="337">
                  <a:moveTo>
                    <a:pt x="337" y="0"/>
                  </a:moveTo>
                  <a:cubicBezTo>
                    <a:pt x="151" y="0"/>
                    <a:pt x="0" y="151"/>
                    <a:pt x="0" y="337"/>
                  </a:cubicBezTo>
                  <a:cubicBezTo>
                    <a:pt x="95" y="337"/>
                    <a:pt x="95" y="337"/>
                    <a:pt x="95" y="337"/>
                  </a:cubicBezTo>
                  <a:cubicBezTo>
                    <a:pt x="95" y="203"/>
                    <a:pt x="204" y="95"/>
                    <a:pt x="337" y="95"/>
                  </a:cubicBezTo>
                  <a:cubicBezTo>
                    <a:pt x="471" y="95"/>
                    <a:pt x="579" y="203"/>
                    <a:pt x="579" y="337"/>
                  </a:cubicBezTo>
                  <a:cubicBezTo>
                    <a:pt x="674" y="337"/>
                    <a:pt x="674" y="337"/>
                    <a:pt x="674" y="337"/>
                  </a:cubicBez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grpFill/>
            <a:ln>
              <a:solidFill>
                <a:srgbClr val="FEBFAB"/>
              </a:solidFill>
            </a:ln>
          </p:spPr>
          <p:txBody>
            <a:bodyPr/>
            <a:lstStyle/>
            <a:p>
              <a:endParaRPr lang="zh-CN" altLang="en-US" sz="24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7" name="Freeform 19"/>
            <p:cNvSpPr/>
            <p:nvPr/>
          </p:nvSpPr>
          <p:spPr bwMode="auto">
            <a:xfrm>
              <a:off x="6938434" y="2767543"/>
              <a:ext cx="2353733" cy="1181100"/>
            </a:xfrm>
            <a:custGeom>
              <a:avLst/>
              <a:gdLst>
                <a:gd name="T0" fmla="*/ 336 w 673"/>
                <a:gd name="T1" fmla="*/ 241 h 336"/>
                <a:gd name="T2" fmla="*/ 95 w 673"/>
                <a:gd name="T3" fmla="*/ 0 h 336"/>
                <a:gd name="T4" fmla="*/ 0 w 673"/>
                <a:gd name="T5" fmla="*/ 0 h 336"/>
                <a:gd name="T6" fmla="*/ 336 w 673"/>
                <a:gd name="T7" fmla="*/ 336 h 336"/>
                <a:gd name="T8" fmla="*/ 673 w 673"/>
                <a:gd name="T9" fmla="*/ 0 h 336"/>
                <a:gd name="T10" fmla="*/ 578 w 673"/>
                <a:gd name="T11" fmla="*/ 0 h 336"/>
                <a:gd name="T12" fmla="*/ 336 w 673"/>
                <a:gd name="T13" fmla="*/ 241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336">
                  <a:moveTo>
                    <a:pt x="336" y="241"/>
                  </a:moveTo>
                  <a:cubicBezTo>
                    <a:pt x="203" y="241"/>
                    <a:pt x="95" y="133"/>
                    <a:pt x="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6"/>
                    <a:pt x="150" y="336"/>
                    <a:pt x="336" y="336"/>
                  </a:cubicBezTo>
                  <a:cubicBezTo>
                    <a:pt x="522" y="336"/>
                    <a:pt x="673" y="186"/>
                    <a:pt x="673" y="0"/>
                  </a:cubicBezTo>
                  <a:cubicBezTo>
                    <a:pt x="578" y="0"/>
                    <a:pt x="578" y="0"/>
                    <a:pt x="578" y="0"/>
                  </a:cubicBezTo>
                  <a:cubicBezTo>
                    <a:pt x="578" y="133"/>
                    <a:pt x="470" y="241"/>
                    <a:pt x="336" y="241"/>
                  </a:cubicBezTo>
                  <a:close/>
                </a:path>
              </a:pathLst>
            </a:custGeom>
            <a:grpFill/>
            <a:ln>
              <a:solidFill>
                <a:srgbClr val="FEBFAB"/>
              </a:solidFill>
            </a:ln>
          </p:spPr>
          <p:txBody>
            <a:bodyPr/>
            <a:lstStyle/>
            <a:p>
              <a:endParaRPr lang="zh-CN" altLang="en-US" sz="24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" name="Freeform 20"/>
            <p:cNvSpPr/>
            <p:nvPr/>
          </p:nvSpPr>
          <p:spPr bwMode="auto">
            <a:xfrm>
              <a:off x="8959852" y="1592793"/>
              <a:ext cx="2355849" cy="1183217"/>
            </a:xfrm>
            <a:custGeom>
              <a:avLst/>
              <a:gdLst>
                <a:gd name="T0" fmla="*/ 337 w 674"/>
                <a:gd name="T1" fmla="*/ 0 h 337"/>
                <a:gd name="T2" fmla="*/ 0 w 674"/>
                <a:gd name="T3" fmla="*/ 337 h 337"/>
                <a:gd name="T4" fmla="*/ 95 w 674"/>
                <a:gd name="T5" fmla="*/ 337 h 337"/>
                <a:gd name="T6" fmla="*/ 337 w 674"/>
                <a:gd name="T7" fmla="*/ 95 h 337"/>
                <a:gd name="T8" fmla="*/ 579 w 674"/>
                <a:gd name="T9" fmla="*/ 337 h 337"/>
                <a:gd name="T10" fmla="*/ 674 w 674"/>
                <a:gd name="T11" fmla="*/ 337 h 337"/>
                <a:gd name="T12" fmla="*/ 337 w 674"/>
                <a:gd name="T13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4" h="337">
                  <a:moveTo>
                    <a:pt x="337" y="0"/>
                  </a:moveTo>
                  <a:cubicBezTo>
                    <a:pt x="151" y="0"/>
                    <a:pt x="0" y="151"/>
                    <a:pt x="0" y="337"/>
                  </a:cubicBezTo>
                  <a:cubicBezTo>
                    <a:pt x="95" y="337"/>
                    <a:pt x="95" y="337"/>
                    <a:pt x="95" y="337"/>
                  </a:cubicBezTo>
                  <a:cubicBezTo>
                    <a:pt x="95" y="203"/>
                    <a:pt x="203" y="95"/>
                    <a:pt x="337" y="95"/>
                  </a:cubicBezTo>
                  <a:cubicBezTo>
                    <a:pt x="470" y="95"/>
                    <a:pt x="579" y="203"/>
                    <a:pt x="579" y="337"/>
                  </a:cubicBezTo>
                  <a:cubicBezTo>
                    <a:pt x="674" y="337"/>
                    <a:pt x="674" y="337"/>
                    <a:pt x="674" y="337"/>
                  </a:cubicBez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grpFill/>
            <a:ln>
              <a:solidFill>
                <a:srgbClr val="FEBFAB"/>
              </a:solidFill>
            </a:ln>
          </p:spPr>
          <p:txBody>
            <a:bodyPr/>
            <a:lstStyle/>
            <a:p>
              <a:endParaRPr lang="zh-CN" altLang="en-US" sz="240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9" name="Group 21"/>
          <p:cNvGrpSpPr/>
          <p:nvPr/>
        </p:nvGrpSpPr>
        <p:grpSpPr bwMode="auto">
          <a:xfrm>
            <a:off x="10052051" y="2689225"/>
            <a:ext cx="188383" cy="137584"/>
            <a:chOff x="0" y="0"/>
            <a:chExt cx="89" cy="65"/>
          </a:xfrm>
        </p:grpSpPr>
        <p:sp>
          <p:nvSpPr>
            <p:cNvPr id="20" name="Oval 22"/>
            <p:cNvSpPr>
              <a:spLocks noChangeArrowheads="1"/>
            </p:cNvSpPr>
            <p:nvPr/>
          </p:nvSpPr>
          <p:spPr bwMode="auto">
            <a:xfrm>
              <a:off x="32" y="23"/>
              <a:ext cx="26" cy="2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" name="Freeform 23"/>
            <p:cNvSpPr>
              <a:spLocks noEditPoints="1"/>
            </p:cNvSpPr>
            <p:nvPr/>
          </p:nvSpPr>
          <p:spPr bwMode="auto">
            <a:xfrm>
              <a:off x="0" y="0"/>
              <a:ext cx="89" cy="65"/>
            </a:xfrm>
            <a:custGeom>
              <a:avLst/>
              <a:gdLst>
                <a:gd name="T0" fmla="*/ 51 w 54"/>
                <a:gd name="T1" fmla="*/ 6 h 39"/>
                <a:gd name="T2" fmla="*/ 38 w 54"/>
                <a:gd name="T3" fmla="*/ 6 h 39"/>
                <a:gd name="T4" fmla="*/ 37 w 54"/>
                <a:gd name="T5" fmla="*/ 3 h 39"/>
                <a:gd name="T6" fmla="*/ 34 w 54"/>
                <a:gd name="T7" fmla="*/ 0 h 39"/>
                <a:gd name="T8" fmla="*/ 20 w 54"/>
                <a:gd name="T9" fmla="*/ 0 h 39"/>
                <a:gd name="T10" fmla="*/ 16 w 54"/>
                <a:gd name="T11" fmla="*/ 3 h 39"/>
                <a:gd name="T12" fmla="*/ 16 w 54"/>
                <a:gd name="T13" fmla="*/ 6 h 39"/>
                <a:gd name="T14" fmla="*/ 2 w 54"/>
                <a:gd name="T15" fmla="*/ 6 h 39"/>
                <a:gd name="T16" fmla="*/ 0 w 54"/>
                <a:gd name="T17" fmla="*/ 8 h 39"/>
                <a:gd name="T18" fmla="*/ 0 w 54"/>
                <a:gd name="T19" fmla="*/ 37 h 39"/>
                <a:gd name="T20" fmla="*/ 2 w 54"/>
                <a:gd name="T21" fmla="*/ 39 h 39"/>
                <a:gd name="T22" fmla="*/ 51 w 54"/>
                <a:gd name="T23" fmla="*/ 39 h 39"/>
                <a:gd name="T24" fmla="*/ 54 w 54"/>
                <a:gd name="T25" fmla="*/ 37 h 39"/>
                <a:gd name="T26" fmla="*/ 54 w 54"/>
                <a:gd name="T27" fmla="*/ 8 h 39"/>
                <a:gd name="T28" fmla="*/ 51 w 54"/>
                <a:gd name="T29" fmla="*/ 6 h 39"/>
                <a:gd name="T30" fmla="*/ 27 w 54"/>
                <a:gd name="T31" fmla="*/ 36 h 39"/>
                <a:gd name="T32" fmla="*/ 13 w 54"/>
                <a:gd name="T33" fmla="*/ 23 h 39"/>
                <a:gd name="T34" fmla="*/ 27 w 54"/>
                <a:gd name="T35" fmla="*/ 9 h 39"/>
                <a:gd name="T36" fmla="*/ 41 w 54"/>
                <a:gd name="T37" fmla="*/ 23 h 39"/>
                <a:gd name="T38" fmla="*/ 27 w 54"/>
                <a:gd name="T39" fmla="*/ 36 h 39"/>
                <a:gd name="T40" fmla="*/ 51 w 54"/>
                <a:gd name="T41" fmla="*/ 12 h 39"/>
                <a:gd name="T42" fmla="*/ 39 w 54"/>
                <a:gd name="T43" fmla="*/ 12 h 39"/>
                <a:gd name="T44" fmla="*/ 39 w 54"/>
                <a:gd name="T45" fmla="*/ 9 h 39"/>
                <a:gd name="T46" fmla="*/ 51 w 54"/>
                <a:gd name="T47" fmla="*/ 9 h 39"/>
                <a:gd name="T48" fmla="*/ 51 w 54"/>
                <a:gd name="T49" fmla="*/ 1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4" h="39">
                  <a:moveTo>
                    <a:pt x="51" y="6"/>
                  </a:moveTo>
                  <a:cubicBezTo>
                    <a:pt x="38" y="6"/>
                    <a:pt x="38" y="6"/>
                    <a:pt x="38" y="6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1"/>
                    <a:pt x="36" y="0"/>
                    <a:pt x="3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8" y="0"/>
                    <a:pt x="16" y="1"/>
                    <a:pt x="16" y="3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8"/>
                    <a:pt x="1" y="39"/>
                    <a:pt x="2" y="39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53" y="39"/>
                    <a:pt x="54" y="38"/>
                    <a:pt x="54" y="37"/>
                  </a:cubicBezTo>
                  <a:cubicBezTo>
                    <a:pt x="54" y="8"/>
                    <a:pt x="54" y="8"/>
                    <a:pt x="54" y="8"/>
                  </a:cubicBezTo>
                  <a:cubicBezTo>
                    <a:pt x="54" y="7"/>
                    <a:pt x="53" y="6"/>
                    <a:pt x="51" y="6"/>
                  </a:cubicBezTo>
                  <a:close/>
                  <a:moveTo>
                    <a:pt x="27" y="36"/>
                  </a:moveTo>
                  <a:cubicBezTo>
                    <a:pt x="19" y="36"/>
                    <a:pt x="13" y="30"/>
                    <a:pt x="13" y="23"/>
                  </a:cubicBezTo>
                  <a:cubicBezTo>
                    <a:pt x="13" y="15"/>
                    <a:pt x="19" y="9"/>
                    <a:pt x="27" y="9"/>
                  </a:cubicBezTo>
                  <a:cubicBezTo>
                    <a:pt x="34" y="9"/>
                    <a:pt x="41" y="15"/>
                    <a:pt x="41" y="23"/>
                  </a:cubicBezTo>
                  <a:cubicBezTo>
                    <a:pt x="41" y="30"/>
                    <a:pt x="34" y="36"/>
                    <a:pt x="27" y="36"/>
                  </a:cubicBezTo>
                  <a:close/>
                  <a:moveTo>
                    <a:pt x="51" y="12"/>
                  </a:moveTo>
                  <a:cubicBezTo>
                    <a:pt x="39" y="12"/>
                    <a:pt x="39" y="12"/>
                    <a:pt x="39" y="12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51" y="9"/>
                    <a:pt x="51" y="9"/>
                    <a:pt x="51" y="9"/>
                  </a:cubicBezTo>
                  <a:lnTo>
                    <a:pt x="51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2" name="Freeform 24"/>
          <p:cNvSpPr>
            <a:spLocks noEditPoints="1"/>
          </p:cNvSpPr>
          <p:nvPr/>
        </p:nvSpPr>
        <p:spPr bwMode="auto">
          <a:xfrm>
            <a:off x="8024285" y="2670176"/>
            <a:ext cx="196849" cy="192616"/>
          </a:xfrm>
          <a:custGeom>
            <a:avLst/>
            <a:gdLst>
              <a:gd name="T0" fmla="*/ 53 w 56"/>
              <a:gd name="T1" fmla="*/ 0 h 55"/>
              <a:gd name="T2" fmla="*/ 4 w 56"/>
              <a:gd name="T3" fmla="*/ 0 h 55"/>
              <a:gd name="T4" fmla="*/ 0 w 56"/>
              <a:gd name="T5" fmla="*/ 3 h 55"/>
              <a:gd name="T6" fmla="*/ 0 w 56"/>
              <a:gd name="T7" fmla="*/ 40 h 55"/>
              <a:gd name="T8" fmla="*/ 4 w 56"/>
              <a:gd name="T9" fmla="*/ 43 h 55"/>
              <a:gd name="T10" fmla="*/ 53 w 56"/>
              <a:gd name="T11" fmla="*/ 43 h 55"/>
              <a:gd name="T12" fmla="*/ 56 w 56"/>
              <a:gd name="T13" fmla="*/ 40 h 55"/>
              <a:gd name="T14" fmla="*/ 56 w 56"/>
              <a:gd name="T15" fmla="*/ 3 h 55"/>
              <a:gd name="T16" fmla="*/ 53 w 56"/>
              <a:gd name="T17" fmla="*/ 0 h 55"/>
              <a:gd name="T18" fmla="*/ 53 w 56"/>
              <a:gd name="T19" fmla="*/ 31 h 55"/>
              <a:gd name="T20" fmla="*/ 49 w 56"/>
              <a:gd name="T21" fmla="*/ 35 h 55"/>
              <a:gd name="T22" fmla="*/ 7 w 56"/>
              <a:gd name="T23" fmla="*/ 35 h 55"/>
              <a:gd name="T24" fmla="*/ 4 w 56"/>
              <a:gd name="T25" fmla="*/ 31 h 55"/>
              <a:gd name="T26" fmla="*/ 4 w 56"/>
              <a:gd name="T27" fmla="*/ 7 h 55"/>
              <a:gd name="T28" fmla="*/ 7 w 56"/>
              <a:gd name="T29" fmla="*/ 3 h 55"/>
              <a:gd name="T30" fmla="*/ 49 w 56"/>
              <a:gd name="T31" fmla="*/ 3 h 55"/>
              <a:gd name="T32" fmla="*/ 53 w 56"/>
              <a:gd name="T33" fmla="*/ 7 h 55"/>
              <a:gd name="T34" fmla="*/ 53 w 56"/>
              <a:gd name="T35" fmla="*/ 31 h 55"/>
              <a:gd name="T36" fmla="*/ 32 w 56"/>
              <a:gd name="T37" fmla="*/ 45 h 55"/>
              <a:gd name="T38" fmla="*/ 34 w 56"/>
              <a:gd name="T39" fmla="*/ 47 h 55"/>
              <a:gd name="T40" fmla="*/ 34 w 56"/>
              <a:gd name="T41" fmla="*/ 48 h 55"/>
              <a:gd name="T42" fmla="*/ 35 w 56"/>
              <a:gd name="T43" fmla="*/ 51 h 55"/>
              <a:gd name="T44" fmla="*/ 39 w 56"/>
              <a:gd name="T45" fmla="*/ 54 h 55"/>
              <a:gd name="T46" fmla="*/ 39 w 56"/>
              <a:gd name="T47" fmla="*/ 55 h 55"/>
              <a:gd name="T48" fmla="*/ 18 w 56"/>
              <a:gd name="T49" fmla="*/ 55 h 55"/>
              <a:gd name="T50" fmla="*/ 18 w 56"/>
              <a:gd name="T51" fmla="*/ 54 h 55"/>
              <a:gd name="T52" fmla="*/ 22 w 56"/>
              <a:gd name="T53" fmla="*/ 51 h 55"/>
              <a:gd name="T54" fmla="*/ 23 w 56"/>
              <a:gd name="T55" fmla="*/ 48 h 55"/>
              <a:gd name="T56" fmla="*/ 23 w 56"/>
              <a:gd name="T57" fmla="*/ 47 h 55"/>
              <a:gd name="T58" fmla="*/ 25 w 56"/>
              <a:gd name="T59" fmla="*/ 45 h 55"/>
              <a:gd name="T60" fmla="*/ 32 w 56"/>
              <a:gd name="T61" fmla="*/ 4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6" h="55">
                <a:moveTo>
                  <a:pt x="53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42"/>
                  <a:pt x="2" y="43"/>
                  <a:pt x="4" y="43"/>
                </a:cubicBezTo>
                <a:cubicBezTo>
                  <a:pt x="53" y="43"/>
                  <a:pt x="53" y="43"/>
                  <a:pt x="53" y="43"/>
                </a:cubicBezTo>
                <a:cubicBezTo>
                  <a:pt x="55" y="43"/>
                  <a:pt x="56" y="42"/>
                  <a:pt x="56" y="40"/>
                </a:cubicBezTo>
                <a:cubicBezTo>
                  <a:pt x="56" y="3"/>
                  <a:pt x="56" y="3"/>
                  <a:pt x="56" y="3"/>
                </a:cubicBezTo>
                <a:cubicBezTo>
                  <a:pt x="56" y="1"/>
                  <a:pt x="55" y="0"/>
                  <a:pt x="53" y="0"/>
                </a:cubicBezTo>
                <a:close/>
                <a:moveTo>
                  <a:pt x="53" y="31"/>
                </a:moveTo>
                <a:cubicBezTo>
                  <a:pt x="53" y="33"/>
                  <a:pt x="51" y="35"/>
                  <a:pt x="49" y="35"/>
                </a:cubicBezTo>
                <a:cubicBezTo>
                  <a:pt x="7" y="35"/>
                  <a:pt x="7" y="35"/>
                  <a:pt x="7" y="35"/>
                </a:cubicBezTo>
                <a:cubicBezTo>
                  <a:pt x="5" y="35"/>
                  <a:pt x="4" y="33"/>
                  <a:pt x="4" y="31"/>
                </a:cubicBezTo>
                <a:cubicBezTo>
                  <a:pt x="4" y="7"/>
                  <a:pt x="4" y="7"/>
                  <a:pt x="4" y="7"/>
                </a:cubicBezTo>
                <a:cubicBezTo>
                  <a:pt x="4" y="5"/>
                  <a:pt x="5" y="3"/>
                  <a:pt x="7" y="3"/>
                </a:cubicBezTo>
                <a:cubicBezTo>
                  <a:pt x="49" y="3"/>
                  <a:pt x="49" y="3"/>
                  <a:pt x="49" y="3"/>
                </a:cubicBezTo>
                <a:cubicBezTo>
                  <a:pt x="51" y="3"/>
                  <a:pt x="53" y="5"/>
                  <a:pt x="53" y="7"/>
                </a:cubicBezTo>
                <a:lnTo>
                  <a:pt x="53" y="31"/>
                </a:lnTo>
                <a:close/>
                <a:moveTo>
                  <a:pt x="32" y="45"/>
                </a:moveTo>
                <a:cubicBezTo>
                  <a:pt x="33" y="45"/>
                  <a:pt x="34" y="46"/>
                  <a:pt x="34" y="47"/>
                </a:cubicBezTo>
                <a:cubicBezTo>
                  <a:pt x="34" y="48"/>
                  <a:pt x="34" y="48"/>
                  <a:pt x="34" y="48"/>
                </a:cubicBezTo>
                <a:cubicBezTo>
                  <a:pt x="34" y="49"/>
                  <a:pt x="34" y="51"/>
                  <a:pt x="35" y="51"/>
                </a:cubicBezTo>
                <a:cubicBezTo>
                  <a:pt x="39" y="54"/>
                  <a:pt x="39" y="54"/>
                  <a:pt x="39" y="54"/>
                </a:cubicBezTo>
                <a:cubicBezTo>
                  <a:pt x="40" y="55"/>
                  <a:pt x="40" y="55"/>
                  <a:pt x="39" y="55"/>
                </a:cubicBezTo>
                <a:cubicBezTo>
                  <a:pt x="18" y="55"/>
                  <a:pt x="18" y="55"/>
                  <a:pt x="18" y="55"/>
                </a:cubicBezTo>
                <a:cubicBezTo>
                  <a:pt x="17" y="55"/>
                  <a:pt x="17" y="55"/>
                  <a:pt x="18" y="54"/>
                </a:cubicBezTo>
                <a:cubicBezTo>
                  <a:pt x="22" y="51"/>
                  <a:pt x="22" y="51"/>
                  <a:pt x="22" y="51"/>
                </a:cubicBezTo>
                <a:cubicBezTo>
                  <a:pt x="22" y="51"/>
                  <a:pt x="23" y="49"/>
                  <a:pt x="23" y="48"/>
                </a:cubicBezTo>
                <a:cubicBezTo>
                  <a:pt x="23" y="47"/>
                  <a:pt x="23" y="47"/>
                  <a:pt x="23" y="47"/>
                </a:cubicBezTo>
                <a:cubicBezTo>
                  <a:pt x="23" y="46"/>
                  <a:pt x="24" y="45"/>
                  <a:pt x="25" y="45"/>
                </a:cubicBezTo>
                <a:lnTo>
                  <a:pt x="32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3" name="Group 25"/>
          <p:cNvGrpSpPr/>
          <p:nvPr/>
        </p:nvGrpSpPr>
        <p:grpSpPr bwMode="auto">
          <a:xfrm>
            <a:off x="5977467" y="2704043"/>
            <a:ext cx="230717" cy="122767"/>
            <a:chOff x="0" y="0"/>
            <a:chExt cx="109" cy="58"/>
          </a:xfrm>
        </p:grpSpPr>
        <p:sp>
          <p:nvSpPr>
            <p:cNvPr id="24" name="Freeform 26"/>
            <p:cNvSpPr/>
            <p:nvPr/>
          </p:nvSpPr>
          <p:spPr bwMode="auto">
            <a:xfrm>
              <a:off x="36" y="0"/>
              <a:ext cx="73" cy="58"/>
            </a:xfrm>
            <a:custGeom>
              <a:avLst/>
              <a:gdLst>
                <a:gd name="T0" fmla="*/ 0 w 44"/>
                <a:gd name="T1" fmla="*/ 0 h 35"/>
                <a:gd name="T2" fmla="*/ 32 w 44"/>
                <a:gd name="T3" fmla="*/ 0 h 35"/>
                <a:gd name="T4" fmla="*/ 34 w 44"/>
                <a:gd name="T5" fmla="*/ 2 h 35"/>
                <a:gd name="T6" fmla="*/ 34 w 44"/>
                <a:gd name="T7" fmla="*/ 21 h 35"/>
                <a:gd name="T8" fmla="*/ 44 w 44"/>
                <a:gd name="T9" fmla="*/ 21 h 35"/>
                <a:gd name="T10" fmla="*/ 31 w 44"/>
                <a:gd name="T11" fmla="*/ 35 h 35"/>
                <a:gd name="T12" fmla="*/ 30 w 44"/>
                <a:gd name="T13" fmla="*/ 35 h 35"/>
                <a:gd name="T14" fmla="*/ 17 w 44"/>
                <a:gd name="T15" fmla="*/ 21 h 35"/>
                <a:gd name="T16" fmla="*/ 27 w 44"/>
                <a:gd name="T17" fmla="*/ 21 h 35"/>
                <a:gd name="T18" fmla="*/ 27 w 44"/>
                <a:gd name="T19" fmla="*/ 7 h 35"/>
                <a:gd name="T20" fmla="*/ 7 w 44"/>
                <a:gd name="T21" fmla="*/ 7 h 35"/>
                <a:gd name="T22" fmla="*/ 0 w 44"/>
                <a:gd name="T2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" h="35">
                  <a:moveTo>
                    <a:pt x="0" y="0"/>
                  </a:moveTo>
                  <a:cubicBezTo>
                    <a:pt x="8" y="0"/>
                    <a:pt x="25" y="0"/>
                    <a:pt x="32" y="0"/>
                  </a:cubicBezTo>
                  <a:cubicBezTo>
                    <a:pt x="33" y="0"/>
                    <a:pt x="34" y="1"/>
                    <a:pt x="34" y="2"/>
                  </a:cubicBezTo>
                  <a:cubicBezTo>
                    <a:pt x="34" y="8"/>
                    <a:pt x="34" y="14"/>
                    <a:pt x="34" y="21"/>
                  </a:cubicBezTo>
                  <a:cubicBezTo>
                    <a:pt x="38" y="21"/>
                    <a:pt x="41" y="21"/>
                    <a:pt x="44" y="21"/>
                  </a:cubicBezTo>
                  <a:cubicBezTo>
                    <a:pt x="40" y="25"/>
                    <a:pt x="35" y="30"/>
                    <a:pt x="31" y="35"/>
                  </a:cubicBezTo>
                  <a:cubicBezTo>
                    <a:pt x="31" y="35"/>
                    <a:pt x="31" y="35"/>
                    <a:pt x="30" y="35"/>
                  </a:cubicBezTo>
                  <a:cubicBezTo>
                    <a:pt x="26" y="30"/>
                    <a:pt x="22" y="25"/>
                    <a:pt x="17" y="21"/>
                  </a:cubicBezTo>
                  <a:cubicBezTo>
                    <a:pt x="21" y="21"/>
                    <a:pt x="24" y="21"/>
                    <a:pt x="27" y="21"/>
                  </a:cubicBezTo>
                  <a:cubicBezTo>
                    <a:pt x="27" y="16"/>
                    <a:pt x="27" y="12"/>
                    <a:pt x="27" y="7"/>
                  </a:cubicBezTo>
                  <a:cubicBezTo>
                    <a:pt x="24" y="7"/>
                    <a:pt x="11" y="7"/>
                    <a:pt x="7" y="7"/>
                  </a:cubicBezTo>
                  <a:cubicBezTo>
                    <a:pt x="5" y="5"/>
                    <a:pt x="3" y="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5" name="Freeform 27"/>
            <p:cNvSpPr/>
            <p:nvPr/>
          </p:nvSpPr>
          <p:spPr bwMode="auto">
            <a:xfrm>
              <a:off x="0" y="0"/>
              <a:ext cx="73" cy="58"/>
            </a:xfrm>
            <a:custGeom>
              <a:avLst/>
              <a:gdLst>
                <a:gd name="T0" fmla="*/ 13 w 44"/>
                <a:gd name="T1" fmla="*/ 0 h 35"/>
                <a:gd name="T2" fmla="*/ 14 w 44"/>
                <a:gd name="T3" fmla="*/ 0 h 35"/>
                <a:gd name="T4" fmla="*/ 27 w 44"/>
                <a:gd name="T5" fmla="*/ 15 h 35"/>
                <a:gd name="T6" fmla="*/ 17 w 44"/>
                <a:gd name="T7" fmla="*/ 15 h 35"/>
                <a:gd name="T8" fmla="*/ 17 w 44"/>
                <a:gd name="T9" fmla="*/ 28 h 35"/>
                <a:gd name="T10" fmla="*/ 37 w 44"/>
                <a:gd name="T11" fmla="*/ 28 h 35"/>
                <a:gd name="T12" fmla="*/ 44 w 44"/>
                <a:gd name="T13" fmla="*/ 35 h 35"/>
                <a:gd name="T14" fmla="*/ 12 w 44"/>
                <a:gd name="T15" fmla="*/ 35 h 35"/>
                <a:gd name="T16" fmla="*/ 10 w 44"/>
                <a:gd name="T17" fmla="*/ 33 h 35"/>
                <a:gd name="T18" fmla="*/ 10 w 44"/>
                <a:gd name="T19" fmla="*/ 15 h 35"/>
                <a:gd name="T20" fmla="*/ 0 w 44"/>
                <a:gd name="T21" fmla="*/ 15 h 35"/>
                <a:gd name="T22" fmla="*/ 13 w 44"/>
                <a:gd name="T2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" h="35">
                  <a:moveTo>
                    <a:pt x="13" y="0"/>
                  </a:moveTo>
                  <a:cubicBezTo>
                    <a:pt x="13" y="0"/>
                    <a:pt x="14" y="0"/>
                    <a:pt x="14" y="0"/>
                  </a:cubicBezTo>
                  <a:cubicBezTo>
                    <a:pt x="18" y="5"/>
                    <a:pt x="22" y="10"/>
                    <a:pt x="27" y="15"/>
                  </a:cubicBezTo>
                  <a:cubicBezTo>
                    <a:pt x="23" y="15"/>
                    <a:pt x="20" y="15"/>
                    <a:pt x="17" y="15"/>
                  </a:cubicBezTo>
                  <a:cubicBezTo>
                    <a:pt x="17" y="19"/>
                    <a:pt x="17" y="24"/>
                    <a:pt x="17" y="28"/>
                  </a:cubicBezTo>
                  <a:cubicBezTo>
                    <a:pt x="20" y="28"/>
                    <a:pt x="34" y="28"/>
                    <a:pt x="37" y="28"/>
                  </a:cubicBezTo>
                  <a:cubicBezTo>
                    <a:pt x="40" y="30"/>
                    <a:pt x="42" y="33"/>
                    <a:pt x="44" y="35"/>
                  </a:cubicBezTo>
                  <a:cubicBezTo>
                    <a:pt x="37" y="35"/>
                    <a:pt x="20" y="35"/>
                    <a:pt x="12" y="35"/>
                  </a:cubicBezTo>
                  <a:cubicBezTo>
                    <a:pt x="11" y="35"/>
                    <a:pt x="10" y="34"/>
                    <a:pt x="10" y="33"/>
                  </a:cubicBezTo>
                  <a:cubicBezTo>
                    <a:pt x="10" y="27"/>
                    <a:pt x="10" y="21"/>
                    <a:pt x="10" y="15"/>
                  </a:cubicBezTo>
                  <a:cubicBezTo>
                    <a:pt x="7" y="15"/>
                    <a:pt x="3" y="15"/>
                    <a:pt x="0" y="15"/>
                  </a:cubicBezTo>
                  <a:cubicBezTo>
                    <a:pt x="4" y="10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6" name="Group 28"/>
          <p:cNvGrpSpPr/>
          <p:nvPr/>
        </p:nvGrpSpPr>
        <p:grpSpPr bwMode="auto">
          <a:xfrm>
            <a:off x="3966634" y="2661709"/>
            <a:ext cx="209551" cy="211667"/>
            <a:chOff x="0" y="0"/>
            <a:chExt cx="99" cy="100"/>
          </a:xfrm>
        </p:grpSpPr>
        <p:sp>
          <p:nvSpPr>
            <p:cNvPr id="27" name="Freeform 29"/>
            <p:cNvSpPr/>
            <p:nvPr/>
          </p:nvSpPr>
          <p:spPr bwMode="auto">
            <a:xfrm>
              <a:off x="60" y="60"/>
              <a:ext cx="39" cy="40"/>
            </a:xfrm>
            <a:custGeom>
              <a:avLst/>
              <a:gdLst>
                <a:gd name="T0" fmla="*/ 22 w 24"/>
                <a:gd name="T1" fmla="*/ 14 h 24"/>
                <a:gd name="T2" fmla="*/ 8 w 24"/>
                <a:gd name="T3" fmla="*/ 0 h 24"/>
                <a:gd name="T4" fmla="*/ 0 w 24"/>
                <a:gd name="T5" fmla="*/ 8 h 24"/>
                <a:gd name="T6" fmla="*/ 14 w 24"/>
                <a:gd name="T7" fmla="*/ 22 h 24"/>
                <a:gd name="T8" fmla="*/ 22 w 24"/>
                <a:gd name="T9" fmla="*/ 22 h 24"/>
                <a:gd name="T10" fmla="*/ 2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2" y="14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6" y="3"/>
                    <a:pt x="3" y="6"/>
                    <a:pt x="0" y="8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6" y="24"/>
                    <a:pt x="20" y="24"/>
                    <a:pt x="22" y="22"/>
                  </a:cubicBezTo>
                  <a:cubicBezTo>
                    <a:pt x="24" y="19"/>
                    <a:pt x="24" y="16"/>
                    <a:pt x="22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Freeform 30"/>
            <p:cNvSpPr>
              <a:spLocks noEditPoints="1"/>
            </p:cNvSpPr>
            <p:nvPr/>
          </p:nvSpPr>
          <p:spPr bwMode="auto">
            <a:xfrm>
              <a:off x="0" y="0"/>
              <a:ext cx="73" cy="73"/>
            </a:xfrm>
            <a:custGeom>
              <a:avLst/>
              <a:gdLst>
                <a:gd name="T0" fmla="*/ 44 w 44"/>
                <a:gd name="T1" fmla="*/ 22 h 44"/>
                <a:gd name="T2" fmla="*/ 22 w 44"/>
                <a:gd name="T3" fmla="*/ 0 h 44"/>
                <a:gd name="T4" fmla="*/ 0 w 44"/>
                <a:gd name="T5" fmla="*/ 22 h 44"/>
                <a:gd name="T6" fmla="*/ 22 w 44"/>
                <a:gd name="T7" fmla="*/ 44 h 44"/>
                <a:gd name="T8" fmla="*/ 44 w 44"/>
                <a:gd name="T9" fmla="*/ 22 h 44"/>
                <a:gd name="T10" fmla="*/ 22 w 44"/>
                <a:gd name="T11" fmla="*/ 39 h 44"/>
                <a:gd name="T12" fmla="*/ 5 w 44"/>
                <a:gd name="T13" fmla="*/ 22 h 44"/>
                <a:gd name="T14" fmla="*/ 22 w 44"/>
                <a:gd name="T15" fmla="*/ 5 h 44"/>
                <a:gd name="T16" fmla="*/ 39 w 44"/>
                <a:gd name="T17" fmla="*/ 22 h 44"/>
                <a:gd name="T18" fmla="*/ 22 w 44"/>
                <a:gd name="T19" fmla="*/ 3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cubicBezTo>
                    <a:pt x="44" y="10"/>
                    <a:pt x="34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4" y="44"/>
                    <a:pt x="44" y="34"/>
                    <a:pt x="44" y="22"/>
                  </a:cubicBezTo>
                  <a:close/>
                  <a:moveTo>
                    <a:pt x="22" y="39"/>
                  </a:moveTo>
                  <a:cubicBezTo>
                    <a:pt x="13" y="39"/>
                    <a:pt x="5" y="31"/>
                    <a:pt x="5" y="22"/>
                  </a:cubicBezTo>
                  <a:cubicBezTo>
                    <a:pt x="5" y="13"/>
                    <a:pt x="13" y="5"/>
                    <a:pt x="22" y="5"/>
                  </a:cubicBezTo>
                  <a:cubicBezTo>
                    <a:pt x="31" y="5"/>
                    <a:pt x="39" y="13"/>
                    <a:pt x="39" y="22"/>
                  </a:cubicBezTo>
                  <a:cubicBezTo>
                    <a:pt x="39" y="31"/>
                    <a:pt x="31" y="39"/>
                    <a:pt x="22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" name="Freeform 31"/>
            <p:cNvSpPr/>
            <p:nvPr/>
          </p:nvSpPr>
          <p:spPr bwMode="auto">
            <a:xfrm>
              <a:off x="15" y="15"/>
              <a:ext cx="21" cy="22"/>
            </a:xfrm>
            <a:custGeom>
              <a:avLst/>
              <a:gdLst>
                <a:gd name="T0" fmla="*/ 0 w 13"/>
                <a:gd name="T1" fmla="*/ 13 h 13"/>
                <a:gd name="T2" fmla="*/ 4 w 13"/>
                <a:gd name="T3" fmla="*/ 13 h 13"/>
                <a:gd name="T4" fmla="*/ 13 w 13"/>
                <a:gd name="T5" fmla="*/ 4 h 13"/>
                <a:gd name="T6" fmla="*/ 13 w 13"/>
                <a:gd name="T7" fmla="*/ 0 h 13"/>
                <a:gd name="T8" fmla="*/ 0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0" y="13"/>
                  </a:moveTo>
                  <a:cubicBezTo>
                    <a:pt x="4" y="13"/>
                    <a:pt x="4" y="13"/>
                    <a:pt x="4" y="13"/>
                  </a:cubicBezTo>
                  <a:cubicBezTo>
                    <a:pt x="4" y="8"/>
                    <a:pt x="8" y="4"/>
                    <a:pt x="13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30" name="Freeform 32"/>
          <p:cNvSpPr/>
          <p:nvPr/>
        </p:nvSpPr>
        <p:spPr bwMode="auto">
          <a:xfrm>
            <a:off x="1949451" y="2670176"/>
            <a:ext cx="198967" cy="192616"/>
          </a:xfrm>
          <a:custGeom>
            <a:avLst/>
            <a:gdLst>
              <a:gd name="T0" fmla="*/ 29 w 57"/>
              <a:gd name="T1" fmla="*/ 0 h 55"/>
              <a:gd name="T2" fmla="*/ 8 w 57"/>
              <a:gd name="T3" fmla="*/ 11 h 55"/>
              <a:gd name="T4" fmla="*/ 0 w 57"/>
              <a:gd name="T5" fmla="*/ 6 h 55"/>
              <a:gd name="T6" fmla="*/ 0 w 57"/>
              <a:gd name="T7" fmla="*/ 32 h 55"/>
              <a:gd name="T8" fmla="*/ 22 w 57"/>
              <a:gd name="T9" fmla="*/ 19 h 55"/>
              <a:gd name="T10" fmla="*/ 15 w 57"/>
              <a:gd name="T11" fmla="*/ 15 h 55"/>
              <a:gd name="T12" fmla="*/ 29 w 57"/>
              <a:gd name="T13" fmla="*/ 9 h 55"/>
              <a:gd name="T14" fmla="*/ 48 w 57"/>
              <a:gd name="T15" fmla="*/ 28 h 55"/>
              <a:gd name="T16" fmla="*/ 29 w 57"/>
              <a:gd name="T17" fmla="*/ 47 h 55"/>
              <a:gd name="T18" fmla="*/ 29 w 57"/>
              <a:gd name="T19" fmla="*/ 55 h 55"/>
              <a:gd name="T20" fmla="*/ 57 w 57"/>
              <a:gd name="T21" fmla="*/ 28 h 55"/>
              <a:gd name="T22" fmla="*/ 29 w 57"/>
              <a:gd name="T2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7" h="55">
                <a:moveTo>
                  <a:pt x="29" y="0"/>
                </a:moveTo>
                <a:cubicBezTo>
                  <a:pt x="21" y="0"/>
                  <a:pt x="13" y="4"/>
                  <a:pt x="8" y="11"/>
                </a:cubicBezTo>
                <a:cubicBezTo>
                  <a:pt x="0" y="6"/>
                  <a:pt x="0" y="6"/>
                  <a:pt x="0" y="6"/>
                </a:cubicBezTo>
                <a:cubicBezTo>
                  <a:pt x="0" y="32"/>
                  <a:pt x="0" y="32"/>
                  <a:pt x="0" y="32"/>
                </a:cubicBezTo>
                <a:cubicBezTo>
                  <a:pt x="22" y="19"/>
                  <a:pt x="22" y="19"/>
                  <a:pt x="22" y="19"/>
                </a:cubicBezTo>
                <a:cubicBezTo>
                  <a:pt x="15" y="15"/>
                  <a:pt x="15" y="15"/>
                  <a:pt x="15" y="15"/>
                </a:cubicBezTo>
                <a:cubicBezTo>
                  <a:pt x="19" y="11"/>
                  <a:pt x="24" y="9"/>
                  <a:pt x="29" y="9"/>
                </a:cubicBezTo>
                <a:cubicBezTo>
                  <a:pt x="40" y="9"/>
                  <a:pt x="48" y="17"/>
                  <a:pt x="48" y="28"/>
                </a:cubicBezTo>
                <a:cubicBezTo>
                  <a:pt x="48" y="38"/>
                  <a:pt x="40" y="47"/>
                  <a:pt x="29" y="47"/>
                </a:cubicBezTo>
                <a:cubicBezTo>
                  <a:pt x="29" y="55"/>
                  <a:pt x="29" y="55"/>
                  <a:pt x="29" y="55"/>
                </a:cubicBezTo>
                <a:cubicBezTo>
                  <a:pt x="44" y="55"/>
                  <a:pt x="57" y="43"/>
                  <a:pt x="57" y="28"/>
                </a:cubicBezTo>
                <a:cubicBezTo>
                  <a:pt x="57" y="12"/>
                  <a:pt x="44" y="0"/>
                  <a:pt x="2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Rectangle 33"/>
          <p:cNvSpPr>
            <a:spLocks noChangeArrowheads="1"/>
          </p:cNvSpPr>
          <p:nvPr/>
        </p:nvSpPr>
        <p:spPr bwMode="auto">
          <a:xfrm>
            <a:off x="1051984" y="4750859"/>
            <a:ext cx="2015067" cy="749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065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 TEXT HERE</a:t>
            </a:r>
            <a:endParaRPr lang="zh-CN" altLang="en-US" sz="1065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065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have many PowerPoint </a:t>
            </a:r>
            <a:r>
              <a:rPr lang="zh-CN" altLang="en-US" sz="1065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templates</a:t>
            </a:r>
            <a:r>
              <a:rPr lang="en-US" altLang="zh-CN" sz="1065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that has been specifically designed</a:t>
            </a:r>
            <a:endParaRPr lang="zh-CN" altLang="en-US" sz="1065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Rectangle 34"/>
          <p:cNvSpPr>
            <a:spLocks noChangeArrowheads="1"/>
          </p:cNvSpPr>
          <p:nvPr/>
        </p:nvSpPr>
        <p:spPr bwMode="auto">
          <a:xfrm>
            <a:off x="3073400" y="4750859"/>
            <a:ext cx="2015067" cy="749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065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 TEXT HERE</a:t>
            </a:r>
            <a:endParaRPr lang="zh-CN" altLang="en-US" sz="1065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065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have many PowerPoint </a:t>
            </a:r>
            <a:r>
              <a:rPr lang="zh-CN" altLang="en-US" sz="1065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templates</a:t>
            </a:r>
            <a:r>
              <a:rPr lang="en-US" altLang="zh-CN" sz="1065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that has been specifically designed</a:t>
            </a:r>
            <a:endParaRPr lang="zh-CN" altLang="en-US" sz="1065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Rectangle 35"/>
          <p:cNvSpPr>
            <a:spLocks noChangeArrowheads="1"/>
          </p:cNvSpPr>
          <p:nvPr/>
        </p:nvSpPr>
        <p:spPr bwMode="auto">
          <a:xfrm>
            <a:off x="5088467" y="4750859"/>
            <a:ext cx="2015067" cy="749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065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 TEXT HERE</a:t>
            </a:r>
            <a:endParaRPr lang="zh-CN" altLang="en-US" sz="1065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065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have many PowerPoint </a:t>
            </a:r>
            <a:r>
              <a:rPr lang="zh-CN" altLang="en-US" sz="1065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templates</a:t>
            </a:r>
            <a:r>
              <a:rPr lang="en-US" altLang="zh-CN" sz="1065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that has been specifically designed</a:t>
            </a:r>
            <a:endParaRPr lang="zh-CN" altLang="en-US" sz="1065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Rectangle 36"/>
          <p:cNvSpPr>
            <a:spLocks noChangeArrowheads="1"/>
          </p:cNvSpPr>
          <p:nvPr/>
        </p:nvSpPr>
        <p:spPr bwMode="auto">
          <a:xfrm>
            <a:off x="7120467" y="4750859"/>
            <a:ext cx="2015067" cy="749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065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 TEXT HERE</a:t>
            </a:r>
            <a:endParaRPr lang="zh-CN" altLang="en-US" sz="1065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065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have many PowerPoint </a:t>
            </a:r>
            <a:r>
              <a:rPr lang="zh-CN" altLang="en-US" sz="1065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templates</a:t>
            </a:r>
            <a:r>
              <a:rPr lang="en-US" altLang="zh-CN" sz="1065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that has been specifically designed</a:t>
            </a:r>
            <a:endParaRPr lang="zh-CN" altLang="en-US" sz="1065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Rectangle 37"/>
          <p:cNvSpPr>
            <a:spLocks noChangeArrowheads="1"/>
          </p:cNvSpPr>
          <p:nvPr/>
        </p:nvSpPr>
        <p:spPr bwMode="auto">
          <a:xfrm>
            <a:off x="9141884" y="4750859"/>
            <a:ext cx="2015067" cy="749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065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 TEXT HERE</a:t>
            </a:r>
            <a:endParaRPr lang="zh-CN" altLang="en-US" sz="1065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065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have many PowerPoint </a:t>
            </a:r>
            <a:r>
              <a:rPr lang="zh-CN" altLang="en-US" sz="1065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templates</a:t>
            </a:r>
            <a:r>
              <a:rPr lang="en-US" altLang="zh-CN" sz="1065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that has been specifically designed</a:t>
            </a:r>
            <a:endParaRPr lang="zh-CN" altLang="en-US" sz="1065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Line 38"/>
          <p:cNvSpPr>
            <a:spLocks noChangeShapeType="1"/>
          </p:cNvSpPr>
          <p:nvPr/>
        </p:nvSpPr>
        <p:spPr bwMode="auto">
          <a:xfrm>
            <a:off x="2059517" y="4147609"/>
            <a:ext cx="0" cy="480483"/>
          </a:xfrm>
          <a:prstGeom prst="line">
            <a:avLst/>
          </a:prstGeom>
          <a:noFill/>
          <a:ln w="6350" cmpd="sng">
            <a:solidFill>
              <a:srgbClr val="C0C0C0"/>
            </a:solidFill>
            <a:prstDash val="dash"/>
            <a:round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Line 39"/>
          <p:cNvSpPr>
            <a:spLocks noChangeShapeType="1"/>
          </p:cNvSpPr>
          <p:nvPr/>
        </p:nvSpPr>
        <p:spPr bwMode="auto">
          <a:xfrm>
            <a:off x="4080933" y="4147609"/>
            <a:ext cx="0" cy="480483"/>
          </a:xfrm>
          <a:prstGeom prst="line">
            <a:avLst/>
          </a:prstGeom>
          <a:noFill/>
          <a:ln w="6350" cmpd="sng">
            <a:solidFill>
              <a:srgbClr val="C0C0C0"/>
            </a:solidFill>
            <a:prstDash val="dash"/>
            <a:round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Line 40"/>
          <p:cNvSpPr>
            <a:spLocks noChangeShapeType="1"/>
          </p:cNvSpPr>
          <p:nvPr/>
        </p:nvSpPr>
        <p:spPr bwMode="auto">
          <a:xfrm>
            <a:off x="6096000" y="4147609"/>
            <a:ext cx="0" cy="480483"/>
          </a:xfrm>
          <a:prstGeom prst="line">
            <a:avLst/>
          </a:prstGeom>
          <a:noFill/>
          <a:ln w="6350" cmpd="sng">
            <a:solidFill>
              <a:srgbClr val="C0C0C0"/>
            </a:solidFill>
            <a:prstDash val="dash"/>
            <a:round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Line 41"/>
          <p:cNvSpPr>
            <a:spLocks noChangeShapeType="1"/>
          </p:cNvSpPr>
          <p:nvPr/>
        </p:nvSpPr>
        <p:spPr bwMode="auto">
          <a:xfrm>
            <a:off x="8128000" y="4147609"/>
            <a:ext cx="0" cy="480483"/>
          </a:xfrm>
          <a:prstGeom prst="line">
            <a:avLst/>
          </a:prstGeom>
          <a:noFill/>
          <a:ln w="6350" cmpd="sng">
            <a:solidFill>
              <a:srgbClr val="C0C0C0"/>
            </a:solidFill>
            <a:prstDash val="dash"/>
            <a:round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Line 42"/>
          <p:cNvSpPr>
            <a:spLocks noChangeShapeType="1"/>
          </p:cNvSpPr>
          <p:nvPr/>
        </p:nvSpPr>
        <p:spPr bwMode="auto">
          <a:xfrm>
            <a:off x="10149417" y="4147609"/>
            <a:ext cx="0" cy="480483"/>
          </a:xfrm>
          <a:prstGeom prst="line">
            <a:avLst/>
          </a:prstGeom>
          <a:noFill/>
          <a:ln w="6350" cmpd="sng">
            <a:solidFill>
              <a:srgbClr val="C0C0C0"/>
            </a:solidFill>
            <a:prstDash val="dash"/>
            <a:round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Text Box 43"/>
          <p:cNvSpPr txBox="1">
            <a:spLocks noChangeArrowheads="1"/>
          </p:cNvSpPr>
          <p:nvPr/>
        </p:nvSpPr>
        <p:spPr bwMode="auto">
          <a:xfrm>
            <a:off x="1771651" y="5637743"/>
            <a:ext cx="8644467" cy="732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065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have many PowerPoint </a:t>
            </a:r>
            <a:r>
              <a:rPr lang="zh-CN" altLang="en-US" sz="1065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templates</a:t>
            </a:r>
            <a:r>
              <a:rPr lang="en-US" altLang="zh-CN" sz="1065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1065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templates</a:t>
            </a:r>
            <a:r>
              <a:rPr lang="en-US" altLang="zh-CN" sz="1065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that has been specifically designed to help anyone that is stepping into the world of PowerPoint for the very first time. </a:t>
            </a:r>
            <a:endParaRPr lang="en-US" altLang="zh-CN" sz="1065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199407" y="453046"/>
            <a:ext cx="4028135" cy="9801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10000"/>
              </a:lnSpc>
            </a:pPr>
            <a:r>
              <a:rPr kumimoji="1" lang="en-US" altLang="zh-CN" sz="2490" b="1" dirty="0">
                <a:solidFill>
                  <a:schemeClr val="bg1">
                    <a:lumMod val="50000"/>
                  </a:schemeClr>
                </a:solidFill>
              </a:rPr>
              <a:t>MORE THAN TEMPLATE</a:t>
            </a:r>
            <a:endParaRPr kumimoji="1" lang="en-US" altLang="zh-CN" sz="249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>
              <a:lnSpc>
                <a:spcPct val="110000"/>
              </a:lnSpc>
            </a:pPr>
            <a:r>
              <a:rPr kumimoji="1" lang="zh-CN" altLang="en-US" sz="2755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点击此处添加副标题</a:t>
            </a:r>
            <a:endParaRPr kumimoji="1" lang="zh-CN" altLang="en-US" sz="2755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13"/>
          <p:cNvSpPr txBox="1">
            <a:spLocks noChangeArrowheads="1"/>
          </p:cNvSpPr>
          <p:nvPr/>
        </p:nvSpPr>
        <p:spPr bwMode="auto">
          <a:xfrm>
            <a:off x="3683629" y="3707286"/>
            <a:ext cx="15636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研究思路</a:t>
            </a:r>
            <a:endParaRPr lang="zh-CN" altLang="en-US" sz="1600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3683629" y="4097811"/>
            <a:ext cx="17145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zh-CN" altLang="en-US" sz="1600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600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13"/>
          <p:cNvSpPr txBox="1">
            <a:spLocks noChangeArrowheads="1"/>
          </p:cNvSpPr>
          <p:nvPr/>
        </p:nvSpPr>
        <p:spPr bwMode="auto">
          <a:xfrm>
            <a:off x="3683629" y="4466111"/>
            <a:ext cx="15636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实施开展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23"/>
          <p:cNvSpPr txBox="1">
            <a:spLocks noChangeArrowheads="1"/>
          </p:cNvSpPr>
          <p:nvPr/>
        </p:nvSpPr>
        <p:spPr bwMode="auto">
          <a:xfrm>
            <a:off x="2363510" y="3041842"/>
            <a:ext cx="3467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 dirty="0">
                <a:solidFill>
                  <a:srgbClr val="B6EBE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研究过程以及方法</a:t>
            </a:r>
            <a:endParaRPr lang="zh-CN" altLang="en-US" sz="3200" b="1" dirty="0">
              <a:solidFill>
                <a:srgbClr val="B6EBE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01741" y="1816579"/>
            <a:ext cx="49887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PART</a:t>
            </a:r>
            <a:r>
              <a:rPr kumimoji="1" lang="zh-CN" altLang="en-US" sz="8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8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endParaRPr kumimoji="1" lang="zh-CN" altLang="en-US" sz="8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1"/>
          <p:cNvSpPr/>
          <p:nvPr/>
        </p:nvSpPr>
        <p:spPr bwMode="auto">
          <a:xfrm>
            <a:off x="1720851" y="1621367"/>
            <a:ext cx="2273300" cy="4572000"/>
          </a:xfrm>
          <a:custGeom>
            <a:avLst/>
            <a:gdLst>
              <a:gd name="T0" fmla="*/ 494 w 509"/>
              <a:gd name="T1" fmla="*/ 16 h 1026"/>
              <a:gd name="T2" fmla="*/ 457 w 509"/>
              <a:gd name="T3" fmla="*/ 0 h 1026"/>
              <a:gd name="T4" fmla="*/ 53 w 509"/>
              <a:gd name="T5" fmla="*/ 0 h 1026"/>
              <a:gd name="T6" fmla="*/ 16 w 509"/>
              <a:gd name="T7" fmla="*/ 16 h 1026"/>
              <a:gd name="T8" fmla="*/ 0 w 509"/>
              <a:gd name="T9" fmla="*/ 53 h 1026"/>
              <a:gd name="T10" fmla="*/ 0 w 509"/>
              <a:gd name="T11" fmla="*/ 974 h 1026"/>
              <a:gd name="T12" fmla="*/ 16 w 509"/>
              <a:gd name="T13" fmla="*/ 1011 h 1026"/>
              <a:gd name="T14" fmla="*/ 53 w 509"/>
              <a:gd name="T15" fmla="*/ 1026 h 1026"/>
              <a:gd name="T16" fmla="*/ 457 w 509"/>
              <a:gd name="T17" fmla="*/ 1026 h 1026"/>
              <a:gd name="T18" fmla="*/ 494 w 509"/>
              <a:gd name="T19" fmla="*/ 1011 h 1026"/>
              <a:gd name="T20" fmla="*/ 509 w 509"/>
              <a:gd name="T21" fmla="*/ 974 h 1026"/>
              <a:gd name="T22" fmla="*/ 509 w 509"/>
              <a:gd name="T23" fmla="*/ 53 h 1026"/>
              <a:gd name="T24" fmla="*/ 494 w 509"/>
              <a:gd name="T25" fmla="*/ 16 h 10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9" h="1026">
                <a:moveTo>
                  <a:pt x="494" y="16"/>
                </a:moveTo>
                <a:cubicBezTo>
                  <a:pt x="484" y="6"/>
                  <a:pt x="470" y="0"/>
                  <a:pt x="457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40" y="0"/>
                  <a:pt x="26" y="6"/>
                  <a:pt x="16" y="16"/>
                </a:cubicBezTo>
                <a:cubicBezTo>
                  <a:pt x="6" y="26"/>
                  <a:pt x="0" y="40"/>
                  <a:pt x="0" y="53"/>
                </a:cubicBezTo>
                <a:cubicBezTo>
                  <a:pt x="0" y="974"/>
                  <a:pt x="0" y="974"/>
                  <a:pt x="0" y="974"/>
                </a:cubicBezTo>
                <a:cubicBezTo>
                  <a:pt x="0" y="987"/>
                  <a:pt x="6" y="1001"/>
                  <a:pt x="16" y="1011"/>
                </a:cubicBezTo>
                <a:cubicBezTo>
                  <a:pt x="26" y="1021"/>
                  <a:pt x="40" y="1026"/>
                  <a:pt x="53" y="1026"/>
                </a:cubicBezTo>
                <a:cubicBezTo>
                  <a:pt x="457" y="1026"/>
                  <a:pt x="457" y="1026"/>
                  <a:pt x="457" y="1026"/>
                </a:cubicBezTo>
                <a:cubicBezTo>
                  <a:pt x="470" y="1026"/>
                  <a:pt x="484" y="1021"/>
                  <a:pt x="494" y="1011"/>
                </a:cubicBezTo>
                <a:cubicBezTo>
                  <a:pt x="504" y="1001"/>
                  <a:pt x="509" y="987"/>
                  <a:pt x="509" y="974"/>
                </a:cubicBezTo>
                <a:cubicBezTo>
                  <a:pt x="509" y="53"/>
                  <a:pt x="509" y="53"/>
                  <a:pt x="509" y="53"/>
                </a:cubicBezTo>
                <a:cubicBezTo>
                  <a:pt x="509" y="40"/>
                  <a:pt x="504" y="26"/>
                  <a:pt x="494" y="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Rectangle 12"/>
          <p:cNvSpPr>
            <a:spLocks noChangeArrowheads="1"/>
          </p:cNvSpPr>
          <p:nvPr/>
        </p:nvSpPr>
        <p:spPr bwMode="auto">
          <a:xfrm>
            <a:off x="1720851" y="2156885"/>
            <a:ext cx="2273300" cy="339936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Freeform 13"/>
          <p:cNvSpPr/>
          <p:nvPr/>
        </p:nvSpPr>
        <p:spPr bwMode="auto">
          <a:xfrm>
            <a:off x="2573867" y="5833533"/>
            <a:ext cx="571500" cy="84667"/>
          </a:xfrm>
          <a:custGeom>
            <a:avLst/>
            <a:gdLst>
              <a:gd name="T0" fmla="*/ 128 w 128"/>
              <a:gd name="T1" fmla="*/ 10 h 19"/>
              <a:gd name="T2" fmla="*/ 119 w 128"/>
              <a:gd name="T3" fmla="*/ 19 h 19"/>
              <a:gd name="T4" fmla="*/ 9 w 128"/>
              <a:gd name="T5" fmla="*/ 19 h 19"/>
              <a:gd name="T6" fmla="*/ 0 w 128"/>
              <a:gd name="T7" fmla="*/ 10 h 19"/>
              <a:gd name="T8" fmla="*/ 0 w 128"/>
              <a:gd name="T9" fmla="*/ 10 h 19"/>
              <a:gd name="T10" fmla="*/ 9 w 128"/>
              <a:gd name="T11" fmla="*/ 0 h 19"/>
              <a:gd name="T12" fmla="*/ 119 w 128"/>
              <a:gd name="T13" fmla="*/ 0 h 19"/>
              <a:gd name="T14" fmla="*/ 128 w 128"/>
              <a:gd name="T15" fmla="*/ 1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8" h="19">
                <a:moveTo>
                  <a:pt x="128" y="10"/>
                </a:moveTo>
                <a:cubicBezTo>
                  <a:pt x="128" y="15"/>
                  <a:pt x="124" y="19"/>
                  <a:pt x="119" y="19"/>
                </a:cubicBezTo>
                <a:cubicBezTo>
                  <a:pt x="9" y="19"/>
                  <a:pt x="9" y="19"/>
                  <a:pt x="9" y="19"/>
                </a:cubicBezTo>
                <a:cubicBezTo>
                  <a:pt x="4" y="19"/>
                  <a:pt x="0" y="15"/>
                  <a:pt x="0" y="1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4" y="0"/>
                  <a:pt x="9" y="0"/>
                </a:cubicBezTo>
                <a:cubicBezTo>
                  <a:pt x="119" y="0"/>
                  <a:pt x="119" y="0"/>
                  <a:pt x="119" y="0"/>
                </a:cubicBezTo>
                <a:cubicBezTo>
                  <a:pt x="124" y="0"/>
                  <a:pt x="128" y="4"/>
                  <a:pt x="128" y="10"/>
                </a:cubicBezTo>
                <a:close/>
              </a:path>
            </a:pathLst>
          </a:custGeom>
          <a:solidFill>
            <a:srgbClr val="D9D8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Oval 14"/>
          <p:cNvSpPr>
            <a:spLocks noChangeArrowheads="1"/>
          </p:cNvSpPr>
          <p:nvPr/>
        </p:nvSpPr>
        <p:spPr bwMode="auto">
          <a:xfrm>
            <a:off x="2796117" y="1826685"/>
            <a:ext cx="127000" cy="12488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Oval 15"/>
          <p:cNvSpPr>
            <a:spLocks noChangeArrowheads="1"/>
          </p:cNvSpPr>
          <p:nvPr/>
        </p:nvSpPr>
        <p:spPr bwMode="auto">
          <a:xfrm>
            <a:off x="2832101" y="1862667"/>
            <a:ext cx="55033" cy="5291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91971" y="2156885"/>
            <a:ext cx="8311587" cy="850876"/>
          </a:xfrm>
          <a:prstGeom prst="rect">
            <a:avLst/>
          </a:prstGeom>
          <a:solidFill>
            <a:srgbClr val="B6E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91971" y="3000729"/>
            <a:ext cx="6992328" cy="850876"/>
          </a:xfrm>
          <a:prstGeom prst="rect">
            <a:avLst/>
          </a:prstGeom>
          <a:solidFill>
            <a:srgbClr val="FEBF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91971" y="3854501"/>
            <a:ext cx="6320253" cy="850876"/>
          </a:xfrm>
          <a:prstGeom prst="rect">
            <a:avLst/>
          </a:prstGeom>
          <a:solidFill>
            <a:srgbClr val="B6E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91971" y="4705375"/>
            <a:ext cx="4880093" cy="850876"/>
          </a:xfrm>
          <a:prstGeom prst="rect">
            <a:avLst/>
          </a:prstGeom>
          <a:solidFill>
            <a:srgbClr val="FEBF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1" name="组合 21"/>
          <p:cNvGrpSpPr/>
          <p:nvPr/>
        </p:nvGrpSpPr>
        <p:grpSpPr>
          <a:xfrm>
            <a:off x="2614977" y="2271787"/>
            <a:ext cx="601488" cy="598720"/>
            <a:chOff x="1511300" y="3748087"/>
            <a:chExt cx="344488" cy="342901"/>
          </a:xfrm>
          <a:solidFill>
            <a:srgbClr val="FFFFFF"/>
          </a:solidFill>
        </p:grpSpPr>
        <p:sp>
          <p:nvSpPr>
            <p:cNvPr id="12" name="Freeform 562"/>
            <p:cNvSpPr/>
            <p:nvPr/>
          </p:nvSpPr>
          <p:spPr bwMode="auto">
            <a:xfrm>
              <a:off x="1511300" y="3978275"/>
              <a:ext cx="109537" cy="112713"/>
            </a:xfrm>
            <a:custGeom>
              <a:avLst/>
              <a:gdLst>
                <a:gd name="T0" fmla="*/ 9 w 69"/>
                <a:gd name="T1" fmla="*/ 0 h 71"/>
                <a:gd name="T2" fmla="*/ 5 w 69"/>
                <a:gd name="T3" fmla="*/ 36 h 71"/>
                <a:gd name="T4" fmla="*/ 0 w 69"/>
                <a:gd name="T5" fmla="*/ 71 h 71"/>
                <a:gd name="T6" fmla="*/ 35 w 69"/>
                <a:gd name="T7" fmla="*/ 66 h 71"/>
                <a:gd name="T8" fmla="*/ 69 w 69"/>
                <a:gd name="T9" fmla="*/ 60 h 71"/>
                <a:gd name="T10" fmla="*/ 40 w 69"/>
                <a:gd name="T11" fmla="*/ 31 h 71"/>
                <a:gd name="T12" fmla="*/ 9 w 69"/>
                <a:gd name="T1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71">
                  <a:moveTo>
                    <a:pt x="9" y="0"/>
                  </a:moveTo>
                  <a:lnTo>
                    <a:pt x="5" y="36"/>
                  </a:lnTo>
                  <a:lnTo>
                    <a:pt x="0" y="71"/>
                  </a:lnTo>
                  <a:lnTo>
                    <a:pt x="35" y="66"/>
                  </a:lnTo>
                  <a:lnTo>
                    <a:pt x="69" y="60"/>
                  </a:lnTo>
                  <a:lnTo>
                    <a:pt x="40" y="31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" name="Freeform 563"/>
            <p:cNvSpPr/>
            <p:nvPr/>
          </p:nvSpPr>
          <p:spPr bwMode="auto">
            <a:xfrm>
              <a:off x="1543050" y="3802063"/>
              <a:ext cx="254000" cy="257175"/>
            </a:xfrm>
            <a:custGeom>
              <a:avLst/>
              <a:gdLst>
                <a:gd name="T0" fmla="*/ 60 w 160"/>
                <a:gd name="T1" fmla="*/ 142 h 162"/>
                <a:gd name="T2" fmla="*/ 49 w 160"/>
                <a:gd name="T3" fmla="*/ 131 h 162"/>
                <a:gd name="T4" fmla="*/ 140 w 160"/>
                <a:gd name="T5" fmla="*/ 41 h 162"/>
                <a:gd name="T6" fmla="*/ 120 w 160"/>
                <a:gd name="T7" fmla="*/ 21 h 162"/>
                <a:gd name="T8" fmla="*/ 29 w 160"/>
                <a:gd name="T9" fmla="*/ 111 h 162"/>
                <a:gd name="T10" fmla="*/ 20 w 160"/>
                <a:gd name="T11" fmla="*/ 102 h 162"/>
                <a:gd name="T12" fmla="*/ 110 w 160"/>
                <a:gd name="T13" fmla="*/ 11 h 162"/>
                <a:gd name="T14" fmla="*/ 100 w 160"/>
                <a:gd name="T15" fmla="*/ 0 h 162"/>
                <a:gd name="T16" fmla="*/ 0 w 160"/>
                <a:gd name="T17" fmla="*/ 102 h 162"/>
                <a:gd name="T18" fmla="*/ 60 w 160"/>
                <a:gd name="T19" fmla="*/ 162 h 162"/>
                <a:gd name="T20" fmla="*/ 160 w 160"/>
                <a:gd name="T21" fmla="*/ 61 h 162"/>
                <a:gd name="T22" fmla="*/ 150 w 160"/>
                <a:gd name="T23" fmla="*/ 51 h 162"/>
                <a:gd name="T24" fmla="*/ 60 w 160"/>
                <a:gd name="T25" fmla="*/ 14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162">
                  <a:moveTo>
                    <a:pt x="60" y="142"/>
                  </a:moveTo>
                  <a:lnTo>
                    <a:pt x="49" y="131"/>
                  </a:lnTo>
                  <a:lnTo>
                    <a:pt x="140" y="41"/>
                  </a:lnTo>
                  <a:lnTo>
                    <a:pt x="120" y="21"/>
                  </a:lnTo>
                  <a:lnTo>
                    <a:pt x="29" y="111"/>
                  </a:lnTo>
                  <a:lnTo>
                    <a:pt x="20" y="102"/>
                  </a:lnTo>
                  <a:lnTo>
                    <a:pt x="110" y="11"/>
                  </a:lnTo>
                  <a:lnTo>
                    <a:pt x="100" y="0"/>
                  </a:lnTo>
                  <a:lnTo>
                    <a:pt x="0" y="102"/>
                  </a:lnTo>
                  <a:lnTo>
                    <a:pt x="60" y="162"/>
                  </a:lnTo>
                  <a:lnTo>
                    <a:pt x="160" y="61"/>
                  </a:lnTo>
                  <a:lnTo>
                    <a:pt x="150" y="51"/>
                  </a:lnTo>
                  <a:lnTo>
                    <a:pt x="60" y="1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" name="Freeform 564"/>
            <p:cNvSpPr/>
            <p:nvPr/>
          </p:nvSpPr>
          <p:spPr bwMode="auto">
            <a:xfrm>
              <a:off x="1719263" y="3748087"/>
              <a:ext cx="136525" cy="136525"/>
            </a:xfrm>
            <a:custGeom>
              <a:avLst/>
              <a:gdLst>
                <a:gd name="T0" fmla="*/ 84 w 90"/>
                <a:gd name="T1" fmla="*/ 48 h 90"/>
                <a:gd name="T2" fmla="*/ 42 w 90"/>
                <a:gd name="T3" fmla="*/ 5 h 90"/>
                <a:gd name="T4" fmla="*/ 21 w 90"/>
                <a:gd name="T5" fmla="*/ 5 h 90"/>
                <a:gd name="T6" fmla="*/ 20 w 90"/>
                <a:gd name="T7" fmla="*/ 7 h 90"/>
                <a:gd name="T8" fmla="*/ 20 w 90"/>
                <a:gd name="T9" fmla="*/ 6 h 90"/>
                <a:gd name="T10" fmla="*/ 0 w 90"/>
                <a:gd name="T11" fmla="*/ 27 h 90"/>
                <a:gd name="T12" fmla="*/ 63 w 90"/>
                <a:gd name="T13" fmla="*/ 90 h 90"/>
                <a:gd name="T14" fmla="*/ 83 w 90"/>
                <a:gd name="T15" fmla="*/ 69 h 90"/>
                <a:gd name="T16" fmla="*/ 83 w 90"/>
                <a:gd name="T17" fmla="*/ 69 h 90"/>
                <a:gd name="T18" fmla="*/ 84 w 90"/>
                <a:gd name="T19" fmla="*/ 68 h 90"/>
                <a:gd name="T20" fmla="*/ 84 w 90"/>
                <a:gd name="T21" fmla="*/ 4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0">
                  <a:moveTo>
                    <a:pt x="84" y="48"/>
                  </a:moveTo>
                  <a:cubicBezTo>
                    <a:pt x="42" y="5"/>
                    <a:pt x="42" y="5"/>
                    <a:pt x="42" y="5"/>
                  </a:cubicBezTo>
                  <a:cubicBezTo>
                    <a:pt x="36" y="0"/>
                    <a:pt x="27" y="0"/>
                    <a:pt x="21" y="5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63" y="90"/>
                    <a:pt x="63" y="90"/>
                    <a:pt x="63" y="90"/>
                  </a:cubicBezTo>
                  <a:cubicBezTo>
                    <a:pt x="83" y="69"/>
                    <a:pt x="83" y="69"/>
                    <a:pt x="83" y="69"/>
                  </a:cubicBezTo>
                  <a:cubicBezTo>
                    <a:pt x="83" y="69"/>
                    <a:pt x="83" y="69"/>
                    <a:pt x="83" y="69"/>
                  </a:cubicBezTo>
                  <a:cubicBezTo>
                    <a:pt x="84" y="68"/>
                    <a:pt x="84" y="68"/>
                    <a:pt x="84" y="68"/>
                  </a:cubicBezTo>
                  <a:cubicBezTo>
                    <a:pt x="90" y="63"/>
                    <a:pt x="90" y="53"/>
                    <a:pt x="8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5" name="Freeform 568"/>
          <p:cNvSpPr>
            <a:spLocks noEditPoints="1"/>
          </p:cNvSpPr>
          <p:nvPr/>
        </p:nvSpPr>
        <p:spPr bwMode="auto">
          <a:xfrm>
            <a:off x="2541154" y="3192243"/>
            <a:ext cx="581893" cy="545525"/>
          </a:xfrm>
          <a:custGeom>
            <a:avLst/>
            <a:gdLst>
              <a:gd name="T0" fmla="*/ 135 w 240"/>
              <a:gd name="T1" fmla="*/ 0 h 225"/>
              <a:gd name="T2" fmla="*/ 0 w 240"/>
              <a:gd name="T3" fmla="*/ 150 h 225"/>
              <a:gd name="T4" fmla="*/ 45 w 240"/>
              <a:gd name="T5" fmla="*/ 150 h 225"/>
              <a:gd name="T6" fmla="*/ 90 w 240"/>
              <a:gd name="T7" fmla="*/ 165 h 225"/>
              <a:gd name="T8" fmla="*/ 135 w 240"/>
              <a:gd name="T9" fmla="*/ 225 h 225"/>
              <a:gd name="T10" fmla="*/ 240 w 240"/>
              <a:gd name="T11" fmla="*/ 105 h 225"/>
              <a:gd name="T12" fmla="*/ 135 w 240"/>
              <a:gd name="T13" fmla="*/ 0 h 225"/>
              <a:gd name="T14" fmla="*/ 60 w 240"/>
              <a:gd name="T15" fmla="*/ 108 h 225"/>
              <a:gd name="T16" fmla="*/ 41 w 240"/>
              <a:gd name="T17" fmla="*/ 90 h 225"/>
              <a:gd name="T18" fmla="*/ 60 w 240"/>
              <a:gd name="T19" fmla="*/ 71 h 225"/>
              <a:gd name="T20" fmla="*/ 79 w 240"/>
              <a:gd name="T21" fmla="*/ 90 h 225"/>
              <a:gd name="T22" fmla="*/ 60 w 240"/>
              <a:gd name="T23" fmla="*/ 108 h 225"/>
              <a:gd name="T24" fmla="*/ 94 w 240"/>
              <a:gd name="T25" fmla="*/ 52 h 225"/>
              <a:gd name="T26" fmla="*/ 112 w 240"/>
              <a:gd name="T27" fmla="*/ 33 h 225"/>
              <a:gd name="T28" fmla="*/ 131 w 240"/>
              <a:gd name="T29" fmla="*/ 52 h 225"/>
              <a:gd name="T30" fmla="*/ 112 w 240"/>
              <a:gd name="T31" fmla="*/ 71 h 225"/>
              <a:gd name="T32" fmla="*/ 94 w 240"/>
              <a:gd name="T33" fmla="*/ 52 h 225"/>
              <a:gd name="T34" fmla="*/ 143 w 240"/>
              <a:gd name="T35" fmla="*/ 183 h 225"/>
              <a:gd name="T36" fmla="*/ 116 w 240"/>
              <a:gd name="T37" fmla="*/ 157 h 225"/>
              <a:gd name="T38" fmla="*/ 143 w 240"/>
              <a:gd name="T39" fmla="*/ 131 h 225"/>
              <a:gd name="T40" fmla="*/ 169 w 240"/>
              <a:gd name="T41" fmla="*/ 157 h 225"/>
              <a:gd name="T42" fmla="*/ 143 w 240"/>
              <a:gd name="T43" fmla="*/ 183 h 225"/>
              <a:gd name="T44" fmla="*/ 188 w 240"/>
              <a:gd name="T45" fmla="*/ 138 h 225"/>
              <a:gd name="T46" fmla="*/ 176 w 240"/>
              <a:gd name="T47" fmla="*/ 127 h 225"/>
              <a:gd name="T48" fmla="*/ 188 w 240"/>
              <a:gd name="T49" fmla="*/ 116 h 225"/>
              <a:gd name="T50" fmla="*/ 199 w 240"/>
              <a:gd name="T51" fmla="*/ 127 h 225"/>
              <a:gd name="T52" fmla="*/ 188 w 240"/>
              <a:gd name="T53" fmla="*/ 138 h 225"/>
              <a:gd name="T54" fmla="*/ 173 w 240"/>
              <a:gd name="T55" fmla="*/ 93 h 225"/>
              <a:gd name="T56" fmla="*/ 146 w 240"/>
              <a:gd name="T57" fmla="*/ 67 h 225"/>
              <a:gd name="T58" fmla="*/ 173 w 240"/>
              <a:gd name="T59" fmla="*/ 41 h 225"/>
              <a:gd name="T60" fmla="*/ 199 w 240"/>
              <a:gd name="T61" fmla="*/ 67 h 225"/>
              <a:gd name="T62" fmla="*/ 173 w 240"/>
              <a:gd name="T63" fmla="*/ 93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40" h="225">
                <a:moveTo>
                  <a:pt x="135" y="0"/>
                </a:moveTo>
                <a:cubicBezTo>
                  <a:pt x="45" y="0"/>
                  <a:pt x="0" y="90"/>
                  <a:pt x="0" y="150"/>
                </a:cubicBezTo>
                <a:cubicBezTo>
                  <a:pt x="0" y="165"/>
                  <a:pt x="30" y="195"/>
                  <a:pt x="45" y="150"/>
                </a:cubicBezTo>
                <a:cubicBezTo>
                  <a:pt x="52" y="129"/>
                  <a:pt x="90" y="135"/>
                  <a:pt x="90" y="165"/>
                </a:cubicBezTo>
                <a:cubicBezTo>
                  <a:pt x="90" y="198"/>
                  <a:pt x="105" y="225"/>
                  <a:pt x="135" y="225"/>
                </a:cubicBezTo>
                <a:cubicBezTo>
                  <a:pt x="225" y="225"/>
                  <a:pt x="240" y="150"/>
                  <a:pt x="240" y="105"/>
                </a:cubicBezTo>
                <a:cubicBezTo>
                  <a:pt x="240" y="60"/>
                  <a:pt x="225" y="0"/>
                  <a:pt x="135" y="0"/>
                </a:cubicBezTo>
                <a:close/>
                <a:moveTo>
                  <a:pt x="60" y="108"/>
                </a:moveTo>
                <a:cubicBezTo>
                  <a:pt x="50" y="108"/>
                  <a:pt x="41" y="100"/>
                  <a:pt x="41" y="90"/>
                </a:cubicBezTo>
                <a:cubicBezTo>
                  <a:pt x="41" y="79"/>
                  <a:pt x="50" y="71"/>
                  <a:pt x="60" y="71"/>
                </a:cubicBezTo>
                <a:cubicBezTo>
                  <a:pt x="70" y="71"/>
                  <a:pt x="79" y="79"/>
                  <a:pt x="79" y="90"/>
                </a:cubicBezTo>
                <a:cubicBezTo>
                  <a:pt x="79" y="100"/>
                  <a:pt x="70" y="108"/>
                  <a:pt x="60" y="108"/>
                </a:cubicBezTo>
                <a:close/>
                <a:moveTo>
                  <a:pt x="94" y="52"/>
                </a:moveTo>
                <a:cubicBezTo>
                  <a:pt x="94" y="42"/>
                  <a:pt x="102" y="33"/>
                  <a:pt x="112" y="33"/>
                </a:cubicBezTo>
                <a:cubicBezTo>
                  <a:pt x="123" y="33"/>
                  <a:pt x="131" y="42"/>
                  <a:pt x="131" y="52"/>
                </a:cubicBezTo>
                <a:cubicBezTo>
                  <a:pt x="131" y="62"/>
                  <a:pt x="123" y="71"/>
                  <a:pt x="112" y="71"/>
                </a:cubicBezTo>
                <a:cubicBezTo>
                  <a:pt x="102" y="71"/>
                  <a:pt x="94" y="62"/>
                  <a:pt x="94" y="52"/>
                </a:cubicBezTo>
                <a:close/>
                <a:moveTo>
                  <a:pt x="143" y="183"/>
                </a:moveTo>
                <a:cubicBezTo>
                  <a:pt x="128" y="183"/>
                  <a:pt x="116" y="172"/>
                  <a:pt x="116" y="157"/>
                </a:cubicBezTo>
                <a:cubicBezTo>
                  <a:pt x="116" y="143"/>
                  <a:pt x="128" y="131"/>
                  <a:pt x="143" y="131"/>
                </a:cubicBezTo>
                <a:cubicBezTo>
                  <a:pt x="157" y="131"/>
                  <a:pt x="169" y="143"/>
                  <a:pt x="169" y="157"/>
                </a:cubicBezTo>
                <a:cubicBezTo>
                  <a:pt x="169" y="172"/>
                  <a:pt x="157" y="183"/>
                  <a:pt x="143" y="183"/>
                </a:cubicBezTo>
                <a:close/>
                <a:moveTo>
                  <a:pt x="188" y="138"/>
                </a:moveTo>
                <a:cubicBezTo>
                  <a:pt x="181" y="138"/>
                  <a:pt x="176" y="133"/>
                  <a:pt x="176" y="127"/>
                </a:cubicBezTo>
                <a:cubicBezTo>
                  <a:pt x="176" y="121"/>
                  <a:pt x="181" y="116"/>
                  <a:pt x="188" y="116"/>
                </a:cubicBezTo>
                <a:cubicBezTo>
                  <a:pt x="194" y="116"/>
                  <a:pt x="199" y="121"/>
                  <a:pt x="199" y="127"/>
                </a:cubicBezTo>
                <a:cubicBezTo>
                  <a:pt x="199" y="133"/>
                  <a:pt x="194" y="138"/>
                  <a:pt x="188" y="138"/>
                </a:cubicBezTo>
                <a:close/>
                <a:moveTo>
                  <a:pt x="173" y="93"/>
                </a:moveTo>
                <a:cubicBezTo>
                  <a:pt x="158" y="93"/>
                  <a:pt x="146" y="82"/>
                  <a:pt x="146" y="67"/>
                </a:cubicBezTo>
                <a:cubicBezTo>
                  <a:pt x="146" y="53"/>
                  <a:pt x="158" y="41"/>
                  <a:pt x="173" y="41"/>
                </a:cubicBezTo>
                <a:cubicBezTo>
                  <a:pt x="187" y="41"/>
                  <a:pt x="199" y="53"/>
                  <a:pt x="199" y="67"/>
                </a:cubicBezTo>
                <a:cubicBezTo>
                  <a:pt x="199" y="82"/>
                  <a:pt x="187" y="93"/>
                  <a:pt x="173" y="9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Freeform 1176"/>
          <p:cNvSpPr>
            <a:spLocks noEditPoints="1"/>
          </p:cNvSpPr>
          <p:nvPr/>
        </p:nvSpPr>
        <p:spPr bwMode="auto">
          <a:xfrm>
            <a:off x="2573061" y="4070071"/>
            <a:ext cx="512384" cy="463829"/>
          </a:xfrm>
          <a:custGeom>
            <a:avLst/>
            <a:gdLst>
              <a:gd name="T0" fmla="*/ 256 w 256"/>
              <a:gd name="T1" fmla="*/ 96 h 232"/>
              <a:gd name="T2" fmla="*/ 224 w 256"/>
              <a:gd name="T3" fmla="*/ 128 h 232"/>
              <a:gd name="T4" fmla="*/ 192 w 256"/>
              <a:gd name="T5" fmla="*/ 96 h 232"/>
              <a:gd name="T6" fmla="*/ 160 w 256"/>
              <a:gd name="T7" fmla="*/ 128 h 232"/>
              <a:gd name="T8" fmla="*/ 128 w 256"/>
              <a:gd name="T9" fmla="*/ 96 h 232"/>
              <a:gd name="T10" fmla="*/ 96 w 256"/>
              <a:gd name="T11" fmla="*/ 128 h 232"/>
              <a:gd name="T12" fmla="*/ 64 w 256"/>
              <a:gd name="T13" fmla="*/ 96 h 232"/>
              <a:gd name="T14" fmla="*/ 32 w 256"/>
              <a:gd name="T15" fmla="*/ 128 h 232"/>
              <a:gd name="T16" fmla="*/ 0 w 256"/>
              <a:gd name="T17" fmla="*/ 96 h 232"/>
              <a:gd name="T18" fmla="*/ 23 w 256"/>
              <a:gd name="T19" fmla="*/ 36 h 232"/>
              <a:gd name="T20" fmla="*/ 234 w 256"/>
              <a:gd name="T21" fmla="*/ 36 h 232"/>
              <a:gd name="T22" fmla="*/ 256 w 256"/>
              <a:gd name="T23" fmla="*/ 96 h 232"/>
              <a:gd name="T24" fmla="*/ 216 w 256"/>
              <a:gd name="T25" fmla="*/ 24 h 232"/>
              <a:gd name="T26" fmla="*/ 40 w 256"/>
              <a:gd name="T27" fmla="*/ 24 h 232"/>
              <a:gd name="T28" fmla="*/ 28 w 256"/>
              <a:gd name="T29" fmla="*/ 12 h 232"/>
              <a:gd name="T30" fmla="*/ 40 w 256"/>
              <a:gd name="T31" fmla="*/ 0 h 232"/>
              <a:gd name="T32" fmla="*/ 216 w 256"/>
              <a:gd name="T33" fmla="*/ 0 h 232"/>
              <a:gd name="T34" fmla="*/ 228 w 256"/>
              <a:gd name="T35" fmla="*/ 12 h 232"/>
              <a:gd name="T36" fmla="*/ 216 w 256"/>
              <a:gd name="T37" fmla="*/ 24 h 232"/>
              <a:gd name="T38" fmla="*/ 36 w 256"/>
              <a:gd name="T39" fmla="*/ 140 h 232"/>
              <a:gd name="T40" fmla="*/ 36 w 256"/>
              <a:gd name="T41" fmla="*/ 140 h 232"/>
              <a:gd name="T42" fmla="*/ 39 w 256"/>
              <a:gd name="T43" fmla="*/ 139 h 232"/>
              <a:gd name="T44" fmla="*/ 40 w 256"/>
              <a:gd name="T45" fmla="*/ 139 h 232"/>
              <a:gd name="T46" fmla="*/ 42 w 256"/>
              <a:gd name="T47" fmla="*/ 139 h 232"/>
              <a:gd name="T48" fmla="*/ 48 w 256"/>
              <a:gd name="T49" fmla="*/ 137 h 232"/>
              <a:gd name="T50" fmla="*/ 48 w 256"/>
              <a:gd name="T51" fmla="*/ 137 h 232"/>
              <a:gd name="T52" fmla="*/ 48 w 256"/>
              <a:gd name="T53" fmla="*/ 196 h 232"/>
              <a:gd name="T54" fmla="*/ 208 w 256"/>
              <a:gd name="T55" fmla="*/ 196 h 232"/>
              <a:gd name="T56" fmla="*/ 208 w 256"/>
              <a:gd name="T57" fmla="*/ 137 h 232"/>
              <a:gd name="T58" fmla="*/ 208 w 256"/>
              <a:gd name="T59" fmla="*/ 137 h 232"/>
              <a:gd name="T60" fmla="*/ 214 w 256"/>
              <a:gd name="T61" fmla="*/ 139 h 232"/>
              <a:gd name="T62" fmla="*/ 216 w 256"/>
              <a:gd name="T63" fmla="*/ 139 h 232"/>
              <a:gd name="T64" fmla="*/ 217 w 256"/>
              <a:gd name="T65" fmla="*/ 139 h 232"/>
              <a:gd name="T66" fmla="*/ 220 w 256"/>
              <a:gd name="T67" fmla="*/ 140 h 232"/>
              <a:gd name="T68" fmla="*/ 220 w 256"/>
              <a:gd name="T69" fmla="*/ 140 h 232"/>
              <a:gd name="T70" fmla="*/ 224 w 256"/>
              <a:gd name="T71" fmla="*/ 140 h 232"/>
              <a:gd name="T72" fmla="*/ 232 w 256"/>
              <a:gd name="T73" fmla="*/ 139 h 232"/>
              <a:gd name="T74" fmla="*/ 232 w 256"/>
              <a:gd name="T75" fmla="*/ 220 h 232"/>
              <a:gd name="T76" fmla="*/ 220 w 256"/>
              <a:gd name="T77" fmla="*/ 232 h 232"/>
              <a:gd name="T78" fmla="*/ 36 w 256"/>
              <a:gd name="T79" fmla="*/ 232 h 232"/>
              <a:gd name="T80" fmla="*/ 24 w 256"/>
              <a:gd name="T81" fmla="*/ 220 h 232"/>
              <a:gd name="T82" fmla="*/ 24 w 256"/>
              <a:gd name="T83" fmla="*/ 139 h 232"/>
              <a:gd name="T84" fmla="*/ 32 w 256"/>
              <a:gd name="T85" fmla="*/ 140 h 232"/>
              <a:gd name="T86" fmla="*/ 36 w 256"/>
              <a:gd name="T87" fmla="*/ 14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56" h="232">
                <a:moveTo>
                  <a:pt x="256" y="96"/>
                </a:moveTo>
                <a:cubicBezTo>
                  <a:pt x="256" y="114"/>
                  <a:pt x="242" y="128"/>
                  <a:pt x="224" y="128"/>
                </a:cubicBezTo>
                <a:cubicBezTo>
                  <a:pt x="206" y="128"/>
                  <a:pt x="192" y="114"/>
                  <a:pt x="192" y="96"/>
                </a:cubicBezTo>
                <a:cubicBezTo>
                  <a:pt x="192" y="114"/>
                  <a:pt x="178" y="128"/>
                  <a:pt x="160" y="128"/>
                </a:cubicBezTo>
                <a:cubicBezTo>
                  <a:pt x="142" y="128"/>
                  <a:pt x="128" y="114"/>
                  <a:pt x="128" y="96"/>
                </a:cubicBezTo>
                <a:cubicBezTo>
                  <a:pt x="128" y="114"/>
                  <a:pt x="114" y="128"/>
                  <a:pt x="96" y="128"/>
                </a:cubicBezTo>
                <a:cubicBezTo>
                  <a:pt x="78" y="128"/>
                  <a:pt x="64" y="114"/>
                  <a:pt x="64" y="96"/>
                </a:cubicBezTo>
                <a:cubicBezTo>
                  <a:pt x="64" y="114"/>
                  <a:pt x="50" y="128"/>
                  <a:pt x="32" y="128"/>
                </a:cubicBezTo>
                <a:cubicBezTo>
                  <a:pt x="14" y="128"/>
                  <a:pt x="0" y="114"/>
                  <a:pt x="0" y="9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4" y="36"/>
                  <a:pt x="234" y="36"/>
                  <a:pt x="234" y="36"/>
                </a:cubicBezTo>
                <a:lnTo>
                  <a:pt x="256" y="96"/>
                </a:lnTo>
                <a:close/>
                <a:moveTo>
                  <a:pt x="216" y="24"/>
                </a:moveTo>
                <a:cubicBezTo>
                  <a:pt x="40" y="24"/>
                  <a:pt x="40" y="24"/>
                  <a:pt x="40" y="24"/>
                </a:cubicBezTo>
                <a:cubicBezTo>
                  <a:pt x="33" y="24"/>
                  <a:pt x="28" y="19"/>
                  <a:pt x="28" y="12"/>
                </a:cubicBezTo>
                <a:cubicBezTo>
                  <a:pt x="28" y="5"/>
                  <a:pt x="33" y="0"/>
                  <a:pt x="40" y="0"/>
                </a:cubicBezTo>
                <a:cubicBezTo>
                  <a:pt x="216" y="0"/>
                  <a:pt x="216" y="0"/>
                  <a:pt x="216" y="0"/>
                </a:cubicBezTo>
                <a:cubicBezTo>
                  <a:pt x="223" y="0"/>
                  <a:pt x="228" y="5"/>
                  <a:pt x="228" y="12"/>
                </a:cubicBezTo>
                <a:cubicBezTo>
                  <a:pt x="228" y="19"/>
                  <a:pt x="223" y="24"/>
                  <a:pt x="216" y="24"/>
                </a:cubicBezTo>
                <a:moveTo>
                  <a:pt x="36" y="140"/>
                </a:moveTo>
                <a:cubicBezTo>
                  <a:pt x="36" y="140"/>
                  <a:pt x="36" y="140"/>
                  <a:pt x="36" y="140"/>
                </a:cubicBezTo>
                <a:cubicBezTo>
                  <a:pt x="37" y="140"/>
                  <a:pt x="38" y="140"/>
                  <a:pt x="39" y="139"/>
                </a:cubicBezTo>
                <a:cubicBezTo>
                  <a:pt x="40" y="139"/>
                  <a:pt x="40" y="139"/>
                  <a:pt x="40" y="139"/>
                </a:cubicBezTo>
                <a:cubicBezTo>
                  <a:pt x="41" y="139"/>
                  <a:pt x="41" y="139"/>
                  <a:pt x="42" y="139"/>
                </a:cubicBezTo>
                <a:cubicBezTo>
                  <a:pt x="44" y="138"/>
                  <a:pt x="46" y="138"/>
                  <a:pt x="48" y="137"/>
                </a:cubicBezTo>
                <a:cubicBezTo>
                  <a:pt x="48" y="137"/>
                  <a:pt x="48" y="137"/>
                  <a:pt x="48" y="137"/>
                </a:cubicBezTo>
                <a:cubicBezTo>
                  <a:pt x="48" y="196"/>
                  <a:pt x="48" y="196"/>
                  <a:pt x="48" y="196"/>
                </a:cubicBezTo>
                <a:cubicBezTo>
                  <a:pt x="208" y="196"/>
                  <a:pt x="208" y="196"/>
                  <a:pt x="208" y="196"/>
                </a:cubicBezTo>
                <a:cubicBezTo>
                  <a:pt x="208" y="137"/>
                  <a:pt x="208" y="137"/>
                  <a:pt x="208" y="137"/>
                </a:cubicBezTo>
                <a:cubicBezTo>
                  <a:pt x="208" y="137"/>
                  <a:pt x="208" y="137"/>
                  <a:pt x="208" y="137"/>
                </a:cubicBezTo>
                <a:cubicBezTo>
                  <a:pt x="210" y="138"/>
                  <a:pt x="212" y="138"/>
                  <a:pt x="214" y="139"/>
                </a:cubicBezTo>
                <a:cubicBezTo>
                  <a:pt x="215" y="139"/>
                  <a:pt x="215" y="139"/>
                  <a:pt x="216" y="139"/>
                </a:cubicBezTo>
                <a:cubicBezTo>
                  <a:pt x="216" y="139"/>
                  <a:pt x="216" y="139"/>
                  <a:pt x="217" y="139"/>
                </a:cubicBezTo>
                <a:cubicBezTo>
                  <a:pt x="218" y="140"/>
                  <a:pt x="219" y="140"/>
                  <a:pt x="220" y="140"/>
                </a:cubicBezTo>
                <a:cubicBezTo>
                  <a:pt x="220" y="140"/>
                  <a:pt x="220" y="140"/>
                  <a:pt x="220" y="140"/>
                </a:cubicBezTo>
                <a:cubicBezTo>
                  <a:pt x="221" y="140"/>
                  <a:pt x="223" y="140"/>
                  <a:pt x="224" y="140"/>
                </a:cubicBezTo>
                <a:cubicBezTo>
                  <a:pt x="227" y="140"/>
                  <a:pt x="229" y="140"/>
                  <a:pt x="232" y="139"/>
                </a:cubicBezTo>
                <a:cubicBezTo>
                  <a:pt x="232" y="220"/>
                  <a:pt x="232" y="220"/>
                  <a:pt x="232" y="220"/>
                </a:cubicBezTo>
                <a:cubicBezTo>
                  <a:pt x="232" y="227"/>
                  <a:pt x="227" y="232"/>
                  <a:pt x="220" y="232"/>
                </a:cubicBezTo>
                <a:cubicBezTo>
                  <a:pt x="36" y="232"/>
                  <a:pt x="36" y="232"/>
                  <a:pt x="36" y="232"/>
                </a:cubicBezTo>
                <a:cubicBezTo>
                  <a:pt x="29" y="232"/>
                  <a:pt x="24" y="227"/>
                  <a:pt x="24" y="220"/>
                </a:cubicBezTo>
                <a:cubicBezTo>
                  <a:pt x="24" y="139"/>
                  <a:pt x="24" y="139"/>
                  <a:pt x="24" y="139"/>
                </a:cubicBezTo>
                <a:cubicBezTo>
                  <a:pt x="27" y="140"/>
                  <a:pt x="29" y="140"/>
                  <a:pt x="32" y="140"/>
                </a:cubicBezTo>
                <a:cubicBezTo>
                  <a:pt x="33" y="140"/>
                  <a:pt x="35" y="140"/>
                  <a:pt x="36" y="14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Freeform 17"/>
          <p:cNvSpPr>
            <a:spLocks noEditPoints="1"/>
          </p:cNvSpPr>
          <p:nvPr/>
        </p:nvSpPr>
        <p:spPr bwMode="auto">
          <a:xfrm>
            <a:off x="2498985" y="4839748"/>
            <a:ext cx="630251" cy="578984"/>
          </a:xfrm>
          <a:custGeom>
            <a:avLst/>
            <a:gdLst>
              <a:gd name="T0" fmla="*/ 1120 w 2069"/>
              <a:gd name="T1" fmla="*/ 0 h 1899"/>
              <a:gd name="T2" fmla="*/ 189 w 2069"/>
              <a:gd name="T3" fmla="*/ 777 h 1899"/>
              <a:gd name="T4" fmla="*/ 0 w 2069"/>
              <a:gd name="T5" fmla="*/ 777 h 1899"/>
              <a:gd name="T6" fmla="*/ 259 w 2069"/>
              <a:gd name="T7" fmla="*/ 1122 h 1899"/>
              <a:gd name="T8" fmla="*/ 517 w 2069"/>
              <a:gd name="T9" fmla="*/ 777 h 1899"/>
              <a:gd name="T10" fmla="*/ 362 w 2069"/>
              <a:gd name="T11" fmla="*/ 777 h 1899"/>
              <a:gd name="T12" fmla="*/ 1120 w 2069"/>
              <a:gd name="T13" fmla="*/ 173 h 1899"/>
              <a:gd name="T14" fmla="*/ 1896 w 2069"/>
              <a:gd name="T15" fmla="*/ 950 h 1899"/>
              <a:gd name="T16" fmla="*/ 1120 w 2069"/>
              <a:gd name="T17" fmla="*/ 1727 h 1899"/>
              <a:gd name="T18" fmla="*/ 477 w 2069"/>
              <a:gd name="T19" fmla="*/ 1381 h 1899"/>
              <a:gd name="T20" fmla="*/ 276 w 2069"/>
              <a:gd name="T21" fmla="*/ 1381 h 1899"/>
              <a:gd name="T22" fmla="*/ 1120 w 2069"/>
              <a:gd name="T23" fmla="*/ 1899 h 1899"/>
              <a:gd name="T24" fmla="*/ 2069 w 2069"/>
              <a:gd name="T25" fmla="*/ 950 h 1899"/>
              <a:gd name="T26" fmla="*/ 1120 w 2069"/>
              <a:gd name="T27" fmla="*/ 0 h 1899"/>
              <a:gd name="T28" fmla="*/ 1080 w 2069"/>
              <a:gd name="T29" fmla="*/ 345 h 1899"/>
              <a:gd name="T30" fmla="*/ 1080 w 2069"/>
              <a:gd name="T31" fmla="*/ 978 h 1899"/>
              <a:gd name="T32" fmla="*/ 1528 w 2069"/>
              <a:gd name="T33" fmla="*/ 1243 h 1899"/>
              <a:gd name="T34" fmla="*/ 1569 w 2069"/>
              <a:gd name="T35" fmla="*/ 1168 h 1899"/>
              <a:gd name="T36" fmla="*/ 1166 w 2069"/>
              <a:gd name="T37" fmla="*/ 926 h 1899"/>
              <a:gd name="T38" fmla="*/ 1166 w 2069"/>
              <a:gd name="T39" fmla="*/ 345 h 1899"/>
              <a:gd name="T40" fmla="*/ 1080 w 2069"/>
              <a:gd name="T41" fmla="*/ 345 h 1899"/>
              <a:gd name="T42" fmla="*/ 1080 w 2069"/>
              <a:gd name="T43" fmla="*/ 345 h 1899"/>
              <a:gd name="T44" fmla="*/ 1080 w 2069"/>
              <a:gd name="T45" fmla="*/ 345 h 1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069" h="1899">
                <a:moveTo>
                  <a:pt x="1120" y="0"/>
                </a:moveTo>
                <a:cubicBezTo>
                  <a:pt x="655" y="0"/>
                  <a:pt x="270" y="334"/>
                  <a:pt x="189" y="777"/>
                </a:cubicBezTo>
                <a:cubicBezTo>
                  <a:pt x="0" y="777"/>
                  <a:pt x="0" y="777"/>
                  <a:pt x="0" y="777"/>
                </a:cubicBezTo>
                <a:cubicBezTo>
                  <a:pt x="259" y="1122"/>
                  <a:pt x="259" y="1122"/>
                  <a:pt x="259" y="1122"/>
                </a:cubicBezTo>
                <a:cubicBezTo>
                  <a:pt x="517" y="777"/>
                  <a:pt x="517" y="777"/>
                  <a:pt x="517" y="777"/>
                </a:cubicBezTo>
                <a:cubicBezTo>
                  <a:pt x="362" y="777"/>
                  <a:pt x="362" y="777"/>
                  <a:pt x="362" y="777"/>
                </a:cubicBezTo>
                <a:cubicBezTo>
                  <a:pt x="442" y="432"/>
                  <a:pt x="747" y="173"/>
                  <a:pt x="1120" y="173"/>
                </a:cubicBezTo>
                <a:cubicBezTo>
                  <a:pt x="1552" y="173"/>
                  <a:pt x="1896" y="518"/>
                  <a:pt x="1896" y="950"/>
                </a:cubicBezTo>
                <a:cubicBezTo>
                  <a:pt x="1896" y="1381"/>
                  <a:pt x="1552" y="1727"/>
                  <a:pt x="1120" y="1727"/>
                </a:cubicBezTo>
                <a:cubicBezTo>
                  <a:pt x="850" y="1727"/>
                  <a:pt x="615" y="1588"/>
                  <a:pt x="477" y="1381"/>
                </a:cubicBezTo>
                <a:cubicBezTo>
                  <a:pt x="276" y="1381"/>
                  <a:pt x="276" y="1381"/>
                  <a:pt x="276" y="1381"/>
                </a:cubicBezTo>
                <a:cubicBezTo>
                  <a:pt x="431" y="1686"/>
                  <a:pt x="753" y="1899"/>
                  <a:pt x="1120" y="1899"/>
                </a:cubicBezTo>
                <a:cubicBezTo>
                  <a:pt x="1643" y="1899"/>
                  <a:pt x="2069" y="1473"/>
                  <a:pt x="2069" y="950"/>
                </a:cubicBezTo>
                <a:cubicBezTo>
                  <a:pt x="2069" y="426"/>
                  <a:pt x="1643" y="0"/>
                  <a:pt x="1120" y="0"/>
                </a:cubicBezTo>
                <a:close/>
                <a:moveTo>
                  <a:pt x="1080" y="345"/>
                </a:moveTo>
                <a:cubicBezTo>
                  <a:pt x="1080" y="978"/>
                  <a:pt x="1080" y="978"/>
                  <a:pt x="1080" y="978"/>
                </a:cubicBezTo>
                <a:cubicBezTo>
                  <a:pt x="1528" y="1243"/>
                  <a:pt x="1528" y="1243"/>
                  <a:pt x="1528" y="1243"/>
                </a:cubicBezTo>
                <a:cubicBezTo>
                  <a:pt x="1569" y="1168"/>
                  <a:pt x="1569" y="1168"/>
                  <a:pt x="1569" y="1168"/>
                </a:cubicBezTo>
                <a:cubicBezTo>
                  <a:pt x="1166" y="926"/>
                  <a:pt x="1166" y="926"/>
                  <a:pt x="1166" y="926"/>
                </a:cubicBezTo>
                <a:cubicBezTo>
                  <a:pt x="1166" y="345"/>
                  <a:pt x="1166" y="345"/>
                  <a:pt x="1166" y="345"/>
                </a:cubicBezTo>
                <a:lnTo>
                  <a:pt x="1080" y="345"/>
                </a:lnTo>
                <a:close/>
                <a:moveTo>
                  <a:pt x="1080" y="345"/>
                </a:moveTo>
                <a:cubicBezTo>
                  <a:pt x="1080" y="345"/>
                  <a:pt x="1080" y="345"/>
                  <a:pt x="1080" y="34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188611" y="2254275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输入标题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188611" y="3067075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输入标题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188611" y="3900195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输入标题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188611" y="4753635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输入标题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2" name="组合 36"/>
          <p:cNvGrpSpPr/>
          <p:nvPr/>
        </p:nvGrpSpPr>
        <p:grpSpPr>
          <a:xfrm>
            <a:off x="10298017" y="2254953"/>
            <a:ext cx="973909" cy="584775"/>
            <a:chOff x="1972232" y="2940820"/>
            <a:chExt cx="973907" cy="584775"/>
          </a:xfrm>
        </p:grpSpPr>
        <p:sp>
          <p:nvSpPr>
            <p:cNvPr id="23" name="文本框 22"/>
            <p:cNvSpPr txBox="1"/>
            <p:nvPr/>
          </p:nvSpPr>
          <p:spPr>
            <a:xfrm>
              <a:off x="1972232" y="2940820"/>
              <a:ext cx="6399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2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89</a:t>
              </a:r>
              <a:endParaRPr lang="zh-CN" altLang="en-US" sz="3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548274" y="3034784"/>
              <a:ext cx="397865" cy="3796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2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65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%</a:t>
              </a:r>
              <a:endParaRPr lang="zh-CN" altLang="en-US" sz="1865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5" name="组合 39"/>
          <p:cNvGrpSpPr/>
          <p:nvPr/>
        </p:nvGrpSpPr>
        <p:grpSpPr>
          <a:xfrm>
            <a:off x="8964517" y="3169353"/>
            <a:ext cx="973909" cy="584775"/>
            <a:chOff x="1972232" y="2940820"/>
            <a:chExt cx="973907" cy="584775"/>
          </a:xfrm>
        </p:grpSpPr>
        <p:sp>
          <p:nvSpPr>
            <p:cNvPr id="26" name="文本框 25"/>
            <p:cNvSpPr txBox="1"/>
            <p:nvPr/>
          </p:nvSpPr>
          <p:spPr>
            <a:xfrm>
              <a:off x="1972232" y="2940820"/>
              <a:ext cx="6399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2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65</a:t>
              </a:r>
              <a:endParaRPr lang="zh-CN" altLang="en-US" sz="3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548274" y="3034784"/>
              <a:ext cx="397865" cy="3796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2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65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%</a:t>
              </a:r>
              <a:endParaRPr lang="zh-CN" altLang="en-US" sz="1865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8" name="组合 42"/>
          <p:cNvGrpSpPr/>
          <p:nvPr/>
        </p:nvGrpSpPr>
        <p:grpSpPr>
          <a:xfrm>
            <a:off x="8240617" y="4007553"/>
            <a:ext cx="973909" cy="584775"/>
            <a:chOff x="1972232" y="2940820"/>
            <a:chExt cx="973907" cy="584775"/>
          </a:xfrm>
        </p:grpSpPr>
        <p:sp>
          <p:nvSpPr>
            <p:cNvPr id="29" name="文本框 28"/>
            <p:cNvSpPr txBox="1"/>
            <p:nvPr/>
          </p:nvSpPr>
          <p:spPr>
            <a:xfrm>
              <a:off x="1972232" y="2940820"/>
              <a:ext cx="6399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2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49</a:t>
              </a:r>
              <a:endParaRPr lang="zh-CN" altLang="en-US" sz="3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548274" y="3034784"/>
              <a:ext cx="397865" cy="3796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2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65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%</a:t>
              </a:r>
              <a:endParaRPr lang="zh-CN" altLang="en-US" sz="1865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31" name="组合 45"/>
          <p:cNvGrpSpPr/>
          <p:nvPr/>
        </p:nvGrpSpPr>
        <p:grpSpPr>
          <a:xfrm>
            <a:off x="6894417" y="4845753"/>
            <a:ext cx="973909" cy="584775"/>
            <a:chOff x="1972232" y="2940820"/>
            <a:chExt cx="973907" cy="584775"/>
          </a:xfrm>
        </p:grpSpPr>
        <p:sp>
          <p:nvSpPr>
            <p:cNvPr id="32" name="文本框 31"/>
            <p:cNvSpPr txBox="1"/>
            <p:nvPr/>
          </p:nvSpPr>
          <p:spPr>
            <a:xfrm>
              <a:off x="1972232" y="2940820"/>
              <a:ext cx="6399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2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32</a:t>
              </a:r>
              <a:endParaRPr lang="zh-CN" altLang="en-US" sz="3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548274" y="3034784"/>
              <a:ext cx="397865" cy="3796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2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65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%</a:t>
              </a:r>
              <a:endParaRPr lang="zh-CN" altLang="en-US" sz="1865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4188610" y="2466744"/>
            <a:ext cx="4325002" cy="511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188610" y="3282828"/>
            <a:ext cx="4325002" cy="511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157668" y="4147238"/>
            <a:ext cx="4325002" cy="511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188610" y="5036165"/>
            <a:ext cx="2483454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199407" y="453046"/>
            <a:ext cx="4028135" cy="9801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10000"/>
              </a:lnSpc>
            </a:pPr>
            <a:r>
              <a:rPr kumimoji="1" lang="en-US" altLang="zh-CN" sz="2490" b="1" dirty="0">
                <a:solidFill>
                  <a:schemeClr val="bg1">
                    <a:lumMod val="50000"/>
                  </a:schemeClr>
                </a:solidFill>
              </a:rPr>
              <a:t>MORE THAN TEMPLATE</a:t>
            </a:r>
            <a:endParaRPr kumimoji="1" lang="en-US" altLang="zh-CN" sz="249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>
              <a:lnSpc>
                <a:spcPct val="110000"/>
              </a:lnSpc>
            </a:pPr>
            <a:r>
              <a:rPr kumimoji="1" lang="zh-CN" altLang="en-US" sz="2755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点击此处添加副标题</a:t>
            </a:r>
            <a:endParaRPr kumimoji="1" lang="zh-CN" altLang="en-US" sz="2755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8514" y="280534"/>
            <a:ext cx="11654972" cy="6296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>
              <a:srgbClr val="00B050"/>
            </a:innerShdw>
            <a:reflection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" name="组 36"/>
          <p:cNvGrpSpPr/>
          <p:nvPr/>
        </p:nvGrpSpPr>
        <p:grpSpPr>
          <a:xfrm>
            <a:off x="268514" y="280535"/>
            <a:ext cx="11654972" cy="6296931"/>
            <a:chOff x="1" y="-1"/>
            <a:chExt cx="12191999" cy="6858001"/>
          </a:xfrm>
        </p:grpSpPr>
        <p:sp>
          <p:nvSpPr>
            <p:cNvPr id="4" name="Freeform 30"/>
            <p:cNvSpPr/>
            <p:nvPr/>
          </p:nvSpPr>
          <p:spPr>
            <a:xfrm>
              <a:off x="1" y="0"/>
              <a:ext cx="9480915" cy="6858000"/>
            </a:xfrm>
            <a:custGeom>
              <a:avLst/>
              <a:gdLst>
                <a:gd name="connsiteX0" fmla="*/ 0 w 9480915"/>
                <a:gd name="connsiteY0" fmla="*/ 0 h 6858000"/>
                <a:gd name="connsiteX1" fmla="*/ 9480915 w 9480915"/>
                <a:gd name="connsiteY1" fmla="*/ 0 h 6858000"/>
                <a:gd name="connsiteX2" fmla="*/ 9480915 w 9480915"/>
                <a:gd name="connsiteY2" fmla="*/ 1339 h 6858000"/>
                <a:gd name="connsiteX3" fmla="*/ 9174146 w 9480915"/>
                <a:gd name="connsiteY3" fmla="*/ 2280 h 6858000"/>
                <a:gd name="connsiteX4" fmla="*/ 6154753 w 9480915"/>
                <a:gd name="connsiteY4" fmla="*/ 2280 h 6858000"/>
                <a:gd name="connsiteX5" fmla="*/ 6154753 w 9480915"/>
                <a:gd name="connsiteY5" fmla="*/ 734323 h 6858000"/>
                <a:gd name="connsiteX6" fmla="*/ 5365698 w 9480915"/>
                <a:gd name="connsiteY6" fmla="*/ 323831 h 6858000"/>
                <a:gd name="connsiteX7" fmla="*/ 5475163 w 9480915"/>
                <a:gd name="connsiteY7" fmla="*/ 127708 h 6858000"/>
                <a:gd name="connsiteX8" fmla="*/ 4394201 w 9480915"/>
                <a:gd name="connsiteY8" fmla="*/ 389966 h 6858000"/>
                <a:gd name="connsiteX9" fmla="*/ 4679265 w 9480915"/>
                <a:gd name="connsiteY9" fmla="*/ 1338657 h 6858000"/>
                <a:gd name="connsiteX10" fmla="*/ 4813815 w 9480915"/>
                <a:gd name="connsiteY10" fmla="*/ 1167619 h 6858000"/>
                <a:gd name="connsiteX11" fmla="*/ 6154753 w 9480915"/>
                <a:gd name="connsiteY11" fmla="*/ 1865454 h 6858000"/>
                <a:gd name="connsiteX12" fmla="*/ 6982578 w 9480915"/>
                <a:gd name="connsiteY12" fmla="*/ 1584952 h 6858000"/>
                <a:gd name="connsiteX13" fmla="*/ 6873113 w 9480915"/>
                <a:gd name="connsiteY13" fmla="*/ 1359182 h 6858000"/>
                <a:gd name="connsiteX14" fmla="*/ 7995123 w 9480915"/>
                <a:gd name="connsiteY14" fmla="*/ 1641965 h 6858000"/>
                <a:gd name="connsiteX15" fmla="*/ 7447801 w 9480915"/>
                <a:gd name="connsiteY15" fmla="*/ 2608900 h 6858000"/>
                <a:gd name="connsiteX16" fmla="*/ 7349740 w 9480915"/>
                <a:gd name="connsiteY16" fmla="*/ 2419618 h 6858000"/>
                <a:gd name="connsiteX17" fmla="*/ 6100021 w 9480915"/>
                <a:gd name="connsiteY17" fmla="*/ 2862036 h 6858000"/>
                <a:gd name="connsiteX18" fmla="*/ 5374820 w 9480915"/>
                <a:gd name="connsiteY18" fmla="*/ 2583814 h 6858000"/>
                <a:gd name="connsiteX19" fmla="*/ 5463759 w 9480915"/>
                <a:gd name="connsiteY19" fmla="*/ 2426460 h 6858000"/>
                <a:gd name="connsiteX20" fmla="*/ 4394201 w 9480915"/>
                <a:gd name="connsiteY20" fmla="*/ 2663632 h 6858000"/>
                <a:gd name="connsiteX21" fmla="*/ 4688387 w 9480915"/>
                <a:gd name="connsiteY21" fmla="*/ 3610042 h 6858000"/>
                <a:gd name="connsiteX22" fmla="*/ 4825217 w 9480915"/>
                <a:gd name="connsiteY22" fmla="*/ 3436724 h 6858000"/>
                <a:gd name="connsiteX23" fmla="*/ 6154753 w 9480915"/>
                <a:gd name="connsiteY23" fmla="*/ 4136840 h 6858000"/>
                <a:gd name="connsiteX24" fmla="*/ 7012224 w 9480915"/>
                <a:gd name="connsiteY24" fmla="*/ 3799325 h 6858000"/>
                <a:gd name="connsiteX25" fmla="*/ 6936968 w 9480915"/>
                <a:gd name="connsiteY25" fmla="*/ 3587238 h 6858000"/>
                <a:gd name="connsiteX26" fmla="*/ 8045294 w 9480915"/>
                <a:gd name="connsiteY26" fmla="*/ 3922472 h 6858000"/>
                <a:gd name="connsiteX27" fmla="*/ 7618839 w 9480915"/>
                <a:gd name="connsiteY27" fmla="*/ 4839236 h 6858000"/>
                <a:gd name="connsiteX28" fmla="*/ 7477448 w 9480915"/>
                <a:gd name="connsiteY28" fmla="*/ 4652234 h 6858000"/>
                <a:gd name="connsiteX29" fmla="*/ 6204365 w 9480915"/>
                <a:gd name="connsiteY29" fmla="*/ 5240486 h 6858000"/>
                <a:gd name="connsiteX30" fmla="*/ 5463760 w 9480915"/>
                <a:gd name="connsiteY30" fmla="*/ 4855200 h 6858000"/>
                <a:gd name="connsiteX31" fmla="*/ 5573224 w 9480915"/>
                <a:gd name="connsiteY31" fmla="*/ 4659077 h 6858000"/>
                <a:gd name="connsiteX32" fmla="*/ 4492263 w 9480915"/>
                <a:gd name="connsiteY32" fmla="*/ 4921335 h 6858000"/>
                <a:gd name="connsiteX33" fmla="*/ 4777327 w 9480915"/>
                <a:gd name="connsiteY33" fmla="*/ 5870026 h 6858000"/>
                <a:gd name="connsiteX34" fmla="*/ 4911877 w 9480915"/>
                <a:gd name="connsiteY34" fmla="*/ 5698988 h 6858000"/>
                <a:gd name="connsiteX35" fmla="*/ 6252815 w 9480915"/>
                <a:gd name="connsiteY35" fmla="*/ 6396823 h 6858000"/>
                <a:gd name="connsiteX36" fmla="*/ 7080640 w 9480915"/>
                <a:gd name="connsiteY36" fmla="*/ 6118601 h 6858000"/>
                <a:gd name="connsiteX37" fmla="*/ 6971175 w 9480915"/>
                <a:gd name="connsiteY37" fmla="*/ 5892831 h 6858000"/>
                <a:gd name="connsiteX38" fmla="*/ 8093185 w 9480915"/>
                <a:gd name="connsiteY38" fmla="*/ 6173334 h 6858000"/>
                <a:gd name="connsiteX39" fmla="*/ 7705638 w 9480915"/>
                <a:gd name="connsiteY39" fmla="*/ 6858000 h 6858000"/>
                <a:gd name="connsiteX40" fmla="*/ 0 w 9480915"/>
                <a:gd name="connsiteY40" fmla="*/ 6858000 h 6858000"/>
                <a:gd name="connsiteX41" fmla="*/ 0 w 9480915"/>
                <a:gd name="connsiteY4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9480915" h="6858000">
                  <a:moveTo>
                    <a:pt x="0" y="0"/>
                  </a:moveTo>
                  <a:lnTo>
                    <a:pt x="9480915" y="0"/>
                  </a:lnTo>
                  <a:lnTo>
                    <a:pt x="9480915" y="1339"/>
                  </a:lnTo>
                  <a:lnTo>
                    <a:pt x="9174146" y="2280"/>
                  </a:lnTo>
                  <a:lnTo>
                    <a:pt x="6154753" y="2280"/>
                  </a:lnTo>
                  <a:lnTo>
                    <a:pt x="6154753" y="734323"/>
                  </a:lnTo>
                  <a:lnTo>
                    <a:pt x="5365698" y="323831"/>
                  </a:lnTo>
                  <a:lnTo>
                    <a:pt x="5475163" y="127708"/>
                  </a:lnTo>
                  <a:lnTo>
                    <a:pt x="4394201" y="389966"/>
                  </a:lnTo>
                  <a:lnTo>
                    <a:pt x="4679265" y="1338657"/>
                  </a:lnTo>
                  <a:lnTo>
                    <a:pt x="4813815" y="1167619"/>
                  </a:lnTo>
                  <a:lnTo>
                    <a:pt x="6154753" y="1865454"/>
                  </a:lnTo>
                  <a:lnTo>
                    <a:pt x="6982578" y="1584952"/>
                  </a:lnTo>
                  <a:lnTo>
                    <a:pt x="6873113" y="1359182"/>
                  </a:lnTo>
                  <a:lnTo>
                    <a:pt x="7995123" y="1641965"/>
                  </a:lnTo>
                  <a:lnTo>
                    <a:pt x="7447801" y="2608900"/>
                  </a:lnTo>
                  <a:lnTo>
                    <a:pt x="7349740" y="2419618"/>
                  </a:lnTo>
                  <a:lnTo>
                    <a:pt x="6100021" y="2862036"/>
                  </a:lnTo>
                  <a:lnTo>
                    <a:pt x="5374820" y="2583814"/>
                  </a:lnTo>
                  <a:lnTo>
                    <a:pt x="5463759" y="2426460"/>
                  </a:lnTo>
                  <a:lnTo>
                    <a:pt x="4394201" y="2663632"/>
                  </a:lnTo>
                  <a:lnTo>
                    <a:pt x="4688387" y="3610042"/>
                  </a:lnTo>
                  <a:lnTo>
                    <a:pt x="4825217" y="3436724"/>
                  </a:lnTo>
                  <a:lnTo>
                    <a:pt x="6154753" y="4136840"/>
                  </a:lnTo>
                  <a:lnTo>
                    <a:pt x="7012224" y="3799325"/>
                  </a:lnTo>
                  <a:lnTo>
                    <a:pt x="6936968" y="3587238"/>
                  </a:lnTo>
                  <a:lnTo>
                    <a:pt x="8045294" y="3922472"/>
                  </a:lnTo>
                  <a:lnTo>
                    <a:pt x="7618839" y="4839236"/>
                  </a:lnTo>
                  <a:lnTo>
                    <a:pt x="7477448" y="4652234"/>
                  </a:lnTo>
                  <a:lnTo>
                    <a:pt x="6204365" y="5240486"/>
                  </a:lnTo>
                  <a:lnTo>
                    <a:pt x="5463760" y="4855200"/>
                  </a:lnTo>
                  <a:lnTo>
                    <a:pt x="5573224" y="4659077"/>
                  </a:lnTo>
                  <a:lnTo>
                    <a:pt x="4492263" y="4921335"/>
                  </a:lnTo>
                  <a:lnTo>
                    <a:pt x="4777327" y="5870026"/>
                  </a:lnTo>
                  <a:lnTo>
                    <a:pt x="4911877" y="5698988"/>
                  </a:lnTo>
                  <a:lnTo>
                    <a:pt x="6252815" y="6396823"/>
                  </a:lnTo>
                  <a:lnTo>
                    <a:pt x="7080640" y="6118601"/>
                  </a:lnTo>
                  <a:lnTo>
                    <a:pt x="6971175" y="5892831"/>
                  </a:lnTo>
                  <a:lnTo>
                    <a:pt x="8093185" y="6173334"/>
                  </a:lnTo>
                  <a:lnTo>
                    <a:pt x="77056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EBE5"/>
            </a:solidFill>
            <a:ln>
              <a:solidFill>
                <a:srgbClr val="B6EB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" name="Freeform 18"/>
            <p:cNvSpPr/>
            <p:nvPr/>
          </p:nvSpPr>
          <p:spPr bwMode="auto">
            <a:xfrm>
              <a:off x="4394200" y="-1"/>
              <a:ext cx="5543915" cy="5375156"/>
            </a:xfrm>
            <a:custGeom>
              <a:avLst/>
              <a:gdLst>
                <a:gd name="T0" fmla="*/ 2096 w 2431"/>
                <a:gd name="T1" fmla="*/ 1 h 2357"/>
                <a:gd name="T2" fmla="*/ 772 w 2431"/>
                <a:gd name="T3" fmla="*/ 1 h 2357"/>
                <a:gd name="T4" fmla="*/ 772 w 2431"/>
                <a:gd name="T5" fmla="*/ 322 h 2357"/>
                <a:gd name="T6" fmla="*/ 426 w 2431"/>
                <a:gd name="T7" fmla="*/ 142 h 2357"/>
                <a:gd name="T8" fmla="*/ 474 w 2431"/>
                <a:gd name="T9" fmla="*/ 56 h 2357"/>
                <a:gd name="T10" fmla="*/ 0 w 2431"/>
                <a:gd name="T11" fmla="*/ 171 h 2357"/>
                <a:gd name="T12" fmla="*/ 125 w 2431"/>
                <a:gd name="T13" fmla="*/ 587 h 2357"/>
                <a:gd name="T14" fmla="*/ 184 w 2431"/>
                <a:gd name="T15" fmla="*/ 512 h 2357"/>
                <a:gd name="T16" fmla="*/ 772 w 2431"/>
                <a:gd name="T17" fmla="*/ 818 h 2357"/>
                <a:gd name="T18" fmla="*/ 1135 w 2431"/>
                <a:gd name="T19" fmla="*/ 695 h 2357"/>
                <a:gd name="T20" fmla="*/ 1087 w 2431"/>
                <a:gd name="T21" fmla="*/ 596 h 2357"/>
                <a:gd name="T22" fmla="*/ 1579 w 2431"/>
                <a:gd name="T23" fmla="*/ 720 h 2357"/>
                <a:gd name="T24" fmla="*/ 1339 w 2431"/>
                <a:gd name="T25" fmla="*/ 1144 h 2357"/>
                <a:gd name="T26" fmla="*/ 1296 w 2431"/>
                <a:gd name="T27" fmla="*/ 1061 h 2357"/>
                <a:gd name="T28" fmla="*/ 748 w 2431"/>
                <a:gd name="T29" fmla="*/ 1255 h 2357"/>
                <a:gd name="T30" fmla="*/ 430 w 2431"/>
                <a:gd name="T31" fmla="*/ 1133 h 2357"/>
                <a:gd name="T32" fmla="*/ 469 w 2431"/>
                <a:gd name="T33" fmla="*/ 1064 h 2357"/>
                <a:gd name="T34" fmla="*/ 0 w 2431"/>
                <a:gd name="T35" fmla="*/ 1168 h 2357"/>
                <a:gd name="T36" fmla="*/ 129 w 2431"/>
                <a:gd name="T37" fmla="*/ 1583 h 2357"/>
                <a:gd name="T38" fmla="*/ 189 w 2431"/>
                <a:gd name="T39" fmla="*/ 1507 h 2357"/>
                <a:gd name="T40" fmla="*/ 772 w 2431"/>
                <a:gd name="T41" fmla="*/ 1814 h 2357"/>
                <a:gd name="T42" fmla="*/ 1148 w 2431"/>
                <a:gd name="T43" fmla="*/ 1666 h 2357"/>
                <a:gd name="T44" fmla="*/ 1115 w 2431"/>
                <a:gd name="T45" fmla="*/ 1573 h 2357"/>
                <a:gd name="T46" fmla="*/ 1601 w 2431"/>
                <a:gd name="T47" fmla="*/ 1720 h 2357"/>
                <a:gd name="T48" fmla="*/ 1414 w 2431"/>
                <a:gd name="T49" fmla="*/ 2122 h 2357"/>
                <a:gd name="T50" fmla="*/ 1352 w 2431"/>
                <a:gd name="T51" fmla="*/ 2040 h 2357"/>
                <a:gd name="T52" fmla="*/ 772 w 2431"/>
                <a:gd name="T53" fmla="*/ 2308 h 2357"/>
                <a:gd name="T54" fmla="*/ 772 w 2431"/>
                <a:gd name="T55" fmla="*/ 2357 h 2357"/>
                <a:gd name="T56" fmla="*/ 2431 w 2431"/>
                <a:gd name="T57" fmla="*/ 2357 h 2357"/>
                <a:gd name="T58" fmla="*/ 2422 w 2431"/>
                <a:gd name="T59" fmla="*/ 0 h 2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31" h="2357">
                  <a:moveTo>
                    <a:pt x="2096" y="1"/>
                  </a:moveTo>
                  <a:lnTo>
                    <a:pt x="772" y="1"/>
                  </a:lnTo>
                  <a:lnTo>
                    <a:pt x="772" y="322"/>
                  </a:lnTo>
                  <a:lnTo>
                    <a:pt x="426" y="142"/>
                  </a:lnTo>
                  <a:lnTo>
                    <a:pt x="474" y="56"/>
                  </a:lnTo>
                  <a:lnTo>
                    <a:pt x="0" y="171"/>
                  </a:lnTo>
                  <a:lnTo>
                    <a:pt x="125" y="587"/>
                  </a:lnTo>
                  <a:lnTo>
                    <a:pt x="184" y="512"/>
                  </a:lnTo>
                  <a:lnTo>
                    <a:pt x="772" y="818"/>
                  </a:lnTo>
                  <a:lnTo>
                    <a:pt x="1135" y="695"/>
                  </a:lnTo>
                  <a:lnTo>
                    <a:pt x="1087" y="596"/>
                  </a:lnTo>
                  <a:lnTo>
                    <a:pt x="1579" y="720"/>
                  </a:lnTo>
                  <a:lnTo>
                    <a:pt x="1339" y="1144"/>
                  </a:lnTo>
                  <a:lnTo>
                    <a:pt x="1296" y="1061"/>
                  </a:lnTo>
                  <a:lnTo>
                    <a:pt x="748" y="1255"/>
                  </a:lnTo>
                  <a:lnTo>
                    <a:pt x="430" y="1133"/>
                  </a:lnTo>
                  <a:lnTo>
                    <a:pt x="469" y="1064"/>
                  </a:lnTo>
                  <a:lnTo>
                    <a:pt x="0" y="1168"/>
                  </a:lnTo>
                  <a:lnTo>
                    <a:pt x="129" y="1583"/>
                  </a:lnTo>
                  <a:lnTo>
                    <a:pt x="189" y="1507"/>
                  </a:lnTo>
                  <a:lnTo>
                    <a:pt x="772" y="1814"/>
                  </a:lnTo>
                  <a:lnTo>
                    <a:pt x="1148" y="1666"/>
                  </a:lnTo>
                  <a:lnTo>
                    <a:pt x="1115" y="1573"/>
                  </a:lnTo>
                  <a:lnTo>
                    <a:pt x="1601" y="1720"/>
                  </a:lnTo>
                  <a:lnTo>
                    <a:pt x="1414" y="2122"/>
                  </a:lnTo>
                  <a:lnTo>
                    <a:pt x="1352" y="2040"/>
                  </a:lnTo>
                  <a:lnTo>
                    <a:pt x="772" y="2308"/>
                  </a:lnTo>
                  <a:lnTo>
                    <a:pt x="772" y="2357"/>
                  </a:lnTo>
                  <a:lnTo>
                    <a:pt x="2431" y="2357"/>
                  </a:lnTo>
                  <a:lnTo>
                    <a:pt x="24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" name="Freeform 31"/>
            <p:cNvSpPr/>
            <p:nvPr/>
          </p:nvSpPr>
          <p:spPr>
            <a:xfrm>
              <a:off x="4394201" y="0"/>
              <a:ext cx="7797799" cy="6858000"/>
            </a:xfrm>
            <a:custGeom>
              <a:avLst/>
              <a:gdLst>
                <a:gd name="connsiteX0" fmla="*/ 5086714 w 7797799"/>
                <a:gd name="connsiteY0" fmla="*/ 0 h 6858000"/>
                <a:gd name="connsiteX1" fmla="*/ 5523101 w 7797799"/>
                <a:gd name="connsiteY1" fmla="*/ 0 h 6858000"/>
                <a:gd name="connsiteX2" fmla="*/ 5523390 w 7797799"/>
                <a:gd name="connsiteY2" fmla="*/ 0 h 6858000"/>
                <a:gd name="connsiteX3" fmla="*/ 7797799 w 7797799"/>
                <a:gd name="connsiteY3" fmla="*/ 0 h 6858000"/>
                <a:gd name="connsiteX4" fmla="*/ 7797799 w 7797799"/>
                <a:gd name="connsiteY4" fmla="*/ 6858000 h 6858000"/>
                <a:gd name="connsiteX5" fmla="*/ 3311437 w 7797799"/>
                <a:gd name="connsiteY5" fmla="*/ 6858000 h 6858000"/>
                <a:gd name="connsiteX6" fmla="*/ 3698984 w 7797799"/>
                <a:gd name="connsiteY6" fmla="*/ 6173334 h 6858000"/>
                <a:gd name="connsiteX7" fmla="*/ 2576974 w 7797799"/>
                <a:gd name="connsiteY7" fmla="*/ 5892831 h 6858000"/>
                <a:gd name="connsiteX8" fmla="*/ 2686439 w 7797799"/>
                <a:gd name="connsiteY8" fmla="*/ 6118601 h 6858000"/>
                <a:gd name="connsiteX9" fmla="*/ 1858614 w 7797799"/>
                <a:gd name="connsiteY9" fmla="*/ 6396823 h 6858000"/>
                <a:gd name="connsiteX10" fmla="*/ 517676 w 7797799"/>
                <a:gd name="connsiteY10" fmla="*/ 5698988 h 6858000"/>
                <a:gd name="connsiteX11" fmla="*/ 383126 w 7797799"/>
                <a:gd name="connsiteY11" fmla="*/ 5870026 h 6858000"/>
                <a:gd name="connsiteX12" fmla="*/ 98062 w 7797799"/>
                <a:gd name="connsiteY12" fmla="*/ 4921335 h 6858000"/>
                <a:gd name="connsiteX13" fmla="*/ 1179023 w 7797799"/>
                <a:gd name="connsiteY13" fmla="*/ 4659077 h 6858000"/>
                <a:gd name="connsiteX14" fmla="*/ 1069559 w 7797799"/>
                <a:gd name="connsiteY14" fmla="*/ 4855200 h 6858000"/>
                <a:gd name="connsiteX15" fmla="*/ 1810164 w 7797799"/>
                <a:gd name="connsiteY15" fmla="*/ 5240486 h 6858000"/>
                <a:gd name="connsiteX16" fmla="*/ 3083247 w 7797799"/>
                <a:gd name="connsiteY16" fmla="*/ 4652234 h 6858000"/>
                <a:gd name="connsiteX17" fmla="*/ 3224638 w 7797799"/>
                <a:gd name="connsiteY17" fmla="*/ 4839236 h 6858000"/>
                <a:gd name="connsiteX18" fmla="*/ 3651093 w 7797799"/>
                <a:gd name="connsiteY18" fmla="*/ 3922472 h 6858000"/>
                <a:gd name="connsiteX19" fmla="*/ 2542767 w 7797799"/>
                <a:gd name="connsiteY19" fmla="*/ 3587238 h 6858000"/>
                <a:gd name="connsiteX20" fmla="*/ 2618023 w 7797799"/>
                <a:gd name="connsiteY20" fmla="*/ 3799325 h 6858000"/>
                <a:gd name="connsiteX21" fmla="*/ 1760552 w 7797799"/>
                <a:gd name="connsiteY21" fmla="*/ 4136840 h 6858000"/>
                <a:gd name="connsiteX22" fmla="*/ 431016 w 7797799"/>
                <a:gd name="connsiteY22" fmla="*/ 3436724 h 6858000"/>
                <a:gd name="connsiteX23" fmla="*/ 294186 w 7797799"/>
                <a:gd name="connsiteY23" fmla="*/ 3610042 h 6858000"/>
                <a:gd name="connsiteX24" fmla="*/ 0 w 7797799"/>
                <a:gd name="connsiteY24" fmla="*/ 2663632 h 6858000"/>
                <a:gd name="connsiteX25" fmla="*/ 1069558 w 7797799"/>
                <a:gd name="connsiteY25" fmla="*/ 2426460 h 6858000"/>
                <a:gd name="connsiteX26" fmla="*/ 980619 w 7797799"/>
                <a:gd name="connsiteY26" fmla="*/ 2583814 h 6858000"/>
                <a:gd name="connsiteX27" fmla="*/ 1705820 w 7797799"/>
                <a:gd name="connsiteY27" fmla="*/ 2862036 h 6858000"/>
                <a:gd name="connsiteX28" fmla="*/ 2955539 w 7797799"/>
                <a:gd name="connsiteY28" fmla="*/ 2419618 h 6858000"/>
                <a:gd name="connsiteX29" fmla="*/ 3053600 w 7797799"/>
                <a:gd name="connsiteY29" fmla="*/ 2608900 h 6858000"/>
                <a:gd name="connsiteX30" fmla="*/ 3600922 w 7797799"/>
                <a:gd name="connsiteY30" fmla="*/ 1641965 h 6858000"/>
                <a:gd name="connsiteX31" fmla="*/ 2478912 w 7797799"/>
                <a:gd name="connsiteY31" fmla="*/ 1359182 h 6858000"/>
                <a:gd name="connsiteX32" fmla="*/ 2588377 w 7797799"/>
                <a:gd name="connsiteY32" fmla="*/ 1584952 h 6858000"/>
                <a:gd name="connsiteX33" fmla="*/ 1760552 w 7797799"/>
                <a:gd name="connsiteY33" fmla="*/ 1865454 h 6858000"/>
                <a:gd name="connsiteX34" fmla="*/ 419614 w 7797799"/>
                <a:gd name="connsiteY34" fmla="*/ 1167619 h 6858000"/>
                <a:gd name="connsiteX35" fmla="*/ 285064 w 7797799"/>
                <a:gd name="connsiteY35" fmla="*/ 1338657 h 6858000"/>
                <a:gd name="connsiteX36" fmla="*/ 0 w 7797799"/>
                <a:gd name="connsiteY36" fmla="*/ 389966 h 6858000"/>
                <a:gd name="connsiteX37" fmla="*/ 1080962 w 7797799"/>
                <a:gd name="connsiteY37" fmla="*/ 127708 h 6858000"/>
                <a:gd name="connsiteX38" fmla="*/ 971497 w 7797799"/>
                <a:gd name="connsiteY38" fmla="*/ 323831 h 6858000"/>
                <a:gd name="connsiteX39" fmla="*/ 1760552 w 7797799"/>
                <a:gd name="connsiteY39" fmla="*/ 734323 h 6858000"/>
                <a:gd name="connsiteX40" fmla="*/ 1760552 w 7797799"/>
                <a:gd name="connsiteY40" fmla="*/ 2280 h 6858000"/>
                <a:gd name="connsiteX41" fmla="*/ 4779945 w 7797799"/>
                <a:gd name="connsiteY41" fmla="*/ 2280 h 6858000"/>
                <a:gd name="connsiteX42" fmla="*/ 5086714 w 7797799"/>
                <a:gd name="connsiteY42" fmla="*/ 133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7797799" h="6858000">
                  <a:moveTo>
                    <a:pt x="5086714" y="0"/>
                  </a:moveTo>
                  <a:lnTo>
                    <a:pt x="5523101" y="0"/>
                  </a:lnTo>
                  <a:lnTo>
                    <a:pt x="5523390" y="0"/>
                  </a:lnTo>
                  <a:lnTo>
                    <a:pt x="7797799" y="0"/>
                  </a:lnTo>
                  <a:lnTo>
                    <a:pt x="7797799" y="6858000"/>
                  </a:lnTo>
                  <a:lnTo>
                    <a:pt x="3311437" y="6858000"/>
                  </a:lnTo>
                  <a:lnTo>
                    <a:pt x="3698984" y="6173334"/>
                  </a:lnTo>
                  <a:lnTo>
                    <a:pt x="2576974" y="5892831"/>
                  </a:lnTo>
                  <a:lnTo>
                    <a:pt x="2686439" y="6118601"/>
                  </a:lnTo>
                  <a:lnTo>
                    <a:pt x="1858614" y="6396823"/>
                  </a:lnTo>
                  <a:lnTo>
                    <a:pt x="517676" y="5698988"/>
                  </a:lnTo>
                  <a:lnTo>
                    <a:pt x="383126" y="5870026"/>
                  </a:lnTo>
                  <a:lnTo>
                    <a:pt x="98062" y="4921335"/>
                  </a:lnTo>
                  <a:lnTo>
                    <a:pt x="1179023" y="4659077"/>
                  </a:lnTo>
                  <a:lnTo>
                    <a:pt x="1069559" y="4855200"/>
                  </a:lnTo>
                  <a:lnTo>
                    <a:pt x="1810164" y="5240486"/>
                  </a:lnTo>
                  <a:lnTo>
                    <a:pt x="3083247" y="4652234"/>
                  </a:lnTo>
                  <a:lnTo>
                    <a:pt x="3224638" y="4839236"/>
                  </a:lnTo>
                  <a:lnTo>
                    <a:pt x="3651093" y="3922472"/>
                  </a:lnTo>
                  <a:lnTo>
                    <a:pt x="2542767" y="3587238"/>
                  </a:lnTo>
                  <a:lnTo>
                    <a:pt x="2618023" y="3799325"/>
                  </a:lnTo>
                  <a:lnTo>
                    <a:pt x="1760552" y="4136840"/>
                  </a:lnTo>
                  <a:lnTo>
                    <a:pt x="431016" y="3436724"/>
                  </a:lnTo>
                  <a:lnTo>
                    <a:pt x="294186" y="3610042"/>
                  </a:lnTo>
                  <a:lnTo>
                    <a:pt x="0" y="2663632"/>
                  </a:lnTo>
                  <a:lnTo>
                    <a:pt x="1069558" y="2426460"/>
                  </a:lnTo>
                  <a:lnTo>
                    <a:pt x="980619" y="2583814"/>
                  </a:lnTo>
                  <a:lnTo>
                    <a:pt x="1705820" y="2862036"/>
                  </a:lnTo>
                  <a:lnTo>
                    <a:pt x="2955539" y="2419618"/>
                  </a:lnTo>
                  <a:lnTo>
                    <a:pt x="3053600" y="2608900"/>
                  </a:lnTo>
                  <a:lnTo>
                    <a:pt x="3600922" y="1641965"/>
                  </a:lnTo>
                  <a:lnTo>
                    <a:pt x="2478912" y="1359182"/>
                  </a:lnTo>
                  <a:lnTo>
                    <a:pt x="2588377" y="1584952"/>
                  </a:lnTo>
                  <a:lnTo>
                    <a:pt x="1760552" y="1865454"/>
                  </a:lnTo>
                  <a:lnTo>
                    <a:pt x="419614" y="1167619"/>
                  </a:lnTo>
                  <a:lnTo>
                    <a:pt x="285064" y="1338657"/>
                  </a:lnTo>
                  <a:lnTo>
                    <a:pt x="0" y="389966"/>
                  </a:lnTo>
                  <a:lnTo>
                    <a:pt x="1080962" y="127708"/>
                  </a:lnTo>
                  <a:lnTo>
                    <a:pt x="971497" y="323831"/>
                  </a:lnTo>
                  <a:lnTo>
                    <a:pt x="1760552" y="734323"/>
                  </a:lnTo>
                  <a:lnTo>
                    <a:pt x="1760552" y="2280"/>
                  </a:lnTo>
                  <a:lnTo>
                    <a:pt x="4779945" y="2280"/>
                  </a:lnTo>
                  <a:lnTo>
                    <a:pt x="5086714" y="1339"/>
                  </a:lnTo>
                  <a:close/>
                </a:path>
              </a:pathLst>
            </a:custGeom>
            <a:solidFill>
              <a:srgbClr val="FEBFAB"/>
            </a:solidFill>
            <a:ln>
              <a:solidFill>
                <a:srgbClr val="FEBF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" name="Title 20"/>
            <p:cNvSpPr txBox="1"/>
            <p:nvPr/>
          </p:nvSpPr>
          <p:spPr>
            <a:xfrm>
              <a:off x="8917454" y="1060476"/>
              <a:ext cx="2444129" cy="268160"/>
            </a:xfrm>
            <a:prstGeom prst="rect">
              <a:avLst/>
            </a:prstGeom>
          </p:spPr>
          <p:txBody>
            <a:bodyPr vert="horz" wrap="square" lIns="121893" tIns="0" rIns="121893" bIns="0" rtlCol="0" anchor="ctr">
              <a:sp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2900" kern="1200">
                  <a:solidFill>
                    <a:schemeClr val="accent6"/>
                  </a:solidFill>
                  <a:latin typeface="Source Sans Pro ExtraLight"/>
                  <a:ea typeface="+mj-ea"/>
                  <a:cs typeface="Source Sans Pro ExtraLight"/>
                </a:defRPr>
              </a:lvl1pPr>
            </a:lstStyle>
            <a:p>
              <a:pPr algn="l"/>
              <a:r>
                <a:rPr lang="en-US" sz="1600" b="1">
                  <a:solidFill>
                    <a:schemeClr val="bg1">
                      <a:lumMod val="50000"/>
                    </a:schemeClr>
                  </a:solidFill>
                  <a:latin typeface="+mn-lt"/>
                  <a:cs typeface="Lato Regular"/>
                </a:rPr>
                <a:t>Speaker</a:t>
              </a:r>
              <a:endParaRPr lang="en-US" sz="1600" b="1" dirty="0">
                <a:solidFill>
                  <a:schemeClr val="bg1">
                    <a:lumMod val="50000"/>
                  </a:schemeClr>
                </a:solidFill>
                <a:latin typeface="+mn-lt"/>
                <a:cs typeface="Lato Regular"/>
              </a:endParaRPr>
            </a:p>
          </p:txBody>
        </p:sp>
        <p:sp>
          <p:nvSpPr>
            <p:cNvPr id="8" name="Title 20"/>
            <p:cNvSpPr txBox="1"/>
            <p:nvPr/>
          </p:nvSpPr>
          <p:spPr>
            <a:xfrm>
              <a:off x="8928593" y="1249505"/>
              <a:ext cx="2552273" cy="858082"/>
            </a:xfrm>
            <a:prstGeom prst="rect">
              <a:avLst/>
            </a:prstGeom>
          </p:spPr>
          <p:txBody>
            <a:bodyPr vert="horz" wrap="square" lIns="121893" tIns="60946" rIns="121893" bIns="60946" rtlCol="0" anchor="ctr">
              <a:sp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2900" kern="1200">
                  <a:solidFill>
                    <a:schemeClr val="accent6"/>
                  </a:solidFill>
                  <a:latin typeface="Source Sans Pro ExtraLight"/>
                  <a:ea typeface="+mj-ea"/>
                  <a:cs typeface="Source Sans Pro ExtraLight"/>
                </a:defRPr>
              </a:lvl1pPr>
            </a:lstStyle>
            <a:p>
              <a:pPr algn="l">
                <a:lnSpc>
                  <a:spcPct val="120000"/>
                </a:lnSpc>
              </a:pPr>
              <a:r>
                <a:rPr lang="en-US" sz="120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Lorem ipsum edolor sita amet,  conectatetur teis adipiscing pet elit. Pellentesque conseat.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+mn-lt"/>
                <a:cs typeface="Lato Light"/>
              </a:endParaRPr>
            </a:p>
          </p:txBody>
        </p:sp>
        <p:sp>
          <p:nvSpPr>
            <p:cNvPr id="9" name="Title 20"/>
            <p:cNvSpPr txBox="1"/>
            <p:nvPr/>
          </p:nvSpPr>
          <p:spPr>
            <a:xfrm>
              <a:off x="8917454" y="3292833"/>
              <a:ext cx="2444129" cy="268160"/>
            </a:xfrm>
            <a:prstGeom prst="rect">
              <a:avLst/>
            </a:prstGeom>
          </p:spPr>
          <p:txBody>
            <a:bodyPr vert="horz" wrap="square" lIns="121893" tIns="0" rIns="121893" bIns="0" rtlCol="0" anchor="ctr">
              <a:sp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2900" kern="1200">
                  <a:solidFill>
                    <a:schemeClr val="accent6"/>
                  </a:solidFill>
                  <a:latin typeface="Source Sans Pro ExtraLight"/>
                  <a:ea typeface="+mj-ea"/>
                  <a:cs typeface="Source Sans Pro ExtraLight"/>
                </a:defRPr>
              </a:lvl1pPr>
            </a:lstStyle>
            <a:p>
              <a:pPr algn="l"/>
              <a:r>
                <a:rPr lang="en-US" sz="1600" b="1">
                  <a:solidFill>
                    <a:schemeClr val="bg1">
                      <a:lumMod val="50000"/>
                    </a:schemeClr>
                  </a:solidFill>
                  <a:latin typeface="+mn-lt"/>
                  <a:cs typeface="Lato Regular"/>
                </a:rPr>
                <a:t>Camp Fire</a:t>
              </a:r>
              <a:endParaRPr lang="en-US" sz="1600" b="1" dirty="0">
                <a:solidFill>
                  <a:schemeClr val="bg1">
                    <a:lumMod val="50000"/>
                  </a:schemeClr>
                </a:solidFill>
                <a:latin typeface="+mn-lt"/>
                <a:cs typeface="Lato Regular"/>
              </a:endParaRPr>
            </a:p>
          </p:txBody>
        </p:sp>
        <p:sp>
          <p:nvSpPr>
            <p:cNvPr id="10" name="Title 20"/>
            <p:cNvSpPr txBox="1"/>
            <p:nvPr/>
          </p:nvSpPr>
          <p:spPr>
            <a:xfrm>
              <a:off x="8928593" y="3481862"/>
              <a:ext cx="2552273" cy="858082"/>
            </a:xfrm>
            <a:prstGeom prst="rect">
              <a:avLst/>
            </a:prstGeom>
          </p:spPr>
          <p:txBody>
            <a:bodyPr vert="horz" wrap="square" lIns="121893" tIns="60946" rIns="121893" bIns="60946" rtlCol="0" anchor="ctr">
              <a:sp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2900" kern="1200">
                  <a:solidFill>
                    <a:schemeClr val="accent6"/>
                  </a:solidFill>
                  <a:latin typeface="Source Sans Pro ExtraLight"/>
                  <a:ea typeface="+mj-ea"/>
                  <a:cs typeface="Source Sans Pro ExtraLight"/>
                </a:defRPr>
              </a:lvl1pPr>
            </a:lstStyle>
            <a:p>
              <a:pPr algn="l">
                <a:lnSpc>
                  <a:spcPct val="120000"/>
                </a:lnSpc>
              </a:pPr>
              <a:r>
                <a:rPr lang="en-US" sz="120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Lorem ipsum edolor sita amet,  conectatetur teis adipiscing pet elit. Pellentesque conseat.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+mn-lt"/>
                <a:cs typeface="Lato Light"/>
              </a:endParaRPr>
            </a:p>
          </p:txBody>
        </p:sp>
        <p:sp>
          <p:nvSpPr>
            <p:cNvPr id="11" name="Title 20"/>
            <p:cNvSpPr txBox="1"/>
            <p:nvPr/>
          </p:nvSpPr>
          <p:spPr>
            <a:xfrm>
              <a:off x="8917454" y="5572217"/>
              <a:ext cx="2444129" cy="268160"/>
            </a:xfrm>
            <a:prstGeom prst="rect">
              <a:avLst/>
            </a:prstGeom>
          </p:spPr>
          <p:txBody>
            <a:bodyPr vert="horz" wrap="square" lIns="121893" tIns="0" rIns="121893" bIns="0" rtlCol="0" anchor="ctr">
              <a:sp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2900" kern="1200">
                  <a:solidFill>
                    <a:schemeClr val="accent6"/>
                  </a:solidFill>
                  <a:latin typeface="Source Sans Pro ExtraLight"/>
                  <a:ea typeface="+mj-ea"/>
                  <a:cs typeface="Source Sans Pro ExtraLight"/>
                </a:defRPr>
              </a:lvl1pPr>
            </a:lstStyle>
            <a:p>
              <a:pPr algn="l"/>
              <a:r>
                <a:rPr lang="en-US" sz="1600" b="1">
                  <a:solidFill>
                    <a:schemeClr val="bg1">
                      <a:lumMod val="50000"/>
                    </a:schemeClr>
                  </a:solidFill>
                  <a:latin typeface="+mn-lt"/>
                  <a:cs typeface="Lato Regular"/>
                </a:rPr>
                <a:t>Microscope</a:t>
              </a:r>
              <a:endParaRPr lang="en-US" sz="1600" b="1" dirty="0">
                <a:solidFill>
                  <a:schemeClr val="bg1">
                    <a:lumMod val="50000"/>
                  </a:schemeClr>
                </a:solidFill>
                <a:latin typeface="+mn-lt"/>
                <a:cs typeface="Lato Regular"/>
              </a:endParaRPr>
            </a:p>
          </p:txBody>
        </p:sp>
        <p:sp>
          <p:nvSpPr>
            <p:cNvPr id="12" name="Title 20"/>
            <p:cNvSpPr txBox="1"/>
            <p:nvPr/>
          </p:nvSpPr>
          <p:spPr>
            <a:xfrm>
              <a:off x="8928593" y="5761246"/>
              <a:ext cx="2552273" cy="858082"/>
            </a:xfrm>
            <a:prstGeom prst="rect">
              <a:avLst/>
            </a:prstGeom>
          </p:spPr>
          <p:txBody>
            <a:bodyPr vert="horz" wrap="square" lIns="121893" tIns="60946" rIns="121893" bIns="60946" rtlCol="0" anchor="ctr">
              <a:sp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2900" kern="1200">
                  <a:solidFill>
                    <a:schemeClr val="accent6"/>
                  </a:solidFill>
                  <a:latin typeface="Source Sans Pro ExtraLight"/>
                  <a:ea typeface="+mj-ea"/>
                  <a:cs typeface="Source Sans Pro ExtraLight"/>
                </a:defRPr>
              </a:lvl1pPr>
            </a:lstStyle>
            <a:p>
              <a:pPr algn="l">
                <a:lnSpc>
                  <a:spcPct val="120000"/>
                </a:lnSpc>
              </a:pPr>
              <a:r>
                <a:rPr lang="en-US" sz="120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Lorem ipsum edolor sita amet,  conectatetur teis adipiscing pet elit. Pellentesque conseat.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+mn-lt"/>
                <a:cs typeface="Lato Light"/>
              </a:endParaRPr>
            </a:p>
          </p:txBody>
        </p:sp>
        <p:sp>
          <p:nvSpPr>
            <p:cNvPr id="13" name="Title 20"/>
            <p:cNvSpPr txBox="1"/>
            <p:nvPr/>
          </p:nvSpPr>
          <p:spPr>
            <a:xfrm flipH="1">
              <a:off x="889469" y="384635"/>
              <a:ext cx="2444129" cy="268160"/>
            </a:xfrm>
            <a:prstGeom prst="rect">
              <a:avLst/>
            </a:prstGeom>
          </p:spPr>
          <p:txBody>
            <a:bodyPr vert="horz" wrap="square" lIns="121893" tIns="0" rIns="121893" bIns="0" rtlCol="0" anchor="ctr">
              <a:sp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2900" kern="1200">
                  <a:solidFill>
                    <a:schemeClr val="accent6"/>
                  </a:solidFill>
                  <a:latin typeface="Source Sans Pro ExtraLight"/>
                  <a:ea typeface="+mj-ea"/>
                  <a:cs typeface="Source Sans Pro ExtraLight"/>
                </a:defRPr>
              </a:lvl1pPr>
            </a:lstStyle>
            <a:p>
              <a:pPr algn="r"/>
              <a:r>
                <a:rPr lang="en-US" sz="1600" b="1">
                  <a:solidFill>
                    <a:schemeClr val="bg1">
                      <a:lumMod val="50000"/>
                    </a:schemeClr>
                  </a:solidFill>
                  <a:latin typeface="+mn-lt"/>
                  <a:cs typeface="Lato Regular"/>
                </a:rPr>
                <a:t>Ruler</a:t>
              </a:r>
              <a:endParaRPr lang="en-US" sz="1600" b="1" dirty="0">
                <a:solidFill>
                  <a:schemeClr val="bg1">
                    <a:lumMod val="50000"/>
                  </a:schemeClr>
                </a:solidFill>
                <a:latin typeface="+mn-lt"/>
                <a:cs typeface="Lato Regular"/>
              </a:endParaRPr>
            </a:p>
          </p:txBody>
        </p:sp>
        <p:sp>
          <p:nvSpPr>
            <p:cNvPr id="14" name="Title 20"/>
            <p:cNvSpPr txBox="1"/>
            <p:nvPr/>
          </p:nvSpPr>
          <p:spPr>
            <a:xfrm flipH="1">
              <a:off x="770186" y="581451"/>
              <a:ext cx="2552273" cy="842509"/>
            </a:xfrm>
            <a:prstGeom prst="rect">
              <a:avLst/>
            </a:prstGeom>
          </p:spPr>
          <p:txBody>
            <a:bodyPr vert="horz" wrap="square" lIns="121893" tIns="60946" rIns="121893" bIns="60946" rtlCol="0" anchor="ctr">
              <a:sp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2900" kern="1200">
                  <a:solidFill>
                    <a:schemeClr val="accent6"/>
                  </a:solidFill>
                  <a:latin typeface="Source Sans Pro ExtraLight"/>
                  <a:ea typeface="+mj-ea"/>
                  <a:cs typeface="Source Sans Pro ExtraLight"/>
                </a:defRPr>
              </a:lvl1pPr>
            </a:lstStyle>
            <a:p>
              <a:pPr algn="r">
                <a:lnSpc>
                  <a:spcPct val="120000"/>
                </a:lnSpc>
              </a:pPr>
              <a:r>
                <a:rPr lang="en-US" sz="120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Lorem ipsum edolor sita amet,  conectatetur teis adipiscing pet elit. Pellentesque conseat.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+mn-lt"/>
                <a:cs typeface="Lato Light"/>
              </a:endParaRPr>
            </a:p>
          </p:txBody>
        </p:sp>
        <p:sp>
          <p:nvSpPr>
            <p:cNvPr id="15" name="Title 20"/>
            <p:cNvSpPr txBox="1"/>
            <p:nvPr/>
          </p:nvSpPr>
          <p:spPr>
            <a:xfrm flipH="1">
              <a:off x="889469" y="2616992"/>
              <a:ext cx="2444129" cy="268160"/>
            </a:xfrm>
            <a:prstGeom prst="rect">
              <a:avLst/>
            </a:prstGeom>
          </p:spPr>
          <p:txBody>
            <a:bodyPr vert="horz" wrap="square" lIns="121893" tIns="0" rIns="121893" bIns="0" rtlCol="0" anchor="ctr">
              <a:sp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2900" kern="1200">
                  <a:solidFill>
                    <a:schemeClr val="accent6"/>
                  </a:solidFill>
                  <a:latin typeface="Source Sans Pro ExtraLight"/>
                  <a:ea typeface="+mj-ea"/>
                  <a:cs typeface="Source Sans Pro ExtraLight"/>
                </a:defRPr>
              </a:lvl1pPr>
            </a:lstStyle>
            <a:p>
              <a:pPr algn="r"/>
              <a:r>
                <a:rPr lang="en-US" sz="1600" b="1">
                  <a:solidFill>
                    <a:schemeClr val="bg1">
                      <a:lumMod val="50000"/>
                    </a:schemeClr>
                  </a:solidFill>
                  <a:latin typeface="+mn-lt"/>
                  <a:cs typeface="Lato Regular"/>
                </a:rPr>
                <a:t>Move</a:t>
              </a:r>
              <a:endParaRPr lang="en-US" sz="1600" b="1" dirty="0">
                <a:solidFill>
                  <a:schemeClr val="bg1">
                    <a:lumMod val="50000"/>
                  </a:schemeClr>
                </a:solidFill>
                <a:latin typeface="+mn-lt"/>
                <a:cs typeface="Lato Regular"/>
              </a:endParaRPr>
            </a:p>
          </p:txBody>
        </p:sp>
        <p:sp>
          <p:nvSpPr>
            <p:cNvPr id="16" name="Title 20"/>
            <p:cNvSpPr txBox="1"/>
            <p:nvPr/>
          </p:nvSpPr>
          <p:spPr>
            <a:xfrm flipH="1">
              <a:off x="770186" y="2806021"/>
              <a:ext cx="2552273" cy="858082"/>
            </a:xfrm>
            <a:prstGeom prst="rect">
              <a:avLst/>
            </a:prstGeom>
          </p:spPr>
          <p:txBody>
            <a:bodyPr vert="horz" wrap="square" lIns="121893" tIns="60946" rIns="121893" bIns="60946" rtlCol="0" anchor="ctr">
              <a:sp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2900" kern="1200">
                  <a:solidFill>
                    <a:schemeClr val="accent6"/>
                  </a:solidFill>
                  <a:latin typeface="Source Sans Pro ExtraLight"/>
                  <a:ea typeface="+mj-ea"/>
                  <a:cs typeface="Source Sans Pro ExtraLight"/>
                </a:defRPr>
              </a:lvl1pPr>
            </a:lstStyle>
            <a:p>
              <a:pPr algn="r">
                <a:lnSpc>
                  <a:spcPct val="120000"/>
                </a:lnSpc>
              </a:pPr>
              <a:r>
                <a:rPr lang="en-US" sz="120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Lorem ipsum edolor sita amet,  conectatetur teis adipiscing pet elit. Pellentesque conseat.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+mn-lt"/>
                <a:cs typeface="Lato Light"/>
              </a:endParaRPr>
            </a:p>
          </p:txBody>
        </p:sp>
        <p:sp>
          <p:nvSpPr>
            <p:cNvPr id="17" name="Title 20"/>
            <p:cNvSpPr txBox="1"/>
            <p:nvPr/>
          </p:nvSpPr>
          <p:spPr>
            <a:xfrm flipH="1">
              <a:off x="889469" y="4896376"/>
              <a:ext cx="2444129" cy="268160"/>
            </a:xfrm>
            <a:prstGeom prst="rect">
              <a:avLst/>
            </a:prstGeom>
          </p:spPr>
          <p:txBody>
            <a:bodyPr vert="horz" wrap="square" lIns="121893" tIns="0" rIns="121893" bIns="0" rtlCol="0" anchor="ctr">
              <a:sp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2900" kern="1200">
                  <a:solidFill>
                    <a:schemeClr val="accent6"/>
                  </a:solidFill>
                  <a:latin typeface="Source Sans Pro ExtraLight"/>
                  <a:ea typeface="+mj-ea"/>
                  <a:cs typeface="Source Sans Pro ExtraLight"/>
                </a:defRPr>
              </a:lvl1pPr>
            </a:lstStyle>
            <a:p>
              <a:pPr algn="r"/>
              <a:r>
                <a:rPr lang="en-US" sz="1600" b="1">
                  <a:solidFill>
                    <a:schemeClr val="bg1">
                      <a:lumMod val="50000"/>
                    </a:schemeClr>
                  </a:solidFill>
                  <a:latin typeface="+mn-lt"/>
                  <a:cs typeface="Lato Regular"/>
                </a:rPr>
                <a:t>Headphone</a:t>
              </a:r>
              <a:endParaRPr lang="en-US" sz="1600" b="1" dirty="0">
                <a:solidFill>
                  <a:schemeClr val="bg1">
                    <a:lumMod val="50000"/>
                  </a:schemeClr>
                </a:solidFill>
                <a:latin typeface="+mn-lt"/>
                <a:cs typeface="Lato Regular"/>
              </a:endParaRPr>
            </a:p>
          </p:txBody>
        </p:sp>
        <p:sp>
          <p:nvSpPr>
            <p:cNvPr id="18" name="Title 20"/>
            <p:cNvSpPr txBox="1"/>
            <p:nvPr/>
          </p:nvSpPr>
          <p:spPr>
            <a:xfrm flipH="1">
              <a:off x="770186" y="5085405"/>
              <a:ext cx="2552273" cy="858082"/>
            </a:xfrm>
            <a:prstGeom prst="rect">
              <a:avLst/>
            </a:prstGeom>
          </p:spPr>
          <p:txBody>
            <a:bodyPr vert="horz" wrap="square" lIns="121893" tIns="60946" rIns="121893" bIns="60946" rtlCol="0" anchor="ctr">
              <a:sp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2900" kern="1200">
                  <a:solidFill>
                    <a:schemeClr val="accent6"/>
                  </a:solidFill>
                  <a:latin typeface="Source Sans Pro ExtraLight"/>
                  <a:ea typeface="+mj-ea"/>
                  <a:cs typeface="Source Sans Pro ExtraLight"/>
                </a:defRPr>
              </a:lvl1pPr>
            </a:lstStyle>
            <a:p>
              <a:pPr algn="r">
                <a:lnSpc>
                  <a:spcPct val="120000"/>
                </a:lnSpc>
              </a:pPr>
              <a:r>
                <a:rPr lang="en-US" sz="120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Lorem ipsum edolor sita amet,  conectatetur teis adipiscing pet elit. Pellentesque conseat.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+mn-lt"/>
                <a:cs typeface="Lato Light"/>
              </a:endParaRPr>
            </a:p>
          </p:txBody>
        </p:sp>
        <p:sp>
          <p:nvSpPr>
            <p:cNvPr id="19" name="Title 20"/>
            <p:cNvSpPr txBox="1"/>
            <p:nvPr/>
          </p:nvSpPr>
          <p:spPr>
            <a:xfrm rot="1595994" flipH="1">
              <a:off x="4498723" y="666315"/>
              <a:ext cx="1796694" cy="335201"/>
            </a:xfrm>
            <a:prstGeom prst="rect">
              <a:avLst/>
            </a:prstGeom>
          </p:spPr>
          <p:txBody>
            <a:bodyPr vert="horz" wrap="square" lIns="121893" tIns="0" rIns="121893" bIns="0" rtlCol="0" anchor="ctr">
              <a:sp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2900" kern="1200">
                  <a:solidFill>
                    <a:schemeClr val="accent6"/>
                  </a:solidFill>
                  <a:latin typeface="Source Sans Pro ExtraLight"/>
                  <a:ea typeface="+mj-ea"/>
                  <a:cs typeface="Source Sans Pro ExtraLight"/>
                </a:defRPr>
              </a:lvl1pPr>
            </a:lstStyle>
            <a:p>
              <a:r>
                <a:rPr lang="en-US" sz="2000" b="1">
                  <a:solidFill>
                    <a:schemeClr val="bg1">
                      <a:lumMod val="50000"/>
                    </a:schemeClr>
                  </a:solidFill>
                  <a:latin typeface="Lato Regular"/>
                  <a:cs typeface="Lato Regular"/>
                </a:rPr>
                <a:t>OPTION 01</a:t>
              </a:r>
              <a:endParaRPr lang="en-US" sz="2000" b="1" dirty="0">
                <a:solidFill>
                  <a:schemeClr val="bg1">
                    <a:lumMod val="50000"/>
                  </a:schemeClr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20" name="Title 20"/>
            <p:cNvSpPr txBox="1"/>
            <p:nvPr/>
          </p:nvSpPr>
          <p:spPr>
            <a:xfrm rot="1595994" flipH="1">
              <a:off x="4598053" y="2975321"/>
              <a:ext cx="1796694" cy="335201"/>
            </a:xfrm>
            <a:prstGeom prst="rect">
              <a:avLst/>
            </a:prstGeom>
          </p:spPr>
          <p:txBody>
            <a:bodyPr vert="horz" wrap="square" lIns="121893" tIns="0" rIns="121893" bIns="0" rtlCol="0" anchor="ctr">
              <a:sp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2900" kern="1200">
                  <a:solidFill>
                    <a:schemeClr val="accent6"/>
                  </a:solidFill>
                  <a:latin typeface="Source Sans Pro ExtraLight"/>
                  <a:ea typeface="+mj-ea"/>
                  <a:cs typeface="Source Sans Pro ExtraLight"/>
                </a:defRPr>
              </a:lvl1pPr>
            </a:lstStyle>
            <a:p>
              <a:r>
                <a:rPr lang="en-US" sz="2000" b="1">
                  <a:solidFill>
                    <a:schemeClr val="bg1">
                      <a:lumMod val="50000"/>
                    </a:schemeClr>
                  </a:solidFill>
                  <a:latin typeface="Lato Regular"/>
                  <a:cs typeface="Lato Regular"/>
                </a:rPr>
                <a:t>OPTION 03</a:t>
              </a:r>
              <a:endParaRPr lang="en-US" sz="2000" b="1" dirty="0">
                <a:solidFill>
                  <a:schemeClr val="bg1">
                    <a:lumMod val="50000"/>
                  </a:schemeClr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21" name="Title 20"/>
            <p:cNvSpPr txBox="1"/>
            <p:nvPr/>
          </p:nvSpPr>
          <p:spPr>
            <a:xfrm rot="1595994" flipH="1">
              <a:off x="4600758" y="5254706"/>
              <a:ext cx="1796694" cy="335201"/>
            </a:xfrm>
            <a:prstGeom prst="rect">
              <a:avLst/>
            </a:prstGeom>
          </p:spPr>
          <p:txBody>
            <a:bodyPr vert="horz" wrap="square" lIns="121893" tIns="0" rIns="121893" bIns="0" rtlCol="0" anchor="ctr">
              <a:sp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2900" kern="1200">
                  <a:solidFill>
                    <a:schemeClr val="accent6"/>
                  </a:solidFill>
                  <a:latin typeface="Source Sans Pro ExtraLight"/>
                  <a:ea typeface="+mj-ea"/>
                  <a:cs typeface="Source Sans Pro ExtraLight"/>
                </a:defRPr>
              </a:lvl1pPr>
            </a:lstStyle>
            <a:p>
              <a:r>
                <a:rPr lang="en-US" sz="2000" b="1">
                  <a:solidFill>
                    <a:schemeClr val="bg1">
                      <a:lumMod val="50000"/>
                    </a:schemeClr>
                  </a:solidFill>
                  <a:latin typeface="Lato Regular"/>
                  <a:cs typeface="Lato Regular"/>
                </a:rPr>
                <a:t>OPTION 05</a:t>
              </a:r>
              <a:endParaRPr lang="en-US" sz="2000" b="1" dirty="0">
                <a:solidFill>
                  <a:schemeClr val="bg1">
                    <a:lumMod val="50000"/>
                  </a:schemeClr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22" name="Title 20"/>
            <p:cNvSpPr txBox="1"/>
            <p:nvPr/>
          </p:nvSpPr>
          <p:spPr>
            <a:xfrm rot="20402507" flipH="1">
              <a:off x="6019246" y="1893162"/>
              <a:ext cx="1796694" cy="335201"/>
            </a:xfrm>
            <a:prstGeom prst="rect">
              <a:avLst/>
            </a:prstGeom>
          </p:spPr>
          <p:txBody>
            <a:bodyPr vert="horz" wrap="square" lIns="121893" tIns="0" rIns="121893" bIns="0" rtlCol="0" anchor="ctr">
              <a:sp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2900" kern="1200">
                  <a:solidFill>
                    <a:schemeClr val="accent6"/>
                  </a:solidFill>
                  <a:latin typeface="Source Sans Pro ExtraLight"/>
                  <a:ea typeface="+mj-ea"/>
                  <a:cs typeface="Source Sans Pro ExtraLight"/>
                </a:defRPr>
              </a:lvl1pPr>
            </a:lstStyle>
            <a:p>
              <a:r>
                <a:rPr lang="en-US" sz="2000" b="1">
                  <a:solidFill>
                    <a:schemeClr val="bg1">
                      <a:lumMod val="50000"/>
                    </a:schemeClr>
                  </a:solidFill>
                  <a:latin typeface="Lato Regular"/>
                  <a:cs typeface="Lato Regular"/>
                </a:rPr>
                <a:t>OPTION 02</a:t>
              </a:r>
              <a:endParaRPr lang="en-US" sz="2000" b="1" dirty="0">
                <a:solidFill>
                  <a:schemeClr val="bg1">
                    <a:lumMod val="50000"/>
                  </a:schemeClr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23" name="Title 20"/>
            <p:cNvSpPr txBox="1"/>
            <p:nvPr/>
          </p:nvSpPr>
          <p:spPr>
            <a:xfrm rot="20402507" flipH="1">
              <a:off x="6118576" y="4202168"/>
              <a:ext cx="1796694" cy="335201"/>
            </a:xfrm>
            <a:prstGeom prst="rect">
              <a:avLst/>
            </a:prstGeom>
          </p:spPr>
          <p:txBody>
            <a:bodyPr vert="horz" wrap="square" lIns="121893" tIns="0" rIns="121893" bIns="0" rtlCol="0" anchor="ctr">
              <a:sp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2900" kern="1200">
                  <a:solidFill>
                    <a:schemeClr val="accent6"/>
                  </a:solidFill>
                  <a:latin typeface="Source Sans Pro ExtraLight"/>
                  <a:ea typeface="+mj-ea"/>
                  <a:cs typeface="Source Sans Pro ExtraLight"/>
                </a:defRPr>
              </a:lvl1pPr>
            </a:lstStyle>
            <a:p>
              <a:r>
                <a:rPr lang="en-US" sz="2000" b="1">
                  <a:solidFill>
                    <a:schemeClr val="bg1">
                      <a:lumMod val="50000"/>
                    </a:schemeClr>
                  </a:solidFill>
                  <a:latin typeface="Lato Regular"/>
                  <a:cs typeface="Lato Regular"/>
                </a:rPr>
                <a:t>OPTION 04</a:t>
              </a:r>
              <a:endParaRPr lang="en-US" sz="2000" b="1" dirty="0">
                <a:solidFill>
                  <a:schemeClr val="bg1">
                    <a:lumMod val="50000"/>
                  </a:schemeClr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24" name="Title 20"/>
            <p:cNvSpPr txBox="1"/>
            <p:nvPr/>
          </p:nvSpPr>
          <p:spPr>
            <a:xfrm rot="20402507" flipH="1">
              <a:off x="6267810" y="6358307"/>
              <a:ext cx="1796694" cy="335201"/>
            </a:xfrm>
            <a:prstGeom prst="rect">
              <a:avLst/>
            </a:prstGeom>
          </p:spPr>
          <p:txBody>
            <a:bodyPr vert="horz" wrap="square" lIns="121893" tIns="0" rIns="121893" bIns="0" rtlCol="0" anchor="ctr">
              <a:sp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2900" kern="1200">
                  <a:solidFill>
                    <a:schemeClr val="accent6"/>
                  </a:solidFill>
                  <a:latin typeface="Source Sans Pro ExtraLight"/>
                  <a:ea typeface="+mj-ea"/>
                  <a:cs typeface="Source Sans Pro ExtraLight"/>
                </a:defRPr>
              </a:lvl1pPr>
            </a:lstStyle>
            <a:p>
              <a:r>
                <a:rPr lang="en-US" sz="2000" b="1">
                  <a:solidFill>
                    <a:schemeClr val="bg1">
                      <a:lumMod val="50000"/>
                    </a:schemeClr>
                  </a:solidFill>
                  <a:latin typeface="Lato Regular"/>
                  <a:cs typeface="Lato Regular"/>
                </a:rPr>
                <a:t>OPTION 06</a:t>
              </a:r>
              <a:endParaRPr lang="en-US" sz="2000" b="1" dirty="0">
                <a:solidFill>
                  <a:schemeClr val="bg1">
                    <a:lumMod val="50000"/>
                  </a:schemeClr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25" name="AutoShape 19"/>
            <p:cNvSpPr>
              <a:spLocks noChangeAspect="1"/>
            </p:cNvSpPr>
            <p:nvPr/>
          </p:nvSpPr>
          <p:spPr bwMode="auto">
            <a:xfrm>
              <a:off x="8292743" y="1176700"/>
              <a:ext cx="480342" cy="480467"/>
            </a:xfrm>
            <a:custGeom>
              <a:avLst/>
              <a:gdLst>
                <a:gd name="T0" fmla="*/ 10800 w 21600"/>
                <a:gd name="T1" fmla="*/ 10789 h 21579"/>
                <a:gd name="T2" fmla="*/ 10800 w 21600"/>
                <a:gd name="T3" fmla="*/ 10789 h 21579"/>
                <a:gd name="T4" fmla="*/ 10800 w 21600"/>
                <a:gd name="T5" fmla="*/ 10789 h 21579"/>
                <a:gd name="T6" fmla="*/ 10800 w 21600"/>
                <a:gd name="T7" fmla="*/ 10789 h 21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579">
                  <a:moveTo>
                    <a:pt x="21599" y="9391"/>
                  </a:moveTo>
                  <a:cubicBezTo>
                    <a:pt x="21599" y="9887"/>
                    <a:pt x="21472" y="10321"/>
                    <a:pt x="21218" y="10697"/>
                  </a:cubicBezTo>
                  <a:cubicBezTo>
                    <a:pt x="20963" y="11072"/>
                    <a:pt x="20647" y="11313"/>
                    <a:pt x="20263" y="11427"/>
                  </a:cubicBezTo>
                  <a:lnTo>
                    <a:pt x="20263" y="16610"/>
                  </a:lnTo>
                  <a:cubicBezTo>
                    <a:pt x="20263" y="17200"/>
                    <a:pt x="20087" y="17708"/>
                    <a:pt x="19729" y="18128"/>
                  </a:cubicBezTo>
                  <a:cubicBezTo>
                    <a:pt x="19374" y="18550"/>
                    <a:pt x="18951" y="18758"/>
                    <a:pt x="18459" y="18758"/>
                  </a:cubicBezTo>
                  <a:cubicBezTo>
                    <a:pt x="17927" y="18122"/>
                    <a:pt x="17286" y="17505"/>
                    <a:pt x="16537" y="16904"/>
                  </a:cubicBezTo>
                  <a:cubicBezTo>
                    <a:pt x="15785" y="16305"/>
                    <a:pt x="14980" y="15756"/>
                    <a:pt x="14116" y="15254"/>
                  </a:cubicBezTo>
                  <a:cubicBezTo>
                    <a:pt x="13254" y="14755"/>
                    <a:pt x="12363" y="14324"/>
                    <a:pt x="11449" y="13969"/>
                  </a:cubicBezTo>
                  <a:cubicBezTo>
                    <a:pt x="10536" y="13614"/>
                    <a:pt x="9648" y="13379"/>
                    <a:pt x="8788" y="13267"/>
                  </a:cubicBezTo>
                  <a:cubicBezTo>
                    <a:pt x="8453" y="13379"/>
                    <a:pt x="8179" y="13564"/>
                    <a:pt x="7968" y="13828"/>
                  </a:cubicBezTo>
                  <a:cubicBezTo>
                    <a:pt x="7758" y="14092"/>
                    <a:pt x="7613" y="14386"/>
                    <a:pt x="7535" y="14706"/>
                  </a:cubicBezTo>
                  <a:cubicBezTo>
                    <a:pt x="7457" y="15028"/>
                    <a:pt x="7449" y="15360"/>
                    <a:pt x="7510" y="15698"/>
                  </a:cubicBezTo>
                  <a:cubicBezTo>
                    <a:pt x="7574" y="16035"/>
                    <a:pt x="7719" y="16340"/>
                    <a:pt x="7946" y="16610"/>
                  </a:cubicBezTo>
                  <a:cubicBezTo>
                    <a:pt x="7750" y="16992"/>
                    <a:pt x="7660" y="17347"/>
                    <a:pt x="7677" y="17673"/>
                  </a:cubicBezTo>
                  <a:cubicBezTo>
                    <a:pt x="7692" y="17993"/>
                    <a:pt x="7772" y="18307"/>
                    <a:pt x="7917" y="18606"/>
                  </a:cubicBezTo>
                  <a:cubicBezTo>
                    <a:pt x="8059" y="18908"/>
                    <a:pt x="8255" y="19193"/>
                    <a:pt x="8497" y="19469"/>
                  </a:cubicBezTo>
                  <a:cubicBezTo>
                    <a:pt x="8737" y="19745"/>
                    <a:pt x="8996" y="20021"/>
                    <a:pt x="9271" y="20291"/>
                  </a:cubicBezTo>
                  <a:cubicBezTo>
                    <a:pt x="9114" y="20696"/>
                    <a:pt x="8842" y="21001"/>
                    <a:pt x="8455" y="21212"/>
                  </a:cubicBezTo>
                  <a:cubicBezTo>
                    <a:pt x="8069" y="21423"/>
                    <a:pt x="7655" y="21541"/>
                    <a:pt x="7212" y="21570"/>
                  </a:cubicBezTo>
                  <a:cubicBezTo>
                    <a:pt x="6771" y="21599"/>
                    <a:pt x="6340" y="21550"/>
                    <a:pt x="5917" y="21423"/>
                  </a:cubicBezTo>
                  <a:cubicBezTo>
                    <a:pt x="5496" y="21294"/>
                    <a:pt x="5163" y="21092"/>
                    <a:pt x="4923" y="20810"/>
                  </a:cubicBezTo>
                  <a:cubicBezTo>
                    <a:pt x="4781" y="20241"/>
                    <a:pt x="4624" y="19657"/>
                    <a:pt x="4453" y="19055"/>
                  </a:cubicBezTo>
                  <a:cubicBezTo>
                    <a:pt x="4281" y="18453"/>
                    <a:pt x="4139" y="17843"/>
                    <a:pt x="4032" y="17224"/>
                  </a:cubicBezTo>
                  <a:cubicBezTo>
                    <a:pt x="3921" y="16599"/>
                    <a:pt x="3868" y="15953"/>
                    <a:pt x="3868" y="15281"/>
                  </a:cubicBezTo>
                  <a:cubicBezTo>
                    <a:pt x="3868" y="14615"/>
                    <a:pt x="3961" y="13905"/>
                    <a:pt x="4149" y="13153"/>
                  </a:cubicBezTo>
                  <a:lnTo>
                    <a:pt x="1804" y="13153"/>
                  </a:lnTo>
                  <a:cubicBezTo>
                    <a:pt x="1312" y="13153"/>
                    <a:pt x="888" y="12945"/>
                    <a:pt x="533" y="12522"/>
                  </a:cubicBezTo>
                  <a:cubicBezTo>
                    <a:pt x="176" y="12100"/>
                    <a:pt x="0" y="11592"/>
                    <a:pt x="0" y="10990"/>
                  </a:cubicBezTo>
                  <a:lnTo>
                    <a:pt x="0" y="7774"/>
                  </a:lnTo>
                  <a:cubicBezTo>
                    <a:pt x="0" y="7184"/>
                    <a:pt x="176" y="6676"/>
                    <a:pt x="526" y="6245"/>
                  </a:cubicBezTo>
                  <a:cubicBezTo>
                    <a:pt x="878" y="5819"/>
                    <a:pt x="1304" y="5605"/>
                    <a:pt x="1804" y="5605"/>
                  </a:cubicBezTo>
                  <a:lnTo>
                    <a:pt x="7652" y="5605"/>
                  </a:lnTo>
                  <a:cubicBezTo>
                    <a:pt x="8551" y="5605"/>
                    <a:pt x="9508" y="5449"/>
                    <a:pt x="10524" y="5135"/>
                  </a:cubicBezTo>
                  <a:cubicBezTo>
                    <a:pt x="11540" y="4821"/>
                    <a:pt x="12536" y="4399"/>
                    <a:pt x="13511" y="3873"/>
                  </a:cubicBezTo>
                  <a:cubicBezTo>
                    <a:pt x="14488" y="3342"/>
                    <a:pt x="15408" y="2744"/>
                    <a:pt x="16272" y="2071"/>
                  </a:cubicBezTo>
                  <a:cubicBezTo>
                    <a:pt x="17134" y="1405"/>
                    <a:pt x="17864" y="713"/>
                    <a:pt x="18459" y="0"/>
                  </a:cubicBezTo>
                  <a:cubicBezTo>
                    <a:pt x="18951" y="0"/>
                    <a:pt x="19374" y="214"/>
                    <a:pt x="19729" y="633"/>
                  </a:cubicBezTo>
                  <a:cubicBezTo>
                    <a:pt x="20087" y="1056"/>
                    <a:pt x="20263" y="1567"/>
                    <a:pt x="20263" y="2165"/>
                  </a:cubicBezTo>
                  <a:lnTo>
                    <a:pt x="20263" y="7334"/>
                  </a:lnTo>
                  <a:cubicBezTo>
                    <a:pt x="20647" y="7445"/>
                    <a:pt x="20963" y="7692"/>
                    <a:pt x="21218" y="8070"/>
                  </a:cubicBezTo>
                  <a:cubicBezTo>
                    <a:pt x="21472" y="8454"/>
                    <a:pt x="21599" y="8895"/>
                    <a:pt x="21599" y="9391"/>
                  </a:cubicBezTo>
                  <a:moveTo>
                    <a:pt x="18459" y="2855"/>
                  </a:moveTo>
                  <a:cubicBezTo>
                    <a:pt x="17864" y="3407"/>
                    <a:pt x="17215" y="3941"/>
                    <a:pt x="16512" y="4451"/>
                  </a:cubicBezTo>
                  <a:cubicBezTo>
                    <a:pt x="15810" y="4962"/>
                    <a:pt x="15065" y="5423"/>
                    <a:pt x="14280" y="5834"/>
                  </a:cubicBezTo>
                  <a:cubicBezTo>
                    <a:pt x="13494" y="6245"/>
                    <a:pt x="12693" y="6609"/>
                    <a:pt x="11878" y="6923"/>
                  </a:cubicBezTo>
                  <a:cubicBezTo>
                    <a:pt x="11060" y="7237"/>
                    <a:pt x="10255" y="7462"/>
                    <a:pt x="9457" y="7603"/>
                  </a:cubicBezTo>
                  <a:lnTo>
                    <a:pt x="9457" y="11172"/>
                  </a:lnTo>
                  <a:cubicBezTo>
                    <a:pt x="10255" y="11325"/>
                    <a:pt x="11060" y="11554"/>
                    <a:pt x="11878" y="11862"/>
                  </a:cubicBezTo>
                  <a:cubicBezTo>
                    <a:pt x="12693" y="12170"/>
                    <a:pt x="13494" y="12537"/>
                    <a:pt x="14280" y="12956"/>
                  </a:cubicBezTo>
                  <a:cubicBezTo>
                    <a:pt x="15065" y="13379"/>
                    <a:pt x="15812" y="13843"/>
                    <a:pt x="16524" y="14347"/>
                  </a:cubicBezTo>
                  <a:cubicBezTo>
                    <a:pt x="17234" y="14855"/>
                    <a:pt x="17881" y="15380"/>
                    <a:pt x="18459" y="15920"/>
                  </a:cubicBezTo>
                  <a:lnTo>
                    <a:pt x="18459" y="28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50789" tIns="50789" rIns="50789" bIns="50789" anchor="ctr"/>
            <a:lstStyle/>
            <a:p>
              <a:pPr defTabSz="457200">
                <a:defRPr/>
              </a:pPr>
              <a:endParaRPr lang="es-ES" sz="36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ato Regular"/>
                <a:cs typeface="Lato Regular"/>
                <a:sym typeface="Gill Sans" charset="0"/>
              </a:endParaRPr>
            </a:p>
          </p:txBody>
        </p:sp>
        <p:sp>
          <p:nvSpPr>
            <p:cNvPr id="26" name="AutoShape 36"/>
            <p:cNvSpPr>
              <a:spLocks noChangeAspect="1"/>
            </p:cNvSpPr>
            <p:nvPr/>
          </p:nvSpPr>
          <p:spPr bwMode="auto">
            <a:xfrm>
              <a:off x="3467609" y="2733215"/>
              <a:ext cx="482269" cy="48046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357" y="10218"/>
                  </a:moveTo>
                  <a:cubicBezTo>
                    <a:pt x="21518" y="10382"/>
                    <a:pt x="21599" y="10574"/>
                    <a:pt x="21599" y="10800"/>
                  </a:cubicBezTo>
                  <a:cubicBezTo>
                    <a:pt x="21599" y="11023"/>
                    <a:pt x="21518" y="11217"/>
                    <a:pt x="21357" y="11381"/>
                  </a:cubicBezTo>
                  <a:lnTo>
                    <a:pt x="17895" y="14840"/>
                  </a:lnTo>
                  <a:cubicBezTo>
                    <a:pt x="17649" y="15086"/>
                    <a:pt x="17448" y="15173"/>
                    <a:pt x="17285" y="15103"/>
                  </a:cubicBezTo>
                  <a:cubicBezTo>
                    <a:pt x="17121" y="15038"/>
                    <a:pt x="17042" y="14829"/>
                    <a:pt x="17042" y="14476"/>
                  </a:cubicBezTo>
                  <a:lnTo>
                    <a:pt x="17042" y="12096"/>
                  </a:lnTo>
                  <a:lnTo>
                    <a:pt x="12159" y="12096"/>
                  </a:lnTo>
                  <a:lnTo>
                    <a:pt x="12159" y="17031"/>
                  </a:lnTo>
                  <a:lnTo>
                    <a:pt x="14483" y="17031"/>
                  </a:lnTo>
                  <a:cubicBezTo>
                    <a:pt x="14836" y="17031"/>
                    <a:pt x="15048" y="17113"/>
                    <a:pt x="15121" y="17280"/>
                  </a:cubicBezTo>
                  <a:cubicBezTo>
                    <a:pt x="15192" y="17449"/>
                    <a:pt x="15102" y="17647"/>
                    <a:pt x="14850" y="17884"/>
                  </a:cubicBezTo>
                  <a:lnTo>
                    <a:pt x="11388" y="21340"/>
                  </a:lnTo>
                  <a:cubicBezTo>
                    <a:pt x="11225" y="21504"/>
                    <a:pt x="11032" y="21588"/>
                    <a:pt x="10807" y="21599"/>
                  </a:cubicBezTo>
                  <a:cubicBezTo>
                    <a:pt x="10581" y="21599"/>
                    <a:pt x="10389" y="21512"/>
                    <a:pt x="10225" y="21340"/>
                  </a:cubicBezTo>
                  <a:lnTo>
                    <a:pt x="6763" y="17884"/>
                  </a:lnTo>
                  <a:cubicBezTo>
                    <a:pt x="6520" y="17638"/>
                    <a:pt x="6430" y="17438"/>
                    <a:pt x="6492" y="17274"/>
                  </a:cubicBezTo>
                  <a:cubicBezTo>
                    <a:pt x="6554" y="17110"/>
                    <a:pt x="6763" y="17031"/>
                    <a:pt x="7116" y="17031"/>
                  </a:cubicBezTo>
                  <a:lnTo>
                    <a:pt x="9440" y="17031"/>
                  </a:lnTo>
                  <a:lnTo>
                    <a:pt x="9440" y="12096"/>
                  </a:lnTo>
                  <a:lnTo>
                    <a:pt x="4571" y="12096"/>
                  </a:lnTo>
                  <a:lnTo>
                    <a:pt x="4571" y="14476"/>
                  </a:lnTo>
                  <a:cubicBezTo>
                    <a:pt x="4571" y="14829"/>
                    <a:pt x="4489" y="15038"/>
                    <a:pt x="4320" y="15103"/>
                  </a:cubicBezTo>
                  <a:cubicBezTo>
                    <a:pt x="4153" y="15173"/>
                    <a:pt x="3950" y="15086"/>
                    <a:pt x="3704" y="14840"/>
                  </a:cubicBezTo>
                  <a:lnTo>
                    <a:pt x="242" y="11381"/>
                  </a:lnTo>
                  <a:cubicBezTo>
                    <a:pt x="81" y="11217"/>
                    <a:pt x="0" y="11023"/>
                    <a:pt x="0" y="10800"/>
                  </a:cubicBezTo>
                  <a:cubicBezTo>
                    <a:pt x="0" y="10574"/>
                    <a:pt x="81" y="10382"/>
                    <a:pt x="242" y="10218"/>
                  </a:cubicBezTo>
                  <a:lnTo>
                    <a:pt x="3704" y="6756"/>
                  </a:lnTo>
                  <a:cubicBezTo>
                    <a:pt x="3950" y="6513"/>
                    <a:pt x="4153" y="6426"/>
                    <a:pt x="4320" y="6494"/>
                  </a:cubicBezTo>
                  <a:cubicBezTo>
                    <a:pt x="4489" y="6561"/>
                    <a:pt x="4571" y="6770"/>
                    <a:pt x="4571" y="7120"/>
                  </a:cubicBezTo>
                  <a:lnTo>
                    <a:pt x="4571" y="9422"/>
                  </a:lnTo>
                  <a:lnTo>
                    <a:pt x="9440" y="9422"/>
                  </a:lnTo>
                  <a:lnTo>
                    <a:pt x="9440" y="4568"/>
                  </a:lnTo>
                  <a:lnTo>
                    <a:pt x="7116" y="4568"/>
                  </a:lnTo>
                  <a:cubicBezTo>
                    <a:pt x="6783" y="4568"/>
                    <a:pt x="6582" y="4486"/>
                    <a:pt x="6506" y="4317"/>
                  </a:cubicBezTo>
                  <a:cubicBezTo>
                    <a:pt x="6435" y="4153"/>
                    <a:pt x="6520" y="3950"/>
                    <a:pt x="6763" y="3715"/>
                  </a:cubicBezTo>
                  <a:lnTo>
                    <a:pt x="10225" y="256"/>
                  </a:lnTo>
                  <a:cubicBezTo>
                    <a:pt x="10389" y="93"/>
                    <a:pt x="10581" y="8"/>
                    <a:pt x="10807" y="0"/>
                  </a:cubicBezTo>
                  <a:cubicBezTo>
                    <a:pt x="11032" y="0"/>
                    <a:pt x="11225" y="84"/>
                    <a:pt x="11388" y="256"/>
                  </a:cubicBezTo>
                  <a:lnTo>
                    <a:pt x="14850" y="3715"/>
                  </a:lnTo>
                  <a:cubicBezTo>
                    <a:pt x="15093" y="3958"/>
                    <a:pt x="15181" y="4161"/>
                    <a:pt x="15113" y="4325"/>
                  </a:cubicBezTo>
                  <a:cubicBezTo>
                    <a:pt x="15048" y="4486"/>
                    <a:pt x="14836" y="4568"/>
                    <a:pt x="14483" y="4568"/>
                  </a:cubicBezTo>
                  <a:lnTo>
                    <a:pt x="12159" y="4568"/>
                  </a:lnTo>
                  <a:lnTo>
                    <a:pt x="12159" y="9422"/>
                  </a:lnTo>
                  <a:lnTo>
                    <a:pt x="17042" y="9422"/>
                  </a:lnTo>
                  <a:lnTo>
                    <a:pt x="17042" y="7120"/>
                  </a:lnTo>
                  <a:cubicBezTo>
                    <a:pt x="17042" y="6770"/>
                    <a:pt x="17121" y="6561"/>
                    <a:pt x="17285" y="6494"/>
                  </a:cubicBezTo>
                  <a:cubicBezTo>
                    <a:pt x="17448" y="6426"/>
                    <a:pt x="17649" y="6513"/>
                    <a:pt x="17895" y="6756"/>
                  </a:cubicBezTo>
                  <a:lnTo>
                    <a:pt x="21357" y="102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50789" tIns="50789" rIns="50789" bIns="50789" anchor="ctr"/>
            <a:lstStyle/>
            <a:p>
              <a:pPr defTabSz="457200">
                <a:defRPr/>
              </a:pPr>
              <a:endParaRPr lang="es-ES" sz="36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ato Regular"/>
                <a:cs typeface="Lato Regular"/>
                <a:sym typeface="Gill Sans" charset="0"/>
              </a:endParaRPr>
            </a:p>
          </p:txBody>
        </p:sp>
        <p:sp>
          <p:nvSpPr>
            <p:cNvPr id="27" name="AutoShape 84"/>
            <p:cNvSpPr>
              <a:spLocks noChangeAspect="1"/>
            </p:cNvSpPr>
            <p:nvPr/>
          </p:nvSpPr>
          <p:spPr bwMode="auto">
            <a:xfrm>
              <a:off x="3471455" y="5012599"/>
              <a:ext cx="478423" cy="48046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792" y="0"/>
                  </a:moveTo>
                  <a:cubicBezTo>
                    <a:pt x="12101" y="0"/>
                    <a:pt x="13398" y="296"/>
                    <a:pt x="14685" y="897"/>
                  </a:cubicBezTo>
                  <a:cubicBezTo>
                    <a:pt x="15972" y="1496"/>
                    <a:pt x="17128" y="2309"/>
                    <a:pt x="18152" y="3337"/>
                  </a:cubicBezTo>
                  <a:cubicBezTo>
                    <a:pt x="19173" y="4365"/>
                    <a:pt x="20002" y="5565"/>
                    <a:pt x="20642" y="6941"/>
                  </a:cubicBezTo>
                  <a:cubicBezTo>
                    <a:pt x="21277" y="8313"/>
                    <a:pt x="21599" y="9784"/>
                    <a:pt x="21599" y="11354"/>
                  </a:cubicBezTo>
                  <a:cubicBezTo>
                    <a:pt x="21599" y="12995"/>
                    <a:pt x="21305" y="14571"/>
                    <a:pt x="20722" y="16085"/>
                  </a:cubicBezTo>
                  <a:lnTo>
                    <a:pt x="20416" y="16895"/>
                  </a:lnTo>
                  <a:lnTo>
                    <a:pt x="18455" y="17245"/>
                  </a:lnTo>
                  <a:cubicBezTo>
                    <a:pt x="18253" y="18183"/>
                    <a:pt x="17836" y="18965"/>
                    <a:pt x="17210" y="19589"/>
                  </a:cubicBezTo>
                  <a:cubicBezTo>
                    <a:pt x="16584" y="20207"/>
                    <a:pt x="15843" y="20521"/>
                    <a:pt x="14996" y="20521"/>
                  </a:cubicBezTo>
                  <a:lnTo>
                    <a:pt x="14996" y="21074"/>
                  </a:lnTo>
                  <a:cubicBezTo>
                    <a:pt x="14996" y="21218"/>
                    <a:pt x="14953" y="21343"/>
                    <a:pt x="14862" y="21447"/>
                  </a:cubicBezTo>
                  <a:cubicBezTo>
                    <a:pt x="14770" y="21549"/>
                    <a:pt x="14664" y="21599"/>
                    <a:pt x="14534" y="21599"/>
                  </a:cubicBezTo>
                  <a:lnTo>
                    <a:pt x="13633" y="21599"/>
                  </a:lnTo>
                  <a:cubicBezTo>
                    <a:pt x="13513" y="21599"/>
                    <a:pt x="13407" y="21549"/>
                    <a:pt x="13322" y="21447"/>
                  </a:cubicBezTo>
                  <a:cubicBezTo>
                    <a:pt x="13238" y="21343"/>
                    <a:pt x="13193" y="21218"/>
                    <a:pt x="13193" y="21074"/>
                  </a:cubicBezTo>
                  <a:lnTo>
                    <a:pt x="13193" y="11354"/>
                  </a:lnTo>
                  <a:cubicBezTo>
                    <a:pt x="13193" y="11210"/>
                    <a:pt x="13238" y="11081"/>
                    <a:pt x="13322" y="10970"/>
                  </a:cubicBezTo>
                  <a:cubicBezTo>
                    <a:pt x="13407" y="10857"/>
                    <a:pt x="13513" y="10798"/>
                    <a:pt x="13633" y="10798"/>
                  </a:cubicBezTo>
                  <a:lnTo>
                    <a:pt x="14534" y="10798"/>
                  </a:lnTo>
                  <a:cubicBezTo>
                    <a:pt x="14654" y="10798"/>
                    <a:pt x="14763" y="10857"/>
                    <a:pt x="14857" y="10970"/>
                  </a:cubicBezTo>
                  <a:cubicBezTo>
                    <a:pt x="14949" y="11081"/>
                    <a:pt x="14996" y="11210"/>
                    <a:pt x="14996" y="11354"/>
                  </a:cubicBezTo>
                  <a:lnTo>
                    <a:pt x="14996" y="11880"/>
                  </a:lnTo>
                  <a:cubicBezTo>
                    <a:pt x="15655" y="11880"/>
                    <a:pt x="16262" y="12077"/>
                    <a:pt x="16810" y="12476"/>
                  </a:cubicBezTo>
                  <a:cubicBezTo>
                    <a:pt x="17359" y="12874"/>
                    <a:pt x="17787" y="13396"/>
                    <a:pt x="18095" y="14046"/>
                  </a:cubicBezTo>
                  <a:lnTo>
                    <a:pt x="18533" y="13947"/>
                  </a:lnTo>
                  <a:cubicBezTo>
                    <a:pt x="18782" y="13136"/>
                    <a:pt x="18900" y="12272"/>
                    <a:pt x="18893" y="11354"/>
                  </a:cubicBezTo>
                  <a:cubicBezTo>
                    <a:pt x="18893" y="10228"/>
                    <a:pt x="18648" y="9177"/>
                    <a:pt x="18156" y="8194"/>
                  </a:cubicBezTo>
                  <a:cubicBezTo>
                    <a:pt x="17665" y="7220"/>
                    <a:pt x="17024" y="6362"/>
                    <a:pt x="16238" y="5622"/>
                  </a:cubicBezTo>
                  <a:cubicBezTo>
                    <a:pt x="15455" y="4882"/>
                    <a:pt x="14584" y="4300"/>
                    <a:pt x="13621" y="3877"/>
                  </a:cubicBezTo>
                  <a:cubicBezTo>
                    <a:pt x="12659" y="3456"/>
                    <a:pt x="11717" y="3241"/>
                    <a:pt x="10792" y="3241"/>
                  </a:cubicBezTo>
                  <a:cubicBezTo>
                    <a:pt x="9868" y="3241"/>
                    <a:pt x="8929" y="3456"/>
                    <a:pt x="7971" y="3877"/>
                  </a:cubicBezTo>
                  <a:cubicBezTo>
                    <a:pt x="7015" y="4300"/>
                    <a:pt x="6140" y="4879"/>
                    <a:pt x="5358" y="5608"/>
                  </a:cubicBezTo>
                  <a:cubicBezTo>
                    <a:pt x="4572" y="6336"/>
                    <a:pt x="3934" y="7198"/>
                    <a:pt x="3443" y="8183"/>
                  </a:cubicBezTo>
                  <a:cubicBezTo>
                    <a:pt x="2951" y="9171"/>
                    <a:pt x="2704" y="10219"/>
                    <a:pt x="2704" y="11329"/>
                  </a:cubicBezTo>
                  <a:cubicBezTo>
                    <a:pt x="2704" y="12267"/>
                    <a:pt x="2824" y="13136"/>
                    <a:pt x="3066" y="13947"/>
                  </a:cubicBezTo>
                  <a:lnTo>
                    <a:pt x="3504" y="14046"/>
                  </a:lnTo>
                  <a:cubicBezTo>
                    <a:pt x="3812" y="13396"/>
                    <a:pt x="4240" y="12874"/>
                    <a:pt x="4789" y="12476"/>
                  </a:cubicBezTo>
                  <a:cubicBezTo>
                    <a:pt x="5337" y="12077"/>
                    <a:pt x="5942" y="11880"/>
                    <a:pt x="6603" y="11880"/>
                  </a:cubicBezTo>
                  <a:lnTo>
                    <a:pt x="6603" y="11354"/>
                  </a:lnTo>
                  <a:cubicBezTo>
                    <a:pt x="6603" y="11210"/>
                    <a:pt x="6646" y="11081"/>
                    <a:pt x="6737" y="10970"/>
                  </a:cubicBezTo>
                  <a:cubicBezTo>
                    <a:pt x="6827" y="10857"/>
                    <a:pt x="6935" y="10798"/>
                    <a:pt x="7065" y="10798"/>
                  </a:cubicBezTo>
                  <a:lnTo>
                    <a:pt x="7966" y="10798"/>
                  </a:lnTo>
                  <a:cubicBezTo>
                    <a:pt x="8086" y="10798"/>
                    <a:pt x="8187" y="10857"/>
                    <a:pt x="8270" y="10970"/>
                  </a:cubicBezTo>
                  <a:cubicBezTo>
                    <a:pt x="8352" y="11081"/>
                    <a:pt x="8392" y="11210"/>
                    <a:pt x="8392" y="11354"/>
                  </a:cubicBezTo>
                  <a:lnTo>
                    <a:pt x="8392" y="21074"/>
                  </a:lnTo>
                  <a:cubicBezTo>
                    <a:pt x="8392" y="21218"/>
                    <a:pt x="8352" y="21343"/>
                    <a:pt x="8270" y="21447"/>
                  </a:cubicBezTo>
                  <a:cubicBezTo>
                    <a:pt x="8187" y="21549"/>
                    <a:pt x="8086" y="21599"/>
                    <a:pt x="7966" y="21599"/>
                  </a:cubicBezTo>
                  <a:lnTo>
                    <a:pt x="7065" y="21599"/>
                  </a:lnTo>
                  <a:cubicBezTo>
                    <a:pt x="6945" y="21599"/>
                    <a:pt x="6836" y="21549"/>
                    <a:pt x="6742" y="21447"/>
                  </a:cubicBezTo>
                  <a:cubicBezTo>
                    <a:pt x="6650" y="21343"/>
                    <a:pt x="6603" y="21218"/>
                    <a:pt x="6603" y="21074"/>
                  </a:cubicBezTo>
                  <a:lnTo>
                    <a:pt x="6603" y="20521"/>
                  </a:lnTo>
                  <a:cubicBezTo>
                    <a:pt x="6189" y="20521"/>
                    <a:pt x="5789" y="20436"/>
                    <a:pt x="5403" y="20270"/>
                  </a:cubicBezTo>
                  <a:cubicBezTo>
                    <a:pt x="5015" y="20103"/>
                    <a:pt x="4671" y="19877"/>
                    <a:pt x="4370" y="19589"/>
                  </a:cubicBezTo>
                  <a:cubicBezTo>
                    <a:pt x="4073" y="19298"/>
                    <a:pt x="3814" y="18956"/>
                    <a:pt x="3598" y="18558"/>
                  </a:cubicBezTo>
                  <a:cubicBezTo>
                    <a:pt x="3388" y="18163"/>
                    <a:pt x="3233" y="17725"/>
                    <a:pt x="3144" y="17245"/>
                  </a:cubicBezTo>
                  <a:lnTo>
                    <a:pt x="1172" y="16895"/>
                  </a:lnTo>
                  <a:lnTo>
                    <a:pt x="877" y="16085"/>
                  </a:lnTo>
                  <a:cubicBezTo>
                    <a:pt x="294" y="14571"/>
                    <a:pt x="0" y="12987"/>
                    <a:pt x="0" y="11326"/>
                  </a:cubicBezTo>
                  <a:cubicBezTo>
                    <a:pt x="0" y="9776"/>
                    <a:pt x="320" y="8310"/>
                    <a:pt x="957" y="6938"/>
                  </a:cubicBezTo>
                  <a:cubicBezTo>
                    <a:pt x="1595" y="5563"/>
                    <a:pt x="2426" y="4363"/>
                    <a:pt x="3447" y="3335"/>
                  </a:cubicBezTo>
                  <a:cubicBezTo>
                    <a:pt x="4469" y="2307"/>
                    <a:pt x="5622" y="1493"/>
                    <a:pt x="6909" y="895"/>
                  </a:cubicBezTo>
                  <a:cubicBezTo>
                    <a:pt x="8192" y="296"/>
                    <a:pt x="9486" y="0"/>
                    <a:pt x="10792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01578" tIns="101578" rIns="101578" bIns="101578" anchor="ctr"/>
            <a:lstStyle/>
            <a:p>
              <a:pPr defTabSz="913765">
                <a:defRPr/>
              </a:pPr>
              <a:endParaRPr lang="es-ES" sz="66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28" name="Freeform 37"/>
            <p:cNvSpPr>
              <a:spLocks noChangeAspect="1" noChangeArrowheads="1"/>
            </p:cNvSpPr>
            <p:nvPr/>
          </p:nvSpPr>
          <p:spPr bwMode="auto">
            <a:xfrm>
              <a:off x="3433247" y="500859"/>
              <a:ext cx="550995" cy="540063"/>
            </a:xfrm>
            <a:custGeom>
              <a:avLst/>
              <a:gdLst>
                <a:gd name="connsiteX0" fmla="*/ 153791 w 480786"/>
                <a:gd name="connsiteY0" fmla="*/ 222310 h 471247"/>
                <a:gd name="connsiteX1" fmla="*/ 172194 w 480786"/>
                <a:gd name="connsiteY1" fmla="*/ 240279 h 471247"/>
                <a:gd name="connsiteX2" fmla="*/ 32861 w 480786"/>
                <a:gd name="connsiteY2" fmla="*/ 376142 h 471247"/>
                <a:gd name="connsiteX3" fmla="*/ 95079 w 480786"/>
                <a:gd name="connsiteY3" fmla="*/ 438377 h 471247"/>
                <a:gd name="connsiteX4" fmla="*/ 109538 w 480786"/>
                <a:gd name="connsiteY4" fmla="*/ 423475 h 471247"/>
                <a:gd name="connsiteX5" fmla="*/ 87630 w 480786"/>
                <a:gd name="connsiteY5" fmla="*/ 401562 h 471247"/>
                <a:gd name="connsiteX6" fmla="*/ 102528 w 480786"/>
                <a:gd name="connsiteY6" fmla="*/ 387099 h 471247"/>
                <a:gd name="connsiteX7" fmla="*/ 124435 w 480786"/>
                <a:gd name="connsiteY7" fmla="*/ 412519 h 471247"/>
                <a:gd name="connsiteX8" fmla="*/ 135389 w 480786"/>
                <a:gd name="connsiteY8" fmla="*/ 398056 h 471247"/>
                <a:gd name="connsiteX9" fmla="*/ 102528 w 480786"/>
                <a:gd name="connsiteY9" fmla="*/ 365186 h 471247"/>
                <a:gd name="connsiteX10" fmla="*/ 116987 w 480786"/>
                <a:gd name="connsiteY10" fmla="*/ 354229 h 471247"/>
                <a:gd name="connsiteX11" fmla="*/ 149848 w 480786"/>
                <a:gd name="connsiteY11" fmla="*/ 387099 h 471247"/>
                <a:gd name="connsiteX12" fmla="*/ 168250 w 480786"/>
                <a:gd name="connsiteY12" fmla="*/ 368692 h 471247"/>
                <a:gd name="connsiteX13" fmla="*/ 146343 w 480786"/>
                <a:gd name="connsiteY13" fmla="*/ 346778 h 471247"/>
                <a:gd name="connsiteX14" fmla="*/ 157297 w 480786"/>
                <a:gd name="connsiteY14" fmla="*/ 332316 h 471247"/>
                <a:gd name="connsiteX15" fmla="*/ 179204 w 480786"/>
                <a:gd name="connsiteY15" fmla="*/ 357735 h 471247"/>
                <a:gd name="connsiteX16" fmla="*/ 194101 w 480786"/>
                <a:gd name="connsiteY16" fmla="*/ 342834 h 471247"/>
                <a:gd name="connsiteX17" fmla="*/ 161240 w 480786"/>
                <a:gd name="connsiteY17" fmla="*/ 309964 h 471247"/>
                <a:gd name="connsiteX18" fmla="*/ 172194 w 480786"/>
                <a:gd name="connsiteY18" fmla="*/ 299007 h 471247"/>
                <a:gd name="connsiteX19" fmla="*/ 205055 w 480786"/>
                <a:gd name="connsiteY19" fmla="*/ 332316 h 471247"/>
                <a:gd name="connsiteX20" fmla="*/ 219514 w 480786"/>
                <a:gd name="connsiteY20" fmla="*/ 313908 h 471247"/>
                <a:gd name="connsiteX21" fmla="*/ 197607 w 480786"/>
                <a:gd name="connsiteY21" fmla="*/ 291557 h 471247"/>
                <a:gd name="connsiteX22" fmla="*/ 212066 w 480786"/>
                <a:gd name="connsiteY22" fmla="*/ 280600 h 471247"/>
                <a:gd name="connsiteX23" fmla="*/ 248871 w 480786"/>
                <a:gd name="connsiteY23" fmla="*/ 320921 h 471247"/>
                <a:gd name="connsiteX24" fmla="*/ 95079 w 480786"/>
                <a:gd name="connsiteY24" fmla="*/ 471247 h 471247"/>
                <a:gd name="connsiteX25" fmla="*/ 0 w 480786"/>
                <a:gd name="connsiteY25" fmla="*/ 376142 h 471247"/>
                <a:gd name="connsiteX26" fmla="*/ 129128 w 480786"/>
                <a:gd name="connsiteY26" fmla="*/ 28996 h 471247"/>
                <a:gd name="connsiteX27" fmla="*/ 195209 w 480786"/>
                <a:gd name="connsiteY27" fmla="*/ 91201 h 471247"/>
                <a:gd name="connsiteX28" fmla="*/ 392576 w 480786"/>
                <a:gd name="connsiteY28" fmla="*/ 292271 h 471247"/>
                <a:gd name="connsiteX29" fmla="*/ 436338 w 480786"/>
                <a:gd name="connsiteY29" fmla="*/ 417119 h 471247"/>
                <a:gd name="connsiteX30" fmla="*/ 315992 w 480786"/>
                <a:gd name="connsiteY30" fmla="*/ 361923 h 471247"/>
                <a:gd name="connsiteX31" fmla="*/ 118188 w 480786"/>
                <a:gd name="connsiteY31" fmla="*/ 167862 h 471247"/>
                <a:gd name="connsiteX32" fmla="*/ 56046 w 480786"/>
                <a:gd name="connsiteY32" fmla="*/ 102152 h 471247"/>
                <a:gd name="connsiteX33" fmla="*/ 385180 w 480786"/>
                <a:gd name="connsiteY33" fmla="*/ 0 h 471247"/>
                <a:gd name="connsiteX34" fmla="*/ 480786 w 480786"/>
                <a:gd name="connsiteY34" fmla="*/ 95227 h 471247"/>
                <a:gd name="connsiteX35" fmla="*/ 348780 w 480786"/>
                <a:gd name="connsiteY35" fmla="*/ 223805 h 471247"/>
                <a:gd name="connsiteX36" fmla="*/ 311941 w 480786"/>
                <a:gd name="connsiteY36" fmla="*/ 186943 h 471247"/>
                <a:gd name="connsiteX37" fmla="*/ 326852 w 480786"/>
                <a:gd name="connsiteY37" fmla="*/ 175972 h 471247"/>
                <a:gd name="connsiteX38" fmla="*/ 344833 w 480786"/>
                <a:gd name="connsiteY38" fmla="*/ 194403 h 471247"/>
                <a:gd name="connsiteX39" fmla="*/ 359744 w 480786"/>
                <a:gd name="connsiteY39" fmla="*/ 183433 h 471247"/>
                <a:gd name="connsiteX40" fmla="*/ 326852 w 480786"/>
                <a:gd name="connsiteY40" fmla="*/ 154031 h 471247"/>
                <a:gd name="connsiteX41" fmla="*/ 341324 w 480786"/>
                <a:gd name="connsiteY41" fmla="*/ 143060 h 471247"/>
                <a:gd name="connsiteX42" fmla="*/ 370708 w 480786"/>
                <a:gd name="connsiteY42" fmla="*/ 172462 h 471247"/>
                <a:gd name="connsiteX43" fmla="*/ 389127 w 480786"/>
                <a:gd name="connsiteY43" fmla="*/ 154031 h 471247"/>
                <a:gd name="connsiteX44" fmla="*/ 370708 w 480786"/>
                <a:gd name="connsiteY44" fmla="*/ 135600 h 471247"/>
                <a:gd name="connsiteX45" fmla="*/ 381672 w 480786"/>
                <a:gd name="connsiteY45" fmla="*/ 120679 h 471247"/>
                <a:gd name="connsiteX46" fmla="*/ 400091 w 480786"/>
                <a:gd name="connsiteY46" fmla="*/ 143060 h 471247"/>
                <a:gd name="connsiteX47" fmla="*/ 414563 w 480786"/>
                <a:gd name="connsiteY47" fmla="*/ 128139 h 471247"/>
                <a:gd name="connsiteX48" fmla="*/ 385180 w 480786"/>
                <a:gd name="connsiteY48" fmla="*/ 98738 h 471247"/>
                <a:gd name="connsiteX49" fmla="*/ 396583 w 480786"/>
                <a:gd name="connsiteY49" fmla="*/ 87767 h 471247"/>
                <a:gd name="connsiteX50" fmla="*/ 425966 w 480786"/>
                <a:gd name="connsiteY50" fmla="*/ 117169 h 471247"/>
                <a:gd name="connsiteX51" fmla="*/ 447894 w 480786"/>
                <a:gd name="connsiteY51" fmla="*/ 95227 h 471247"/>
                <a:gd name="connsiteX52" fmla="*/ 385180 w 480786"/>
                <a:gd name="connsiteY52" fmla="*/ 32913 h 471247"/>
                <a:gd name="connsiteX53" fmla="*/ 268085 w 480786"/>
                <a:gd name="connsiteY53" fmla="*/ 146570 h 471247"/>
                <a:gd name="connsiteX54" fmla="*/ 253174 w 480786"/>
                <a:gd name="connsiteY54" fmla="*/ 128139 h 471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80786" h="471247">
                  <a:moveTo>
                    <a:pt x="153791" y="222310"/>
                  </a:moveTo>
                  <a:lnTo>
                    <a:pt x="172194" y="240279"/>
                  </a:lnTo>
                  <a:lnTo>
                    <a:pt x="32861" y="376142"/>
                  </a:lnTo>
                  <a:lnTo>
                    <a:pt x="95079" y="438377"/>
                  </a:lnTo>
                  <a:lnTo>
                    <a:pt x="109538" y="423475"/>
                  </a:lnTo>
                  <a:lnTo>
                    <a:pt x="87630" y="401562"/>
                  </a:lnTo>
                  <a:lnTo>
                    <a:pt x="102528" y="387099"/>
                  </a:lnTo>
                  <a:lnTo>
                    <a:pt x="124435" y="412519"/>
                  </a:lnTo>
                  <a:lnTo>
                    <a:pt x="135389" y="398056"/>
                  </a:lnTo>
                  <a:lnTo>
                    <a:pt x="102528" y="365186"/>
                  </a:lnTo>
                  <a:lnTo>
                    <a:pt x="116987" y="354229"/>
                  </a:lnTo>
                  <a:lnTo>
                    <a:pt x="149848" y="387099"/>
                  </a:lnTo>
                  <a:lnTo>
                    <a:pt x="168250" y="368692"/>
                  </a:lnTo>
                  <a:lnTo>
                    <a:pt x="146343" y="346778"/>
                  </a:lnTo>
                  <a:lnTo>
                    <a:pt x="157297" y="332316"/>
                  </a:lnTo>
                  <a:lnTo>
                    <a:pt x="179204" y="357735"/>
                  </a:lnTo>
                  <a:lnTo>
                    <a:pt x="194101" y="342834"/>
                  </a:lnTo>
                  <a:lnTo>
                    <a:pt x="161240" y="309964"/>
                  </a:lnTo>
                  <a:lnTo>
                    <a:pt x="172194" y="299007"/>
                  </a:lnTo>
                  <a:lnTo>
                    <a:pt x="205055" y="332316"/>
                  </a:lnTo>
                  <a:lnTo>
                    <a:pt x="219514" y="313908"/>
                  </a:lnTo>
                  <a:lnTo>
                    <a:pt x="197607" y="291557"/>
                  </a:lnTo>
                  <a:lnTo>
                    <a:pt x="212066" y="280600"/>
                  </a:lnTo>
                  <a:lnTo>
                    <a:pt x="248871" y="320921"/>
                  </a:lnTo>
                  <a:lnTo>
                    <a:pt x="95079" y="471247"/>
                  </a:lnTo>
                  <a:lnTo>
                    <a:pt x="0" y="376142"/>
                  </a:lnTo>
                  <a:close/>
                  <a:moveTo>
                    <a:pt x="129128" y="28996"/>
                  </a:moveTo>
                  <a:lnTo>
                    <a:pt x="195209" y="91201"/>
                  </a:lnTo>
                  <a:lnTo>
                    <a:pt x="392576" y="292271"/>
                  </a:lnTo>
                  <a:lnTo>
                    <a:pt x="436338" y="417119"/>
                  </a:lnTo>
                  <a:lnTo>
                    <a:pt x="315992" y="361923"/>
                  </a:lnTo>
                  <a:lnTo>
                    <a:pt x="118188" y="167862"/>
                  </a:lnTo>
                  <a:lnTo>
                    <a:pt x="56046" y="102152"/>
                  </a:lnTo>
                  <a:close/>
                  <a:moveTo>
                    <a:pt x="385180" y="0"/>
                  </a:moveTo>
                  <a:lnTo>
                    <a:pt x="480786" y="95227"/>
                  </a:lnTo>
                  <a:lnTo>
                    <a:pt x="348780" y="223805"/>
                  </a:lnTo>
                  <a:lnTo>
                    <a:pt x="311941" y="186943"/>
                  </a:lnTo>
                  <a:lnTo>
                    <a:pt x="326852" y="175972"/>
                  </a:lnTo>
                  <a:lnTo>
                    <a:pt x="344833" y="194403"/>
                  </a:lnTo>
                  <a:lnTo>
                    <a:pt x="359744" y="183433"/>
                  </a:lnTo>
                  <a:lnTo>
                    <a:pt x="326852" y="154031"/>
                  </a:lnTo>
                  <a:lnTo>
                    <a:pt x="341324" y="143060"/>
                  </a:lnTo>
                  <a:lnTo>
                    <a:pt x="370708" y="172462"/>
                  </a:lnTo>
                  <a:lnTo>
                    <a:pt x="389127" y="154031"/>
                  </a:lnTo>
                  <a:lnTo>
                    <a:pt x="370708" y="135600"/>
                  </a:lnTo>
                  <a:lnTo>
                    <a:pt x="381672" y="120679"/>
                  </a:lnTo>
                  <a:lnTo>
                    <a:pt x="400091" y="143060"/>
                  </a:lnTo>
                  <a:lnTo>
                    <a:pt x="414563" y="128139"/>
                  </a:lnTo>
                  <a:lnTo>
                    <a:pt x="385180" y="98738"/>
                  </a:lnTo>
                  <a:lnTo>
                    <a:pt x="396583" y="87767"/>
                  </a:lnTo>
                  <a:lnTo>
                    <a:pt x="425966" y="117169"/>
                  </a:lnTo>
                  <a:lnTo>
                    <a:pt x="447894" y="95227"/>
                  </a:lnTo>
                  <a:lnTo>
                    <a:pt x="385180" y="32913"/>
                  </a:lnTo>
                  <a:lnTo>
                    <a:pt x="268085" y="146570"/>
                  </a:lnTo>
                  <a:lnTo>
                    <a:pt x="253174" y="1281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pPr>
                <a:defRPr/>
              </a:pPr>
              <a:endParaRPr lang="en-US" sz="2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29" name="Group 38"/>
            <p:cNvGrpSpPr/>
            <p:nvPr/>
          </p:nvGrpSpPr>
          <p:grpSpPr>
            <a:xfrm>
              <a:off x="8294862" y="3387693"/>
              <a:ext cx="479582" cy="479582"/>
              <a:chOff x="2522538" y="2108200"/>
              <a:chExt cx="376238" cy="376238"/>
            </a:xfrm>
            <a:solidFill>
              <a:schemeClr val="bg1"/>
            </a:solidFill>
          </p:grpSpPr>
          <p:sp>
            <p:nvSpPr>
              <p:cNvPr id="31" name="Freeform 54"/>
              <p:cNvSpPr/>
              <p:nvPr/>
            </p:nvSpPr>
            <p:spPr bwMode="auto">
              <a:xfrm>
                <a:off x="2522538" y="2319338"/>
                <a:ext cx="163513" cy="71438"/>
              </a:xfrm>
              <a:custGeom>
                <a:avLst/>
                <a:gdLst>
                  <a:gd name="T0" fmla="*/ 3 w 28"/>
                  <a:gd name="T1" fmla="*/ 10 h 12"/>
                  <a:gd name="T2" fmla="*/ 10 w 28"/>
                  <a:gd name="T3" fmla="*/ 12 h 12"/>
                  <a:gd name="T4" fmla="*/ 28 w 28"/>
                  <a:gd name="T5" fmla="*/ 8 h 12"/>
                  <a:gd name="T6" fmla="*/ 5 w 28"/>
                  <a:gd name="T7" fmla="*/ 1 h 12"/>
                  <a:gd name="T8" fmla="*/ 2 w 28"/>
                  <a:gd name="T9" fmla="*/ 1 h 12"/>
                  <a:gd name="T10" fmla="*/ 0 w 28"/>
                  <a:gd name="T11" fmla="*/ 5 h 12"/>
                  <a:gd name="T12" fmla="*/ 0 w 28"/>
                  <a:gd name="T13" fmla="*/ 6 h 12"/>
                  <a:gd name="T14" fmla="*/ 3 w 28"/>
                  <a:gd name="T15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" h="12">
                    <a:moveTo>
                      <a:pt x="3" y="10"/>
                    </a:moveTo>
                    <a:cubicBezTo>
                      <a:pt x="10" y="12"/>
                      <a:pt x="10" y="12"/>
                      <a:pt x="10" y="12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3" y="1"/>
                      <a:pt x="2" y="1"/>
                    </a:cubicBezTo>
                    <a:cubicBezTo>
                      <a:pt x="1" y="2"/>
                      <a:pt x="0" y="3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1" y="9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2" name="Freeform 55"/>
              <p:cNvSpPr/>
              <p:nvPr/>
            </p:nvSpPr>
            <p:spPr bwMode="auto">
              <a:xfrm>
                <a:off x="2774950" y="2425700"/>
                <a:ext cx="123825" cy="58738"/>
              </a:xfrm>
              <a:custGeom>
                <a:avLst/>
                <a:gdLst>
                  <a:gd name="T0" fmla="*/ 18 w 21"/>
                  <a:gd name="T1" fmla="*/ 0 h 10"/>
                  <a:gd name="T2" fmla="*/ 18 w 21"/>
                  <a:gd name="T3" fmla="*/ 0 h 10"/>
                  <a:gd name="T4" fmla="*/ 0 w 21"/>
                  <a:gd name="T5" fmla="*/ 5 h 10"/>
                  <a:gd name="T6" fmla="*/ 16 w 21"/>
                  <a:gd name="T7" fmla="*/ 10 h 10"/>
                  <a:gd name="T8" fmla="*/ 19 w 21"/>
                  <a:gd name="T9" fmla="*/ 9 h 10"/>
                  <a:gd name="T10" fmla="*/ 21 w 21"/>
                  <a:gd name="T11" fmla="*/ 6 h 10"/>
                  <a:gd name="T12" fmla="*/ 21 w 21"/>
                  <a:gd name="T13" fmla="*/ 4 h 10"/>
                  <a:gd name="T14" fmla="*/ 18 w 21"/>
                  <a:gd name="T1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10">
                    <a:moveTo>
                      <a:pt x="18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7" y="10"/>
                      <a:pt x="18" y="10"/>
                      <a:pt x="19" y="9"/>
                    </a:cubicBezTo>
                    <a:cubicBezTo>
                      <a:pt x="20" y="8"/>
                      <a:pt x="21" y="7"/>
                      <a:pt x="21" y="6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1" y="2"/>
                      <a:pt x="20" y="1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3" name="Freeform 56"/>
              <p:cNvSpPr/>
              <p:nvPr/>
            </p:nvSpPr>
            <p:spPr bwMode="auto">
              <a:xfrm>
                <a:off x="2522538" y="2343150"/>
                <a:ext cx="376238" cy="141288"/>
              </a:xfrm>
              <a:custGeom>
                <a:avLst/>
                <a:gdLst>
                  <a:gd name="T0" fmla="*/ 62 w 64"/>
                  <a:gd name="T1" fmla="*/ 1 h 24"/>
                  <a:gd name="T2" fmla="*/ 60 w 64"/>
                  <a:gd name="T3" fmla="*/ 0 h 24"/>
                  <a:gd name="T4" fmla="*/ 59 w 64"/>
                  <a:gd name="T5" fmla="*/ 0 h 24"/>
                  <a:gd name="T6" fmla="*/ 3 w 64"/>
                  <a:gd name="T7" fmla="*/ 14 h 24"/>
                  <a:gd name="T8" fmla="*/ 0 w 64"/>
                  <a:gd name="T9" fmla="*/ 18 h 24"/>
                  <a:gd name="T10" fmla="*/ 0 w 64"/>
                  <a:gd name="T11" fmla="*/ 20 h 24"/>
                  <a:gd name="T12" fmla="*/ 2 w 64"/>
                  <a:gd name="T13" fmla="*/ 23 h 24"/>
                  <a:gd name="T14" fmla="*/ 4 w 64"/>
                  <a:gd name="T15" fmla="*/ 24 h 24"/>
                  <a:gd name="T16" fmla="*/ 5 w 64"/>
                  <a:gd name="T17" fmla="*/ 24 h 24"/>
                  <a:gd name="T18" fmla="*/ 61 w 64"/>
                  <a:gd name="T19" fmla="*/ 10 h 24"/>
                  <a:gd name="T20" fmla="*/ 64 w 64"/>
                  <a:gd name="T21" fmla="*/ 6 h 24"/>
                  <a:gd name="T22" fmla="*/ 64 w 64"/>
                  <a:gd name="T23" fmla="*/ 4 h 24"/>
                  <a:gd name="T24" fmla="*/ 62 w 64"/>
                  <a:gd name="T25" fmla="*/ 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4" h="24">
                    <a:moveTo>
                      <a:pt x="62" y="1"/>
                    </a:moveTo>
                    <a:cubicBezTo>
                      <a:pt x="62" y="1"/>
                      <a:pt x="61" y="0"/>
                      <a:pt x="60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1" y="15"/>
                      <a:pt x="0" y="16"/>
                      <a:pt x="0" y="18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1" y="22"/>
                      <a:pt x="2" y="23"/>
                    </a:cubicBezTo>
                    <a:cubicBezTo>
                      <a:pt x="2" y="24"/>
                      <a:pt x="3" y="24"/>
                      <a:pt x="4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3" y="9"/>
                      <a:pt x="64" y="8"/>
                      <a:pt x="64" y="6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3"/>
                      <a:pt x="63" y="2"/>
                      <a:pt x="6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4" name="Freeform 57"/>
              <p:cNvSpPr>
                <a:spLocks noEditPoints="1"/>
              </p:cNvSpPr>
              <p:nvPr/>
            </p:nvSpPr>
            <p:spPr bwMode="auto">
              <a:xfrm>
                <a:off x="2605088" y="2108200"/>
                <a:ext cx="217488" cy="258763"/>
              </a:xfrm>
              <a:custGeom>
                <a:avLst/>
                <a:gdLst>
                  <a:gd name="T0" fmla="*/ 8 w 37"/>
                  <a:gd name="T1" fmla="*/ 32 h 44"/>
                  <a:gd name="T2" fmla="*/ 31 w 37"/>
                  <a:gd name="T3" fmla="*/ 35 h 44"/>
                  <a:gd name="T4" fmla="*/ 20 w 37"/>
                  <a:gd name="T5" fmla="*/ 0 h 44"/>
                  <a:gd name="T6" fmla="*/ 8 w 37"/>
                  <a:gd name="T7" fmla="*/ 32 h 44"/>
                  <a:gd name="T8" fmla="*/ 15 w 37"/>
                  <a:gd name="T9" fmla="*/ 28 h 44"/>
                  <a:gd name="T10" fmla="*/ 21 w 37"/>
                  <a:gd name="T11" fmla="*/ 16 h 44"/>
                  <a:gd name="T12" fmla="*/ 20 w 37"/>
                  <a:gd name="T13" fmla="*/ 36 h 44"/>
                  <a:gd name="T14" fmla="*/ 15 w 37"/>
                  <a:gd name="T15" fmla="*/ 28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44">
                    <a:moveTo>
                      <a:pt x="8" y="32"/>
                    </a:moveTo>
                    <a:cubicBezTo>
                      <a:pt x="11" y="40"/>
                      <a:pt x="24" y="44"/>
                      <a:pt x="31" y="35"/>
                    </a:cubicBezTo>
                    <a:cubicBezTo>
                      <a:pt x="37" y="25"/>
                      <a:pt x="31" y="10"/>
                      <a:pt x="20" y="0"/>
                    </a:cubicBezTo>
                    <a:cubicBezTo>
                      <a:pt x="22" y="11"/>
                      <a:pt x="0" y="15"/>
                      <a:pt x="8" y="32"/>
                    </a:cubicBezTo>
                    <a:close/>
                    <a:moveTo>
                      <a:pt x="15" y="28"/>
                    </a:moveTo>
                    <a:cubicBezTo>
                      <a:pt x="17" y="26"/>
                      <a:pt x="21" y="24"/>
                      <a:pt x="21" y="16"/>
                    </a:cubicBezTo>
                    <a:cubicBezTo>
                      <a:pt x="31" y="22"/>
                      <a:pt x="27" y="38"/>
                      <a:pt x="20" y="36"/>
                    </a:cubicBezTo>
                    <a:cubicBezTo>
                      <a:pt x="13" y="35"/>
                      <a:pt x="13" y="30"/>
                      <a:pt x="15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30" name="Freeform 21"/>
            <p:cNvSpPr>
              <a:spLocks noEditPoints="1"/>
            </p:cNvSpPr>
            <p:nvPr/>
          </p:nvSpPr>
          <p:spPr bwMode="auto">
            <a:xfrm>
              <a:off x="8347979" y="5644239"/>
              <a:ext cx="432615" cy="494135"/>
            </a:xfrm>
            <a:custGeom>
              <a:avLst/>
              <a:gdLst>
                <a:gd name="T0" fmla="*/ 432 w 504"/>
                <a:gd name="T1" fmla="*/ 541 h 577"/>
                <a:gd name="T2" fmla="*/ 407 w 504"/>
                <a:gd name="T3" fmla="*/ 541 h 577"/>
                <a:gd name="T4" fmla="*/ 504 w 504"/>
                <a:gd name="T5" fmla="*/ 361 h 577"/>
                <a:gd name="T6" fmla="*/ 341 w 504"/>
                <a:gd name="T7" fmla="*/ 152 h 577"/>
                <a:gd name="T8" fmla="*/ 382 w 504"/>
                <a:gd name="T9" fmla="*/ 75 h 577"/>
                <a:gd name="T10" fmla="*/ 374 w 504"/>
                <a:gd name="T11" fmla="*/ 50 h 577"/>
                <a:gd name="T12" fmla="*/ 277 w 504"/>
                <a:gd name="T13" fmla="*/ 3 h 577"/>
                <a:gd name="T14" fmla="*/ 263 w 504"/>
                <a:gd name="T15" fmla="*/ 2 h 577"/>
                <a:gd name="T16" fmla="*/ 252 w 504"/>
                <a:gd name="T17" fmla="*/ 12 h 577"/>
                <a:gd name="T18" fmla="*/ 137 w 504"/>
                <a:gd name="T19" fmla="*/ 230 h 577"/>
                <a:gd name="T20" fmla="*/ 153 w 504"/>
                <a:gd name="T21" fmla="*/ 280 h 577"/>
                <a:gd name="T22" fmla="*/ 137 w 504"/>
                <a:gd name="T23" fmla="*/ 313 h 577"/>
                <a:gd name="T24" fmla="*/ 202 w 504"/>
                <a:gd name="T25" fmla="*/ 344 h 577"/>
                <a:gd name="T26" fmla="*/ 217 w 504"/>
                <a:gd name="T27" fmla="*/ 312 h 577"/>
                <a:gd name="T28" fmla="*/ 217 w 504"/>
                <a:gd name="T29" fmla="*/ 312 h 577"/>
                <a:gd name="T30" fmla="*/ 267 w 504"/>
                <a:gd name="T31" fmla="*/ 293 h 577"/>
                <a:gd name="T32" fmla="*/ 306 w 504"/>
                <a:gd name="T33" fmla="*/ 219 h 577"/>
                <a:gd name="T34" fmla="*/ 432 w 504"/>
                <a:gd name="T35" fmla="*/ 361 h 577"/>
                <a:gd name="T36" fmla="*/ 288 w 504"/>
                <a:gd name="T37" fmla="*/ 505 h 577"/>
                <a:gd name="T38" fmla="*/ 180 w 504"/>
                <a:gd name="T39" fmla="*/ 469 h 577"/>
                <a:gd name="T40" fmla="*/ 180 w 504"/>
                <a:gd name="T41" fmla="*/ 451 h 577"/>
                <a:gd name="T42" fmla="*/ 198 w 504"/>
                <a:gd name="T43" fmla="*/ 433 h 577"/>
                <a:gd name="T44" fmla="*/ 288 w 504"/>
                <a:gd name="T45" fmla="*/ 433 h 577"/>
                <a:gd name="T46" fmla="*/ 288 w 504"/>
                <a:gd name="T47" fmla="*/ 397 h 577"/>
                <a:gd name="T48" fmla="*/ 149 w 504"/>
                <a:gd name="T49" fmla="*/ 397 h 577"/>
                <a:gd name="T50" fmla="*/ 75 w 504"/>
                <a:gd name="T51" fmla="*/ 397 h 577"/>
                <a:gd name="T52" fmla="*/ 0 w 504"/>
                <a:gd name="T53" fmla="*/ 397 h 577"/>
                <a:gd name="T54" fmla="*/ 0 w 504"/>
                <a:gd name="T55" fmla="*/ 433 h 577"/>
                <a:gd name="T56" fmla="*/ 85 w 504"/>
                <a:gd name="T57" fmla="*/ 433 h 577"/>
                <a:gd name="T58" fmla="*/ 90 w 504"/>
                <a:gd name="T59" fmla="*/ 433 h 577"/>
                <a:gd name="T60" fmla="*/ 108 w 504"/>
                <a:gd name="T61" fmla="*/ 451 h 577"/>
                <a:gd name="T62" fmla="*/ 108 w 504"/>
                <a:gd name="T63" fmla="*/ 469 h 577"/>
                <a:gd name="T64" fmla="*/ 108 w 504"/>
                <a:gd name="T65" fmla="*/ 541 h 577"/>
                <a:gd name="T66" fmla="*/ 36 w 504"/>
                <a:gd name="T67" fmla="*/ 577 h 577"/>
                <a:gd name="T68" fmla="*/ 504 w 504"/>
                <a:gd name="T69" fmla="*/ 577 h 577"/>
                <a:gd name="T70" fmla="*/ 432 w 504"/>
                <a:gd name="T71" fmla="*/ 541 h 577"/>
                <a:gd name="T72" fmla="*/ 306 w 504"/>
                <a:gd name="T73" fmla="*/ 49 h 577"/>
                <a:gd name="T74" fmla="*/ 294 w 504"/>
                <a:gd name="T75" fmla="*/ 61 h 577"/>
                <a:gd name="T76" fmla="*/ 212 w 504"/>
                <a:gd name="T77" fmla="*/ 217 h 577"/>
                <a:gd name="T78" fmla="*/ 180 w 504"/>
                <a:gd name="T79" fmla="*/ 202 h 577"/>
                <a:gd name="T80" fmla="*/ 182 w 504"/>
                <a:gd name="T81" fmla="*/ 195 h 577"/>
                <a:gd name="T82" fmla="*/ 261 w 504"/>
                <a:gd name="T83" fmla="*/ 48 h 577"/>
                <a:gd name="T84" fmla="*/ 272 w 504"/>
                <a:gd name="T85" fmla="*/ 38 h 577"/>
                <a:gd name="T86" fmla="*/ 286 w 504"/>
                <a:gd name="T87" fmla="*/ 39 h 577"/>
                <a:gd name="T88" fmla="*/ 306 w 504"/>
                <a:gd name="T89" fmla="*/ 49 h 577"/>
                <a:gd name="T90" fmla="*/ 306 w 504"/>
                <a:gd name="T91" fmla="*/ 49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04" h="577">
                  <a:moveTo>
                    <a:pt x="432" y="541"/>
                  </a:moveTo>
                  <a:cubicBezTo>
                    <a:pt x="407" y="541"/>
                    <a:pt x="407" y="541"/>
                    <a:pt x="407" y="541"/>
                  </a:cubicBezTo>
                  <a:cubicBezTo>
                    <a:pt x="466" y="502"/>
                    <a:pt x="504" y="436"/>
                    <a:pt x="504" y="361"/>
                  </a:cubicBezTo>
                  <a:cubicBezTo>
                    <a:pt x="504" y="260"/>
                    <a:pt x="435" y="175"/>
                    <a:pt x="341" y="152"/>
                  </a:cubicBezTo>
                  <a:cubicBezTo>
                    <a:pt x="382" y="75"/>
                    <a:pt x="382" y="75"/>
                    <a:pt x="382" y="75"/>
                  </a:cubicBezTo>
                  <a:cubicBezTo>
                    <a:pt x="386" y="65"/>
                    <a:pt x="383" y="54"/>
                    <a:pt x="374" y="50"/>
                  </a:cubicBezTo>
                  <a:cubicBezTo>
                    <a:pt x="277" y="3"/>
                    <a:pt x="277" y="3"/>
                    <a:pt x="277" y="3"/>
                  </a:cubicBezTo>
                  <a:cubicBezTo>
                    <a:pt x="272" y="1"/>
                    <a:pt x="267" y="0"/>
                    <a:pt x="263" y="2"/>
                  </a:cubicBezTo>
                  <a:cubicBezTo>
                    <a:pt x="258" y="4"/>
                    <a:pt x="254" y="7"/>
                    <a:pt x="252" y="12"/>
                  </a:cubicBezTo>
                  <a:cubicBezTo>
                    <a:pt x="137" y="230"/>
                    <a:pt x="137" y="230"/>
                    <a:pt x="137" y="230"/>
                  </a:cubicBezTo>
                  <a:cubicBezTo>
                    <a:pt x="128" y="249"/>
                    <a:pt x="135" y="272"/>
                    <a:pt x="153" y="280"/>
                  </a:cubicBezTo>
                  <a:cubicBezTo>
                    <a:pt x="137" y="313"/>
                    <a:pt x="137" y="313"/>
                    <a:pt x="137" y="313"/>
                  </a:cubicBezTo>
                  <a:cubicBezTo>
                    <a:pt x="202" y="344"/>
                    <a:pt x="202" y="344"/>
                    <a:pt x="202" y="344"/>
                  </a:cubicBezTo>
                  <a:cubicBezTo>
                    <a:pt x="217" y="312"/>
                    <a:pt x="217" y="312"/>
                    <a:pt x="217" y="312"/>
                  </a:cubicBezTo>
                  <a:cubicBezTo>
                    <a:pt x="217" y="312"/>
                    <a:pt x="217" y="312"/>
                    <a:pt x="217" y="312"/>
                  </a:cubicBezTo>
                  <a:cubicBezTo>
                    <a:pt x="235" y="320"/>
                    <a:pt x="257" y="312"/>
                    <a:pt x="267" y="293"/>
                  </a:cubicBezTo>
                  <a:cubicBezTo>
                    <a:pt x="306" y="219"/>
                    <a:pt x="306" y="219"/>
                    <a:pt x="306" y="219"/>
                  </a:cubicBezTo>
                  <a:cubicBezTo>
                    <a:pt x="377" y="228"/>
                    <a:pt x="432" y="288"/>
                    <a:pt x="432" y="361"/>
                  </a:cubicBezTo>
                  <a:cubicBezTo>
                    <a:pt x="432" y="440"/>
                    <a:pt x="367" y="505"/>
                    <a:pt x="288" y="505"/>
                  </a:cubicBezTo>
                  <a:cubicBezTo>
                    <a:pt x="252" y="505"/>
                    <a:pt x="205" y="491"/>
                    <a:pt x="180" y="469"/>
                  </a:cubicBezTo>
                  <a:cubicBezTo>
                    <a:pt x="180" y="451"/>
                    <a:pt x="180" y="451"/>
                    <a:pt x="180" y="451"/>
                  </a:cubicBezTo>
                  <a:cubicBezTo>
                    <a:pt x="180" y="441"/>
                    <a:pt x="188" y="433"/>
                    <a:pt x="198" y="433"/>
                  </a:cubicBezTo>
                  <a:cubicBezTo>
                    <a:pt x="288" y="433"/>
                    <a:pt x="288" y="433"/>
                    <a:pt x="288" y="433"/>
                  </a:cubicBezTo>
                  <a:cubicBezTo>
                    <a:pt x="288" y="397"/>
                    <a:pt x="288" y="397"/>
                    <a:pt x="288" y="397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75" y="397"/>
                    <a:pt x="75" y="397"/>
                    <a:pt x="75" y="397"/>
                  </a:cubicBezTo>
                  <a:cubicBezTo>
                    <a:pt x="0" y="397"/>
                    <a:pt x="0" y="397"/>
                    <a:pt x="0" y="397"/>
                  </a:cubicBezTo>
                  <a:cubicBezTo>
                    <a:pt x="0" y="433"/>
                    <a:pt x="0" y="433"/>
                    <a:pt x="0" y="433"/>
                  </a:cubicBezTo>
                  <a:cubicBezTo>
                    <a:pt x="85" y="433"/>
                    <a:pt x="85" y="433"/>
                    <a:pt x="85" y="433"/>
                  </a:cubicBezTo>
                  <a:cubicBezTo>
                    <a:pt x="90" y="433"/>
                    <a:pt x="90" y="433"/>
                    <a:pt x="90" y="433"/>
                  </a:cubicBezTo>
                  <a:cubicBezTo>
                    <a:pt x="100" y="433"/>
                    <a:pt x="108" y="441"/>
                    <a:pt x="108" y="451"/>
                  </a:cubicBezTo>
                  <a:cubicBezTo>
                    <a:pt x="108" y="469"/>
                    <a:pt x="108" y="469"/>
                    <a:pt x="108" y="469"/>
                  </a:cubicBezTo>
                  <a:cubicBezTo>
                    <a:pt x="108" y="541"/>
                    <a:pt x="108" y="541"/>
                    <a:pt x="108" y="541"/>
                  </a:cubicBezTo>
                  <a:cubicBezTo>
                    <a:pt x="68" y="541"/>
                    <a:pt x="36" y="537"/>
                    <a:pt x="36" y="577"/>
                  </a:cubicBezTo>
                  <a:cubicBezTo>
                    <a:pt x="504" y="577"/>
                    <a:pt x="504" y="577"/>
                    <a:pt x="504" y="577"/>
                  </a:cubicBezTo>
                  <a:cubicBezTo>
                    <a:pt x="504" y="537"/>
                    <a:pt x="472" y="541"/>
                    <a:pt x="432" y="541"/>
                  </a:cubicBezTo>
                  <a:close/>
                  <a:moveTo>
                    <a:pt x="306" y="49"/>
                  </a:moveTo>
                  <a:cubicBezTo>
                    <a:pt x="301" y="51"/>
                    <a:pt x="297" y="55"/>
                    <a:pt x="294" y="61"/>
                  </a:cubicBezTo>
                  <a:cubicBezTo>
                    <a:pt x="212" y="217"/>
                    <a:pt x="212" y="217"/>
                    <a:pt x="212" y="217"/>
                  </a:cubicBezTo>
                  <a:cubicBezTo>
                    <a:pt x="180" y="202"/>
                    <a:pt x="180" y="202"/>
                    <a:pt x="180" y="202"/>
                  </a:cubicBezTo>
                  <a:cubicBezTo>
                    <a:pt x="181" y="199"/>
                    <a:pt x="181" y="197"/>
                    <a:pt x="182" y="195"/>
                  </a:cubicBezTo>
                  <a:cubicBezTo>
                    <a:pt x="261" y="48"/>
                    <a:pt x="261" y="48"/>
                    <a:pt x="261" y="48"/>
                  </a:cubicBezTo>
                  <a:cubicBezTo>
                    <a:pt x="263" y="43"/>
                    <a:pt x="267" y="40"/>
                    <a:pt x="272" y="38"/>
                  </a:cubicBezTo>
                  <a:cubicBezTo>
                    <a:pt x="276" y="36"/>
                    <a:pt x="281" y="37"/>
                    <a:pt x="286" y="39"/>
                  </a:cubicBezTo>
                  <a:cubicBezTo>
                    <a:pt x="306" y="49"/>
                    <a:pt x="306" y="49"/>
                    <a:pt x="306" y="49"/>
                  </a:cubicBezTo>
                  <a:cubicBezTo>
                    <a:pt x="306" y="49"/>
                    <a:pt x="306" y="49"/>
                    <a:pt x="306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/>
          <p:nvPr/>
        </p:nvSpPr>
        <p:spPr>
          <a:xfrm>
            <a:off x="499730" y="2425794"/>
            <a:ext cx="559627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Distinctively productivate dynamic total linkage vis-a-vis competitive platforms. Professionally underwhelm integrated internal or "organic" sources through enterprise intellectual capital. </a:t>
            </a:r>
            <a:endParaRPr lang="en-US" sz="100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Freeform 14"/>
          <p:cNvSpPr/>
          <p:nvPr/>
        </p:nvSpPr>
        <p:spPr>
          <a:xfrm rot="16200000" flipH="1">
            <a:off x="7145919" y="1828801"/>
            <a:ext cx="2114858" cy="2114857"/>
          </a:xfrm>
          <a:custGeom>
            <a:avLst/>
            <a:gdLst>
              <a:gd name="connsiteX0" fmla="*/ 0 w 1701029"/>
              <a:gd name="connsiteY0" fmla="*/ 1701028 h 1701028"/>
              <a:gd name="connsiteX1" fmla="*/ 591471 w 1701029"/>
              <a:gd name="connsiteY1" fmla="*/ 1701028 h 1701028"/>
              <a:gd name="connsiteX2" fmla="*/ 599788 w 1701029"/>
              <a:gd name="connsiteY2" fmla="*/ 1604677 h 1701028"/>
              <a:gd name="connsiteX3" fmla="*/ 636580 w 1701029"/>
              <a:gd name="connsiteY3" fmla="*/ 1465242 h 1701028"/>
              <a:gd name="connsiteX4" fmla="*/ 770912 w 1701029"/>
              <a:gd name="connsiteY4" fmla="*/ 1217700 h 1701028"/>
              <a:gd name="connsiteX5" fmla="*/ 985253 w 1701029"/>
              <a:gd name="connsiteY5" fmla="*/ 1041103 h 1701028"/>
              <a:gd name="connsiteX6" fmla="*/ 1263737 w 1701029"/>
              <a:gd name="connsiteY6" fmla="*/ 973931 h 1701028"/>
              <a:gd name="connsiteX7" fmla="*/ 1668258 w 1701029"/>
              <a:gd name="connsiteY7" fmla="*/ 1129407 h 1701028"/>
              <a:gd name="connsiteX8" fmla="*/ 1701029 w 1701029"/>
              <a:gd name="connsiteY8" fmla="*/ 1158547 h 1701028"/>
              <a:gd name="connsiteX9" fmla="*/ 1701029 w 1701029"/>
              <a:gd name="connsiteY9" fmla="*/ 0 h 1701028"/>
              <a:gd name="connsiteX10" fmla="*/ 1567916 w 1701029"/>
              <a:gd name="connsiteY10" fmla="*/ 6722 h 1701028"/>
              <a:gd name="connsiteX11" fmla="*/ 6721 w 1701029"/>
              <a:gd name="connsiteY11" fmla="*/ 1567917 h 1701028"/>
              <a:gd name="connsiteX12" fmla="*/ 0 w 1701029"/>
              <a:gd name="connsiteY12" fmla="*/ 1701028 h 1701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01029" h="1701028">
                <a:moveTo>
                  <a:pt x="0" y="1701028"/>
                </a:moveTo>
                <a:lnTo>
                  <a:pt x="591471" y="1701028"/>
                </a:lnTo>
                <a:lnTo>
                  <a:pt x="599788" y="1604677"/>
                </a:lnTo>
                <a:cubicBezTo>
                  <a:pt x="607964" y="1557759"/>
                  <a:pt x="620228" y="1511281"/>
                  <a:pt x="636580" y="1465242"/>
                </a:cubicBezTo>
                <a:cubicBezTo>
                  <a:pt x="669284" y="1373175"/>
                  <a:pt x="714057" y="1290657"/>
                  <a:pt x="770912" y="1217700"/>
                </a:cubicBezTo>
                <a:cubicBezTo>
                  <a:pt x="827765" y="1144754"/>
                  <a:pt x="899209" y="1085876"/>
                  <a:pt x="985253" y="1041103"/>
                </a:cubicBezTo>
                <a:cubicBezTo>
                  <a:pt x="1071285" y="996317"/>
                  <a:pt x="1164109" y="973931"/>
                  <a:pt x="1263737" y="973931"/>
                </a:cubicBezTo>
                <a:cubicBezTo>
                  <a:pt x="1419709" y="973931"/>
                  <a:pt x="1554550" y="1025757"/>
                  <a:pt x="1668258" y="1129407"/>
                </a:cubicBezTo>
                <a:lnTo>
                  <a:pt x="1701029" y="1158547"/>
                </a:lnTo>
                <a:lnTo>
                  <a:pt x="1701029" y="0"/>
                </a:lnTo>
                <a:lnTo>
                  <a:pt x="1567916" y="6722"/>
                </a:lnTo>
                <a:cubicBezTo>
                  <a:pt x="744743" y="90320"/>
                  <a:pt x="90319" y="744743"/>
                  <a:pt x="6721" y="1567917"/>
                </a:cubicBezTo>
                <a:lnTo>
                  <a:pt x="0" y="1701028"/>
                </a:lnTo>
                <a:close/>
              </a:path>
            </a:pathLst>
          </a:custGeom>
          <a:solidFill>
            <a:srgbClr val="FEBFAB"/>
          </a:solidFill>
          <a:ln>
            <a:solidFill>
              <a:srgbClr val="FEBF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Freeform 15"/>
          <p:cNvSpPr/>
          <p:nvPr/>
        </p:nvSpPr>
        <p:spPr>
          <a:xfrm rot="16200000" flipH="1">
            <a:off x="9374461" y="1828802"/>
            <a:ext cx="2114858" cy="2114856"/>
          </a:xfrm>
          <a:custGeom>
            <a:avLst/>
            <a:gdLst>
              <a:gd name="connsiteX0" fmla="*/ 0 w 1701029"/>
              <a:gd name="connsiteY0" fmla="*/ 0 h 1701027"/>
              <a:gd name="connsiteX1" fmla="*/ 6721 w 1701029"/>
              <a:gd name="connsiteY1" fmla="*/ 133111 h 1701027"/>
              <a:gd name="connsiteX2" fmla="*/ 1567916 w 1701029"/>
              <a:gd name="connsiteY2" fmla="*/ 1694306 h 1701027"/>
              <a:gd name="connsiteX3" fmla="*/ 1701029 w 1701029"/>
              <a:gd name="connsiteY3" fmla="*/ 1701027 h 1701027"/>
              <a:gd name="connsiteX4" fmla="*/ 1701029 w 1701029"/>
              <a:gd name="connsiteY4" fmla="*/ 542485 h 1701027"/>
              <a:gd name="connsiteX5" fmla="*/ 1668258 w 1701029"/>
              <a:gd name="connsiteY5" fmla="*/ 571623 h 1701027"/>
              <a:gd name="connsiteX6" fmla="*/ 1263737 w 1701029"/>
              <a:gd name="connsiteY6" fmla="*/ 727099 h 1701027"/>
              <a:gd name="connsiteX7" fmla="*/ 985253 w 1701029"/>
              <a:gd name="connsiteY7" fmla="*/ 659927 h 1701027"/>
              <a:gd name="connsiteX8" fmla="*/ 770912 w 1701029"/>
              <a:gd name="connsiteY8" fmla="*/ 483331 h 1701027"/>
              <a:gd name="connsiteX9" fmla="*/ 636580 w 1701029"/>
              <a:gd name="connsiteY9" fmla="*/ 235788 h 1701027"/>
              <a:gd name="connsiteX10" fmla="*/ 599788 w 1701029"/>
              <a:gd name="connsiteY10" fmla="*/ 96356 h 1701027"/>
              <a:gd name="connsiteX11" fmla="*/ 591470 w 1701029"/>
              <a:gd name="connsiteY11" fmla="*/ 0 h 1701027"/>
              <a:gd name="connsiteX12" fmla="*/ 0 w 1701029"/>
              <a:gd name="connsiteY12" fmla="*/ 0 h 170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01029" h="1701027">
                <a:moveTo>
                  <a:pt x="0" y="0"/>
                </a:moveTo>
                <a:lnTo>
                  <a:pt x="6721" y="133111"/>
                </a:lnTo>
                <a:cubicBezTo>
                  <a:pt x="90319" y="956285"/>
                  <a:pt x="744743" y="1610708"/>
                  <a:pt x="1567916" y="1694306"/>
                </a:cubicBezTo>
                <a:lnTo>
                  <a:pt x="1701029" y="1701027"/>
                </a:lnTo>
                <a:lnTo>
                  <a:pt x="1701029" y="542485"/>
                </a:lnTo>
                <a:lnTo>
                  <a:pt x="1668258" y="571623"/>
                </a:lnTo>
                <a:cubicBezTo>
                  <a:pt x="1554550" y="675274"/>
                  <a:pt x="1419709" y="727099"/>
                  <a:pt x="1263737" y="727099"/>
                </a:cubicBezTo>
                <a:cubicBezTo>
                  <a:pt x="1164109" y="727099"/>
                  <a:pt x="1071285" y="704712"/>
                  <a:pt x="985253" y="659927"/>
                </a:cubicBezTo>
                <a:cubicBezTo>
                  <a:pt x="899209" y="615153"/>
                  <a:pt x="827765" y="556277"/>
                  <a:pt x="770912" y="483331"/>
                </a:cubicBezTo>
                <a:cubicBezTo>
                  <a:pt x="714057" y="410372"/>
                  <a:pt x="669284" y="327855"/>
                  <a:pt x="636580" y="235788"/>
                </a:cubicBezTo>
                <a:cubicBezTo>
                  <a:pt x="620228" y="189749"/>
                  <a:pt x="607964" y="143272"/>
                  <a:pt x="599788" y="96356"/>
                </a:cubicBezTo>
                <a:lnTo>
                  <a:pt x="591470" y="0"/>
                </a:lnTo>
                <a:lnTo>
                  <a:pt x="0" y="0"/>
                </a:lnTo>
                <a:close/>
              </a:path>
            </a:pathLst>
          </a:custGeom>
          <a:solidFill>
            <a:srgbClr val="B6E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reeform 16"/>
          <p:cNvSpPr/>
          <p:nvPr/>
        </p:nvSpPr>
        <p:spPr>
          <a:xfrm rot="16200000" flipH="1">
            <a:off x="7145920" y="4057343"/>
            <a:ext cx="2114855" cy="2114857"/>
          </a:xfrm>
          <a:custGeom>
            <a:avLst/>
            <a:gdLst>
              <a:gd name="connsiteX0" fmla="*/ 0 w 1701026"/>
              <a:gd name="connsiteY0" fmla="*/ 0 h 1701028"/>
              <a:gd name="connsiteX1" fmla="*/ 0 w 1701026"/>
              <a:gd name="connsiteY1" fmla="*/ 1236031 h 1701028"/>
              <a:gd name="connsiteX2" fmla="*/ 7104 w 1701026"/>
              <a:gd name="connsiteY2" fmla="*/ 1241849 h 1701028"/>
              <a:gd name="connsiteX3" fmla="*/ 151256 w 1701026"/>
              <a:gd name="connsiteY3" fmla="*/ 1331668 h 1701028"/>
              <a:gd name="connsiteX4" fmla="*/ 313512 w 1701026"/>
              <a:gd name="connsiteY4" fmla="*/ 1382984 h 1701028"/>
              <a:gd name="connsiteX5" fmla="*/ 437289 w 1701026"/>
              <a:gd name="connsiteY5" fmla="*/ 1312038 h 1701028"/>
              <a:gd name="connsiteX6" fmla="*/ 533888 w 1701026"/>
              <a:gd name="connsiteY6" fmla="*/ 1349771 h 1701028"/>
              <a:gd name="connsiteX7" fmla="*/ 630487 w 1701026"/>
              <a:gd name="connsiteY7" fmla="*/ 1312038 h 1701028"/>
              <a:gd name="connsiteX8" fmla="*/ 752750 w 1701026"/>
              <a:gd name="connsiteY8" fmla="*/ 1379967 h 1701028"/>
              <a:gd name="connsiteX9" fmla="*/ 823696 w 1701026"/>
              <a:gd name="connsiteY9" fmla="*/ 1360338 h 1701028"/>
              <a:gd name="connsiteX10" fmla="*/ 930860 w 1701026"/>
              <a:gd name="connsiteY10" fmla="*/ 1407891 h 1701028"/>
              <a:gd name="connsiteX11" fmla="*/ 968594 w 1701026"/>
              <a:gd name="connsiteY11" fmla="*/ 1524864 h 1701028"/>
              <a:gd name="connsiteX12" fmla="*/ 1074256 w 1701026"/>
              <a:gd name="connsiteY12" fmla="*/ 1615429 h 1701028"/>
              <a:gd name="connsiteX13" fmla="*/ 1103690 w 1701026"/>
              <a:gd name="connsiteY13" fmla="*/ 1678447 h 1701028"/>
              <a:gd name="connsiteX14" fmla="*/ 1106934 w 1701026"/>
              <a:gd name="connsiteY14" fmla="*/ 1701028 h 1701028"/>
              <a:gd name="connsiteX15" fmla="*/ 1701026 w 1701026"/>
              <a:gd name="connsiteY15" fmla="*/ 1701028 h 1701028"/>
              <a:gd name="connsiteX16" fmla="*/ 1694305 w 1701026"/>
              <a:gd name="connsiteY16" fmla="*/ 1567917 h 1701028"/>
              <a:gd name="connsiteX17" fmla="*/ 133110 w 1701026"/>
              <a:gd name="connsiteY17" fmla="*/ 6722 h 1701028"/>
              <a:gd name="connsiteX18" fmla="*/ 0 w 1701026"/>
              <a:gd name="connsiteY18" fmla="*/ 0 h 1701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701026" h="1701028">
                <a:moveTo>
                  <a:pt x="0" y="0"/>
                </a:moveTo>
                <a:lnTo>
                  <a:pt x="0" y="1236031"/>
                </a:lnTo>
                <a:lnTo>
                  <a:pt x="7104" y="1241849"/>
                </a:lnTo>
                <a:cubicBezTo>
                  <a:pt x="45346" y="1271537"/>
                  <a:pt x="93397" y="1301472"/>
                  <a:pt x="151256" y="1331668"/>
                </a:cubicBezTo>
                <a:cubicBezTo>
                  <a:pt x="209117" y="1361852"/>
                  <a:pt x="263202" y="1378961"/>
                  <a:pt x="313512" y="1382984"/>
                </a:cubicBezTo>
                <a:cubicBezTo>
                  <a:pt x="341685" y="1335690"/>
                  <a:pt x="382944" y="1312038"/>
                  <a:pt x="437289" y="1312038"/>
                </a:cubicBezTo>
                <a:cubicBezTo>
                  <a:pt x="474514" y="1312038"/>
                  <a:pt x="506722" y="1324616"/>
                  <a:pt x="533888" y="1349771"/>
                </a:cubicBezTo>
                <a:cubicBezTo>
                  <a:pt x="561056" y="1324616"/>
                  <a:pt x="593263" y="1312038"/>
                  <a:pt x="630487" y="1312038"/>
                </a:cubicBezTo>
                <a:cubicBezTo>
                  <a:pt x="682821" y="1312038"/>
                  <a:pt x="723571" y="1334685"/>
                  <a:pt x="752750" y="1379967"/>
                </a:cubicBezTo>
                <a:cubicBezTo>
                  <a:pt x="775894" y="1366881"/>
                  <a:pt x="799546" y="1360338"/>
                  <a:pt x="823696" y="1360338"/>
                </a:cubicBezTo>
                <a:cubicBezTo>
                  <a:pt x="869983" y="1360338"/>
                  <a:pt x="905705" y="1376192"/>
                  <a:pt x="930860" y="1407891"/>
                </a:cubicBezTo>
                <a:cubicBezTo>
                  <a:pt x="956015" y="1439590"/>
                  <a:pt x="968594" y="1478577"/>
                  <a:pt x="968594" y="1524864"/>
                </a:cubicBezTo>
                <a:cubicBezTo>
                  <a:pt x="1012870" y="1544991"/>
                  <a:pt x="1048095" y="1575176"/>
                  <a:pt x="1074256" y="1615429"/>
                </a:cubicBezTo>
                <a:cubicBezTo>
                  <a:pt x="1087336" y="1635555"/>
                  <a:pt x="1097148" y="1656560"/>
                  <a:pt x="1103690" y="1678447"/>
                </a:cubicBezTo>
                <a:lnTo>
                  <a:pt x="1106934" y="1701028"/>
                </a:lnTo>
                <a:lnTo>
                  <a:pt x="1701026" y="1701028"/>
                </a:lnTo>
                <a:lnTo>
                  <a:pt x="1694305" y="1567917"/>
                </a:lnTo>
                <a:cubicBezTo>
                  <a:pt x="1610707" y="744743"/>
                  <a:pt x="956284" y="90320"/>
                  <a:pt x="133110" y="6722"/>
                </a:cubicBezTo>
                <a:lnTo>
                  <a:pt x="0" y="0"/>
                </a:lnTo>
                <a:close/>
              </a:path>
            </a:pathLst>
          </a:custGeom>
          <a:solidFill>
            <a:srgbClr val="B6E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Freeform 17"/>
          <p:cNvSpPr/>
          <p:nvPr/>
        </p:nvSpPr>
        <p:spPr>
          <a:xfrm rot="16200000" flipH="1">
            <a:off x="9374462" y="4057344"/>
            <a:ext cx="2114855" cy="2114856"/>
          </a:xfrm>
          <a:custGeom>
            <a:avLst/>
            <a:gdLst>
              <a:gd name="connsiteX0" fmla="*/ 0 w 1701026"/>
              <a:gd name="connsiteY0" fmla="*/ 464999 h 1701027"/>
              <a:gd name="connsiteX1" fmla="*/ 0 w 1701026"/>
              <a:gd name="connsiteY1" fmla="*/ 1701027 h 1701027"/>
              <a:gd name="connsiteX2" fmla="*/ 133110 w 1701026"/>
              <a:gd name="connsiteY2" fmla="*/ 1694306 h 1701027"/>
              <a:gd name="connsiteX3" fmla="*/ 1694305 w 1701026"/>
              <a:gd name="connsiteY3" fmla="*/ 133111 h 1701027"/>
              <a:gd name="connsiteX4" fmla="*/ 1701026 w 1701026"/>
              <a:gd name="connsiteY4" fmla="*/ 0 h 1701027"/>
              <a:gd name="connsiteX5" fmla="*/ 1106935 w 1701026"/>
              <a:gd name="connsiteY5" fmla="*/ 0 h 1701027"/>
              <a:gd name="connsiteX6" fmla="*/ 1103690 w 1701026"/>
              <a:gd name="connsiteY6" fmla="*/ 22585 h 1701027"/>
              <a:gd name="connsiteX7" fmla="*/ 1074256 w 1701026"/>
              <a:gd name="connsiteY7" fmla="*/ 85602 h 1701027"/>
              <a:gd name="connsiteX8" fmla="*/ 968594 w 1701026"/>
              <a:gd name="connsiteY8" fmla="*/ 176165 h 1701027"/>
              <a:gd name="connsiteX9" fmla="*/ 930860 w 1701026"/>
              <a:gd name="connsiteY9" fmla="*/ 293139 h 1701027"/>
              <a:gd name="connsiteX10" fmla="*/ 823696 w 1701026"/>
              <a:gd name="connsiteY10" fmla="*/ 340693 h 1701027"/>
              <a:gd name="connsiteX11" fmla="*/ 752750 w 1701026"/>
              <a:gd name="connsiteY11" fmla="*/ 321063 h 1701027"/>
              <a:gd name="connsiteX12" fmla="*/ 630487 w 1701026"/>
              <a:gd name="connsiteY12" fmla="*/ 388992 h 1701027"/>
              <a:gd name="connsiteX13" fmla="*/ 533888 w 1701026"/>
              <a:gd name="connsiteY13" fmla="*/ 351259 h 1701027"/>
              <a:gd name="connsiteX14" fmla="*/ 437289 w 1701026"/>
              <a:gd name="connsiteY14" fmla="*/ 388992 h 1701027"/>
              <a:gd name="connsiteX15" fmla="*/ 313512 w 1701026"/>
              <a:gd name="connsiteY15" fmla="*/ 318046 h 1701027"/>
              <a:gd name="connsiteX16" fmla="*/ 151256 w 1701026"/>
              <a:gd name="connsiteY16" fmla="*/ 369363 h 1701027"/>
              <a:gd name="connsiteX17" fmla="*/ 7104 w 1701026"/>
              <a:gd name="connsiteY17" fmla="*/ 459181 h 1701027"/>
              <a:gd name="connsiteX18" fmla="*/ 0 w 1701026"/>
              <a:gd name="connsiteY18" fmla="*/ 464999 h 170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701026" h="1701027">
                <a:moveTo>
                  <a:pt x="0" y="464999"/>
                </a:moveTo>
                <a:lnTo>
                  <a:pt x="0" y="1701027"/>
                </a:lnTo>
                <a:lnTo>
                  <a:pt x="133110" y="1694306"/>
                </a:lnTo>
                <a:cubicBezTo>
                  <a:pt x="956284" y="1610708"/>
                  <a:pt x="1610707" y="956285"/>
                  <a:pt x="1694305" y="133111"/>
                </a:cubicBezTo>
                <a:lnTo>
                  <a:pt x="1701026" y="0"/>
                </a:lnTo>
                <a:lnTo>
                  <a:pt x="1106935" y="0"/>
                </a:lnTo>
                <a:lnTo>
                  <a:pt x="1103690" y="22585"/>
                </a:lnTo>
                <a:cubicBezTo>
                  <a:pt x="1097148" y="44470"/>
                  <a:pt x="1087336" y="65475"/>
                  <a:pt x="1074256" y="85602"/>
                </a:cubicBezTo>
                <a:cubicBezTo>
                  <a:pt x="1048095" y="125855"/>
                  <a:pt x="1012870" y="156039"/>
                  <a:pt x="968594" y="176165"/>
                </a:cubicBezTo>
                <a:cubicBezTo>
                  <a:pt x="968594" y="222454"/>
                  <a:pt x="956015" y="261440"/>
                  <a:pt x="930860" y="293139"/>
                </a:cubicBezTo>
                <a:cubicBezTo>
                  <a:pt x="905705" y="324837"/>
                  <a:pt x="869983" y="340693"/>
                  <a:pt x="823696" y="340693"/>
                </a:cubicBezTo>
                <a:cubicBezTo>
                  <a:pt x="799546" y="340693"/>
                  <a:pt x="775894" y="334150"/>
                  <a:pt x="752750" y="321063"/>
                </a:cubicBezTo>
                <a:cubicBezTo>
                  <a:pt x="723571" y="366345"/>
                  <a:pt x="682821" y="388992"/>
                  <a:pt x="630487" y="388992"/>
                </a:cubicBezTo>
                <a:cubicBezTo>
                  <a:pt x="593263" y="388992"/>
                  <a:pt x="561056" y="376415"/>
                  <a:pt x="533888" y="351259"/>
                </a:cubicBezTo>
                <a:cubicBezTo>
                  <a:pt x="506722" y="376415"/>
                  <a:pt x="474514" y="388992"/>
                  <a:pt x="437289" y="388992"/>
                </a:cubicBezTo>
                <a:cubicBezTo>
                  <a:pt x="382944" y="388992"/>
                  <a:pt x="341685" y="365339"/>
                  <a:pt x="313512" y="318046"/>
                </a:cubicBezTo>
                <a:cubicBezTo>
                  <a:pt x="263202" y="322068"/>
                  <a:pt x="209117" y="339179"/>
                  <a:pt x="151256" y="369363"/>
                </a:cubicBezTo>
                <a:cubicBezTo>
                  <a:pt x="93397" y="399559"/>
                  <a:pt x="45346" y="429494"/>
                  <a:pt x="7104" y="459181"/>
                </a:cubicBezTo>
                <a:lnTo>
                  <a:pt x="0" y="464999"/>
                </a:lnTo>
                <a:close/>
              </a:path>
            </a:pathLst>
          </a:custGeom>
          <a:solidFill>
            <a:srgbClr val="FEBFAB"/>
          </a:solidFill>
          <a:ln>
            <a:solidFill>
              <a:srgbClr val="FEBF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18"/>
          <p:cNvSpPr txBox="1"/>
          <p:nvPr/>
        </p:nvSpPr>
        <p:spPr>
          <a:xfrm>
            <a:off x="8746791" y="3312717"/>
            <a:ext cx="114165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MOST</a:t>
            </a:r>
            <a:endParaRPr lang="en-US" sz="2600" b="1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Open Sans" panose="020B0606030504020204" pitchFamily="34" charset="0"/>
            </a:endParaRPr>
          </a:p>
          <a:p>
            <a:pPr algn="ctr"/>
            <a:r>
              <a:rPr lang="en-US" sz="9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SOLUTIONS</a:t>
            </a:r>
            <a:endParaRPr lang="en-US" sz="90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8" name="Rectangle 19"/>
          <p:cNvSpPr/>
          <p:nvPr/>
        </p:nvSpPr>
        <p:spPr>
          <a:xfrm>
            <a:off x="9159563" y="303661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latin typeface="FontAwesome" pitchFamily="2" charset="0"/>
              </a:rPr>
              <a:t></a:t>
            </a:r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64118" y="3297328"/>
            <a:ext cx="713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01</a:t>
            </a:r>
            <a:endParaRPr lang="en-US" sz="3600" b="1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23"/>
          <p:cNvSpPr txBox="1"/>
          <p:nvPr/>
        </p:nvSpPr>
        <p:spPr>
          <a:xfrm>
            <a:off x="10357463" y="3297327"/>
            <a:ext cx="713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02</a:t>
            </a:r>
            <a:endParaRPr lang="en-US" sz="3600" b="1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24"/>
          <p:cNvSpPr txBox="1"/>
          <p:nvPr/>
        </p:nvSpPr>
        <p:spPr>
          <a:xfrm>
            <a:off x="7564118" y="4057343"/>
            <a:ext cx="713657" cy="646331"/>
          </a:xfrm>
          <a:prstGeom prst="rect">
            <a:avLst/>
          </a:prstGeom>
          <a:solidFill>
            <a:srgbClr val="B6EBE5"/>
          </a:solidFill>
        </p:spPr>
        <p:txBody>
          <a:bodyPr wrap="none" rtlCol="0">
            <a:spAutoFit/>
          </a:bodyPr>
          <a:lstStyle/>
          <a:p>
            <a:r>
              <a:rPr lang="en-US" sz="3600" b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04</a:t>
            </a:r>
            <a:endParaRPr lang="en-US" sz="3600" b="1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TextBox 25"/>
          <p:cNvSpPr txBox="1"/>
          <p:nvPr/>
        </p:nvSpPr>
        <p:spPr>
          <a:xfrm>
            <a:off x="10357463" y="4057343"/>
            <a:ext cx="713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03</a:t>
            </a:r>
            <a:endParaRPr lang="en-US" sz="3600" b="1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TextBox 9"/>
          <p:cNvSpPr txBox="1"/>
          <p:nvPr/>
        </p:nvSpPr>
        <p:spPr>
          <a:xfrm>
            <a:off x="1457684" y="3350717"/>
            <a:ext cx="1148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01</a:t>
            </a:r>
            <a:r>
              <a:rPr lang="en-US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| 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DESIGN</a:t>
            </a:r>
            <a:endParaRPr lang="en-US" sz="100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Rectangle 26"/>
          <p:cNvSpPr/>
          <p:nvPr/>
        </p:nvSpPr>
        <p:spPr>
          <a:xfrm>
            <a:off x="1457684" y="3731917"/>
            <a:ext cx="203513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Distinctively productivate dynamic total linkage vis-a-vis</a:t>
            </a:r>
            <a:endParaRPr lang="en-US" sz="100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" name="TextBox 27"/>
          <p:cNvSpPr txBox="1"/>
          <p:nvPr/>
        </p:nvSpPr>
        <p:spPr>
          <a:xfrm>
            <a:off x="4064352" y="3350717"/>
            <a:ext cx="1414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02</a:t>
            </a:r>
            <a:r>
              <a:rPr lang="en-US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| 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MARKETING</a:t>
            </a:r>
            <a:endParaRPr lang="en-US" sz="100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" name="Rectangle 28"/>
          <p:cNvSpPr/>
          <p:nvPr/>
        </p:nvSpPr>
        <p:spPr>
          <a:xfrm>
            <a:off x="4064352" y="3731917"/>
            <a:ext cx="203513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Distinctively productivate dynamic total linkage vis-a-vis</a:t>
            </a:r>
            <a:endParaRPr lang="en-US" sz="100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TextBox 29"/>
          <p:cNvSpPr txBox="1"/>
          <p:nvPr/>
        </p:nvSpPr>
        <p:spPr>
          <a:xfrm>
            <a:off x="1457684" y="4641267"/>
            <a:ext cx="1497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03</a:t>
            </a:r>
            <a:r>
              <a:rPr lang="en-US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| 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CONSULTING</a:t>
            </a:r>
            <a:endParaRPr lang="en-US" sz="100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Rectangle 30"/>
          <p:cNvSpPr/>
          <p:nvPr/>
        </p:nvSpPr>
        <p:spPr>
          <a:xfrm>
            <a:off x="1457684" y="5022467"/>
            <a:ext cx="203513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Distinctively productivate dynamic total linkage vis-a-vis</a:t>
            </a:r>
            <a:endParaRPr lang="en-US" sz="100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TextBox 31"/>
          <p:cNvSpPr txBox="1"/>
          <p:nvPr/>
        </p:nvSpPr>
        <p:spPr>
          <a:xfrm>
            <a:off x="4064352" y="4641267"/>
            <a:ext cx="17315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04</a:t>
            </a:r>
            <a:r>
              <a:rPr lang="en-US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| 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TEAM PROJECTS</a:t>
            </a:r>
            <a:endParaRPr lang="en-US" sz="100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0" name="Rectangle 32"/>
          <p:cNvSpPr/>
          <p:nvPr/>
        </p:nvSpPr>
        <p:spPr>
          <a:xfrm>
            <a:off x="4064352" y="5022467"/>
            <a:ext cx="203513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Distinctively productivate dynamic total linkage vis-a-vis</a:t>
            </a:r>
            <a:endParaRPr lang="en-US" sz="100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03526" y="1410224"/>
            <a:ext cx="3021101" cy="8371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000" b="1" dirty="0">
                <a:solidFill>
                  <a:schemeClr val="bg1">
                    <a:lumMod val="50000"/>
                  </a:schemeClr>
                </a:solidFill>
              </a:rPr>
              <a:t>MORE THAN TEMPLATE</a:t>
            </a:r>
            <a:endParaRPr kumimoji="1" lang="en-US" altLang="zh-CN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kumimoji="1"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点击此处添加副标题</a:t>
            </a:r>
            <a:endParaRPr kumimoji="1" lang="zh-CN" altLang="en-US" sz="24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13"/>
          <p:cNvSpPr txBox="1">
            <a:spLocks noChangeArrowheads="1"/>
          </p:cNvSpPr>
          <p:nvPr/>
        </p:nvSpPr>
        <p:spPr bwMode="auto">
          <a:xfrm>
            <a:off x="4129051" y="3867318"/>
            <a:ext cx="15636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研究成果</a:t>
            </a:r>
            <a:endParaRPr lang="zh-CN" altLang="en-US" sz="1600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4129051" y="4257843"/>
            <a:ext cx="17145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成果应用</a:t>
            </a:r>
            <a:endParaRPr lang="zh-CN" altLang="en-US" sz="1600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13"/>
          <p:cNvSpPr txBox="1">
            <a:spLocks noChangeArrowheads="1"/>
          </p:cNvSpPr>
          <p:nvPr/>
        </p:nvSpPr>
        <p:spPr bwMode="auto">
          <a:xfrm>
            <a:off x="4129051" y="4597568"/>
            <a:ext cx="15636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项目汇报</a:t>
            </a:r>
            <a:endParaRPr lang="zh-CN" altLang="en-US" sz="1600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23"/>
          <p:cNvSpPr txBox="1">
            <a:spLocks noChangeArrowheads="1"/>
          </p:cNvSpPr>
          <p:nvPr/>
        </p:nvSpPr>
        <p:spPr bwMode="auto">
          <a:xfrm>
            <a:off x="3634886" y="3239462"/>
            <a:ext cx="1825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 dirty="0">
                <a:solidFill>
                  <a:srgbClr val="B6EBE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研究结论</a:t>
            </a:r>
            <a:endParaRPr lang="zh-CN" altLang="en-US" sz="3200" b="1" dirty="0">
              <a:solidFill>
                <a:srgbClr val="B6EBE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08056" y="1982450"/>
            <a:ext cx="49887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PART</a:t>
            </a:r>
            <a:r>
              <a:rPr kumimoji="1" lang="zh-CN" altLang="en-US" sz="8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8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endParaRPr kumimoji="1" lang="zh-CN" altLang="en-US" sz="8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7"/>
          <p:cNvSpPr>
            <a:spLocks noEditPoints="1"/>
          </p:cNvSpPr>
          <p:nvPr/>
        </p:nvSpPr>
        <p:spPr bwMode="auto">
          <a:xfrm>
            <a:off x="6165850" y="2101850"/>
            <a:ext cx="85725" cy="392113"/>
          </a:xfrm>
          <a:custGeom>
            <a:avLst/>
            <a:gdLst>
              <a:gd name="T0" fmla="*/ 0 w 25"/>
              <a:gd name="T1" fmla="*/ 392113 h 116"/>
              <a:gd name="T2" fmla="*/ 54864 w 25"/>
              <a:gd name="T3" fmla="*/ 321127 h 116"/>
              <a:gd name="T4" fmla="*/ 0 w 25"/>
              <a:gd name="T5" fmla="*/ 0 h 116"/>
              <a:gd name="T6" fmla="*/ 78867 w 25"/>
              <a:gd name="T7" fmla="*/ 125071 h 116"/>
              <a:gd name="T8" fmla="*/ 78867 w 25"/>
              <a:gd name="T9" fmla="*/ 125071 h 116"/>
              <a:gd name="T10" fmla="*/ 78867 w 25"/>
              <a:gd name="T11" fmla="*/ 128451 h 116"/>
              <a:gd name="T12" fmla="*/ 78867 w 25"/>
              <a:gd name="T13" fmla="*/ 128451 h 116"/>
              <a:gd name="T14" fmla="*/ 78867 w 25"/>
              <a:gd name="T15" fmla="*/ 128451 h 116"/>
              <a:gd name="T16" fmla="*/ 78867 w 25"/>
              <a:gd name="T17" fmla="*/ 128451 h 116"/>
              <a:gd name="T18" fmla="*/ 78867 w 25"/>
              <a:gd name="T19" fmla="*/ 131831 h 116"/>
              <a:gd name="T20" fmla="*/ 85725 w 25"/>
              <a:gd name="T21" fmla="*/ 175775 h 116"/>
              <a:gd name="T22" fmla="*/ 85725 w 25"/>
              <a:gd name="T23" fmla="*/ 179155 h 116"/>
              <a:gd name="T24" fmla="*/ 85725 w 25"/>
              <a:gd name="T25" fmla="*/ 179155 h 116"/>
              <a:gd name="T26" fmla="*/ 85725 w 25"/>
              <a:gd name="T27" fmla="*/ 179155 h 116"/>
              <a:gd name="T28" fmla="*/ 85725 w 25"/>
              <a:gd name="T29" fmla="*/ 179155 h 116"/>
              <a:gd name="T30" fmla="*/ 85725 w 25"/>
              <a:gd name="T31" fmla="*/ 182535 h 116"/>
              <a:gd name="T32" fmla="*/ 85725 w 25"/>
              <a:gd name="T33" fmla="*/ 182535 h 116"/>
              <a:gd name="T34" fmla="*/ 85725 w 25"/>
              <a:gd name="T35" fmla="*/ 182535 h 116"/>
              <a:gd name="T36" fmla="*/ 85725 w 25"/>
              <a:gd name="T37" fmla="*/ 182535 h 116"/>
              <a:gd name="T38" fmla="*/ 85725 w 25"/>
              <a:gd name="T39" fmla="*/ 185916 h 116"/>
              <a:gd name="T40" fmla="*/ 85725 w 25"/>
              <a:gd name="T41" fmla="*/ 185916 h 116"/>
              <a:gd name="T42" fmla="*/ 85725 w 25"/>
              <a:gd name="T43" fmla="*/ 185916 h 116"/>
              <a:gd name="T44" fmla="*/ 85725 w 25"/>
              <a:gd name="T45" fmla="*/ 185916 h 116"/>
              <a:gd name="T46" fmla="*/ 85725 w 25"/>
              <a:gd name="T47" fmla="*/ 189296 h 116"/>
              <a:gd name="T48" fmla="*/ 85725 w 25"/>
              <a:gd name="T49" fmla="*/ 189296 h 116"/>
              <a:gd name="T50" fmla="*/ 85725 w 25"/>
              <a:gd name="T51" fmla="*/ 189296 h 116"/>
              <a:gd name="T52" fmla="*/ 85725 w 25"/>
              <a:gd name="T53" fmla="*/ 189296 h 116"/>
              <a:gd name="T54" fmla="*/ 85725 w 25"/>
              <a:gd name="T55" fmla="*/ 192676 h 116"/>
              <a:gd name="T56" fmla="*/ 85725 w 25"/>
              <a:gd name="T57" fmla="*/ 192676 h 116"/>
              <a:gd name="T58" fmla="*/ 85725 w 25"/>
              <a:gd name="T59" fmla="*/ 192676 h 116"/>
              <a:gd name="T60" fmla="*/ 85725 w 25"/>
              <a:gd name="T61" fmla="*/ 196057 h 116"/>
              <a:gd name="T62" fmla="*/ 85725 w 25"/>
              <a:gd name="T63" fmla="*/ 196057 h 116"/>
              <a:gd name="T64" fmla="*/ 85725 w 25"/>
              <a:gd name="T65" fmla="*/ 196057 h 11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25" h="116">
                <a:moveTo>
                  <a:pt x="16" y="95"/>
                </a:moveTo>
                <a:cubicBezTo>
                  <a:pt x="12" y="103"/>
                  <a:pt x="7" y="110"/>
                  <a:pt x="0" y="116"/>
                </a:cubicBezTo>
                <a:cubicBezTo>
                  <a:pt x="0" y="116"/>
                  <a:pt x="0" y="116"/>
                  <a:pt x="0" y="116"/>
                </a:cubicBezTo>
                <a:cubicBezTo>
                  <a:pt x="7" y="110"/>
                  <a:pt x="12" y="103"/>
                  <a:pt x="16" y="95"/>
                </a:cubicBezTo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11" y="10"/>
                  <a:pt x="19" y="23"/>
                  <a:pt x="23" y="37"/>
                </a:cubicBezTo>
                <a:cubicBezTo>
                  <a:pt x="23" y="37"/>
                  <a:pt x="23" y="37"/>
                  <a:pt x="23" y="37"/>
                </a:cubicBezTo>
                <a:cubicBezTo>
                  <a:pt x="23" y="37"/>
                  <a:pt x="23" y="37"/>
                  <a:pt x="23" y="37"/>
                </a:cubicBezTo>
                <a:cubicBezTo>
                  <a:pt x="23" y="37"/>
                  <a:pt x="23" y="37"/>
                  <a:pt x="23" y="37"/>
                </a:cubicBezTo>
                <a:cubicBezTo>
                  <a:pt x="23" y="37"/>
                  <a:pt x="23" y="37"/>
                  <a:pt x="23" y="37"/>
                </a:cubicBezTo>
                <a:cubicBezTo>
                  <a:pt x="23" y="38"/>
                  <a:pt x="23" y="38"/>
                  <a:pt x="23" y="38"/>
                </a:cubicBezTo>
                <a:cubicBezTo>
                  <a:pt x="23" y="38"/>
                  <a:pt x="23" y="38"/>
                  <a:pt x="23" y="38"/>
                </a:cubicBezTo>
                <a:cubicBezTo>
                  <a:pt x="23" y="38"/>
                  <a:pt x="23" y="38"/>
                  <a:pt x="23" y="38"/>
                </a:cubicBezTo>
                <a:cubicBezTo>
                  <a:pt x="23" y="38"/>
                  <a:pt x="23" y="38"/>
                  <a:pt x="23" y="38"/>
                </a:cubicBezTo>
                <a:cubicBezTo>
                  <a:pt x="23" y="38"/>
                  <a:pt x="23" y="38"/>
                  <a:pt x="23" y="38"/>
                </a:cubicBezTo>
                <a:cubicBezTo>
                  <a:pt x="23" y="38"/>
                  <a:pt x="23" y="38"/>
                  <a:pt x="23" y="38"/>
                </a:cubicBezTo>
                <a:cubicBezTo>
                  <a:pt x="23" y="38"/>
                  <a:pt x="23" y="38"/>
                  <a:pt x="23" y="38"/>
                </a:cubicBezTo>
                <a:cubicBezTo>
                  <a:pt x="23" y="38"/>
                  <a:pt x="23" y="38"/>
                  <a:pt x="23" y="38"/>
                </a:cubicBezTo>
                <a:cubicBezTo>
                  <a:pt x="23" y="39"/>
                  <a:pt x="23" y="39"/>
                  <a:pt x="23" y="39"/>
                </a:cubicBezTo>
                <a:cubicBezTo>
                  <a:pt x="23" y="39"/>
                  <a:pt x="23" y="39"/>
                  <a:pt x="23" y="39"/>
                </a:cubicBezTo>
                <a:cubicBezTo>
                  <a:pt x="24" y="43"/>
                  <a:pt x="25" y="48"/>
                  <a:pt x="25" y="52"/>
                </a:cubicBezTo>
                <a:cubicBezTo>
                  <a:pt x="25" y="52"/>
                  <a:pt x="25" y="52"/>
                  <a:pt x="25" y="52"/>
                </a:cubicBezTo>
                <a:cubicBezTo>
                  <a:pt x="25" y="53"/>
                  <a:pt x="25" y="53"/>
                  <a:pt x="25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25" y="54"/>
                  <a:pt x="25" y="54"/>
                  <a:pt x="25" y="54"/>
                </a:cubicBezTo>
                <a:cubicBezTo>
                  <a:pt x="25" y="54"/>
                  <a:pt x="25" y="54"/>
                  <a:pt x="25" y="54"/>
                </a:cubicBezTo>
                <a:cubicBezTo>
                  <a:pt x="25" y="54"/>
                  <a:pt x="25" y="54"/>
                  <a:pt x="25" y="54"/>
                </a:cubicBezTo>
                <a:cubicBezTo>
                  <a:pt x="25" y="54"/>
                  <a:pt x="25" y="54"/>
                  <a:pt x="25" y="54"/>
                </a:cubicBezTo>
                <a:cubicBezTo>
                  <a:pt x="25" y="54"/>
                  <a:pt x="25" y="54"/>
                  <a:pt x="25" y="54"/>
                </a:cubicBezTo>
                <a:cubicBezTo>
                  <a:pt x="25" y="54"/>
                  <a:pt x="25" y="54"/>
                  <a:pt x="25" y="54"/>
                </a:cubicBezTo>
                <a:cubicBezTo>
                  <a:pt x="25" y="54"/>
                  <a:pt x="25" y="54"/>
                  <a:pt x="25" y="54"/>
                </a:cubicBezTo>
                <a:cubicBezTo>
                  <a:pt x="25" y="54"/>
                  <a:pt x="25" y="54"/>
                  <a:pt x="25" y="55"/>
                </a:cubicBezTo>
                <a:cubicBezTo>
                  <a:pt x="25" y="55"/>
                  <a:pt x="25" y="55"/>
                  <a:pt x="25" y="55"/>
                </a:cubicBezTo>
                <a:cubicBezTo>
                  <a:pt x="25" y="55"/>
                  <a:pt x="25" y="55"/>
                  <a:pt x="25" y="55"/>
                </a:cubicBezTo>
                <a:cubicBezTo>
                  <a:pt x="25" y="55"/>
                  <a:pt x="25" y="55"/>
                  <a:pt x="25" y="55"/>
                </a:cubicBezTo>
                <a:cubicBezTo>
                  <a:pt x="25" y="55"/>
                  <a:pt x="25" y="55"/>
                  <a:pt x="25" y="55"/>
                </a:cubicBezTo>
                <a:cubicBezTo>
                  <a:pt x="25" y="55"/>
                  <a:pt x="25" y="55"/>
                  <a:pt x="25" y="55"/>
                </a:cubicBezTo>
                <a:cubicBezTo>
                  <a:pt x="25" y="55"/>
                  <a:pt x="25" y="55"/>
                  <a:pt x="25" y="55"/>
                </a:cubicBezTo>
                <a:cubicBezTo>
                  <a:pt x="25" y="55"/>
                  <a:pt x="25" y="55"/>
                  <a:pt x="25" y="55"/>
                </a:cubicBezTo>
                <a:cubicBezTo>
                  <a:pt x="25" y="55"/>
                  <a:pt x="25" y="56"/>
                  <a:pt x="25" y="56"/>
                </a:cubicBezTo>
                <a:cubicBezTo>
                  <a:pt x="25" y="56"/>
                  <a:pt x="25" y="56"/>
                  <a:pt x="25" y="56"/>
                </a:cubicBezTo>
                <a:cubicBezTo>
                  <a:pt x="25" y="56"/>
                  <a:pt x="25" y="56"/>
                  <a:pt x="25" y="56"/>
                </a:cubicBezTo>
                <a:cubicBezTo>
                  <a:pt x="25" y="56"/>
                  <a:pt x="25" y="56"/>
                  <a:pt x="25" y="56"/>
                </a:cubicBezTo>
                <a:cubicBezTo>
                  <a:pt x="25" y="56"/>
                  <a:pt x="25" y="56"/>
                  <a:pt x="25" y="56"/>
                </a:cubicBezTo>
                <a:cubicBezTo>
                  <a:pt x="25" y="56"/>
                  <a:pt x="25" y="56"/>
                  <a:pt x="25" y="56"/>
                </a:cubicBezTo>
                <a:cubicBezTo>
                  <a:pt x="25" y="56"/>
                  <a:pt x="25" y="56"/>
                  <a:pt x="25" y="56"/>
                </a:cubicBezTo>
                <a:cubicBezTo>
                  <a:pt x="25" y="56"/>
                  <a:pt x="25" y="56"/>
                  <a:pt x="25" y="56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57"/>
                  <a:pt x="25" y="57"/>
                  <a:pt x="25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5" y="35"/>
                  <a:pt x="16" y="14"/>
                  <a:pt x="0" y="0"/>
                </a:cubicBezTo>
              </a:path>
            </a:pathLst>
          </a:custGeom>
          <a:solidFill>
            <a:srgbClr val="D3D1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Freeform 8"/>
          <p:cNvSpPr>
            <a:spLocks noEditPoints="1"/>
          </p:cNvSpPr>
          <p:nvPr/>
        </p:nvSpPr>
        <p:spPr bwMode="auto">
          <a:xfrm>
            <a:off x="6165850" y="2101850"/>
            <a:ext cx="85725" cy="392113"/>
          </a:xfrm>
          <a:custGeom>
            <a:avLst/>
            <a:gdLst>
              <a:gd name="T0" fmla="*/ 3429 w 25"/>
              <a:gd name="T1" fmla="*/ 392113 h 116"/>
              <a:gd name="T2" fmla="*/ 0 w 25"/>
              <a:gd name="T3" fmla="*/ 392113 h 116"/>
              <a:gd name="T4" fmla="*/ 68580 w 25"/>
              <a:gd name="T5" fmla="*/ 290704 h 116"/>
              <a:gd name="T6" fmla="*/ 85725 w 25"/>
              <a:gd name="T7" fmla="*/ 196057 h 116"/>
              <a:gd name="T8" fmla="*/ 85725 w 25"/>
              <a:gd name="T9" fmla="*/ 196057 h 116"/>
              <a:gd name="T10" fmla="*/ 85725 w 25"/>
              <a:gd name="T11" fmla="*/ 196057 h 116"/>
              <a:gd name="T12" fmla="*/ 85725 w 25"/>
              <a:gd name="T13" fmla="*/ 192676 h 116"/>
              <a:gd name="T14" fmla="*/ 85725 w 25"/>
              <a:gd name="T15" fmla="*/ 192676 h 116"/>
              <a:gd name="T16" fmla="*/ 85725 w 25"/>
              <a:gd name="T17" fmla="*/ 192676 h 116"/>
              <a:gd name="T18" fmla="*/ 85725 w 25"/>
              <a:gd name="T19" fmla="*/ 192676 h 116"/>
              <a:gd name="T20" fmla="*/ 85725 w 25"/>
              <a:gd name="T21" fmla="*/ 192676 h 116"/>
              <a:gd name="T22" fmla="*/ 85725 w 25"/>
              <a:gd name="T23" fmla="*/ 192676 h 116"/>
              <a:gd name="T24" fmla="*/ 85725 w 25"/>
              <a:gd name="T25" fmla="*/ 189296 h 116"/>
              <a:gd name="T26" fmla="*/ 85725 w 25"/>
              <a:gd name="T27" fmla="*/ 189296 h 116"/>
              <a:gd name="T28" fmla="*/ 85725 w 25"/>
              <a:gd name="T29" fmla="*/ 189296 h 116"/>
              <a:gd name="T30" fmla="*/ 85725 w 25"/>
              <a:gd name="T31" fmla="*/ 189296 h 116"/>
              <a:gd name="T32" fmla="*/ 85725 w 25"/>
              <a:gd name="T33" fmla="*/ 189296 h 116"/>
              <a:gd name="T34" fmla="*/ 85725 w 25"/>
              <a:gd name="T35" fmla="*/ 189296 h 116"/>
              <a:gd name="T36" fmla="*/ 85725 w 25"/>
              <a:gd name="T37" fmla="*/ 185916 h 116"/>
              <a:gd name="T38" fmla="*/ 85725 w 25"/>
              <a:gd name="T39" fmla="*/ 185916 h 116"/>
              <a:gd name="T40" fmla="*/ 85725 w 25"/>
              <a:gd name="T41" fmla="*/ 185916 h 116"/>
              <a:gd name="T42" fmla="*/ 85725 w 25"/>
              <a:gd name="T43" fmla="*/ 185916 h 116"/>
              <a:gd name="T44" fmla="*/ 85725 w 25"/>
              <a:gd name="T45" fmla="*/ 185916 h 116"/>
              <a:gd name="T46" fmla="*/ 85725 w 25"/>
              <a:gd name="T47" fmla="*/ 185916 h 116"/>
              <a:gd name="T48" fmla="*/ 85725 w 25"/>
              <a:gd name="T49" fmla="*/ 182535 h 116"/>
              <a:gd name="T50" fmla="*/ 85725 w 25"/>
              <a:gd name="T51" fmla="*/ 182535 h 116"/>
              <a:gd name="T52" fmla="*/ 85725 w 25"/>
              <a:gd name="T53" fmla="*/ 182535 h 116"/>
              <a:gd name="T54" fmla="*/ 85725 w 25"/>
              <a:gd name="T55" fmla="*/ 182535 h 116"/>
              <a:gd name="T56" fmla="*/ 85725 w 25"/>
              <a:gd name="T57" fmla="*/ 182535 h 116"/>
              <a:gd name="T58" fmla="*/ 85725 w 25"/>
              <a:gd name="T59" fmla="*/ 179155 h 116"/>
              <a:gd name="T60" fmla="*/ 85725 w 25"/>
              <a:gd name="T61" fmla="*/ 179155 h 116"/>
              <a:gd name="T62" fmla="*/ 85725 w 25"/>
              <a:gd name="T63" fmla="*/ 179155 h 116"/>
              <a:gd name="T64" fmla="*/ 85725 w 25"/>
              <a:gd name="T65" fmla="*/ 179155 h 116"/>
              <a:gd name="T66" fmla="*/ 85725 w 25"/>
              <a:gd name="T67" fmla="*/ 179155 h 116"/>
              <a:gd name="T68" fmla="*/ 85725 w 25"/>
              <a:gd name="T69" fmla="*/ 179155 h 116"/>
              <a:gd name="T70" fmla="*/ 85725 w 25"/>
              <a:gd name="T71" fmla="*/ 175775 h 116"/>
              <a:gd name="T72" fmla="*/ 78867 w 25"/>
              <a:gd name="T73" fmla="*/ 131831 h 116"/>
              <a:gd name="T74" fmla="*/ 78867 w 25"/>
              <a:gd name="T75" fmla="*/ 131831 h 116"/>
              <a:gd name="T76" fmla="*/ 78867 w 25"/>
              <a:gd name="T77" fmla="*/ 128451 h 116"/>
              <a:gd name="T78" fmla="*/ 78867 w 25"/>
              <a:gd name="T79" fmla="*/ 128451 h 116"/>
              <a:gd name="T80" fmla="*/ 78867 w 25"/>
              <a:gd name="T81" fmla="*/ 128451 h 116"/>
              <a:gd name="T82" fmla="*/ 78867 w 25"/>
              <a:gd name="T83" fmla="*/ 128451 h 116"/>
              <a:gd name="T84" fmla="*/ 78867 w 25"/>
              <a:gd name="T85" fmla="*/ 128451 h 116"/>
              <a:gd name="T86" fmla="*/ 78867 w 25"/>
              <a:gd name="T87" fmla="*/ 128451 h 116"/>
              <a:gd name="T88" fmla="*/ 78867 w 25"/>
              <a:gd name="T89" fmla="*/ 125071 h 116"/>
              <a:gd name="T90" fmla="*/ 78867 w 25"/>
              <a:gd name="T91" fmla="*/ 125071 h 116"/>
              <a:gd name="T92" fmla="*/ 78867 w 25"/>
              <a:gd name="T93" fmla="*/ 125071 h 116"/>
              <a:gd name="T94" fmla="*/ 0 w 25"/>
              <a:gd name="T95" fmla="*/ 0 h 116"/>
              <a:gd name="T96" fmla="*/ 78867 w 25"/>
              <a:gd name="T97" fmla="*/ 125071 h 11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5" h="116">
                <a:moveTo>
                  <a:pt x="20" y="86"/>
                </a:moveTo>
                <a:cubicBezTo>
                  <a:pt x="16" y="97"/>
                  <a:pt x="9" y="107"/>
                  <a:pt x="1" y="116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16"/>
                  <a:pt x="0" y="116"/>
                  <a:pt x="0" y="116"/>
                </a:cubicBezTo>
                <a:cubicBezTo>
                  <a:pt x="7" y="110"/>
                  <a:pt x="12" y="103"/>
                  <a:pt x="16" y="95"/>
                </a:cubicBezTo>
                <a:cubicBezTo>
                  <a:pt x="18" y="92"/>
                  <a:pt x="19" y="89"/>
                  <a:pt x="20" y="86"/>
                </a:cubicBezTo>
                <a:moveTo>
                  <a:pt x="25" y="58"/>
                </a:moveTo>
                <a:cubicBezTo>
                  <a:pt x="25" y="58"/>
                  <a:pt x="25" y="58"/>
                  <a:pt x="25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5" y="58"/>
                  <a:pt x="25" y="58"/>
                  <a:pt x="25" y="58"/>
                </a:cubicBezTo>
                <a:moveTo>
                  <a:pt x="25" y="58"/>
                </a:moveTo>
                <a:cubicBezTo>
                  <a:pt x="25" y="58"/>
                  <a:pt x="25" y="58"/>
                  <a:pt x="25" y="58"/>
                </a:cubicBezTo>
                <a:cubicBezTo>
                  <a:pt x="25" y="58"/>
                  <a:pt x="25" y="58"/>
                  <a:pt x="25" y="58"/>
                </a:cubicBezTo>
                <a:moveTo>
                  <a:pt x="25" y="57"/>
                </a:moveTo>
                <a:cubicBezTo>
                  <a:pt x="25" y="57"/>
                  <a:pt x="25" y="57"/>
                  <a:pt x="25" y="57"/>
                </a:cubicBezTo>
                <a:cubicBezTo>
                  <a:pt x="25" y="57"/>
                  <a:pt x="25" y="57"/>
                  <a:pt x="25" y="57"/>
                </a:cubicBezTo>
                <a:moveTo>
                  <a:pt x="25" y="57"/>
                </a:moveTo>
                <a:cubicBezTo>
                  <a:pt x="25" y="57"/>
                  <a:pt x="25" y="57"/>
                  <a:pt x="25" y="57"/>
                </a:cubicBezTo>
                <a:cubicBezTo>
                  <a:pt x="25" y="57"/>
                  <a:pt x="25" y="57"/>
                  <a:pt x="25" y="57"/>
                </a:cubicBezTo>
                <a:moveTo>
                  <a:pt x="25" y="57"/>
                </a:moveTo>
                <a:cubicBezTo>
                  <a:pt x="25" y="57"/>
                  <a:pt x="25" y="57"/>
                  <a:pt x="25" y="57"/>
                </a:cubicBezTo>
                <a:cubicBezTo>
                  <a:pt x="25" y="57"/>
                  <a:pt x="25" y="57"/>
                  <a:pt x="25" y="57"/>
                </a:cubicBezTo>
                <a:moveTo>
                  <a:pt x="25" y="56"/>
                </a:moveTo>
                <a:cubicBezTo>
                  <a:pt x="25" y="57"/>
                  <a:pt x="25" y="57"/>
                  <a:pt x="25" y="57"/>
                </a:cubicBezTo>
                <a:cubicBezTo>
                  <a:pt x="25" y="57"/>
                  <a:pt x="25" y="57"/>
                  <a:pt x="25" y="56"/>
                </a:cubicBezTo>
                <a:moveTo>
                  <a:pt x="25" y="56"/>
                </a:moveTo>
                <a:cubicBezTo>
                  <a:pt x="25" y="56"/>
                  <a:pt x="25" y="56"/>
                  <a:pt x="25" y="56"/>
                </a:cubicBezTo>
                <a:cubicBezTo>
                  <a:pt x="25" y="56"/>
                  <a:pt x="25" y="56"/>
                  <a:pt x="25" y="56"/>
                </a:cubicBezTo>
                <a:moveTo>
                  <a:pt x="25" y="56"/>
                </a:moveTo>
                <a:cubicBezTo>
                  <a:pt x="25" y="56"/>
                  <a:pt x="25" y="56"/>
                  <a:pt x="25" y="56"/>
                </a:cubicBezTo>
                <a:cubicBezTo>
                  <a:pt x="25" y="56"/>
                  <a:pt x="25" y="56"/>
                  <a:pt x="25" y="56"/>
                </a:cubicBezTo>
                <a:moveTo>
                  <a:pt x="25" y="56"/>
                </a:moveTo>
                <a:cubicBezTo>
                  <a:pt x="25" y="56"/>
                  <a:pt x="25" y="56"/>
                  <a:pt x="25" y="56"/>
                </a:cubicBezTo>
                <a:cubicBezTo>
                  <a:pt x="25" y="56"/>
                  <a:pt x="25" y="56"/>
                  <a:pt x="25" y="56"/>
                </a:cubicBezTo>
                <a:moveTo>
                  <a:pt x="25" y="55"/>
                </a:moveTo>
                <a:cubicBezTo>
                  <a:pt x="25" y="55"/>
                  <a:pt x="25" y="56"/>
                  <a:pt x="25" y="56"/>
                </a:cubicBezTo>
                <a:cubicBezTo>
                  <a:pt x="25" y="56"/>
                  <a:pt x="25" y="55"/>
                  <a:pt x="25" y="55"/>
                </a:cubicBezTo>
                <a:moveTo>
                  <a:pt x="25" y="55"/>
                </a:moveTo>
                <a:cubicBezTo>
                  <a:pt x="25" y="55"/>
                  <a:pt x="25" y="55"/>
                  <a:pt x="25" y="55"/>
                </a:cubicBezTo>
                <a:cubicBezTo>
                  <a:pt x="25" y="55"/>
                  <a:pt x="25" y="55"/>
                  <a:pt x="25" y="55"/>
                </a:cubicBezTo>
                <a:moveTo>
                  <a:pt x="25" y="55"/>
                </a:moveTo>
                <a:cubicBezTo>
                  <a:pt x="25" y="55"/>
                  <a:pt x="25" y="55"/>
                  <a:pt x="25" y="55"/>
                </a:cubicBezTo>
                <a:cubicBezTo>
                  <a:pt x="25" y="55"/>
                  <a:pt x="25" y="55"/>
                  <a:pt x="25" y="55"/>
                </a:cubicBezTo>
                <a:moveTo>
                  <a:pt x="25" y="55"/>
                </a:moveTo>
                <a:cubicBezTo>
                  <a:pt x="25" y="55"/>
                  <a:pt x="25" y="55"/>
                  <a:pt x="25" y="55"/>
                </a:cubicBezTo>
                <a:cubicBezTo>
                  <a:pt x="25" y="55"/>
                  <a:pt x="25" y="55"/>
                  <a:pt x="25" y="55"/>
                </a:cubicBezTo>
                <a:moveTo>
                  <a:pt x="25" y="54"/>
                </a:moveTo>
                <a:cubicBezTo>
                  <a:pt x="25" y="54"/>
                  <a:pt x="25" y="54"/>
                  <a:pt x="25" y="55"/>
                </a:cubicBezTo>
                <a:cubicBezTo>
                  <a:pt x="25" y="54"/>
                  <a:pt x="25" y="54"/>
                  <a:pt x="25" y="54"/>
                </a:cubicBezTo>
                <a:moveTo>
                  <a:pt x="25" y="54"/>
                </a:moveTo>
                <a:cubicBezTo>
                  <a:pt x="25" y="54"/>
                  <a:pt x="25" y="54"/>
                  <a:pt x="25" y="54"/>
                </a:cubicBezTo>
                <a:cubicBezTo>
                  <a:pt x="25" y="54"/>
                  <a:pt x="25" y="54"/>
                  <a:pt x="25" y="54"/>
                </a:cubicBezTo>
                <a:moveTo>
                  <a:pt x="25" y="54"/>
                </a:moveTo>
                <a:cubicBezTo>
                  <a:pt x="25" y="54"/>
                  <a:pt x="25" y="54"/>
                  <a:pt x="25" y="54"/>
                </a:cubicBezTo>
                <a:cubicBezTo>
                  <a:pt x="25" y="54"/>
                  <a:pt x="25" y="54"/>
                  <a:pt x="25" y="54"/>
                </a:cubicBezTo>
                <a:moveTo>
                  <a:pt x="25" y="54"/>
                </a:moveTo>
                <a:cubicBezTo>
                  <a:pt x="25" y="54"/>
                  <a:pt x="25" y="54"/>
                  <a:pt x="25" y="54"/>
                </a:cubicBezTo>
                <a:cubicBezTo>
                  <a:pt x="25" y="54"/>
                  <a:pt x="25" y="54"/>
                  <a:pt x="25" y="54"/>
                </a:cubicBezTo>
                <a:moveTo>
                  <a:pt x="25" y="53"/>
                </a:moveTo>
                <a:cubicBezTo>
                  <a:pt x="25" y="53"/>
                  <a:pt x="25" y="53"/>
                  <a:pt x="25" y="53"/>
                </a:cubicBezTo>
                <a:cubicBezTo>
                  <a:pt x="25" y="53"/>
                  <a:pt x="25" y="53"/>
                  <a:pt x="25" y="53"/>
                </a:cubicBezTo>
                <a:moveTo>
                  <a:pt x="25" y="53"/>
                </a:moveTo>
                <a:cubicBezTo>
                  <a:pt x="25" y="53"/>
                  <a:pt x="25" y="53"/>
                  <a:pt x="25" y="53"/>
                </a:cubicBezTo>
                <a:cubicBezTo>
                  <a:pt x="25" y="53"/>
                  <a:pt x="25" y="53"/>
                  <a:pt x="25" y="53"/>
                </a:cubicBezTo>
                <a:moveTo>
                  <a:pt x="25" y="53"/>
                </a:moveTo>
                <a:cubicBezTo>
                  <a:pt x="25" y="53"/>
                  <a:pt x="25" y="53"/>
                  <a:pt x="25" y="53"/>
                </a:cubicBezTo>
                <a:cubicBezTo>
                  <a:pt x="25" y="53"/>
                  <a:pt x="25" y="53"/>
                  <a:pt x="25" y="53"/>
                </a:cubicBezTo>
                <a:moveTo>
                  <a:pt x="25" y="53"/>
                </a:moveTo>
                <a:cubicBezTo>
                  <a:pt x="25" y="53"/>
                  <a:pt x="25" y="53"/>
                  <a:pt x="25" y="53"/>
                </a:cubicBezTo>
                <a:cubicBezTo>
                  <a:pt x="25" y="53"/>
                  <a:pt x="25" y="53"/>
                  <a:pt x="25" y="53"/>
                </a:cubicBezTo>
                <a:moveTo>
                  <a:pt x="25" y="52"/>
                </a:moveTo>
                <a:cubicBezTo>
                  <a:pt x="25" y="52"/>
                  <a:pt x="25" y="52"/>
                  <a:pt x="25" y="52"/>
                </a:cubicBezTo>
                <a:cubicBezTo>
                  <a:pt x="25" y="52"/>
                  <a:pt x="25" y="52"/>
                  <a:pt x="25" y="52"/>
                </a:cubicBezTo>
                <a:moveTo>
                  <a:pt x="23" y="39"/>
                </a:moveTo>
                <a:cubicBezTo>
                  <a:pt x="23" y="39"/>
                  <a:pt x="23" y="39"/>
                  <a:pt x="23" y="39"/>
                </a:cubicBezTo>
                <a:cubicBezTo>
                  <a:pt x="23" y="39"/>
                  <a:pt x="23" y="39"/>
                  <a:pt x="23" y="39"/>
                </a:cubicBezTo>
                <a:moveTo>
                  <a:pt x="23" y="38"/>
                </a:moveTo>
                <a:cubicBezTo>
                  <a:pt x="23" y="38"/>
                  <a:pt x="23" y="38"/>
                  <a:pt x="23" y="38"/>
                </a:cubicBezTo>
                <a:cubicBezTo>
                  <a:pt x="23" y="38"/>
                  <a:pt x="23" y="38"/>
                  <a:pt x="23" y="38"/>
                </a:cubicBezTo>
                <a:moveTo>
                  <a:pt x="23" y="38"/>
                </a:moveTo>
                <a:cubicBezTo>
                  <a:pt x="23" y="38"/>
                  <a:pt x="23" y="38"/>
                  <a:pt x="23" y="38"/>
                </a:cubicBezTo>
                <a:cubicBezTo>
                  <a:pt x="23" y="38"/>
                  <a:pt x="23" y="38"/>
                  <a:pt x="23" y="38"/>
                </a:cubicBezTo>
                <a:moveTo>
                  <a:pt x="23" y="38"/>
                </a:moveTo>
                <a:cubicBezTo>
                  <a:pt x="23" y="38"/>
                  <a:pt x="23" y="38"/>
                  <a:pt x="23" y="38"/>
                </a:cubicBezTo>
                <a:cubicBezTo>
                  <a:pt x="23" y="38"/>
                  <a:pt x="23" y="38"/>
                  <a:pt x="23" y="38"/>
                </a:cubicBezTo>
                <a:moveTo>
                  <a:pt x="23" y="38"/>
                </a:moveTo>
                <a:cubicBezTo>
                  <a:pt x="23" y="38"/>
                  <a:pt x="23" y="38"/>
                  <a:pt x="23" y="38"/>
                </a:cubicBezTo>
                <a:cubicBezTo>
                  <a:pt x="23" y="38"/>
                  <a:pt x="23" y="38"/>
                  <a:pt x="23" y="38"/>
                </a:cubicBezTo>
                <a:moveTo>
                  <a:pt x="23" y="37"/>
                </a:moveTo>
                <a:cubicBezTo>
                  <a:pt x="23" y="37"/>
                  <a:pt x="23" y="37"/>
                  <a:pt x="23" y="37"/>
                </a:cubicBezTo>
                <a:cubicBezTo>
                  <a:pt x="23" y="37"/>
                  <a:pt x="23" y="37"/>
                  <a:pt x="23" y="37"/>
                </a:cubicBezTo>
                <a:moveTo>
                  <a:pt x="23" y="37"/>
                </a:moveTo>
                <a:cubicBezTo>
                  <a:pt x="23" y="37"/>
                  <a:pt x="23" y="37"/>
                  <a:pt x="23" y="37"/>
                </a:cubicBezTo>
                <a:cubicBezTo>
                  <a:pt x="23" y="37"/>
                  <a:pt x="23" y="37"/>
                  <a:pt x="23" y="37"/>
                </a:cubicBezTo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11" y="10"/>
                  <a:pt x="19" y="23"/>
                  <a:pt x="23" y="37"/>
                </a:cubicBezTo>
                <a:cubicBezTo>
                  <a:pt x="19" y="23"/>
                  <a:pt x="11" y="10"/>
                  <a:pt x="0" y="0"/>
                </a:cubicBezTo>
              </a:path>
            </a:pathLst>
          </a:custGeom>
          <a:solidFill>
            <a:srgbClr val="CFA4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Freeform 10"/>
          <p:cNvSpPr/>
          <p:nvPr/>
        </p:nvSpPr>
        <p:spPr bwMode="auto">
          <a:xfrm>
            <a:off x="5337175" y="2032000"/>
            <a:ext cx="269875" cy="265113"/>
          </a:xfrm>
          <a:custGeom>
            <a:avLst/>
            <a:gdLst>
              <a:gd name="T0" fmla="*/ 0 w 170"/>
              <a:gd name="T1" fmla="*/ 0 h 167"/>
              <a:gd name="T2" fmla="*/ 0 w 170"/>
              <a:gd name="T3" fmla="*/ 0 h 167"/>
              <a:gd name="T4" fmla="*/ 269875 w 170"/>
              <a:gd name="T5" fmla="*/ 265113 h 167"/>
              <a:gd name="T6" fmla="*/ 269875 w 170"/>
              <a:gd name="T7" fmla="*/ 265113 h 167"/>
              <a:gd name="T8" fmla="*/ 0 w 170"/>
              <a:gd name="T9" fmla="*/ 0 h 1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0" h="167">
                <a:moveTo>
                  <a:pt x="0" y="0"/>
                </a:moveTo>
                <a:lnTo>
                  <a:pt x="0" y="0"/>
                </a:lnTo>
                <a:lnTo>
                  <a:pt x="170" y="167"/>
                </a:lnTo>
                <a:lnTo>
                  <a:pt x="0" y="0"/>
                </a:lnTo>
                <a:close/>
              </a:path>
            </a:pathLst>
          </a:custGeom>
          <a:solidFill>
            <a:srgbClr val="E4B5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reeform 11"/>
          <p:cNvSpPr/>
          <p:nvPr/>
        </p:nvSpPr>
        <p:spPr bwMode="auto">
          <a:xfrm>
            <a:off x="5337175" y="2032000"/>
            <a:ext cx="269875" cy="265113"/>
          </a:xfrm>
          <a:custGeom>
            <a:avLst/>
            <a:gdLst>
              <a:gd name="T0" fmla="*/ 0 w 170"/>
              <a:gd name="T1" fmla="*/ 0 h 167"/>
              <a:gd name="T2" fmla="*/ 0 w 170"/>
              <a:gd name="T3" fmla="*/ 0 h 167"/>
              <a:gd name="T4" fmla="*/ 269875 w 170"/>
              <a:gd name="T5" fmla="*/ 265113 h 167"/>
              <a:gd name="T6" fmla="*/ 269875 w 170"/>
              <a:gd name="T7" fmla="*/ 265113 h 167"/>
              <a:gd name="T8" fmla="*/ 0 w 170"/>
              <a:gd name="T9" fmla="*/ 0 h 1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0" h="167">
                <a:moveTo>
                  <a:pt x="0" y="0"/>
                </a:moveTo>
                <a:lnTo>
                  <a:pt x="0" y="0"/>
                </a:lnTo>
                <a:lnTo>
                  <a:pt x="170" y="167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Freeform 13"/>
          <p:cNvSpPr/>
          <p:nvPr/>
        </p:nvSpPr>
        <p:spPr bwMode="auto">
          <a:xfrm>
            <a:off x="5607050" y="2085975"/>
            <a:ext cx="212725" cy="211138"/>
          </a:xfrm>
          <a:custGeom>
            <a:avLst/>
            <a:gdLst>
              <a:gd name="T0" fmla="*/ 212725 w 63"/>
              <a:gd name="T1" fmla="*/ 0 h 63"/>
              <a:gd name="T2" fmla="*/ 209348 w 63"/>
              <a:gd name="T3" fmla="*/ 6703 h 63"/>
              <a:gd name="T4" fmla="*/ 168829 w 63"/>
              <a:gd name="T5" fmla="*/ 43568 h 63"/>
              <a:gd name="T6" fmla="*/ 0 w 63"/>
              <a:gd name="T7" fmla="*/ 211138 h 63"/>
              <a:gd name="T8" fmla="*/ 0 w 63"/>
              <a:gd name="T9" fmla="*/ 211138 h 63"/>
              <a:gd name="T10" fmla="*/ 168829 w 63"/>
              <a:gd name="T11" fmla="*/ 43568 h 63"/>
              <a:gd name="T12" fmla="*/ 209348 w 63"/>
              <a:gd name="T13" fmla="*/ 3351 h 63"/>
              <a:gd name="T14" fmla="*/ 212725 w 63"/>
              <a:gd name="T15" fmla="*/ 0 h 6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3" h="63">
                <a:moveTo>
                  <a:pt x="63" y="0"/>
                </a:moveTo>
                <a:cubicBezTo>
                  <a:pt x="63" y="1"/>
                  <a:pt x="62" y="1"/>
                  <a:pt x="62" y="2"/>
                </a:cubicBezTo>
                <a:cubicBezTo>
                  <a:pt x="50" y="13"/>
                  <a:pt x="50" y="13"/>
                  <a:pt x="50" y="1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50" y="13"/>
                  <a:pt x="50" y="13"/>
                  <a:pt x="50" y="13"/>
                </a:cubicBezTo>
                <a:cubicBezTo>
                  <a:pt x="62" y="1"/>
                  <a:pt x="62" y="1"/>
                  <a:pt x="62" y="1"/>
                </a:cubicBezTo>
                <a:cubicBezTo>
                  <a:pt x="62" y="1"/>
                  <a:pt x="63" y="1"/>
                  <a:pt x="63" y="0"/>
                </a:cubicBezTo>
              </a:path>
            </a:pathLst>
          </a:custGeom>
          <a:solidFill>
            <a:srgbClr val="BD96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Freeform 14"/>
          <p:cNvSpPr/>
          <p:nvPr/>
        </p:nvSpPr>
        <p:spPr bwMode="auto">
          <a:xfrm>
            <a:off x="5337175" y="2297113"/>
            <a:ext cx="269875" cy="266700"/>
          </a:xfrm>
          <a:custGeom>
            <a:avLst/>
            <a:gdLst>
              <a:gd name="T0" fmla="*/ 269875 w 170"/>
              <a:gd name="T1" fmla="*/ 0 h 168"/>
              <a:gd name="T2" fmla="*/ 269875 w 170"/>
              <a:gd name="T3" fmla="*/ 0 h 168"/>
              <a:gd name="T4" fmla="*/ 0 w 170"/>
              <a:gd name="T5" fmla="*/ 266700 h 168"/>
              <a:gd name="T6" fmla="*/ 0 w 170"/>
              <a:gd name="T7" fmla="*/ 266700 h 168"/>
              <a:gd name="T8" fmla="*/ 269875 w 170"/>
              <a:gd name="T9" fmla="*/ 0 h 168"/>
              <a:gd name="T10" fmla="*/ 269875 w 170"/>
              <a:gd name="T11" fmla="*/ 0 h 1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70" h="168">
                <a:moveTo>
                  <a:pt x="170" y="0"/>
                </a:moveTo>
                <a:lnTo>
                  <a:pt x="170" y="0"/>
                </a:lnTo>
                <a:lnTo>
                  <a:pt x="0" y="168"/>
                </a:lnTo>
                <a:lnTo>
                  <a:pt x="170" y="0"/>
                </a:lnTo>
                <a:close/>
              </a:path>
            </a:pathLst>
          </a:custGeom>
          <a:solidFill>
            <a:srgbClr val="E4B5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Freeform 15"/>
          <p:cNvSpPr/>
          <p:nvPr/>
        </p:nvSpPr>
        <p:spPr bwMode="auto">
          <a:xfrm>
            <a:off x="5337175" y="2297113"/>
            <a:ext cx="269875" cy="266700"/>
          </a:xfrm>
          <a:custGeom>
            <a:avLst/>
            <a:gdLst>
              <a:gd name="T0" fmla="*/ 269875 w 170"/>
              <a:gd name="T1" fmla="*/ 0 h 168"/>
              <a:gd name="T2" fmla="*/ 269875 w 170"/>
              <a:gd name="T3" fmla="*/ 0 h 168"/>
              <a:gd name="T4" fmla="*/ 0 w 170"/>
              <a:gd name="T5" fmla="*/ 266700 h 168"/>
              <a:gd name="T6" fmla="*/ 0 w 170"/>
              <a:gd name="T7" fmla="*/ 266700 h 168"/>
              <a:gd name="T8" fmla="*/ 269875 w 170"/>
              <a:gd name="T9" fmla="*/ 0 h 168"/>
              <a:gd name="T10" fmla="*/ 269875 w 170"/>
              <a:gd name="T11" fmla="*/ 0 h 1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70" h="168">
                <a:moveTo>
                  <a:pt x="170" y="0"/>
                </a:moveTo>
                <a:lnTo>
                  <a:pt x="170" y="0"/>
                </a:lnTo>
                <a:lnTo>
                  <a:pt x="0" y="168"/>
                </a:lnTo>
                <a:lnTo>
                  <a:pt x="17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Freeform 17"/>
          <p:cNvSpPr>
            <a:spLocks noEditPoints="1"/>
          </p:cNvSpPr>
          <p:nvPr/>
        </p:nvSpPr>
        <p:spPr bwMode="auto">
          <a:xfrm>
            <a:off x="5703888" y="2392363"/>
            <a:ext cx="280987" cy="171450"/>
          </a:xfrm>
          <a:custGeom>
            <a:avLst/>
            <a:gdLst>
              <a:gd name="T0" fmla="*/ 280988 w 83"/>
              <a:gd name="T1" fmla="*/ 171450 h 51"/>
              <a:gd name="T2" fmla="*/ 280988 w 83"/>
              <a:gd name="T3" fmla="*/ 171450 h 51"/>
              <a:gd name="T4" fmla="*/ 280988 w 83"/>
              <a:gd name="T5" fmla="*/ 171450 h 51"/>
              <a:gd name="T6" fmla="*/ 0 w 83"/>
              <a:gd name="T7" fmla="*/ 0 h 51"/>
              <a:gd name="T8" fmla="*/ 71093 w 83"/>
              <a:gd name="T9" fmla="*/ 73959 h 51"/>
              <a:gd name="T10" fmla="*/ 111718 w 83"/>
              <a:gd name="T11" fmla="*/ 114300 h 51"/>
              <a:gd name="T12" fmla="*/ 148957 w 83"/>
              <a:gd name="T13" fmla="*/ 137832 h 51"/>
              <a:gd name="T14" fmla="*/ 111718 w 83"/>
              <a:gd name="T15" fmla="*/ 114300 h 51"/>
              <a:gd name="T16" fmla="*/ 71093 w 83"/>
              <a:gd name="T17" fmla="*/ 73959 h 51"/>
              <a:gd name="T18" fmla="*/ 0 w 83"/>
              <a:gd name="T19" fmla="*/ 0 h 5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3" h="51">
                <a:moveTo>
                  <a:pt x="83" y="51"/>
                </a:moveTo>
                <a:cubicBezTo>
                  <a:pt x="83" y="51"/>
                  <a:pt x="83" y="51"/>
                  <a:pt x="83" y="51"/>
                </a:cubicBezTo>
                <a:cubicBezTo>
                  <a:pt x="83" y="51"/>
                  <a:pt x="83" y="51"/>
                  <a:pt x="83" y="51"/>
                </a:cubicBezTo>
                <a:moveTo>
                  <a:pt x="0" y="0"/>
                </a:moveTo>
                <a:cubicBezTo>
                  <a:pt x="21" y="22"/>
                  <a:pt x="21" y="22"/>
                  <a:pt x="21" y="22"/>
                </a:cubicBezTo>
                <a:cubicBezTo>
                  <a:pt x="33" y="34"/>
                  <a:pt x="33" y="34"/>
                  <a:pt x="33" y="34"/>
                </a:cubicBezTo>
                <a:cubicBezTo>
                  <a:pt x="36" y="37"/>
                  <a:pt x="40" y="39"/>
                  <a:pt x="44" y="41"/>
                </a:cubicBezTo>
                <a:cubicBezTo>
                  <a:pt x="40" y="39"/>
                  <a:pt x="36" y="37"/>
                  <a:pt x="33" y="34"/>
                </a:cubicBezTo>
                <a:cubicBezTo>
                  <a:pt x="21" y="22"/>
                  <a:pt x="21" y="22"/>
                  <a:pt x="21" y="22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BD96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Freeform 20"/>
          <p:cNvSpPr>
            <a:spLocks noEditPoints="1"/>
          </p:cNvSpPr>
          <p:nvPr/>
        </p:nvSpPr>
        <p:spPr bwMode="auto">
          <a:xfrm>
            <a:off x="6165850" y="4102100"/>
            <a:ext cx="85725" cy="393700"/>
          </a:xfrm>
          <a:custGeom>
            <a:avLst/>
            <a:gdLst>
              <a:gd name="T0" fmla="*/ 0 w 25"/>
              <a:gd name="T1" fmla="*/ 390335 h 117"/>
              <a:gd name="T2" fmla="*/ 58293 w 25"/>
              <a:gd name="T3" fmla="*/ 319671 h 117"/>
              <a:gd name="T4" fmla="*/ 58293 w 25"/>
              <a:gd name="T5" fmla="*/ 319671 h 117"/>
              <a:gd name="T6" fmla="*/ 0 w 25"/>
              <a:gd name="T7" fmla="*/ 0 h 117"/>
              <a:gd name="T8" fmla="*/ 78867 w 25"/>
              <a:gd name="T9" fmla="*/ 124503 h 117"/>
              <a:gd name="T10" fmla="*/ 78867 w 25"/>
              <a:gd name="T11" fmla="*/ 127868 h 117"/>
              <a:gd name="T12" fmla="*/ 78867 w 25"/>
              <a:gd name="T13" fmla="*/ 127868 h 117"/>
              <a:gd name="T14" fmla="*/ 78867 w 25"/>
              <a:gd name="T15" fmla="*/ 127868 h 117"/>
              <a:gd name="T16" fmla="*/ 78867 w 25"/>
              <a:gd name="T17" fmla="*/ 127868 h 117"/>
              <a:gd name="T18" fmla="*/ 78867 w 25"/>
              <a:gd name="T19" fmla="*/ 131233 h 117"/>
              <a:gd name="T20" fmla="*/ 78867 w 25"/>
              <a:gd name="T21" fmla="*/ 131233 h 117"/>
              <a:gd name="T22" fmla="*/ 78867 w 25"/>
              <a:gd name="T23" fmla="*/ 131233 h 117"/>
              <a:gd name="T24" fmla="*/ 85725 w 25"/>
              <a:gd name="T25" fmla="*/ 178343 h 117"/>
              <a:gd name="T26" fmla="*/ 85725 w 25"/>
              <a:gd name="T27" fmla="*/ 178343 h 117"/>
              <a:gd name="T28" fmla="*/ 85725 w 25"/>
              <a:gd name="T29" fmla="*/ 178343 h 117"/>
              <a:gd name="T30" fmla="*/ 85725 w 25"/>
              <a:gd name="T31" fmla="*/ 181708 h 117"/>
              <a:gd name="T32" fmla="*/ 85725 w 25"/>
              <a:gd name="T33" fmla="*/ 181708 h 117"/>
              <a:gd name="T34" fmla="*/ 85725 w 25"/>
              <a:gd name="T35" fmla="*/ 181708 h 117"/>
              <a:gd name="T36" fmla="*/ 85725 w 25"/>
              <a:gd name="T37" fmla="*/ 181708 h 117"/>
              <a:gd name="T38" fmla="*/ 85725 w 25"/>
              <a:gd name="T39" fmla="*/ 185073 h 117"/>
              <a:gd name="T40" fmla="*/ 85725 w 25"/>
              <a:gd name="T41" fmla="*/ 185073 h 117"/>
              <a:gd name="T42" fmla="*/ 85725 w 25"/>
              <a:gd name="T43" fmla="*/ 185073 h 117"/>
              <a:gd name="T44" fmla="*/ 85725 w 25"/>
              <a:gd name="T45" fmla="*/ 185073 h 117"/>
              <a:gd name="T46" fmla="*/ 85725 w 25"/>
              <a:gd name="T47" fmla="*/ 188438 h 117"/>
              <a:gd name="T48" fmla="*/ 85725 w 25"/>
              <a:gd name="T49" fmla="*/ 188438 h 117"/>
              <a:gd name="T50" fmla="*/ 85725 w 25"/>
              <a:gd name="T51" fmla="*/ 188438 h 117"/>
              <a:gd name="T52" fmla="*/ 85725 w 25"/>
              <a:gd name="T53" fmla="*/ 188438 h 117"/>
              <a:gd name="T54" fmla="*/ 85725 w 25"/>
              <a:gd name="T55" fmla="*/ 191803 h 117"/>
              <a:gd name="T56" fmla="*/ 85725 w 25"/>
              <a:gd name="T57" fmla="*/ 191803 h 117"/>
              <a:gd name="T58" fmla="*/ 85725 w 25"/>
              <a:gd name="T59" fmla="*/ 191803 h 117"/>
              <a:gd name="T60" fmla="*/ 85725 w 25"/>
              <a:gd name="T61" fmla="*/ 195168 h 117"/>
              <a:gd name="T62" fmla="*/ 85725 w 25"/>
              <a:gd name="T63" fmla="*/ 195168 h 117"/>
              <a:gd name="T64" fmla="*/ 85725 w 25"/>
              <a:gd name="T65" fmla="*/ 195168 h 117"/>
              <a:gd name="T66" fmla="*/ 85725 w 25"/>
              <a:gd name="T67" fmla="*/ 195168 h 117"/>
              <a:gd name="T68" fmla="*/ 0 w 25"/>
              <a:gd name="T69" fmla="*/ 0 h 117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25" h="117">
                <a:moveTo>
                  <a:pt x="17" y="95"/>
                </a:moveTo>
                <a:cubicBezTo>
                  <a:pt x="12" y="103"/>
                  <a:pt x="7" y="110"/>
                  <a:pt x="0" y="116"/>
                </a:cubicBezTo>
                <a:cubicBezTo>
                  <a:pt x="0" y="117"/>
                  <a:pt x="0" y="117"/>
                  <a:pt x="0" y="117"/>
                </a:cubicBezTo>
                <a:cubicBezTo>
                  <a:pt x="7" y="110"/>
                  <a:pt x="12" y="103"/>
                  <a:pt x="17" y="95"/>
                </a:cubicBezTo>
                <a:moveTo>
                  <a:pt x="17" y="95"/>
                </a:moveTo>
                <a:cubicBezTo>
                  <a:pt x="17" y="95"/>
                  <a:pt x="17" y="95"/>
                  <a:pt x="17" y="95"/>
                </a:cubicBezTo>
                <a:cubicBezTo>
                  <a:pt x="17" y="95"/>
                  <a:pt x="17" y="95"/>
                  <a:pt x="17" y="95"/>
                </a:cubicBezTo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11" y="10"/>
                  <a:pt x="19" y="23"/>
                  <a:pt x="23" y="37"/>
                </a:cubicBezTo>
                <a:cubicBezTo>
                  <a:pt x="23" y="37"/>
                  <a:pt x="23" y="37"/>
                  <a:pt x="23" y="38"/>
                </a:cubicBezTo>
                <a:cubicBezTo>
                  <a:pt x="23" y="38"/>
                  <a:pt x="23" y="38"/>
                  <a:pt x="23" y="38"/>
                </a:cubicBezTo>
                <a:cubicBezTo>
                  <a:pt x="23" y="38"/>
                  <a:pt x="23" y="38"/>
                  <a:pt x="23" y="38"/>
                </a:cubicBezTo>
                <a:cubicBezTo>
                  <a:pt x="23" y="38"/>
                  <a:pt x="23" y="38"/>
                  <a:pt x="23" y="38"/>
                </a:cubicBezTo>
                <a:cubicBezTo>
                  <a:pt x="23" y="38"/>
                  <a:pt x="23" y="38"/>
                  <a:pt x="23" y="38"/>
                </a:cubicBezTo>
                <a:cubicBezTo>
                  <a:pt x="23" y="38"/>
                  <a:pt x="23" y="38"/>
                  <a:pt x="23" y="38"/>
                </a:cubicBezTo>
                <a:cubicBezTo>
                  <a:pt x="23" y="38"/>
                  <a:pt x="23" y="38"/>
                  <a:pt x="23" y="38"/>
                </a:cubicBezTo>
                <a:cubicBezTo>
                  <a:pt x="23" y="38"/>
                  <a:pt x="23" y="38"/>
                  <a:pt x="23" y="38"/>
                </a:cubicBezTo>
                <a:cubicBezTo>
                  <a:pt x="23" y="38"/>
                  <a:pt x="23" y="38"/>
                  <a:pt x="23" y="39"/>
                </a:cubicBezTo>
                <a:cubicBezTo>
                  <a:pt x="23" y="39"/>
                  <a:pt x="23" y="39"/>
                  <a:pt x="23" y="39"/>
                </a:cubicBezTo>
                <a:cubicBezTo>
                  <a:pt x="23" y="39"/>
                  <a:pt x="23" y="39"/>
                  <a:pt x="23" y="39"/>
                </a:cubicBezTo>
                <a:cubicBezTo>
                  <a:pt x="23" y="39"/>
                  <a:pt x="23" y="39"/>
                  <a:pt x="23" y="39"/>
                </a:cubicBezTo>
                <a:cubicBezTo>
                  <a:pt x="23" y="39"/>
                  <a:pt x="23" y="39"/>
                  <a:pt x="23" y="39"/>
                </a:cubicBezTo>
                <a:cubicBezTo>
                  <a:pt x="23" y="39"/>
                  <a:pt x="23" y="39"/>
                  <a:pt x="23" y="39"/>
                </a:cubicBezTo>
                <a:cubicBezTo>
                  <a:pt x="24" y="44"/>
                  <a:pt x="25" y="48"/>
                  <a:pt x="25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25" y="53"/>
                  <a:pt x="25" y="53"/>
                  <a:pt x="25" y="54"/>
                </a:cubicBezTo>
                <a:cubicBezTo>
                  <a:pt x="25" y="54"/>
                  <a:pt x="25" y="54"/>
                  <a:pt x="25" y="54"/>
                </a:cubicBezTo>
                <a:cubicBezTo>
                  <a:pt x="25" y="54"/>
                  <a:pt x="25" y="54"/>
                  <a:pt x="25" y="54"/>
                </a:cubicBezTo>
                <a:cubicBezTo>
                  <a:pt x="25" y="54"/>
                  <a:pt x="25" y="54"/>
                  <a:pt x="25" y="54"/>
                </a:cubicBezTo>
                <a:cubicBezTo>
                  <a:pt x="25" y="54"/>
                  <a:pt x="25" y="54"/>
                  <a:pt x="25" y="54"/>
                </a:cubicBezTo>
                <a:cubicBezTo>
                  <a:pt x="25" y="54"/>
                  <a:pt x="25" y="54"/>
                  <a:pt x="25" y="54"/>
                </a:cubicBezTo>
                <a:cubicBezTo>
                  <a:pt x="25" y="54"/>
                  <a:pt x="25" y="54"/>
                  <a:pt x="25" y="54"/>
                </a:cubicBezTo>
                <a:cubicBezTo>
                  <a:pt x="25" y="54"/>
                  <a:pt x="25" y="54"/>
                  <a:pt x="25" y="54"/>
                </a:cubicBezTo>
                <a:cubicBezTo>
                  <a:pt x="25" y="54"/>
                  <a:pt x="25" y="54"/>
                  <a:pt x="25" y="55"/>
                </a:cubicBezTo>
                <a:cubicBezTo>
                  <a:pt x="25" y="55"/>
                  <a:pt x="25" y="55"/>
                  <a:pt x="25" y="55"/>
                </a:cubicBezTo>
                <a:cubicBezTo>
                  <a:pt x="25" y="55"/>
                  <a:pt x="25" y="55"/>
                  <a:pt x="25" y="55"/>
                </a:cubicBezTo>
                <a:cubicBezTo>
                  <a:pt x="25" y="55"/>
                  <a:pt x="25" y="55"/>
                  <a:pt x="25" y="55"/>
                </a:cubicBezTo>
                <a:cubicBezTo>
                  <a:pt x="25" y="55"/>
                  <a:pt x="25" y="55"/>
                  <a:pt x="25" y="55"/>
                </a:cubicBezTo>
                <a:cubicBezTo>
                  <a:pt x="25" y="55"/>
                  <a:pt x="25" y="55"/>
                  <a:pt x="25" y="55"/>
                </a:cubicBezTo>
                <a:cubicBezTo>
                  <a:pt x="25" y="55"/>
                  <a:pt x="25" y="55"/>
                  <a:pt x="25" y="55"/>
                </a:cubicBezTo>
                <a:cubicBezTo>
                  <a:pt x="25" y="55"/>
                  <a:pt x="25" y="55"/>
                  <a:pt x="25" y="55"/>
                </a:cubicBezTo>
                <a:cubicBezTo>
                  <a:pt x="25" y="55"/>
                  <a:pt x="25" y="56"/>
                  <a:pt x="25" y="56"/>
                </a:cubicBezTo>
                <a:cubicBezTo>
                  <a:pt x="25" y="56"/>
                  <a:pt x="25" y="56"/>
                  <a:pt x="25" y="56"/>
                </a:cubicBezTo>
                <a:cubicBezTo>
                  <a:pt x="25" y="56"/>
                  <a:pt x="25" y="56"/>
                  <a:pt x="25" y="56"/>
                </a:cubicBezTo>
                <a:cubicBezTo>
                  <a:pt x="25" y="56"/>
                  <a:pt x="25" y="56"/>
                  <a:pt x="25" y="56"/>
                </a:cubicBezTo>
                <a:cubicBezTo>
                  <a:pt x="25" y="56"/>
                  <a:pt x="25" y="56"/>
                  <a:pt x="25" y="56"/>
                </a:cubicBezTo>
                <a:cubicBezTo>
                  <a:pt x="25" y="56"/>
                  <a:pt x="25" y="56"/>
                  <a:pt x="25" y="56"/>
                </a:cubicBezTo>
                <a:cubicBezTo>
                  <a:pt x="25" y="56"/>
                  <a:pt x="25" y="56"/>
                  <a:pt x="25" y="56"/>
                </a:cubicBezTo>
                <a:cubicBezTo>
                  <a:pt x="25" y="56"/>
                  <a:pt x="25" y="56"/>
                  <a:pt x="25" y="56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57"/>
                  <a:pt x="25" y="57"/>
                  <a:pt x="25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5" y="35"/>
                  <a:pt x="16" y="15"/>
                  <a:pt x="0" y="0"/>
                </a:cubicBezTo>
              </a:path>
            </a:pathLst>
          </a:custGeom>
          <a:solidFill>
            <a:srgbClr val="D3D1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Freeform 21"/>
          <p:cNvSpPr>
            <a:spLocks noEditPoints="1"/>
          </p:cNvSpPr>
          <p:nvPr/>
        </p:nvSpPr>
        <p:spPr bwMode="auto">
          <a:xfrm>
            <a:off x="6165850" y="4102100"/>
            <a:ext cx="85725" cy="390525"/>
          </a:xfrm>
          <a:custGeom>
            <a:avLst/>
            <a:gdLst>
              <a:gd name="T0" fmla="*/ 3429 w 25"/>
              <a:gd name="T1" fmla="*/ 390525 h 116"/>
              <a:gd name="T2" fmla="*/ 0 w 25"/>
              <a:gd name="T3" fmla="*/ 390525 h 116"/>
              <a:gd name="T4" fmla="*/ 58293 w 25"/>
              <a:gd name="T5" fmla="*/ 319827 h 116"/>
              <a:gd name="T6" fmla="*/ 68580 w 25"/>
              <a:gd name="T7" fmla="*/ 289527 h 116"/>
              <a:gd name="T8" fmla="*/ 85725 w 25"/>
              <a:gd name="T9" fmla="*/ 195263 h 116"/>
              <a:gd name="T10" fmla="*/ 85725 w 25"/>
              <a:gd name="T11" fmla="*/ 195263 h 116"/>
              <a:gd name="T12" fmla="*/ 85725 w 25"/>
              <a:gd name="T13" fmla="*/ 195263 h 116"/>
              <a:gd name="T14" fmla="*/ 85725 w 25"/>
              <a:gd name="T15" fmla="*/ 195263 h 116"/>
              <a:gd name="T16" fmla="*/ 85725 w 25"/>
              <a:gd name="T17" fmla="*/ 195263 h 116"/>
              <a:gd name="T18" fmla="*/ 85725 w 25"/>
              <a:gd name="T19" fmla="*/ 195263 h 116"/>
              <a:gd name="T20" fmla="*/ 85725 w 25"/>
              <a:gd name="T21" fmla="*/ 191896 h 116"/>
              <a:gd name="T22" fmla="*/ 85725 w 25"/>
              <a:gd name="T23" fmla="*/ 191896 h 116"/>
              <a:gd name="T24" fmla="*/ 85725 w 25"/>
              <a:gd name="T25" fmla="*/ 191896 h 116"/>
              <a:gd name="T26" fmla="*/ 85725 w 25"/>
              <a:gd name="T27" fmla="*/ 191896 h 116"/>
              <a:gd name="T28" fmla="*/ 85725 w 25"/>
              <a:gd name="T29" fmla="*/ 191896 h 116"/>
              <a:gd name="T30" fmla="*/ 85725 w 25"/>
              <a:gd name="T31" fmla="*/ 188529 h 116"/>
              <a:gd name="T32" fmla="*/ 85725 w 25"/>
              <a:gd name="T33" fmla="*/ 188529 h 116"/>
              <a:gd name="T34" fmla="*/ 85725 w 25"/>
              <a:gd name="T35" fmla="*/ 188529 h 116"/>
              <a:gd name="T36" fmla="*/ 85725 w 25"/>
              <a:gd name="T37" fmla="*/ 188529 h 116"/>
              <a:gd name="T38" fmla="*/ 85725 w 25"/>
              <a:gd name="T39" fmla="*/ 188529 h 116"/>
              <a:gd name="T40" fmla="*/ 85725 w 25"/>
              <a:gd name="T41" fmla="*/ 188529 h 116"/>
              <a:gd name="T42" fmla="*/ 85725 w 25"/>
              <a:gd name="T43" fmla="*/ 185163 h 116"/>
              <a:gd name="T44" fmla="*/ 85725 w 25"/>
              <a:gd name="T45" fmla="*/ 185163 h 116"/>
              <a:gd name="T46" fmla="*/ 85725 w 25"/>
              <a:gd name="T47" fmla="*/ 185163 h 116"/>
              <a:gd name="T48" fmla="*/ 85725 w 25"/>
              <a:gd name="T49" fmla="*/ 185163 h 116"/>
              <a:gd name="T50" fmla="*/ 85725 w 25"/>
              <a:gd name="T51" fmla="*/ 185163 h 116"/>
              <a:gd name="T52" fmla="*/ 85725 w 25"/>
              <a:gd name="T53" fmla="*/ 185163 h 116"/>
              <a:gd name="T54" fmla="*/ 85725 w 25"/>
              <a:gd name="T55" fmla="*/ 181796 h 116"/>
              <a:gd name="T56" fmla="*/ 85725 w 25"/>
              <a:gd name="T57" fmla="*/ 181796 h 116"/>
              <a:gd name="T58" fmla="*/ 85725 w 25"/>
              <a:gd name="T59" fmla="*/ 181796 h 116"/>
              <a:gd name="T60" fmla="*/ 85725 w 25"/>
              <a:gd name="T61" fmla="*/ 181796 h 116"/>
              <a:gd name="T62" fmla="*/ 85725 w 25"/>
              <a:gd name="T63" fmla="*/ 181796 h 116"/>
              <a:gd name="T64" fmla="*/ 85725 w 25"/>
              <a:gd name="T65" fmla="*/ 181796 h 116"/>
              <a:gd name="T66" fmla="*/ 85725 w 25"/>
              <a:gd name="T67" fmla="*/ 178430 h 116"/>
              <a:gd name="T68" fmla="*/ 85725 w 25"/>
              <a:gd name="T69" fmla="*/ 178430 h 116"/>
              <a:gd name="T70" fmla="*/ 85725 w 25"/>
              <a:gd name="T71" fmla="*/ 178430 h 116"/>
              <a:gd name="T72" fmla="*/ 85725 w 25"/>
              <a:gd name="T73" fmla="*/ 178430 h 116"/>
              <a:gd name="T74" fmla="*/ 78867 w 25"/>
              <a:gd name="T75" fmla="*/ 131297 h 116"/>
              <a:gd name="T76" fmla="*/ 78867 w 25"/>
              <a:gd name="T77" fmla="*/ 131297 h 116"/>
              <a:gd name="T78" fmla="*/ 78867 w 25"/>
              <a:gd name="T79" fmla="*/ 131297 h 116"/>
              <a:gd name="T80" fmla="*/ 78867 w 25"/>
              <a:gd name="T81" fmla="*/ 131297 h 116"/>
              <a:gd name="T82" fmla="*/ 78867 w 25"/>
              <a:gd name="T83" fmla="*/ 131297 h 116"/>
              <a:gd name="T84" fmla="*/ 78867 w 25"/>
              <a:gd name="T85" fmla="*/ 127931 h 116"/>
              <a:gd name="T86" fmla="*/ 78867 w 25"/>
              <a:gd name="T87" fmla="*/ 127931 h 116"/>
              <a:gd name="T88" fmla="*/ 78867 w 25"/>
              <a:gd name="T89" fmla="*/ 127931 h 116"/>
              <a:gd name="T90" fmla="*/ 78867 w 25"/>
              <a:gd name="T91" fmla="*/ 127931 h 116"/>
              <a:gd name="T92" fmla="*/ 78867 w 25"/>
              <a:gd name="T93" fmla="*/ 127931 h 116"/>
              <a:gd name="T94" fmla="*/ 78867 w 25"/>
              <a:gd name="T95" fmla="*/ 127931 h 116"/>
              <a:gd name="T96" fmla="*/ 0 w 25"/>
              <a:gd name="T97" fmla="*/ 3367 h 116"/>
              <a:gd name="T98" fmla="*/ 78867 w 25"/>
              <a:gd name="T99" fmla="*/ 124564 h 11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25" h="116">
                <a:moveTo>
                  <a:pt x="20" y="86"/>
                </a:moveTo>
                <a:cubicBezTo>
                  <a:pt x="16" y="98"/>
                  <a:pt x="9" y="108"/>
                  <a:pt x="1" y="116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16"/>
                  <a:pt x="0" y="116"/>
                  <a:pt x="0" y="116"/>
                </a:cubicBezTo>
                <a:cubicBezTo>
                  <a:pt x="7" y="110"/>
                  <a:pt x="12" y="103"/>
                  <a:pt x="17" y="95"/>
                </a:cubicBezTo>
                <a:cubicBezTo>
                  <a:pt x="17" y="95"/>
                  <a:pt x="17" y="95"/>
                  <a:pt x="17" y="95"/>
                </a:cubicBezTo>
                <a:cubicBezTo>
                  <a:pt x="17" y="95"/>
                  <a:pt x="17" y="95"/>
                  <a:pt x="17" y="95"/>
                </a:cubicBezTo>
                <a:cubicBezTo>
                  <a:pt x="18" y="92"/>
                  <a:pt x="19" y="89"/>
                  <a:pt x="20" y="86"/>
                </a:cubicBezTo>
                <a:moveTo>
                  <a:pt x="25" y="58"/>
                </a:moveTo>
                <a:cubicBezTo>
                  <a:pt x="25" y="58"/>
                  <a:pt x="25" y="58"/>
                  <a:pt x="25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5" y="58"/>
                  <a:pt x="25" y="58"/>
                  <a:pt x="25" y="58"/>
                </a:cubicBezTo>
                <a:moveTo>
                  <a:pt x="25" y="58"/>
                </a:moveTo>
                <a:cubicBezTo>
                  <a:pt x="25" y="58"/>
                  <a:pt x="25" y="58"/>
                  <a:pt x="25" y="58"/>
                </a:cubicBezTo>
                <a:cubicBezTo>
                  <a:pt x="25" y="58"/>
                  <a:pt x="25" y="58"/>
                  <a:pt x="25" y="58"/>
                </a:cubicBezTo>
                <a:moveTo>
                  <a:pt x="25" y="58"/>
                </a:moveTo>
                <a:cubicBezTo>
                  <a:pt x="25" y="58"/>
                  <a:pt x="25" y="58"/>
                  <a:pt x="25" y="58"/>
                </a:cubicBezTo>
                <a:cubicBezTo>
                  <a:pt x="25" y="58"/>
                  <a:pt x="25" y="58"/>
                  <a:pt x="25" y="58"/>
                </a:cubicBezTo>
                <a:moveTo>
                  <a:pt x="25" y="57"/>
                </a:moveTo>
                <a:cubicBezTo>
                  <a:pt x="25" y="57"/>
                  <a:pt x="25" y="57"/>
                  <a:pt x="25" y="58"/>
                </a:cubicBezTo>
                <a:cubicBezTo>
                  <a:pt x="25" y="57"/>
                  <a:pt x="25" y="57"/>
                  <a:pt x="25" y="57"/>
                </a:cubicBezTo>
                <a:moveTo>
                  <a:pt x="25" y="57"/>
                </a:moveTo>
                <a:cubicBezTo>
                  <a:pt x="25" y="57"/>
                  <a:pt x="25" y="57"/>
                  <a:pt x="25" y="57"/>
                </a:cubicBezTo>
                <a:cubicBezTo>
                  <a:pt x="25" y="57"/>
                  <a:pt x="25" y="57"/>
                  <a:pt x="25" y="57"/>
                </a:cubicBezTo>
                <a:moveTo>
                  <a:pt x="25" y="57"/>
                </a:moveTo>
                <a:cubicBezTo>
                  <a:pt x="25" y="57"/>
                  <a:pt x="25" y="57"/>
                  <a:pt x="25" y="57"/>
                </a:cubicBezTo>
                <a:cubicBezTo>
                  <a:pt x="25" y="57"/>
                  <a:pt x="25" y="57"/>
                  <a:pt x="25" y="57"/>
                </a:cubicBezTo>
                <a:moveTo>
                  <a:pt x="25" y="57"/>
                </a:moveTo>
                <a:cubicBezTo>
                  <a:pt x="25" y="57"/>
                  <a:pt x="25" y="57"/>
                  <a:pt x="25" y="57"/>
                </a:cubicBezTo>
                <a:cubicBezTo>
                  <a:pt x="25" y="57"/>
                  <a:pt x="25" y="57"/>
                  <a:pt x="25" y="57"/>
                </a:cubicBezTo>
                <a:moveTo>
                  <a:pt x="25" y="56"/>
                </a:moveTo>
                <a:cubicBezTo>
                  <a:pt x="25" y="56"/>
                  <a:pt x="25" y="56"/>
                  <a:pt x="25" y="56"/>
                </a:cubicBezTo>
                <a:cubicBezTo>
                  <a:pt x="25" y="56"/>
                  <a:pt x="25" y="56"/>
                  <a:pt x="25" y="56"/>
                </a:cubicBezTo>
                <a:moveTo>
                  <a:pt x="25" y="56"/>
                </a:moveTo>
                <a:cubicBezTo>
                  <a:pt x="25" y="56"/>
                  <a:pt x="25" y="56"/>
                  <a:pt x="25" y="56"/>
                </a:cubicBezTo>
                <a:cubicBezTo>
                  <a:pt x="25" y="56"/>
                  <a:pt x="25" y="56"/>
                  <a:pt x="25" y="56"/>
                </a:cubicBezTo>
                <a:moveTo>
                  <a:pt x="25" y="56"/>
                </a:moveTo>
                <a:cubicBezTo>
                  <a:pt x="25" y="56"/>
                  <a:pt x="25" y="56"/>
                  <a:pt x="25" y="56"/>
                </a:cubicBezTo>
                <a:cubicBezTo>
                  <a:pt x="25" y="56"/>
                  <a:pt x="25" y="56"/>
                  <a:pt x="25" y="56"/>
                </a:cubicBezTo>
                <a:moveTo>
                  <a:pt x="25" y="56"/>
                </a:moveTo>
                <a:cubicBezTo>
                  <a:pt x="25" y="56"/>
                  <a:pt x="25" y="56"/>
                  <a:pt x="25" y="56"/>
                </a:cubicBezTo>
                <a:cubicBezTo>
                  <a:pt x="25" y="56"/>
                  <a:pt x="25" y="56"/>
                  <a:pt x="25" y="56"/>
                </a:cubicBezTo>
                <a:moveTo>
                  <a:pt x="25" y="55"/>
                </a:moveTo>
                <a:cubicBezTo>
                  <a:pt x="25" y="55"/>
                  <a:pt x="25" y="55"/>
                  <a:pt x="25" y="55"/>
                </a:cubicBezTo>
                <a:cubicBezTo>
                  <a:pt x="25" y="55"/>
                  <a:pt x="25" y="55"/>
                  <a:pt x="25" y="55"/>
                </a:cubicBezTo>
                <a:moveTo>
                  <a:pt x="25" y="55"/>
                </a:moveTo>
                <a:cubicBezTo>
                  <a:pt x="25" y="55"/>
                  <a:pt x="25" y="55"/>
                  <a:pt x="25" y="55"/>
                </a:cubicBezTo>
                <a:cubicBezTo>
                  <a:pt x="25" y="55"/>
                  <a:pt x="25" y="55"/>
                  <a:pt x="25" y="55"/>
                </a:cubicBezTo>
                <a:moveTo>
                  <a:pt x="25" y="55"/>
                </a:moveTo>
                <a:cubicBezTo>
                  <a:pt x="25" y="55"/>
                  <a:pt x="25" y="55"/>
                  <a:pt x="25" y="55"/>
                </a:cubicBezTo>
                <a:cubicBezTo>
                  <a:pt x="25" y="55"/>
                  <a:pt x="25" y="55"/>
                  <a:pt x="25" y="55"/>
                </a:cubicBezTo>
                <a:moveTo>
                  <a:pt x="25" y="55"/>
                </a:moveTo>
                <a:cubicBezTo>
                  <a:pt x="25" y="55"/>
                  <a:pt x="25" y="55"/>
                  <a:pt x="25" y="55"/>
                </a:cubicBezTo>
                <a:cubicBezTo>
                  <a:pt x="25" y="55"/>
                  <a:pt x="25" y="55"/>
                  <a:pt x="25" y="55"/>
                </a:cubicBezTo>
                <a:moveTo>
                  <a:pt x="25" y="54"/>
                </a:moveTo>
                <a:cubicBezTo>
                  <a:pt x="25" y="54"/>
                  <a:pt x="25" y="54"/>
                  <a:pt x="25" y="54"/>
                </a:cubicBezTo>
                <a:cubicBezTo>
                  <a:pt x="25" y="54"/>
                  <a:pt x="25" y="54"/>
                  <a:pt x="25" y="54"/>
                </a:cubicBezTo>
                <a:moveTo>
                  <a:pt x="25" y="54"/>
                </a:moveTo>
                <a:cubicBezTo>
                  <a:pt x="25" y="54"/>
                  <a:pt x="25" y="54"/>
                  <a:pt x="25" y="54"/>
                </a:cubicBezTo>
                <a:cubicBezTo>
                  <a:pt x="25" y="54"/>
                  <a:pt x="25" y="54"/>
                  <a:pt x="25" y="54"/>
                </a:cubicBezTo>
                <a:moveTo>
                  <a:pt x="25" y="54"/>
                </a:moveTo>
                <a:cubicBezTo>
                  <a:pt x="25" y="54"/>
                  <a:pt x="25" y="54"/>
                  <a:pt x="25" y="54"/>
                </a:cubicBezTo>
                <a:cubicBezTo>
                  <a:pt x="25" y="54"/>
                  <a:pt x="25" y="54"/>
                  <a:pt x="25" y="54"/>
                </a:cubicBezTo>
                <a:moveTo>
                  <a:pt x="25" y="54"/>
                </a:moveTo>
                <a:cubicBezTo>
                  <a:pt x="25" y="54"/>
                  <a:pt x="25" y="54"/>
                  <a:pt x="25" y="54"/>
                </a:cubicBezTo>
                <a:cubicBezTo>
                  <a:pt x="25" y="54"/>
                  <a:pt x="25" y="54"/>
                  <a:pt x="25" y="54"/>
                </a:cubicBezTo>
                <a:moveTo>
                  <a:pt x="25" y="53"/>
                </a:moveTo>
                <a:cubicBezTo>
                  <a:pt x="25" y="53"/>
                  <a:pt x="25" y="53"/>
                  <a:pt x="25" y="53"/>
                </a:cubicBezTo>
                <a:cubicBezTo>
                  <a:pt x="25" y="53"/>
                  <a:pt x="25" y="53"/>
                  <a:pt x="25" y="53"/>
                </a:cubicBezTo>
                <a:moveTo>
                  <a:pt x="25" y="53"/>
                </a:moveTo>
                <a:cubicBezTo>
                  <a:pt x="25" y="53"/>
                  <a:pt x="25" y="53"/>
                  <a:pt x="25" y="53"/>
                </a:cubicBezTo>
                <a:cubicBezTo>
                  <a:pt x="25" y="53"/>
                  <a:pt x="25" y="53"/>
                  <a:pt x="25" y="53"/>
                </a:cubicBezTo>
                <a:moveTo>
                  <a:pt x="25" y="53"/>
                </a:moveTo>
                <a:cubicBezTo>
                  <a:pt x="25" y="53"/>
                  <a:pt x="25" y="53"/>
                  <a:pt x="25" y="53"/>
                </a:cubicBezTo>
                <a:cubicBezTo>
                  <a:pt x="25" y="53"/>
                  <a:pt x="25" y="53"/>
                  <a:pt x="25" y="53"/>
                </a:cubicBezTo>
                <a:moveTo>
                  <a:pt x="23" y="39"/>
                </a:moveTo>
                <a:cubicBezTo>
                  <a:pt x="23" y="39"/>
                  <a:pt x="23" y="39"/>
                  <a:pt x="23" y="39"/>
                </a:cubicBezTo>
                <a:cubicBezTo>
                  <a:pt x="23" y="39"/>
                  <a:pt x="23" y="39"/>
                  <a:pt x="23" y="39"/>
                </a:cubicBezTo>
                <a:moveTo>
                  <a:pt x="23" y="39"/>
                </a:moveTo>
                <a:cubicBezTo>
                  <a:pt x="23" y="39"/>
                  <a:pt x="23" y="39"/>
                  <a:pt x="23" y="39"/>
                </a:cubicBezTo>
                <a:cubicBezTo>
                  <a:pt x="23" y="39"/>
                  <a:pt x="23" y="39"/>
                  <a:pt x="23" y="39"/>
                </a:cubicBezTo>
                <a:moveTo>
                  <a:pt x="23" y="39"/>
                </a:moveTo>
                <a:cubicBezTo>
                  <a:pt x="23" y="39"/>
                  <a:pt x="23" y="39"/>
                  <a:pt x="23" y="39"/>
                </a:cubicBezTo>
                <a:cubicBezTo>
                  <a:pt x="23" y="39"/>
                  <a:pt x="23" y="39"/>
                  <a:pt x="23" y="39"/>
                </a:cubicBezTo>
                <a:moveTo>
                  <a:pt x="23" y="38"/>
                </a:moveTo>
                <a:cubicBezTo>
                  <a:pt x="23" y="38"/>
                  <a:pt x="23" y="38"/>
                  <a:pt x="23" y="38"/>
                </a:cubicBezTo>
                <a:cubicBezTo>
                  <a:pt x="23" y="38"/>
                  <a:pt x="23" y="38"/>
                  <a:pt x="23" y="38"/>
                </a:cubicBezTo>
                <a:moveTo>
                  <a:pt x="23" y="38"/>
                </a:moveTo>
                <a:cubicBezTo>
                  <a:pt x="23" y="38"/>
                  <a:pt x="23" y="38"/>
                  <a:pt x="23" y="38"/>
                </a:cubicBezTo>
                <a:cubicBezTo>
                  <a:pt x="23" y="38"/>
                  <a:pt x="23" y="38"/>
                  <a:pt x="23" y="38"/>
                </a:cubicBezTo>
                <a:moveTo>
                  <a:pt x="23" y="38"/>
                </a:moveTo>
                <a:cubicBezTo>
                  <a:pt x="23" y="38"/>
                  <a:pt x="23" y="38"/>
                  <a:pt x="23" y="38"/>
                </a:cubicBezTo>
                <a:cubicBezTo>
                  <a:pt x="23" y="38"/>
                  <a:pt x="23" y="38"/>
                  <a:pt x="23" y="38"/>
                </a:cubicBezTo>
                <a:moveTo>
                  <a:pt x="23" y="38"/>
                </a:moveTo>
                <a:cubicBezTo>
                  <a:pt x="23" y="38"/>
                  <a:pt x="23" y="38"/>
                  <a:pt x="23" y="38"/>
                </a:cubicBezTo>
                <a:cubicBezTo>
                  <a:pt x="23" y="38"/>
                  <a:pt x="23" y="38"/>
                  <a:pt x="23" y="38"/>
                </a:cubicBezTo>
                <a:moveTo>
                  <a:pt x="0" y="0"/>
                </a:moveTo>
                <a:cubicBezTo>
                  <a:pt x="0" y="1"/>
                  <a:pt x="0" y="1"/>
                  <a:pt x="0" y="1"/>
                </a:cubicBezTo>
                <a:cubicBezTo>
                  <a:pt x="1" y="1"/>
                  <a:pt x="1" y="1"/>
                  <a:pt x="1" y="1"/>
                </a:cubicBezTo>
                <a:cubicBezTo>
                  <a:pt x="11" y="11"/>
                  <a:pt x="19" y="23"/>
                  <a:pt x="23" y="37"/>
                </a:cubicBezTo>
                <a:cubicBezTo>
                  <a:pt x="19" y="23"/>
                  <a:pt x="11" y="10"/>
                  <a:pt x="0" y="0"/>
                </a:cubicBezTo>
              </a:path>
            </a:pathLst>
          </a:custGeom>
          <a:solidFill>
            <a:srgbClr val="4D96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Freeform 23"/>
          <p:cNvSpPr/>
          <p:nvPr/>
        </p:nvSpPr>
        <p:spPr bwMode="auto">
          <a:xfrm>
            <a:off x="5337175" y="4030663"/>
            <a:ext cx="269875" cy="266700"/>
          </a:xfrm>
          <a:custGeom>
            <a:avLst/>
            <a:gdLst>
              <a:gd name="T0" fmla="*/ 0 w 170"/>
              <a:gd name="T1" fmla="*/ 0 h 168"/>
              <a:gd name="T2" fmla="*/ 0 w 170"/>
              <a:gd name="T3" fmla="*/ 0 h 168"/>
              <a:gd name="T4" fmla="*/ 269875 w 170"/>
              <a:gd name="T5" fmla="*/ 266700 h 168"/>
              <a:gd name="T6" fmla="*/ 269875 w 170"/>
              <a:gd name="T7" fmla="*/ 266700 h 168"/>
              <a:gd name="T8" fmla="*/ 0 w 170"/>
              <a:gd name="T9" fmla="*/ 0 h 1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0" h="168">
                <a:moveTo>
                  <a:pt x="0" y="0"/>
                </a:moveTo>
                <a:lnTo>
                  <a:pt x="0" y="0"/>
                </a:lnTo>
                <a:lnTo>
                  <a:pt x="170" y="168"/>
                </a:lnTo>
                <a:lnTo>
                  <a:pt x="0" y="0"/>
                </a:lnTo>
                <a:close/>
              </a:path>
            </a:pathLst>
          </a:custGeom>
          <a:solidFill>
            <a:srgbClr val="53A5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Freeform 24"/>
          <p:cNvSpPr/>
          <p:nvPr/>
        </p:nvSpPr>
        <p:spPr bwMode="auto">
          <a:xfrm>
            <a:off x="5337175" y="4030663"/>
            <a:ext cx="269875" cy="266700"/>
          </a:xfrm>
          <a:custGeom>
            <a:avLst/>
            <a:gdLst>
              <a:gd name="T0" fmla="*/ 0 w 170"/>
              <a:gd name="T1" fmla="*/ 0 h 168"/>
              <a:gd name="T2" fmla="*/ 0 w 170"/>
              <a:gd name="T3" fmla="*/ 0 h 168"/>
              <a:gd name="T4" fmla="*/ 269875 w 170"/>
              <a:gd name="T5" fmla="*/ 266700 h 168"/>
              <a:gd name="T6" fmla="*/ 269875 w 170"/>
              <a:gd name="T7" fmla="*/ 266700 h 168"/>
              <a:gd name="T8" fmla="*/ 0 w 170"/>
              <a:gd name="T9" fmla="*/ 0 h 1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0" h="168">
                <a:moveTo>
                  <a:pt x="0" y="0"/>
                </a:moveTo>
                <a:lnTo>
                  <a:pt x="0" y="0"/>
                </a:lnTo>
                <a:lnTo>
                  <a:pt x="170" y="16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Freeform 26"/>
          <p:cNvSpPr/>
          <p:nvPr/>
        </p:nvSpPr>
        <p:spPr bwMode="auto">
          <a:xfrm>
            <a:off x="5607050" y="4087813"/>
            <a:ext cx="212725" cy="209550"/>
          </a:xfrm>
          <a:custGeom>
            <a:avLst/>
            <a:gdLst>
              <a:gd name="T0" fmla="*/ 212725 w 63"/>
              <a:gd name="T1" fmla="*/ 0 h 62"/>
              <a:gd name="T2" fmla="*/ 209348 w 63"/>
              <a:gd name="T3" fmla="*/ 3380 h 62"/>
              <a:gd name="T4" fmla="*/ 168829 w 63"/>
              <a:gd name="T5" fmla="*/ 40558 h 62"/>
              <a:gd name="T6" fmla="*/ 0 w 63"/>
              <a:gd name="T7" fmla="*/ 209550 h 62"/>
              <a:gd name="T8" fmla="*/ 0 w 63"/>
              <a:gd name="T9" fmla="*/ 209550 h 62"/>
              <a:gd name="T10" fmla="*/ 168829 w 63"/>
              <a:gd name="T11" fmla="*/ 40558 h 62"/>
              <a:gd name="T12" fmla="*/ 209348 w 63"/>
              <a:gd name="T13" fmla="*/ 3380 h 62"/>
              <a:gd name="T14" fmla="*/ 212725 w 63"/>
              <a:gd name="T15" fmla="*/ 0 h 6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3" h="62">
                <a:moveTo>
                  <a:pt x="63" y="0"/>
                </a:moveTo>
                <a:cubicBezTo>
                  <a:pt x="63" y="0"/>
                  <a:pt x="62" y="0"/>
                  <a:pt x="62" y="1"/>
                </a:cubicBezTo>
                <a:cubicBezTo>
                  <a:pt x="50" y="12"/>
                  <a:pt x="50" y="12"/>
                  <a:pt x="50" y="12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62"/>
                  <a:pt x="0" y="62"/>
                  <a:pt x="0" y="62"/>
                </a:cubicBezTo>
                <a:cubicBezTo>
                  <a:pt x="50" y="12"/>
                  <a:pt x="50" y="12"/>
                  <a:pt x="50" y="12"/>
                </a:cubicBezTo>
                <a:cubicBezTo>
                  <a:pt x="62" y="1"/>
                  <a:pt x="62" y="1"/>
                  <a:pt x="62" y="1"/>
                </a:cubicBezTo>
                <a:cubicBezTo>
                  <a:pt x="62" y="0"/>
                  <a:pt x="63" y="0"/>
                  <a:pt x="63" y="0"/>
                </a:cubicBezTo>
              </a:path>
            </a:pathLst>
          </a:custGeom>
          <a:solidFill>
            <a:srgbClr val="4989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Freeform 27"/>
          <p:cNvSpPr/>
          <p:nvPr/>
        </p:nvSpPr>
        <p:spPr bwMode="auto">
          <a:xfrm>
            <a:off x="5337175" y="4297363"/>
            <a:ext cx="269875" cy="269875"/>
          </a:xfrm>
          <a:custGeom>
            <a:avLst/>
            <a:gdLst>
              <a:gd name="T0" fmla="*/ 269875 w 170"/>
              <a:gd name="T1" fmla="*/ 0 h 170"/>
              <a:gd name="T2" fmla="*/ 269875 w 170"/>
              <a:gd name="T3" fmla="*/ 0 h 170"/>
              <a:gd name="T4" fmla="*/ 0 w 170"/>
              <a:gd name="T5" fmla="*/ 269875 h 170"/>
              <a:gd name="T6" fmla="*/ 0 w 170"/>
              <a:gd name="T7" fmla="*/ 269875 h 170"/>
              <a:gd name="T8" fmla="*/ 269875 w 170"/>
              <a:gd name="T9" fmla="*/ 0 h 170"/>
              <a:gd name="T10" fmla="*/ 269875 w 170"/>
              <a:gd name="T11" fmla="*/ 0 h 17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70" h="170">
                <a:moveTo>
                  <a:pt x="170" y="0"/>
                </a:moveTo>
                <a:lnTo>
                  <a:pt x="170" y="0"/>
                </a:lnTo>
                <a:lnTo>
                  <a:pt x="0" y="170"/>
                </a:lnTo>
                <a:lnTo>
                  <a:pt x="170" y="0"/>
                </a:lnTo>
                <a:close/>
              </a:path>
            </a:pathLst>
          </a:custGeom>
          <a:solidFill>
            <a:srgbClr val="53A5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Freeform 28"/>
          <p:cNvSpPr/>
          <p:nvPr/>
        </p:nvSpPr>
        <p:spPr bwMode="auto">
          <a:xfrm>
            <a:off x="5337175" y="4297363"/>
            <a:ext cx="269875" cy="269875"/>
          </a:xfrm>
          <a:custGeom>
            <a:avLst/>
            <a:gdLst>
              <a:gd name="T0" fmla="*/ 269875 w 170"/>
              <a:gd name="T1" fmla="*/ 0 h 170"/>
              <a:gd name="T2" fmla="*/ 269875 w 170"/>
              <a:gd name="T3" fmla="*/ 0 h 170"/>
              <a:gd name="T4" fmla="*/ 0 w 170"/>
              <a:gd name="T5" fmla="*/ 269875 h 170"/>
              <a:gd name="T6" fmla="*/ 0 w 170"/>
              <a:gd name="T7" fmla="*/ 269875 h 170"/>
              <a:gd name="T8" fmla="*/ 269875 w 170"/>
              <a:gd name="T9" fmla="*/ 0 h 170"/>
              <a:gd name="T10" fmla="*/ 269875 w 170"/>
              <a:gd name="T11" fmla="*/ 0 h 17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70" h="170">
                <a:moveTo>
                  <a:pt x="170" y="0"/>
                </a:moveTo>
                <a:lnTo>
                  <a:pt x="170" y="0"/>
                </a:lnTo>
                <a:lnTo>
                  <a:pt x="0" y="170"/>
                </a:lnTo>
                <a:lnTo>
                  <a:pt x="17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Freeform 30"/>
          <p:cNvSpPr>
            <a:spLocks noEditPoints="1"/>
          </p:cNvSpPr>
          <p:nvPr/>
        </p:nvSpPr>
        <p:spPr bwMode="auto">
          <a:xfrm>
            <a:off x="5703888" y="4397375"/>
            <a:ext cx="280987" cy="169863"/>
          </a:xfrm>
          <a:custGeom>
            <a:avLst/>
            <a:gdLst>
              <a:gd name="T0" fmla="*/ 280988 w 83"/>
              <a:gd name="T1" fmla="*/ 169863 h 50"/>
              <a:gd name="T2" fmla="*/ 280988 w 83"/>
              <a:gd name="T3" fmla="*/ 169863 h 50"/>
              <a:gd name="T4" fmla="*/ 280988 w 83"/>
              <a:gd name="T5" fmla="*/ 169863 h 50"/>
              <a:gd name="T6" fmla="*/ 0 w 83"/>
              <a:gd name="T7" fmla="*/ 0 h 50"/>
              <a:gd name="T8" fmla="*/ 71093 w 83"/>
              <a:gd name="T9" fmla="*/ 71342 h 50"/>
              <a:gd name="T10" fmla="*/ 111718 w 83"/>
              <a:gd name="T11" fmla="*/ 108712 h 50"/>
              <a:gd name="T12" fmla="*/ 148957 w 83"/>
              <a:gd name="T13" fmla="*/ 135890 h 50"/>
              <a:gd name="T14" fmla="*/ 111718 w 83"/>
              <a:gd name="T15" fmla="*/ 108712 h 50"/>
              <a:gd name="T16" fmla="*/ 71093 w 83"/>
              <a:gd name="T17" fmla="*/ 71342 h 50"/>
              <a:gd name="T18" fmla="*/ 0 w 83"/>
              <a:gd name="T19" fmla="*/ 0 h 5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3" h="50">
                <a:moveTo>
                  <a:pt x="83" y="50"/>
                </a:moveTo>
                <a:cubicBezTo>
                  <a:pt x="83" y="50"/>
                  <a:pt x="83" y="50"/>
                  <a:pt x="83" y="50"/>
                </a:cubicBezTo>
                <a:cubicBezTo>
                  <a:pt x="83" y="50"/>
                  <a:pt x="83" y="50"/>
                  <a:pt x="83" y="50"/>
                </a:cubicBezTo>
                <a:moveTo>
                  <a:pt x="0" y="0"/>
                </a:moveTo>
                <a:cubicBezTo>
                  <a:pt x="21" y="21"/>
                  <a:pt x="21" y="21"/>
                  <a:pt x="21" y="21"/>
                </a:cubicBezTo>
                <a:cubicBezTo>
                  <a:pt x="33" y="32"/>
                  <a:pt x="33" y="32"/>
                  <a:pt x="33" y="32"/>
                </a:cubicBezTo>
                <a:cubicBezTo>
                  <a:pt x="36" y="35"/>
                  <a:pt x="40" y="38"/>
                  <a:pt x="44" y="40"/>
                </a:cubicBezTo>
                <a:cubicBezTo>
                  <a:pt x="40" y="38"/>
                  <a:pt x="36" y="35"/>
                  <a:pt x="33" y="32"/>
                </a:cubicBezTo>
                <a:cubicBezTo>
                  <a:pt x="21" y="21"/>
                  <a:pt x="21" y="21"/>
                  <a:pt x="21" y="21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4989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Freeform 33"/>
          <p:cNvSpPr/>
          <p:nvPr/>
        </p:nvSpPr>
        <p:spPr bwMode="auto">
          <a:xfrm>
            <a:off x="5946775" y="3103563"/>
            <a:ext cx="85725" cy="195262"/>
          </a:xfrm>
          <a:custGeom>
            <a:avLst/>
            <a:gdLst>
              <a:gd name="T0" fmla="*/ 85725 w 25"/>
              <a:gd name="T1" fmla="*/ 0 h 58"/>
              <a:gd name="T2" fmla="*/ 0 w 25"/>
              <a:gd name="T3" fmla="*/ 195263 h 58"/>
              <a:gd name="T4" fmla="*/ 0 w 25"/>
              <a:gd name="T5" fmla="*/ 195263 h 58"/>
              <a:gd name="T6" fmla="*/ 0 w 25"/>
              <a:gd name="T7" fmla="*/ 191896 h 58"/>
              <a:gd name="T8" fmla="*/ 0 w 25"/>
              <a:gd name="T9" fmla="*/ 191896 h 58"/>
              <a:gd name="T10" fmla="*/ 0 w 25"/>
              <a:gd name="T11" fmla="*/ 191896 h 58"/>
              <a:gd name="T12" fmla="*/ 0 w 25"/>
              <a:gd name="T13" fmla="*/ 191896 h 58"/>
              <a:gd name="T14" fmla="*/ 0 w 25"/>
              <a:gd name="T15" fmla="*/ 191896 h 58"/>
              <a:gd name="T16" fmla="*/ 0 w 25"/>
              <a:gd name="T17" fmla="*/ 191896 h 58"/>
              <a:gd name="T18" fmla="*/ 0 w 25"/>
              <a:gd name="T19" fmla="*/ 191896 h 58"/>
              <a:gd name="T20" fmla="*/ 0 w 25"/>
              <a:gd name="T21" fmla="*/ 191896 h 58"/>
              <a:gd name="T22" fmla="*/ 0 w 25"/>
              <a:gd name="T23" fmla="*/ 188530 h 58"/>
              <a:gd name="T24" fmla="*/ 0 w 25"/>
              <a:gd name="T25" fmla="*/ 188530 h 58"/>
              <a:gd name="T26" fmla="*/ 0 w 25"/>
              <a:gd name="T27" fmla="*/ 188530 h 58"/>
              <a:gd name="T28" fmla="*/ 0 w 25"/>
              <a:gd name="T29" fmla="*/ 188530 h 58"/>
              <a:gd name="T30" fmla="*/ 0 w 25"/>
              <a:gd name="T31" fmla="*/ 188530 h 58"/>
              <a:gd name="T32" fmla="*/ 0 w 25"/>
              <a:gd name="T33" fmla="*/ 188530 h 58"/>
              <a:gd name="T34" fmla="*/ 0 w 25"/>
              <a:gd name="T35" fmla="*/ 188530 h 58"/>
              <a:gd name="T36" fmla="*/ 0 w 25"/>
              <a:gd name="T37" fmla="*/ 188530 h 58"/>
              <a:gd name="T38" fmla="*/ 0 w 25"/>
              <a:gd name="T39" fmla="*/ 185163 h 58"/>
              <a:gd name="T40" fmla="*/ 0 w 25"/>
              <a:gd name="T41" fmla="*/ 185163 h 58"/>
              <a:gd name="T42" fmla="*/ 0 w 25"/>
              <a:gd name="T43" fmla="*/ 185163 h 58"/>
              <a:gd name="T44" fmla="*/ 0 w 25"/>
              <a:gd name="T45" fmla="*/ 185163 h 58"/>
              <a:gd name="T46" fmla="*/ 0 w 25"/>
              <a:gd name="T47" fmla="*/ 185163 h 58"/>
              <a:gd name="T48" fmla="*/ 0 w 25"/>
              <a:gd name="T49" fmla="*/ 185163 h 58"/>
              <a:gd name="T50" fmla="*/ 0 w 25"/>
              <a:gd name="T51" fmla="*/ 185163 h 58"/>
              <a:gd name="T52" fmla="*/ 0 w 25"/>
              <a:gd name="T53" fmla="*/ 181797 h 58"/>
              <a:gd name="T54" fmla="*/ 0 w 25"/>
              <a:gd name="T55" fmla="*/ 181797 h 58"/>
              <a:gd name="T56" fmla="*/ 0 w 25"/>
              <a:gd name="T57" fmla="*/ 181797 h 58"/>
              <a:gd name="T58" fmla="*/ 0 w 25"/>
              <a:gd name="T59" fmla="*/ 181797 h 58"/>
              <a:gd name="T60" fmla="*/ 0 w 25"/>
              <a:gd name="T61" fmla="*/ 181797 h 58"/>
              <a:gd name="T62" fmla="*/ 0 w 25"/>
              <a:gd name="T63" fmla="*/ 181797 h 58"/>
              <a:gd name="T64" fmla="*/ 0 w 25"/>
              <a:gd name="T65" fmla="*/ 181797 h 58"/>
              <a:gd name="T66" fmla="*/ 0 w 25"/>
              <a:gd name="T67" fmla="*/ 181797 h 58"/>
              <a:gd name="T68" fmla="*/ 0 w 25"/>
              <a:gd name="T69" fmla="*/ 178430 h 58"/>
              <a:gd name="T70" fmla="*/ 0 w 25"/>
              <a:gd name="T71" fmla="*/ 178430 h 58"/>
              <a:gd name="T72" fmla="*/ 0 w 25"/>
              <a:gd name="T73" fmla="*/ 178430 h 58"/>
              <a:gd name="T74" fmla="*/ 0 w 25"/>
              <a:gd name="T75" fmla="*/ 178430 h 58"/>
              <a:gd name="T76" fmla="*/ 0 w 25"/>
              <a:gd name="T77" fmla="*/ 178430 h 58"/>
              <a:gd name="T78" fmla="*/ 0 w 25"/>
              <a:gd name="T79" fmla="*/ 178430 h 58"/>
              <a:gd name="T80" fmla="*/ 0 w 25"/>
              <a:gd name="T81" fmla="*/ 178430 h 58"/>
              <a:gd name="T82" fmla="*/ 0 w 25"/>
              <a:gd name="T83" fmla="*/ 178430 h 58"/>
              <a:gd name="T84" fmla="*/ 0 w 25"/>
              <a:gd name="T85" fmla="*/ 175063 h 58"/>
              <a:gd name="T86" fmla="*/ 0 w 25"/>
              <a:gd name="T87" fmla="*/ 175063 h 58"/>
              <a:gd name="T88" fmla="*/ 10287 w 25"/>
              <a:gd name="T89" fmla="*/ 121198 h 58"/>
              <a:gd name="T90" fmla="*/ 10287 w 25"/>
              <a:gd name="T91" fmla="*/ 121198 h 58"/>
              <a:gd name="T92" fmla="*/ 10287 w 25"/>
              <a:gd name="T93" fmla="*/ 121198 h 58"/>
              <a:gd name="T94" fmla="*/ 10287 w 25"/>
              <a:gd name="T95" fmla="*/ 121198 h 58"/>
              <a:gd name="T96" fmla="*/ 10287 w 25"/>
              <a:gd name="T97" fmla="*/ 117831 h 58"/>
              <a:gd name="T98" fmla="*/ 10287 w 25"/>
              <a:gd name="T99" fmla="*/ 117831 h 58"/>
              <a:gd name="T100" fmla="*/ 10287 w 25"/>
              <a:gd name="T101" fmla="*/ 117831 h 58"/>
              <a:gd name="T102" fmla="*/ 10287 w 25"/>
              <a:gd name="T103" fmla="*/ 117831 h 58"/>
              <a:gd name="T104" fmla="*/ 10287 w 25"/>
              <a:gd name="T105" fmla="*/ 117831 h 58"/>
              <a:gd name="T106" fmla="*/ 85725 w 25"/>
              <a:gd name="T107" fmla="*/ 0 h 58"/>
              <a:gd name="T108" fmla="*/ 85725 w 25"/>
              <a:gd name="T109" fmla="*/ 0 h 58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25" h="58">
                <a:moveTo>
                  <a:pt x="25" y="0"/>
                </a:moveTo>
                <a:cubicBezTo>
                  <a:pt x="9" y="14"/>
                  <a:pt x="0" y="35"/>
                  <a:pt x="0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58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3"/>
                  <a:pt x="0" y="53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3"/>
                  <a:pt x="0" y="52"/>
                  <a:pt x="0" y="52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47"/>
                  <a:pt x="1" y="41"/>
                  <a:pt x="3" y="36"/>
                </a:cubicBezTo>
                <a:cubicBezTo>
                  <a:pt x="3" y="36"/>
                  <a:pt x="3" y="36"/>
                  <a:pt x="3" y="36"/>
                </a:cubicBezTo>
                <a:cubicBezTo>
                  <a:pt x="3" y="36"/>
                  <a:pt x="3" y="36"/>
                  <a:pt x="3" y="36"/>
                </a:cubicBezTo>
                <a:cubicBezTo>
                  <a:pt x="3" y="36"/>
                  <a:pt x="3" y="36"/>
                  <a:pt x="3" y="36"/>
                </a:cubicBezTo>
                <a:cubicBezTo>
                  <a:pt x="3" y="35"/>
                  <a:pt x="3" y="35"/>
                  <a:pt x="3" y="35"/>
                </a:cubicBezTo>
                <a:cubicBezTo>
                  <a:pt x="3" y="35"/>
                  <a:pt x="3" y="35"/>
                  <a:pt x="3" y="35"/>
                </a:cubicBezTo>
                <a:cubicBezTo>
                  <a:pt x="3" y="35"/>
                  <a:pt x="3" y="35"/>
                  <a:pt x="3" y="35"/>
                </a:cubicBezTo>
                <a:cubicBezTo>
                  <a:pt x="3" y="35"/>
                  <a:pt x="3" y="35"/>
                  <a:pt x="3" y="35"/>
                </a:cubicBezTo>
                <a:cubicBezTo>
                  <a:pt x="3" y="35"/>
                  <a:pt x="3" y="35"/>
                  <a:pt x="3" y="35"/>
                </a:cubicBezTo>
                <a:cubicBezTo>
                  <a:pt x="7" y="21"/>
                  <a:pt x="15" y="9"/>
                  <a:pt x="25" y="0"/>
                </a:cubicBezTo>
                <a:cubicBezTo>
                  <a:pt x="25" y="0"/>
                  <a:pt x="25" y="0"/>
                  <a:pt x="25" y="0"/>
                </a:cubicBezTo>
              </a:path>
            </a:pathLst>
          </a:custGeom>
          <a:solidFill>
            <a:srgbClr val="D3D1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Freeform 34"/>
          <p:cNvSpPr>
            <a:spLocks noEditPoints="1"/>
          </p:cNvSpPr>
          <p:nvPr/>
        </p:nvSpPr>
        <p:spPr bwMode="auto">
          <a:xfrm>
            <a:off x="5946775" y="3103563"/>
            <a:ext cx="85725" cy="195262"/>
          </a:xfrm>
          <a:custGeom>
            <a:avLst/>
            <a:gdLst>
              <a:gd name="T0" fmla="*/ 0 w 25"/>
              <a:gd name="T1" fmla="*/ 195263 h 58"/>
              <a:gd name="T2" fmla="*/ 0 w 25"/>
              <a:gd name="T3" fmla="*/ 191896 h 58"/>
              <a:gd name="T4" fmla="*/ 0 w 25"/>
              <a:gd name="T5" fmla="*/ 191896 h 58"/>
              <a:gd name="T6" fmla="*/ 0 w 25"/>
              <a:gd name="T7" fmla="*/ 191896 h 58"/>
              <a:gd name="T8" fmla="*/ 0 w 25"/>
              <a:gd name="T9" fmla="*/ 191896 h 58"/>
              <a:gd name="T10" fmla="*/ 0 w 25"/>
              <a:gd name="T11" fmla="*/ 191896 h 58"/>
              <a:gd name="T12" fmla="*/ 0 w 25"/>
              <a:gd name="T13" fmla="*/ 188530 h 58"/>
              <a:gd name="T14" fmla="*/ 0 w 25"/>
              <a:gd name="T15" fmla="*/ 188530 h 58"/>
              <a:gd name="T16" fmla="*/ 0 w 25"/>
              <a:gd name="T17" fmla="*/ 188530 h 58"/>
              <a:gd name="T18" fmla="*/ 0 w 25"/>
              <a:gd name="T19" fmla="*/ 188530 h 58"/>
              <a:gd name="T20" fmla="*/ 0 w 25"/>
              <a:gd name="T21" fmla="*/ 188530 h 58"/>
              <a:gd name="T22" fmla="*/ 0 w 25"/>
              <a:gd name="T23" fmla="*/ 188530 h 58"/>
              <a:gd name="T24" fmla="*/ 0 w 25"/>
              <a:gd name="T25" fmla="*/ 185163 h 58"/>
              <a:gd name="T26" fmla="*/ 0 w 25"/>
              <a:gd name="T27" fmla="*/ 185163 h 58"/>
              <a:gd name="T28" fmla="*/ 0 w 25"/>
              <a:gd name="T29" fmla="*/ 185163 h 58"/>
              <a:gd name="T30" fmla="*/ 0 w 25"/>
              <a:gd name="T31" fmla="*/ 185163 h 58"/>
              <a:gd name="T32" fmla="*/ 0 w 25"/>
              <a:gd name="T33" fmla="*/ 185163 h 58"/>
              <a:gd name="T34" fmla="*/ 0 w 25"/>
              <a:gd name="T35" fmla="*/ 185163 h 58"/>
              <a:gd name="T36" fmla="*/ 0 w 25"/>
              <a:gd name="T37" fmla="*/ 181797 h 58"/>
              <a:gd name="T38" fmla="*/ 0 w 25"/>
              <a:gd name="T39" fmla="*/ 181797 h 58"/>
              <a:gd name="T40" fmla="*/ 0 w 25"/>
              <a:gd name="T41" fmla="*/ 181797 h 58"/>
              <a:gd name="T42" fmla="*/ 0 w 25"/>
              <a:gd name="T43" fmla="*/ 181797 h 58"/>
              <a:gd name="T44" fmla="*/ 0 w 25"/>
              <a:gd name="T45" fmla="*/ 181797 h 58"/>
              <a:gd name="T46" fmla="*/ 0 w 25"/>
              <a:gd name="T47" fmla="*/ 181797 h 58"/>
              <a:gd name="T48" fmla="*/ 0 w 25"/>
              <a:gd name="T49" fmla="*/ 178430 h 58"/>
              <a:gd name="T50" fmla="*/ 0 w 25"/>
              <a:gd name="T51" fmla="*/ 178430 h 58"/>
              <a:gd name="T52" fmla="*/ 0 w 25"/>
              <a:gd name="T53" fmla="*/ 178430 h 58"/>
              <a:gd name="T54" fmla="*/ 0 w 25"/>
              <a:gd name="T55" fmla="*/ 178430 h 58"/>
              <a:gd name="T56" fmla="*/ 0 w 25"/>
              <a:gd name="T57" fmla="*/ 178430 h 58"/>
              <a:gd name="T58" fmla="*/ 0 w 25"/>
              <a:gd name="T59" fmla="*/ 178430 h 58"/>
              <a:gd name="T60" fmla="*/ 0 w 25"/>
              <a:gd name="T61" fmla="*/ 175063 h 58"/>
              <a:gd name="T62" fmla="*/ 0 w 25"/>
              <a:gd name="T63" fmla="*/ 175063 h 58"/>
              <a:gd name="T64" fmla="*/ 10287 w 25"/>
              <a:gd name="T65" fmla="*/ 121198 h 58"/>
              <a:gd name="T66" fmla="*/ 10287 w 25"/>
              <a:gd name="T67" fmla="*/ 121198 h 58"/>
              <a:gd name="T68" fmla="*/ 10287 w 25"/>
              <a:gd name="T69" fmla="*/ 121198 h 58"/>
              <a:gd name="T70" fmla="*/ 10287 w 25"/>
              <a:gd name="T71" fmla="*/ 117831 h 58"/>
              <a:gd name="T72" fmla="*/ 10287 w 25"/>
              <a:gd name="T73" fmla="*/ 117831 h 58"/>
              <a:gd name="T74" fmla="*/ 10287 w 25"/>
              <a:gd name="T75" fmla="*/ 117831 h 58"/>
              <a:gd name="T76" fmla="*/ 10287 w 25"/>
              <a:gd name="T77" fmla="*/ 117831 h 58"/>
              <a:gd name="T78" fmla="*/ 85725 w 25"/>
              <a:gd name="T79" fmla="*/ 0 h 58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25" h="58">
                <a:moveTo>
                  <a:pt x="0" y="57"/>
                </a:move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58"/>
                  <a:pt x="0" y="57"/>
                </a:cubicBezTo>
                <a:moveTo>
                  <a:pt x="0" y="57"/>
                </a:move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moveTo>
                  <a:pt x="0" y="57"/>
                </a:move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moveTo>
                  <a:pt x="0" y="57"/>
                </a:move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moveTo>
                  <a:pt x="0" y="56"/>
                </a:moveTo>
                <a:cubicBezTo>
                  <a:pt x="0" y="56"/>
                  <a:pt x="0" y="57"/>
                  <a:pt x="0" y="57"/>
                </a:cubicBezTo>
                <a:cubicBezTo>
                  <a:pt x="0" y="57"/>
                  <a:pt x="0" y="56"/>
                  <a:pt x="0" y="56"/>
                </a:cubicBezTo>
                <a:moveTo>
                  <a:pt x="0" y="56"/>
                </a:move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moveTo>
                  <a:pt x="0" y="56"/>
                </a:move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moveTo>
                  <a:pt x="0" y="56"/>
                </a:move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moveTo>
                  <a:pt x="0" y="55"/>
                </a:moveTo>
                <a:cubicBezTo>
                  <a:pt x="0" y="55"/>
                  <a:pt x="0" y="55"/>
                  <a:pt x="0" y="56"/>
                </a:cubicBezTo>
                <a:cubicBezTo>
                  <a:pt x="0" y="55"/>
                  <a:pt x="0" y="55"/>
                  <a:pt x="0" y="55"/>
                </a:cubicBezTo>
                <a:moveTo>
                  <a:pt x="0" y="55"/>
                </a:move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moveTo>
                  <a:pt x="0" y="55"/>
                </a:move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moveTo>
                  <a:pt x="0" y="55"/>
                </a:move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moveTo>
                  <a:pt x="0" y="54"/>
                </a:move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moveTo>
                  <a:pt x="0" y="54"/>
                </a:move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moveTo>
                  <a:pt x="0" y="54"/>
                </a:move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moveTo>
                  <a:pt x="0" y="54"/>
                </a:move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moveTo>
                  <a:pt x="0" y="53"/>
                </a:moveTo>
                <a:cubicBezTo>
                  <a:pt x="0" y="53"/>
                  <a:pt x="0" y="53"/>
                  <a:pt x="0" y="53"/>
                </a:cubicBezTo>
                <a:cubicBezTo>
                  <a:pt x="0" y="53"/>
                  <a:pt x="0" y="53"/>
                  <a:pt x="0" y="53"/>
                </a:cubicBezTo>
                <a:moveTo>
                  <a:pt x="0" y="53"/>
                </a:moveTo>
                <a:cubicBezTo>
                  <a:pt x="0" y="53"/>
                  <a:pt x="0" y="53"/>
                  <a:pt x="0" y="53"/>
                </a:cubicBezTo>
                <a:cubicBezTo>
                  <a:pt x="0" y="53"/>
                  <a:pt x="0" y="53"/>
                  <a:pt x="0" y="53"/>
                </a:cubicBezTo>
                <a:moveTo>
                  <a:pt x="0" y="53"/>
                </a:moveTo>
                <a:cubicBezTo>
                  <a:pt x="0" y="53"/>
                  <a:pt x="0" y="53"/>
                  <a:pt x="0" y="53"/>
                </a:cubicBezTo>
                <a:cubicBezTo>
                  <a:pt x="0" y="53"/>
                  <a:pt x="0" y="53"/>
                  <a:pt x="0" y="53"/>
                </a:cubicBezTo>
                <a:moveTo>
                  <a:pt x="0" y="53"/>
                </a:moveTo>
                <a:cubicBezTo>
                  <a:pt x="0" y="53"/>
                  <a:pt x="0" y="53"/>
                  <a:pt x="0" y="53"/>
                </a:cubicBezTo>
                <a:cubicBezTo>
                  <a:pt x="0" y="53"/>
                  <a:pt x="0" y="53"/>
                  <a:pt x="0" y="53"/>
                </a:cubicBezTo>
                <a:moveTo>
                  <a:pt x="0" y="52"/>
                </a:moveTo>
                <a:cubicBezTo>
                  <a:pt x="0" y="52"/>
                  <a:pt x="0" y="52"/>
                  <a:pt x="0" y="52"/>
                </a:cubicBezTo>
                <a:cubicBezTo>
                  <a:pt x="0" y="52"/>
                  <a:pt x="0" y="52"/>
                  <a:pt x="0" y="52"/>
                </a:cubicBezTo>
                <a:moveTo>
                  <a:pt x="3" y="36"/>
                </a:moveTo>
                <a:cubicBezTo>
                  <a:pt x="3" y="36"/>
                  <a:pt x="3" y="36"/>
                  <a:pt x="3" y="36"/>
                </a:cubicBezTo>
                <a:cubicBezTo>
                  <a:pt x="3" y="36"/>
                  <a:pt x="3" y="36"/>
                  <a:pt x="3" y="36"/>
                </a:cubicBezTo>
                <a:moveTo>
                  <a:pt x="3" y="36"/>
                </a:moveTo>
                <a:cubicBezTo>
                  <a:pt x="3" y="36"/>
                  <a:pt x="3" y="36"/>
                  <a:pt x="3" y="36"/>
                </a:cubicBezTo>
                <a:cubicBezTo>
                  <a:pt x="3" y="36"/>
                  <a:pt x="3" y="36"/>
                  <a:pt x="3" y="36"/>
                </a:cubicBezTo>
                <a:moveTo>
                  <a:pt x="3" y="35"/>
                </a:moveTo>
                <a:cubicBezTo>
                  <a:pt x="3" y="35"/>
                  <a:pt x="3" y="35"/>
                  <a:pt x="3" y="35"/>
                </a:cubicBezTo>
                <a:cubicBezTo>
                  <a:pt x="3" y="35"/>
                  <a:pt x="3" y="35"/>
                  <a:pt x="3" y="35"/>
                </a:cubicBezTo>
                <a:moveTo>
                  <a:pt x="3" y="35"/>
                </a:moveTo>
                <a:cubicBezTo>
                  <a:pt x="3" y="35"/>
                  <a:pt x="3" y="35"/>
                  <a:pt x="3" y="35"/>
                </a:cubicBezTo>
                <a:cubicBezTo>
                  <a:pt x="3" y="35"/>
                  <a:pt x="3" y="35"/>
                  <a:pt x="3" y="35"/>
                </a:cubicBezTo>
                <a:moveTo>
                  <a:pt x="25" y="0"/>
                </a:moveTo>
                <a:cubicBezTo>
                  <a:pt x="15" y="9"/>
                  <a:pt x="7" y="21"/>
                  <a:pt x="3" y="35"/>
                </a:cubicBezTo>
                <a:cubicBezTo>
                  <a:pt x="7" y="22"/>
                  <a:pt x="14" y="10"/>
                  <a:pt x="24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5" y="0"/>
                  <a:pt x="25" y="0"/>
                  <a:pt x="25" y="0"/>
                </a:cubicBezTo>
              </a:path>
            </a:pathLst>
          </a:custGeom>
          <a:solidFill>
            <a:srgbClr val="C149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Freeform 35"/>
          <p:cNvSpPr>
            <a:spLocks noEditPoints="1"/>
          </p:cNvSpPr>
          <p:nvPr/>
        </p:nvSpPr>
        <p:spPr bwMode="auto">
          <a:xfrm>
            <a:off x="5973763" y="3416300"/>
            <a:ext cx="58737" cy="77788"/>
          </a:xfrm>
          <a:custGeom>
            <a:avLst/>
            <a:gdLst>
              <a:gd name="T0" fmla="*/ 0 w 17"/>
              <a:gd name="T1" fmla="*/ 0 h 23"/>
              <a:gd name="T2" fmla="*/ 58738 w 17"/>
              <a:gd name="T3" fmla="*/ 77788 h 23"/>
              <a:gd name="T4" fmla="*/ 58738 w 17"/>
              <a:gd name="T5" fmla="*/ 77788 h 23"/>
              <a:gd name="T6" fmla="*/ 0 w 17"/>
              <a:gd name="T7" fmla="*/ 0 h 23"/>
              <a:gd name="T8" fmla="*/ 0 w 17"/>
              <a:gd name="T9" fmla="*/ 0 h 23"/>
              <a:gd name="T10" fmla="*/ 0 w 17"/>
              <a:gd name="T11" fmla="*/ 0 h 23"/>
              <a:gd name="T12" fmla="*/ 0 w 17"/>
              <a:gd name="T13" fmla="*/ 0 h 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7" h="23">
                <a:moveTo>
                  <a:pt x="0" y="0"/>
                </a:moveTo>
                <a:cubicBezTo>
                  <a:pt x="4" y="9"/>
                  <a:pt x="10" y="16"/>
                  <a:pt x="17" y="23"/>
                </a:cubicBezTo>
                <a:cubicBezTo>
                  <a:pt x="17" y="23"/>
                  <a:pt x="17" y="23"/>
                  <a:pt x="17" y="23"/>
                </a:cubicBezTo>
                <a:cubicBezTo>
                  <a:pt x="10" y="16"/>
                  <a:pt x="4" y="9"/>
                  <a:pt x="0" y="0"/>
                </a:cubicBezTo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D3D1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Freeform 36"/>
          <p:cNvSpPr/>
          <p:nvPr/>
        </p:nvSpPr>
        <p:spPr bwMode="auto">
          <a:xfrm>
            <a:off x="5964238" y="3394075"/>
            <a:ext cx="68262" cy="100013"/>
          </a:xfrm>
          <a:custGeom>
            <a:avLst/>
            <a:gdLst>
              <a:gd name="T0" fmla="*/ 0 w 20"/>
              <a:gd name="T1" fmla="*/ 0 h 30"/>
              <a:gd name="T2" fmla="*/ 10239 w 20"/>
              <a:gd name="T3" fmla="*/ 23336 h 30"/>
              <a:gd name="T4" fmla="*/ 10239 w 20"/>
              <a:gd name="T5" fmla="*/ 23336 h 30"/>
              <a:gd name="T6" fmla="*/ 10239 w 20"/>
              <a:gd name="T7" fmla="*/ 23336 h 30"/>
              <a:gd name="T8" fmla="*/ 68263 w 20"/>
              <a:gd name="T9" fmla="*/ 100013 h 30"/>
              <a:gd name="T10" fmla="*/ 68263 w 20"/>
              <a:gd name="T11" fmla="*/ 100013 h 30"/>
              <a:gd name="T12" fmla="*/ 64850 w 20"/>
              <a:gd name="T13" fmla="*/ 96679 h 30"/>
              <a:gd name="T14" fmla="*/ 0 w 20"/>
              <a:gd name="T15" fmla="*/ 0 h 3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0" h="30">
                <a:moveTo>
                  <a:pt x="0" y="0"/>
                </a:moveTo>
                <a:cubicBezTo>
                  <a:pt x="1" y="3"/>
                  <a:pt x="2" y="5"/>
                  <a:pt x="3" y="7"/>
                </a:cubicBezTo>
                <a:cubicBezTo>
                  <a:pt x="3" y="7"/>
                  <a:pt x="3" y="7"/>
                  <a:pt x="3" y="7"/>
                </a:cubicBezTo>
                <a:cubicBezTo>
                  <a:pt x="3" y="7"/>
                  <a:pt x="3" y="7"/>
                  <a:pt x="3" y="7"/>
                </a:cubicBezTo>
                <a:cubicBezTo>
                  <a:pt x="7" y="16"/>
                  <a:pt x="13" y="23"/>
                  <a:pt x="20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19" y="29"/>
                  <a:pt x="19" y="29"/>
                  <a:pt x="19" y="29"/>
                </a:cubicBezTo>
                <a:cubicBezTo>
                  <a:pt x="11" y="21"/>
                  <a:pt x="4" y="11"/>
                  <a:pt x="0" y="0"/>
                </a:cubicBezTo>
              </a:path>
            </a:pathLst>
          </a:custGeom>
          <a:solidFill>
            <a:srgbClr val="C149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Freeform 38"/>
          <p:cNvSpPr/>
          <p:nvPr/>
        </p:nvSpPr>
        <p:spPr bwMode="auto">
          <a:xfrm>
            <a:off x="6591300" y="3028950"/>
            <a:ext cx="269875" cy="269875"/>
          </a:xfrm>
          <a:custGeom>
            <a:avLst/>
            <a:gdLst>
              <a:gd name="T0" fmla="*/ 269875 w 170"/>
              <a:gd name="T1" fmla="*/ 0 h 170"/>
              <a:gd name="T2" fmla="*/ 269875 w 170"/>
              <a:gd name="T3" fmla="*/ 0 h 170"/>
              <a:gd name="T4" fmla="*/ 0 w 170"/>
              <a:gd name="T5" fmla="*/ 269875 h 170"/>
              <a:gd name="T6" fmla="*/ 0 w 170"/>
              <a:gd name="T7" fmla="*/ 269875 h 170"/>
              <a:gd name="T8" fmla="*/ 269875 w 170"/>
              <a:gd name="T9" fmla="*/ 0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0" h="170">
                <a:moveTo>
                  <a:pt x="170" y="0"/>
                </a:moveTo>
                <a:lnTo>
                  <a:pt x="170" y="0"/>
                </a:lnTo>
                <a:lnTo>
                  <a:pt x="0" y="170"/>
                </a:lnTo>
                <a:lnTo>
                  <a:pt x="170" y="0"/>
                </a:lnTo>
                <a:close/>
              </a:path>
            </a:pathLst>
          </a:custGeom>
          <a:solidFill>
            <a:srgbClr val="D54F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Freeform 39"/>
          <p:cNvSpPr/>
          <p:nvPr/>
        </p:nvSpPr>
        <p:spPr bwMode="auto">
          <a:xfrm>
            <a:off x="6591300" y="3028950"/>
            <a:ext cx="269875" cy="269875"/>
          </a:xfrm>
          <a:custGeom>
            <a:avLst/>
            <a:gdLst>
              <a:gd name="T0" fmla="*/ 269875 w 170"/>
              <a:gd name="T1" fmla="*/ 0 h 170"/>
              <a:gd name="T2" fmla="*/ 269875 w 170"/>
              <a:gd name="T3" fmla="*/ 0 h 170"/>
              <a:gd name="T4" fmla="*/ 0 w 170"/>
              <a:gd name="T5" fmla="*/ 269875 h 170"/>
              <a:gd name="T6" fmla="*/ 0 w 170"/>
              <a:gd name="T7" fmla="*/ 269875 h 170"/>
              <a:gd name="T8" fmla="*/ 269875 w 170"/>
              <a:gd name="T9" fmla="*/ 0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0" h="170">
                <a:moveTo>
                  <a:pt x="170" y="0"/>
                </a:moveTo>
                <a:lnTo>
                  <a:pt x="170" y="0"/>
                </a:lnTo>
                <a:lnTo>
                  <a:pt x="0" y="170"/>
                </a:lnTo>
                <a:lnTo>
                  <a:pt x="17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Freeform 41"/>
          <p:cNvSpPr/>
          <p:nvPr/>
        </p:nvSpPr>
        <p:spPr bwMode="auto">
          <a:xfrm>
            <a:off x="6378575" y="3086100"/>
            <a:ext cx="212725" cy="212725"/>
          </a:xfrm>
          <a:custGeom>
            <a:avLst/>
            <a:gdLst>
              <a:gd name="T0" fmla="*/ 0 w 63"/>
              <a:gd name="T1" fmla="*/ 0 h 63"/>
              <a:gd name="T2" fmla="*/ 3377 w 63"/>
              <a:gd name="T3" fmla="*/ 3377 h 63"/>
              <a:gd name="T4" fmla="*/ 43896 w 63"/>
              <a:gd name="T5" fmla="*/ 43896 h 63"/>
              <a:gd name="T6" fmla="*/ 212725 w 63"/>
              <a:gd name="T7" fmla="*/ 212725 h 63"/>
              <a:gd name="T8" fmla="*/ 212725 w 63"/>
              <a:gd name="T9" fmla="*/ 212725 h 63"/>
              <a:gd name="T10" fmla="*/ 43896 w 63"/>
              <a:gd name="T11" fmla="*/ 40519 h 63"/>
              <a:gd name="T12" fmla="*/ 3377 w 63"/>
              <a:gd name="T13" fmla="*/ 3377 h 63"/>
              <a:gd name="T14" fmla="*/ 0 w 63"/>
              <a:gd name="T15" fmla="*/ 0 h 6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3" h="63">
                <a:moveTo>
                  <a:pt x="0" y="0"/>
                </a:moveTo>
                <a:cubicBezTo>
                  <a:pt x="0" y="0"/>
                  <a:pt x="1" y="1"/>
                  <a:pt x="1" y="1"/>
                </a:cubicBezTo>
                <a:cubicBezTo>
                  <a:pt x="13" y="13"/>
                  <a:pt x="13" y="13"/>
                  <a:pt x="13" y="13"/>
                </a:cubicBezTo>
                <a:cubicBezTo>
                  <a:pt x="63" y="63"/>
                  <a:pt x="63" y="63"/>
                  <a:pt x="63" y="63"/>
                </a:cubicBezTo>
                <a:cubicBezTo>
                  <a:pt x="63" y="63"/>
                  <a:pt x="63" y="63"/>
                  <a:pt x="63" y="63"/>
                </a:cubicBezTo>
                <a:cubicBezTo>
                  <a:pt x="13" y="12"/>
                  <a:pt x="13" y="12"/>
                  <a:pt x="13" y="12"/>
                </a:cubicBezTo>
                <a:cubicBezTo>
                  <a:pt x="1" y="1"/>
                  <a:pt x="1" y="1"/>
                  <a:pt x="1" y="1"/>
                </a:cubicBezTo>
                <a:cubicBezTo>
                  <a:pt x="1" y="1"/>
                  <a:pt x="0" y="0"/>
                  <a:pt x="0" y="0"/>
                </a:cubicBezTo>
              </a:path>
            </a:pathLst>
          </a:custGeom>
          <a:solidFill>
            <a:srgbClr val="B1443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Freeform 42"/>
          <p:cNvSpPr/>
          <p:nvPr/>
        </p:nvSpPr>
        <p:spPr bwMode="auto">
          <a:xfrm>
            <a:off x="6591300" y="3298825"/>
            <a:ext cx="269875" cy="266700"/>
          </a:xfrm>
          <a:custGeom>
            <a:avLst/>
            <a:gdLst>
              <a:gd name="T0" fmla="*/ 0 w 170"/>
              <a:gd name="T1" fmla="*/ 0 h 168"/>
              <a:gd name="T2" fmla="*/ 0 w 170"/>
              <a:gd name="T3" fmla="*/ 0 h 168"/>
              <a:gd name="T4" fmla="*/ 269875 w 170"/>
              <a:gd name="T5" fmla="*/ 266700 h 168"/>
              <a:gd name="T6" fmla="*/ 269875 w 170"/>
              <a:gd name="T7" fmla="*/ 266700 h 168"/>
              <a:gd name="T8" fmla="*/ 0 w 170"/>
              <a:gd name="T9" fmla="*/ 0 h 1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0" h="168">
                <a:moveTo>
                  <a:pt x="0" y="0"/>
                </a:moveTo>
                <a:lnTo>
                  <a:pt x="0" y="0"/>
                </a:lnTo>
                <a:lnTo>
                  <a:pt x="170" y="168"/>
                </a:lnTo>
                <a:lnTo>
                  <a:pt x="0" y="0"/>
                </a:lnTo>
                <a:close/>
              </a:path>
            </a:pathLst>
          </a:custGeom>
          <a:solidFill>
            <a:srgbClr val="D54F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Freeform 43"/>
          <p:cNvSpPr/>
          <p:nvPr/>
        </p:nvSpPr>
        <p:spPr bwMode="auto">
          <a:xfrm>
            <a:off x="6591300" y="3298825"/>
            <a:ext cx="269875" cy="266700"/>
          </a:xfrm>
          <a:custGeom>
            <a:avLst/>
            <a:gdLst>
              <a:gd name="T0" fmla="*/ 0 w 170"/>
              <a:gd name="T1" fmla="*/ 0 h 168"/>
              <a:gd name="T2" fmla="*/ 0 w 170"/>
              <a:gd name="T3" fmla="*/ 0 h 168"/>
              <a:gd name="T4" fmla="*/ 269875 w 170"/>
              <a:gd name="T5" fmla="*/ 266700 h 168"/>
              <a:gd name="T6" fmla="*/ 269875 w 170"/>
              <a:gd name="T7" fmla="*/ 266700 h 168"/>
              <a:gd name="T8" fmla="*/ 0 w 170"/>
              <a:gd name="T9" fmla="*/ 0 h 1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0" h="168">
                <a:moveTo>
                  <a:pt x="0" y="0"/>
                </a:moveTo>
                <a:lnTo>
                  <a:pt x="0" y="0"/>
                </a:lnTo>
                <a:lnTo>
                  <a:pt x="170" y="16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6213475" y="3394075"/>
            <a:ext cx="284163" cy="171450"/>
          </a:xfrm>
          <a:custGeom>
            <a:avLst/>
            <a:gdLst>
              <a:gd name="T0" fmla="*/ 0 w 84"/>
              <a:gd name="T1" fmla="*/ 171450 h 51"/>
              <a:gd name="T2" fmla="*/ 0 w 84"/>
              <a:gd name="T3" fmla="*/ 171450 h 51"/>
              <a:gd name="T4" fmla="*/ 0 w 84"/>
              <a:gd name="T5" fmla="*/ 171450 h 51"/>
              <a:gd name="T6" fmla="*/ 284163 w 84"/>
              <a:gd name="T7" fmla="*/ 0 h 51"/>
              <a:gd name="T8" fmla="*/ 209739 w 84"/>
              <a:gd name="T9" fmla="*/ 73959 h 51"/>
              <a:gd name="T10" fmla="*/ 169145 w 84"/>
              <a:gd name="T11" fmla="*/ 110938 h 51"/>
              <a:gd name="T12" fmla="*/ 135316 w 84"/>
              <a:gd name="T13" fmla="*/ 134471 h 51"/>
              <a:gd name="T14" fmla="*/ 169145 w 84"/>
              <a:gd name="T15" fmla="*/ 110938 h 51"/>
              <a:gd name="T16" fmla="*/ 209739 w 84"/>
              <a:gd name="T17" fmla="*/ 73959 h 51"/>
              <a:gd name="T18" fmla="*/ 284163 w 84"/>
              <a:gd name="T19" fmla="*/ 0 h 5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4" h="51">
                <a:moveTo>
                  <a:pt x="0" y="51"/>
                </a:moveTo>
                <a:cubicBezTo>
                  <a:pt x="0" y="51"/>
                  <a:pt x="0" y="51"/>
                  <a:pt x="0" y="51"/>
                </a:cubicBezTo>
                <a:cubicBezTo>
                  <a:pt x="0" y="51"/>
                  <a:pt x="0" y="51"/>
                  <a:pt x="0" y="51"/>
                </a:cubicBezTo>
                <a:moveTo>
                  <a:pt x="84" y="0"/>
                </a:moveTo>
                <a:cubicBezTo>
                  <a:pt x="62" y="22"/>
                  <a:pt x="62" y="22"/>
                  <a:pt x="62" y="22"/>
                </a:cubicBezTo>
                <a:cubicBezTo>
                  <a:pt x="50" y="33"/>
                  <a:pt x="50" y="33"/>
                  <a:pt x="50" y="33"/>
                </a:cubicBezTo>
                <a:cubicBezTo>
                  <a:pt x="47" y="36"/>
                  <a:pt x="44" y="38"/>
                  <a:pt x="40" y="40"/>
                </a:cubicBezTo>
                <a:cubicBezTo>
                  <a:pt x="44" y="38"/>
                  <a:pt x="47" y="36"/>
                  <a:pt x="50" y="33"/>
                </a:cubicBezTo>
                <a:cubicBezTo>
                  <a:pt x="62" y="22"/>
                  <a:pt x="62" y="22"/>
                  <a:pt x="62" y="22"/>
                </a:cubicBezTo>
                <a:cubicBezTo>
                  <a:pt x="84" y="0"/>
                  <a:pt x="84" y="0"/>
                  <a:pt x="84" y="0"/>
                </a:cubicBezTo>
              </a:path>
            </a:pathLst>
          </a:custGeom>
          <a:solidFill>
            <a:srgbClr val="B1443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Freeform 48"/>
          <p:cNvSpPr>
            <a:spLocks noEditPoints="1"/>
          </p:cNvSpPr>
          <p:nvPr/>
        </p:nvSpPr>
        <p:spPr bwMode="auto">
          <a:xfrm>
            <a:off x="5946775" y="5102225"/>
            <a:ext cx="85725" cy="392113"/>
          </a:xfrm>
          <a:custGeom>
            <a:avLst/>
            <a:gdLst>
              <a:gd name="T0" fmla="*/ 85725 w 25"/>
              <a:gd name="T1" fmla="*/ 392113 h 116"/>
              <a:gd name="T2" fmla="*/ 27432 w 25"/>
              <a:gd name="T3" fmla="*/ 314366 h 116"/>
              <a:gd name="T4" fmla="*/ 27432 w 25"/>
              <a:gd name="T5" fmla="*/ 314366 h 116"/>
              <a:gd name="T6" fmla="*/ 85725 w 25"/>
              <a:gd name="T7" fmla="*/ 0 h 116"/>
              <a:gd name="T8" fmla="*/ 0 w 25"/>
              <a:gd name="T9" fmla="*/ 196057 h 116"/>
              <a:gd name="T10" fmla="*/ 0 w 25"/>
              <a:gd name="T11" fmla="*/ 196057 h 116"/>
              <a:gd name="T12" fmla="*/ 0 w 25"/>
              <a:gd name="T13" fmla="*/ 192676 h 116"/>
              <a:gd name="T14" fmla="*/ 0 w 25"/>
              <a:gd name="T15" fmla="*/ 192676 h 116"/>
              <a:gd name="T16" fmla="*/ 0 w 25"/>
              <a:gd name="T17" fmla="*/ 192676 h 116"/>
              <a:gd name="T18" fmla="*/ 0 w 25"/>
              <a:gd name="T19" fmla="*/ 192676 h 116"/>
              <a:gd name="T20" fmla="*/ 0 w 25"/>
              <a:gd name="T21" fmla="*/ 189296 h 116"/>
              <a:gd name="T22" fmla="*/ 0 w 25"/>
              <a:gd name="T23" fmla="*/ 189296 h 116"/>
              <a:gd name="T24" fmla="*/ 0 w 25"/>
              <a:gd name="T25" fmla="*/ 189296 h 116"/>
              <a:gd name="T26" fmla="*/ 0 w 25"/>
              <a:gd name="T27" fmla="*/ 189296 h 116"/>
              <a:gd name="T28" fmla="*/ 0 w 25"/>
              <a:gd name="T29" fmla="*/ 185916 h 116"/>
              <a:gd name="T30" fmla="*/ 0 w 25"/>
              <a:gd name="T31" fmla="*/ 185916 h 116"/>
              <a:gd name="T32" fmla="*/ 0 w 25"/>
              <a:gd name="T33" fmla="*/ 185916 h 116"/>
              <a:gd name="T34" fmla="*/ 0 w 25"/>
              <a:gd name="T35" fmla="*/ 185916 h 116"/>
              <a:gd name="T36" fmla="*/ 0 w 25"/>
              <a:gd name="T37" fmla="*/ 182535 h 116"/>
              <a:gd name="T38" fmla="*/ 0 w 25"/>
              <a:gd name="T39" fmla="*/ 182535 h 116"/>
              <a:gd name="T40" fmla="*/ 0 w 25"/>
              <a:gd name="T41" fmla="*/ 182535 h 116"/>
              <a:gd name="T42" fmla="*/ 0 w 25"/>
              <a:gd name="T43" fmla="*/ 182535 h 116"/>
              <a:gd name="T44" fmla="*/ 0 w 25"/>
              <a:gd name="T45" fmla="*/ 179155 h 116"/>
              <a:gd name="T46" fmla="*/ 0 w 25"/>
              <a:gd name="T47" fmla="*/ 179155 h 116"/>
              <a:gd name="T48" fmla="*/ 10287 w 25"/>
              <a:gd name="T49" fmla="*/ 114930 h 116"/>
              <a:gd name="T50" fmla="*/ 10287 w 25"/>
              <a:gd name="T51" fmla="*/ 114930 h 116"/>
              <a:gd name="T52" fmla="*/ 10287 w 25"/>
              <a:gd name="T53" fmla="*/ 114930 h 116"/>
              <a:gd name="T54" fmla="*/ 10287 w 25"/>
              <a:gd name="T55" fmla="*/ 114930 h 116"/>
              <a:gd name="T56" fmla="*/ 13716 w 25"/>
              <a:gd name="T57" fmla="*/ 111549 h 116"/>
              <a:gd name="T58" fmla="*/ 13716 w 25"/>
              <a:gd name="T59" fmla="*/ 111549 h 116"/>
              <a:gd name="T60" fmla="*/ 13716 w 25"/>
              <a:gd name="T61" fmla="*/ 111549 h 116"/>
              <a:gd name="T62" fmla="*/ 13716 w 25"/>
              <a:gd name="T63" fmla="*/ 111549 h 116"/>
              <a:gd name="T64" fmla="*/ 13716 w 25"/>
              <a:gd name="T65" fmla="*/ 111549 h 116"/>
              <a:gd name="T66" fmla="*/ 85725 w 25"/>
              <a:gd name="T67" fmla="*/ 0 h 11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5" h="116">
                <a:moveTo>
                  <a:pt x="8" y="93"/>
                </a:moveTo>
                <a:cubicBezTo>
                  <a:pt x="12" y="102"/>
                  <a:pt x="18" y="110"/>
                  <a:pt x="25" y="116"/>
                </a:cubicBezTo>
                <a:cubicBezTo>
                  <a:pt x="25" y="116"/>
                  <a:pt x="25" y="116"/>
                  <a:pt x="25" y="116"/>
                </a:cubicBezTo>
                <a:cubicBezTo>
                  <a:pt x="18" y="109"/>
                  <a:pt x="12" y="102"/>
                  <a:pt x="8" y="93"/>
                </a:cubicBezTo>
                <a:moveTo>
                  <a:pt x="8" y="93"/>
                </a:moveTo>
                <a:cubicBezTo>
                  <a:pt x="8" y="93"/>
                  <a:pt x="8" y="93"/>
                  <a:pt x="8" y="93"/>
                </a:cubicBezTo>
                <a:cubicBezTo>
                  <a:pt x="8" y="93"/>
                  <a:pt x="8" y="93"/>
                  <a:pt x="8" y="93"/>
                </a:cubicBezTo>
                <a:moveTo>
                  <a:pt x="25" y="0"/>
                </a:moveTo>
                <a:cubicBezTo>
                  <a:pt x="9" y="14"/>
                  <a:pt x="0" y="35"/>
                  <a:pt x="0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58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47"/>
                  <a:pt x="1" y="40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4" y="34"/>
                  <a:pt x="4" y="34"/>
                  <a:pt x="4" y="34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8" y="20"/>
                  <a:pt x="15" y="9"/>
                  <a:pt x="25" y="0"/>
                </a:cubicBezTo>
                <a:cubicBezTo>
                  <a:pt x="25" y="0"/>
                  <a:pt x="25" y="0"/>
                  <a:pt x="25" y="0"/>
                </a:cubicBezTo>
              </a:path>
            </a:pathLst>
          </a:custGeom>
          <a:solidFill>
            <a:srgbClr val="D3D1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Freeform 49"/>
          <p:cNvSpPr>
            <a:spLocks noEditPoints="1"/>
          </p:cNvSpPr>
          <p:nvPr/>
        </p:nvSpPr>
        <p:spPr bwMode="auto">
          <a:xfrm>
            <a:off x="5946775" y="5102225"/>
            <a:ext cx="85725" cy="392113"/>
          </a:xfrm>
          <a:custGeom>
            <a:avLst/>
            <a:gdLst>
              <a:gd name="T0" fmla="*/ 27432 w 25"/>
              <a:gd name="T1" fmla="*/ 314366 h 116"/>
              <a:gd name="T2" fmla="*/ 27432 w 25"/>
              <a:gd name="T3" fmla="*/ 314366 h 116"/>
              <a:gd name="T4" fmla="*/ 85725 w 25"/>
              <a:gd name="T5" fmla="*/ 392113 h 116"/>
              <a:gd name="T6" fmla="*/ 17145 w 25"/>
              <a:gd name="T7" fmla="*/ 290704 h 116"/>
              <a:gd name="T8" fmla="*/ 0 w 25"/>
              <a:gd name="T9" fmla="*/ 196057 h 116"/>
              <a:gd name="T10" fmla="*/ 0 w 25"/>
              <a:gd name="T11" fmla="*/ 196057 h 116"/>
              <a:gd name="T12" fmla="*/ 0 w 25"/>
              <a:gd name="T13" fmla="*/ 196057 h 116"/>
              <a:gd name="T14" fmla="*/ 0 w 25"/>
              <a:gd name="T15" fmla="*/ 192676 h 116"/>
              <a:gd name="T16" fmla="*/ 0 w 25"/>
              <a:gd name="T17" fmla="*/ 192676 h 116"/>
              <a:gd name="T18" fmla="*/ 0 w 25"/>
              <a:gd name="T19" fmla="*/ 192676 h 116"/>
              <a:gd name="T20" fmla="*/ 0 w 25"/>
              <a:gd name="T21" fmla="*/ 192676 h 116"/>
              <a:gd name="T22" fmla="*/ 0 w 25"/>
              <a:gd name="T23" fmla="*/ 192676 h 116"/>
              <a:gd name="T24" fmla="*/ 0 w 25"/>
              <a:gd name="T25" fmla="*/ 192676 h 116"/>
              <a:gd name="T26" fmla="*/ 0 w 25"/>
              <a:gd name="T27" fmla="*/ 189296 h 116"/>
              <a:gd name="T28" fmla="*/ 0 w 25"/>
              <a:gd name="T29" fmla="*/ 189296 h 116"/>
              <a:gd name="T30" fmla="*/ 0 w 25"/>
              <a:gd name="T31" fmla="*/ 189296 h 116"/>
              <a:gd name="T32" fmla="*/ 0 w 25"/>
              <a:gd name="T33" fmla="*/ 189296 h 116"/>
              <a:gd name="T34" fmla="*/ 0 w 25"/>
              <a:gd name="T35" fmla="*/ 189296 h 116"/>
              <a:gd name="T36" fmla="*/ 0 w 25"/>
              <a:gd name="T37" fmla="*/ 189296 h 116"/>
              <a:gd name="T38" fmla="*/ 0 w 25"/>
              <a:gd name="T39" fmla="*/ 185916 h 116"/>
              <a:gd name="T40" fmla="*/ 0 w 25"/>
              <a:gd name="T41" fmla="*/ 185916 h 116"/>
              <a:gd name="T42" fmla="*/ 0 w 25"/>
              <a:gd name="T43" fmla="*/ 185916 h 116"/>
              <a:gd name="T44" fmla="*/ 0 w 25"/>
              <a:gd name="T45" fmla="*/ 185916 h 116"/>
              <a:gd name="T46" fmla="*/ 0 w 25"/>
              <a:gd name="T47" fmla="*/ 185916 h 116"/>
              <a:gd name="T48" fmla="*/ 0 w 25"/>
              <a:gd name="T49" fmla="*/ 185916 h 116"/>
              <a:gd name="T50" fmla="*/ 0 w 25"/>
              <a:gd name="T51" fmla="*/ 182535 h 116"/>
              <a:gd name="T52" fmla="*/ 0 w 25"/>
              <a:gd name="T53" fmla="*/ 182535 h 116"/>
              <a:gd name="T54" fmla="*/ 0 w 25"/>
              <a:gd name="T55" fmla="*/ 182535 h 116"/>
              <a:gd name="T56" fmla="*/ 0 w 25"/>
              <a:gd name="T57" fmla="*/ 182535 h 116"/>
              <a:gd name="T58" fmla="*/ 0 w 25"/>
              <a:gd name="T59" fmla="*/ 182535 h 116"/>
              <a:gd name="T60" fmla="*/ 0 w 25"/>
              <a:gd name="T61" fmla="*/ 182535 h 116"/>
              <a:gd name="T62" fmla="*/ 0 w 25"/>
              <a:gd name="T63" fmla="*/ 179155 h 116"/>
              <a:gd name="T64" fmla="*/ 0 w 25"/>
              <a:gd name="T65" fmla="*/ 179155 h 116"/>
              <a:gd name="T66" fmla="*/ 0 w 25"/>
              <a:gd name="T67" fmla="*/ 179155 h 116"/>
              <a:gd name="T68" fmla="*/ 10287 w 25"/>
              <a:gd name="T69" fmla="*/ 114930 h 116"/>
              <a:gd name="T70" fmla="*/ 10287 w 25"/>
              <a:gd name="T71" fmla="*/ 114930 h 116"/>
              <a:gd name="T72" fmla="*/ 10287 w 25"/>
              <a:gd name="T73" fmla="*/ 114930 h 116"/>
              <a:gd name="T74" fmla="*/ 10287 w 25"/>
              <a:gd name="T75" fmla="*/ 114930 h 116"/>
              <a:gd name="T76" fmla="*/ 10287 w 25"/>
              <a:gd name="T77" fmla="*/ 114930 h 116"/>
              <a:gd name="T78" fmla="*/ 10287 w 25"/>
              <a:gd name="T79" fmla="*/ 114930 h 116"/>
              <a:gd name="T80" fmla="*/ 13716 w 25"/>
              <a:gd name="T81" fmla="*/ 111549 h 116"/>
              <a:gd name="T82" fmla="*/ 13716 w 25"/>
              <a:gd name="T83" fmla="*/ 111549 h 116"/>
              <a:gd name="T84" fmla="*/ 13716 w 25"/>
              <a:gd name="T85" fmla="*/ 111549 h 116"/>
              <a:gd name="T86" fmla="*/ 13716 w 25"/>
              <a:gd name="T87" fmla="*/ 111549 h 116"/>
              <a:gd name="T88" fmla="*/ 13716 w 25"/>
              <a:gd name="T89" fmla="*/ 111549 h 116"/>
              <a:gd name="T90" fmla="*/ 13716 w 25"/>
              <a:gd name="T91" fmla="*/ 111549 h 116"/>
              <a:gd name="T92" fmla="*/ 85725 w 25"/>
              <a:gd name="T93" fmla="*/ 0 h 116"/>
              <a:gd name="T94" fmla="*/ 82296 w 25"/>
              <a:gd name="T95" fmla="*/ 0 h 116"/>
              <a:gd name="T96" fmla="*/ 85725 w 25"/>
              <a:gd name="T97" fmla="*/ 0 h 11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5" h="116">
                <a:moveTo>
                  <a:pt x="5" y="86"/>
                </a:moveTo>
                <a:cubicBezTo>
                  <a:pt x="6" y="89"/>
                  <a:pt x="7" y="91"/>
                  <a:pt x="8" y="93"/>
                </a:cubicBezTo>
                <a:cubicBezTo>
                  <a:pt x="8" y="93"/>
                  <a:pt x="8" y="93"/>
                  <a:pt x="8" y="93"/>
                </a:cubicBezTo>
                <a:cubicBezTo>
                  <a:pt x="8" y="93"/>
                  <a:pt x="8" y="93"/>
                  <a:pt x="8" y="93"/>
                </a:cubicBezTo>
                <a:cubicBezTo>
                  <a:pt x="12" y="102"/>
                  <a:pt x="18" y="109"/>
                  <a:pt x="25" y="116"/>
                </a:cubicBezTo>
                <a:cubicBezTo>
                  <a:pt x="25" y="116"/>
                  <a:pt x="25" y="116"/>
                  <a:pt x="25" y="116"/>
                </a:cubicBezTo>
                <a:cubicBezTo>
                  <a:pt x="24" y="116"/>
                  <a:pt x="24" y="116"/>
                  <a:pt x="24" y="116"/>
                </a:cubicBezTo>
                <a:cubicBezTo>
                  <a:pt x="16" y="108"/>
                  <a:pt x="9" y="98"/>
                  <a:pt x="5" y="86"/>
                </a:cubicBezTo>
                <a:moveTo>
                  <a:pt x="0" y="58"/>
                </a:move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58"/>
                  <a:pt x="0" y="58"/>
                </a:cubicBezTo>
                <a:moveTo>
                  <a:pt x="0" y="58"/>
                </a:move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58"/>
                  <a:pt x="0" y="58"/>
                </a:cubicBezTo>
                <a:moveTo>
                  <a:pt x="0" y="57"/>
                </a:move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moveTo>
                  <a:pt x="0" y="57"/>
                </a:move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moveTo>
                  <a:pt x="0" y="57"/>
                </a:move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moveTo>
                  <a:pt x="0" y="57"/>
                </a:move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moveTo>
                  <a:pt x="0" y="56"/>
                </a:move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moveTo>
                  <a:pt x="0" y="56"/>
                </a:move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moveTo>
                  <a:pt x="0" y="56"/>
                </a:move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moveTo>
                  <a:pt x="0" y="56"/>
                </a:move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moveTo>
                  <a:pt x="0" y="55"/>
                </a:move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moveTo>
                  <a:pt x="0" y="55"/>
                </a:move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moveTo>
                  <a:pt x="0" y="55"/>
                </a:move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moveTo>
                  <a:pt x="0" y="55"/>
                </a:move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moveTo>
                  <a:pt x="0" y="54"/>
                </a:move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moveTo>
                  <a:pt x="0" y="54"/>
                </a:move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moveTo>
                  <a:pt x="0" y="54"/>
                </a:move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moveTo>
                  <a:pt x="0" y="54"/>
                </a:move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moveTo>
                  <a:pt x="0" y="53"/>
                </a:moveTo>
                <a:cubicBezTo>
                  <a:pt x="0" y="53"/>
                  <a:pt x="0" y="53"/>
                  <a:pt x="0" y="53"/>
                </a:cubicBezTo>
                <a:cubicBezTo>
                  <a:pt x="0" y="53"/>
                  <a:pt x="0" y="53"/>
                  <a:pt x="0" y="53"/>
                </a:cubicBezTo>
                <a:moveTo>
                  <a:pt x="0" y="53"/>
                </a:moveTo>
                <a:cubicBezTo>
                  <a:pt x="0" y="53"/>
                  <a:pt x="0" y="53"/>
                  <a:pt x="0" y="53"/>
                </a:cubicBezTo>
                <a:cubicBezTo>
                  <a:pt x="0" y="53"/>
                  <a:pt x="0" y="53"/>
                  <a:pt x="0" y="53"/>
                </a:cubicBezTo>
                <a:moveTo>
                  <a:pt x="3" y="34"/>
                </a:move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moveTo>
                  <a:pt x="3" y="34"/>
                </a:move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moveTo>
                  <a:pt x="3" y="34"/>
                </a:move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moveTo>
                  <a:pt x="4" y="34"/>
                </a:moveTo>
                <a:cubicBezTo>
                  <a:pt x="4" y="34"/>
                  <a:pt x="4" y="34"/>
                  <a:pt x="3" y="34"/>
                </a:cubicBezTo>
                <a:cubicBezTo>
                  <a:pt x="4" y="34"/>
                  <a:pt x="4" y="34"/>
                  <a:pt x="4" y="34"/>
                </a:cubicBezTo>
                <a:moveTo>
                  <a:pt x="4" y="33"/>
                </a:move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moveTo>
                  <a:pt x="4" y="33"/>
                </a:move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moveTo>
                  <a:pt x="4" y="33"/>
                </a:move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moveTo>
                  <a:pt x="4" y="33"/>
                </a:move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moveTo>
                  <a:pt x="25" y="0"/>
                </a:moveTo>
                <a:cubicBezTo>
                  <a:pt x="15" y="9"/>
                  <a:pt x="8" y="20"/>
                  <a:pt x="4" y="33"/>
                </a:cubicBezTo>
                <a:cubicBezTo>
                  <a:pt x="8" y="20"/>
                  <a:pt x="15" y="9"/>
                  <a:pt x="24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5" y="0"/>
                  <a:pt x="25" y="0"/>
                  <a:pt x="25" y="0"/>
                </a:cubicBezTo>
              </a:path>
            </a:pathLst>
          </a:custGeom>
          <a:solidFill>
            <a:srgbClr val="8EAA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Freeform 51"/>
          <p:cNvSpPr/>
          <p:nvPr/>
        </p:nvSpPr>
        <p:spPr bwMode="auto">
          <a:xfrm>
            <a:off x="6591300" y="5032375"/>
            <a:ext cx="269875" cy="266700"/>
          </a:xfrm>
          <a:custGeom>
            <a:avLst/>
            <a:gdLst>
              <a:gd name="T0" fmla="*/ 269875 w 170"/>
              <a:gd name="T1" fmla="*/ 0 h 168"/>
              <a:gd name="T2" fmla="*/ 269875 w 170"/>
              <a:gd name="T3" fmla="*/ 0 h 168"/>
              <a:gd name="T4" fmla="*/ 0 w 170"/>
              <a:gd name="T5" fmla="*/ 266700 h 168"/>
              <a:gd name="T6" fmla="*/ 0 w 170"/>
              <a:gd name="T7" fmla="*/ 266700 h 168"/>
              <a:gd name="T8" fmla="*/ 269875 w 170"/>
              <a:gd name="T9" fmla="*/ 0 h 1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0" h="168">
                <a:moveTo>
                  <a:pt x="170" y="0"/>
                </a:moveTo>
                <a:lnTo>
                  <a:pt x="170" y="0"/>
                </a:lnTo>
                <a:lnTo>
                  <a:pt x="0" y="168"/>
                </a:lnTo>
                <a:lnTo>
                  <a:pt x="170" y="0"/>
                </a:lnTo>
                <a:close/>
              </a:path>
            </a:pathLst>
          </a:custGeom>
          <a:solidFill>
            <a:srgbClr val="9BBB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Freeform 52"/>
          <p:cNvSpPr/>
          <p:nvPr/>
        </p:nvSpPr>
        <p:spPr bwMode="auto">
          <a:xfrm>
            <a:off x="6591300" y="5032375"/>
            <a:ext cx="269875" cy="266700"/>
          </a:xfrm>
          <a:custGeom>
            <a:avLst/>
            <a:gdLst>
              <a:gd name="T0" fmla="*/ 269875 w 170"/>
              <a:gd name="T1" fmla="*/ 0 h 168"/>
              <a:gd name="T2" fmla="*/ 269875 w 170"/>
              <a:gd name="T3" fmla="*/ 0 h 168"/>
              <a:gd name="T4" fmla="*/ 0 w 170"/>
              <a:gd name="T5" fmla="*/ 266700 h 168"/>
              <a:gd name="T6" fmla="*/ 0 w 170"/>
              <a:gd name="T7" fmla="*/ 266700 h 168"/>
              <a:gd name="T8" fmla="*/ 269875 w 170"/>
              <a:gd name="T9" fmla="*/ 0 h 1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0" h="168">
                <a:moveTo>
                  <a:pt x="170" y="0"/>
                </a:moveTo>
                <a:lnTo>
                  <a:pt x="170" y="0"/>
                </a:lnTo>
                <a:lnTo>
                  <a:pt x="0" y="168"/>
                </a:lnTo>
                <a:lnTo>
                  <a:pt x="17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Freeform 54"/>
          <p:cNvSpPr/>
          <p:nvPr/>
        </p:nvSpPr>
        <p:spPr bwMode="auto">
          <a:xfrm>
            <a:off x="6378575" y="5086350"/>
            <a:ext cx="212725" cy="212725"/>
          </a:xfrm>
          <a:custGeom>
            <a:avLst/>
            <a:gdLst>
              <a:gd name="T0" fmla="*/ 0 w 63"/>
              <a:gd name="T1" fmla="*/ 0 h 63"/>
              <a:gd name="T2" fmla="*/ 3377 w 63"/>
              <a:gd name="T3" fmla="*/ 3377 h 63"/>
              <a:gd name="T4" fmla="*/ 43896 w 63"/>
              <a:gd name="T5" fmla="*/ 43896 h 63"/>
              <a:gd name="T6" fmla="*/ 212725 w 63"/>
              <a:gd name="T7" fmla="*/ 212725 h 63"/>
              <a:gd name="T8" fmla="*/ 212725 w 63"/>
              <a:gd name="T9" fmla="*/ 212725 h 63"/>
              <a:gd name="T10" fmla="*/ 43896 w 63"/>
              <a:gd name="T11" fmla="*/ 43896 h 63"/>
              <a:gd name="T12" fmla="*/ 3377 w 63"/>
              <a:gd name="T13" fmla="*/ 6753 h 63"/>
              <a:gd name="T14" fmla="*/ 0 w 63"/>
              <a:gd name="T15" fmla="*/ 0 h 6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3" h="63">
                <a:moveTo>
                  <a:pt x="0" y="0"/>
                </a:moveTo>
                <a:cubicBezTo>
                  <a:pt x="0" y="1"/>
                  <a:pt x="1" y="1"/>
                  <a:pt x="1" y="1"/>
                </a:cubicBezTo>
                <a:cubicBezTo>
                  <a:pt x="13" y="13"/>
                  <a:pt x="13" y="13"/>
                  <a:pt x="13" y="13"/>
                </a:cubicBezTo>
                <a:cubicBezTo>
                  <a:pt x="63" y="63"/>
                  <a:pt x="63" y="63"/>
                  <a:pt x="63" y="63"/>
                </a:cubicBezTo>
                <a:cubicBezTo>
                  <a:pt x="63" y="63"/>
                  <a:pt x="63" y="63"/>
                  <a:pt x="63" y="63"/>
                </a:cubicBezTo>
                <a:cubicBezTo>
                  <a:pt x="13" y="13"/>
                  <a:pt x="13" y="13"/>
                  <a:pt x="13" y="13"/>
                </a:cubicBezTo>
                <a:cubicBezTo>
                  <a:pt x="1" y="2"/>
                  <a:pt x="1" y="2"/>
                  <a:pt x="1" y="2"/>
                </a:cubicBezTo>
                <a:cubicBezTo>
                  <a:pt x="1" y="1"/>
                  <a:pt x="0" y="1"/>
                  <a:pt x="0" y="0"/>
                </a:cubicBezTo>
              </a:path>
            </a:pathLst>
          </a:custGeom>
          <a:solidFill>
            <a:srgbClr val="839B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Freeform 55"/>
          <p:cNvSpPr/>
          <p:nvPr/>
        </p:nvSpPr>
        <p:spPr bwMode="auto">
          <a:xfrm>
            <a:off x="6591300" y="5299075"/>
            <a:ext cx="269875" cy="268288"/>
          </a:xfrm>
          <a:custGeom>
            <a:avLst/>
            <a:gdLst>
              <a:gd name="T0" fmla="*/ 0 w 170"/>
              <a:gd name="T1" fmla="*/ 0 h 169"/>
              <a:gd name="T2" fmla="*/ 0 w 170"/>
              <a:gd name="T3" fmla="*/ 0 h 169"/>
              <a:gd name="T4" fmla="*/ 269875 w 170"/>
              <a:gd name="T5" fmla="*/ 268288 h 169"/>
              <a:gd name="T6" fmla="*/ 269875 w 170"/>
              <a:gd name="T7" fmla="*/ 268288 h 169"/>
              <a:gd name="T8" fmla="*/ 0 w 170"/>
              <a:gd name="T9" fmla="*/ 0 h 1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0" h="169">
                <a:moveTo>
                  <a:pt x="0" y="0"/>
                </a:moveTo>
                <a:lnTo>
                  <a:pt x="0" y="0"/>
                </a:lnTo>
                <a:lnTo>
                  <a:pt x="170" y="169"/>
                </a:lnTo>
                <a:lnTo>
                  <a:pt x="0" y="0"/>
                </a:lnTo>
                <a:close/>
              </a:path>
            </a:pathLst>
          </a:custGeom>
          <a:solidFill>
            <a:srgbClr val="9BBB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Freeform 56"/>
          <p:cNvSpPr/>
          <p:nvPr/>
        </p:nvSpPr>
        <p:spPr bwMode="auto">
          <a:xfrm>
            <a:off x="6591300" y="5299075"/>
            <a:ext cx="269875" cy="268288"/>
          </a:xfrm>
          <a:custGeom>
            <a:avLst/>
            <a:gdLst>
              <a:gd name="T0" fmla="*/ 0 w 170"/>
              <a:gd name="T1" fmla="*/ 0 h 169"/>
              <a:gd name="T2" fmla="*/ 0 w 170"/>
              <a:gd name="T3" fmla="*/ 0 h 169"/>
              <a:gd name="T4" fmla="*/ 269875 w 170"/>
              <a:gd name="T5" fmla="*/ 268288 h 169"/>
              <a:gd name="T6" fmla="*/ 269875 w 170"/>
              <a:gd name="T7" fmla="*/ 268288 h 169"/>
              <a:gd name="T8" fmla="*/ 0 w 170"/>
              <a:gd name="T9" fmla="*/ 0 h 1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0" h="169">
                <a:moveTo>
                  <a:pt x="0" y="0"/>
                </a:moveTo>
                <a:lnTo>
                  <a:pt x="0" y="0"/>
                </a:lnTo>
                <a:lnTo>
                  <a:pt x="170" y="169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Freeform 58"/>
          <p:cNvSpPr>
            <a:spLocks noEditPoints="1"/>
          </p:cNvSpPr>
          <p:nvPr/>
        </p:nvSpPr>
        <p:spPr bwMode="auto">
          <a:xfrm>
            <a:off x="6213475" y="5392738"/>
            <a:ext cx="284163" cy="174625"/>
          </a:xfrm>
          <a:custGeom>
            <a:avLst/>
            <a:gdLst>
              <a:gd name="T0" fmla="*/ 0 w 84"/>
              <a:gd name="T1" fmla="*/ 174625 h 52"/>
              <a:gd name="T2" fmla="*/ 0 w 84"/>
              <a:gd name="T3" fmla="*/ 174625 h 52"/>
              <a:gd name="T4" fmla="*/ 0 w 84"/>
              <a:gd name="T5" fmla="*/ 174625 h 52"/>
              <a:gd name="T6" fmla="*/ 284163 w 84"/>
              <a:gd name="T7" fmla="*/ 0 h 52"/>
              <a:gd name="T8" fmla="*/ 209739 w 84"/>
              <a:gd name="T9" fmla="*/ 73880 h 52"/>
              <a:gd name="T10" fmla="*/ 169145 w 84"/>
              <a:gd name="T11" fmla="*/ 114178 h 52"/>
              <a:gd name="T12" fmla="*/ 135316 w 84"/>
              <a:gd name="T13" fmla="*/ 137685 h 52"/>
              <a:gd name="T14" fmla="*/ 169145 w 84"/>
              <a:gd name="T15" fmla="*/ 114178 h 52"/>
              <a:gd name="T16" fmla="*/ 209739 w 84"/>
              <a:gd name="T17" fmla="*/ 73880 h 52"/>
              <a:gd name="T18" fmla="*/ 284163 w 84"/>
              <a:gd name="T19" fmla="*/ 0 h 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4" h="52">
                <a:moveTo>
                  <a:pt x="0" y="52"/>
                </a:moveTo>
                <a:cubicBezTo>
                  <a:pt x="0" y="52"/>
                  <a:pt x="0" y="52"/>
                  <a:pt x="0" y="52"/>
                </a:cubicBezTo>
                <a:cubicBezTo>
                  <a:pt x="0" y="52"/>
                  <a:pt x="0" y="52"/>
                  <a:pt x="0" y="52"/>
                </a:cubicBezTo>
                <a:moveTo>
                  <a:pt x="84" y="0"/>
                </a:moveTo>
                <a:cubicBezTo>
                  <a:pt x="62" y="22"/>
                  <a:pt x="62" y="22"/>
                  <a:pt x="62" y="22"/>
                </a:cubicBezTo>
                <a:cubicBezTo>
                  <a:pt x="50" y="34"/>
                  <a:pt x="50" y="34"/>
                  <a:pt x="50" y="34"/>
                </a:cubicBezTo>
                <a:cubicBezTo>
                  <a:pt x="47" y="36"/>
                  <a:pt x="44" y="39"/>
                  <a:pt x="40" y="41"/>
                </a:cubicBezTo>
                <a:cubicBezTo>
                  <a:pt x="44" y="39"/>
                  <a:pt x="47" y="36"/>
                  <a:pt x="50" y="34"/>
                </a:cubicBezTo>
                <a:cubicBezTo>
                  <a:pt x="62" y="22"/>
                  <a:pt x="62" y="22"/>
                  <a:pt x="62" y="22"/>
                </a:cubicBezTo>
                <a:cubicBezTo>
                  <a:pt x="84" y="0"/>
                  <a:pt x="84" y="0"/>
                  <a:pt x="84" y="0"/>
                </a:cubicBezTo>
              </a:path>
            </a:pathLst>
          </a:custGeom>
          <a:solidFill>
            <a:srgbClr val="839B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6" name="Group 45"/>
          <p:cNvGrpSpPr/>
          <p:nvPr/>
        </p:nvGrpSpPr>
        <p:grpSpPr bwMode="auto">
          <a:xfrm>
            <a:off x="1263650" y="1746251"/>
            <a:ext cx="2198688" cy="812530"/>
            <a:chOff x="2194602" y="2009322"/>
            <a:chExt cx="2198178" cy="811645"/>
          </a:xfrm>
        </p:grpSpPr>
        <p:sp>
          <p:nvSpPr>
            <p:cNvPr id="37" name="Rectangle 46"/>
            <p:cNvSpPr>
              <a:spLocks noChangeArrowheads="1"/>
            </p:cNvSpPr>
            <p:nvPr/>
          </p:nvSpPr>
          <p:spPr bwMode="auto">
            <a:xfrm>
              <a:off x="2540742" y="2009322"/>
              <a:ext cx="1852038" cy="811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latin typeface="Source Sans Pro Light" charset="0"/>
                </a:rPr>
                <a:t>Synth chartreuse XOXO, tacos brooklyn VHS plaid.</a:t>
              </a:r>
              <a:endParaRPr lang="en-US" altLang="zh-CN" sz="1200">
                <a:solidFill>
                  <a:schemeClr val="bg1">
                    <a:lumMod val="50000"/>
                  </a:schemeClr>
                </a:solidFill>
                <a:latin typeface="Source Sans Pro Light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8" name="Shape 2778"/>
            <p:cNvSpPr/>
            <p:nvPr/>
          </p:nvSpPr>
          <p:spPr>
            <a:xfrm>
              <a:off x="2194602" y="2164728"/>
              <a:ext cx="279335" cy="2790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600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chemeClr val="bg1">
                    <a:lumMod val="50000"/>
                  </a:scheme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 charset="0"/>
                <a:ea typeface="Source Sans Pro Light" charset="0"/>
                <a:cs typeface="Source Sans Pro Light" charset="0"/>
                <a:sym typeface="Gill Sans"/>
              </a:endParaRPr>
            </a:p>
          </p:txBody>
        </p:sp>
      </p:grpSp>
      <p:grpSp>
        <p:nvGrpSpPr>
          <p:cNvPr id="39" name="Group 48"/>
          <p:cNvGrpSpPr/>
          <p:nvPr/>
        </p:nvGrpSpPr>
        <p:grpSpPr bwMode="auto">
          <a:xfrm>
            <a:off x="1252538" y="3686174"/>
            <a:ext cx="2200275" cy="812530"/>
            <a:chOff x="4129724" y="2015877"/>
            <a:chExt cx="2199302" cy="813901"/>
          </a:xfrm>
        </p:grpSpPr>
        <p:sp>
          <p:nvSpPr>
            <p:cNvPr id="40" name="Rectangle 49"/>
            <p:cNvSpPr>
              <a:spLocks noChangeArrowheads="1"/>
            </p:cNvSpPr>
            <p:nvPr/>
          </p:nvSpPr>
          <p:spPr bwMode="auto">
            <a:xfrm>
              <a:off x="4477137" y="2015877"/>
              <a:ext cx="1851889" cy="8139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latin typeface="Source Sans Pro Light" charset="0"/>
                </a:rPr>
                <a:t>Synth chartreuse XOXO, tacos brooklyn VHS plaid.</a:t>
              </a:r>
              <a:endParaRPr lang="en-US" altLang="zh-CN" sz="1200">
                <a:solidFill>
                  <a:schemeClr val="bg1">
                    <a:lumMod val="50000"/>
                  </a:schemeClr>
                </a:solidFill>
                <a:latin typeface="Source Sans Pro Light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1" name="Shape 2748"/>
            <p:cNvSpPr/>
            <p:nvPr/>
          </p:nvSpPr>
          <p:spPr>
            <a:xfrm>
              <a:off x="4129724" y="2143091"/>
              <a:ext cx="279276" cy="2798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600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chemeClr val="bg1">
                    <a:lumMod val="50000"/>
                  </a:scheme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 charset="0"/>
                <a:ea typeface="Source Sans Pro Light" charset="0"/>
                <a:cs typeface="Source Sans Pro Light" charset="0"/>
                <a:sym typeface="Gill Sans"/>
              </a:endParaRPr>
            </a:p>
          </p:txBody>
        </p:sp>
      </p:grpSp>
      <p:grpSp>
        <p:nvGrpSpPr>
          <p:cNvPr id="42" name="Group 51"/>
          <p:cNvGrpSpPr/>
          <p:nvPr/>
        </p:nvGrpSpPr>
        <p:grpSpPr bwMode="auto">
          <a:xfrm>
            <a:off x="1263650" y="2716212"/>
            <a:ext cx="2127250" cy="812530"/>
            <a:chOff x="6064846" y="2015877"/>
            <a:chExt cx="2126143" cy="811647"/>
          </a:xfrm>
        </p:grpSpPr>
        <p:sp>
          <p:nvSpPr>
            <p:cNvPr id="43" name="Rectangle 52"/>
            <p:cNvSpPr>
              <a:spLocks noChangeArrowheads="1"/>
            </p:cNvSpPr>
            <p:nvPr/>
          </p:nvSpPr>
          <p:spPr bwMode="auto">
            <a:xfrm>
              <a:off x="6413532" y="2015877"/>
              <a:ext cx="1777457" cy="8116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latin typeface="Source Sans Pro Light" charset="0"/>
                </a:rPr>
                <a:t>Synth chartreuse XOXO, tacos brooklyn VHS plaid.</a:t>
              </a:r>
              <a:endParaRPr lang="en-US" altLang="zh-CN" sz="1200">
                <a:solidFill>
                  <a:schemeClr val="bg1">
                    <a:lumMod val="50000"/>
                  </a:schemeClr>
                </a:solidFill>
                <a:latin typeface="Source Sans Pro Light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4" name="Shape 2774"/>
            <p:cNvSpPr/>
            <p:nvPr/>
          </p:nvSpPr>
          <p:spPr>
            <a:xfrm>
              <a:off x="6064846" y="2163354"/>
              <a:ext cx="279255" cy="2790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600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chemeClr val="bg1">
                    <a:lumMod val="50000"/>
                  </a:scheme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 charset="0"/>
                <a:ea typeface="Source Sans Pro Light" charset="0"/>
                <a:cs typeface="Source Sans Pro Light" charset="0"/>
                <a:sym typeface="Gill Sans"/>
              </a:endParaRPr>
            </a:p>
          </p:txBody>
        </p:sp>
      </p:grpSp>
      <p:grpSp>
        <p:nvGrpSpPr>
          <p:cNvPr id="45" name="Group 54"/>
          <p:cNvGrpSpPr/>
          <p:nvPr/>
        </p:nvGrpSpPr>
        <p:grpSpPr bwMode="auto">
          <a:xfrm>
            <a:off x="1263650" y="4592637"/>
            <a:ext cx="2200275" cy="812530"/>
            <a:chOff x="8002514" y="2015877"/>
            <a:chExt cx="2199302" cy="811647"/>
          </a:xfrm>
        </p:grpSpPr>
        <p:sp>
          <p:nvSpPr>
            <p:cNvPr id="46" name="Rectangle 55"/>
            <p:cNvSpPr>
              <a:spLocks noChangeArrowheads="1"/>
            </p:cNvSpPr>
            <p:nvPr/>
          </p:nvSpPr>
          <p:spPr bwMode="auto">
            <a:xfrm>
              <a:off x="8349927" y="2015877"/>
              <a:ext cx="1851889" cy="8116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latin typeface="Source Sans Pro Light" charset="0"/>
                </a:rPr>
                <a:t>Synth chartreuse XOXO, tacos brooklyn VHS plaid.</a:t>
              </a:r>
              <a:endParaRPr lang="en-US" altLang="zh-CN" sz="1200">
                <a:solidFill>
                  <a:schemeClr val="bg1">
                    <a:lumMod val="50000"/>
                  </a:schemeClr>
                </a:solidFill>
                <a:latin typeface="Source Sans Pro Light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7" name="Shape 2784"/>
            <p:cNvSpPr/>
            <p:nvPr/>
          </p:nvSpPr>
          <p:spPr>
            <a:xfrm>
              <a:off x="8002514" y="2168111"/>
              <a:ext cx="279276" cy="2790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600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chemeClr val="bg1">
                    <a:lumMod val="50000"/>
                  </a:scheme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 charset="0"/>
                <a:ea typeface="Source Sans Pro Light" charset="0"/>
                <a:cs typeface="Source Sans Pro Light" charset="0"/>
                <a:sym typeface="Gill Sans"/>
              </a:endParaRPr>
            </a:p>
          </p:txBody>
        </p:sp>
      </p:grpSp>
      <p:sp>
        <p:nvSpPr>
          <p:cNvPr id="48" name="Text Placeholder 33"/>
          <p:cNvSpPr txBox="1"/>
          <p:nvPr/>
        </p:nvSpPr>
        <p:spPr bwMode="auto">
          <a:xfrm>
            <a:off x="8588375" y="1746250"/>
            <a:ext cx="263525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858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000250" indent="-171450" defTabSz="6858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457450" indent="-171450" defTabSz="6858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2914650" indent="-171450" defTabSz="6858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371850" indent="-171450" defTabSz="6858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eaLnBrk="1" hangingPunct="1"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AU" altLang="zh-CN" sz="1400" b="1">
                <a:solidFill>
                  <a:schemeClr val="bg1">
                    <a:lumMod val="50000"/>
                  </a:schemeClr>
                </a:solidFill>
                <a:latin typeface="Roboto Black" charset="0"/>
                <a:ea typeface="Roboto Black" charset="0"/>
                <a:cs typeface="Roboto Black" charset="0"/>
              </a:rPr>
              <a:t>Steps Data Analysis</a:t>
            </a:r>
            <a:endParaRPr lang="en-AU" altLang="zh-CN" sz="1400" b="1">
              <a:solidFill>
                <a:schemeClr val="bg1">
                  <a:lumMod val="50000"/>
                </a:schemeClr>
              </a:solidFill>
              <a:latin typeface="Roboto Black" charset="0"/>
              <a:ea typeface="Roboto Black" charset="0"/>
              <a:cs typeface="Roboto Black" charset="0"/>
            </a:endParaRPr>
          </a:p>
        </p:txBody>
      </p:sp>
      <p:sp>
        <p:nvSpPr>
          <p:cNvPr id="49" name="Text Placeholder 32"/>
          <p:cNvSpPr txBox="1"/>
          <p:nvPr/>
        </p:nvSpPr>
        <p:spPr bwMode="auto">
          <a:xfrm>
            <a:off x="8588375" y="2052638"/>
            <a:ext cx="246380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858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000250" indent="-171450" defTabSz="6858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457450" indent="-171450" defTabSz="6858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2914650" indent="-171450" defTabSz="6858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371850" indent="-171450" defTabSz="6858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latin typeface="Roboto Black" charset="0"/>
                <a:ea typeface="Roboto Black" charset="0"/>
                <a:cs typeface="Roboto Black" charset="0"/>
              </a:rPr>
              <a:t>Process Steps Information Analysis</a:t>
            </a:r>
            <a:endParaRPr lang="en-US" altLang="zh-CN" sz="1400" b="1">
              <a:solidFill>
                <a:schemeClr val="bg1">
                  <a:lumMod val="50000"/>
                </a:schemeClr>
              </a:solidFill>
              <a:latin typeface="Roboto Black" charset="0"/>
              <a:ea typeface="Roboto Black" charset="0"/>
              <a:cs typeface="Roboto Black" charset="0"/>
            </a:endParaRPr>
          </a:p>
        </p:txBody>
      </p:sp>
      <p:grpSp>
        <p:nvGrpSpPr>
          <p:cNvPr id="50" name="Group 60"/>
          <p:cNvGrpSpPr/>
          <p:nvPr/>
        </p:nvGrpSpPr>
        <p:grpSpPr bwMode="auto">
          <a:xfrm>
            <a:off x="5946775" y="4468813"/>
            <a:ext cx="2105025" cy="1658937"/>
            <a:chOff x="5946775" y="4468572"/>
            <a:chExt cx="2105025" cy="1658938"/>
          </a:xfrm>
          <a:solidFill>
            <a:srgbClr val="FEBFAB"/>
          </a:solidFill>
        </p:grpSpPr>
        <p:sp>
          <p:nvSpPr>
            <p:cNvPr id="51" name="Freeform 46"/>
            <p:cNvSpPr/>
            <p:nvPr/>
          </p:nvSpPr>
          <p:spPr bwMode="auto">
            <a:xfrm>
              <a:off x="5946775" y="5032134"/>
              <a:ext cx="2105025" cy="534988"/>
            </a:xfrm>
            <a:custGeom>
              <a:avLst/>
              <a:gdLst>
                <a:gd name="T0" fmla="*/ 79 w 624"/>
                <a:gd name="T1" fmla="*/ 159 h 159"/>
                <a:gd name="T2" fmla="*/ 545 w 624"/>
                <a:gd name="T3" fmla="*/ 159 h 159"/>
                <a:gd name="T4" fmla="*/ 624 w 624"/>
                <a:gd name="T5" fmla="*/ 79 h 159"/>
                <a:gd name="T6" fmla="*/ 545 w 624"/>
                <a:gd name="T7" fmla="*/ 0 h 159"/>
                <a:gd name="T8" fmla="*/ 79 w 624"/>
                <a:gd name="T9" fmla="*/ 0 h 159"/>
                <a:gd name="T10" fmla="*/ 0 w 624"/>
                <a:gd name="T11" fmla="*/ 79 h 159"/>
                <a:gd name="T12" fmla="*/ 79 w 624"/>
                <a:gd name="T13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4" h="159">
                  <a:moveTo>
                    <a:pt x="79" y="159"/>
                  </a:moveTo>
                  <a:cubicBezTo>
                    <a:pt x="545" y="159"/>
                    <a:pt x="545" y="159"/>
                    <a:pt x="545" y="159"/>
                  </a:cubicBezTo>
                  <a:cubicBezTo>
                    <a:pt x="589" y="159"/>
                    <a:pt x="624" y="123"/>
                    <a:pt x="624" y="79"/>
                  </a:cubicBezTo>
                  <a:cubicBezTo>
                    <a:pt x="624" y="35"/>
                    <a:pt x="589" y="0"/>
                    <a:pt x="545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35" y="0"/>
                    <a:pt x="0" y="35"/>
                    <a:pt x="0" y="79"/>
                  </a:cubicBezTo>
                  <a:cubicBezTo>
                    <a:pt x="0" y="123"/>
                    <a:pt x="35" y="159"/>
                    <a:pt x="79" y="159"/>
                  </a:cubicBezTo>
                </a:path>
              </a:pathLst>
            </a:custGeom>
            <a:grpFill/>
            <a:ln w="9525">
              <a:solidFill>
                <a:srgbClr val="FEBFAB"/>
              </a:solidFill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2" name="Freeform 47"/>
            <p:cNvSpPr/>
            <p:nvPr/>
          </p:nvSpPr>
          <p:spPr bwMode="auto">
            <a:xfrm>
              <a:off x="5946775" y="4468572"/>
              <a:ext cx="1096963" cy="1658938"/>
            </a:xfrm>
            <a:custGeom>
              <a:avLst/>
              <a:gdLst>
                <a:gd name="T0" fmla="*/ 0 w 325"/>
                <a:gd name="T1" fmla="*/ 246 h 492"/>
                <a:gd name="T2" fmla="*/ 24 w 325"/>
                <a:gd name="T3" fmla="*/ 304 h 492"/>
                <a:gd name="T4" fmla="*/ 25 w 325"/>
                <a:gd name="T5" fmla="*/ 304 h 492"/>
                <a:gd name="T6" fmla="*/ 182 w 325"/>
                <a:gd name="T7" fmla="*/ 461 h 492"/>
                <a:gd name="T8" fmla="*/ 294 w 325"/>
                <a:gd name="T9" fmla="*/ 461 h 492"/>
                <a:gd name="T10" fmla="*/ 294 w 325"/>
                <a:gd name="T11" fmla="*/ 349 h 492"/>
                <a:gd name="T12" fmla="*/ 191 w 325"/>
                <a:gd name="T13" fmla="*/ 246 h 492"/>
                <a:gd name="T14" fmla="*/ 294 w 325"/>
                <a:gd name="T15" fmla="*/ 144 h 492"/>
                <a:gd name="T16" fmla="*/ 294 w 325"/>
                <a:gd name="T17" fmla="*/ 31 h 492"/>
                <a:gd name="T18" fmla="*/ 182 w 325"/>
                <a:gd name="T19" fmla="*/ 31 h 492"/>
                <a:gd name="T20" fmla="*/ 25 w 325"/>
                <a:gd name="T21" fmla="*/ 188 h 492"/>
                <a:gd name="T22" fmla="*/ 24 w 325"/>
                <a:gd name="T23" fmla="*/ 188 h 492"/>
                <a:gd name="T24" fmla="*/ 0 w 325"/>
                <a:gd name="T25" fmla="*/ 246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5" h="492">
                  <a:moveTo>
                    <a:pt x="0" y="246"/>
                  </a:moveTo>
                  <a:cubicBezTo>
                    <a:pt x="0" y="269"/>
                    <a:pt x="9" y="289"/>
                    <a:pt x="24" y="304"/>
                  </a:cubicBezTo>
                  <a:cubicBezTo>
                    <a:pt x="25" y="304"/>
                    <a:pt x="25" y="304"/>
                    <a:pt x="25" y="304"/>
                  </a:cubicBezTo>
                  <a:cubicBezTo>
                    <a:pt x="182" y="461"/>
                    <a:pt x="182" y="461"/>
                    <a:pt x="182" y="461"/>
                  </a:cubicBezTo>
                  <a:cubicBezTo>
                    <a:pt x="213" y="492"/>
                    <a:pt x="263" y="492"/>
                    <a:pt x="294" y="461"/>
                  </a:cubicBezTo>
                  <a:cubicBezTo>
                    <a:pt x="325" y="430"/>
                    <a:pt x="325" y="380"/>
                    <a:pt x="294" y="349"/>
                  </a:cubicBezTo>
                  <a:cubicBezTo>
                    <a:pt x="191" y="246"/>
                    <a:pt x="191" y="246"/>
                    <a:pt x="191" y="246"/>
                  </a:cubicBezTo>
                  <a:cubicBezTo>
                    <a:pt x="294" y="144"/>
                    <a:pt x="294" y="144"/>
                    <a:pt x="294" y="144"/>
                  </a:cubicBezTo>
                  <a:cubicBezTo>
                    <a:pt x="325" y="113"/>
                    <a:pt x="325" y="62"/>
                    <a:pt x="294" y="31"/>
                  </a:cubicBezTo>
                  <a:cubicBezTo>
                    <a:pt x="263" y="0"/>
                    <a:pt x="213" y="0"/>
                    <a:pt x="182" y="31"/>
                  </a:cubicBezTo>
                  <a:cubicBezTo>
                    <a:pt x="25" y="188"/>
                    <a:pt x="25" y="188"/>
                    <a:pt x="25" y="188"/>
                  </a:cubicBezTo>
                  <a:cubicBezTo>
                    <a:pt x="24" y="188"/>
                    <a:pt x="24" y="188"/>
                    <a:pt x="24" y="188"/>
                  </a:cubicBezTo>
                  <a:cubicBezTo>
                    <a:pt x="9" y="203"/>
                    <a:pt x="0" y="223"/>
                    <a:pt x="0" y="246"/>
                  </a:cubicBezTo>
                </a:path>
              </a:pathLst>
            </a:custGeom>
            <a:grpFill/>
            <a:ln w="9525">
              <a:solidFill>
                <a:srgbClr val="FEBFAB"/>
              </a:solidFill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3" name="Freeform 50"/>
            <p:cNvSpPr/>
            <p:nvPr/>
          </p:nvSpPr>
          <p:spPr bwMode="auto">
            <a:xfrm>
              <a:off x="5946775" y="5032134"/>
              <a:ext cx="644525" cy="534988"/>
            </a:xfrm>
            <a:custGeom>
              <a:avLst/>
              <a:gdLst>
                <a:gd name="T0" fmla="*/ 25 w 191"/>
                <a:gd name="T1" fmla="*/ 21 h 159"/>
                <a:gd name="T2" fmla="*/ 25 w 191"/>
                <a:gd name="T3" fmla="*/ 21 h 159"/>
                <a:gd name="T4" fmla="*/ 4 w 191"/>
                <a:gd name="T5" fmla="*/ 54 h 159"/>
                <a:gd name="T6" fmla="*/ 4 w 191"/>
                <a:gd name="T7" fmla="*/ 54 h 159"/>
                <a:gd name="T8" fmla="*/ 4 w 191"/>
                <a:gd name="T9" fmla="*/ 54 h 159"/>
                <a:gd name="T10" fmla="*/ 4 w 191"/>
                <a:gd name="T11" fmla="*/ 54 h 159"/>
                <a:gd name="T12" fmla="*/ 4 w 191"/>
                <a:gd name="T13" fmla="*/ 54 h 159"/>
                <a:gd name="T14" fmla="*/ 3 w 191"/>
                <a:gd name="T15" fmla="*/ 55 h 159"/>
                <a:gd name="T16" fmla="*/ 3 w 191"/>
                <a:gd name="T17" fmla="*/ 55 h 159"/>
                <a:gd name="T18" fmla="*/ 3 w 191"/>
                <a:gd name="T19" fmla="*/ 55 h 159"/>
                <a:gd name="T20" fmla="*/ 3 w 191"/>
                <a:gd name="T21" fmla="*/ 55 h 159"/>
                <a:gd name="T22" fmla="*/ 0 w 191"/>
                <a:gd name="T23" fmla="*/ 74 h 159"/>
                <a:gd name="T24" fmla="*/ 0 w 191"/>
                <a:gd name="T25" fmla="*/ 74 h 159"/>
                <a:gd name="T26" fmla="*/ 0 w 191"/>
                <a:gd name="T27" fmla="*/ 75 h 159"/>
                <a:gd name="T28" fmla="*/ 0 w 191"/>
                <a:gd name="T29" fmla="*/ 75 h 159"/>
                <a:gd name="T30" fmla="*/ 0 w 191"/>
                <a:gd name="T31" fmla="*/ 75 h 159"/>
                <a:gd name="T32" fmla="*/ 0 w 191"/>
                <a:gd name="T33" fmla="*/ 75 h 159"/>
                <a:gd name="T34" fmla="*/ 0 w 191"/>
                <a:gd name="T35" fmla="*/ 76 h 159"/>
                <a:gd name="T36" fmla="*/ 0 w 191"/>
                <a:gd name="T37" fmla="*/ 76 h 159"/>
                <a:gd name="T38" fmla="*/ 0 w 191"/>
                <a:gd name="T39" fmla="*/ 76 h 159"/>
                <a:gd name="T40" fmla="*/ 0 w 191"/>
                <a:gd name="T41" fmla="*/ 76 h 159"/>
                <a:gd name="T42" fmla="*/ 0 w 191"/>
                <a:gd name="T43" fmla="*/ 77 h 159"/>
                <a:gd name="T44" fmla="*/ 0 w 191"/>
                <a:gd name="T45" fmla="*/ 77 h 159"/>
                <a:gd name="T46" fmla="*/ 0 w 191"/>
                <a:gd name="T47" fmla="*/ 77 h 159"/>
                <a:gd name="T48" fmla="*/ 0 w 191"/>
                <a:gd name="T49" fmla="*/ 77 h 159"/>
                <a:gd name="T50" fmla="*/ 0 w 191"/>
                <a:gd name="T51" fmla="*/ 78 h 159"/>
                <a:gd name="T52" fmla="*/ 0 w 191"/>
                <a:gd name="T53" fmla="*/ 78 h 159"/>
                <a:gd name="T54" fmla="*/ 0 w 191"/>
                <a:gd name="T55" fmla="*/ 78 h 159"/>
                <a:gd name="T56" fmla="*/ 0 w 191"/>
                <a:gd name="T57" fmla="*/ 78 h 159"/>
                <a:gd name="T58" fmla="*/ 0 w 191"/>
                <a:gd name="T59" fmla="*/ 79 h 159"/>
                <a:gd name="T60" fmla="*/ 0 w 191"/>
                <a:gd name="T61" fmla="*/ 79 h 159"/>
                <a:gd name="T62" fmla="*/ 24 w 191"/>
                <a:gd name="T63" fmla="*/ 137 h 159"/>
                <a:gd name="T64" fmla="*/ 25 w 191"/>
                <a:gd name="T65" fmla="*/ 137 h 159"/>
                <a:gd name="T66" fmla="*/ 79 w 191"/>
                <a:gd name="T67" fmla="*/ 159 h 159"/>
                <a:gd name="T68" fmla="*/ 79 w 191"/>
                <a:gd name="T69" fmla="*/ 159 h 159"/>
                <a:gd name="T70" fmla="*/ 129 w 191"/>
                <a:gd name="T71" fmla="*/ 141 h 159"/>
                <a:gd name="T72" fmla="*/ 163 w 191"/>
                <a:gd name="T73" fmla="*/ 107 h 159"/>
                <a:gd name="T74" fmla="*/ 141 w 191"/>
                <a:gd name="T75" fmla="*/ 29 h 159"/>
                <a:gd name="T76" fmla="*/ 128 w 191"/>
                <a:gd name="T77" fmla="*/ 1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1" h="159">
                  <a:moveTo>
                    <a:pt x="79" y="0"/>
                  </a:moveTo>
                  <a:cubicBezTo>
                    <a:pt x="58" y="0"/>
                    <a:pt x="39" y="8"/>
                    <a:pt x="25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15" y="30"/>
                    <a:pt x="8" y="41"/>
                    <a:pt x="4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4" y="54"/>
                    <a:pt x="4" y="54"/>
                    <a:pt x="4" y="55"/>
                  </a:cubicBezTo>
                  <a:cubicBezTo>
                    <a:pt x="4" y="55"/>
                    <a:pt x="4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1" y="61"/>
                    <a:pt x="0" y="68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6"/>
                    <a:pt x="0" y="76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7"/>
                    <a:pt x="0" y="78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89"/>
                    <a:pt x="1" y="99"/>
                    <a:pt x="5" y="107"/>
                  </a:cubicBezTo>
                  <a:cubicBezTo>
                    <a:pt x="9" y="119"/>
                    <a:pt x="16" y="129"/>
                    <a:pt x="24" y="137"/>
                  </a:cubicBezTo>
                  <a:cubicBezTo>
                    <a:pt x="25" y="137"/>
                    <a:pt x="25" y="137"/>
                    <a:pt x="25" y="137"/>
                  </a:cubicBezTo>
                  <a:cubicBezTo>
                    <a:pt x="25" y="137"/>
                    <a:pt x="25" y="137"/>
                    <a:pt x="25" y="137"/>
                  </a:cubicBezTo>
                  <a:cubicBezTo>
                    <a:pt x="25" y="137"/>
                    <a:pt x="25" y="137"/>
                    <a:pt x="25" y="137"/>
                  </a:cubicBezTo>
                  <a:cubicBezTo>
                    <a:pt x="39" y="150"/>
                    <a:pt x="58" y="159"/>
                    <a:pt x="79" y="159"/>
                  </a:cubicBezTo>
                  <a:cubicBezTo>
                    <a:pt x="79" y="159"/>
                    <a:pt x="79" y="159"/>
                    <a:pt x="79" y="159"/>
                  </a:cubicBezTo>
                  <a:cubicBezTo>
                    <a:pt x="79" y="159"/>
                    <a:pt x="79" y="159"/>
                    <a:pt x="79" y="159"/>
                  </a:cubicBezTo>
                  <a:cubicBezTo>
                    <a:pt x="94" y="159"/>
                    <a:pt x="107" y="155"/>
                    <a:pt x="119" y="148"/>
                  </a:cubicBezTo>
                  <a:cubicBezTo>
                    <a:pt x="123" y="146"/>
                    <a:pt x="126" y="143"/>
                    <a:pt x="129" y="141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63" y="107"/>
                    <a:pt x="163" y="107"/>
                    <a:pt x="163" y="107"/>
                  </a:cubicBezTo>
                  <a:cubicBezTo>
                    <a:pt x="191" y="79"/>
                    <a:pt x="191" y="79"/>
                    <a:pt x="191" y="79"/>
                  </a:cubicBezTo>
                  <a:cubicBezTo>
                    <a:pt x="141" y="29"/>
                    <a:pt x="141" y="29"/>
                    <a:pt x="141" y="29"/>
                  </a:cubicBezTo>
                  <a:cubicBezTo>
                    <a:pt x="129" y="17"/>
                    <a:pt x="129" y="17"/>
                    <a:pt x="129" y="17"/>
                  </a:cubicBezTo>
                  <a:cubicBezTo>
                    <a:pt x="129" y="17"/>
                    <a:pt x="128" y="17"/>
                    <a:pt x="128" y="16"/>
                  </a:cubicBezTo>
                  <a:cubicBezTo>
                    <a:pt x="114" y="6"/>
                    <a:pt x="97" y="0"/>
                    <a:pt x="79" y="0"/>
                  </a:cubicBezTo>
                </a:path>
              </a:pathLst>
            </a:custGeom>
            <a:grpFill/>
            <a:ln w="9525">
              <a:solidFill>
                <a:srgbClr val="FEBFAB"/>
              </a:solidFill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Freeform 53"/>
            <p:cNvSpPr/>
            <p:nvPr/>
          </p:nvSpPr>
          <p:spPr bwMode="auto">
            <a:xfrm>
              <a:off x="6213475" y="5032134"/>
              <a:ext cx="647700" cy="266700"/>
            </a:xfrm>
            <a:custGeom>
              <a:avLst/>
              <a:gdLst>
                <a:gd name="T0" fmla="*/ 0 w 192"/>
                <a:gd name="T1" fmla="*/ 0 h 79"/>
                <a:gd name="T2" fmla="*/ 49 w 192"/>
                <a:gd name="T3" fmla="*/ 16 h 79"/>
                <a:gd name="T4" fmla="*/ 50 w 192"/>
                <a:gd name="T5" fmla="*/ 18 h 79"/>
                <a:gd name="T6" fmla="*/ 62 w 192"/>
                <a:gd name="T7" fmla="*/ 29 h 79"/>
                <a:gd name="T8" fmla="*/ 112 w 192"/>
                <a:gd name="T9" fmla="*/ 79 h 79"/>
                <a:gd name="T10" fmla="*/ 112 w 192"/>
                <a:gd name="T11" fmla="*/ 79 h 79"/>
                <a:gd name="T12" fmla="*/ 112 w 192"/>
                <a:gd name="T13" fmla="*/ 79 h 79"/>
                <a:gd name="T14" fmla="*/ 192 w 192"/>
                <a:gd name="T15" fmla="*/ 0 h 79"/>
                <a:gd name="T16" fmla="*/ 0 w 192"/>
                <a:gd name="T17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" h="79">
                  <a:moveTo>
                    <a:pt x="0" y="0"/>
                  </a:moveTo>
                  <a:cubicBezTo>
                    <a:pt x="18" y="0"/>
                    <a:pt x="35" y="6"/>
                    <a:pt x="49" y="16"/>
                  </a:cubicBezTo>
                  <a:cubicBezTo>
                    <a:pt x="49" y="17"/>
                    <a:pt x="50" y="17"/>
                    <a:pt x="50" y="18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112" y="79"/>
                    <a:pt x="112" y="79"/>
                    <a:pt x="112" y="79"/>
                  </a:cubicBezTo>
                  <a:cubicBezTo>
                    <a:pt x="112" y="79"/>
                    <a:pt x="112" y="79"/>
                    <a:pt x="112" y="79"/>
                  </a:cubicBezTo>
                  <a:cubicBezTo>
                    <a:pt x="112" y="79"/>
                    <a:pt x="112" y="79"/>
                    <a:pt x="112" y="79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9525">
              <a:solidFill>
                <a:srgbClr val="FEBFAB"/>
              </a:solidFill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5" name="Freeform 57"/>
            <p:cNvSpPr/>
            <p:nvPr/>
          </p:nvSpPr>
          <p:spPr bwMode="auto">
            <a:xfrm>
              <a:off x="6213475" y="5298835"/>
              <a:ext cx="647700" cy="268288"/>
            </a:xfrm>
            <a:custGeom>
              <a:avLst/>
              <a:gdLst>
                <a:gd name="T0" fmla="*/ 112 w 192"/>
                <a:gd name="T1" fmla="*/ 0 h 80"/>
                <a:gd name="T2" fmla="*/ 84 w 192"/>
                <a:gd name="T3" fmla="*/ 28 h 80"/>
                <a:gd name="T4" fmla="*/ 62 w 192"/>
                <a:gd name="T5" fmla="*/ 50 h 80"/>
                <a:gd name="T6" fmla="*/ 50 w 192"/>
                <a:gd name="T7" fmla="*/ 62 h 80"/>
                <a:gd name="T8" fmla="*/ 40 w 192"/>
                <a:gd name="T9" fmla="*/ 69 h 80"/>
                <a:gd name="T10" fmla="*/ 0 w 192"/>
                <a:gd name="T11" fmla="*/ 80 h 80"/>
                <a:gd name="T12" fmla="*/ 0 w 192"/>
                <a:gd name="T13" fmla="*/ 80 h 80"/>
                <a:gd name="T14" fmla="*/ 192 w 192"/>
                <a:gd name="T15" fmla="*/ 80 h 80"/>
                <a:gd name="T16" fmla="*/ 112 w 192"/>
                <a:gd name="T1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" h="80">
                  <a:moveTo>
                    <a:pt x="112" y="0"/>
                  </a:moveTo>
                  <a:cubicBezTo>
                    <a:pt x="84" y="28"/>
                    <a:pt x="84" y="28"/>
                    <a:pt x="84" y="28"/>
                  </a:cubicBezTo>
                  <a:cubicBezTo>
                    <a:pt x="62" y="50"/>
                    <a:pt x="62" y="50"/>
                    <a:pt x="62" y="50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47" y="64"/>
                    <a:pt x="44" y="67"/>
                    <a:pt x="40" y="69"/>
                  </a:cubicBezTo>
                  <a:cubicBezTo>
                    <a:pt x="28" y="76"/>
                    <a:pt x="15" y="80"/>
                    <a:pt x="0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92" y="80"/>
                    <a:pt x="192" y="80"/>
                    <a:pt x="192" y="80"/>
                  </a:cubicBezTo>
                  <a:cubicBezTo>
                    <a:pt x="112" y="0"/>
                    <a:pt x="112" y="0"/>
                    <a:pt x="112" y="0"/>
                  </a:cubicBezTo>
                </a:path>
              </a:pathLst>
            </a:custGeom>
            <a:grpFill/>
            <a:ln w="9525">
              <a:solidFill>
                <a:srgbClr val="FEBFAB"/>
              </a:solidFill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6" name="Shape 2784"/>
            <p:cNvSpPr/>
            <p:nvPr/>
          </p:nvSpPr>
          <p:spPr>
            <a:xfrm>
              <a:off x="6076950" y="5159134"/>
              <a:ext cx="277813" cy="279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pFill/>
            <a:ln w="12700">
              <a:solidFill>
                <a:srgbClr val="FEBFAB"/>
              </a:solidFill>
              <a:miter lim="400000"/>
            </a:ln>
          </p:spPr>
          <p:txBody>
            <a:bodyPr lIns="19045" tIns="19045" rIns="19045" bIns="19045" anchor="ctr"/>
            <a:lstStyle/>
            <a:p>
              <a:pPr defTabSz="228600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chemeClr val="bg1">
                    <a:lumMod val="50000"/>
                  </a:scheme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 charset="0"/>
                <a:ea typeface="Source Sans Pro Light" charset="0"/>
                <a:cs typeface="Source Sans Pro Light" charset="0"/>
                <a:sym typeface="Gill Sans"/>
              </a:endParaRPr>
            </a:p>
          </p:txBody>
        </p:sp>
      </p:grpSp>
      <p:grpSp>
        <p:nvGrpSpPr>
          <p:cNvPr id="57" name="Group 67"/>
          <p:cNvGrpSpPr/>
          <p:nvPr/>
        </p:nvGrpSpPr>
        <p:grpSpPr bwMode="auto">
          <a:xfrm>
            <a:off x="4146550" y="3470275"/>
            <a:ext cx="2105025" cy="1655763"/>
            <a:chOff x="4146550" y="3470035"/>
            <a:chExt cx="2105026" cy="1655763"/>
          </a:xfrm>
          <a:solidFill>
            <a:srgbClr val="B6EBE5"/>
          </a:solidFill>
        </p:grpSpPr>
        <p:sp>
          <p:nvSpPr>
            <p:cNvPr id="58" name="Freeform 18"/>
            <p:cNvSpPr/>
            <p:nvPr/>
          </p:nvSpPr>
          <p:spPr bwMode="auto">
            <a:xfrm>
              <a:off x="4146550" y="4030423"/>
              <a:ext cx="2105026" cy="536575"/>
            </a:xfrm>
            <a:custGeom>
              <a:avLst/>
              <a:gdLst>
                <a:gd name="T0" fmla="*/ 545 w 624"/>
                <a:gd name="T1" fmla="*/ 159 h 159"/>
                <a:gd name="T2" fmla="*/ 79 w 624"/>
                <a:gd name="T3" fmla="*/ 159 h 159"/>
                <a:gd name="T4" fmla="*/ 0 w 624"/>
                <a:gd name="T5" fmla="*/ 79 h 159"/>
                <a:gd name="T6" fmla="*/ 79 w 624"/>
                <a:gd name="T7" fmla="*/ 0 h 159"/>
                <a:gd name="T8" fmla="*/ 545 w 624"/>
                <a:gd name="T9" fmla="*/ 0 h 159"/>
                <a:gd name="T10" fmla="*/ 624 w 624"/>
                <a:gd name="T11" fmla="*/ 79 h 159"/>
                <a:gd name="T12" fmla="*/ 545 w 624"/>
                <a:gd name="T13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4" h="159">
                  <a:moveTo>
                    <a:pt x="545" y="159"/>
                  </a:moveTo>
                  <a:cubicBezTo>
                    <a:pt x="79" y="159"/>
                    <a:pt x="79" y="159"/>
                    <a:pt x="79" y="159"/>
                  </a:cubicBezTo>
                  <a:cubicBezTo>
                    <a:pt x="35" y="159"/>
                    <a:pt x="0" y="123"/>
                    <a:pt x="0" y="79"/>
                  </a:cubicBezTo>
                  <a:cubicBezTo>
                    <a:pt x="0" y="36"/>
                    <a:pt x="35" y="0"/>
                    <a:pt x="79" y="0"/>
                  </a:cubicBezTo>
                  <a:cubicBezTo>
                    <a:pt x="545" y="0"/>
                    <a:pt x="545" y="0"/>
                    <a:pt x="545" y="0"/>
                  </a:cubicBezTo>
                  <a:cubicBezTo>
                    <a:pt x="589" y="0"/>
                    <a:pt x="624" y="36"/>
                    <a:pt x="624" y="79"/>
                  </a:cubicBezTo>
                  <a:cubicBezTo>
                    <a:pt x="624" y="123"/>
                    <a:pt x="589" y="159"/>
                    <a:pt x="545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9" name="Freeform 19"/>
            <p:cNvSpPr/>
            <p:nvPr/>
          </p:nvSpPr>
          <p:spPr bwMode="auto">
            <a:xfrm>
              <a:off x="5154613" y="3470035"/>
              <a:ext cx="1096963" cy="1655763"/>
            </a:xfrm>
            <a:custGeom>
              <a:avLst/>
              <a:gdLst>
                <a:gd name="T0" fmla="*/ 325 w 325"/>
                <a:gd name="T1" fmla="*/ 245 h 491"/>
                <a:gd name="T2" fmla="*/ 301 w 325"/>
                <a:gd name="T3" fmla="*/ 303 h 491"/>
                <a:gd name="T4" fmla="*/ 300 w 325"/>
                <a:gd name="T5" fmla="*/ 303 h 491"/>
                <a:gd name="T6" fmla="*/ 143 w 325"/>
                <a:gd name="T7" fmla="*/ 460 h 491"/>
                <a:gd name="T8" fmla="*/ 31 w 325"/>
                <a:gd name="T9" fmla="*/ 460 h 491"/>
                <a:gd name="T10" fmla="*/ 31 w 325"/>
                <a:gd name="T11" fmla="*/ 348 h 491"/>
                <a:gd name="T12" fmla="*/ 134 w 325"/>
                <a:gd name="T13" fmla="*/ 245 h 491"/>
                <a:gd name="T14" fmla="*/ 31 w 325"/>
                <a:gd name="T15" fmla="*/ 143 h 491"/>
                <a:gd name="T16" fmla="*/ 31 w 325"/>
                <a:gd name="T17" fmla="*/ 31 h 491"/>
                <a:gd name="T18" fmla="*/ 143 w 325"/>
                <a:gd name="T19" fmla="*/ 31 h 491"/>
                <a:gd name="T20" fmla="*/ 300 w 325"/>
                <a:gd name="T21" fmla="*/ 188 h 491"/>
                <a:gd name="T22" fmla="*/ 301 w 325"/>
                <a:gd name="T23" fmla="*/ 188 h 491"/>
                <a:gd name="T24" fmla="*/ 325 w 325"/>
                <a:gd name="T25" fmla="*/ 245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5" h="491">
                  <a:moveTo>
                    <a:pt x="325" y="245"/>
                  </a:moveTo>
                  <a:cubicBezTo>
                    <a:pt x="325" y="268"/>
                    <a:pt x="316" y="289"/>
                    <a:pt x="301" y="303"/>
                  </a:cubicBezTo>
                  <a:cubicBezTo>
                    <a:pt x="300" y="303"/>
                    <a:pt x="300" y="303"/>
                    <a:pt x="300" y="303"/>
                  </a:cubicBezTo>
                  <a:cubicBezTo>
                    <a:pt x="143" y="460"/>
                    <a:pt x="143" y="460"/>
                    <a:pt x="143" y="460"/>
                  </a:cubicBezTo>
                  <a:cubicBezTo>
                    <a:pt x="112" y="491"/>
                    <a:pt x="62" y="491"/>
                    <a:pt x="31" y="460"/>
                  </a:cubicBezTo>
                  <a:cubicBezTo>
                    <a:pt x="0" y="429"/>
                    <a:pt x="0" y="379"/>
                    <a:pt x="31" y="348"/>
                  </a:cubicBezTo>
                  <a:cubicBezTo>
                    <a:pt x="134" y="245"/>
                    <a:pt x="134" y="245"/>
                    <a:pt x="134" y="245"/>
                  </a:cubicBezTo>
                  <a:cubicBezTo>
                    <a:pt x="31" y="143"/>
                    <a:pt x="31" y="143"/>
                    <a:pt x="31" y="143"/>
                  </a:cubicBezTo>
                  <a:cubicBezTo>
                    <a:pt x="0" y="112"/>
                    <a:pt x="0" y="62"/>
                    <a:pt x="31" y="31"/>
                  </a:cubicBezTo>
                  <a:cubicBezTo>
                    <a:pt x="62" y="0"/>
                    <a:pt x="112" y="0"/>
                    <a:pt x="143" y="31"/>
                  </a:cubicBezTo>
                  <a:cubicBezTo>
                    <a:pt x="300" y="188"/>
                    <a:pt x="300" y="188"/>
                    <a:pt x="300" y="188"/>
                  </a:cubicBezTo>
                  <a:cubicBezTo>
                    <a:pt x="301" y="188"/>
                    <a:pt x="301" y="188"/>
                    <a:pt x="301" y="188"/>
                  </a:cubicBezTo>
                  <a:cubicBezTo>
                    <a:pt x="316" y="202"/>
                    <a:pt x="325" y="223"/>
                    <a:pt x="325" y="24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60" name="Freeform 22"/>
            <p:cNvSpPr/>
            <p:nvPr/>
          </p:nvSpPr>
          <p:spPr bwMode="auto">
            <a:xfrm>
              <a:off x="5607051" y="4030423"/>
              <a:ext cx="644525" cy="536575"/>
            </a:xfrm>
            <a:custGeom>
              <a:avLst/>
              <a:gdLst>
                <a:gd name="T0" fmla="*/ 63 w 191"/>
                <a:gd name="T1" fmla="*/ 17 h 159"/>
                <a:gd name="T2" fmla="*/ 50 w 191"/>
                <a:gd name="T3" fmla="*/ 29 h 159"/>
                <a:gd name="T4" fmla="*/ 29 w 191"/>
                <a:gd name="T5" fmla="*/ 109 h 159"/>
                <a:gd name="T6" fmla="*/ 62 w 191"/>
                <a:gd name="T7" fmla="*/ 141 h 159"/>
                <a:gd name="T8" fmla="*/ 112 w 191"/>
                <a:gd name="T9" fmla="*/ 159 h 159"/>
                <a:gd name="T10" fmla="*/ 112 w 191"/>
                <a:gd name="T11" fmla="*/ 159 h 159"/>
                <a:gd name="T12" fmla="*/ 166 w 191"/>
                <a:gd name="T13" fmla="*/ 137 h 159"/>
                <a:gd name="T14" fmla="*/ 167 w 191"/>
                <a:gd name="T15" fmla="*/ 137 h 159"/>
                <a:gd name="T16" fmla="*/ 191 w 191"/>
                <a:gd name="T17" fmla="*/ 79 h 159"/>
                <a:gd name="T18" fmla="*/ 191 w 191"/>
                <a:gd name="T19" fmla="*/ 79 h 159"/>
                <a:gd name="T20" fmla="*/ 191 w 191"/>
                <a:gd name="T21" fmla="*/ 79 h 159"/>
                <a:gd name="T22" fmla="*/ 191 w 191"/>
                <a:gd name="T23" fmla="*/ 79 h 159"/>
                <a:gd name="T24" fmla="*/ 191 w 191"/>
                <a:gd name="T25" fmla="*/ 78 h 159"/>
                <a:gd name="T26" fmla="*/ 191 w 191"/>
                <a:gd name="T27" fmla="*/ 78 h 159"/>
                <a:gd name="T28" fmla="*/ 191 w 191"/>
                <a:gd name="T29" fmla="*/ 78 h 159"/>
                <a:gd name="T30" fmla="*/ 191 w 191"/>
                <a:gd name="T31" fmla="*/ 77 h 159"/>
                <a:gd name="T32" fmla="*/ 191 w 191"/>
                <a:gd name="T33" fmla="*/ 77 h 159"/>
                <a:gd name="T34" fmla="*/ 191 w 191"/>
                <a:gd name="T35" fmla="*/ 77 h 159"/>
                <a:gd name="T36" fmla="*/ 191 w 191"/>
                <a:gd name="T37" fmla="*/ 77 h 159"/>
                <a:gd name="T38" fmla="*/ 191 w 191"/>
                <a:gd name="T39" fmla="*/ 76 h 159"/>
                <a:gd name="T40" fmla="*/ 191 w 191"/>
                <a:gd name="T41" fmla="*/ 76 h 159"/>
                <a:gd name="T42" fmla="*/ 191 w 191"/>
                <a:gd name="T43" fmla="*/ 76 h 159"/>
                <a:gd name="T44" fmla="*/ 191 w 191"/>
                <a:gd name="T45" fmla="*/ 76 h 159"/>
                <a:gd name="T46" fmla="*/ 191 w 191"/>
                <a:gd name="T47" fmla="*/ 75 h 159"/>
                <a:gd name="T48" fmla="*/ 191 w 191"/>
                <a:gd name="T49" fmla="*/ 75 h 159"/>
                <a:gd name="T50" fmla="*/ 191 w 191"/>
                <a:gd name="T51" fmla="*/ 75 h 159"/>
                <a:gd name="T52" fmla="*/ 191 w 191"/>
                <a:gd name="T53" fmla="*/ 75 h 159"/>
                <a:gd name="T54" fmla="*/ 191 w 191"/>
                <a:gd name="T55" fmla="*/ 74 h 159"/>
                <a:gd name="T56" fmla="*/ 191 w 191"/>
                <a:gd name="T57" fmla="*/ 74 h 159"/>
                <a:gd name="T58" fmla="*/ 191 w 191"/>
                <a:gd name="T59" fmla="*/ 74 h 159"/>
                <a:gd name="T60" fmla="*/ 189 w 191"/>
                <a:gd name="T61" fmla="*/ 60 h 159"/>
                <a:gd name="T62" fmla="*/ 189 w 191"/>
                <a:gd name="T63" fmla="*/ 60 h 159"/>
                <a:gd name="T64" fmla="*/ 189 w 191"/>
                <a:gd name="T65" fmla="*/ 60 h 159"/>
                <a:gd name="T66" fmla="*/ 189 w 191"/>
                <a:gd name="T67" fmla="*/ 59 h 159"/>
                <a:gd name="T68" fmla="*/ 189 w 191"/>
                <a:gd name="T69" fmla="*/ 59 h 159"/>
                <a:gd name="T70" fmla="*/ 189 w 191"/>
                <a:gd name="T71" fmla="*/ 59 h 159"/>
                <a:gd name="T72" fmla="*/ 189 w 191"/>
                <a:gd name="T73" fmla="*/ 59 h 159"/>
                <a:gd name="T74" fmla="*/ 189 w 191"/>
                <a:gd name="T75" fmla="*/ 58 h 159"/>
                <a:gd name="T76" fmla="*/ 166 w 191"/>
                <a:gd name="T77" fmla="*/ 22 h 159"/>
                <a:gd name="T78" fmla="*/ 166 w 191"/>
                <a:gd name="T79" fmla="*/ 2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1" h="159">
                  <a:moveTo>
                    <a:pt x="112" y="0"/>
                  </a:moveTo>
                  <a:cubicBezTo>
                    <a:pt x="94" y="0"/>
                    <a:pt x="77" y="6"/>
                    <a:pt x="63" y="17"/>
                  </a:cubicBezTo>
                  <a:cubicBezTo>
                    <a:pt x="63" y="17"/>
                    <a:pt x="62" y="17"/>
                    <a:pt x="62" y="18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29" y="109"/>
                    <a:pt x="29" y="109"/>
                    <a:pt x="29" y="109"/>
                  </a:cubicBezTo>
                  <a:cubicBezTo>
                    <a:pt x="50" y="130"/>
                    <a:pt x="50" y="130"/>
                    <a:pt x="50" y="130"/>
                  </a:cubicBezTo>
                  <a:cubicBezTo>
                    <a:pt x="62" y="141"/>
                    <a:pt x="62" y="141"/>
                    <a:pt x="62" y="141"/>
                  </a:cubicBezTo>
                  <a:cubicBezTo>
                    <a:pt x="65" y="144"/>
                    <a:pt x="69" y="147"/>
                    <a:pt x="73" y="149"/>
                  </a:cubicBezTo>
                  <a:cubicBezTo>
                    <a:pt x="85" y="155"/>
                    <a:pt x="98" y="159"/>
                    <a:pt x="112" y="159"/>
                  </a:cubicBezTo>
                  <a:cubicBezTo>
                    <a:pt x="112" y="159"/>
                    <a:pt x="112" y="159"/>
                    <a:pt x="112" y="159"/>
                  </a:cubicBezTo>
                  <a:cubicBezTo>
                    <a:pt x="112" y="159"/>
                    <a:pt x="112" y="159"/>
                    <a:pt x="112" y="159"/>
                  </a:cubicBezTo>
                  <a:cubicBezTo>
                    <a:pt x="133" y="159"/>
                    <a:pt x="152" y="151"/>
                    <a:pt x="166" y="138"/>
                  </a:cubicBezTo>
                  <a:cubicBezTo>
                    <a:pt x="166" y="137"/>
                    <a:pt x="166" y="137"/>
                    <a:pt x="166" y="137"/>
                  </a:cubicBezTo>
                  <a:cubicBezTo>
                    <a:pt x="166" y="137"/>
                    <a:pt x="166" y="137"/>
                    <a:pt x="166" y="137"/>
                  </a:cubicBezTo>
                  <a:cubicBezTo>
                    <a:pt x="167" y="137"/>
                    <a:pt x="167" y="137"/>
                    <a:pt x="167" y="137"/>
                  </a:cubicBezTo>
                  <a:cubicBezTo>
                    <a:pt x="175" y="129"/>
                    <a:pt x="182" y="119"/>
                    <a:pt x="186" y="107"/>
                  </a:cubicBezTo>
                  <a:cubicBezTo>
                    <a:pt x="190" y="99"/>
                    <a:pt x="191" y="89"/>
                    <a:pt x="191" y="79"/>
                  </a:cubicBezTo>
                  <a:cubicBezTo>
                    <a:pt x="191" y="79"/>
                    <a:pt x="191" y="79"/>
                    <a:pt x="191" y="79"/>
                  </a:cubicBezTo>
                  <a:cubicBezTo>
                    <a:pt x="191" y="79"/>
                    <a:pt x="191" y="79"/>
                    <a:pt x="191" y="79"/>
                  </a:cubicBezTo>
                  <a:cubicBezTo>
                    <a:pt x="191" y="79"/>
                    <a:pt x="191" y="79"/>
                    <a:pt x="191" y="79"/>
                  </a:cubicBezTo>
                  <a:cubicBezTo>
                    <a:pt x="191" y="79"/>
                    <a:pt x="191" y="79"/>
                    <a:pt x="191" y="79"/>
                  </a:cubicBezTo>
                  <a:cubicBezTo>
                    <a:pt x="191" y="79"/>
                    <a:pt x="191" y="79"/>
                    <a:pt x="191" y="79"/>
                  </a:cubicBezTo>
                  <a:cubicBezTo>
                    <a:pt x="191" y="79"/>
                    <a:pt x="191" y="79"/>
                    <a:pt x="191" y="79"/>
                  </a:cubicBezTo>
                  <a:cubicBezTo>
                    <a:pt x="191" y="78"/>
                    <a:pt x="191" y="78"/>
                    <a:pt x="191" y="78"/>
                  </a:cubicBezTo>
                  <a:cubicBezTo>
                    <a:pt x="191" y="78"/>
                    <a:pt x="191" y="78"/>
                    <a:pt x="191" y="78"/>
                  </a:cubicBezTo>
                  <a:cubicBezTo>
                    <a:pt x="191" y="78"/>
                    <a:pt x="191" y="78"/>
                    <a:pt x="191" y="78"/>
                  </a:cubicBezTo>
                  <a:cubicBezTo>
                    <a:pt x="191" y="78"/>
                    <a:pt x="191" y="78"/>
                    <a:pt x="191" y="78"/>
                  </a:cubicBezTo>
                  <a:cubicBezTo>
                    <a:pt x="191" y="78"/>
                    <a:pt x="191" y="78"/>
                    <a:pt x="191" y="78"/>
                  </a:cubicBezTo>
                  <a:cubicBezTo>
                    <a:pt x="191" y="78"/>
                    <a:pt x="191" y="78"/>
                    <a:pt x="191" y="78"/>
                  </a:cubicBezTo>
                  <a:cubicBezTo>
                    <a:pt x="191" y="78"/>
                    <a:pt x="191" y="78"/>
                    <a:pt x="191" y="78"/>
                  </a:cubicBezTo>
                  <a:cubicBezTo>
                    <a:pt x="191" y="78"/>
                    <a:pt x="191" y="78"/>
                    <a:pt x="191" y="77"/>
                  </a:cubicBezTo>
                  <a:cubicBezTo>
                    <a:pt x="191" y="77"/>
                    <a:pt x="191" y="77"/>
                    <a:pt x="191" y="77"/>
                  </a:cubicBezTo>
                  <a:cubicBezTo>
                    <a:pt x="191" y="77"/>
                    <a:pt x="191" y="77"/>
                    <a:pt x="191" y="77"/>
                  </a:cubicBezTo>
                  <a:cubicBezTo>
                    <a:pt x="191" y="77"/>
                    <a:pt x="191" y="77"/>
                    <a:pt x="191" y="77"/>
                  </a:cubicBezTo>
                  <a:cubicBezTo>
                    <a:pt x="191" y="77"/>
                    <a:pt x="191" y="77"/>
                    <a:pt x="191" y="77"/>
                  </a:cubicBezTo>
                  <a:cubicBezTo>
                    <a:pt x="191" y="77"/>
                    <a:pt x="191" y="77"/>
                    <a:pt x="191" y="77"/>
                  </a:cubicBezTo>
                  <a:cubicBezTo>
                    <a:pt x="191" y="77"/>
                    <a:pt x="191" y="77"/>
                    <a:pt x="191" y="77"/>
                  </a:cubicBezTo>
                  <a:cubicBezTo>
                    <a:pt x="191" y="77"/>
                    <a:pt x="191" y="77"/>
                    <a:pt x="191" y="77"/>
                  </a:cubicBezTo>
                  <a:cubicBezTo>
                    <a:pt x="191" y="77"/>
                    <a:pt x="191" y="76"/>
                    <a:pt x="191" y="76"/>
                  </a:cubicBezTo>
                  <a:cubicBezTo>
                    <a:pt x="191" y="76"/>
                    <a:pt x="191" y="76"/>
                    <a:pt x="191" y="76"/>
                  </a:cubicBezTo>
                  <a:cubicBezTo>
                    <a:pt x="191" y="76"/>
                    <a:pt x="191" y="76"/>
                    <a:pt x="191" y="76"/>
                  </a:cubicBezTo>
                  <a:cubicBezTo>
                    <a:pt x="191" y="76"/>
                    <a:pt x="191" y="76"/>
                    <a:pt x="191" y="76"/>
                  </a:cubicBezTo>
                  <a:cubicBezTo>
                    <a:pt x="191" y="76"/>
                    <a:pt x="191" y="76"/>
                    <a:pt x="191" y="76"/>
                  </a:cubicBezTo>
                  <a:cubicBezTo>
                    <a:pt x="191" y="76"/>
                    <a:pt x="191" y="76"/>
                    <a:pt x="191" y="76"/>
                  </a:cubicBezTo>
                  <a:cubicBezTo>
                    <a:pt x="191" y="76"/>
                    <a:pt x="191" y="76"/>
                    <a:pt x="191" y="76"/>
                  </a:cubicBezTo>
                  <a:cubicBezTo>
                    <a:pt x="191" y="76"/>
                    <a:pt x="191" y="76"/>
                    <a:pt x="191" y="76"/>
                  </a:cubicBezTo>
                  <a:cubicBezTo>
                    <a:pt x="191" y="75"/>
                    <a:pt x="191" y="75"/>
                    <a:pt x="191" y="75"/>
                  </a:cubicBezTo>
                  <a:cubicBezTo>
                    <a:pt x="191" y="75"/>
                    <a:pt x="191" y="75"/>
                    <a:pt x="191" y="75"/>
                  </a:cubicBezTo>
                  <a:cubicBezTo>
                    <a:pt x="191" y="75"/>
                    <a:pt x="191" y="75"/>
                    <a:pt x="191" y="75"/>
                  </a:cubicBezTo>
                  <a:cubicBezTo>
                    <a:pt x="191" y="75"/>
                    <a:pt x="191" y="75"/>
                    <a:pt x="191" y="75"/>
                  </a:cubicBezTo>
                  <a:cubicBezTo>
                    <a:pt x="191" y="75"/>
                    <a:pt x="191" y="75"/>
                    <a:pt x="191" y="75"/>
                  </a:cubicBezTo>
                  <a:cubicBezTo>
                    <a:pt x="191" y="75"/>
                    <a:pt x="191" y="75"/>
                    <a:pt x="191" y="75"/>
                  </a:cubicBezTo>
                  <a:cubicBezTo>
                    <a:pt x="191" y="75"/>
                    <a:pt x="191" y="75"/>
                    <a:pt x="191" y="75"/>
                  </a:cubicBezTo>
                  <a:cubicBezTo>
                    <a:pt x="191" y="75"/>
                    <a:pt x="191" y="75"/>
                    <a:pt x="191" y="75"/>
                  </a:cubicBezTo>
                  <a:cubicBezTo>
                    <a:pt x="191" y="74"/>
                    <a:pt x="191" y="74"/>
                    <a:pt x="191" y="74"/>
                  </a:cubicBezTo>
                  <a:cubicBezTo>
                    <a:pt x="191" y="74"/>
                    <a:pt x="191" y="74"/>
                    <a:pt x="191" y="74"/>
                  </a:cubicBezTo>
                  <a:cubicBezTo>
                    <a:pt x="191" y="74"/>
                    <a:pt x="191" y="74"/>
                    <a:pt x="191" y="74"/>
                  </a:cubicBezTo>
                  <a:cubicBezTo>
                    <a:pt x="191" y="74"/>
                    <a:pt x="191" y="74"/>
                    <a:pt x="191" y="74"/>
                  </a:cubicBezTo>
                  <a:cubicBezTo>
                    <a:pt x="191" y="74"/>
                    <a:pt x="191" y="74"/>
                    <a:pt x="191" y="74"/>
                  </a:cubicBezTo>
                  <a:cubicBezTo>
                    <a:pt x="191" y="74"/>
                    <a:pt x="191" y="74"/>
                    <a:pt x="191" y="74"/>
                  </a:cubicBezTo>
                  <a:cubicBezTo>
                    <a:pt x="191" y="69"/>
                    <a:pt x="190" y="65"/>
                    <a:pt x="189" y="60"/>
                  </a:cubicBezTo>
                  <a:cubicBezTo>
                    <a:pt x="189" y="60"/>
                    <a:pt x="189" y="60"/>
                    <a:pt x="189" y="60"/>
                  </a:cubicBezTo>
                  <a:cubicBezTo>
                    <a:pt x="189" y="60"/>
                    <a:pt x="189" y="60"/>
                    <a:pt x="189" y="60"/>
                  </a:cubicBezTo>
                  <a:cubicBezTo>
                    <a:pt x="189" y="60"/>
                    <a:pt x="189" y="60"/>
                    <a:pt x="189" y="60"/>
                  </a:cubicBezTo>
                  <a:cubicBezTo>
                    <a:pt x="189" y="60"/>
                    <a:pt x="189" y="60"/>
                    <a:pt x="189" y="60"/>
                  </a:cubicBezTo>
                  <a:cubicBezTo>
                    <a:pt x="189" y="60"/>
                    <a:pt x="189" y="60"/>
                    <a:pt x="189" y="60"/>
                  </a:cubicBezTo>
                  <a:cubicBezTo>
                    <a:pt x="189" y="59"/>
                    <a:pt x="189" y="59"/>
                    <a:pt x="189" y="59"/>
                  </a:cubicBezTo>
                  <a:cubicBezTo>
                    <a:pt x="189" y="59"/>
                    <a:pt x="189" y="59"/>
                    <a:pt x="189" y="59"/>
                  </a:cubicBezTo>
                  <a:cubicBezTo>
                    <a:pt x="189" y="59"/>
                    <a:pt x="189" y="59"/>
                    <a:pt x="189" y="59"/>
                  </a:cubicBezTo>
                  <a:cubicBezTo>
                    <a:pt x="189" y="59"/>
                    <a:pt x="189" y="59"/>
                    <a:pt x="189" y="59"/>
                  </a:cubicBezTo>
                  <a:cubicBezTo>
                    <a:pt x="189" y="59"/>
                    <a:pt x="189" y="59"/>
                    <a:pt x="189" y="59"/>
                  </a:cubicBezTo>
                  <a:cubicBezTo>
                    <a:pt x="189" y="59"/>
                    <a:pt x="189" y="59"/>
                    <a:pt x="189" y="59"/>
                  </a:cubicBezTo>
                  <a:cubicBezTo>
                    <a:pt x="189" y="59"/>
                    <a:pt x="189" y="59"/>
                    <a:pt x="189" y="59"/>
                  </a:cubicBezTo>
                  <a:cubicBezTo>
                    <a:pt x="189" y="59"/>
                    <a:pt x="189" y="59"/>
                    <a:pt x="189" y="59"/>
                  </a:cubicBezTo>
                  <a:cubicBezTo>
                    <a:pt x="189" y="58"/>
                    <a:pt x="189" y="58"/>
                    <a:pt x="189" y="58"/>
                  </a:cubicBezTo>
                  <a:cubicBezTo>
                    <a:pt x="185" y="44"/>
                    <a:pt x="177" y="32"/>
                    <a:pt x="167" y="22"/>
                  </a:cubicBezTo>
                  <a:cubicBezTo>
                    <a:pt x="166" y="22"/>
                    <a:pt x="166" y="22"/>
                    <a:pt x="166" y="22"/>
                  </a:cubicBezTo>
                  <a:cubicBezTo>
                    <a:pt x="166" y="21"/>
                    <a:pt x="166" y="21"/>
                    <a:pt x="166" y="21"/>
                  </a:cubicBezTo>
                  <a:cubicBezTo>
                    <a:pt x="166" y="21"/>
                    <a:pt x="166" y="21"/>
                    <a:pt x="166" y="21"/>
                  </a:cubicBezTo>
                  <a:cubicBezTo>
                    <a:pt x="152" y="8"/>
                    <a:pt x="133" y="0"/>
                    <a:pt x="1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61" name="Freeform 25"/>
            <p:cNvSpPr/>
            <p:nvPr/>
          </p:nvSpPr>
          <p:spPr bwMode="auto">
            <a:xfrm>
              <a:off x="5337176" y="4030423"/>
              <a:ext cx="647700" cy="266700"/>
            </a:xfrm>
            <a:custGeom>
              <a:avLst/>
              <a:gdLst>
                <a:gd name="T0" fmla="*/ 192 w 192"/>
                <a:gd name="T1" fmla="*/ 0 h 79"/>
                <a:gd name="T2" fmla="*/ 0 w 192"/>
                <a:gd name="T3" fmla="*/ 0 h 79"/>
                <a:gd name="T4" fmla="*/ 80 w 192"/>
                <a:gd name="T5" fmla="*/ 79 h 79"/>
                <a:gd name="T6" fmla="*/ 80 w 192"/>
                <a:gd name="T7" fmla="*/ 79 h 79"/>
                <a:gd name="T8" fmla="*/ 80 w 192"/>
                <a:gd name="T9" fmla="*/ 79 h 79"/>
                <a:gd name="T10" fmla="*/ 130 w 192"/>
                <a:gd name="T11" fmla="*/ 29 h 79"/>
                <a:gd name="T12" fmla="*/ 142 w 192"/>
                <a:gd name="T13" fmla="*/ 18 h 79"/>
                <a:gd name="T14" fmla="*/ 143 w 192"/>
                <a:gd name="T15" fmla="*/ 17 h 79"/>
                <a:gd name="T16" fmla="*/ 192 w 192"/>
                <a:gd name="T17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" h="79">
                  <a:moveTo>
                    <a:pt x="19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130" y="29"/>
                    <a:pt x="130" y="29"/>
                    <a:pt x="130" y="29"/>
                  </a:cubicBezTo>
                  <a:cubicBezTo>
                    <a:pt x="142" y="18"/>
                    <a:pt x="142" y="18"/>
                    <a:pt x="142" y="18"/>
                  </a:cubicBezTo>
                  <a:cubicBezTo>
                    <a:pt x="142" y="17"/>
                    <a:pt x="143" y="17"/>
                    <a:pt x="143" y="17"/>
                  </a:cubicBezTo>
                  <a:cubicBezTo>
                    <a:pt x="157" y="6"/>
                    <a:pt x="174" y="0"/>
                    <a:pt x="19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62" name="Freeform 29"/>
            <p:cNvSpPr/>
            <p:nvPr/>
          </p:nvSpPr>
          <p:spPr bwMode="auto">
            <a:xfrm>
              <a:off x="5337176" y="4297123"/>
              <a:ext cx="647700" cy="269875"/>
            </a:xfrm>
            <a:custGeom>
              <a:avLst/>
              <a:gdLst>
                <a:gd name="T0" fmla="*/ 80 w 192"/>
                <a:gd name="T1" fmla="*/ 0 h 80"/>
                <a:gd name="T2" fmla="*/ 0 w 192"/>
                <a:gd name="T3" fmla="*/ 80 h 80"/>
                <a:gd name="T4" fmla="*/ 192 w 192"/>
                <a:gd name="T5" fmla="*/ 80 h 80"/>
                <a:gd name="T6" fmla="*/ 192 w 192"/>
                <a:gd name="T7" fmla="*/ 80 h 80"/>
                <a:gd name="T8" fmla="*/ 153 w 192"/>
                <a:gd name="T9" fmla="*/ 70 h 80"/>
                <a:gd name="T10" fmla="*/ 142 w 192"/>
                <a:gd name="T11" fmla="*/ 62 h 80"/>
                <a:gd name="T12" fmla="*/ 130 w 192"/>
                <a:gd name="T13" fmla="*/ 51 h 80"/>
                <a:gd name="T14" fmla="*/ 109 w 192"/>
                <a:gd name="T15" fmla="*/ 30 h 80"/>
                <a:gd name="T16" fmla="*/ 80 w 192"/>
                <a:gd name="T1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" h="80">
                  <a:moveTo>
                    <a:pt x="80" y="0"/>
                  </a:moveTo>
                  <a:cubicBezTo>
                    <a:pt x="0" y="80"/>
                    <a:pt x="0" y="80"/>
                    <a:pt x="0" y="80"/>
                  </a:cubicBezTo>
                  <a:cubicBezTo>
                    <a:pt x="192" y="80"/>
                    <a:pt x="192" y="80"/>
                    <a:pt x="192" y="80"/>
                  </a:cubicBezTo>
                  <a:cubicBezTo>
                    <a:pt x="192" y="80"/>
                    <a:pt x="192" y="80"/>
                    <a:pt x="192" y="80"/>
                  </a:cubicBezTo>
                  <a:cubicBezTo>
                    <a:pt x="178" y="80"/>
                    <a:pt x="165" y="76"/>
                    <a:pt x="153" y="70"/>
                  </a:cubicBezTo>
                  <a:cubicBezTo>
                    <a:pt x="149" y="68"/>
                    <a:pt x="145" y="65"/>
                    <a:pt x="142" y="62"/>
                  </a:cubicBezTo>
                  <a:cubicBezTo>
                    <a:pt x="130" y="51"/>
                    <a:pt x="130" y="51"/>
                    <a:pt x="130" y="51"/>
                  </a:cubicBezTo>
                  <a:cubicBezTo>
                    <a:pt x="109" y="30"/>
                    <a:pt x="109" y="30"/>
                    <a:pt x="109" y="30"/>
                  </a:cubicBezTo>
                  <a:cubicBezTo>
                    <a:pt x="80" y="0"/>
                    <a:pt x="80" y="0"/>
                    <a:pt x="8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63" name="Shape 2748"/>
            <p:cNvSpPr/>
            <p:nvPr/>
          </p:nvSpPr>
          <p:spPr>
            <a:xfrm>
              <a:off x="5859464" y="4138373"/>
              <a:ext cx="277812" cy="279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pFill/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600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chemeClr val="bg1">
                    <a:lumMod val="50000"/>
                  </a:scheme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 charset="0"/>
                <a:ea typeface="Source Sans Pro Light" charset="0"/>
                <a:cs typeface="Source Sans Pro Light" charset="0"/>
                <a:sym typeface="Gill Sans"/>
              </a:endParaRPr>
            </a:p>
          </p:txBody>
        </p:sp>
      </p:grpSp>
      <p:grpSp>
        <p:nvGrpSpPr>
          <p:cNvPr id="64" name="Group 74"/>
          <p:cNvGrpSpPr/>
          <p:nvPr/>
        </p:nvGrpSpPr>
        <p:grpSpPr bwMode="auto">
          <a:xfrm>
            <a:off x="5946775" y="2470150"/>
            <a:ext cx="2105025" cy="1658938"/>
            <a:chOff x="5946775" y="2469910"/>
            <a:chExt cx="2105025" cy="1658938"/>
          </a:xfrm>
          <a:solidFill>
            <a:srgbClr val="B6EBE5"/>
          </a:solidFill>
        </p:grpSpPr>
        <p:sp>
          <p:nvSpPr>
            <p:cNvPr id="65" name="Freeform 31"/>
            <p:cNvSpPr/>
            <p:nvPr/>
          </p:nvSpPr>
          <p:spPr bwMode="auto">
            <a:xfrm>
              <a:off x="5946775" y="3028710"/>
              <a:ext cx="2105025" cy="536575"/>
            </a:xfrm>
            <a:custGeom>
              <a:avLst/>
              <a:gdLst>
                <a:gd name="T0" fmla="*/ 266502 w 624"/>
                <a:gd name="T1" fmla="*/ 536575 h 159"/>
                <a:gd name="T2" fmla="*/ 1838523 w 624"/>
                <a:gd name="T3" fmla="*/ 536575 h 159"/>
                <a:gd name="T4" fmla="*/ 2105025 w 624"/>
                <a:gd name="T5" fmla="*/ 269975 h 159"/>
                <a:gd name="T6" fmla="*/ 1838523 w 624"/>
                <a:gd name="T7" fmla="*/ 0 h 159"/>
                <a:gd name="T8" fmla="*/ 266502 w 624"/>
                <a:gd name="T9" fmla="*/ 0 h 159"/>
                <a:gd name="T10" fmla="*/ 0 w 624"/>
                <a:gd name="T11" fmla="*/ 269975 h 159"/>
                <a:gd name="T12" fmla="*/ 266502 w 624"/>
                <a:gd name="T13" fmla="*/ 536575 h 15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24" h="159">
                  <a:moveTo>
                    <a:pt x="79" y="159"/>
                  </a:moveTo>
                  <a:cubicBezTo>
                    <a:pt x="545" y="159"/>
                    <a:pt x="545" y="159"/>
                    <a:pt x="545" y="159"/>
                  </a:cubicBezTo>
                  <a:cubicBezTo>
                    <a:pt x="589" y="159"/>
                    <a:pt x="624" y="124"/>
                    <a:pt x="624" y="80"/>
                  </a:cubicBezTo>
                  <a:cubicBezTo>
                    <a:pt x="624" y="36"/>
                    <a:pt x="589" y="0"/>
                    <a:pt x="545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35" y="0"/>
                    <a:pt x="0" y="36"/>
                    <a:pt x="0" y="80"/>
                  </a:cubicBezTo>
                  <a:cubicBezTo>
                    <a:pt x="0" y="124"/>
                    <a:pt x="35" y="159"/>
                    <a:pt x="79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6" name="Freeform 32"/>
            <p:cNvSpPr/>
            <p:nvPr/>
          </p:nvSpPr>
          <p:spPr bwMode="auto">
            <a:xfrm>
              <a:off x="5946775" y="2469910"/>
              <a:ext cx="1096963" cy="1658938"/>
            </a:xfrm>
            <a:custGeom>
              <a:avLst/>
              <a:gdLst>
                <a:gd name="T0" fmla="*/ 0 w 325"/>
                <a:gd name="T1" fmla="*/ 829469 h 492"/>
                <a:gd name="T2" fmla="*/ 81006 w 325"/>
                <a:gd name="T3" fmla="*/ 1021663 h 492"/>
                <a:gd name="T4" fmla="*/ 84382 w 325"/>
                <a:gd name="T5" fmla="*/ 1025035 h 492"/>
                <a:gd name="T6" fmla="*/ 614299 w 325"/>
                <a:gd name="T7" fmla="*/ 1554411 h 492"/>
                <a:gd name="T8" fmla="*/ 992330 w 325"/>
                <a:gd name="T9" fmla="*/ 1554411 h 492"/>
                <a:gd name="T10" fmla="*/ 992330 w 325"/>
                <a:gd name="T11" fmla="*/ 1173395 h 492"/>
                <a:gd name="T12" fmla="*/ 644677 w 325"/>
                <a:gd name="T13" fmla="*/ 829469 h 492"/>
                <a:gd name="T14" fmla="*/ 992330 w 325"/>
                <a:gd name="T15" fmla="*/ 482171 h 492"/>
                <a:gd name="T16" fmla="*/ 992330 w 325"/>
                <a:gd name="T17" fmla="*/ 104527 h 492"/>
                <a:gd name="T18" fmla="*/ 614299 w 325"/>
                <a:gd name="T19" fmla="*/ 104527 h 492"/>
                <a:gd name="T20" fmla="*/ 84382 w 325"/>
                <a:gd name="T21" fmla="*/ 633903 h 492"/>
                <a:gd name="T22" fmla="*/ 81006 w 325"/>
                <a:gd name="T23" fmla="*/ 633903 h 492"/>
                <a:gd name="T24" fmla="*/ 0 w 325"/>
                <a:gd name="T25" fmla="*/ 829469 h 49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25" h="492">
                  <a:moveTo>
                    <a:pt x="0" y="246"/>
                  </a:moveTo>
                  <a:cubicBezTo>
                    <a:pt x="0" y="268"/>
                    <a:pt x="9" y="289"/>
                    <a:pt x="24" y="303"/>
                  </a:cubicBezTo>
                  <a:cubicBezTo>
                    <a:pt x="25" y="304"/>
                    <a:pt x="25" y="304"/>
                    <a:pt x="25" y="304"/>
                  </a:cubicBezTo>
                  <a:cubicBezTo>
                    <a:pt x="182" y="461"/>
                    <a:pt x="182" y="461"/>
                    <a:pt x="182" y="461"/>
                  </a:cubicBezTo>
                  <a:cubicBezTo>
                    <a:pt x="213" y="492"/>
                    <a:pt x="263" y="492"/>
                    <a:pt x="294" y="461"/>
                  </a:cubicBezTo>
                  <a:cubicBezTo>
                    <a:pt x="325" y="430"/>
                    <a:pt x="325" y="379"/>
                    <a:pt x="294" y="348"/>
                  </a:cubicBezTo>
                  <a:cubicBezTo>
                    <a:pt x="191" y="246"/>
                    <a:pt x="191" y="246"/>
                    <a:pt x="191" y="246"/>
                  </a:cubicBezTo>
                  <a:cubicBezTo>
                    <a:pt x="294" y="143"/>
                    <a:pt x="294" y="143"/>
                    <a:pt x="294" y="143"/>
                  </a:cubicBezTo>
                  <a:cubicBezTo>
                    <a:pt x="325" y="112"/>
                    <a:pt x="325" y="62"/>
                    <a:pt x="294" y="31"/>
                  </a:cubicBezTo>
                  <a:cubicBezTo>
                    <a:pt x="263" y="0"/>
                    <a:pt x="213" y="0"/>
                    <a:pt x="182" y="31"/>
                  </a:cubicBezTo>
                  <a:cubicBezTo>
                    <a:pt x="25" y="188"/>
                    <a:pt x="25" y="188"/>
                    <a:pt x="25" y="188"/>
                  </a:cubicBezTo>
                  <a:cubicBezTo>
                    <a:pt x="24" y="188"/>
                    <a:pt x="24" y="188"/>
                    <a:pt x="24" y="188"/>
                  </a:cubicBezTo>
                  <a:cubicBezTo>
                    <a:pt x="9" y="203"/>
                    <a:pt x="0" y="223"/>
                    <a:pt x="0" y="24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7" name="Freeform 37"/>
            <p:cNvSpPr/>
            <p:nvPr/>
          </p:nvSpPr>
          <p:spPr bwMode="auto">
            <a:xfrm>
              <a:off x="5946775" y="3028710"/>
              <a:ext cx="644525" cy="536575"/>
            </a:xfrm>
            <a:custGeom>
              <a:avLst/>
              <a:gdLst>
                <a:gd name="T0" fmla="*/ 25 w 191"/>
                <a:gd name="T1" fmla="*/ 22 h 159"/>
                <a:gd name="T2" fmla="*/ 25 w 191"/>
                <a:gd name="T3" fmla="*/ 22 h 159"/>
                <a:gd name="T4" fmla="*/ 3 w 191"/>
                <a:gd name="T5" fmla="*/ 57 h 159"/>
                <a:gd name="T6" fmla="*/ 3 w 191"/>
                <a:gd name="T7" fmla="*/ 57 h 159"/>
                <a:gd name="T8" fmla="*/ 3 w 191"/>
                <a:gd name="T9" fmla="*/ 57 h 159"/>
                <a:gd name="T10" fmla="*/ 3 w 191"/>
                <a:gd name="T11" fmla="*/ 58 h 159"/>
                <a:gd name="T12" fmla="*/ 3 w 191"/>
                <a:gd name="T13" fmla="*/ 58 h 159"/>
                <a:gd name="T14" fmla="*/ 0 w 191"/>
                <a:gd name="T15" fmla="*/ 74 h 159"/>
                <a:gd name="T16" fmla="*/ 0 w 191"/>
                <a:gd name="T17" fmla="*/ 75 h 159"/>
                <a:gd name="T18" fmla="*/ 0 w 191"/>
                <a:gd name="T19" fmla="*/ 75 h 159"/>
                <a:gd name="T20" fmla="*/ 0 w 191"/>
                <a:gd name="T21" fmla="*/ 75 h 159"/>
                <a:gd name="T22" fmla="*/ 0 w 191"/>
                <a:gd name="T23" fmla="*/ 75 h 159"/>
                <a:gd name="T24" fmla="*/ 0 w 191"/>
                <a:gd name="T25" fmla="*/ 76 h 159"/>
                <a:gd name="T26" fmla="*/ 0 w 191"/>
                <a:gd name="T27" fmla="*/ 76 h 159"/>
                <a:gd name="T28" fmla="*/ 0 w 191"/>
                <a:gd name="T29" fmla="*/ 76 h 159"/>
                <a:gd name="T30" fmla="*/ 0 w 191"/>
                <a:gd name="T31" fmla="*/ 76 h 159"/>
                <a:gd name="T32" fmla="*/ 0 w 191"/>
                <a:gd name="T33" fmla="*/ 77 h 159"/>
                <a:gd name="T34" fmla="*/ 0 w 191"/>
                <a:gd name="T35" fmla="*/ 77 h 159"/>
                <a:gd name="T36" fmla="*/ 0 w 191"/>
                <a:gd name="T37" fmla="*/ 77 h 159"/>
                <a:gd name="T38" fmla="*/ 0 w 191"/>
                <a:gd name="T39" fmla="*/ 78 h 159"/>
                <a:gd name="T40" fmla="*/ 0 w 191"/>
                <a:gd name="T41" fmla="*/ 78 h 159"/>
                <a:gd name="T42" fmla="*/ 0 w 191"/>
                <a:gd name="T43" fmla="*/ 78 h 159"/>
                <a:gd name="T44" fmla="*/ 0 w 191"/>
                <a:gd name="T45" fmla="*/ 78 h 159"/>
                <a:gd name="T46" fmla="*/ 0 w 191"/>
                <a:gd name="T47" fmla="*/ 79 h 159"/>
                <a:gd name="T48" fmla="*/ 0 w 191"/>
                <a:gd name="T49" fmla="*/ 79 h 159"/>
                <a:gd name="T50" fmla="*/ 0 w 191"/>
                <a:gd name="T51" fmla="*/ 79 h 159"/>
                <a:gd name="T52" fmla="*/ 0 w 191"/>
                <a:gd name="T53" fmla="*/ 79 h 159"/>
                <a:gd name="T54" fmla="*/ 0 w 191"/>
                <a:gd name="T55" fmla="*/ 80 h 159"/>
                <a:gd name="T56" fmla="*/ 24 w 191"/>
                <a:gd name="T57" fmla="*/ 137 h 159"/>
                <a:gd name="T58" fmla="*/ 25 w 191"/>
                <a:gd name="T59" fmla="*/ 138 h 159"/>
                <a:gd name="T60" fmla="*/ 79 w 191"/>
                <a:gd name="T61" fmla="*/ 159 h 159"/>
                <a:gd name="T62" fmla="*/ 79 w 191"/>
                <a:gd name="T63" fmla="*/ 159 h 159"/>
                <a:gd name="T64" fmla="*/ 129 w 191"/>
                <a:gd name="T65" fmla="*/ 141 h 159"/>
                <a:gd name="T66" fmla="*/ 163 w 191"/>
                <a:gd name="T67" fmla="*/ 108 h 159"/>
                <a:gd name="T68" fmla="*/ 141 w 191"/>
                <a:gd name="T69" fmla="*/ 30 h 159"/>
                <a:gd name="T70" fmla="*/ 128 w 191"/>
                <a:gd name="T71" fmla="*/ 1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1" h="159">
                  <a:moveTo>
                    <a:pt x="79" y="0"/>
                  </a:moveTo>
                  <a:cubicBezTo>
                    <a:pt x="58" y="0"/>
                    <a:pt x="39" y="8"/>
                    <a:pt x="25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14" y="32"/>
                    <a:pt x="7" y="44"/>
                    <a:pt x="3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3" y="57"/>
                    <a:pt x="3" y="57"/>
                    <a:pt x="3" y="58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" y="63"/>
                    <a:pt x="0" y="69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6"/>
                    <a:pt x="0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7"/>
                    <a:pt x="0" y="77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8"/>
                    <a:pt x="0" y="79"/>
                    <a:pt x="0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1" y="99"/>
                    <a:pt x="5" y="108"/>
                  </a:cubicBezTo>
                  <a:cubicBezTo>
                    <a:pt x="9" y="119"/>
                    <a:pt x="16" y="129"/>
                    <a:pt x="24" y="137"/>
                  </a:cubicBezTo>
                  <a:cubicBezTo>
                    <a:pt x="25" y="138"/>
                    <a:pt x="25" y="138"/>
                    <a:pt x="25" y="138"/>
                  </a:cubicBezTo>
                  <a:cubicBezTo>
                    <a:pt x="25" y="138"/>
                    <a:pt x="25" y="138"/>
                    <a:pt x="25" y="138"/>
                  </a:cubicBezTo>
                  <a:cubicBezTo>
                    <a:pt x="25" y="138"/>
                    <a:pt x="25" y="138"/>
                    <a:pt x="25" y="138"/>
                  </a:cubicBezTo>
                  <a:cubicBezTo>
                    <a:pt x="39" y="151"/>
                    <a:pt x="58" y="159"/>
                    <a:pt x="79" y="159"/>
                  </a:cubicBezTo>
                  <a:cubicBezTo>
                    <a:pt x="79" y="159"/>
                    <a:pt x="79" y="159"/>
                    <a:pt x="79" y="159"/>
                  </a:cubicBezTo>
                  <a:cubicBezTo>
                    <a:pt x="79" y="159"/>
                    <a:pt x="79" y="159"/>
                    <a:pt x="79" y="159"/>
                  </a:cubicBezTo>
                  <a:cubicBezTo>
                    <a:pt x="94" y="159"/>
                    <a:pt x="107" y="155"/>
                    <a:pt x="119" y="148"/>
                  </a:cubicBezTo>
                  <a:cubicBezTo>
                    <a:pt x="123" y="146"/>
                    <a:pt x="126" y="144"/>
                    <a:pt x="129" y="141"/>
                  </a:cubicBezTo>
                  <a:cubicBezTo>
                    <a:pt x="141" y="130"/>
                    <a:pt x="141" y="130"/>
                    <a:pt x="141" y="130"/>
                  </a:cubicBezTo>
                  <a:cubicBezTo>
                    <a:pt x="163" y="108"/>
                    <a:pt x="163" y="108"/>
                    <a:pt x="163" y="108"/>
                  </a:cubicBezTo>
                  <a:cubicBezTo>
                    <a:pt x="191" y="80"/>
                    <a:pt x="191" y="80"/>
                    <a:pt x="191" y="80"/>
                  </a:cubicBezTo>
                  <a:cubicBezTo>
                    <a:pt x="141" y="30"/>
                    <a:pt x="141" y="30"/>
                    <a:pt x="141" y="30"/>
                  </a:cubicBezTo>
                  <a:cubicBezTo>
                    <a:pt x="129" y="18"/>
                    <a:pt x="129" y="18"/>
                    <a:pt x="129" y="18"/>
                  </a:cubicBezTo>
                  <a:cubicBezTo>
                    <a:pt x="129" y="18"/>
                    <a:pt x="128" y="17"/>
                    <a:pt x="128" y="17"/>
                  </a:cubicBezTo>
                  <a:cubicBezTo>
                    <a:pt x="114" y="7"/>
                    <a:pt x="97" y="0"/>
                    <a:pt x="7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68" name="Freeform 40"/>
            <p:cNvSpPr/>
            <p:nvPr/>
          </p:nvSpPr>
          <p:spPr bwMode="auto">
            <a:xfrm>
              <a:off x="6213475" y="3028710"/>
              <a:ext cx="647700" cy="269875"/>
            </a:xfrm>
            <a:custGeom>
              <a:avLst/>
              <a:gdLst>
                <a:gd name="T0" fmla="*/ 0 w 192"/>
                <a:gd name="T1" fmla="*/ 0 h 80"/>
                <a:gd name="T2" fmla="*/ 49 w 192"/>
                <a:gd name="T3" fmla="*/ 17 h 80"/>
                <a:gd name="T4" fmla="*/ 50 w 192"/>
                <a:gd name="T5" fmla="*/ 18 h 80"/>
                <a:gd name="T6" fmla="*/ 62 w 192"/>
                <a:gd name="T7" fmla="*/ 29 h 80"/>
                <a:gd name="T8" fmla="*/ 112 w 192"/>
                <a:gd name="T9" fmla="*/ 80 h 80"/>
                <a:gd name="T10" fmla="*/ 112 w 192"/>
                <a:gd name="T11" fmla="*/ 80 h 80"/>
                <a:gd name="T12" fmla="*/ 112 w 192"/>
                <a:gd name="T13" fmla="*/ 80 h 80"/>
                <a:gd name="T14" fmla="*/ 192 w 192"/>
                <a:gd name="T15" fmla="*/ 0 h 80"/>
                <a:gd name="T16" fmla="*/ 0 w 192"/>
                <a:gd name="T1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" h="80">
                  <a:moveTo>
                    <a:pt x="0" y="0"/>
                  </a:moveTo>
                  <a:cubicBezTo>
                    <a:pt x="18" y="0"/>
                    <a:pt x="35" y="7"/>
                    <a:pt x="49" y="17"/>
                  </a:cubicBezTo>
                  <a:cubicBezTo>
                    <a:pt x="49" y="17"/>
                    <a:pt x="50" y="18"/>
                    <a:pt x="50" y="18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112" y="80"/>
                    <a:pt x="112" y="80"/>
                    <a:pt x="112" y="80"/>
                  </a:cubicBezTo>
                  <a:cubicBezTo>
                    <a:pt x="112" y="80"/>
                    <a:pt x="112" y="80"/>
                    <a:pt x="112" y="80"/>
                  </a:cubicBezTo>
                  <a:cubicBezTo>
                    <a:pt x="112" y="80"/>
                    <a:pt x="112" y="80"/>
                    <a:pt x="112" y="8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69" name="Freeform 44"/>
            <p:cNvSpPr/>
            <p:nvPr/>
          </p:nvSpPr>
          <p:spPr bwMode="auto">
            <a:xfrm>
              <a:off x="6213475" y="3298585"/>
              <a:ext cx="647700" cy="266700"/>
            </a:xfrm>
            <a:custGeom>
              <a:avLst/>
              <a:gdLst>
                <a:gd name="T0" fmla="*/ 112 w 192"/>
                <a:gd name="T1" fmla="*/ 0 h 79"/>
                <a:gd name="T2" fmla="*/ 84 w 192"/>
                <a:gd name="T3" fmla="*/ 28 h 79"/>
                <a:gd name="T4" fmla="*/ 62 w 192"/>
                <a:gd name="T5" fmla="*/ 50 h 79"/>
                <a:gd name="T6" fmla="*/ 50 w 192"/>
                <a:gd name="T7" fmla="*/ 61 h 79"/>
                <a:gd name="T8" fmla="*/ 40 w 192"/>
                <a:gd name="T9" fmla="*/ 68 h 79"/>
                <a:gd name="T10" fmla="*/ 0 w 192"/>
                <a:gd name="T11" fmla="*/ 79 h 79"/>
                <a:gd name="T12" fmla="*/ 0 w 192"/>
                <a:gd name="T13" fmla="*/ 79 h 79"/>
                <a:gd name="T14" fmla="*/ 192 w 192"/>
                <a:gd name="T15" fmla="*/ 79 h 79"/>
                <a:gd name="T16" fmla="*/ 112 w 192"/>
                <a:gd name="T17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" h="79">
                  <a:moveTo>
                    <a:pt x="112" y="0"/>
                  </a:moveTo>
                  <a:cubicBezTo>
                    <a:pt x="84" y="28"/>
                    <a:pt x="84" y="28"/>
                    <a:pt x="84" y="28"/>
                  </a:cubicBezTo>
                  <a:cubicBezTo>
                    <a:pt x="62" y="50"/>
                    <a:pt x="62" y="50"/>
                    <a:pt x="62" y="50"/>
                  </a:cubicBezTo>
                  <a:cubicBezTo>
                    <a:pt x="50" y="61"/>
                    <a:pt x="50" y="61"/>
                    <a:pt x="50" y="61"/>
                  </a:cubicBezTo>
                  <a:cubicBezTo>
                    <a:pt x="47" y="64"/>
                    <a:pt x="44" y="66"/>
                    <a:pt x="40" y="68"/>
                  </a:cubicBezTo>
                  <a:cubicBezTo>
                    <a:pt x="28" y="75"/>
                    <a:pt x="15" y="79"/>
                    <a:pt x="0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92" y="79"/>
                    <a:pt x="192" y="79"/>
                    <a:pt x="192" y="79"/>
                  </a:cubicBezTo>
                  <a:cubicBezTo>
                    <a:pt x="112" y="0"/>
                    <a:pt x="112" y="0"/>
                    <a:pt x="1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70" name="Shape 2774"/>
            <p:cNvSpPr/>
            <p:nvPr/>
          </p:nvSpPr>
          <p:spPr>
            <a:xfrm>
              <a:off x="6067425" y="3162060"/>
              <a:ext cx="279400" cy="277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pFill/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600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chemeClr val="bg1">
                    <a:lumMod val="50000"/>
                  </a:scheme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 charset="0"/>
                <a:ea typeface="Source Sans Pro Light" charset="0"/>
                <a:cs typeface="Source Sans Pro Light" charset="0"/>
                <a:sym typeface="Gill Sans"/>
              </a:endParaRPr>
            </a:p>
          </p:txBody>
        </p:sp>
      </p:grpSp>
      <p:grpSp>
        <p:nvGrpSpPr>
          <p:cNvPr id="71" name="Group 81"/>
          <p:cNvGrpSpPr/>
          <p:nvPr/>
        </p:nvGrpSpPr>
        <p:grpSpPr bwMode="auto">
          <a:xfrm>
            <a:off x="4146550" y="1468438"/>
            <a:ext cx="2105025" cy="1658937"/>
            <a:chOff x="4146550" y="1468197"/>
            <a:chExt cx="2105026" cy="1658938"/>
          </a:xfrm>
          <a:solidFill>
            <a:srgbClr val="FEBFAB"/>
          </a:solidFill>
        </p:grpSpPr>
        <p:sp>
          <p:nvSpPr>
            <p:cNvPr id="72" name="Freeform 5"/>
            <p:cNvSpPr/>
            <p:nvPr/>
          </p:nvSpPr>
          <p:spPr bwMode="auto">
            <a:xfrm>
              <a:off x="4146550" y="2031760"/>
              <a:ext cx="2105025" cy="531813"/>
            </a:xfrm>
            <a:custGeom>
              <a:avLst/>
              <a:gdLst>
                <a:gd name="T0" fmla="*/ 1838523 w 624"/>
                <a:gd name="T1" fmla="*/ 531813 h 158"/>
                <a:gd name="T2" fmla="*/ 266502 w 624"/>
                <a:gd name="T3" fmla="*/ 531813 h 158"/>
                <a:gd name="T4" fmla="*/ 0 w 624"/>
                <a:gd name="T5" fmla="*/ 265907 h 158"/>
                <a:gd name="T6" fmla="*/ 266502 w 624"/>
                <a:gd name="T7" fmla="*/ 0 h 158"/>
                <a:gd name="T8" fmla="*/ 1838523 w 624"/>
                <a:gd name="T9" fmla="*/ 0 h 158"/>
                <a:gd name="T10" fmla="*/ 2105025 w 624"/>
                <a:gd name="T11" fmla="*/ 265907 h 158"/>
                <a:gd name="T12" fmla="*/ 1838523 w 624"/>
                <a:gd name="T13" fmla="*/ 531813 h 1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24" h="158">
                  <a:moveTo>
                    <a:pt x="545" y="158"/>
                  </a:moveTo>
                  <a:cubicBezTo>
                    <a:pt x="79" y="158"/>
                    <a:pt x="79" y="158"/>
                    <a:pt x="79" y="158"/>
                  </a:cubicBezTo>
                  <a:cubicBezTo>
                    <a:pt x="35" y="158"/>
                    <a:pt x="0" y="123"/>
                    <a:pt x="0" y="79"/>
                  </a:cubicBezTo>
                  <a:cubicBezTo>
                    <a:pt x="0" y="35"/>
                    <a:pt x="35" y="0"/>
                    <a:pt x="79" y="0"/>
                  </a:cubicBezTo>
                  <a:cubicBezTo>
                    <a:pt x="545" y="0"/>
                    <a:pt x="545" y="0"/>
                    <a:pt x="545" y="0"/>
                  </a:cubicBezTo>
                  <a:cubicBezTo>
                    <a:pt x="589" y="0"/>
                    <a:pt x="624" y="35"/>
                    <a:pt x="624" y="79"/>
                  </a:cubicBezTo>
                  <a:cubicBezTo>
                    <a:pt x="624" y="123"/>
                    <a:pt x="589" y="158"/>
                    <a:pt x="545" y="158"/>
                  </a:cubicBezTo>
                </a:path>
              </a:pathLst>
            </a:custGeom>
            <a:grpFill/>
            <a:ln w="9525">
              <a:solidFill>
                <a:srgbClr val="FEBFAB"/>
              </a:solidFill>
              <a:round/>
            </a:ln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3" name="Freeform 6"/>
            <p:cNvSpPr/>
            <p:nvPr/>
          </p:nvSpPr>
          <p:spPr bwMode="auto">
            <a:xfrm>
              <a:off x="5154613" y="1468197"/>
              <a:ext cx="1096963" cy="1658938"/>
            </a:xfrm>
            <a:custGeom>
              <a:avLst/>
              <a:gdLst>
                <a:gd name="T0" fmla="*/ 1096963 w 325"/>
                <a:gd name="T1" fmla="*/ 829469 h 492"/>
                <a:gd name="T2" fmla="*/ 1015957 w 325"/>
                <a:gd name="T3" fmla="*/ 1025035 h 492"/>
                <a:gd name="T4" fmla="*/ 1012581 w 325"/>
                <a:gd name="T5" fmla="*/ 1025035 h 492"/>
                <a:gd name="T6" fmla="*/ 482664 w 325"/>
                <a:gd name="T7" fmla="*/ 1554411 h 492"/>
                <a:gd name="T8" fmla="*/ 104633 w 325"/>
                <a:gd name="T9" fmla="*/ 1554411 h 492"/>
                <a:gd name="T10" fmla="*/ 104633 w 325"/>
                <a:gd name="T11" fmla="*/ 1176767 h 492"/>
                <a:gd name="T12" fmla="*/ 452286 w 325"/>
                <a:gd name="T13" fmla="*/ 829469 h 492"/>
                <a:gd name="T14" fmla="*/ 104633 w 325"/>
                <a:gd name="T15" fmla="*/ 485543 h 492"/>
                <a:gd name="T16" fmla="*/ 104633 w 325"/>
                <a:gd name="T17" fmla="*/ 104527 h 492"/>
                <a:gd name="T18" fmla="*/ 482664 w 325"/>
                <a:gd name="T19" fmla="*/ 104527 h 492"/>
                <a:gd name="T20" fmla="*/ 1012581 w 325"/>
                <a:gd name="T21" fmla="*/ 633903 h 492"/>
                <a:gd name="T22" fmla="*/ 1015957 w 325"/>
                <a:gd name="T23" fmla="*/ 633903 h 492"/>
                <a:gd name="T24" fmla="*/ 1096963 w 325"/>
                <a:gd name="T25" fmla="*/ 829469 h 49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25" h="492">
                  <a:moveTo>
                    <a:pt x="325" y="246"/>
                  </a:moveTo>
                  <a:cubicBezTo>
                    <a:pt x="325" y="269"/>
                    <a:pt x="316" y="289"/>
                    <a:pt x="301" y="304"/>
                  </a:cubicBezTo>
                  <a:cubicBezTo>
                    <a:pt x="300" y="304"/>
                    <a:pt x="300" y="304"/>
                    <a:pt x="300" y="304"/>
                  </a:cubicBezTo>
                  <a:cubicBezTo>
                    <a:pt x="143" y="461"/>
                    <a:pt x="143" y="461"/>
                    <a:pt x="143" y="461"/>
                  </a:cubicBezTo>
                  <a:cubicBezTo>
                    <a:pt x="112" y="492"/>
                    <a:pt x="62" y="492"/>
                    <a:pt x="31" y="461"/>
                  </a:cubicBezTo>
                  <a:cubicBezTo>
                    <a:pt x="0" y="430"/>
                    <a:pt x="0" y="380"/>
                    <a:pt x="31" y="349"/>
                  </a:cubicBezTo>
                  <a:cubicBezTo>
                    <a:pt x="134" y="246"/>
                    <a:pt x="134" y="246"/>
                    <a:pt x="134" y="246"/>
                  </a:cubicBezTo>
                  <a:cubicBezTo>
                    <a:pt x="31" y="144"/>
                    <a:pt x="31" y="144"/>
                    <a:pt x="31" y="144"/>
                  </a:cubicBezTo>
                  <a:cubicBezTo>
                    <a:pt x="0" y="113"/>
                    <a:pt x="0" y="62"/>
                    <a:pt x="31" y="31"/>
                  </a:cubicBezTo>
                  <a:cubicBezTo>
                    <a:pt x="62" y="0"/>
                    <a:pt x="112" y="0"/>
                    <a:pt x="143" y="31"/>
                  </a:cubicBezTo>
                  <a:cubicBezTo>
                    <a:pt x="300" y="188"/>
                    <a:pt x="300" y="188"/>
                    <a:pt x="300" y="188"/>
                  </a:cubicBezTo>
                  <a:cubicBezTo>
                    <a:pt x="301" y="188"/>
                    <a:pt x="301" y="188"/>
                    <a:pt x="301" y="188"/>
                  </a:cubicBezTo>
                  <a:cubicBezTo>
                    <a:pt x="316" y="203"/>
                    <a:pt x="325" y="223"/>
                    <a:pt x="325" y="246"/>
                  </a:cubicBezTo>
                </a:path>
              </a:pathLst>
            </a:custGeom>
            <a:grpFill/>
            <a:ln w="9525">
              <a:solidFill>
                <a:srgbClr val="FEBFAB"/>
              </a:solidFill>
              <a:round/>
            </a:ln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4" name="Freeform 9"/>
            <p:cNvSpPr/>
            <p:nvPr/>
          </p:nvSpPr>
          <p:spPr bwMode="auto">
            <a:xfrm>
              <a:off x="5607051" y="2031759"/>
              <a:ext cx="644525" cy="531813"/>
            </a:xfrm>
            <a:custGeom>
              <a:avLst/>
              <a:gdLst>
                <a:gd name="T0" fmla="*/ 63 w 191"/>
                <a:gd name="T1" fmla="*/ 16 h 158"/>
                <a:gd name="T2" fmla="*/ 50 w 191"/>
                <a:gd name="T3" fmla="*/ 29 h 158"/>
                <a:gd name="T4" fmla="*/ 29 w 191"/>
                <a:gd name="T5" fmla="*/ 107 h 158"/>
                <a:gd name="T6" fmla="*/ 62 w 191"/>
                <a:gd name="T7" fmla="*/ 141 h 158"/>
                <a:gd name="T8" fmla="*/ 112 w 191"/>
                <a:gd name="T9" fmla="*/ 158 h 158"/>
                <a:gd name="T10" fmla="*/ 112 w 191"/>
                <a:gd name="T11" fmla="*/ 158 h 158"/>
                <a:gd name="T12" fmla="*/ 166 w 191"/>
                <a:gd name="T13" fmla="*/ 137 h 158"/>
                <a:gd name="T14" fmla="*/ 167 w 191"/>
                <a:gd name="T15" fmla="*/ 137 h 158"/>
                <a:gd name="T16" fmla="*/ 191 w 191"/>
                <a:gd name="T17" fmla="*/ 79 h 158"/>
                <a:gd name="T18" fmla="*/ 191 w 191"/>
                <a:gd name="T19" fmla="*/ 79 h 158"/>
                <a:gd name="T20" fmla="*/ 191 w 191"/>
                <a:gd name="T21" fmla="*/ 78 h 158"/>
                <a:gd name="T22" fmla="*/ 191 w 191"/>
                <a:gd name="T23" fmla="*/ 78 h 158"/>
                <a:gd name="T24" fmla="*/ 191 w 191"/>
                <a:gd name="T25" fmla="*/ 78 h 158"/>
                <a:gd name="T26" fmla="*/ 191 w 191"/>
                <a:gd name="T27" fmla="*/ 78 h 158"/>
                <a:gd name="T28" fmla="*/ 191 w 191"/>
                <a:gd name="T29" fmla="*/ 77 h 158"/>
                <a:gd name="T30" fmla="*/ 191 w 191"/>
                <a:gd name="T31" fmla="*/ 77 h 158"/>
                <a:gd name="T32" fmla="*/ 191 w 191"/>
                <a:gd name="T33" fmla="*/ 77 h 158"/>
                <a:gd name="T34" fmla="*/ 191 w 191"/>
                <a:gd name="T35" fmla="*/ 77 h 158"/>
                <a:gd name="T36" fmla="*/ 191 w 191"/>
                <a:gd name="T37" fmla="*/ 76 h 158"/>
                <a:gd name="T38" fmla="*/ 191 w 191"/>
                <a:gd name="T39" fmla="*/ 76 h 158"/>
                <a:gd name="T40" fmla="*/ 191 w 191"/>
                <a:gd name="T41" fmla="*/ 76 h 158"/>
                <a:gd name="T42" fmla="*/ 191 w 191"/>
                <a:gd name="T43" fmla="*/ 76 h 158"/>
                <a:gd name="T44" fmla="*/ 191 w 191"/>
                <a:gd name="T45" fmla="*/ 75 h 158"/>
                <a:gd name="T46" fmla="*/ 191 w 191"/>
                <a:gd name="T47" fmla="*/ 75 h 158"/>
                <a:gd name="T48" fmla="*/ 191 w 191"/>
                <a:gd name="T49" fmla="*/ 75 h 158"/>
                <a:gd name="T50" fmla="*/ 191 w 191"/>
                <a:gd name="T51" fmla="*/ 74 h 158"/>
                <a:gd name="T52" fmla="*/ 191 w 191"/>
                <a:gd name="T53" fmla="*/ 74 h 158"/>
                <a:gd name="T54" fmla="*/ 191 w 191"/>
                <a:gd name="T55" fmla="*/ 74 h 158"/>
                <a:gd name="T56" fmla="*/ 191 w 191"/>
                <a:gd name="T57" fmla="*/ 74 h 158"/>
                <a:gd name="T58" fmla="*/ 191 w 191"/>
                <a:gd name="T59" fmla="*/ 73 h 158"/>
                <a:gd name="T60" fmla="*/ 189 w 191"/>
                <a:gd name="T61" fmla="*/ 60 h 158"/>
                <a:gd name="T62" fmla="*/ 189 w 191"/>
                <a:gd name="T63" fmla="*/ 59 h 158"/>
                <a:gd name="T64" fmla="*/ 189 w 191"/>
                <a:gd name="T65" fmla="*/ 59 h 158"/>
                <a:gd name="T66" fmla="*/ 189 w 191"/>
                <a:gd name="T67" fmla="*/ 59 h 158"/>
                <a:gd name="T68" fmla="*/ 189 w 191"/>
                <a:gd name="T69" fmla="*/ 59 h 158"/>
                <a:gd name="T70" fmla="*/ 189 w 191"/>
                <a:gd name="T71" fmla="*/ 58 h 158"/>
                <a:gd name="T72" fmla="*/ 189 w 191"/>
                <a:gd name="T73" fmla="*/ 58 h 158"/>
                <a:gd name="T74" fmla="*/ 189 w 191"/>
                <a:gd name="T75" fmla="*/ 58 h 158"/>
                <a:gd name="T76" fmla="*/ 166 w 191"/>
                <a:gd name="T77" fmla="*/ 21 h 158"/>
                <a:gd name="T78" fmla="*/ 166 w 191"/>
                <a:gd name="T79" fmla="*/ 2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1" h="158">
                  <a:moveTo>
                    <a:pt x="112" y="0"/>
                  </a:moveTo>
                  <a:cubicBezTo>
                    <a:pt x="94" y="0"/>
                    <a:pt x="77" y="6"/>
                    <a:pt x="63" y="16"/>
                  </a:cubicBezTo>
                  <a:cubicBezTo>
                    <a:pt x="63" y="17"/>
                    <a:pt x="62" y="17"/>
                    <a:pt x="62" y="17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29" y="107"/>
                    <a:pt x="29" y="107"/>
                    <a:pt x="29" y="107"/>
                  </a:cubicBezTo>
                  <a:cubicBezTo>
                    <a:pt x="50" y="129"/>
                    <a:pt x="50" y="129"/>
                    <a:pt x="50" y="129"/>
                  </a:cubicBezTo>
                  <a:cubicBezTo>
                    <a:pt x="62" y="141"/>
                    <a:pt x="62" y="141"/>
                    <a:pt x="62" y="141"/>
                  </a:cubicBezTo>
                  <a:cubicBezTo>
                    <a:pt x="65" y="144"/>
                    <a:pt x="69" y="146"/>
                    <a:pt x="73" y="148"/>
                  </a:cubicBezTo>
                  <a:cubicBezTo>
                    <a:pt x="85" y="155"/>
                    <a:pt x="98" y="158"/>
                    <a:pt x="112" y="158"/>
                  </a:cubicBezTo>
                  <a:cubicBezTo>
                    <a:pt x="112" y="158"/>
                    <a:pt x="112" y="158"/>
                    <a:pt x="112" y="158"/>
                  </a:cubicBezTo>
                  <a:cubicBezTo>
                    <a:pt x="112" y="158"/>
                    <a:pt x="112" y="158"/>
                    <a:pt x="112" y="158"/>
                  </a:cubicBezTo>
                  <a:cubicBezTo>
                    <a:pt x="133" y="158"/>
                    <a:pt x="152" y="150"/>
                    <a:pt x="166" y="137"/>
                  </a:cubicBezTo>
                  <a:cubicBezTo>
                    <a:pt x="166" y="137"/>
                    <a:pt x="166" y="137"/>
                    <a:pt x="166" y="137"/>
                  </a:cubicBezTo>
                  <a:cubicBezTo>
                    <a:pt x="166" y="137"/>
                    <a:pt x="166" y="137"/>
                    <a:pt x="166" y="137"/>
                  </a:cubicBezTo>
                  <a:cubicBezTo>
                    <a:pt x="167" y="137"/>
                    <a:pt x="167" y="137"/>
                    <a:pt x="167" y="137"/>
                  </a:cubicBezTo>
                  <a:cubicBezTo>
                    <a:pt x="175" y="128"/>
                    <a:pt x="182" y="118"/>
                    <a:pt x="186" y="107"/>
                  </a:cubicBezTo>
                  <a:cubicBezTo>
                    <a:pt x="190" y="98"/>
                    <a:pt x="191" y="89"/>
                    <a:pt x="191" y="79"/>
                  </a:cubicBezTo>
                  <a:cubicBezTo>
                    <a:pt x="191" y="79"/>
                    <a:pt x="191" y="79"/>
                    <a:pt x="191" y="79"/>
                  </a:cubicBezTo>
                  <a:cubicBezTo>
                    <a:pt x="191" y="79"/>
                    <a:pt x="191" y="79"/>
                    <a:pt x="191" y="79"/>
                  </a:cubicBezTo>
                  <a:cubicBezTo>
                    <a:pt x="191" y="79"/>
                    <a:pt x="191" y="79"/>
                    <a:pt x="191" y="79"/>
                  </a:cubicBezTo>
                  <a:cubicBezTo>
                    <a:pt x="191" y="78"/>
                    <a:pt x="191" y="78"/>
                    <a:pt x="191" y="78"/>
                  </a:cubicBezTo>
                  <a:cubicBezTo>
                    <a:pt x="191" y="78"/>
                    <a:pt x="191" y="78"/>
                    <a:pt x="191" y="78"/>
                  </a:cubicBezTo>
                  <a:cubicBezTo>
                    <a:pt x="191" y="78"/>
                    <a:pt x="191" y="78"/>
                    <a:pt x="191" y="78"/>
                  </a:cubicBezTo>
                  <a:cubicBezTo>
                    <a:pt x="191" y="78"/>
                    <a:pt x="191" y="78"/>
                    <a:pt x="191" y="78"/>
                  </a:cubicBezTo>
                  <a:cubicBezTo>
                    <a:pt x="191" y="78"/>
                    <a:pt x="191" y="78"/>
                    <a:pt x="191" y="78"/>
                  </a:cubicBezTo>
                  <a:cubicBezTo>
                    <a:pt x="191" y="78"/>
                    <a:pt x="191" y="78"/>
                    <a:pt x="191" y="78"/>
                  </a:cubicBezTo>
                  <a:cubicBezTo>
                    <a:pt x="191" y="78"/>
                    <a:pt x="191" y="78"/>
                    <a:pt x="191" y="78"/>
                  </a:cubicBezTo>
                  <a:cubicBezTo>
                    <a:pt x="191" y="78"/>
                    <a:pt x="191" y="78"/>
                    <a:pt x="191" y="77"/>
                  </a:cubicBezTo>
                  <a:cubicBezTo>
                    <a:pt x="191" y="77"/>
                    <a:pt x="191" y="77"/>
                    <a:pt x="191" y="77"/>
                  </a:cubicBezTo>
                  <a:cubicBezTo>
                    <a:pt x="191" y="77"/>
                    <a:pt x="191" y="77"/>
                    <a:pt x="191" y="77"/>
                  </a:cubicBezTo>
                  <a:cubicBezTo>
                    <a:pt x="191" y="77"/>
                    <a:pt x="191" y="77"/>
                    <a:pt x="191" y="77"/>
                  </a:cubicBezTo>
                  <a:cubicBezTo>
                    <a:pt x="191" y="77"/>
                    <a:pt x="191" y="77"/>
                    <a:pt x="191" y="77"/>
                  </a:cubicBezTo>
                  <a:cubicBezTo>
                    <a:pt x="191" y="77"/>
                    <a:pt x="191" y="77"/>
                    <a:pt x="191" y="77"/>
                  </a:cubicBezTo>
                  <a:cubicBezTo>
                    <a:pt x="191" y="77"/>
                    <a:pt x="191" y="77"/>
                    <a:pt x="191" y="77"/>
                  </a:cubicBezTo>
                  <a:cubicBezTo>
                    <a:pt x="191" y="77"/>
                    <a:pt x="191" y="77"/>
                    <a:pt x="191" y="77"/>
                  </a:cubicBezTo>
                  <a:cubicBezTo>
                    <a:pt x="191" y="77"/>
                    <a:pt x="191" y="76"/>
                    <a:pt x="191" y="76"/>
                  </a:cubicBezTo>
                  <a:cubicBezTo>
                    <a:pt x="191" y="76"/>
                    <a:pt x="191" y="76"/>
                    <a:pt x="191" y="76"/>
                  </a:cubicBezTo>
                  <a:cubicBezTo>
                    <a:pt x="191" y="76"/>
                    <a:pt x="191" y="76"/>
                    <a:pt x="191" y="76"/>
                  </a:cubicBezTo>
                  <a:cubicBezTo>
                    <a:pt x="191" y="76"/>
                    <a:pt x="191" y="76"/>
                    <a:pt x="191" y="76"/>
                  </a:cubicBezTo>
                  <a:cubicBezTo>
                    <a:pt x="191" y="76"/>
                    <a:pt x="191" y="76"/>
                    <a:pt x="191" y="76"/>
                  </a:cubicBezTo>
                  <a:cubicBezTo>
                    <a:pt x="191" y="76"/>
                    <a:pt x="191" y="76"/>
                    <a:pt x="191" y="76"/>
                  </a:cubicBezTo>
                  <a:cubicBezTo>
                    <a:pt x="191" y="76"/>
                    <a:pt x="191" y="76"/>
                    <a:pt x="191" y="76"/>
                  </a:cubicBezTo>
                  <a:cubicBezTo>
                    <a:pt x="191" y="76"/>
                    <a:pt x="191" y="76"/>
                    <a:pt x="191" y="76"/>
                  </a:cubicBezTo>
                  <a:cubicBezTo>
                    <a:pt x="191" y="75"/>
                    <a:pt x="191" y="75"/>
                    <a:pt x="191" y="75"/>
                  </a:cubicBezTo>
                  <a:cubicBezTo>
                    <a:pt x="191" y="75"/>
                    <a:pt x="191" y="75"/>
                    <a:pt x="191" y="75"/>
                  </a:cubicBezTo>
                  <a:cubicBezTo>
                    <a:pt x="191" y="75"/>
                    <a:pt x="191" y="75"/>
                    <a:pt x="191" y="75"/>
                  </a:cubicBezTo>
                  <a:cubicBezTo>
                    <a:pt x="191" y="75"/>
                    <a:pt x="191" y="75"/>
                    <a:pt x="191" y="75"/>
                  </a:cubicBezTo>
                  <a:cubicBezTo>
                    <a:pt x="191" y="75"/>
                    <a:pt x="191" y="75"/>
                    <a:pt x="191" y="75"/>
                  </a:cubicBezTo>
                  <a:cubicBezTo>
                    <a:pt x="191" y="75"/>
                    <a:pt x="191" y="75"/>
                    <a:pt x="191" y="75"/>
                  </a:cubicBezTo>
                  <a:cubicBezTo>
                    <a:pt x="191" y="75"/>
                    <a:pt x="191" y="75"/>
                    <a:pt x="191" y="75"/>
                  </a:cubicBezTo>
                  <a:cubicBezTo>
                    <a:pt x="191" y="75"/>
                    <a:pt x="191" y="75"/>
                    <a:pt x="191" y="74"/>
                  </a:cubicBezTo>
                  <a:cubicBezTo>
                    <a:pt x="191" y="74"/>
                    <a:pt x="191" y="74"/>
                    <a:pt x="191" y="74"/>
                  </a:cubicBezTo>
                  <a:cubicBezTo>
                    <a:pt x="191" y="74"/>
                    <a:pt x="191" y="74"/>
                    <a:pt x="191" y="74"/>
                  </a:cubicBezTo>
                  <a:cubicBezTo>
                    <a:pt x="191" y="74"/>
                    <a:pt x="191" y="74"/>
                    <a:pt x="191" y="74"/>
                  </a:cubicBezTo>
                  <a:cubicBezTo>
                    <a:pt x="191" y="74"/>
                    <a:pt x="191" y="74"/>
                    <a:pt x="191" y="74"/>
                  </a:cubicBezTo>
                  <a:cubicBezTo>
                    <a:pt x="191" y="74"/>
                    <a:pt x="191" y="74"/>
                    <a:pt x="191" y="74"/>
                  </a:cubicBezTo>
                  <a:cubicBezTo>
                    <a:pt x="191" y="74"/>
                    <a:pt x="191" y="74"/>
                    <a:pt x="191" y="74"/>
                  </a:cubicBezTo>
                  <a:cubicBezTo>
                    <a:pt x="191" y="74"/>
                    <a:pt x="191" y="74"/>
                    <a:pt x="191" y="74"/>
                  </a:cubicBezTo>
                  <a:cubicBezTo>
                    <a:pt x="191" y="74"/>
                    <a:pt x="191" y="74"/>
                    <a:pt x="191" y="73"/>
                  </a:cubicBezTo>
                  <a:cubicBezTo>
                    <a:pt x="191" y="73"/>
                    <a:pt x="191" y="73"/>
                    <a:pt x="191" y="73"/>
                  </a:cubicBezTo>
                  <a:cubicBezTo>
                    <a:pt x="191" y="69"/>
                    <a:pt x="190" y="64"/>
                    <a:pt x="189" y="60"/>
                  </a:cubicBezTo>
                  <a:cubicBezTo>
                    <a:pt x="189" y="60"/>
                    <a:pt x="189" y="60"/>
                    <a:pt x="189" y="60"/>
                  </a:cubicBezTo>
                  <a:cubicBezTo>
                    <a:pt x="189" y="60"/>
                    <a:pt x="189" y="60"/>
                    <a:pt x="189" y="59"/>
                  </a:cubicBezTo>
                  <a:cubicBezTo>
                    <a:pt x="189" y="59"/>
                    <a:pt x="189" y="59"/>
                    <a:pt x="189" y="59"/>
                  </a:cubicBezTo>
                  <a:cubicBezTo>
                    <a:pt x="189" y="59"/>
                    <a:pt x="189" y="59"/>
                    <a:pt x="189" y="59"/>
                  </a:cubicBezTo>
                  <a:cubicBezTo>
                    <a:pt x="189" y="59"/>
                    <a:pt x="189" y="59"/>
                    <a:pt x="189" y="59"/>
                  </a:cubicBezTo>
                  <a:cubicBezTo>
                    <a:pt x="189" y="59"/>
                    <a:pt x="189" y="59"/>
                    <a:pt x="189" y="59"/>
                  </a:cubicBezTo>
                  <a:cubicBezTo>
                    <a:pt x="189" y="59"/>
                    <a:pt x="189" y="59"/>
                    <a:pt x="189" y="59"/>
                  </a:cubicBezTo>
                  <a:cubicBezTo>
                    <a:pt x="189" y="59"/>
                    <a:pt x="189" y="59"/>
                    <a:pt x="189" y="59"/>
                  </a:cubicBezTo>
                  <a:cubicBezTo>
                    <a:pt x="189" y="59"/>
                    <a:pt x="189" y="59"/>
                    <a:pt x="189" y="59"/>
                  </a:cubicBezTo>
                  <a:cubicBezTo>
                    <a:pt x="189" y="59"/>
                    <a:pt x="189" y="59"/>
                    <a:pt x="189" y="58"/>
                  </a:cubicBezTo>
                  <a:cubicBezTo>
                    <a:pt x="189" y="58"/>
                    <a:pt x="189" y="58"/>
                    <a:pt x="189" y="58"/>
                  </a:cubicBezTo>
                  <a:cubicBezTo>
                    <a:pt x="189" y="58"/>
                    <a:pt x="189" y="58"/>
                    <a:pt x="189" y="58"/>
                  </a:cubicBezTo>
                  <a:cubicBezTo>
                    <a:pt x="189" y="58"/>
                    <a:pt x="189" y="58"/>
                    <a:pt x="189" y="58"/>
                  </a:cubicBezTo>
                  <a:cubicBezTo>
                    <a:pt x="189" y="58"/>
                    <a:pt x="189" y="58"/>
                    <a:pt x="189" y="58"/>
                  </a:cubicBezTo>
                  <a:cubicBezTo>
                    <a:pt x="185" y="44"/>
                    <a:pt x="177" y="31"/>
                    <a:pt x="167" y="21"/>
                  </a:cubicBezTo>
                  <a:cubicBezTo>
                    <a:pt x="166" y="21"/>
                    <a:pt x="166" y="21"/>
                    <a:pt x="166" y="21"/>
                  </a:cubicBezTo>
                  <a:cubicBezTo>
                    <a:pt x="166" y="21"/>
                    <a:pt x="166" y="21"/>
                    <a:pt x="166" y="21"/>
                  </a:cubicBezTo>
                  <a:cubicBezTo>
                    <a:pt x="166" y="21"/>
                    <a:pt x="166" y="21"/>
                    <a:pt x="166" y="21"/>
                  </a:cubicBezTo>
                  <a:cubicBezTo>
                    <a:pt x="152" y="8"/>
                    <a:pt x="133" y="0"/>
                    <a:pt x="112" y="0"/>
                  </a:cubicBezTo>
                </a:path>
              </a:pathLst>
            </a:custGeom>
            <a:grpFill/>
            <a:ln w="9525">
              <a:solidFill>
                <a:srgbClr val="FEBFAB"/>
              </a:solidFill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75" name="Freeform 12"/>
            <p:cNvSpPr/>
            <p:nvPr/>
          </p:nvSpPr>
          <p:spPr bwMode="auto">
            <a:xfrm>
              <a:off x="5337176" y="2031759"/>
              <a:ext cx="647700" cy="265113"/>
            </a:xfrm>
            <a:custGeom>
              <a:avLst/>
              <a:gdLst>
                <a:gd name="T0" fmla="*/ 192 w 192"/>
                <a:gd name="T1" fmla="*/ 0 h 79"/>
                <a:gd name="T2" fmla="*/ 0 w 192"/>
                <a:gd name="T3" fmla="*/ 0 h 79"/>
                <a:gd name="T4" fmla="*/ 80 w 192"/>
                <a:gd name="T5" fmla="*/ 79 h 79"/>
                <a:gd name="T6" fmla="*/ 80 w 192"/>
                <a:gd name="T7" fmla="*/ 79 h 79"/>
                <a:gd name="T8" fmla="*/ 80 w 192"/>
                <a:gd name="T9" fmla="*/ 79 h 79"/>
                <a:gd name="T10" fmla="*/ 130 w 192"/>
                <a:gd name="T11" fmla="*/ 29 h 79"/>
                <a:gd name="T12" fmla="*/ 142 w 192"/>
                <a:gd name="T13" fmla="*/ 18 h 79"/>
                <a:gd name="T14" fmla="*/ 143 w 192"/>
                <a:gd name="T15" fmla="*/ 16 h 79"/>
                <a:gd name="T16" fmla="*/ 192 w 192"/>
                <a:gd name="T17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" h="79">
                  <a:moveTo>
                    <a:pt x="19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130" y="29"/>
                    <a:pt x="130" y="29"/>
                    <a:pt x="130" y="29"/>
                  </a:cubicBezTo>
                  <a:cubicBezTo>
                    <a:pt x="142" y="18"/>
                    <a:pt x="142" y="18"/>
                    <a:pt x="142" y="18"/>
                  </a:cubicBezTo>
                  <a:cubicBezTo>
                    <a:pt x="142" y="17"/>
                    <a:pt x="143" y="17"/>
                    <a:pt x="143" y="16"/>
                  </a:cubicBezTo>
                  <a:cubicBezTo>
                    <a:pt x="157" y="6"/>
                    <a:pt x="174" y="0"/>
                    <a:pt x="192" y="0"/>
                  </a:cubicBezTo>
                </a:path>
              </a:pathLst>
            </a:custGeom>
            <a:grpFill/>
            <a:ln w="9525">
              <a:solidFill>
                <a:srgbClr val="FEBFAB"/>
              </a:solidFill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76" name="Freeform 16"/>
            <p:cNvSpPr/>
            <p:nvPr/>
          </p:nvSpPr>
          <p:spPr bwMode="auto">
            <a:xfrm>
              <a:off x="5337176" y="2296872"/>
              <a:ext cx="647700" cy="266700"/>
            </a:xfrm>
            <a:custGeom>
              <a:avLst/>
              <a:gdLst>
                <a:gd name="T0" fmla="*/ 80 w 192"/>
                <a:gd name="T1" fmla="*/ 0 h 79"/>
                <a:gd name="T2" fmla="*/ 0 w 192"/>
                <a:gd name="T3" fmla="*/ 79 h 79"/>
                <a:gd name="T4" fmla="*/ 192 w 192"/>
                <a:gd name="T5" fmla="*/ 79 h 79"/>
                <a:gd name="T6" fmla="*/ 192 w 192"/>
                <a:gd name="T7" fmla="*/ 79 h 79"/>
                <a:gd name="T8" fmla="*/ 153 w 192"/>
                <a:gd name="T9" fmla="*/ 69 h 79"/>
                <a:gd name="T10" fmla="*/ 142 w 192"/>
                <a:gd name="T11" fmla="*/ 62 h 79"/>
                <a:gd name="T12" fmla="*/ 130 w 192"/>
                <a:gd name="T13" fmla="*/ 50 h 79"/>
                <a:gd name="T14" fmla="*/ 109 w 192"/>
                <a:gd name="T15" fmla="*/ 28 h 79"/>
                <a:gd name="T16" fmla="*/ 80 w 192"/>
                <a:gd name="T17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" h="79">
                  <a:moveTo>
                    <a:pt x="80" y="0"/>
                  </a:moveTo>
                  <a:cubicBezTo>
                    <a:pt x="0" y="79"/>
                    <a:pt x="0" y="79"/>
                    <a:pt x="0" y="79"/>
                  </a:cubicBezTo>
                  <a:cubicBezTo>
                    <a:pt x="192" y="79"/>
                    <a:pt x="192" y="79"/>
                    <a:pt x="192" y="79"/>
                  </a:cubicBezTo>
                  <a:cubicBezTo>
                    <a:pt x="192" y="79"/>
                    <a:pt x="192" y="79"/>
                    <a:pt x="192" y="79"/>
                  </a:cubicBezTo>
                  <a:cubicBezTo>
                    <a:pt x="178" y="79"/>
                    <a:pt x="165" y="76"/>
                    <a:pt x="153" y="69"/>
                  </a:cubicBezTo>
                  <a:cubicBezTo>
                    <a:pt x="149" y="67"/>
                    <a:pt x="145" y="65"/>
                    <a:pt x="142" y="62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80" y="0"/>
                    <a:pt x="80" y="0"/>
                    <a:pt x="80" y="0"/>
                  </a:cubicBezTo>
                </a:path>
              </a:pathLst>
            </a:custGeom>
            <a:grpFill/>
            <a:ln w="9525">
              <a:solidFill>
                <a:srgbClr val="FEBFAB"/>
              </a:solidFill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77" name="Shape 2778"/>
            <p:cNvSpPr/>
            <p:nvPr/>
          </p:nvSpPr>
          <p:spPr>
            <a:xfrm>
              <a:off x="5859464" y="2155584"/>
              <a:ext cx="277812" cy="279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pFill/>
            <a:ln w="12700">
              <a:solidFill>
                <a:srgbClr val="FEBFAB"/>
              </a:solidFill>
              <a:miter lim="400000"/>
            </a:ln>
          </p:spPr>
          <p:txBody>
            <a:bodyPr lIns="19045" tIns="19045" rIns="19045" bIns="19045" anchor="ctr"/>
            <a:lstStyle/>
            <a:p>
              <a:pPr defTabSz="228600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chemeClr val="bg1">
                    <a:lumMod val="50000"/>
                  </a:scheme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 charset="0"/>
                <a:ea typeface="Source Sans Pro Light" charset="0"/>
                <a:cs typeface="Source Sans Pro Light" charset="0"/>
                <a:sym typeface="Gill Sans"/>
              </a:endParaRPr>
            </a:p>
          </p:txBody>
        </p:sp>
      </p:grpSp>
      <p:sp>
        <p:nvSpPr>
          <p:cNvPr id="78" name="文本框 77"/>
          <p:cNvSpPr txBox="1"/>
          <p:nvPr/>
        </p:nvSpPr>
        <p:spPr>
          <a:xfrm>
            <a:off x="4199407" y="453046"/>
            <a:ext cx="4028135" cy="9801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10000"/>
              </a:lnSpc>
            </a:pPr>
            <a:r>
              <a:rPr kumimoji="1" lang="en-US" altLang="zh-CN" sz="2490" b="1" dirty="0">
                <a:solidFill>
                  <a:schemeClr val="bg1">
                    <a:lumMod val="50000"/>
                  </a:schemeClr>
                </a:solidFill>
              </a:rPr>
              <a:t>MORE THAN TEMPLATE</a:t>
            </a:r>
            <a:endParaRPr kumimoji="1" lang="en-US" altLang="zh-CN" sz="249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>
              <a:lnSpc>
                <a:spcPct val="110000"/>
              </a:lnSpc>
            </a:pPr>
            <a:r>
              <a:rPr kumimoji="1" lang="zh-CN" altLang="en-US" sz="2755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点击此处添加副标题</a:t>
            </a:r>
            <a:endParaRPr kumimoji="1" lang="zh-CN" altLang="en-US" sz="2755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9" name="Subtitle 2"/>
          <p:cNvSpPr txBox="1"/>
          <p:nvPr/>
        </p:nvSpPr>
        <p:spPr bwMode="auto">
          <a:xfrm>
            <a:off x="8391526" y="2759091"/>
            <a:ext cx="2503454" cy="1976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75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87755" indent="-285750" defTabSz="108775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174875" indent="-228600" defTabSz="108775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3262630" indent="-228600" defTabSz="108775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4349750" indent="-228600" defTabSz="108775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806950" indent="-228600" defTabSz="108775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5264150" indent="-228600" defTabSz="108775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5721350" indent="-228600" defTabSz="108775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6178550" indent="-228600" defTabSz="108775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1465" dirty="0">
                <a:solidFill>
                  <a:schemeClr val="bg1">
                    <a:lumMod val="50000"/>
                  </a:schemeClr>
                </a:solidFill>
                <a:latin typeface="Yuanti SC" charset="-122"/>
                <a:ea typeface="Yuanti SC" charset="-122"/>
                <a:cs typeface="Yuanti SC" charset="-122"/>
                <a:sym typeface="时尚中黑简体" charset="0"/>
              </a:rPr>
              <a:t>输入你的文本</a:t>
            </a:r>
            <a:endParaRPr lang="zh-CN" altLang="en-US" sz="1465" dirty="0">
              <a:solidFill>
                <a:schemeClr val="bg1">
                  <a:lumMod val="50000"/>
                </a:schemeClr>
              </a:solidFill>
              <a:latin typeface="Yuanti SC" charset="-122"/>
              <a:ea typeface="Yuanti SC" charset="-122"/>
              <a:cs typeface="Yuanti SC" charset="-122"/>
              <a:sym typeface="时尚中黑简体" charset="0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1335" dirty="0">
                <a:solidFill>
                  <a:schemeClr val="bg1">
                    <a:lumMod val="50000"/>
                  </a:schemeClr>
                </a:solidFill>
                <a:latin typeface="Yuanti SC" charset="-122"/>
                <a:ea typeface="Yuanti SC" charset="-122"/>
                <a:cs typeface="Yuanti SC" charset="-122"/>
              </a:rPr>
              <a:t>根据你所需的内容输入你想要的文本</a:t>
            </a:r>
            <a:endParaRPr lang="zh-CN" altLang="en-US" sz="1335" dirty="0">
              <a:solidFill>
                <a:schemeClr val="bg1">
                  <a:lumMod val="50000"/>
                </a:schemeClr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1335" dirty="0">
                <a:solidFill>
                  <a:schemeClr val="bg1">
                    <a:lumMod val="50000"/>
                  </a:schemeClr>
                </a:solidFill>
                <a:latin typeface="Yuanti SC" charset="-122"/>
                <a:ea typeface="Yuanti SC" charset="-122"/>
                <a:cs typeface="Yuanti SC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335" dirty="0">
              <a:solidFill>
                <a:schemeClr val="bg1">
                  <a:lumMod val="50000"/>
                </a:scheme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/>
          <p:nvPr/>
        </p:nvSpPr>
        <p:spPr bwMode="auto">
          <a:xfrm>
            <a:off x="9037031" y="1828800"/>
            <a:ext cx="1239467" cy="1746049"/>
          </a:xfrm>
          <a:custGeom>
            <a:avLst/>
            <a:gdLst/>
            <a:ahLst/>
            <a:cxnLst>
              <a:cxn ang="0">
                <a:pos x="307" y="353"/>
              </a:cxn>
              <a:cxn ang="0">
                <a:pos x="284" y="409"/>
              </a:cxn>
              <a:cxn ang="0">
                <a:pos x="229" y="432"/>
              </a:cxn>
              <a:cxn ang="0">
                <a:pos x="173" y="409"/>
              </a:cxn>
              <a:cxn ang="0">
                <a:pos x="157" y="385"/>
              </a:cxn>
              <a:cxn ang="0">
                <a:pos x="155" y="381"/>
              </a:cxn>
              <a:cxn ang="0">
                <a:pos x="0" y="0"/>
              </a:cxn>
              <a:cxn ang="0">
                <a:pos x="167" y="19"/>
              </a:cxn>
              <a:cxn ang="0">
                <a:pos x="298" y="317"/>
              </a:cxn>
              <a:cxn ang="0">
                <a:pos x="307" y="353"/>
              </a:cxn>
            </a:cxnLst>
            <a:rect l="0" t="0" r="r" b="b"/>
            <a:pathLst>
              <a:path w="307" h="432">
                <a:moveTo>
                  <a:pt x="307" y="353"/>
                </a:moveTo>
                <a:cubicBezTo>
                  <a:pt x="307" y="375"/>
                  <a:pt x="299" y="393"/>
                  <a:pt x="284" y="409"/>
                </a:cubicBezTo>
                <a:cubicBezTo>
                  <a:pt x="269" y="424"/>
                  <a:pt x="250" y="432"/>
                  <a:pt x="229" y="432"/>
                </a:cubicBezTo>
                <a:cubicBezTo>
                  <a:pt x="207" y="432"/>
                  <a:pt x="189" y="424"/>
                  <a:pt x="173" y="409"/>
                </a:cubicBezTo>
                <a:cubicBezTo>
                  <a:pt x="166" y="402"/>
                  <a:pt x="161" y="394"/>
                  <a:pt x="157" y="385"/>
                </a:cubicBezTo>
                <a:cubicBezTo>
                  <a:pt x="156" y="384"/>
                  <a:pt x="156" y="382"/>
                  <a:pt x="155" y="381"/>
                </a:cubicBezTo>
                <a:cubicBezTo>
                  <a:pt x="0" y="0"/>
                  <a:pt x="0" y="0"/>
                  <a:pt x="0" y="0"/>
                </a:cubicBezTo>
                <a:cubicBezTo>
                  <a:pt x="167" y="19"/>
                  <a:pt x="167" y="19"/>
                  <a:pt x="167" y="19"/>
                </a:cubicBezTo>
                <a:cubicBezTo>
                  <a:pt x="298" y="317"/>
                  <a:pt x="298" y="317"/>
                  <a:pt x="298" y="317"/>
                </a:cubicBezTo>
                <a:cubicBezTo>
                  <a:pt x="304" y="328"/>
                  <a:pt x="307" y="340"/>
                  <a:pt x="307" y="353"/>
                </a:cubicBezTo>
                <a:close/>
              </a:path>
            </a:pathLst>
          </a:custGeom>
          <a:solidFill>
            <a:srgbClr val="B6EBE5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" name="Freeform 6"/>
          <p:cNvSpPr/>
          <p:nvPr/>
        </p:nvSpPr>
        <p:spPr bwMode="auto">
          <a:xfrm>
            <a:off x="8353976" y="1828800"/>
            <a:ext cx="1357807" cy="1746049"/>
          </a:xfrm>
          <a:custGeom>
            <a:avLst/>
            <a:gdLst/>
            <a:ahLst/>
            <a:cxnLst>
              <a:cxn ang="0">
                <a:pos x="336" y="19"/>
              </a:cxn>
              <a:cxn ang="0">
                <a:pos x="153" y="380"/>
              </a:cxn>
              <a:cxn ang="0">
                <a:pos x="134" y="409"/>
              </a:cxn>
              <a:cxn ang="0">
                <a:pos x="79" y="432"/>
              </a:cxn>
              <a:cxn ang="0">
                <a:pos x="23" y="409"/>
              </a:cxn>
              <a:cxn ang="0">
                <a:pos x="0" y="353"/>
              </a:cxn>
              <a:cxn ang="0">
                <a:pos x="8" y="318"/>
              </a:cxn>
              <a:cxn ang="0">
                <a:pos x="11" y="314"/>
              </a:cxn>
              <a:cxn ang="0">
                <a:pos x="169" y="0"/>
              </a:cxn>
              <a:cxn ang="0">
                <a:pos x="336" y="19"/>
              </a:cxn>
            </a:cxnLst>
            <a:rect l="0" t="0" r="r" b="b"/>
            <a:pathLst>
              <a:path w="336" h="432">
                <a:moveTo>
                  <a:pt x="336" y="19"/>
                </a:moveTo>
                <a:cubicBezTo>
                  <a:pt x="153" y="380"/>
                  <a:pt x="153" y="380"/>
                  <a:pt x="153" y="380"/>
                </a:cubicBezTo>
                <a:cubicBezTo>
                  <a:pt x="149" y="391"/>
                  <a:pt x="143" y="400"/>
                  <a:pt x="134" y="409"/>
                </a:cubicBezTo>
                <a:cubicBezTo>
                  <a:pt x="119" y="424"/>
                  <a:pt x="100" y="432"/>
                  <a:pt x="79" y="432"/>
                </a:cubicBezTo>
                <a:cubicBezTo>
                  <a:pt x="57" y="432"/>
                  <a:pt x="39" y="424"/>
                  <a:pt x="23" y="409"/>
                </a:cubicBezTo>
                <a:cubicBezTo>
                  <a:pt x="8" y="393"/>
                  <a:pt x="0" y="375"/>
                  <a:pt x="0" y="353"/>
                </a:cubicBezTo>
                <a:cubicBezTo>
                  <a:pt x="0" y="341"/>
                  <a:pt x="3" y="329"/>
                  <a:pt x="8" y="318"/>
                </a:cubicBezTo>
                <a:cubicBezTo>
                  <a:pt x="9" y="317"/>
                  <a:pt x="10" y="316"/>
                  <a:pt x="11" y="314"/>
                </a:cubicBezTo>
                <a:cubicBezTo>
                  <a:pt x="169" y="0"/>
                  <a:pt x="169" y="0"/>
                  <a:pt x="169" y="0"/>
                </a:cubicBezTo>
                <a:lnTo>
                  <a:pt x="336" y="19"/>
                </a:lnTo>
                <a:close/>
              </a:path>
            </a:pathLst>
          </a:custGeom>
          <a:solidFill>
            <a:srgbClr val="FEBFAB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" name="Freeform 7"/>
          <p:cNvSpPr/>
          <p:nvPr/>
        </p:nvSpPr>
        <p:spPr bwMode="auto">
          <a:xfrm>
            <a:off x="10070958" y="3109790"/>
            <a:ext cx="1511442" cy="1681687"/>
          </a:xfrm>
          <a:custGeom>
            <a:avLst/>
            <a:gdLst/>
            <a:ahLst/>
            <a:cxnLst>
              <a:cxn ang="0">
                <a:pos x="30" y="275"/>
              </a:cxn>
              <a:cxn ang="0">
                <a:pos x="334" y="0"/>
              </a:cxn>
              <a:cxn ang="0">
                <a:pos x="374" y="163"/>
              </a:cxn>
              <a:cxn ang="0">
                <a:pos x="139" y="388"/>
              </a:cxn>
              <a:cxn ang="0">
                <a:pos x="108" y="409"/>
              </a:cxn>
              <a:cxn ang="0">
                <a:pos x="48" y="406"/>
              </a:cxn>
              <a:cxn ang="0">
                <a:pos x="7" y="362"/>
              </a:cxn>
              <a:cxn ang="0">
                <a:pos x="10" y="302"/>
              </a:cxn>
              <a:cxn ang="0">
                <a:pos x="26" y="278"/>
              </a:cxn>
              <a:cxn ang="0">
                <a:pos x="30" y="275"/>
              </a:cxn>
            </a:cxnLst>
            <a:rect l="0" t="0" r="r" b="b"/>
            <a:pathLst>
              <a:path w="374" h="416">
                <a:moveTo>
                  <a:pt x="30" y="275"/>
                </a:moveTo>
                <a:cubicBezTo>
                  <a:pt x="334" y="0"/>
                  <a:pt x="334" y="0"/>
                  <a:pt x="334" y="0"/>
                </a:cubicBezTo>
                <a:cubicBezTo>
                  <a:pt x="374" y="163"/>
                  <a:pt x="374" y="163"/>
                  <a:pt x="374" y="163"/>
                </a:cubicBezTo>
                <a:cubicBezTo>
                  <a:pt x="139" y="388"/>
                  <a:pt x="139" y="388"/>
                  <a:pt x="139" y="388"/>
                </a:cubicBezTo>
                <a:cubicBezTo>
                  <a:pt x="131" y="397"/>
                  <a:pt x="120" y="404"/>
                  <a:pt x="108" y="409"/>
                </a:cubicBezTo>
                <a:cubicBezTo>
                  <a:pt x="87" y="416"/>
                  <a:pt x="67" y="415"/>
                  <a:pt x="48" y="406"/>
                </a:cubicBezTo>
                <a:cubicBezTo>
                  <a:pt x="28" y="397"/>
                  <a:pt x="14" y="382"/>
                  <a:pt x="7" y="362"/>
                </a:cubicBezTo>
                <a:cubicBezTo>
                  <a:pt x="0" y="342"/>
                  <a:pt x="1" y="322"/>
                  <a:pt x="10" y="302"/>
                </a:cubicBezTo>
                <a:cubicBezTo>
                  <a:pt x="14" y="293"/>
                  <a:pt x="20" y="285"/>
                  <a:pt x="26" y="278"/>
                </a:cubicBezTo>
                <a:cubicBezTo>
                  <a:pt x="27" y="277"/>
                  <a:pt x="29" y="276"/>
                  <a:pt x="30" y="275"/>
                </a:cubicBezTo>
                <a:close/>
              </a:path>
            </a:pathLst>
          </a:custGeom>
          <a:solidFill>
            <a:srgbClr val="B6EBE5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5" name="Freeform 8"/>
          <p:cNvSpPr/>
          <p:nvPr/>
        </p:nvSpPr>
        <p:spPr bwMode="auto">
          <a:xfrm>
            <a:off x="9630812" y="2933316"/>
            <a:ext cx="1951588" cy="836692"/>
          </a:xfrm>
          <a:custGeom>
            <a:avLst/>
            <a:gdLst/>
            <a:ahLst/>
            <a:cxnLst>
              <a:cxn ang="0">
                <a:pos x="483" y="207"/>
              </a:cxn>
              <a:cxn ang="0">
                <a:pos x="81" y="158"/>
              </a:cxn>
              <a:cxn ang="0">
                <a:pos x="48" y="151"/>
              </a:cxn>
              <a:cxn ang="0">
                <a:pos x="7" y="106"/>
              </a:cxn>
              <a:cxn ang="0">
                <a:pos x="10" y="46"/>
              </a:cxn>
              <a:cxn ang="0">
                <a:pos x="54" y="6"/>
              </a:cxn>
              <a:cxn ang="0">
                <a:pos x="90" y="2"/>
              </a:cxn>
              <a:cxn ang="0">
                <a:pos x="94" y="2"/>
              </a:cxn>
              <a:cxn ang="0">
                <a:pos x="443" y="44"/>
              </a:cxn>
              <a:cxn ang="0">
                <a:pos x="483" y="207"/>
              </a:cxn>
            </a:cxnLst>
            <a:rect l="0" t="0" r="r" b="b"/>
            <a:pathLst>
              <a:path w="483" h="207">
                <a:moveTo>
                  <a:pt x="483" y="207"/>
                </a:moveTo>
                <a:cubicBezTo>
                  <a:pt x="81" y="158"/>
                  <a:pt x="81" y="158"/>
                  <a:pt x="81" y="158"/>
                </a:cubicBezTo>
                <a:cubicBezTo>
                  <a:pt x="70" y="158"/>
                  <a:pt x="59" y="156"/>
                  <a:pt x="48" y="151"/>
                </a:cubicBezTo>
                <a:cubicBezTo>
                  <a:pt x="28" y="141"/>
                  <a:pt x="14" y="127"/>
                  <a:pt x="7" y="106"/>
                </a:cubicBezTo>
                <a:cubicBezTo>
                  <a:pt x="0" y="86"/>
                  <a:pt x="1" y="66"/>
                  <a:pt x="10" y="46"/>
                </a:cubicBezTo>
                <a:cubicBezTo>
                  <a:pt x="19" y="27"/>
                  <a:pt x="34" y="13"/>
                  <a:pt x="54" y="6"/>
                </a:cubicBezTo>
                <a:cubicBezTo>
                  <a:pt x="66" y="2"/>
                  <a:pt x="78" y="0"/>
                  <a:pt x="90" y="2"/>
                </a:cubicBezTo>
                <a:cubicBezTo>
                  <a:pt x="91" y="2"/>
                  <a:pt x="93" y="2"/>
                  <a:pt x="94" y="2"/>
                </a:cubicBezTo>
                <a:cubicBezTo>
                  <a:pt x="443" y="44"/>
                  <a:pt x="443" y="44"/>
                  <a:pt x="443" y="44"/>
                </a:cubicBezTo>
                <a:lnTo>
                  <a:pt x="483" y="207"/>
                </a:lnTo>
                <a:close/>
              </a:path>
            </a:pathLst>
          </a:custGeom>
          <a:solidFill>
            <a:srgbClr val="FEBFAB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" name="Freeform 9"/>
          <p:cNvSpPr/>
          <p:nvPr/>
        </p:nvSpPr>
        <p:spPr bwMode="auto">
          <a:xfrm>
            <a:off x="7039768" y="2937468"/>
            <a:ext cx="1959892" cy="795169"/>
          </a:xfrm>
          <a:custGeom>
            <a:avLst/>
            <a:gdLst/>
            <a:ahLst/>
            <a:cxnLst>
              <a:cxn ang="0">
                <a:pos x="409" y="158"/>
              </a:cxn>
              <a:cxn ang="0">
                <a:pos x="0" y="197"/>
              </a:cxn>
              <a:cxn ang="0">
                <a:pos x="66" y="43"/>
              </a:cxn>
              <a:cxn ang="0">
                <a:pos x="389" y="3"/>
              </a:cxn>
              <a:cxn ang="0">
                <a:pos x="426" y="5"/>
              </a:cxn>
              <a:cxn ang="0">
                <a:pos x="473" y="43"/>
              </a:cxn>
              <a:cxn ang="0">
                <a:pos x="479" y="102"/>
              </a:cxn>
              <a:cxn ang="0">
                <a:pos x="441" y="149"/>
              </a:cxn>
              <a:cxn ang="0">
                <a:pos x="414" y="158"/>
              </a:cxn>
              <a:cxn ang="0">
                <a:pos x="409" y="158"/>
              </a:cxn>
            </a:cxnLst>
            <a:rect l="0" t="0" r="r" b="b"/>
            <a:pathLst>
              <a:path w="485" h="197">
                <a:moveTo>
                  <a:pt x="409" y="158"/>
                </a:moveTo>
                <a:cubicBezTo>
                  <a:pt x="0" y="197"/>
                  <a:pt x="0" y="197"/>
                  <a:pt x="0" y="197"/>
                </a:cubicBezTo>
                <a:cubicBezTo>
                  <a:pt x="66" y="43"/>
                  <a:pt x="66" y="43"/>
                  <a:pt x="66" y="43"/>
                </a:cubicBezTo>
                <a:cubicBezTo>
                  <a:pt x="389" y="3"/>
                  <a:pt x="389" y="3"/>
                  <a:pt x="389" y="3"/>
                </a:cubicBezTo>
                <a:cubicBezTo>
                  <a:pt x="401" y="0"/>
                  <a:pt x="413" y="1"/>
                  <a:pt x="426" y="5"/>
                </a:cubicBezTo>
                <a:cubicBezTo>
                  <a:pt x="447" y="11"/>
                  <a:pt x="463" y="24"/>
                  <a:pt x="473" y="43"/>
                </a:cubicBezTo>
                <a:cubicBezTo>
                  <a:pt x="483" y="62"/>
                  <a:pt x="485" y="82"/>
                  <a:pt x="479" y="102"/>
                </a:cubicBezTo>
                <a:cubicBezTo>
                  <a:pt x="473" y="123"/>
                  <a:pt x="460" y="138"/>
                  <a:pt x="441" y="149"/>
                </a:cubicBezTo>
                <a:cubicBezTo>
                  <a:pt x="432" y="154"/>
                  <a:pt x="423" y="157"/>
                  <a:pt x="414" y="158"/>
                </a:cubicBezTo>
                <a:cubicBezTo>
                  <a:pt x="412" y="158"/>
                  <a:pt x="411" y="158"/>
                  <a:pt x="409" y="158"/>
                </a:cubicBezTo>
                <a:close/>
              </a:path>
            </a:pathLst>
          </a:custGeom>
          <a:solidFill>
            <a:srgbClr val="B6EBE5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" name="Freeform 10"/>
          <p:cNvSpPr/>
          <p:nvPr/>
        </p:nvSpPr>
        <p:spPr bwMode="auto">
          <a:xfrm>
            <a:off x="7039768" y="3109790"/>
            <a:ext cx="1592413" cy="1710754"/>
          </a:xfrm>
          <a:custGeom>
            <a:avLst/>
            <a:gdLst/>
            <a:ahLst/>
            <a:cxnLst>
              <a:cxn ang="0">
                <a:pos x="66" y="0"/>
              </a:cxn>
              <a:cxn ang="0">
                <a:pos x="359" y="279"/>
              </a:cxn>
              <a:cxn ang="0">
                <a:pos x="381" y="305"/>
              </a:cxn>
              <a:cxn ang="0">
                <a:pos x="387" y="364"/>
              </a:cxn>
              <a:cxn ang="0">
                <a:pos x="350" y="411"/>
              </a:cxn>
              <a:cxn ang="0">
                <a:pos x="290" y="417"/>
              </a:cxn>
              <a:cxn ang="0">
                <a:pos x="259" y="399"/>
              </a:cxn>
              <a:cxn ang="0">
                <a:pos x="256" y="396"/>
              </a:cxn>
              <a:cxn ang="0">
                <a:pos x="0" y="154"/>
              </a:cxn>
              <a:cxn ang="0">
                <a:pos x="66" y="0"/>
              </a:cxn>
            </a:cxnLst>
            <a:rect l="0" t="0" r="r" b="b"/>
            <a:pathLst>
              <a:path w="394" h="423">
                <a:moveTo>
                  <a:pt x="66" y="0"/>
                </a:moveTo>
                <a:cubicBezTo>
                  <a:pt x="359" y="279"/>
                  <a:pt x="359" y="279"/>
                  <a:pt x="359" y="279"/>
                </a:cubicBezTo>
                <a:cubicBezTo>
                  <a:pt x="368" y="285"/>
                  <a:pt x="376" y="294"/>
                  <a:pt x="381" y="305"/>
                </a:cubicBezTo>
                <a:cubicBezTo>
                  <a:pt x="392" y="324"/>
                  <a:pt x="394" y="344"/>
                  <a:pt x="387" y="364"/>
                </a:cubicBezTo>
                <a:cubicBezTo>
                  <a:pt x="381" y="385"/>
                  <a:pt x="369" y="401"/>
                  <a:pt x="350" y="411"/>
                </a:cubicBezTo>
                <a:cubicBezTo>
                  <a:pt x="331" y="421"/>
                  <a:pt x="311" y="423"/>
                  <a:pt x="290" y="417"/>
                </a:cubicBezTo>
                <a:cubicBezTo>
                  <a:pt x="278" y="413"/>
                  <a:pt x="267" y="407"/>
                  <a:pt x="259" y="399"/>
                </a:cubicBezTo>
                <a:cubicBezTo>
                  <a:pt x="257" y="398"/>
                  <a:pt x="256" y="397"/>
                  <a:pt x="256" y="396"/>
                </a:cubicBezTo>
                <a:cubicBezTo>
                  <a:pt x="0" y="154"/>
                  <a:pt x="0" y="154"/>
                  <a:pt x="0" y="154"/>
                </a:cubicBezTo>
                <a:lnTo>
                  <a:pt x="66" y="0"/>
                </a:lnTo>
                <a:close/>
              </a:path>
            </a:pathLst>
          </a:custGeom>
          <a:solidFill>
            <a:srgbClr val="FEBFAB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>
            <a:off x="7743586" y="4164478"/>
            <a:ext cx="876138" cy="2026329"/>
          </a:xfrm>
          <a:custGeom>
            <a:avLst/>
            <a:gdLst/>
            <a:ahLst/>
            <a:cxnLst>
              <a:cxn ang="0">
                <a:pos x="183" y="17"/>
              </a:cxn>
              <a:cxn ang="0">
                <a:pos x="215" y="67"/>
              </a:cxn>
              <a:cxn ang="0">
                <a:pos x="215" y="96"/>
              </a:cxn>
              <a:cxn ang="0">
                <a:pos x="214" y="100"/>
              </a:cxn>
              <a:cxn ang="0">
                <a:pos x="126" y="501"/>
              </a:cxn>
              <a:cxn ang="0">
                <a:pos x="0" y="391"/>
              </a:cxn>
              <a:cxn ang="0">
                <a:pos x="60" y="72"/>
              </a:cxn>
              <a:cxn ang="0">
                <a:pos x="74" y="37"/>
              </a:cxn>
              <a:cxn ang="0">
                <a:pos x="124" y="4"/>
              </a:cxn>
              <a:cxn ang="0">
                <a:pos x="183" y="17"/>
              </a:cxn>
            </a:cxnLst>
            <a:rect l="0" t="0" r="r" b="b"/>
            <a:pathLst>
              <a:path w="217" h="501">
                <a:moveTo>
                  <a:pt x="183" y="17"/>
                </a:moveTo>
                <a:cubicBezTo>
                  <a:pt x="201" y="29"/>
                  <a:pt x="211" y="46"/>
                  <a:pt x="215" y="67"/>
                </a:cubicBezTo>
                <a:cubicBezTo>
                  <a:pt x="217" y="77"/>
                  <a:pt x="217" y="87"/>
                  <a:pt x="215" y="96"/>
                </a:cubicBezTo>
                <a:cubicBezTo>
                  <a:pt x="215" y="97"/>
                  <a:pt x="215" y="99"/>
                  <a:pt x="214" y="100"/>
                </a:cubicBezTo>
                <a:cubicBezTo>
                  <a:pt x="126" y="501"/>
                  <a:pt x="126" y="501"/>
                  <a:pt x="126" y="501"/>
                </a:cubicBezTo>
                <a:cubicBezTo>
                  <a:pt x="0" y="391"/>
                  <a:pt x="0" y="391"/>
                  <a:pt x="0" y="391"/>
                </a:cubicBezTo>
                <a:cubicBezTo>
                  <a:pt x="60" y="72"/>
                  <a:pt x="60" y="72"/>
                  <a:pt x="60" y="72"/>
                </a:cubicBezTo>
                <a:cubicBezTo>
                  <a:pt x="62" y="59"/>
                  <a:pt x="66" y="48"/>
                  <a:pt x="74" y="37"/>
                </a:cubicBezTo>
                <a:cubicBezTo>
                  <a:pt x="86" y="19"/>
                  <a:pt x="103" y="8"/>
                  <a:pt x="124" y="4"/>
                </a:cubicBezTo>
                <a:cubicBezTo>
                  <a:pt x="146" y="0"/>
                  <a:pt x="165" y="4"/>
                  <a:pt x="183" y="17"/>
                </a:cubicBezTo>
                <a:close/>
              </a:path>
            </a:pathLst>
          </a:custGeom>
          <a:solidFill>
            <a:srgbClr val="B6EBE5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9" name="Freeform 13"/>
          <p:cNvSpPr/>
          <p:nvPr/>
        </p:nvSpPr>
        <p:spPr bwMode="auto">
          <a:xfrm>
            <a:off x="9028727" y="4893208"/>
            <a:ext cx="1907989" cy="1276837"/>
          </a:xfrm>
          <a:custGeom>
            <a:avLst/>
            <a:gdLst/>
            <a:ahLst/>
            <a:cxnLst>
              <a:cxn ang="0">
                <a:pos x="325" y="316"/>
              </a:cxn>
              <a:cxn ang="0">
                <a:pos x="46" y="151"/>
              </a:cxn>
              <a:cxn ang="0">
                <a:pos x="17" y="126"/>
              </a:cxn>
              <a:cxn ang="0">
                <a:pos x="3" y="68"/>
              </a:cxn>
              <a:cxn ang="0">
                <a:pos x="34" y="17"/>
              </a:cxn>
              <a:cxn ang="0">
                <a:pos x="93" y="3"/>
              </a:cxn>
              <a:cxn ang="0">
                <a:pos x="120" y="13"/>
              </a:cxn>
              <a:cxn ang="0">
                <a:pos x="124" y="15"/>
              </a:cxn>
              <a:cxn ang="0">
                <a:pos x="472" y="234"/>
              </a:cxn>
              <a:cxn ang="0">
                <a:pos x="325" y="316"/>
              </a:cxn>
            </a:cxnLst>
            <a:rect l="0" t="0" r="r" b="b"/>
            <a:pathLst>
              <a:path w="472" h="316">
                <a:moveTo>
                  <a:pt x="325" y="316"/>
                </a:moveTo>
                <a:cubicBezTo>
                  <a:pt x="46" y="151"/>
                  <a:pt x="46" y="151"/>
                  <a:pt x="46" y="151"/>
                </a:cubicBezTo>
                <a:cubicBezTo>
                  <a:pt x="34" y="145"/>
                  <a:pt x="24" y="137"/>
                  <a:pt x="17" y="126"/>
                </a:cubicBezTo>
                <a:cubicBezTo>
                  <a:pt x="4" y="109"/>
                  <a:pt x="0" y="89"/>
                  <a:pt x="3" y="68"/>
                </a:cubicBezTo>
                <a:cubicBezTo>
                  <a:pt x="6" y="47"/>
                  <a:pt x="17" y="30"/>
                  <a:pt x="34" y="17"/>
                </a:cubicBezTo>
                <a:cubicBezTo>
                  <a:pt x="52" y="4"/>
                  <a:pt x="71" y="0"/>
                  <a:pt x="93" y="3"/>
                </a:cubicBezTo>
                <a:cubicBezTo>
                  <a:pt x="103" y="5"/>
                  <a:pt x="112" y="8"/>
                  <a:pt x="120" y="13"/>
                </a:cubicBezTo>
                <a:cubicBezTo>
                  <a:pt x="121" y="14"/>
                  <a:pt x="123" y="15"/>
                  <a:pt x="124" y="15"/>
                </a:cubicBezTo>
                <a:cubicBezTo>
                  <a:pt x="472" y="234"/>
                  <a:pt x="472" y="234"/>
                  <a:pt x="472" y="234"/>
                </a:cubicBezTo>
                <a:lnTo>
                  <a:pt x="325" y="316"/>
                </a:lnTo>
                <a:close/>
              </a:path>
            </a:pathLst>
          </a:custGeom>
          <a:solidFill>
            <a:srgbClr val="B6EBE5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" name="Freeform 12"/>
          <p:cNvSpPr/>
          <p:nvPr/>
        </p:nvSpPr>
        <p:spPr bwMode="auto">
          <a:xfrm>
            <a:off x="7743586" y="4897360"/>
            <a:ext cx="1943283" cy="1293447"/>
          </a:xfrm>
          <a:custGeom>
            <a:avLst/>
            <a:gdLst/>
            <a:ahLst/>
            <a:cxnLst>
              <a:cxn ang="0">
                <a:pos x="386" y="4"/>
              </a:cxn>
              <a:cxn ang="0">
                <a:pos x="445" y="16"/>
              </a:cxn>
              <a:cxn ang="0">
                <a:pos x="478" y="67"/>
              </a:cxn>
              <a:cxn ang="0">
                <a:pos x="465" y="125"/>
              </a:cxn>
              <a:cxn ang="0">
                <a:pos x="439" y="150"/>
              </a:cxn>
              <a:cxn ang="0">
                <a:pos x="435" y="151"/>
              </a:cxn>
              <a:cxn ang="0">
                <a:pos x="126" y="320"/>
              </a:cxn>
              <a:cxn ang="0">
                <a:pos x="0" y="210"/>
              </a:cxn>
              <a:cxn ang="0">
                <a:pos x="355" y="17"/>
              </a:cxn>
              <a:cxn ang="0">
                <a:pos x="386" y="4"/>
              </a:cxn>
            </a:cxnLst>
            <a:rect l="0" t="0" r="r" b="b"/>
            <a:pathLst>
              <a:path w="481" h="320">
                <a:moveTo>
                  <a:pt x="386" y="4"/>
                </a:moveTo>
                <a:cubicBezTo>
                  <a:pt x="408" y="0"/>
                  <a:pt x="427" y="4"/>
                  <a:pt x="445" y="16"/>
                </a:cubicBezTo>
                <a:cubicBezTo>
                  <a:pt x="463" y="28"/>
                  <a:pt x="474" y="45"/>
                  <a:pt x="478" y="67"/>
                </a:cubicBezTo>
                <a:cubicBezTo>
                  <a:pt x="481" y="88"/>
                  <a:pt x="477" y="107"/>
                  <a:pt x="465" y="125"/>
                </a:cubicBezTo>
                <a:cubicBezTo>
                  <a:pt x="458" y="136"/>
                  <a:pt x="449" y="144"/>
                  <a:pt x="439" y="150"/>
                </a:cubicBezTo>
                <a:cubicBezTo>
                  <a:pt x="437" y="150"/>
                  <a:pt x="436" y="151"/>
                  <a:pt x="435" y="151"/>
                </a:cubicBezTo>
                <a:cubicBezTo>
                  <a:pt x="126" y="320"/>
                  <a:pt x="126" y="320"/>
                  <a:pt x="126" y="320"/>
                </a:cubicBezTo>
                <a:cubicBezTo>
                  <a:pt x="0" y="210"/>
                  <a:pt x="0" y="210"/>
                  <a:pt x="0" y="210"/>
                </a:cubicBezTo>
                <a:cubicBezTo>
                  <a:pt x="355" y="17"/>
                  <a:pt x="355" y="17"/>
                  <a:pt x="355" y="17"/>
                </a:cubicBezTo>
                <a:cubicBezTo>
                  <a:pt x="364" y="10"/>
                  <a:pt x="375" y="6"/>
                  <a:pt x="386" y="4"/>
                </a:cubicBezTo>
                <a:close/>
              </a:path>
            </a:pathLst>
          </a:custGeom>
          <a:solidFill>
            <a:srgbClr val="FEBFAB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1" name="Freeform 14"/>
          <p:cNvSpPr/>
          <p:nvPr/>
        </p:nvSpPr>
        <p:spPr bwMode="auto">
          <a:xfrm>
            <a:off x="10079262" y="4141639"/>
            <a:ext cx="857454" cy="2028406"/>
          </a:xfrm>
          <a:custGeom>
            <a:avLst/>
            <a:gdLst/>
            <a:ahLst/>
            <a:cxnLst>
              <a:cxn ang="0">
                <a:pos x="143" y="35"/>
              </a:cxn>
              <a:cxn ang="0">
                <a:pos x="156" y="68"/>
              </a:cxn>
              <a:cxn ang="0">
                <a:pos x="157" y="72"/>
              </a:cxn>
              <a:cxn ang="0">
                <a:pos x="212" y="420"/>
              </a:cxn>
              <a:cxn ang="0">
                <a:pos x="65" y="502"/>
              </a:cxn>
              <a:cxn ang="0">
                <a:pos x="3" y="102"/>
              </a:cxn>
              <a:cxn ang="0">
                <a:pos x="2" y="68"/>
              </a:cxn>
              <a:cxn ang="0">
                <a:pos x="33" y="17"/>
              </a:cxn>
              <a:cxn ang="0">
                <a:pos x="92" y="3"/>
              </a:cxn>
              <a:cxn ang="0">
                <a:pos x="143" y="35"/>
              </a:cxn>
            </a:cxnLst>
            <a:rect l="0" t="0" r="r" b="b"/>
            <a:pathLst>
              <a:path w="212" h="502">
                <a:moveTo>
                  <a:pt x="143" y="35"/>
                </a:moveTo>
                <a:cubicBezTo>
                  <a:pt x="150" y="45"/>
                  <a:pt x="154" y="56"/>
                  <a:pt x="156" y="68"/>
                </a:cubicBezTo>
                <a:cubicBezTo>
                  <a:pt x="157" y="70"/>
                  <a:pt x="157" y="71"/>
                  <a:pt x="157" y="72"/>
                </a:cubicBezTo>
                <a:cubicBezTo>
                  <a:pt x="212" y="420"/>
                  <a:pt x="212" y="420"/>
                  <a:pt x="212" y="420"/>
                </a:cubicBezTo>
                <a:cubicBezTo>
                  <a:pt x="65" y="502"/>
                  <a:pt x="65" y="502"/>
                  <a:pt x="65" y="502"/>
                </a:cubicBezTo>
                <a:cubicBezTo>
                  <a:pt x="3" y="102"/>
                  <a:pt x="3" y="102"/>
                  <a:pt x="3" y="102"/>
                </a:cubicBezTo>
                <a:cubicBezTo>
                  <a:pt x="0" y="91"/>
                  <a:pt x="0" y="80"/>
                  <a:pt x="2" y="68"/>
                </a:cubicBezTo>
                <a:cubicBezTo>
                  <a:pt x="5" y="46"/>
                  <a:pt x="16" y="29"/>
                  <a:pt x="33" y="17"/>
                </a:cubicBezTo>
                <a:cubicBezTo>
                  <a:pt x="51" y="4"/>
                  <a:pt x="70" y="0"/>
                  <a:pt x="92" y="3"/>
                </a:cubicBezTo>
                <a:cubicBezTo>
                  <a:pt x="113" y="7"/>
                  <a:pt x="130" y="17"/>
                  <a:pt x="143" y="35"/>
                </a:cubicBezTo>
                <a:close/>
              </a:path>
            </a:pathLst>
          </a:custGeom>
          <a:solidFill>
            <a:srgbClr val="FEBFAB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" name="Rectangle 24"/>
          <p:cNvSpPr/>
          <p:nvPr/>
        </p:nvSpPr>
        <p:spPr>
          <a:xfrm>
            <a:off x="499730" y="2435657"/>
            <a:ext cx="559627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000">
                <a:solidFill>
                  <a:schemeClr val="tx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Distinctively productivate dynamic total linkage vis-a-vis competitive platforms. Professionally underwhelm integrated internal or "organic" sources through enterprise intellectual capital. Conveniently repurpose mission-critical customer service without bricks-and-clicks opportunities. </a:t>
            </a:r>
            <a:endParaRPr lang="en-US" sz="1000">
              <a:solidFill>
                <a:schemeClr val="tx2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Rounded Rectangle 25"/>
          <p:cNvSpPr/>
          <p:nvPr/>
        </p:nvSpPr>
        <p:spPr>
          <a:xfrm>
            <a:off x="615632" y="4069014"/>
            <a:ext cx="289324" cy="1174898"/>
          </a:xfrm>
          <a:prstGeom prst="roundRect">
            <a:avLst/>
          </a:prstGeom>
          <a:solidFill>
            <a:srgbClr val="B6E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26"/>
          <p:cNvSpPr/>
          <p:nvPr/>
        </p:nvSpPr>
        <p:spPr>
          <a:xfrm>
            <a:off x="1193843" y="4822028"/>
            <a:ext cx="289324" cy="421884"/>
          </a:xfrm>
          <a:prstGeom prst="roundRect">
            <a:avLst/>
          </a:prstGeom>
          <a:solidFill>
            <a:srgbClr val="FEBF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27"/>
          <p:cNvSpPr/>
          <p:nvPr/>
        </p:nvSpPr>
        <p:spPr>
          <a:xfrm>
            <a:off x="1726316" y="4536847"/>
            <a:ext cx="289324" cy="707065"/>
          </a:xfrm>
          <a:prstGeom prst="roundRect">
            <a:avLst/>
          </a:prstGeom>
          <a:solidFill>
            <a:srgbClr val="B6E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28"/>
          <p:cNvSpPr/>
          <p:nvPr/>
        </p:nvSpPr>
        <p:spPr>
          <a:xfrm>
            <a:off x="2248117" y="4324196"/>
            <a:ext cx="289324" cy="919716"/>
          </a:xfrm>
          <a:prstGeom prst="roundRect">
            <a:avLst/>
          </a:prstGeom>
          <a:solidFill>
            <a:srgbClr val="FEBF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29"/>
          <p:cNvSpPr/>
          <p:nvPr/>
        </p:nvSpPr>
        <p:spPr>
          <a:xfrm>
            <a:off x="2825036" y="4972781"/>
            <a:ext cx="289324" cy="271131"/>
          </a:xfrm>
          <a:prstGeom prst="roundRect">
            <a:avLst/>
          </a:prstGeom>
          <a:solidFill>
            <a:srgbClr val="B6E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31"/>
          <p:cNvSpPr/>
          <p:nvPr/>
        </p:nvSpPr>
        <p:spPr>
          <a:xfrm>
            <a:off x="638501" y="5593604"/>
            <a:ext cx="289324" cy="421884"/>
          </a:xfrm>
          <a:prstGeom prst="roundRect">
            <a:avLst/>
          </a:prstGeom>
          <a:solidFill>
            <a:srgbClr val="FEBF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32"/>
          <p:cNvSpPr/>
          <p:nvPr/>
        </p:nvSpPr>
        <p:spPr>
          <a:xfrm>
            <a:off x="1170974" y="5593604"/>
            <a:ext cx="289324" cy="204044"/>
          </a:xfrm>
          <a:prstGeom prst="roundRect">
            <a:avLst/>
          </a:prstGeom>
          <a:solidFill>
            <a:srgbClr val="B6E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33"/>
          <p:cNvSpPr/>
          <p:nvPr/>
        </p:nvSpPr>
        <p:spPr>
          <a:xfrm>
            <a:off x="1745197" y="5593603"/>
            <a:ext cx="289324" cy="365123"/>
          </a:xfrm>
          <a:prstGeom prst="roundRect">
            <a:avLst/>
          </a:prstGeom>
          <a:solidFill>
            <a:srgbClr val="FEBF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34"/>
          <p:cNvSpPr/>
          <p:nvPr/>
        </p:nvSpPr>
        <p:spPr>
          <a:xfrm>
            <a:off x="2296551" y="5593603"/>
            <a:ext cx="289324" cy="549477"/>
          </a:xfrm>
          <a:prstGeom prst="roundRect">
            <a:avLst/>
          </a:prstGeom>
          <a:solidFill>
            <a:srgbClr val="FEBF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35"/>
          <p:cNvSpPr/>
          <p:nvPr/>
        </p:nvSpPr>
        <p:spPr>
          <a:xfrm>
            <a:off x="2825036" y="5593604"/>
            <a:ext cx="289324" cy="282949"/>
          </a:xfrm>
          <a:prstGeom prst="roundRect">
            <a:avLst/>
          </a:prstGeom>
          <a:solidFill>
            <a:srgbClr val="B6E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37"/>
          <p:cNvSpPr txBox="1"/>
          <p:nvPr/>
        </p:nvSpPr>
        <p:spPr>
          <a:xfrm>
            <a:off x="554379" y="5319752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tx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AU</a:t>
            </a:r>
            <a:endParaRPr lang="en-US" sz="1000">
              <a:solidFill>
                <a:schemeClr val="tx2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24" name="TextBox 38"/>
          <p:cNvSpPr txBox="1"/>
          <p:nvPr/>
        </p:nvSpPr>
        <p:spPr>
          <a:xfrm>
            <a:off x="1123844" y="5319752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tx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KL</a:t>
            </a:r>
            <a:endParaRPr lang="en-US" sz="1000">
              <a:solidFill>
                <a:schemeClr val="tx2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25" name="TextBox 39"/>
          <p:cNvSpPr txBox="1"/>
          <p:nvPr/>
        </p:nvSpPr>
        <p:spPr>
          <a:xfrm>
            <a:off x="1650829" y="5319752"/>
            <a:ext cx="3962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tx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MN</a:t>
            </a:r>
            <a:endParaRPr lang="en-US" sz="1000">
              <a:solidFill>
                <a:schemeClr val="tx2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26" name="TextBox 40"/>
          <p:cNvSpPr txBox="1"/>
          <p:nvPr/>
        </p:nvSpPr>
        <p:spPr>
          <a:xfrm>
            <a:off x="2232317" y="5319752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tx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US</a:t>
            </a:r>
            <a:endParaRPr lang="en-US" sz="1000">
              <a:solidFill>
                <a:schemeClr val="tx2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27" name="TextBox 41"/>
          <p:cNvSpPr txBox="1"/>
          <p:nvPr/>
        </p:nvSpPr>
        <p:spPr>
          <a:xfrm>
            <a:off x="2795368" y="5319752"/>
            <a:ext cx="3369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tx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JP</a:t>
            </a:r>
            <a:endParaRPr lang="en-US" sz="1000">
              <a:solidFill>
                <a:schemeClr val="tx2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28" name="TextBox 43"/>
          <p:cNvSpPr txBox="1"/>
          <p:nvPr/>
        </p:nvSpPr>
        <p:spPr>
          <a:xfrm>
            <a:off x="541324" y="3795162"/>
            <a:ext cx="4379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tx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85%</a:t>
            </a:r>
            <a:endParaRPr lang="en-US" sz="1000">
              <a:solidFill>
                <a:schemeClr val="tx2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29" name="TextBox 44"/>
          <p:cNvSpPr txBox="1"/>
          <p:nvPr/>
        </p:nvSpPr>
        <p:spPr>
          <a:xfrm>
            <a:off x="1072548" y="4548538"/>
            <a:ext cx="4379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tx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30%</a:t>
            </a:r>
            <a:endParaRPr lang="en-US" sz="1000">
              <a:solidFill>
                <a:schemeClr val="tx2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30" name="TextBox 45"/>
          <p:cNvSpPr txBox="1"/>
          <p:nvPr/>
        </p:nvSpPr>
        <p:spPr>
          <a:xfrm>
            <a:off x="1633291" y="4255352"/>
            <a:ext cx="4379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tx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68%</a:t>
            </a:r>
            <a:endParaRPr lang="en-US" sz="1000">
              <a:solidFill>
                <a:schemeClr val="tx2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31" name="TextBox 46"/>
          <p:cNvSpPr txBox="1"/>
          <p:nvPr/>
        </p:nvSpPr>
        <p:spPr>
          <a:xfrm>
            <a:off x="2196669" y="4045297"/>
            <a:ext cx="4379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tx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75%</a:t>
            </a:r>
            <a:endParaRPr lang="en-US" sz="1000">
              <a:solidFill>
                <a:schemeClr val="tx2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32" name="TextBox 47"/>
          <p:cNvSpPr txBox="1"/>
          <p:nvPr/>
        </p:nvSpPr>
        <p:spPr>
          <a:xfrm>
            <a:off x="2750180" y="4696477"/>
            <a:ext cx="4379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tx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30%</a:t>
            </a:r>
            <a:endParaRPr lang="en-US" sz="1000">
              <a:solidFill>
                <a:schemeClr val="tx2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33" name="Isosceles Triangle 49"/>
          <p:cNvSpPr/>
          <p:nvPr/>
        </p:nvSpPr>
        <p:spPr>
          <a:xfrm>
            <a:off x="3702765" y="5133241"/>
            <a:ext cx="133883" cy="11541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50"/>
          <p:cNvSpPr/>
          <p:nvPr/>
        </p:nvSpPr>
        <p:spPr>
          <a:xfrm flipV="1">
            <a:off x="3706239" y="5591643"/>
            <a:ext cx="133883" cy="115416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51"/>
          <p:cNvSpPr txBox="1"/>
          <p:nvPr/>
        </p:nvSpPr>
        <p:spPr>
          <a:xfrm>
            <a:off x="3928342" y="5533935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tx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Deactive Work</a:t>
            </a:r>
            <a:endParaRPr lang="en-US" sz="1000">
              <a:solidFill>
                <a:schemeClr val="tx2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36" name="TextBox 52"/>
          <p:cNvSpPr txBox="1"/>
          <p:nvPr/>
        </p:nvSpPr>
        <p:spPr>
          <a:xfrm>
            <a:off x="3928342" y="5074293"/>
            <a:ext cx="12586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tx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Essential Features</a:t>
            </a:r>
            <a:endParaRPr lang="en-US" sz="1000">
              <a:solidFill>
                <a:schemeClr val="tx2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Open Sans" panose="020B0606030504020204" pitchFamily="34" charset="0"/>
            </a:endParaRPr>
          </a:p>
        </p:txBody>
      </p:sp>
      <p:cxnSp>
        <p:nvCxnSpPr>
          <p:cNvPr id="37" name="Straight Connector 53"/>
          <p:cNvCxnSpPr/>
          <p:nvPr/>
        </p:nvCxnSpPr>
        <p:spPr>
          <a:xfrm>
            <a:off x="3663403" y="5408586"/>
            <a:ext cx="212605" cy="0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536541" y="1394503"/>
            <a:ext cx="3021101" cy="8371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000" b="1" dirty="0">
                <a:solidFill>
                  <a:schemeClr val="bg1">
                    <a:lumMod val="50000"/>
                  </a:schemeClr>
                </a:solidFill>
              </a:rPr>
              <a:t>MORE THAN TEMPLATE</a:t>
            </a:r>
            <a:endParaRPr kumimoji="1" lang="en-US" altLang="zh-CN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kumimoji="1"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点击此处添加副标题</a:t>
            </a:r>
            <a:endParaRPr kumimoji="1" lang="zh-CN" altLang="en-US" sz="24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3045262" y="1212274"/>
            <a:ext cx="2039630" cy="1469068"/>
          </a:xfrm>
          <a:custGeom>
            <a:avLst/>
            <a:gdLst>
              <a:gd name="connsiteX0" fmla="*/ 0 w 1887585"/>
              <a:gd name="connsiteY0" fmla="*/ 1359556 h 1359556"/>
              <a:gd name="connsiteX1" fmla="*/ 943790 w 1887585"/>
              <a:gd name="connsiteY1" fmla="*/ 0 h 1359556"/>
              <a:gd name="connsiteX2" fmla="*/ 943795 w 1887585"/>
              <a:gd name="connsiteY2" fmla="*/ 0 h 1359556"/>
              <a:gd name="connsiteX3" fmla="*/ 1887585 w 1887585"/>
              <a:gd name="connsiteY3" fmla="*/ 1359556 h 1359556"/>
              <a:gd name="connsiteX4" fmla="*/ 0 w 1887585"/>
              <a:gd name="connsiteY4" fmla="*/ 1359556 h 1359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7585" h="1359556">
                <a:moveTo>
                  <a:pt x="0" y="1359556"/>
                </a:moveTo>
                <a:lnTo>
                  <a:pt x="943790" y="0"/>
                </a:lnTo>
                <a:lnTo>
                  <a:pt x="943795" y="0"/>
                </a:lnTo>
                <a:lnTo>
                  <a:pt x="1887585" y="1359556"/>
                </a:lnTo>
                <a:lnTo>
                  <a:pt x="0" y="1359556"/>
                </a:lnTo>
                <a:close/>
              </a:path>
            </a:pathLst>
          </a:custGeom>
          <a:solidFill>
            <a:srgbClr val="FEBFAB"/>
          </a:solidFill>
          <a:ln w="762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236" tIns="277091" rIns="9236" bIns="55418" numCol="1" spcCol="1270" anchor="b" anchorCtr="0">
            <a:noAutofit/>
          </a:bodyPr>
          <a:lstStyle/>
          <a:p>
            <a:pPr algn="ctr" defTabSz="32321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40" b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01</a:t>
            </a:r>
            <a:endParaRPr lang="en-US" sz="1940" b="1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 defTabSz="32321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70">
                <a:solidFill>
                  <a:schemeClr val="bg1">
                    <a:lumMod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Design Speed</a:t>
            </a:r>
            <a:endParaRPr lang="en-US" sz="970" dirty="0">
              <a:solidFill>
                <a:schemeClr val="bg1">
                  <a:lumMod val="5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2399628" y="2739422"/>
            <a:ext cx="3330896" cy="930048"/>
          </a:xfrm>
          <a:custGeom>
            <a:avLst/>
            <a:gdLst>
              <a:gd name="connsiteX0" fmla="*/ 0 w 3082593"/>
              <a:gd name="connsiteY0" fmla="*/ 860718 h 860718"/>
              <a:gd name="connsiteX1" fmla="*/ 597502 w 3082593"/>
              <a:gd name="connsiteY1" fmla="*/ 0 h 860718"/>
              <a:gd name="connsiteX2" fmla="*/ 2485091 w 3082593"/>
              <a:gd name="connsiteY2" fmla="*/ 0 h 860718"/>
              <a:gd name="connsiteX3" fmla="*/ 3082593 w 3082593"/>
              <a:gd name="connsiteY3" fmla="*/ 860718 h 860718"/>
              <a:gd name="connsiteX4" fmla="*/ 0 w 3082593"/>
              <a:gd name="connsiteY4" fmla="*/ 860718 h 860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2593" h="860718">
                <a:moveTo>
                  <a:pt x="0" y="860718"/>
                </a:moveTo>
                <a:lnTo>
                  <a:pt x="597502" y="0"/>
                </a:lnTo>
                <a:lnTo>
                  <a:pt x="2485091" y="0"/>
                </a:lnTo>
                <a:lnTo>
                  <a:pt x="3082593" y="860718"/>
                </a:lnTo>
                <a:lnTo>
                  <a:pt x="0" y="860718"/>
                </a:lnTo>
                <a:close/>
              </a:path>
            </a:pathLst>
          </a:custGeom>
          <a:solidFill>
            <a:srgbClr val="B6EBE5"/>
          </a:solidFill>
          <a:ln w="762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6178" tIns="9236" rIns="336178" bIns="55418" numCol="1" spcCol="1270" anchor="b" anchorCtr="0">
            <a:noAutofit/>
          </a:bodyPr>
          <a:lstStyle/>
          <a:p>
            <a:pPr algn="ctr" defTabSz="32321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40" b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02</a:t>
            </a:r>
            <a:endParaRPr lang="en-US" sz="1940" b="1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 defTabSz="32321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70">
                <a:solidFill>
                  <a:schemeClr val="bg1">
                    <a:lumMod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Consulting service</a:t>
            </a:r>
            <a:endParaRPr lang="en-US" sz="970" dirty="0">
              <a:solidFill>
                <a:schemeClr val="bg1">
                  <a:lumMod val="5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1753995" y="3727551"/>
            <a:ext cx="4622161" cy="930048"/>
          </a:xfrm>
          <a:custGeom>
            <a:avLst/>
            <a:gdLst>
              <a:gd name="connsiteX0" fmla="*/ 0 w 4277600"/>
              <a:gd name="connsiteY0" fmla="*/ 860718 h 860718"/>
              <a:gd name="connsiteX1" fmla="*/ 597502 w 4277600"/>
              <a:gd name="connsiteY1" fmla="*/ 0 h 860718"/>
              <a:gd name="connsiteX2" fmla="*/ 3680098 w 4277600"/>
              <a:gd name="connsiteY2" fmla="*/ 0 h 860718"/>
              <a:gd name="connsiteX3" fmla="*/ 4277600 w 4277600"/>
              <a:gd name="connsiteY3" fmla="*/ 860718 h 860718"/>
              <a:gd name="connsiteX4" fmla="*/ 0 w 4277600"/>
              <a:gd name="connsiteY4" fmla="*/ 860718 h 860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77600" h="860718">
                <a:moveTo>
                  <a:pt x="0" y="860718"/>
                </a:moveTo>
                <a:lnTo>
                  <a:pt x="597502" y="0"/>
                </a:lnTo>
                <a:lnTo>
                  <a:pt x="3680098" y="0"/>
                </a:lnTo>
                <a:lnTo>
                  <a:pt x="4277600" y="860718"/>
                </a:lnTo>
                <a:lnTo>
                  <a:pt x="0" y="860718"/>
                </a:lnTo>
                <a:close/>
              </a:path>
            </a:pathLst>
          </a:custGeom>
          <a:solidFill>
            <a:srgbClr val="FEBFAB"/>
          </a:solidFill>
          <a:ln w="762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62921" tIns="9236" rIns="462921" bIns="55418" numCol="1" spcCol="1270" anchor="b" anchorCtr="0">
            <a:noAutofit/>
          </a:bodyPr>
          <a:lstStyle/>
          <a:p>
            <a:pPr algn="ctr" defTabSz="32321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40" b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03</a:t>
            </a:r>
            <a:endParaRPr lang="en-US" sz="1940" b="1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 defTabSz="32321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70">
                <a:solidFill>
                  <a:schemeClr val="bg1">
                    <a:lumMod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Business consultings</a:t>
            </a:r>
            <a:endParaRPr lang="en-US" sz="970" dirty="0">
              <a:solidFill>
                <a:schemeClr val="bg1">
                  <a:lumMod val="5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1108363" y="4715680"/>
            <a:ext cx="5913427" cy="930048"/>
          </a:xfrm>
          <a:custGeom>
            <a:avLst/>
            <a:gdLst>
              <a:gd name="connsiteX0" fmla="*/ 0 w 5472608"/>
              <a:gd name="connsiteY0" fmla="*/ 860718 h 860718"/>
              <a:gd name="connsiteX1" fmla="*/ 597502 w 5472608"/>
              <a:gd name="connsiteY1" fmla="*/ 0 h 860718"/>
              <a:gd name="connsiteX2" fmla="*/ 4875106 w 5472608"/>
              <a:gd name="connsiteY2" fmla="*/ 0 h 860718"/>
              <a:gd name="connsiteX3" fmla="*/ 5472608 w 5472608"/>
              <a:gd name="connsiteY3" fmla="*/ 860718 h 860718"/>
              <a:gd name="connsiteX4" fmla="*/ 0 w 5472608"/>
              <a:gd name="connsiteY4" fmla="*/ 860718 h 860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72608" h="860718">
                <a:moveTo>
                  <a:pt x="0" y="860718"/>
                </a:moveTo>
                <a:lnTo>
                  <a:pt x="597502" y="0"/>
                </a:lnTo>
                <a:lnTo>
                  <a:pt x="4875106" y="0"/>
                </a:lnTo>
                <a:lnTo>
                  <a:pt x="5472608" y="860718"/>
                </a:lnTo>
                <a:lnTo>
                  <a:pt x="0" y="860718"/>
                </a:lnTo>
                <a:close/>
              </a:path>
            </a:pathLst>
          </a:custGeom>
          <a:solidFill>
            <a:srgbClr val="B6EBE5"/>
          </a:solidFill>
          <a:ln w="762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89664" tIns="9236" rIns="589665" bIns="55418" numCol="1" spcCol="1270" anchor="b" anchorCtr="0">
            <a:noAutofit/>
          </a:bodyPr>
          <a:lstStyle/>
          <a:p>
            <a:pPr algn="ctr" defTabSz="32321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40" b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04</a:t>
            </a:r>
            <a:endParaRPr lang="en-US" sz="1940" b="1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 defTabSz="32321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70">
                <a:solidFill>
                  <a:schemeClr val="bg1">
                    <a:lumMod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Markerting &amp; strategy plan</a:t>
            </a:r>
            <a:endParaRPr lang="en-US" sz="970" dirty="0">
              <a:solidFill>
                <a:schemeClr val="bg1">
                  <a:lumMod val="5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6" name="Rectangle 10"/>
          <p:cNvSpPr/>
          <p:nvPr/>
        </p:nvSpPr>
        <p:spPr>
          <a:xfrm>
            <a:off x="7698091" y="3964702"/>
            <a:ext cx="3385545" cy="217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635">
                <a:solidFill>
                  <a:schemeClr val="tx2">
                    <a:lumMod val="75000"/>
                    <a:lumOff val="25000"/>
                  </a:schemeClr>
                </a:solidFill>
                <a:latin typeface="Lora" panose="02000503000000020004" pitchFamily="2" charset="0"/>
                <a:ea typeface="Roboto Condensed Light" panose="02000000000000000000" pitchFamily="2" charset="0"/>
              </a:rPr>
              <a:t>95</a:t>
            </a:r>
            <a:r>
              <a:rPr lang="en-US" sz="970">
                <a:solidFill>
                  <a:schemeClr val="tx2">
                    <a:lumMod val="75000"/>
                    <a:lumOff val="25000"/>
                  </a:schemeClr>
                </a:solidFill>
                <a:latin typeface="Lora" panose="02000503000000020004" pitchFamily="2" charset="0"/>
                <a:ea typeface="Roboto Condensed Light" panose="02000000000000000000" pitchFamily="2" charset="0"/>
              </a:rPr>
              <a:t>%  Design Inside</a:t>
            </a:r>
            <a:endParaRPr lang="en-US" sz="970">
              <a:solidFill>
                <a:schemeClr val="tx2">
                  <a:lumMod val="75000"/>
                  <a:lumOff val="25000"/>
                </a:schemeClr>
              </a:solidFill>
              <a:latin typeface="Lora" panose="02000503000000020004" pitchFamily="2" charset="0"/>
              <a:ea typeface="Roboto Condensed Light" panose="02000000000000000000" pitchFamily="2" charset="0"/>
            </a:endParaRPr>
          </a:p>
          <a:p>
            <a:pPr>
              <a:lnSpc>
                <a:spcPct val="130000"/>
              </a:lnSpc>
            </a:pPr>
            <a:r>
              <a:rPr lang="en-US" sz="970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Intrinsicly leverage existing end-to-end resources after long-term high-impact total linkage. Globally administrate dynamic resources after economically sound growth strategies. Credibly whiteboard global human capital for cross-media platforms. Dynamically optimize team driven value and value-added manufactured products. </a:t>
            </a:r>
            <a:endParaRPr lang="en-US" sz="970">
              <a:solidFill>
                <a:schemeClr val="tx2">
                  <a:lumMod val="75000"/>
                  <a:lumOff val="25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7" name="Slide Number Placeholder 6"/>
          <p:cNvSpPr txBox="1"/>
          <p:nvPr/>
        </p:nvSpPr>
        <p:spPr>
          <a:xfrm>
            <a:off x="11647892" y="433856"/>
            <a:ext cx="554182" cy="3540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2C24A95-05C1-4CD5-A1C1-BD3EB71AABA9}" type="slidenum">
              <a:rPr lang="en-US" smtClean="0"/>
            </a:fld>
            <a:endParaRPr lang="en-US"/>
          </a:p>
        </p:txBody>
      </p:sp>
      <p:sp>
        <p:nvSpPr>
          <p:cNvPr id="8" name="文本框 7"/>
          <p:cNvSpPr txBox="1"/>
          <p:nvPr/>
        </p:nvSpPr>
        <p:spPr>
          <a:xfrm>
            <a:off x="7698091" y="3127550"/>
            <a:ext cx="3021101" cy="8371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000" b="1" dirty="0">
                <a:solidFill>
                  <a:schemeClr val="bg1">
                    <a:lumMod val="50000"/>
                  </a:schemeClr>
                </a:solidFill>
              </a:rPr>
              <a:t>MORE THAN TEMPLATE</a:t>
            </a:r>
            <a:endParaRPr kumimoji="1" lang="en-US" altLang="zh-CN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kumimoji="1"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点击此处添加副标题</a:t>
            </a:r>
            <a:endParaRPr kumimoji="1" lang="zh-CN" altLang="en-US" sz="24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50000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50000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 animBg="1"/>
          <p:bldP spid="4" grpId="0" animBg="1"/>
          <p:bldP spid="5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 animBg="1"/>
          <p:bldP spid="4" grpId="0" animBg="1"/>
          <p:bldP spid="5" grpId="0" animBg="1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"/>
          <p:cNvGrpSpPr/>
          <p:nvPr/>
        </p:nvGrpSpPr>
        <p:grpSpPr>
          <a:xfrm>
            <a:off x="1369862" y="716077"/>
            <a:ext cx="9846220" cy="5032145"/>
            <a:chOff x="1473492" y="1105533"/>
            <a:chExt cx="6436704" cy="3692872"/>
          </a:xfrm>
        </p:grpSpPr>
        <p:sp>
          <p:nvSpPr>
            <p:cNvPr id="3" name="矩形 2"/>
            <p:cNvSpPr/>
            <p:nvPr/>
          </p:nvSpPr>
          <p:spPr>
            <a:xfrm>
              <a:off x="2539486" y="1105533"/>
              <a:ext cx="4304716" cy="2090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3800" dirty="0">
                  <a:solidFill>
                    <a:schemeClr val="bg1">
                      <a:lumMod val="50000"/>
                    </a:schemeClr>
                  </a:solidFill>
                  <a:latin typeface="Impact" panose="020B0806030902050204" charset="0"/>
                  <a:ea typeface="微软雅黑" panose="020B0503020204020204" pitchFamily="34" charset="-122"/>
                </a:rPr>
                <a:t>THANKS!</a:t>
              </a:r>
              <a:endParaRPr lang="zh-CN" altLang="en-US" sz="13800" dirty="0">
                <a:solidFill>
                  <a:schemeClr val="bg1">
                    <a:lumMod val="50000"/>
                  </a:schemeClr>
                </a:solidFill>
                <a:latin typeface="Impact" panose="020B0806030902050204" charset="0"/>
                <a:ea typeface="微软雅黑" panose="020B0503020204020204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473492" y="3510982"/>
              <a:ext cx="6436704" cy="12874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感谢母校提供的学习与实践的机会；</a:t>
              </a:r>
              <a:endPara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感谢导师团队，特别</a:t>
              </a:r>
              <a:r>
                <a:rPr lang="zh-CN" altLang="en-US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感谢当图教授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给予的耐心指导；</a:t>
              </a:r>
              <a:endPara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感谢答辩评审！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584786" y="3224455"/>
            <a:ext cx="5416372" cy="7694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zh-CN" altLang="en-US" sz="4400" b="1" dirty="0">
                <a:solidFill>
                  <a:srgbClr val="B6EBE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答辩完毕 请多指点</a:t>
            </a:r>
            <a:endParaRPr lang="zh-CN" altLang="en-US" sz="4400" b="1" dirty="0">
              <a:solidFill>
                <a:srgbClr val="B6EBE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3"/>
          <p:cNvSpPr txBox="1">
            <a:spLocks noChangeArrowheads="1"/>
          </p:cNvSpPr>
          <p:nvPr/>
        </p:nvSpPr>
        <p:spPr bwMode="auto">
          <a:xfrm>
            <a:off x="7200301" y="2083711"/>
            <a:ext cx="23383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研究背景及意义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14"/>
          <p:cNvSpPr txBox="1">
            <a:spLocks noChangeArrowheads="1"/>
          </p:cNvSpPr>
          <p:nvPr/>
        </p:nvSpPr>
        <p:spPr bwMode="auto">
          <a:xfrm>
            <a:off x="7166963" y="2866348"/>
            <a:ext cx="1416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论文综述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15"/>
          <p:cNvSpPr txBox="1">
            <a:spLocks noChangeArrowheads="1"/>
          </p:cNvSpPr>
          <p:nvPr/>
        </p:nvSpPr>
        <p:spPr bwMode="auto">
          <a:xfrm>
            <a:off x="7186013" y="3582311"/>
            <a:ext cx="26479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研究过程以及方法</a:t>
            </a:r>
            <a:endParaRPr lang="zh-CN" altLang="en-US" sz="2400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16"/>
          <p:cNvSpPr txBox="1">
            <a:spLocks noChangeArrowheads="1"/>
          </p:cNvSpPr>
          <p:nvPr/>
        </p:nvSpPr>
        <p:spPr bwMode="auto">
          <a:xfrm>
            <a:off x="7200301" y="4299861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研究结论</a:t>
            </a:r>
            <a:endParaRPr lang="zh-CN" altLang="en-US" sz="2400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6428776" y="2055136"/>
            <a:ext cx="544512" cy="54451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6428776" y="2786973"/>
            <a:ext cx="544512" cy="54451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6428776" y="3518811"/>
            <a:ext cx="544512" cy="54451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6428776" y="4250648"/>
            <a:ext cx="544512" cy="54451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文本框 22"/>
          <p:cNvSpPr txBox="1">
            <a:spLocks noChangeArrowheads="1"/>
          </p:cNvSpPr>
          <p:nvPr/>
        </p:nvSpPr>
        <p:spPr bwMode="auto">
          <a:xfrm>
            <a:off x="6468463" y="2096411"/>
            <a:ext cx="466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bg1">
                    <a:lumMod val="50000"/>
                  </a:schemeClr>
                </a:solidFill>
                <a:latin typeface="Impact" panose="020B0806030902050204" charset="0"/>
                <a:ea typeface="微软雅黑" panose="020B0503020204020204" pitchFamily="34" charset="-122"/>
              </a:rPr>
              <a:t>01</a:t>
            </a:r>
            <a:endParaRPr lang="zh-CN" altLang="en-US" sz="2400" b="1">
              <a:solidFill>
                <a:schemeClr val="bg1">
                  <a:lumMod val="50000"/>
                </a:schemeClr>
              </a:solidFill>
              <a:latin typeface="Impact" panose="020B0806030902050204" charset="0"/>
              <a:ea typeface="微软雅黑" panose="020B0503020204020204" pitchFamily="34" charset="-122"/>
            </a:endParaRPr>
          </a:p>
        </p:txBody>
      </p:sp>
      <p:sp>
        <p:nvSpPr>
          <p:cNvPr id="11" name="文本框 23"/>
          <p:cNvSpPr txBox="1">
            <a:spLocks noChangeArrowheads="1"/>
          </p:cNvSpPr>
          <p:nvPr/>
        </p:nvSpPr>
        <p:spPr bwMode="auto">
          <a:xfrm>
            <a:off x="6468463" y="2828248"/>
            <a:ext cx="5032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bg1">
                    <a:lumMod val="50000"/>
                  </a:schemeClr>
                </a:solidFill>
                <a:latin typeface="Impact" panose="020B0806030902050204" charset="0"/>
                <a:ea typeface="微软雅黑" panose="020B0503020204020204" pitchFamily="34" charset="-122"/>
              </a:rPr>
              <a:t>02</a:t>
            </a:r>
            <a:endParaRPr lang="zh-CN" altLang="en-US" sz="2400" b="1">
              <a:solidFill>
                <a:schemeClr val="bg1">
                  <a:lumMod val="50000"/>
                </a:schemeClr>
              </a:solidFill>
              <a:latin typeface="Impact" panose="020B0806030902050204" charset="0"/>
              <a:ea typeface="微软雅黑" panose="020B0503020204020204" pitchFamily="34" charset="-122"/>
            </a:endParaRPr>
          </a:p>
        </p:txBody>
      </p:sp>
      <p:sp>
        <p:nvSpPr>
          <p:cNvPr id="12" name="文本框 24"/>
          <p:cNvSpPr txBox="1">
            <a:spLocks noChangeArrowheads="1"/>
          </p:cNvSpPr>
          <p:nvPr/>
        </p:nvSpPr>
        <p:spPr bwMode="auto">
          <a:xfrm>
            <a:off x="6468463" y="3560086"/>
            <a:ext cx="5127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bg1">
                    <a:lumMod val="50000"/>
                  </a:schemeClr>
                </a:solidFill>
                <a:latin typeface="Impact" panose="020B0806030902050204" charset="0"/>
                <a:ea typeface="微软雅黑" panose="020B0503020204020204" pitchFamily="34" charset="-122"/>
              </a:rPr>
              <a:t>03</a:t>
            </a:r>
            <a:endParaRPr lang="zh-CN" altLang="en-US" sz="2400" b="1">
              <a:solidFill>
                <a:schemeClr val="bg1">
                  <a:lumMod val="50000"/>
                </a:schemeClr>
              </a:solidFill>
              <a:latin typeface="Impact" panose="020B0806030902050204" charset="0"/>
              <a:ea typeface="微软雅黑" panose="020B0503020204020204" pitchFamily="34" charset="-122"/>
            </a:endParaRPr>
          </a:p>
        </p:txBody>
      </p:sp>
      <p:sp>
        <p:nvSpPr>
          <p:cNvPr id="13" name="文本框 25"/>
          <p:cNvSpPr txBox="1">
            <a:spLocks noChangeArrowheads="1"/>
          </p:cNvSpPr>
          <p:nvPr/>
        </p:nvSpPr>
        <p:spPr bwMode="auto">
          <a:xfrm>
            <a:off x="6468463" y="4291923"/>
            <a:ext cx="5032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bg1">
                    <a:lumMod val="50000"/>
                  </a:schemeClr>
                </a:solidFill>
                <a:latin typeface="Impact" panose="020B0806030902050204" charset="0"/>
                <a:ea typeface="微软雅黑" panose="020B0503020204020204" pitchFamily="34" charset="-122"/>
              </a:rPr>
              <a:t>04</a:t>
            </a:r>
            <a:endParaRPr lang="zh-CN" altLang="en-US" sz="2400" b="1">
              <a:solidFill>
                <a:schemeClr val="bg1">
                  <a:lumMod val="50000"/>
                </a:schemeClr>
              </a:solidFill>
              <a:latin typeface="Impact" panose="020B0806030902050204" charset="0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075169" y="2700104"/>
            <a:ext cx="3625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CONTENTS</a:t>
            </a:r>
            <a:endParaRPr kumimoji="1" lang="zh-CN" altLang="en-US" sz="4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361727" y="3391416"/>
            <a:ext cx="16110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目录</a:t>
            </a:r>
            <a:endParaRPr kumimoji="1" lang="zh-CN" altLang="en-US" sz="48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13"/>
          <p:cNvSpPr txBox="1">
            <a:spLocks noChangeArrowheads="1"/>
          </p:cNvSpPr>
          <p:nvPr/>
        </p:nvSpPr>
        <p:spPr bwMode="auto">
          <a:xfrm>
            <a:off x="3709185" y="3878169"/>
            <a:ext cx="11699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所选题目</a:t>
            </a:r>
            <a:endParaRPr lang="zh-CN" altLang="en-US" sz="1600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13"/>
          <p:cNvSpPr txBox="1">
            <a:spLocks noChangeArrowheads="1"/>
          </p:cNvSpPr>
          <p:nvPr/>
        </p:nvSpPr>
        <p:spPr bwMode="auto">
          <a:xfrm>
            <a:off x="3709185" y="4276632"/>
            <a:ext cx="11699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题目意义</a:t>
            </a:r>
            <a:endParaRPr lang="zh-CN" altLang="en-US" sz="1600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13"/>
          <p:cNvSpPr txBox="1">
            <a:spLocks noChangeArrowheads="1"/>
          </p:cNvSpPr>
          <p:nvPr/>
        </p:nvSpPr>
        <p:spPr bwMode="auto">
          <a:xfrm>
            <a:off x="3709185" y="4675094"/>
            <a:ext cx="15636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题目的目的</a:t>
            </a:r>
            <a:endParaRPr lang="zh-CN" altLang="en-US" sz="1600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2766209" y="3294450"/>
            <a:ext cx="30559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 dirty="0">
                <a:solidFill>
                  <a:srgbClr val="B6EBE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研究背景及意义</a:t>
            </a:r>
            <a:endParaRPr lang="zh-CN" altLang="en-US" sz="3200" b="1" dirty="0">
              <a:solidFill>
                <a:srgbClr val="B6EBE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47119" y="2107047"/>
            <a:ext cx="49887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PART</a:t>
            </a:r>
            <a:r>
              <a:rPr kumimoji="1" lang="zh-CN" altLang="en-US" sz="8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8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endParaRPr kumimoji="1" lang="zh-CN" altLang="en-US" sz="8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1"/>
          <p:cNvGrpSpPr/>
          <p:nvPr/>
        </p:nvGrpSpPr>
        <p:grpSpPr>
          <a:xfrm>
            <a:off x="3220718" y="2885439"/>
            <a:ext cx="5679441" cy="3981028"/>
            <a:chOff x="2494956" y="1770063"/>
            <a:chExt cx="3763312" cy="3379788"/>
          </a:xfrm>
          <a:solidFill>
            <a:srgbClr val="B6EBE5"/>
          </a:solidFill>
        </p:grpSpPr>
        <p:sp>
          <p:nvSpPr>
            <p:cNvPr id="3" name="Freeform 5"/>
            <p:cNvSpPr/>
            <p:nvPr/>
          </p:nvSpPr>
          <p:spPr bwMode="auto">
            <a:xfrm>
              <a:off x="2494956" y="2365229"/>
              <a:ext cx="1657913" cy="2784622"/>
            </a:xfrm>
            <a:custGeom>
              <a:avLst/>
              <a:gdLst>
                <a:gd name="T0" fmla="*/ 417 w 492"/>
                <a:gd name="T1" fmla="*/ 473 h 789"/>
                <a:gd name="T2" fmla="*/ 273 w 492"/>
                <a:gd name="T3" fmla="*/ 181 h 789"/>
                <a:gd name="T4" fmla="*/ 22 w 492"/>
                <a:gd name="T5" fmla="*/ 2 h 789"/>
                <a:gd name="T6" fmla="*/ 2 w 492"/>
                <a:gd name="T7" fmla="*/ 14 h 789"/>
                <a:gd name="T8" fmla="*/ 14 w 492"/>
                <a:gd name="T9" fmla="*/ 34 h 789"/>
                <a:gd name="T10" fmla="*/ 29 w 492"/>
                <a:gd name="T11" fmla="*/ 37 h 789"/>
                <a:gd name="T12" fmla="*/ 387 w 492"/>
                <a:gd name="T13" fmla="*/ 483 h 789"/>
                <a:gd name="T14" fmla="*/ 460 w 492"/>
                <a:gd name="T15" fmla="*/ 789 h 789"/>
                <a:gd name="T16" fmla="*/ 476 w 492"/>
                <a:gd name="T17" fmla="*/ 789 h 789"/>
                <a:gd name="T18" fmla="*/ 492 w 492"/>
                <a:gd name="T19" fmla="*/ 789 h 789"/>
                <a:gd name="T20" fmla="*/ 417 w 492"/>
                <a:gd name="T21" fmla="*/ 473 h 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2" h="789">
                  <a:moveTo>
                    <a:pt x="417" y="473"/>
                  </a:moveTo>
                  <a:cubicBezTo>
                    <a:pt x="378" y="355"/>
                    <a:pt x="329" y="257"/>
                    <a:pt x="273" y="181"/>
                  </a:cubicBezTo>
                  <a:cubicBezTo>
                    <a:pt x="201" y="85"/>
                    <a:pt x="117" y="25"/>
                    <a:pt x="22" y="2"/>
                  </a:cubicBezTo>
                  <a:cubicBezTo>
                    <a:pt x="13" y="0"/>
                    <a:pt x="5" y="6"/>
                    <a:pt x="2" y="14"/>
                  </a:cubicBezTo>
                  <a:cubicBezTo>
                    <a:pt x="0" y="23"/>
                    <a:pt x="6" y="31"/>
                    <a:pt x="14" y="34"/>
                  </a:cubicBezTo>
                  <a:cubicBezTo>
                    <a:pt x="19" y="35"/>
                    <a:pt x="24" y="36"/>
                    <a:pt x="29" y="37"/>
                  </a:cubicBezTo>
                  <a:cubicBezTo>
                    <a:pt x="219" y="92"/>
                    <a:pt x="328" y="308"/>
                    <a:pt x="387" y="483"/>
                  </a:cubicBezTo>
                  <a:cubicBezTo>
                    <a:pt x="426" y="601"/>
                    <a:pt x="448" y="716"/>
                    <a:pt x="460" y="789"/>
                  </a:cubicBezTo>
                  <a:cubicBezTo>
                    <a:pt x="476" y="789"/>
                    <a:pt x="476" y="789"/>
                    <a:pt x="476" y="789"/>
                  </a:cubicBezTo>
                  <a:cubicBezTo>
                    <a:pt x="492" y="789"/>
                    <a:pt x="492" y="789"/>
                    <a:pt x="492" y="789"/>
                  </a:cubicBezTo>
                  <a:cubicBezTo>
                    <a:pt x="481" y="715"/>
                    <a:pt x="458" y="596"/>
                    <a:pt x="417" y="47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defTabSz="1219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" name="Freeform 6"/>
            <p:cNvSpPr/>
            <p:nvPr/>
          </p:nvSpPr>
          <p:spPr bwMode="auto">
            <a:xfrm>
              <a:off x="4618123" y="2278973"/>
              <a:ext cx="1640145" cy="2870878"/>
            </a:xfrm>
            <a:custGeom>
              <a:avLst/>
              <a:gdLst>
                <a:gd name="T0" fmla="*/ 489 w 491"/>
                <a:gd name="T1" fmla="*/ 14 h 789"/>
                <a:gd name="T2" fmla="*/ 470 w 491"/>
                <a:gd name="T3" fmla="*/ 2 h 789"/>
                <a:gd name="T4" fmla="*/ 219 w 491"/>
                <a:gd name="T5" fmla="*/ 181 h 789"/>
                <a:gd name="T6" fmla="*/ 74 w 491"/>
                <a:gd name="T7" fmla="*/ 473 h 789"/>
                <a:gd name="T8" fmla="*/ 0 w 491"/>
                <a:gd name="T9" fmla="*/ 789 h 789"/>
                <a:gd name="T10" fmla="*/ 16 w 491"/>
                <a:gd name="T11" fmla="*/ 789 h 789"/>
                <a:gd name="T12" fmla="*/ 32 w 491"/>
                <a:gd name="T13" fmla="*/ 789 h 789"/>
                <a:gd name="T14" fmla="*/ 105 w 491"/>
                <a:gd name="T15" fmla="*/ 483 h 789"/>
                <a:gd name="T16" fmla="*/ 463 w 491"/>
                <a:gd name="T17" fmla="*/ 37 h 789"/>
                <a:gd name="T18" fmla="*/ 477 w 491"/>
                <a:gd name="T19" fmla="*/ 34 h 789"/>
                <a:gd name="T20" fmla="*/ 489 w 491"/>
                <a:gd name="T21" fmla="*/ 14 h 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1" h="789">
                  <a:moveTo>
                    <a:pt x="489" y="14"/>
                  </a:moveTo>
                  <a:cubicBezTo>
                    <a:pt x="487" y="6"/>
                    <a:pt x="479" y="0"/>
                    <a:pt x="470" y="2"/>
                  </a:cubicBezTo>
                  <a:cubicBezTo>
                    <a:pt x="375" y="25"/>
                    <a:pt x="291" y="85"/>
                    <a:pt x="219" y="181"/>
                  </a:cubicBezTo>
                  <a:cubicBezTo>
                    <a:pt x="163" y="257"/>
                    <a:pt x="114" y="355"/>
                    <a:pt x="74" y="473"/>
                  </a:cubicBezTo>
                  <a:cubicBezTo>
                    <a:pt x="33" y="596"/>
                    <a:pt x="11" y="715"/>
                    <a:pt x="0" y="789"/>
                  </a:cubicBezTo>
                  <a:cubicBezTo>
                    <a:pt x="16" y="789"/>
                    <a:pt x="16" y="789"/>
                    <a:pt x="16" y="789"/>
                  </a:cubicBezTo>
                  <a:cubicBezTo>
                    <a:pt x="32" y="789"/>
                    <a:pt x="32" y="789"/>
                    <a:pt x="32" y="789"/>
                  </a:cubicBezTo>
                  <a:cubicBezTo>
                    <a:pt x="43" y="716"/>
                    <a:pt x="65" y="601"/>
                    <a:pt x="105" y="483"/>
                  </a:cubicBezTo>
                  <a:cubicBezTo>
                    <a:pt x="163" y="309"/>
                    <a:pt x="272" y="92"/>
                    <a:pt x="463" y="37"/>
                  </a:cubicBezTo>
                  <a:cubicBezTo>
                    <a:pt x="468" y="36"/>
                    <a:pt x="473" y="35"/>
                    <a:pt x="477" y="34"/>
                  </a:cubicBezTo>
                  <a:cubicBezTo>
                    <a:pt x="486" y="31"/>
                    <a:pt x="491" y="23"/>
                    <a:pt x="48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defTabSz="1219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" name="Freeform 7"/>
            <p:cNvSpPr/>
            <p:nvPr/>
          </p:nvSpPr>
          <p:spPr bwMode="auto">
            <a:xfrm>
              <a:off x="3829050" y="1770063"/>
              <a:ext cx="427038" cy="3379788"/>
            </a:xfrm>
            <a:custGeom>
              <a:avLst/>
              <a:gdLst>
                <a:gd name="T0" fmla="*/ 33 w 110"/>
                <a:gd name="T1" fmla="*/ 13 h 869"/>
                <a:gd name="T2" fmla="*/ 13 w 110"/>
                <a:gd name="T3" fmla="*/ 3 h 869"/>
                <a:gd name="T4" fmla="*/ 2 w 110"/>
                <a:gd name="T5" fmla="*/ 23 h 869"/>
                <a:gd name="T6" fmla="*/ 25 w 110"/>
                <a:gd name="T7" fmla="*/ 107 h 869"/>
                <a:gd name="T8" fmla="*/ 76 w 110"/>
                <a:gd name="T9" fmla="*/ 760 h 869"/>
                <a:gd name="T10" fmla="*/ 75 w 110"/>
                <a:gd name="T11" fmla="*/ 869 h 869"/>
                <a:gd name="T12" fmla="*/ 84 w 110"/>
                <a:gd name="T13" fmla="*/ 869 h 869"/>
                <a:gd name="T14" fmla="*/ 91 w 110"/>
                <a:gd name="T15" fmla="*/ 869 h 869"/>
                <a:gd name="T16" fmla="*/ 107 w 110"/>
                <a:gd name="T17" fmla="*/ 869 h 869"/>
                <a:gd name="T18" fmla="*/ 33 w 110"/>
                <a:gd name="T19" fmla="*/ 13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869">
                  <a:moveTo>
                    <a:pt x="33" y="13"/>
                  </a:moveTo>
                  <a:cubicBezTo>
                    <a:pt x="30" y="5"/>
                    <a:pt x="21" y="0"/>
                    <a:pt x="13" y="3"/>
                  </a:cubicBezTo>
                  <a:cubicBezTo>
                    <a:pt x="4" y="6"/>
                    <a:pt x="0" y="15"/>
                    <a:pt x="2" y="23"/>
                  </a:cubicBezTo>
                  <a:cubicBezTo>
                    <a:pt x="11" y="48"/>
                    <a:pt x="18" y="77"/>
                    <a:pt x="25" y="107"/>
                  </a:cubicBezTo>
                  <a:cubicBezTo>
                    <a:pt x="66" y="301"/>
                    <a:pt x="75" y="580"/>
                    <a:pt x="76" y="760"/>
                  </a:cubicBezTo>
                  <a:cubicBezTo>
                    <a:pt x="76" y="803"/>
                    <a:pt x="76" y="840"/>
                    <a:pt x="75" y="869"/>
                  </a:cubicBezTo>
                  <a:cubicBezTo>
                    <a:pt x="84" y="869"/>
                    <a:pt x="84" y="869"/>
                    <a:pt x="84" y="869"/>
                  </a:cubicBezTo>
                  <a:cubicBezTo>
                    <a:pt x="91" y="869"/>
                    <a:pt x="91" y="869"/>
                    <a:pt x="91" y="869"/>
                  </a:cubicBezTo>
                  <a:cubicBezTo>
                    <a:pt x="107" y="869"/>
                    <a:pt x="107" y="869"/>
                    <a:pt x="107" y="869"/>
                  </a:cubicBezTo>
                  <a:cubicBezTo>
                    <a:pt x="110" y="693"/>
                    <a:pt x="108" y="246"/>
                    <a:pt x="33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defTabSz="1219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4502150" y="1770063"/>
              <a:ext cx="427038" cy="3379788"/>
            </a:xfrm>
            <a:custGeom>
              <a:avLst/>
              <a:gdLst>
                <a:gd name="T0" fmla="*/ 97 w 110"/>
                <a:gd name="T1" fmla="*/ 3 h 869"/>
                <a:gd name="T2" fmla="*/ 77 w 110"/>
                <a:gd name="T3" fmla="*/ 13 h 869"/>
                <a:gd name="T4" fmla="*/ 2 w 110"/>
                <a:gd name="T5" fmla="*/ 869 h 869"/>
                <a:gd name="T6" fmla="*/ 19 w 110"/>
                <a:gd name="T7" fmla="*/ 869 h 869"/>
                <a:gd name="T8" fmla="*/ 26 w 110"/>
                <a:gd name="T9" fmla="*/ 869 h 869"/>
                <a:gd name="T10" fmla="*/ 35 w 110"/>
                <a:gd name="T11" fmla="*/ 869 h 869"/>
                <a:gd name="T12" fmla="*/ 34 w 110"/>
                <a:gd name="T13" fmla="*/ 760 h 869"/>
                <a:gd name="T14" fmla="*/ 85 w 110"/>
                <a:gd name="T15" fmla="*/ 107 h 869"/>
                <a:gd name="T16" fmla="*/ 107 w 110"/>
                <a:gd name="T17" fmla="*/ 23 h 869"/>
                <a:gd name="T18" fmla="*/ 97 w 110"/>
                <a:gd name="T19" fmla="*/ 3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869">
                  <a:moveTo>
                    <a:pt x="97" y="3"/>
                  </a:moveTo>
                  <a:cubicBezTo>
                    <a:pt x="89" y="0"/>
                    <a:pt x="80" y="5"/>
                    <a:pt x="77" y="13"/>
                  </a:cubicBezTo>
                  <a:cubicBezTo>
                    <a:pt x="1" y="246"/>
                    <a:pt x="0" y="693"/>
                    <a:pt x="2" y="869"/>
                  </a:cubicBezTo>
                  <a:cubicBezTo>
                    <a:pt x="19" y="869"/>
                    <a:pt x="19" y="869"/>
                    <a:pt x="19" y="869"/>
                  </a:cubicBezTo>
                  <a:cubicBezTo>
                    <a:pt x="26" y="869"/>
                    <a:pt x="26" y="869"/>
                    <a:pt x="26" y="869"/>
                  </a:cubicBezTo>
                  <a:cubicBezTo>
                    <a:pt x="35" y="869"/>
                    <a:pt x="35" y="869"/>
                    <a:pt x="35" y="869"/>
                  </a:cubicBezTo>
                  <a:cubicBezTo>
                    <a:pt x="34" y="840"/>
                    <a:pt x="34" y="803"/>
                    <a:pt x="34" y="760"/>
                  </a:cubicBezTo>
                  <a:cubicBezTo>
                    <a:pt x="35" y="580"/>
                    <a:pt x="44" y="301"/>
                    <a:pt x="85" y="107"/>
                  </a:cubicBezTo>
                  <a:cubicBezTo>
                    <a:pt x="92" y="77"/>
                    <a:pt x="99" y="48"/>
                    <a:pt x="107" y="23"/>
                  </a:cubicBezTo>
                  <a:cubicBezTo>
                    <a:pt x="110" y="15"/>
                    <a:pt x="105" y="6"/>
                    <a:pt x="9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defTabSz="1219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" name="组合 53"/>
          <p:cNvGrpSpPr/>
          <p:nvPr/>
        </p:nvGrpSpPr>
        <p:grpSpPr>
          <a:xfrm>
            <a:off x="2001520" y="3210560"/>
            <a:ext cx="812800" cy="812800"/>
            <a:chOff x="1661160" y="2430780"/>
            <a:chExt cx="609600" cy="609600"/>
          </a:xfrm>
        </p:grpSpPr>
        <p:sp>
          <p:nvSpPr>
            <p:cNvPr id="8" name="椭圆 7"/>
            <p:cNvSpPr/>
            <p:nvPr/>
          </p:nvSpPr>
          <p:spPr>
            <a:xfrm>
              <a:off x="1661160" y="2430780"/>
              <a:ext cx="609600" cy="609600"/>
            </a:xfrm>
            <a:prstGeom prst="ellipse">
              <a:avLst/>
            </a:prstGeom>
            <a:solidFill>
              <a:srgbClr val="FEBFAB"/>
            </a:solidFill>
            <a:ln>
              <a:solidFill>
                <a:srgbClr val="FEBF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1219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1825625" y="2574925"/>
              <a:ext cx="282575" cy="320675"/>
            </a:xfrm>
            <a:custGeom>
              <a:avLst/>
              <a:gdLst>
                <a:gd name="T0" fmla="*/ 1451 w 2904"/>
                <a:gd name="T1" fmla="*/ 0 h 3295"/>
                <a:gd name="T2" fmla="*/ 0 w 2904"/>
                <a:gd name="T3" fmla="*/ 425 h 3295"/>
                <a:gd name="T4" fmla="*/ 1451 w 2904"/>
                <a:gd name="T5" fmla="*/ 3295 h 3295"/>
                <a:gd name="T6" fmla="*/ 2904 w 2904"/>
                <a:gd name="T7" fmla="*/ 425 h 3295"/>
                <a:gd name="T8" fmla="*/ 2694 w 2904"/>
                <a:gd name="T9" fmla="*/ 1967 h 3295"/>
                <a:gd name="T10" fmla="*/ 208 w 2904"/>
                <a:gd name="T11" fmla="*/ 1967 h 3295"/>
                <a:gd name="T12" fmla="*/ 798 w 2904"/>
                <a:gd name="T13" fmla="*/ 571 h 3295"/>
                <a:gd name="T14" fmla="*/ 2104 w 2904"/>
                <a:gd name="T15" fmla="*/ 571 h 3295"/>
                <a:gd name="T16" fmla="*/ 2694 w 2904"/>
                <a:gd name="T17" fmla="*/ 1967 h 3295"/>
                <a:gd name="T18" fmla="*/ 885 w 2904"/>
                <a:gd name="T19" fmla="*/ 943 h 3295"/>
                <a:gd name="T20" fmla="*/ 695 w 2904"/>
                <a:gd name="T21" fmla="*/ 1307 h 3295"/>
                <a:gd name="T22" fmla="*/ 597 w 2904"/>
                <a:gd name="T23" fmla="*/ 1562 h 3295"/>
                <a:gd name="T24" fmla="*/ 662 w 2904"/>
                <a:gd name="T25" fmla="*/ 1613 h 3295"/>
                <a:gd name="T26" fmla="*/ 720 w 2904"/>
                <a:gd name="T27" fmla="*/ 1564 h 3295"/>
                <a:gd name="T28" fmla="*/ 973 w 2904"/>
                <a:gd name="T29" fmla="*/ 2236 h 3295"/>
                <a:gd name="T30" fmla="*/ 1053 w 2904"/>
                <a:gd name="T31" fmla="*/ 1198 h 3295"/>
                <a:gd name="T32" fmla="*/ 1146 w 2904"/>
                <a:gd name="T33" fmla="*/ 1035 h 3295"/>
                <a:gd name="T34" fmla="*/ 1923 w 2904"/>
                <a:gd name="T35" fmla="*/ 1727 h 3295"/>
                <a:gd name="T36" fmla="*/ 2268 w 2904"/>
                <a:gd name="T37" fmla="*/ 1611 h 3295"/>
                <a:gd name="T38" fmla="*/ 1811 w 2904"/>
                <a:gd name="T39" fmla="*/ 1455 h 3295"/>
                <a:gd name="T40" fmla="*/ 2148 w 2904"/>
                <a:gd name="T41" fmla="*/ 1408 h 3295"/>
                <a:gd name="T42" fmla="*/ 2182 w 2904"/>
                <a:gd name="T43" fmla="*/ 1158 h 3295"/>
                <a:gd name="T44" fmla="*/ 2051 w 2904"/>
                <a:gd name="T45" fmla="*/ 989 h 3295"/>
                <a:gd name="T46" fmla="*/ 1414 w 2904"/>
                <a:gd name="T47" fmla="*/ 1024 h 3295"/>
                <a:gd name="T48" fmla="*/ 1163 w 2904"/>
                <a:gd name="T49" fmla="*/ 993 h 3295"/>
                <a:gd name="T50" fmla="*/ 1414 w 2904"/>
                <a:gd name="T51" fmla="*/ 1479 h 3295"/>
                <a:gd name="T52" fmla="*/ 1547 w 2904"/>
                <a:gd name="T53" fmla="*/ 1455 h 3295"/>
                <a:gd name="T54" fmla="*/ 1076 w 2904"/>
                <a:gd name="T55" fmla="*/ 1611 h 3295"/>
                <a:gd name="T56" fmla="*/ 1318 w 2904"/>
                <a:gd name="T57" fmla="*/ 1727 h 3295"/>
                <a:gd name="T58" fmla="*/ 1254 w 2904"/>
                <a:gd name="T59" fmla="*/ 1909 h 3295"/>
                <a:gd name="T60" fmla="*/ 1076 w 2904"/>
                <a:gd name="T61" fmla="*/ 2126 h 3295"/>
                <a:gd name="T62" fmla="*/ 1327 w 2904"/>
                <a:gd name="T63" fmla="*/ 2094 h 3295"/>
                <a:gd name="T64" fmla="*/ 1505 w 2904"/>
                <a:gd name="T65" fmla="*/ 1875 h 3295"/>
                <a:gd name="T66" fmla="*/ 1547 w 2904"/>
                <a:gd name="T67" fmla="*/ 2234 h 3295"/>
                <a:gd name="T68" fmla="*/ 1811 w 2904"/>
                <a:gd name="T69" fmla="*/ 1787 h 3295"/>
                <a:gd name="T70" fmla="*/ 1928 w 2904"/>
                <a:gd name="T71" fmla="*/ 1976 h 3295"/>
                <a:gd name="T72" fmla="*/ 2161 w 2904"/>
                <a:gd name="T73" fmla="*/ 2200 h 3295"/>
                <a:gd name="T74" fmla="*/ 2163 w 2904"/>
                <a:gd name="T75" fmla="*/ 1943 h 3295"/>
                <a:gd name="T76" fmla="*/ 1414 w 2904"/>
                <a:gd name="T77" fmla="*/ 1343 h 3295"/>
                <a:gd name="T78" fmla="*/ 1541 w 2904"/>
                <a:gd name="T79" fmla="*/ 1111 h 3295"/>
                <a:gd name="T80" fmla="*/ 1811 w 2904"/>
                <a:gd name="T81" fmla="*/ 1091 h 3295"/>
                <a:gd name="T82" fmla="*/ 1931 w 2904"/>
                <a:gd name="T83" fmla="*/ 1182 h 3295"/>
                <a:gd name="T84" fmla="*/ 1918 w 2904"/>
                <a:gd name="T85" fmla="*/ 1299 h 3295"/>
                <a:gd name="T86" fmla="*/ 1811 w 2904"/>
                <a:gd name="T87" fmla="*/ 1343 h 3295"/>
                <a:gd name="T88" fmla="*/ 1414 w 2904"/>
                <a:gd name="T89" fmla="*/ 1343 h 3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04" h="3295">
                  <a:moveTo>
                    <a:pt x="2196" y="390"/>
                  </a:moveTo>
                  <a:cubicBezTo>
                    <a:pt x="1571" y="264"/>
                    <a:pt x="1451" y="0"/>
                    <a:pt x="1451" y="0"/>
                  </a:cubicBezTo>
                  <a:cubicBezTo>
                    <a:pt x="1451" y="0"/>
                    <a:pt x="1062" y="319"/>
                    <a:pt x="708" y="390"/>
                  </a:cubicBezTo>
                  <a:cubicBezTo>
                    <a:pt x="354" y="461"/>
                    <a:pt x="0" y="425"/>
                    <a:pt x="0" y="425"/>
                  </a:cubicBezTo>
                  <a:cubicBezTo>
                    <a:pt x="0" y="425"/>
                    <a:pt x="35" y="1311"/>
                    <a:pt x="35" y="2020"/>
                  </a:cubicBezTo>
                  <a:cubicBezTo>
                    <a:pt x="35" y="2728"/>
                    <a:pt x="1451" y="3295"/>
                    <a:pt x="1451" y="3295"/>
                  </a:cubicBezTo>
                  <a:cubicBezTo>
                    <a:pt x="1451" y="3295"/>
                    <a:pt x="2869" y="2709"/>
                    <a:pt x="2869" y="2020"/>
                  </a:cubicBezTo>
                  <a:cubicBezTo>
                    <a:pt x="2869" y="1311"/>
                    <a:pt x="2904" y="425"/>
                    <a:pt x="2904" y="425"/>
                  </a:cubicBezTo>
                  <a:cubicBezTo>
                    <a:pt x="2904" y="425"/>
                    <a:pt x="2550" y="461"/>
                    <a:pt x="2196" y="390"/>
                  </a:cubicBezTo>
                  <a:close/>
                  <a:moveTo>
                    <a:pt x="2694" y="1967"/>
                  </a:moveTo>
                  <a:cubicBezTo>
                    <a:pt x="2694" y="2558"/>
                    <a:pt x="1450" y="3060"/>
                    <a:pt x="1450" y="3060"/>
                  </a:cubicBezTo>
                  <a:cubicBezTo>
                    <a:pt x="1450" y="3060"/>
                    <a:pt x="208" y="2575"/>
                    <a:pt x="208" y="1967"/>
                  </a:cubicBezTo>
                  <a:cubicBezTo>
                    <a:pt x="208" y="1360"/>
                    <a:pt x="177" y="601"/>
                    <a:pt x="177" y="601"/>
                  </a:cubicBezTo>
                  <a:cubicBezTo>
                    <a:pt x="177" y="601"/>
                    <a:pt x="488" y="632"/>
                    <a:pt x="798" y="571"/>
                  </a:cubicBezTo>
                  <a:cubicBezTo>
                    <a:pt x="1109" y="510"/>
                    <a:pt x="1450" y="237"/>
                    <a:pt x="1450" y="237"/>
                  </a:cubicBezTo>
                  <a:cubicBezTo>
                    <a:pt x="1450" y="237"/>
                    <a:pt x="1555" y="464"/>
                    <a:pt x="2104" y="571"/>
                  </a:cubicBezTo>
                  <a:cubicBezTo>
                    <a:pt x="2414" y="632"/>
                    <a:pt x="2725" y="601"/>
                    <a:pt x="2725" y="601"/>
                  </a:cubicBezTo>
                  <a:cubicBezTo>
                    <a:pt x="2725" y="601"/>
                    <a:pt x="2694" y="1360"/>
                    <a:pt x="2694" y="1967"/>
                  </a:cubicBezTo>
                  <a:close/>
                  <a:moveTo>
                    <a:pt x="1146" y="1035"/>
                  </a:moveTo>
                  <a:cubicBezTo>
                    <a:pt x="885" y="943"/>
                    <a:pt x="885" y="943"/>
                    <a:pt x="885" y="943"/>
                  </a:cubicBezTo>
                  <a:cubicBezTo>
                    <a:pt x="864" y="1001"/>
                    <a:pt x="837" y="1061"/>
                    <a:pt x="805" y="1124"/>
                  </a:cubicBezTo>
                  <a:cubicBezTo>
                    <a:pt x="776" y="1178"/>
                    <a:pt x="739" y="1239"/>
                    <a:pt x="695" y="1307"/>
                  </a:cubicBezTo>
                  <a:cubicBezTo>
                    <a:pt x="651" y="1374"/>
                    <a:pt x="597" y="1443"/>
                    <a:pt x="533" y="1511"/>
                  </a:cubicBezTo>
                  <a:cubicBezTo>
                    <a:pt x="597" y="1562"/>
                    <a:pt x="597" y="1562"/>
                    <a:pt x="597" y="1562"/>
                  </a:cubicBezTo>
                  <a:cubicBezTo>
                    <a:pt x="613" y="1575"/>
                    <a:pt x="628" y="1588"/>
                    <a:pt x="641" y="1598"/>
                  </a:cubicBezTo>
                  <a:cubicBezTo>
                    <a:pt x="654" y="1609"/>
                    <a:pt x="661" y="1614"/>
                    <a:pt x="662" y="1613"/>
                  </a:cubicBezTo>
                  <a:cubicBezTo>
                    <a:pt x="672" y="1604"/>
                    <a:pt x="682" y="1596"/>
                    <a:pt x="691" y="1588"/>
                  </a:cubicBezTo>
                  <a:cubicBezTo>
                    <a:pt x="701" y="1581"/>
                    <a:pt x="710" y="1572"/>
                    <a:pt x="720" y="1564"/>
                  </a:cubicBezTo>
                  <a:cubicBezTo>
                    <a:pt x="720" y="2236"/>
                    <a:pt x="720" y="2236"/>
                    <a:pt x="720" y="2236"/>
                  </a:cubicBezTo>
                  <a:cubicBezTo>
                    <a:pt x="973" y="2236"/>
                    <a:pt x="973" y="2236"/>
                    <a:pt x="973" y="2236"/>
                  </a:cubicBezTo>
                  <a:cubicBezTo>
                    <a:pt x="973" y="1305"/>
                    <a:pt x="973" y="1305"/>
                    <a:pt x="973" y="1305"/>
                  </a:cubicBezTo>
                  <a:cubicBezTo>
                    <a:pt x="1004" y="1266"/>
                    <a:pt x="1031" y="1231"/>
                    <a:pt x="1053" y="1198"/>
                  </a:cubicBezTo>
                  <a:cubicBezTo>
                    <a:pt x="1075" y="1165"/>
                    <a:pt x="1093" y="1137"/>
                    <a:pt x="1106" y="1113"/>
                  </a:cubicBezTo>
                  <a:cubicBezTo>
                    <a:pt x="1123" y="1084"/>
                    <a:pt x="1136" y="1058"/>
                    <a:pt x="1146" y="1035"/>
                  </a:cubicBezTo>
                  <a:close/>
                  <a:moveTo>
                    <a:pt x="2035" y="1848"/>
                  </a:moveTo>
                  <a:cubicBezTo>
                    <a:pt x="1990" y="1811"/>
                    <a:pt x="1953" y="1771"/>
                    <a:pt x="1923" y="1727"/>
                  </a:cubicBezTo>
                  <a:cubicBezTo>
                    <a:pt x="2268" y="1727"/>
                    <a:pt x="2268" y="1727"/>
                    <a:pt x="2268" y="1727"/>
                  </a:cubicBezTo>
                  <a:cubicBezTo>
                    <a:pt x="2268" y="1611"/>
                    <a:pt x="2268" y="1611"/>
                    <a:pt x="2268" y="1611"/>
                  </a:cubicBezTo>
                  <a:cubicBezTo>
                    <a:pt x="1811" y="1611"/>
                    <a:pt x="1811" y="1611"/>
                    <a:pt x="1811" y="1611"/>
                  </a:cubicBezTo>
                  <a:cubicBezTo>
                    <a:pt x="1811" y="1455"/>
                    <a:pt x="1811" y="1455"/>
                    <a:pt x="1811" y="1455"/>
                  </a:cubicBezTo>
                  <a:cubicBezTo>
                    <a:pt x="2011" y="1455"/>
                    <a:pt x="2011" y="1455"/>
                    <a:pt x="2011" y="1455"/>
                  </a:cubicBezTo>
                  <a:cubicBezTo>
                    <a:pt x="2080" y="1455"/>
                    <a:pt x="2125" y="1440"/>
                    <a:pt x="2148" y="1408"/>
                  </a:cubicBezTo>
                  <a:cubicBezTo>
                    <a:pt x="2170" y="1377"/>
                    <a:pt x="2182" y="1334"/>
                    <a:pt x="2182" y="1280"/>
                  </a:cubicBezTo>
                  <a:cubicBezTo>
                    <a:pt x="2182" y="1158"/>
                    <a:pt x="2182" y="1158"/>
                    <a:pt x="2182" y="1158"/>
                  </a:cubicBezTo>
                  <a:cubicBezTo>
                    <a:pt x="2182" y="1111"/>
                    <a:pt x="2173" y="1074"/>
                    <a:pt x="2156" y="1046"/>
                  </a:cubicBezTo>
                  <a:cubicBezTo>
                    <a:pt x="2140" y="1018"/>
                    <a:pt x="2104" y="999"/>
                    <a:pt x="2051" y="989"/>
                  </a:cubicBezTo>
                  <a:cubicBezTo>
                    <a:pt x="1997" y="978"/>
                    <a:pt x="1919" y="977"/>
                    <a:pt x="1818" y="983"/>
                  </a:cubicBezTo>
                  <a:cubicBezTo>
                    <a:pt x="1717" y="990"/>
                    <a:pt x="1582" y="1004"/>
                    <a:pt x="1414" y="1024"/>
                  </a:cubicBezTo>
                  <a:cubicBezTo>
                    <a:pt x="1414" y="993"/>
                    <a:pt x="1414" y="993"/>
                    <a:pt x="1414" y="993"/>
                  </a:cubicBezTo>
                  <a:cubicBezTo>
                    <a:pt x="1163" y="993"/>
                    <a:pt x="1163" y="993"/>
                    <a:pt x="1163" y="993"/>
                  </a:cubicBezTo>
                  <a:cubicBezTo>
                    <a:pt x="1163" y="1479"/>
                    <a:pt x="1163" y="1479"/>
                    <a:pt x="1163" y="1479"/>
                  </a:cubicBezTo>
                  <a:cubicBezTo>
                    <a:pt x="1414" y="1479"/>
                    <a:pt x="1414" y="1479"/>
                    <a:pt x="1414" y="1479"/>
                  </a:cubicBezTo>
                  <a:cubicBezTo>
                    <a:pt x="1414" y="1455"/>
                    <a:pt x="1414" y="1455"/>
                    <a:pt x="1414" y="1455"/>
                  </a:cubicBezTo>
                  <a:cubicBezTo>
                    <a:pt x="1547" y="1455"/>
                    <a:pt x="1547" y="1455"/>
                    <a:pt x="1547" y="1455"/>
                  </a:cubicBezTo>
                  <a:cubicBezTo>
                    <a:pt x="1547" y="1611"/>
                    <a:pt x="1547" y="1611"/>
                    <a:pt x="1547" y="1611"/>
                  </a:cubicBezTo>
                  <a:cubicBezTo>
                    <a:pt x="1076" y="1611"/>
                    <a:pt x="1076" y="1611"/>
                    <a:pt x="1076" y="1611"/>
                  </a:cubicBezTo>
                  <a:cubicBezTo>
                    <a:pt x="1076" y="1727"/>
                    <a:pt x="1076" y="1727"/>
                    <a:pt x="1076" y="1727"/>
                  </a:cubicBezTo>
                  <a:cubicBezTo>
                    <a:pt x="1318" y="1727"/>
                    <a:pt x="1318" y="1727"/>
                    <a:pt x="1318" y="1727"/>
                  </a:cubicBezTo>
                  <a:cubicBezTo>
                    <a:pt x="1313" y="1749"/>
                    <a:pt x="1306" y="1776"/>
                    <a:pt x="1296" y="1808"/>
                  </a:cubicBezTo>
                  <a:cubicBezTo>
                    <a:pt x="1287" y="1840"/>
                    <a:pt x="1273" y="1873"/>
                    <a:pt x="1254" y="1909"/>
                  </a:cubicBezTo>
                  <a:cubicBezTo>
                    <a:pt x="1236" y="1945"/>
                    <a:pt x="1212" y="1981"/>
                    <a:pt x="1183" y="2019"/>
                  </a:cubicBezTo>
                  <a:cubicBezTo>
                    <a:pt x="1154" y="2056"/>
                    <a:pt x="1119" y="2092"/>
                    <a:pt x="1076" y="2126"/>
                  </a:cubicBezTo>
                  <a:cubicBezTo>
                    <a:pt x="1176" y="2220"/>
                    <a:pt x="1176" y="2220"/>
                    <a:pt x="1176" y="2220"/>
                  </a:cubicBezTo>
                  <a:cubicBezTo>
                    <a:pt x="1234" y="2176"/>
                    <a:pt x="1285" y="2134"/>
                    <a:pt x="1327" y="2094"/>
                  </a:cubicBezTo>
                  <a:cubicBezTo>
                    <a:pt x="1370" y="2053"/>
                    <a:pt x="1406" y="2015"/>
                    <a:pt x="1435" y="1978"/>
                  </a:cubicBezTo>
                  <a:cubicBezTo>
                    <a:pt x="1464" y="1941"/>
                    <a:pt x="1488" y="1907"/>
                    <a:pt x="1505" y="1875"/>
                  </a:cubicBezTo>
                  <a:cubicBezTo>
                    <a:pt x="1523" y="1843"/>
                    <a:pt x="1537" y="1814"/>
                    <a:pt x="1547" y="1789"/>
                  </a:cubicBezTo>
                  <a:cubicBezTo>
                    <a:pt x="1547" y="2234"/>
                    <a:pt x="1547" y="2234"/>
                    <a:pt x="1547" y="2234"/>
                  </a:cubicBezTo>
                  <a:cubicBezTo>
                    <a:pt x="1811" y="2234"/>
                    <a:pt x="1811" y="2234"/>
                    <a:pt x="1811" y="2234"/>
                  </a:cubicBezTo>
                  <a:cubicBezTo>
                    <a:pt x="1811" y="1787"/>
                    <a:pt x="1811" y="1787"/>
                    <a:pt x="1811" y="1787"/>
                  </a:cubicBezTo>
                  <a:cubicBezTo>
                    <a:pt x="1823" y="1812"/>
                    <a:pt x="1839" y="1841"/>
                    <a:pt x="1858" y="1874"/>
                  </a:cubicBezTo>
                  <a:cubicBezTo>
                    <a:pt x="1876" y="1906"/>
                    <a:pt x="1900" y="1941"/>
                    <a:pt x="1928" y="1976"/>
                  </a:cubicBezTo>
                  <a:cubicBezTo>
                    <a:pt x="1956" y="2012"/>
                    <a:pt x="1989" y="2049"/>
                    <a:pt x="2027" y="2087"/>
                  </a:cubicBezTo>
                  <a:cubicBezTo>
                    <a:pt x="2065" y="2125"/>
                    <a:pt x="2110" y="2162"/>
                    <a:pt x="2161" y="2200"/>
                  </a:cubicBezTo>
                  <a:cubicBezTo>
                    <a:pt x="2311" y="2026"/>
                    <a:pt x="2311" y="2026"/>
                    <a:pt x="2311" y="2026"/>
                  </a:cubicBezTo>
                  <a:cubicBezTo>
                    <a:pt x="2261" y="2002"/>
                    <a:pt x="2212" y="1974"/>
                    <a:pt x="2163" y="1943"/>
                  </a:cubicBezTo>
                  <a:cubicBezTo>
                    <a:pt x="2122" y="1916"/>
                    <a:pt x="2079" y="1884"/>
                    <a:pt x="2035" y="1848"/>
                  </a:cubicBezTo>
                  <a:close/>
                  <a:moveTo>
                    <a:pt x="1414" y="1343"/>
                  </a:moveTo>
                  <a:cubicBezTo>
                    <a:pt x="1414" y="1129"/>
                    <a:pt x="1414" y="1129"/>
                    <a:pt x="1414" y="1129"/>
                  </a:cubicBezTo>
                  <a:cubicBezTo>
                    <a:pt x="1455" y="1122"/>
                    <a:pt x="1497" y="1116"/>
                    <a:pt x="1541" y="1111"/>
                  </a:cubicBezTo>
                  <a:cubicBezTo>
                    <a:pt x="1578" y="1106"/>
                    <a:pt x="1621" y="1102"/>
                    <a:pt x="1668" y="1097"/>
                  </a:cubicBezTo>
                  <a:cubicBezTo>
                    <a:pt x="1716" y="1093"/>
                    <a:pt x="1763" y="1091"/>
                    <a:pt x="1811" y="1091"/>
                  </a:cubicBezTo>
                  <a:cubicBezTo>
                    <a:pt x="1863" y="1091"/>
                    <a:pt x="1896" y="1100"/>
                    <a:pt x="1910" y="1116"/>
                  </a:cubicBezTo>
                  <a:cubicBezTo>
                    <a:pt x="1924" y="1133"/>
                    <a:pt x="1931" y="1155"/>
                    <a:pt x="1931" y="1182"/>
                  </a:cubicBezTo>
                  <a:cubicBezTo>
                    <a:pt x="1931" y="1254"/>
                    <a:pt x="1931" y="1254"/>
                    <a:pt x="1931" y="1254"/>
                  </a:cubicBezTo>
                  <a:cubicBezTo>
                    <a:pt x="1929" y="1271"/>
                    <a:pt x="1925" y="1286"/>
                    <a:pt x="1918" y="1299"/>
                  </a:cubicBezTo>
                  <a:cubicBezTo>
                    <a:pt x="1910" y="1310"/>
                    <a:pt x="1899" y="1320"/>
                    <a:pt x="1883" y="1329"/>
                  </a:cubicBezTo>
                  <a:cubicBezTo>
                    <a:pt x="1867" y="1338"/>
                    <a:pt x="1843" y="1343"/>
                    <a:pt x="1811" y="1343"/>
                  </a:cubicBezTo>
                  <a:cubicBezTo>
                    <a:pt x="1414" y="1343"/>
                    <a:pt x="1414" y="1343"/>
                    <a:pt x="1414" y="1343"/>
                  </a:cubicBezTo>
                  <a:close/>
                  <a:moveTo>
                    <a:pt x="1414" y="1343"/>
                  </a:moveTo>
                  <a:cubicBezTo>
                    <a:pt x="1414" y="1343"/>
                    <a:pt x="1414" y="1343"/>
                    <a:pt x="1414" y="134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defTabSz="1219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0" name="组合 56"/>
          <p:cNvGrpSpPr/>
          <p:nvPr/>
        </p:nvGrpSpPr>
        <p:grpSpPr>
          <a:xfrm>
            <a:off x="6512883" y="1920240"/>
            <a:ext cx="812800" cy="812800"/>
            <a:chOff x="5128260" y="2514600"/>
            <a:chExt cx="609600" cy="609600"/>
          </a:xfrm>
        </p:grpSpPr>
        <p:sp>
          <p:nvSpPr>
            <p:cNvPr id="11" name="椭圆 10"/>
            <p:cNvSpPr/>
            <p:nvPr/>
          </p:nvSpPr>
          <p:spPr>
            <a:xfrm>
              <a:off x="5128260" y="2514600"/>
              <a:ext cx="609600" cy="609600"/>
            </a:xfrm>
            <a:prstGeom prst="ellipse">
              <a:avLst/>
            </a:prstGeom>
            <a:solidFill>
              <a:srgbClr val="FEBFAB"/>
            </a:solidFill>
            <a:ln>
              <a:solidFill>
                <a:srgbClr val="DD5E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1219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238147" y="2683944"/>
              <a:ext cx="367316" cy="287855"/>
            </a:xfrm>
            <a:custGeom>
              <a:avLst/>
              <a:gdLst>
                <a:gd name="T0" fmla="*/ 2734 w 2822"/>
                <a:gd name="T1" fmla="*/ 134 h 2210"/>
                <a:gd name="T2" fmla="*/ 2612 w 2822"/>
                <a:gd name="T3" fmla="*/ 209 h 2210"/>
                <a:gd name="T4" fmla="*/ 2583 w 2822"/>
                <a:gd name="T5" fmla="*/ 333 h 2210"/>
                <a:gd name="T6" fmla="*/ 720 w 2822"/>
                <a:gd name="T7" fmla="*/ 333 h 2210"/>
                <a:gd name="T8" fmla="*/ 666 w 2822"/>
                <a:gd name="T9" fmla="*/ 80 h 2210"/>
                <a:gd name="T10" fmla="*/ 567 w 2822"/>
                <a:gd name="T11" fmla="*/ 0 h 2210"/>
                <a:gd name="T12" fmla="*/ 101 w 2822"/>
                <a:gd name="T13" fmla="*/ 0 h 2210"/>
                <a:gd name="T14" fmla="*/ 0 w 2822"/>
                <a:gd name="T15" fmla="*/ 101 h 2210"/>
                <a:gd name="T16" fmla="*/ 101 w 2822"/>
                <a:gd name="T17" fmla="*/ 203 h 2210"/>
                <a:gd name="T18" fmla="*/ 485 w 2822"/>
                <a:gd name="T19" fmla="*/ 203 h 2210"/>
                <a:gd name="T20" fmla="*/ 746 w 2822"/>
                <a:gd name="T21" fmla="*/ 1432 h 2210"/>
                <a:gd name="T22" fmla="*/ 846 w 2822"/>
                <a:gd name="T23" fmla="*/ 1512 h 2210"/>
                <a:gd name="T24" fmla="*/ 2435 w 2822"/>
                <a:gd name="T25" fmla="*/ 1512 h 2210"/>
                <a:gd name="T26" fmla="*/ 2534 w 2822"/>
                <a:gd name="T27" fmla="*/ 1433 h 2210"/>
                <a:gd name="T28" fmla="*/ 2809 w 2822"/>
                <a:gd name="T29" fmla="*/ 255 h 2210"/>
                <a:gd name="T30" fmla="*/ 2734 w 2822"/>
                <a:gd name="T31" fmla="*/ 134 h 2210"/>
                <a:gd name="T32" fmla="*/ 1404 w 2822"/>
                <a:gd name="T33" fmla="*/ 842 h 2210"/>
                <a:gd name="T34" fmla="*/ 1404 w 2822"/>
                <a:gd name="T35" fmla="*/ 536 h 2210"/>
                <a:gd name="T36" fmla="*/ 1895 w 2822"/>
                <a:gd name="T37" fmla="*/ 536 h 2210"/>
                <a:gd name="T38" fmla="*/ 1895 w 2822"/>
                <a:gd name="T39" fmla="*/ 842 h 2210"/>
                <a:gd name="T40" fmla="*/ 1404 w 2822"/>
                <a:gd name="T41" fmla="*/ 842 h 2210"/>
                <a:gd name="T42" fmla="*/ 1895 w 2822"/>
                <a:gd name="T43" fmla="*/ 963 h 2210"/>
                <a:gd name="T44" fmla="*/ 1895 w 2822"/>
                <a:gd name="T45" fmla="*/ 1309 h 2210"/>
                <a:gd name="T46" fmla="*/ 1404 w 2822"/>
                <a:gd name="T47" fmla="*/ 1309 h 2210"/>
                <a:gd name="T48" fmla="*/ 1404 w 2822"/>
                <a:gd name="T49" fmla="*/ 963 h 2210"/>
                <a:gd name="T50" fmla="*/ 1895 w 2822"/>
                <a:gd name="T51" fmla="*/ 963 h 2210"/>
                <a:gd name="T52" fmla="*/ 2016 w 2822"/>
                <a:gd name="T53" fmla="*/ 536 h 2210"/>
                <a:gd name="T54" fmla="*/ 2536 w 2822"/>
                <a:gd name="T55" fmla="*/ 536 h 2210"/>
                <a:gd name="T56" fmla="*/ 2464 w 2822"/>
                <a:gd name="T57" fmla="*/ 842 h 2210"/>
                <a:gd name="T58" fmla="*/ 2016 w 2822"/>
                <a:gd name="T59" fmla="*/ 842 h 2210"/>
                <a:gd name="T60" fmla="*/ 2016 w 2822"/>
                <a:gd name="T61" fmla="*/ 536 h 2210"/>
                <a:gd name="T62" fmla="*/ 1282 w 2822"/>
                <a:gd name="T63" fmla="*/ 536 h 2210"/>
                <a:gd name="T64" fmla="*/ 1282 w 2822"/>
                <a:gd name="T65" fmla="*/ 842 h 2210"/>
                <a:gd name="T66" fmla="*/ 828 w 2822"/>
                <a:gd name="T67" fmla="*/ 842 h 2210"/>
                <a:gd name="T68" fmla="*/ 763 w 2822"/>
                <a:gd name="T69" fmla="*/ 536 h 2210"/>
                <a:gd name="T70" fmla="*/ 1282 w 2822"/>
                <a:gd name="T71" fmla="*/ 536 h 2210"/>
                <a:gd name="T72" fmla="*/ 854 w 2822"/>
                <a:gd name="T73" fmla="*/ 963 h 2210"/>
                <a:gd name="T74" fmla="*/ 1282 w 2822"/>
                <a:gd name="T75" fmla="*/ 963 h 2210"/>
                <a:gd name="T76" fmla="*/ 1282 w 2822"/>
                <a:gd name="T77" fmla="*/ 1309 h 2210"/>
                <a:gd name="T78" fmla="*/ 928 w 2822"/>
                <a:gd name="T79" fmla="*/ 1309 h 2210"/>
                <a:gd name="T80" fmla="*/ 854 w 2822"/>
                <a:gd name="T81" fmla="*/ 963 h 2210"/>
                <a:gd name="T82" fmla="*/ 2355 w 2822"/>
                <a:gd name="T83" fmla="*/ 1309 h 2210"/>
                <a:gd name="T84" fmla="*/ 2016 w 2822"/>
                <a:gd name="T85" fmla="*/ 1309 h 2210"/>
                <a:gd name="T86" fmla="*/ 2016 w 2822"/>
                <a:gd name="T87" fmla="*/ 963 h 2210"/>
                <a:gd name="T88" fmla="*/ 2436 w 2822"/>
                <a:gd name="T89" fmla="*/ 963 h 2210"/>
                <a:gd name="T90" fmla="*/ 2355 w 2822"/>
                <a:gd name="T91" fmla="*/ 1309 h 2210"/>
                <a:gd name="T92" fmla="*/ 1153 w 2822"/>
                <a:gd name="T93" fmla="*/ 1757 h 2210"/>
                <a:gd name="T94" fmla="*/ 927 w 2822"/>
                <a:gd name="T95" fmla="*/ 1984 h 2210"/>
                <a:gd name="T96" fmla="*/ 1153 w 2822"/>
                <a:gd name="T97" fmla="*/ 2210 h 2210"/>
                <a:gd name="T98" fmla="*/ 1379 w 2822"/>
                <a:gd name="T99" fmla="*/ 1984 h 2210"/>
                <a:gd name="T100" fmla="*/ 1153 w 2822"/>
                <a:gd name="T101" fmla="*/ 1757 h 2210"/>
                <a:gd name="T102" fmla="*/ 2126 w 2822"/>
                <a:gd name="T103" fmla="*/ 1757 h 2210"/>
                <a:gd name="T104" fmla="*/ 1900 w 2822"/>
                <a:gd name="T105" fmla="*/ 1984 h 2210"/>
                <a:gd name="T106" fmla="*/ 2126 w 2822"/>
                <a:gd name="T107" fmla="*/ 2210 h 2210"/>
                <a:gd name="T108" fmla="*/ 2353 w 2822"/>
                <a:gd name="T109" fmla="*/ 1984 h 2210"/>
                <a:gd name="T110" fmla="*/ 2126 w 2822"/>
                <a:gd name="T111" fmla="*/ 1757 h 2210"/>
                <a:gd name="T112" fmla="*/ 2126 w 2822"/>
                <a:gd name="T113" fmla="*/ 1757 h 2210"/>
                <a:gd name="T114" fmla="*/ 2126 w 2822"/>
                <a:gd name="T115" fmla="*/ 1757 h 2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822" h="2210">
                  <a:moveTo>
                    <a:pt x="2734" y="134"/>
                  </a:moveTo>
                  <a:cubicBezTo>
                    <a:pt x="2679" y="121"/>
                    <a:pt x="2625" y="155"/>
                    <a:pt x="2612" y="209"/>
                  </a:cubicBezTo>
                  <a:cubicBezTo>
                    <a:pt x="2583" y="333"/>
                    <a:pt x="2583" y="333"/>
                    <a:pt x="2583" y="333"/>
                  </a:cubicBezTo>
                  <a:cubicBezTo>
                    <a:pt x="720" y="333"/>
                    <a:pt x="720" y="333"/>
                    <a:pt x="720" y="333"/>
                  </a:cubicBezTo>
                  <a:cubicBezTo>
                    <a:pt x="666" y="80"/>
                    <a:pt x="666" y="80"/>
                    <a:pt x="666" y="80"/>
                  </a:cubicBezTo>
                  <a:cubicBezTo>
                    <a:pt x="656" y="33"/>
                    <a:pt x="615" y="0"/>
                    <a:pt x="567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45" y="0"/>
                    <a:pt x="0" y="45"/>
                    <a:pt x="0" y="101"/>
                  </a:cubicBezTo>
                  <a:cubicBezTo>
                    <a:pt x="0" y="157"/>
                    <a:pt x="45" y="203"/>
                    <a:pt x="101" y="203"/>
                  </a:cubicBezTo>
                  <a:cubicBezTo>
                    <a:pt x="485" y="203"/>
                    <a:pt x="485" y="203"/>
                    <a:pt x="485" y="203"/>
                  </a:cubicBezTo>
                  <a:cubicBezTo>
                    <a:pt x="746" y="1432"/>
                    <a:pt x="746" y="1432"/>
                    <a:pt x="746" y="1432"/>
                  </a:cubicBezTo>
                  <a:cubicBezTo>
                    <a:pt x="756" y="1478"/>
                    <a:pt x="798" y="1512"/>
                    <a:pt x="846" y="1512"/>
                  </a:cubicBezTo>
                  <a:cubicBezTo>
                    <a:pt x="2435" y="1512"/>
                    <a:pt x="2435" y="1512"/>
                    <a:pt x="2435" y="1512"/>
                  </a:cubicBezTo>
                  <a:cubicBezTo>
                    <a:pt x="2482" y="1512"/>
                    <a:pt x="2523" y="1479"/>
                    <a:pt x="2534" y="1433"/>
                  </a:cubicBezTo>
                  <a:cubicBezTo>
                    <a:pt x="2809" y="255"/>
                    <a:pt x="2809" y="255"/>
                    <a:pt x="2809" y="255"/>
                  </a:cubicBezTo>
                  <a:cubicBezTo>
                    <a:pt x="2822" y="201"/>
                    <a:pt x="2788" y="146"/>
                    <a:pt x="2734" y="134"/>
                  </a:cubicBezTo>
                  <a:close/>
                  <a:moveTo>
                    <a:pt x="1404" y="842"/>
                  </a:moveTo>
                  <a:cubicBezTo>
                    <a:pt x="1404" y="536"/>
                    <a:pt x="1404" y="536"/>
                    <a:pt x="1404" y="536"/>
                  </a:cubicBezTo>
                  <a:cubicBezTo>
                    <a:pt x="1895" y="536"/>
                    <a:pt x="1895" y="536"/>
                    <a:pt x="1895" y="536"/>
                  </a:cubicBezTo>
                  <a:cubicBezTo>
                    <a:pt x="1895" y="842"/>
                    <a:pt x="1895" y="842"/>
                    <a:pt x="1895" y="842"/>
                  </a:cubicBezTo>
                  <a:cubicBezTo>
                    <a:pt x="1404" y="842"/>
                    <a:pt x="1404" y="842"/>
                    <a:pt x="1404" y="842"/>
                  </a:cubicBezTo>
                  <a:close/>
                  <a:moveTo>
                    <a:pt x="1895" y="963"/>
                  </a:moveTo>
                  <a:cubicBezTo>
                    <a:pt x="1895" y="1309"/>
                    <a:pt x="1895" y="1309"/>
                    <a:pt x="1895" y="1309"/>
                  </a:cubicBezTo>
                  <a:cubicBezTo>
                    <a:pt x="1404" y="1309"/>
                    <a:pt x="1404" y="1309"/>
                    <a:pt x="1404" y="1309"/>
                  </a:cubicBezTo>
                  <a:cubicBezTo>
                    <a:pt x="1404" y="963"/>
                    <a:pt x="1404" y="963"/>
                    <a:pt x="1404" y="963"/>
                  </a:cubicBezTo>
                  <a:cubicBezTo>
                    <a:pt x="1895" y="963"/>
                    <a:pt x="1895" y="963"/>
                    <a:pt x="1895" y="963"/>
                  </a:cubicBezTo>
                  <a:close/>
                  <a:moveTo>
                    <a:pt x="2016" y="536"/>
                  </a:moveTo>
                  <a:cubicBezTo>
                    <a:pt x="2536" y="536"/>
                    <a:pt x="2536" y="536"/>
                    <a:pt x="2536" y="536"/>
                  </a:cubicBezTo>
                  <a:cubicBezTo>
                    <a:pt x="2464" y="842"/>
                    <a:pt x="2464" y="842"/>
                    <a:pt x="2464" y="842"/>
                  </a:cubicBezTo>
                  <a:cubicBezTo>
                    <a:pt x="2016" y="842"/>
                    <a:pt x="2016" y="842"/>
                    <a:pt x="2016" y="842"/>
                  </a:cubicBezTo>
                  <a:cubicBezTo>
                    <a:pt x="2016" y="536"/>
                    <a:pt x="2016" y="536"/>
                    <a:pt x="2016" y="536"/>
                  </a:cubicBezTo>
                  <a:close/>
                  <a:moveTo>
                    <a:pt x="1282" y="536"/>
                  </a:moveTo>
                  <a:cubicBezTo>
                    <a:pt x="1282" y="842"/>
                    <a:pt x="1282" y="842"/>
                    <a:pt x="1282" y="842"/>
                  </a:cubicBezTo>
                  <a:cubicBezTo>
                    <a:pt x="828" y="842"/>
                    <a:pt x="828" y="842"/>
                    <a:pt x="828" y="842"/>
                  </a:cubicBezTo>
                  <a:cubicBezTo>
                    <a:pt x="763" y="536"/>
                    <a:pt x="763" y="536"/>
                    <a:pt x="763" y="536"/>
                  </a:cubicBezTo>
                  <a:cubicBezTo>
                    <a:pt x="1282" y="536"/>
                    <a:pt x="1282" y="536"/>
                    <a:pt x="1282" y="536"/>
                  </a:cubicBezTo>
                  <a:close/>
                  <a:moveTo>
                    <a:pt x="854" y="963"/>
                  </a:moveTo>
                  <a:cubicBezTo>
                    <a:pt x="1282" y="963"/>
                    <a:pt x="1282" y="963"/>
                    <a:pt x="1282" y="963"/>
                  </a:cubicBezTo>
                  <a:cubicBezTo>
                    <a:pt x="1282" y="1309"/>
                    <a:pt x="1282" y="1309"/>
                    <a:pt x="1282" y="1309"/>
                  </a:cubicBezTo>
                  <a:cubicBezTo>
                    <a:pt x="928" y="1309"/>
                    <a:pt x="928" y="1309"/>
                    <a:pt x="928" y="1309"/>
                  </a:cubicBezTo>
                  <a:cubicBezTo>
                    <a:pt x="854" y="963"/>
                    <a:pt x="854" y="963"/>
                    <a:pt x="854" y="963"/>
                  </a:cubicBezTo>
                  <a:close/>
                  <a:moveTo>
                    <a:pt x="2355" y="1309"/>
                  </a:moveTo>
                  <a:cubicBezTo>
                    <a:pt x="2016" y="1309"/>
                    <a:pt x="2016" y="1309"/>
                    <a:pt x="2016" y="1309"/>
                  </a:cubicBezTo>
                  <a:cubicBezTo>
                    <a:pt x="2016" y="963"/>
                    <a:pt x="2016" y="963"/>
                    <a:pt x="2016" y="963"/>
                  </a:cubicBezTo>
                  <a:cubicBezTo>
                    <a:pt x="2436" y="963"/>
                    <a:pt x="2436" y="963"/>
                    <a:pt x="2436" y="963"/>
                  </a:cubicBezTo>
                  <a:cubicBezTo>
                    <a:pt x="2355" y="1309"/>
                    <a:pt x="2355" y="1309"/>
                    <a:pt x="2355" y="1309"/>
                  </a:cubicBezTo>
                  <a:close/>
                  <a:moveTo>
                    <a:pt x="1153" y="1757"/>
                  </a:moveTo>
                  <a:cubicBezTo>
                    <a:pt x="1028" y="1757"/>
                    <a:pt x="927" y="1859"/>
                    <a:pt x="927" y="1984"/>
                  </a:cubicBezTo>
                  <a:cubicBezTo>
                    <a:pt x="927" y="2109"/>
                    <a:pt x="1028" y="2210"/>
                    <a:pt x="1153" y="2210"/>
                  </a:cubicBezTo>
                  <a:cubicBezTo>
                    <a:pt x="1278" y="2210"/>
                    <a:pt x="1379" y="2109"/>
                    <a:pt x="1379" y="1984"/>
                  </a:cubicBezTo>
                  <a:cubicBezTo>
                    <a:pt x="1379" y="1859"/>
                    <a:pt x="1278" y="1757"/>
                    <a:pt x="1153" y="1757"/>
                  </a:cubicBezTo>
                  <a:close/>
                  <a:moveTo>
                    <a:pt x="2126" y="1757"/>
                  </a:moveTo>
                  <a:cubicBezTo>
                    <a:pt x="2001" y="1757"/>
                    <a:pt x="1900" y="1859"/>
                    <a:pt x="1900" y="1984"/>
                  </a:cubicBezTo>
                  <a:cubicBezTo>
                    <a:pt x="1900" y="2109"/>
                    <a:pt x="2001" y="2210"/>
                    <a:pt x="2126" y="2210"/>
                  </a:cubicBezTo>
                  <a:cubicBezTo>
                    <a:pt x="2251" y="2210"/>
                    <a:pt x="2353" y="2109"/>
                    <a:pt x="2353" y="1984"/>
                  </a:cubicBezTo>
                  <a:cubicBezTo>
                    <a:pt x="2353" y="1859"/>
                    <a:pt x="2251" y="1757"/>
                    <a:pt x="2126" y="1757"/>
                  </a:cubicBezTo>
                  <a:close/>
                  <a:moveTo>
                    <a:pt x="2126" y="1757"/>
                  </a:moveTo>
                  <a:cubicBezTo>
                    <a:pt x="2126" y="1757"/>
                    <a:pt x="2126" y="1757"/>
                    <a:pt x="2126" y="175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defTabSz="1219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3" name="组合 59"/>
          <p:cNvGrpSpPr/>
          <p:nvPr/>
        </p:nvGrpSpPr>
        <p:grpSpPr>
          <a:xfrm>
            <a:off x="4797407" y="1931535"/>
            <a:ext cx="812800" cy="812800"/>
            <a:chOff x="3383280" y="1615440"/>
            <a:chExt cx="609600" cy="609600"/>
          </a:xfrm>
        </p:grpSpPr>
        <p:sp>
          <p:nvSpPr>
            <p:cNvPr id="14" name="椭圆 13"/>
            <p:cNvSpPr/>
            <p:nvPr/>
          </p:nvSpPr>
          <p:spPr>
            <a:xfrm>
              <a:off x="3383280" y="1615440"/>
              <a:ext cx="609600" cy="609600"/>
            </a:xfrm>
            <a:prstGeom prst="ellipse">
              <a:avLst/>
            </a:prstGeom>
            <a:solidFill>
              <a:srgbClr val="FEBFAB"/>
            </a:solidFill>
            <a:ln>
              <a:solidFill>
                <a:srgbClr val="FEBF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1219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" name="Freeform 13"/>
            <p:cNvSpPr>
              <a:spLocks noEditPoints="1"/>
            </p:cNvSpPr>
            <p:nvPr/>
          </p:nvSpPr>
          <p:spPr bwMode="auto">
            <a:xfrm>
              <a:off x="3519488" y="1751013"/>
              <a:ext cx="338137" cy="338137"/>
            </a:xfrm>
            <a:custGeom>
              <a:avLst/>
              <a:gdLst>
                <a:gd name="T0" fmla="*/ 2767 w 3278"/>
                <a:gd name="T1" fmla="*/ 1785 h 3276"/>
                <a:gd name="T2" fmla="*/ 2897 w 3278"/>
                <a:gd name="T3" fmla="*/ 1239 h 3276"/>
                <a:gd name="T4" fmla="*/ 1639 w 3278"/>
                <a:gd name="T5" fmla="*/ 0 h 3276"/>
                <a:gd name="T6" fmla="*/ 381 w 3278"/>
                <a:gd name="T7" fmla="*/ 1239 h 3276"/>
                <a:gd name="T8" fmla="*/ 511 w 3278"/>
                <a:gd name="T9" fmla="*/ 1785 h 3276"/>
                <a:gd name="T10" fmla="*/ 0 w 3278"/>
                <a:gd name="T11" fmla="*/ 2657 h 3276"/>
                <a:gd name="T12" fmla="*/ 653 w 3278"/>
                <a:gd name="T13" fmla="*/ 2789 h 3276"/>
                <a:gd name="T14" fmla="*/ 1090 w 3278"/>
                <a:gd name="T15" fmla="*/ 3276 h 3276"/>
                <a:gd name="T16" fmla="*/ 1559 w 3278"/>
                <a:gd name="T17" fmla="*/ 2475 h 3276"/>
                <a:gd name="T18" fmla="*/ 1639 w 3278"/>
                <a:gd name="T19" fmla="*/ 2479 h 3276"/>
                <a:gd name="T20" fmla="*/ 1719 w 3278"/>
                <a:gd name="T21" fmla="*/ 2475 h 3276"/>
                <a:gd name="T22" fmla="*/ 2189 w 3278"/>
                <a:gd name="T23" fmla="*/ 3276 h 3276"/>
                <a:gd name="T24" fmla="*/ 2626 w 3278"/>
                <a:gd name="T25" fmla="*/ 2789 h 3276"/>
                <a:gd name="T26" fmla="*/ 3278 w 3278"/>
                <a:gd name="T27" fmla="*/ 2657 h 3276"/>
                <a:gd name="T28" fmla="*/ 2767 w 3278"/>
                <a:gd name="T29" fmla="*/ 1785 h 3276"/>
                <a:gd name="T30" fmla="*/ 1065 w 3278"/>
                <a:gd name="T31" fmla="*/ 2905 h 3276"/>
                <a:gd name="T32" fmla="*/ 760 w 3278"/>
                <a:gd name="T33" fmla="*/ 2612 h 3276"/>
                <a:gd name="T34" fmla="*/ 339 w 3278"/>
                <a:gd name="T35" fmla="*/ 2491 h 3276"/>
                <a:gd name="T36" fmla="*/ 636 w 3278"/>
                <a:gd name="T37" fmla="*/ 1985 h 3276"/>
                <a:gd name="T38" fmla="*/ 1337 w 3278"/>
                <a:gd name="T39" fmla="*/ 2441 h 3276"/>
                <a:gd name="T40" fmla="*/ 1065 w 3278"/>
                <a:gd name="T41" fmla="*/ 2905 h 3276"/>
                <a:gd name="T42" fmla="*/ 1639 w 3278"/>
                <a:gd name="T43" fmla="*/ 2253 h 3276"/>
                <a:gd name="T44" fmla="*/ 616 w 3278"/>
                <a:gd name="T45" fmla="*/ 1228 h 3276"/>
                <a:gd name="T46" fmla="*/ 1639 w 3278"/>
                <a:gd name="T47" fmla="*/ 203 h 3276"/>
                <a:gd name="T48" fmla="*/ 2662 w 3278"/>
                <a:gd name="T49" fmla="*/ 1228 h 3276"/>
                <a:gd name="T50" fmla="*/ 1639 w 3278"/>
                <a:gd name="T51" fmla="*/ 2253 h 3276"/>
                <a:gd name="T52" fmla="*/ 2518 w 3278"/>
                <a:gd name="T53" fmla="*/ 2612 h 3276"/>
                <a:gd name="T54" fmla="*/ 2213 w 3278"/>
                <a:gd name="T55" fmla="*/ 2905 h 3276"/>
                <a:gd name="T56" fmla="*/ 1941 w 3278"/>
                <a:gd name="T57" fmla="*/ 2442 h 3276"/>
                <a:gd name="T58" fmla="*/ 2642 w 3278"/>
                <a:gd name="T59" fmla="*/ 1985 h 3276"/>
                <a:gd name="T60" fmla="*/ 2939 w 3278"/>
                <a:gd name="T61" fmla="*/ 2492 h 3276"/>
                <a:gd name="T62" fmla="*/ 2518 w 3278"/>
                <a:gd name="T63" fmla="*/ 2612 h 3276"/>
                <a:gd name="T64" fmla="*/ 1639 w 3278"/>
                <a:gd name="T65" fmla="*/ 512 h 3276"/>
                <a:gd name="T66" fmla="*/ 922 w 3278"/>
                <a:gd name="T67" fmla="*/ 1229 h 3276"/>
                <a:gd name="T68" fmla="*/ 1639 w 3278"/>
                <a:gd name="T69" fmla="*/ 1945 h 3276"/>
                <a:gd name="T70" fmla="*/ 2356 w 3278"/>
                <a:gd name="T71" fmla="*/ 1229 h 3276"/>
                <a:gd name="T72" fmla="*/ 1639 w 3278"/>
                <a:gd name="T73" fmla="*/ 512 h 3276"/>
                <a:gd name="T74" fmla="*/ 1639 w 3278"/>
                <a:gd name="T75" fmla="*/ 1741 h 3276"/>
                <a:gd name="T76" fmla="*/ 1127 w 3278"/>
                <a:gd name="T77" fmla="*/ 1229 h 3276"/>
                <a:gd name="T78" fmla="*/ 1639 w 3278"/>
                <a:gd name="T79" fmla="*/ 717 h 3276"/>
                <a:gd name="T80" fmla="*/ 2151 w 3278"/>
                <a:gd name="T81" fmla="*/ 1229 h 3276"/>
                <a:gd name="T82" fmla="*/ 1639 w 3278"/>
                <a:gd name="T83" fmla="*/ 1741 h 3276"/>
                <a:gd name="T84" fmla="*/ 1639 w 3278"/>
                <a:gd name="T85" fmla="*/ 1741 h 3276"/>
                <a:gd name="T86" fmla="*/ 1639 w 3278"/>
                <a:gd name="T87" fmla="*/ 1741 h 3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78" h="3276">
                  <a:moveTo>
                    <a:pt x="2767" y="1785"/>
                  </a:moveTo>
                  <a:cubicBezTo>
                    <a:pt x="2850" y="1620"/>
                    <a:pt x="2897" y="1436"/>
                    <a:pt x="2897" y="1239"/>
                  </a:cubicBezTo>
                  <a:cubicBezTo>
                    <a:pt x="2897" y="555"/>
                    <a:pt x="2334" y="0"/>
                    <a:pt x="1639" y="0"/>
                  </a:cubicBezTo>
                  <a:cubicBezTo>
                    <a:pt x="944" y="0"/>
                    <a:pt x="381" y="555"/>
                    <a:pt x="381" y="1239"/>
                  </a:cubicBezTo>
                  <a:cubicBezTo>
                    <a:pt x="381" y="1436"/>
                    <a:pt x="428" y="1620"/>
                    <a:pt x="511" y="1785"/>
                  </a:cubicBezTo>
                  <a:cubicBezTo>
                    <a:pt x="0" y="2657"/>
                    <a:pt x="0" y="2657"/>
                    <a:pt x="0" y="2657"/>
                  </a:cubicBezTo>
                  <a:cubicBezTo>
                    <a:pt x="0" y="2657"/>
                    <a:pt x="324" y="2721"/>
                    <a:pt x="653" y="2789"/>
                  </a:cubicBezTo>
                  <a:cubicBezTo>
                    <a:pt x="872" y="3033"/>
                    <a:pt x="1090" y="3276"/>
                    <a:pt x="1090" y="3276"/>
                  </a:cubicBezTo>
                  <a:cubicBezTo>
                    <a:pt x="1559" y="2475"/>
                    <a:pt x="1559" y="2475"/>
                    <a:pt x="1559" y="2475"/>
                  </a:cubicBezTo>
                  <a:cubicBezTo>
                    <a:pt x="1586" y="2477"/>
                    <a:pt x="1612" y="2479"/>
                    <a:pt x="1639" y="2479"/>
                  </a:cubicBezTo>
                  <a:cubicBezTo>
                    <a:pt x="1666" y="2479"/>
                    <a:pt x="1692" y="2477"/>
                    <a:pt x="1719" y="2475"/>
                  </a:cubicBezTo>
                  <a:cubicBezTo>
                    <a:pt x="2189" y="3276"/>
                    <a:pt x="2189" y="3276"/>
                    <a:pt x="2189" y="3276"/>
                  </a:cubicBezTo>
                  <a:cubicBezTo>
                    <a:pt x="2189" y="3276"/>
                    <a:pt x="2407" y="3033"/>
                    <a:pt x="2626" y="2789"/>
                  </a:cubicBezTo>
                  <a:cubicBezTo>
                    <a:pt x="2954" y="2722"/>
                    <a:pt x="3278" y="2657"/>
                    <a:pt x="3278" y="2657"/>
                  </a:cubicBezTo>
                  <a:cubicBezTo>
                    <a:pt x="2767" y="1785"/>
                    <a:pt x="2767" y="1785"/>
                    <a:pt x="2767" y="1785"/>
                  </a:cubicBezTo>
                  <a:close/>
                  <a:moveTo>
                    <a:pt x="1065" y="2905"/>
                  </a:moveTo>
                  <a:cubicBezTo>
                    <a:pt x="1065" y="2905"/>
                    <a:pt x="908" y="2756"/>
                    <a:pt x="760" y="2612"/>
                  </a:cubicBezTo>
                  <a:cubicBezTo>
                    <a:pt x="550" y="2552"/>
                    <a:pt x="339" y="2491"/>
                    <a:pt x="339" y="2491"/>
                  </a:cubicBezTo>
                  <a:cubicBezTo>
                    <a:pt x="636" y="1985"/>
                    <a:pt x="636" y="1985"/>
                    <a:pt x="636" y="1985"/>
                  </a:cubicBezTo>
                  <a:cubicBezTo>
                    <a:pt x="807" y="2208"/>
                    <a:pt x="1052" y="2372"/>
                    <a:pt x="1337" y="2441"/>
                  </a:cubicBezTo>
                  <a:cubicBezTo>
                    <a:pt x="1065" y="2905"/>
                    <a:pt x="1065" y="2905"/>
                    <a:pt x="1065" y="2905"/>
                  </a:cubicBezTo>
                  <a:close/>
                  <a:moveTo>
                    <a:pt x="1639" y="2253"/>
                  </a:moveTo>
                  <a:cubicBezTo>
                    <a:pt x="1074" y="2253"/>
                    <a:pt x="616" y="1794"/>
                    <a:pt x="616" y="1228"/>
                  </a:cubicBezTo>
                  <a:cubicBezTo>
                    <a:pt x="616" y="662"/>
                    <a:pt x="1074" y="203"/>
                    <a:pt x="1639" y="203"/>
                  </a:cubicBezTo>
                  <a:cubicBezTo>
                    <a:pt x="2204" y="203"/>
                    <a:pt x="2662" y="662"/>
                    <a:pt x="2662" y="1228"/>
                  </a:cubicBezTo>
                  <a:cubicBezTo>
                    <a:pt x="2662" y="1794"/>
                    <a:pt x="2204" y="2253"/>
                    <a:pt x="1639" y="2253"/>
                  </a:cubicBezTo>
                  <a:close/>
                  <a:moveTo>
                    <a:pt x="2518" y="2612"/>
                  </a:moveTo>
                  <a:cubicBezTo>
                    <a:pt x="2370" y="2756"/>
                    <a:pt x="2213" y="2905"/>
                    <a:pt x="2213" y="2905"/>
                  </a:cubicBezTo>
                  <a:cubicBezTo>
                    <a:pt x="1941" y="2442"/>
                    <a:pt x="1941" y="2442"/>
                    <a:pt x="1941" y="2442"/>
                  </a:cubicBezTo>
                  <a:cubicBezTo>
                    <a:pt x="2226" y="2372"/>
                    <a:pt x="2471" y="2208"/>
                    <a:pt x="2642" y="1985"/>
                  </a:cubicBezTo>
                  <a:cubicBezTo>
                    <a:pt x="2939" y="2492"/>
                    <a:pt x="2939" y="2492"/>
                    <a:pt x="2939" y="2492"/>
                  </a:cubicBezTo>
                  <a:cubicBezTo>
                    <a:pt x="2939" y="2492"/>
                    <a:pt x="2728" y="2552"/>
                    <a:pt x="2518" y="2612"/>
                  </a:cubicBezTo>
                  <a:close/>
                  <a:moveTo>
                    <a:pt x="1639" y="512"/>
                  </a:moveTo>
                  <a:cubicBezTo>
                    <a:pt x="1243" y="512"/>
                    <a:pt x="922" y="833"/>
                    <a:pt x="922" y="1229"/>
                  </a:cubicBezTo>
                  <a:cubicBezTo>
                    <a:pt x="922" y="1624"/>
                    <a:pt x="1243" y="1945"/>
                    <a:pt x="1639" y="1945"/>
                  </a:cubicBezTo>
                  <a:cubicBezTo>
                    <a:pt x="2035" y="1945"/>
                    <a:pt x="2356" y="1624"/>
                    <a:pt x="2356" y="1229"/>
                  </a:cubicBezTo>
                  <a:cubicBezTo>
                    <a:pt x="2356" y="833"/>
                    <a:pt x="2035" y="512"/>
                    <a:pt x="1639" y="512"/>
                  </a:cubicBezTo>
                  <a:close/>
                  <a:moveTo>
                    <a:pt x="1639" y="1741"/>
                  </a:moveTo>
                  <a:cubicBezTo>
                    <a:pt x="1356" y="1741"/>
                    <a:pt x="1127" y="1511"/>
                    <a:pt x="1127" y="1229"/>
                  </a:cubicBezTo>
                  <a:cubicBezTo>
                    <a:pt x="1127" y="946"/>
                    <a:pt x="1356" y="717"/>
                    <a:pt x="1639" y="717"/>
                  </a:cubicBezTo>
                  <a:cubicBezTo>
                    <a:pt x="1922" y="717"/>
                    <a:pt x="2151" y="946"/>
                    <a:pt x="2151" y="1229"/>
                  </a:cubicBezTo>
                  <a:cubicBezTo>
                    <a:pt x="2151" y="1511"/>
                    <a:pt x="1922" y="1741"/>
                    <a:pt x="1639" y="1741"/>
                  </a:cubicBezTo>
                  <a:close/>
                  <a:moveTo>
                    <a:pt x="1639" y="1741"/>
                  </a:moveTo>
                  <a:cubicBezTo>
                    <a:pt x="1639" y="1741"/>
                    <a:pt x="1639" y="1741"/>
                    <a:pt x="1639" y="17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defTabSz="1219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6" name="组合 62"/>
          <p:cNvGrpSpPr/>
          <p:nvPr/>
        </p:nvGrpSpPr>
        <p:grpSpPr>
          <a:xfrm>
            <a:off x="9265920" y="3088640"/>
            <a:ext cx="812800" cy="812800"/>
            <a:chOff x="6865620" y="1615440"/>
            <a:chExt cx="609600" cy="609600"/>
          </a:xfrm>
        </p:grpSpPr>
        <p:sp>
          <p:nvSpPr>
            <p:cNvPr id="17" name="椭圆 16"/>
            <p:cNvSpPr/>
            <p:nvPr/>
          </p:nvSpPr>
          <p:spPr>
            <a:xfrm>
              <a:off x="6865620" y="1615440"/>
              <a:ext cx="609600" cy="609600"/>
            </a:xfrm>
            <a:prstGeom prst="ellipse">
              <a:avLst/>
            </a:prstGeom>
            <a:solidFill>
              <a:srgbClr val="FEBFAB"/>
            </a:solidFill>
            <a:ln>
              <a:solidFill>
                <a:srgbClr val="FEBF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1219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7026431" y="1780381"/>
              <a:ext cx="279400" cy="279400"/>
            </a:xfrm>
            <a:custGeom>
              <a:avLst/>
              <a:gdLst>
                <a:gd name="T0" fmla="*/ 1434 w 2867"/>
                <a:gd name="T1" fmla="*/ 205 h 2867"/>
                <a:gd name="T2" fmla="*/ 2662 w 2867"/>
                <a:gd name="T3" fmla="*/ 1434 h 2867"/>
                <a:gd name="T4" fmla="*/ 1434 w 2867"/>
                <a:gd name="T5" fmla="*/ 2662 h 2867"/>
                <a:gd name="T6" fmla="*/ 205 w 2867"/>
                <a:gd name="T7" fmla="*/ 1434 h 2867"/>
                <a:gd name="T8" fmla="*/ 1434 w 2867"/>
                <a:gd name="T9" fmla="*/ 205 h 2867"/>
                <a:gd name="T10" fmla="*/ 1434 w 2867"/>
                <a:gd name="T11" fmla="*/ 0 h 2867"/>
                <a:gd name="T12" fmla="*/ 0 w 2867"/>
                <a:gd name="T13" fmla="*/ 1434 h 2867"/>
                <a:gd name="T14" fmla="*/ 1434 w 2867"/>
                <a:gd name="T15" fmla="*/ 2867 h 2867"/>
                <a:gd name="T16" fmla="*/ 2867 w 2867"/>
                <a:gd name="T17" fmla="*/ 1434 h 2867"/>
                <a:gd name="T18" fmla="*/ 1434 w 2867"/>
                <a:gd name="T19" fmla="*/ 0 h 2867"/>
                <a:gd name="T20" fmla="*/ 1434 w 2867"/>
                <a:gd name="T21" fmla="*/ 0 h 2867"/>
                <a:gd name="T22" fmla="*/ 901 w 2867"/>
                <a:gd name="T23" fmla="*/ 573 h 2867"/>
                <a:gd name="T24" fmla="*/ 1341 w 2867"/>
                <a:gd name="T25" fmla="*/ 393 h 2867"/>
                <a:gd name="T26" fmla="*/ 2232 w 2867"/>
                <a:gd name="T27" fmla="*/ 737 h 2867"/>
                <a:gd name="T28" fmla="*/ 2212 w 2867"/>
                <a:gd name="T29" fmla="*/ 860 h 2867"/>
                <a:gd name="T30" fmla="*/ 2089 w 2867"/>
                <a:gd name="T31" fmla="*/ 840 h 2867"/>
                <a:gd name="T32" fmla="*/ 1399 w 2867"/>
                <a:gd name="T33" fmla="*/ 573 h 2867"/>
                <a:gd name="T34" fmla="*/ 1004 w 2867"/>
                <a:gd name="T35" fmla="*/ 717 h 2867"/>
                <a:gd name="T36" fmla="*/ 895 w 2867"/>
                <a:gd name="T37" fmla="*/ 702 h 2867"/>
                <a:gd name="T38" fmla="*/ 901 w 2867"/>
                <a:gd name="T39" fmla="*/ 573 h 2867"/>
                <a:gd name="T40" fmla="*/ 2253 w 2867"/>
                <a:gd name="T41" fmla="*/ 1106 h 2867"/>
                <a:gd name="T42" fmla="*/ 2314 w 2867"/>
                <a:gd name="T43" fmla="*/ 998 h 2867"/>
                <a:gd name="T44" fmla="*/ 2437 w 2867"/>
                <a:gd name="T45" fmla="*/ 1044 h 2867"/>
                <a:gd name="T46" fmla="*/ 2478 w 2867"/>
                <a:gd name="T47" fmla="*/ 1208 h 2867"/>
                <a:gd name="T48" fmla="*/ 2416 w 2867"/>
                <a:gd name="T49" fmla="*/ 1316 h 2867"/>
                <a:gd name="T50" fmla="*/ 2314 w 2867"/>
                <a:gd name="T51" fmla="*/ 1290 h 2867"/>
                <a:gd name="T52" fmla="*/ 2253 w 2867"/>
                <a:gd name="T53" fmla="*/ 1106 h 2867"/>
                <a:gd name="T54" fmla="*/ 942 w 2867"/>
                <a:gd name="T55" fmla="*/ 1925 h 2867"/>
                <a:gd name="T56" fmla="*/ 1434 w 2867"/>
                <a:gd name="T57" fmla="*/ 1843 h 2867"/>
                <a:gd name="T58" fmla="*/ 1925 w 2867"/>
                <a:gd name="T59" fmla="*/ 1925 h 2867"/>
                <a:gd name="T60" fmla="*/ 1843 w 2867"/>
                <a:gd name="T61" fmla="*/ 1434 h 2867"/>
                <a:gd name="T62" fmla="*/ 1925 w 2867"/>
                <a:gd name="T63" fmla="*/ 942 h 2867"/>
                <a:gd name="T64" fmla="*/ 1434 w 2867"/>
                <a:gd name="T65" fmla="*/ 1024 h 2867"/>
                <a:gd name="T66" fmla="*/ 942 w 2867"/>
                <a:gd name="T67" fmla="*/ 942 h 2867"/>
                <a:gd name="T68" fmla="*/ 1024 w 2867"/>
                <a:gd name="T69" fmla="*/ 1434 h 2867"/>
                <a:gd name="T70" fmla="*/ 942 w 2867"/>
                <a:gd name="T71" fmla="*/ 1925 h 2867"/>
                <a:gd name="T72" fmla="*/ 819 w 2867"/>
                <a:gd name="T73" fmla="*/ 2048 h 2867"/>
                <a:gd name="T74" fmla="*/ 819 w 2867"/>
                <a:gd name="T75" fmla="*/ 2048 h 2867"/>
                <a:gd name="T76" fmla="*/ 819 w 2867"/>
                <a:gd name="T77" fmla="*/ 2048 h 2867"/>
                <a:gd name="T78" fmla="*/ 819 w 2867"/>
                <a:gd name="T79" fmla="*/ 2048 h 2867"/>
                <a:gd name="T80" fmla="*/ 819 w 2867"/>
                <a:gd name="T81" fmla="*/ 819 h 2867"/>
                <a:gd name="T82" fmla="*/ 819 w 2867"/>
                <a:gd name="T83" fmla="*/ 819 h 2867"/>
                <a:gd name="T84" fmla="*/ 819 w 2867"/>
                <a:gd name="T85" fmla="*/ 819 h 2867"/>
                <a:gd name="T86" fmla="*/ 819 w 2867"/>
                <a:gd name="T87" fmla="*/ 819 h 2867"/>
                <a:gd name="T88" fmla="*/ 819 w 2867"/>
                <a:gd name="T89" fmla="*/ 819 h 2867"/>
                <a:gd name="T90" fmla="*/ 819 w 2867"/>
                <a:gd name="T91" fmla="*/ 819 h 2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867" h="2867">
                  <a:moveTo>
                    <a:pt x="1434" y="205"/>
                  </a:moveTo>
                  <a:cubicBezTo>
                    <a:pt x="2109" y="205"/>
                    <a:pt x="2662" y="758"/>
                    <a:pt x="2662" y="1434"/>
                  </a:cubicBezTo>
                  <a:cubicBezTo>
                    <a:pt x="2662" y="2109"/>
                    <a:pt x="2109" y="2662"/>
                    <a:pt x="1434" y="2662"/>
                  </a:cubicBezTo>
                  <a:cubicBezTo>
                    <a:pt x="758" y="2662"/>
                    <a:pt x="205" y="2109"/>
                    <a:pt x="205" y="1434"/>
                  </a:cubicBezTo>
                  <a:cubicBezTo>
                    <a:pt x="205" y="758"/>
                    <a:pt x="758" y="205"/>
                    <a:pt x="1434" y="205"/>
                  </a:cubicBezTo>
                  <a:moveTo>
                    <a:pt x="1434" y="0"/>
                  </a:moveTo>
                  <a:cubicBezTo>
                    <a:pt x="655" y="0"/>
                    <a:pt x="0" y="655"/>
                    <a:pt x="0" y="1434"/>
                  </a:cubicBezTo>
                  <a:cubicBezTo>
                    <a:pt x="0" y="2212"/>
                    <a:pt x="655" y="2867"/>
                    <a:pt x="1434" y="2867"/>
                  </a:cubicBezTo>
                  <a:cubicBezTo>
                    <a:pt x="2212" y="2867"/>
                    <a:pt x="2867" y="2232"/>
                    <a:pt x="2867" y="1434"/>
                  </a:cubicBezTo>
                  <a:cubicBezTo>
                    <a:pt x="2867" y="635"/>
                    <a:pt x="2232" y="0"/>
                    <a:pt x="1434" y="0"/>
                  </a:cubicBezTo>
                  <a:cubicBezTo>
                    <a:pt x="1434" y="0"/>
                    <a:pt x="1434" y="0"/>
                    <a:pt x="1434" y="0"/>
                  </a:cubicBezTo>
                  <a:close/>
                  <a:moveTo>
                    <a:pt x="901" y="573"/>
                  </a:moveTo>
                  <a:cubicBezTo>
                    <a:pt x="1030" y="479"/>
                    <a:pt x="1147" y="420"/>
                    <a:pt x="1341" y="393"/>
                  </a:cubicBezTo>
                  <a:cubicBezTo>
                    <a:pt x="1646" y="350"/>
                    <a:pt x="2037" y="463"/>
                    <a:pt x="2232" y="737"/>
                  </a:cubicBezTo>
                  <a:cubicBezTo>
                    <a:pt x="2266" y="784"/>
                    <a:pt x="2257" y="831"/>
                    <a:pt x="2212" y="860"/>
                  </a:cubicBezTo>
                  <a:cubicBezTo>
                    <a:pt x="2161" y="893"/>
                    <a:pt x="2118" y="881"/>
                    <a:pt x="2089" y="840"/>
                  </a:cubicBezTo>
                  <a:cubicBezTo>
                    <a:pt x="1938" y="625"/>
                    <a:pt x="1599" y="539"/>
                    <a:pt x="1399" y="573"/>
                  </a:cubicBezTo>
                  <a:cubicBezTo>
                    <a:pt x="1200" y="607"/>
                    <a:pt x="1116" y="650"/>
                    <a:pt x="1004" y="717"/>
                  </a:cubicBezTo>
                  <a:cubicBezTo>
                    <a:pt x="978" y="732"/>
                    <a:pt x="924" y="739"/>
                    <a:pt x="895" y="702"/>
                  </a:cubicBezTo>
                  <a:cubicBezTo>
                    <a:pt x="864" y="664"/>
                    <a:pt x="861" y="603"/>
                    <a:pt x="901" y="573"/>
                  </a:cubicBezTo>
                  <a:close/>
                  <a:moveTo>
                    <a:pt x="2253" y="1106"/>
                  </a:moveTo>
                  <a:cubicBezTo>
                    <a:pt x="2248" y="1050"/>
                    <a:pt x="2271" y="1012"/>
                    <a:pt x="2314" y="998"/>
                  </a:cubicBezTo>
                  <a:cubicBezTo>
                    <a:pt x="2362" y="982"/>
                    <a:pt x="2417" y="1004"/>
                    <a:pt x="2437" y="1044"/>
                  </a:cubicBezTo>
                  <a:cubicBezTo>
                    <a:pt x="2456" y="1082"/>
                    <a:pt x="2466" y="1140"/>
                    <a:pt x="2478" y="1208"/>
                  </a:cubicBezTo>
                  <a:cubicBezTo>
                    <a:pt x="2485" y="1249"/>
                    <a:pt x="2472" y="1310"/>
                    <a:pt x="2416" y="1316"/>
                  </a:cubicBezTo>
                  <a:cubicBezTo>
                    <a:pt x="2375" y="1320"/>
                    <a:pt x="2348" y="1324"/>
                    <a:pt x="2314" y="1290"/>
                  </a:cubicBezTo>
                  <a:cubicBezTo>
                    <a:pt x="2280" y="1256"/>
                    <a:pt x="2256" y="1147"/>
                    <a:pt x="2253" y="1106"/>
                  </a:cubicBezTo>
                  <a:close/>
                  <a:moveTo>
                    <a:pt x="942" y="1925"/>
                  </a:moveTo>
                  <a:cubicBezTo>
                    <a:pt x="1044" y="1884"/>
                    <a:pt x="1229" y="1843"/>
                    <a:pt x="1434" y="1843"/>
                  </a:cubicBezTo>
                  <a:cubicBezTo>
                    <a:pt x="1638" y="1843"/>
                    <a:pt x="1823" y="1884"/>
                    <a:pt x="1925" y="1925"/>
                  </a:cubicBezTo>
                  <a:cubicBezTo>
                    <a:pt x="1884" y="1823"/>
                    <a:pt x="1843" y="1638"/>
                    <a:pt x="1843" y="1434"/>
                  </a:cubicBezTo>
                  <a:cubicBezTo>
                    <a:pt x="1843" y="1229"/>
                    <a:pt x="1884" y="1044"/>
                    <a:pt x="1925" y="942"/>
                  </a:cubicBezTo>
                  <a:cubicBezTo>
                    <a:pt x="1823" y="983"/>
                    <a:pt x="1638" y="1024"/>
                    <a:pt x="1434" y="1024"/>
                  </a:cubicBezTo>
                  <a:cubicBezTo>
                    <a:pt x="1229" y="1024"/>
                    <a:pt x="1044" y="983"/>
                    <a:pt x="942" y="942"/>
                  </a:cubicBezTo>
                  <a:cubicBezTo>
                    <a:pt x="983" y="1044"/>
                    <a:pt x="1024" y="1229"/>
                    <a:pt x="1024" y="1434"/>
                  </a:cubicBezTo>
                  <a:cubicBezTo>
                    <a:pt x="1024" y="1638"/>
                    <a:pt x="983" y="1823"/>
                    <a:pt x="942" y="1925"/>
                  </a:cubicBezTo>
                  <a:close/>
                  <a:moveTo>
                    <a:pt x="819" y="2048"/>
                  </a:moveTo>
                  <a:cubicBezTo>
                    <a:pt x="819" y="2048"/>
                    <a:pt x="819" y="2048"/>
                    <a:pt x="819" y="2048"/>
                  </a:cubicBezTo>
                  <a:cubicBezTo>
                    <a:pt x="819" y="2048"/>
                    <a:pt x="819" y="2048"/>
                    <a:pt x="819" y="2048"/>
                  </a:cubicBezTo>
                  <a:cubicBezTo>
                    <a:pt x="819" y="2048"/>
                    <a:pt x="819" y="2048"/>
                    <a:pt x="819" y="2048"/>
                  </a:cubicBezTo>
                  <a:close/>
                  <a:moveTo>
                    <a:pt x="819" y="819"/>
                  </a:moveTo>
                  <a:cubicBezTo>
                    <a:pt x="819" y="819"/>
                    <a:pt x="819" y="819"/>
                    <a:pt x="819" y="819"/>
                  </a:cubicBezTo>
                  <a:cubicBezTo>
                    <a:pt x="819" y="819"/>
                    <a:pt x="819" y="819"/>
                    <a:pt x="819" y="819"/>
                  </a:cubicBezTo>
                  <a:cubicBezTo>
                    <a:pt x="819" y="819"/>
                    <a:pt x="819" y="819"/>
                    <a:pt x="819" y="819"/>
                  </a:cubicBezTo>
                  <a:close/>
                  <a:moveTo>
                    <a:pt x="819" y="819"/>
                  </a:moveTo>
                  <a:cubicBezTo>
                    <a:pt x="819" y="819"/>
                    <a:pt x="819" y="819"/>
                    <a:pt x="819" y="81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defTabSz="1219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9" name="组合 65"/>
          <p:cNvGrpSpPr/>
          <p:nvPr/>
        </p:nvGrpSpPr>
        <p:grpSpPr>
          <a:xfrm>
            <a:off x="1677055" y="4113917"/>
            <a:ext cx="1401424" cy="572339"/>
            <a:chOff x="8169133" y="1622396"/>
            <a:chExt cx="1051068" cy="429254"/>
          </a:xfrm>
        </p:grpSpPr>
        <p:sp>
          <p:nvSpPr>
            <p:cNvPr id="20" name="矩形 19"/>
            <p:cNvSpPr/>
            <p:nvPr/>
          </p:nvSpPr>
          <p:spPr>
            <a:xfrm>
              <a:off x="8363433" y="1622396"/>
              <a:ext cx="653063" cy="346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2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2013</a:t>
              </a:r>
              <a:endParaRPr lang="zh-CN" altLang="en-US" sz="2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" name="文本框 24"/>
            <p:cNvSpPr txBox="1">
              <a:spLocks noChangeArrowheads="1"/>
            </p:cNvSpPr>
            <p:nvPr/>
          </p:nvSpPr>
          <p:spPr bwMode="auto">
            <a:xfrm>
              <a:off x="8169133" y="1866984"/>
              <a:ext cx="105106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eaLnBrk="1" hangingPunct="1">
                <a:lnSpc>
                  <a:spcPts val="1200"/>
                </a:lnSpc>
                <a:defRPr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defTabSz="1219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65" dirty="0">
                  <a:solidFill>
                    <a:schemeClr val="bg1">
                      <a:lumMod val="50000"/>
                    </a:schemeClr>
                  </a:solidFill>
                </a:rPr>
                <a:t>输入标题</a:t>
              </a:r>
              <a:endParaRPr lang="zh-CN" altLang="en-US" sz="1065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2" name="组合 69"/>
          <p:cNvGrpSpPr/>
          <p:nvPr/>
        </p:nvGrpSpPr>
        <p:grpSpPr>
          <a:xfrm>
            <a:off x="9002415" y="4073277"/>
            <a:ext cx="1401424" cy="572339"/>
            <a:chOff x="8169133" y="1622396"/>
            <a:chExt cx="1051068" cy="429254"/>
          </a:xfrm>
        </p:grpSpPr>
        <p:sp>
          <p:nvSpPr>
            <p:cNvPr id="23" name="矩形 22"/>
            <p:cNvSpPr/>
            <p:nvPr/>
          </p:nvSpPr>
          <p:spPr>
            <a:xfrm>
              <a:off x="8363433" y="1622396"/>
              <a:ext cx="653063" cy="346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2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2016</a:t>
              </a:r>
              <a:endParaRPr lang="zh-CN" altLang="en-US" sz="2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" name="文本框 24"/>
            <p:cNvSpPr txBox="1">
              <a:spLocks noChangeArrowheads="1"/>
            </p:cNvSpPr>
            <p:nvPr/>
          </p:nvSpPr>
          <p:spPr bwMode="auto">
            <a:xfrm>
              <a:off x="8169133" y="1866984"/>
              <a:ext cx="105106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eaLnBrk="1" hangingPunct="1">
                <a:lnSpc>
                  <a:spcPts val="1200"/>
                </a:lnSpc>
                <a:defRPr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defTabSz="1219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65" dirty="0">
                  <a:solidFill>
                    <a:schemeClr val="bg1">
                      <a:lumMod val="50000"/>
                    </a:schemeClr>
                  </a:solidFill>
                </a:rPr>
                <a:t>输入标题</a:t>
              </a:r>
              <a:endParaRPr lang="zh-CN" altLang="en-US" sz="1065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5" name="组合 73"/>
          <p:cNvGrpSpPr/>
          <p:nvPr/>
        </p:nvGrpSpPr>
        <p:grpSpPr>
          <a:xfrm>
            <a:off x="3264551" y="1764417"/>
            <a:ext cx="1453574" cy="572339"/>
            <a:chOff x="7978632" y="1622396"/>
            <a:chExt cx="1090181" cy="429254"/>
          </a:xfrm>
        </p:grpSpPr>
        <p:sp>
          <p:nvSpPr>
            <p:cNvPr id="26" name="矩形 25"/>
            <p:cNvSpPr/>
            <p:nvPr/>
          </p:nvSpPr>
          <p:spPr>
            <a:xfrm>
              <a:off x="8363433" y="1622396"/>
              <a:ext cx="653063" cy="346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2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2014</a:t>
              </a:r>
              <a:endParaRPr lang="zh-CN" altLang="en-US" sz="2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7" name="文本框 24"/>
            <p:cNvSpPr txBox="1">
              <a:spLocks noChangeArrowheads="1"/>
            </p:cNvSpPr>
            <p:nvPr/>
          </p:nvSpPr>
          <p:spPr bwMode="auto">
            <a:xfrm>
              <a:off x="7978632" y="1866984"/>
              <a:ext cx="1090181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eaLnBrk="1" hangingPunct="1">
                <a:lnSpc>
                  <a:spcPts val="1200"/>
                </a:lnSpc>
                <a:defRPr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defTabSz="1219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65" dirty="0">
                  <a:solidFill>
                    <a:schemeClr val="bg1">
                      <a:lumMod val="50000"/>
                    </a:schemeClr>
                  </a:solidFill>
                </a:rPr>
                <a:t>输入标题</a:t>
              </a:r>
              <a:endParaRPr lang="zh-CN" altLang="en-US" sz="1065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8" name="组合 77"/>
          <p:cNvGrpSpPr/>
          <p:nvPr/>
        </p:nvGrpSpPr>
        <p:grpSpPr>
          <a:xfrm>
            <a:off x="7412969" y="1764417"/>
            <a:ext cx="1477040" cy="572339"/>
            <a:chOff x="6695105" y="1622396"/>
            <a:chExt cx="1107780" cy="429254"/>
          </a:xfrm>
        </p:grpSpPr>
        <p:sp>
          <p:nvSpPr>
            <p:cNvPr id="29" name="矩形 28"/>
            <p:cNvSpPr/>
            <p:nvPr/>
          </p:nvSpPr>
          <p:spPr>
            <a:xfrm>
              <a:off x="6695105" y="1622396"/>
              <a:ext cx="653063" cy="346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2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2015</a:t>
              </a:r>
              <a:endParaRPr lang="zh-CN" altLang="en-US" sz="2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0" name="文本框 24"/>
            <p:cNvSpPr txBox="1">
              <a:spLocks noChangeArrowheads="1"/>
            </p:cNvSpPr>
            <p:nvPr/>
          </p:nvSpPr>
          <p:spPr bwMode="auto">
            <a:xfrm>
              <a:off x="6712704" y="1866984"/>
              <a:ext cx="1090181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eaLnBrk="1" hangingPunct="1">
                <a:lnSpc>
                  <a:spcPts val="1200"/>
                </a:lnSpc>
                <a:defRPr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defTabSz="1219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65" dirty="0">
                  <a:solidFill>
                    <a:schemeClr val="bg1">
                      <a:lumMod val="50000"/>
                    </a:schemeClr>
                  </a:solidFill>
                </a:rPr>
                <a:t>输入标题</a:t>
              </a:r>
              <a:endParaRPr lang="zh-CN" altLang="en-US" sz="1065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31" name="椭圆 30"/>
          <p:cNvSpPr/>
          <p:nvPr/>
        </p:nvSpPr>
        <p:spPr>
          <a:xfrm>
            <a:off x="4815840" y="4221480"/>
            <a:ext cx="391160" cy="391160"/>
          </a:xfrm>
          <a:prstGeom prst="ellipse">
            <a:avLst/>
          </a:prstGeom>
          <a:solidFill>
            <a:schemeClr val="bg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1219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4460240" y="5173980"/>
            <a:ext cx="543560" cy="543560"/>
          </a:xfrm>
          <a:prstGeom prst="ellipse">
            <a:avLst/>
          </a:prstGeom>
          <a:solidFill>
            <a:srgbClr val="FEBF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1219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6631940" y="4323080"/>
            <a:ext cx="238760" cy="2387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1219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5981700" y="3266440"/>
            <a:ext cx="447040" cy="447040"/>
          </a:xfrm>
          <a:prstGeom prst="ellipse">
            <a:avLst/>
          </a:prstGeom>
          <a:solidFill>
            <a:srgbClr val="FEBF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1219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7152640" y="5110480"/>
            <a:ext cx="391160" cy="391160"/>
          </a:xfrm>
          <a:prstGeom prst="ellipse">
            <a:avLst/>
          </a:prstGeom>
          <a:solidFill>
            <a:srgbClr val="FEBF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1219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7863840" y="3497580"/>
            <a:ext cx="238760" cy="2387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1219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921714" y="2326640"/>
            <a:ext cx="2741596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65324" y="4750747"/>
            <a:ext cx="2741596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434480" y="2362459"/>
            <a:ext cx="2741596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9002415" y="4656641"/>
            <a:ext cx="2741596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199407" y="453046"/>
            <a:ext cx="4028135" cy="9801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10000"/>
              </a:lnSpc>
            </a:pPr>
            <a:r>
              <a:rPr kumimoji="1" lang="en-US" altLang="zh-CN" sz="2490" b="1" dirty="0">
                <a:solidFill>
                  <a:schemeClr val="bg1">
                    <a:lumMod val="50000"/>
                  </a:schemeClr>
                </a:solidFill>
              </a:rPr>
              <a:t>MORE THAN TEMPLATE</a:t>
            </a:r>
            <a:endParaRPr kumimoji="1" lang="en-US" altLang="zh-CN" sz="249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>
              <a:lnSpc>
                <a:spcPct val="110000"/>
              </a:lnSpc>
            </a:pPr>
            <a:r>
              <a:rPr kumimoji="1" lang="zh-CN" altLang="en-US" sz="2755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点击此处添加副标题</a:t>
            </a:r>
            <a:endParaRPr kumimoji="1" lang="zh-CN" altLang="en-US" sz="2755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88"/>
          <p:cNvSpPr/>
          <p:nvPr/>
        </p:nvSpPr>
        <p:spPr bwMode="auto">
          <a:xfrm>
            <a:off x="6007100" y="5764531"/>
            <a:ext cx="501651" cy="819149"/>
          </a:xfrm>
          <a:custGeom>
            <a:avLst/>
            <a:gdLst>
              <a:gd name="T0" fmla="*/ 167 w 200"/>
              <a:gd name="T1" fmla="*/ 0 h 281"/>
              <a:gd name="T2" fmla="*/ 33 w 200"/>
              <a:gd name="T3" fmla="*/ 0 h 281"/>
              <a:gd name="T4" fmla="*/ 0 w 200"/>
              <a:gd name="T5" fmla="*/ 33 h 281"/>
              <a:gd name="T6" fmla="*/ 0 w 200"/>
              <a:gd name="T7" fmla="*/ 248 h 281"/>
              <a:gd name="T8" fmla="*/ 33 w 200"/>
              <a:gd name="T9" fmla="*/ 281 h 281"/>
              <a:gd name="T10" fmla="*/ 167 w 200"/>
              <a:gd name="T11" fmla="*/ 281 h 281"/>
              <a:gd name="T12" fmla="*/ 200 w 200"/>
              <a:gd name="T13" fmla="*/ 248 h 281"/>
              <a:gd name="T14" fmla="*/ 200 w 200"/>
              <a:gd name="T15" fmla="*/ 33 h 281"/>
              <a:gd name="T16" fmla="*/ 167 w 200"/>
              <a:gd name="T17" fmla="*/ 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0" h="281">
                <a:moveTo>
                  <a:pt x="167" y="0"/>
                </a:moveTo>
                <a:cubicBezTo>
                  <a:pt x="33" y="0"/>
                  <a:pt x="33" y="0"/>
                  <a:pt x="33" y="0"/>
                </a:cubicBezTo>
                <a:cubicBezTo>
                  <a:pt x="14" y="0"/>
                  <a:pt x="0" y="15"/>
                  <a:pt x="0" y="33"/>
                </a:cubicBezTo>
                <a:cubicBezTo>
                  <a:pt x="0" y="248"/>
                  <a:pt x="0" y="248"/>
                  <a:pt x="0" y="248"/>
                </a:cubicBezTo>
                <a:cubicBezTo>
                  <a:pt x="0" y="266"/>
                  <a:pt x="14" y="281"/>
                  <a:pt x="33" y="281"/>
                </a:cubicBezTo>
                <a:cubicBezTo>
                  <a:pt x="167" y="281"/>
                  <a:pt x="167" y="281"/>
                  <a:pt x="167" y="281"/>
                </a:cubicBezTo>
                <a:cubicBezTo>
                  <a:pt x="185" y="281"/>
                  <a:pt x="200" y="266"/>
                  <a:pt x="200" y="248"/>
                </a:cubicBezTo>
                <a:cubicBezTo>
                  <a:pt x="200" y="33"/>
                  <a:pt x="200" y="33"/>
                  <a:pt x="200" y="33"/>
                </a:cubicBezTo>
                <a:cubicBezTo>
                  <a:pt x="200" y="15"/>
                  <a:pt x="185" y="0"/>
                  <a:pt x="167" y="0"/>
                </a:cubicBezTo>
                <a:close/>
              </a:path>
            </a:pathLst>
          </a:custGeom>
          <a:solidFill>
            <a:srgbClr val="B6EBE5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Freeform 89"/>
          <p:cNvSpPr/>
          <p:nvPr/>
        </p:nvSpPr>
        <p:spPr bwMode="auto">
          <a:xfrm>
            <a:off x="4679951" y="3831591"/>
            <a:ext cx="3158067" cy="2114551"/>
          </a:xfrm>
          <a:custGeom>
            <a:avLst/>
            <a:gdLst>
              <a:gd name="T0" fmla="*/ 1186 w 1260"/>
              <a:gd name="T1" fmla="*/ 844 h 844"/>
              <a:gd name="T2" fmla="*/ 1227 w 1260"/>
              <a:gd name="T3" fmla="*/ 748 h 844"/>
              <a:gd name="T4" fmla="*/ 686 w 1260"/>
              <a:gd name="T5" fmla="*/ 43 h 844"/>
              <a:gd name="T6" fmla="*/ 573 w 1260"/>
              <a:gd name="T7" fmla="*/ 43 h 844"/>
              <a:gd name="T8" fmla="*/ 32 w 1260"/>
              <a:gd name="T9" fmla="*/ 748 h 844"/>
              <a:gd name="T10" fmla="*/ 74 w 1260"/>
              <a:gd name="T11" fmla="*/ 844 h 844"/>
              <a:gd name="T12" fmla="*/ 1186 w 1260"/>
              <a:gd name="T13" fmla="*/ 844 h 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60" h="844">
                <a:moveTo>
                  <a:pt x="1186" y="844"/>
                </a:moveTo>
                <a:cubicBezTo>
                  <a:pt x="1238" y="844"/>
                  <a:pt x="1260" y="793"/>
                  <a:pt x="1227" y="748"/>
                </a:cubicBezTo>
                <a:cubicBezTo>
                  <a:pt x="686" y="43"/>
                  <a:pt x="686" y="43"/>
                  <a:pt x="686" y="43"/>
                </a:cubicBezTo>
                <a:cubicBezTo>
                  <a:pt x="653" y="0"/>
                  <a:pt x="607" y="0"/>
                  <a:pt x="573" y="43"/>
                </a:cubicBezTo>
                <a:cubicBezTo>
                  <a:pt x="32" y="748"/>
                  <a:pt x="32" y="748"/>
                  <a:pt x="32" y="748"/>
                </a:cubicBezTo>
                <a:cubicBezTo>
                  <a:pt x="0" y="793"/>
                  <a:pt x="21" y="844"/>
                  <a:pt x="74" y="844"/>
                </a:cubicBezTo>
                <a:cubicBezTo>
                  <a:pt x="74" y="844"/>
                  <a:pt x="1185" y="844"/>
                  <a:pt x="1186" y="844"/>
                </a:cubicBezTo>
                <a:close/>
              </a:path>
            </a:pathLst>
          </a:custGeom>
          <a:solidFill>
            <a:srgbClr val="FEBFAB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Freeform 90"/>
          <p:cNvSpPr/>
          <p:nvPr/>
        </p:nvSpPr>
        <p:spPr bwMode="auto">
          <a:xfrm>
            <a:off x="4914900" y="3126740"/>
            <a:ext cx="2686051" cy="1797051"/>
          </a:xfrm>
          <a:custGeom>
            <a:avLst/>
            <a:gdLst>
              <a:gd name="T0" fmla="*/ 1009 w 1071"/>
              <a:gd name="T1" fmla="*/ 718 h 718"/>
              <a:gd name="T2" fmla="*/ 1044 w 1071"/>
              <a:gd name="T3" fmla="*/ 636 h 718"/>
              <a:gd name="T4" fmla="*/ 584 w 1071"/>
              <a:gd name="T5" fmla="*/ 37 h 718"/>
              <a:gd name="T6" fmla="*/ 488 w 1071"/>
              <a:gd name="T7" fmla="*/ 37 h 718"/>
              <a:gd name="T8" fmla="*/ 28 w 1071"/>
              <a:gd name="T9" fmla="*/ 636 h 718"/>
              <a:gd name="T10" fmla="*/ 63 w 1071"/>
              <a:gd name="T11" fmla="*/ 718 h 718"/>
              <a:gd name="T12" fmla="*/ 1009 w 1071"/>
              <a:gd name="T13" fmla="*/ 718 h 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71" h="718">
                <a:moveTo>
                  <a:pt x="1009" y="718"/>
                </a:moveTo>
                <a:cubicBezTo>
                  <a:pt x="1053" y="718"/>
                  <a:pt x="1071" y="674"/>
                  <a:pt x="1044" y="636"/>
                </a:cubicBezTo>
                <a:cubicBezTo>
                  <a:pt x="584" y="37"/>
                  <a:pt x="584" y="37"/>
                  <a:pt x="584" y="37"/>
                </a:cubicBezTo>
                <a:cubicBezTo>
                  <a:pt x="556" y="0"/>
                  <a:pt x="516" y="0"/>
                  <a:pt x="488" y="37"/>
                </a:cubicBezTo>
                <a:cubicBezTo>
                  <a:pt x="28" y="636"/>
                  <a:pt x="28" y="636"/>
                  <a:pt x="28" y="636"/>
                </a:cubicBezTo>
                <a:cubicBezTo>
                  <a:pt x="0" y="674"/>
                  <a:pt x="19" y="718"/>
                  <a:pt x="63" y="718"/>
                </a:cubicBezTo>
                <a:cubicBezTo>
                  <a:pt x="64" y="718"/>
                  <a:pt x="1008" y="718"/>
                  <a:pt x="1009" y="718"/>
                </a:cubicBezTo>
                <a:close/>
              </a:path>
            </a:pathLst>
          </a:custGeom>
          <a:solidFill>
            <a:srgbClr val="B6EBE5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reeform 91"/>
          <p:cNvSpPr/>
          <p:nvPr/>
        </p:nvSpPr>
        <p:spPr bwMode="auto">
          <a:xfrm>
            <a:off x="5154084" y="2510791"/>
            <a:ext cx="2209800" cy="1479551"/>
          </a:xfrm>
          <a:custGeom>
            <a:avLst/>
            <a:gdLst>
              <a:gd name="T0" fmla="*/ 830 w 882"/>
              <a:gd name="T1" fmla="*/ 591 h 591"/>
              <a:gd name="T2" fmla="*/ 859 w 882"/>
              <a:gd name="T3" fmla="*/ 523 h 591"/>
              <a:gd name="T4" fmla="*/ 480 w 882"/>
              <a:gd name="T5" fmla="*/ 30 h 591"/>
              <a:gd name="T6" fmla="*/ 401 w 882"/>
              <a:gd name="T7" fmla="*/ 30 h 591"/>
              <a:gd name="T8" fmla="*/ 23 w 882"/>
              <a:gd name="T9" fmla="*/ 523 h 591"/>
              <a:gd name="T10" fmla="*/ 52 w 882"/>
              <a:gd name="T11" fmla="*/ 591 h 591"/>
              <a:gd name="T12" fmla="*/ 830 w 882"/>
              <a:gd name="T13" fmla="*/ 591 h 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82" h="591">
                <a:moveTo>
                  <a:pt x="830" y="591"/>
                </a:moveTo>
                <a:cubicBezTo>
                  <a:pt x="867" y="591"/>
                  <a:pt x="882" y="555"/>
                  <a:pt x="859" y="523"/>
                </a:cubicBezTo>
                <a:cubicBezTo>
                  <a:pt x="480" y="30"/>
                  <a:pt x="480" y="30"/>
                  <a:pt x="480" y="30"/>
                </a:cubicBezTo>
                <a:cubicBezTo>
                  <a:pt x="457" y="0"/>
                  <a:pt x="425" y="0"/>
                  <a:pt x="401" y="30"/>
                </a:cubicBezTo>
                <a:cubicBezTo>
                  <a:pt x="23" y="523"/>
                  <a:pt x="23" y="523"/>
                  <a:pt x="23" y="523"/>
                </a:cubicBezTo>
                <a:cubicBezTo>
                  <a:pt x="0" y="555"/>
                  <a:pt x="15" y="591"/>
                  <a:pt x="52" y="591"/>
                </a:cubicBezTo>
                <a:cubicBezTo>
                  <a:pt x="52" y="591"/>
                  <a:pt x="830" y="591"/>
                  <a:pt x="830" y="591"/>
                </a:cubicBezTo>
                <a:close/>
              </a:path>
            </a:pathLst>
          </a:custGeom>
          <a:solidFill>
            <a:srgbClr val="FEBFAB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Freeform 92"/>
          <p:cNvSpPr/>
          <p:nvPr/>
        </p:nvSpPr>
        <p:spPr bwMode="auto">
          <a:xfrm>
            <a:off x="5391151" y="2038773"/>
            <a:ext cx="1735667" cy="1162051"/>
          </a:xfrm>
          <a:custGeom>
            <a:avLst/>
            <a:gdLst>
              <a:gd name="T0" fmla="*/ 652 w 692"/>
              <a:gd name="T1" fmla="*/ 464 h 464"/>
              <a:gd name="T2" fmla="*/ 674 w 692"/>
              <a:gd name="T3" fmla="*/ 411 h 464"/>
              <a:gd name="T4" fmla="*/ 377 w 692"/>
              <a:gd name="T5" fmla="*/ 24 h 464"/>
              <a:gd name="T6" fmla="*/ 315 w 692"/>
              <a:gd name="T7" fmla="*/ 24 h 464"/>
              <a:gd name="T8" fmla="*/ 17 w 692"/>
              <a:gd name="T9" fmla="*/ 411 h 464"/>
              <a:gd name="T10" fmla="*/ 40 w 692"/>
              <a:gd name="T11" fmla="*/ 464 h 464"/>
              <a:gd name="T12" fmla="*/ 652 w 692"/>
              <a:gd name="T13" fmla="*/ 464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2" h="464">
                <a:moveTo>
                  <a:pt x="652" y="464"/>
                </a:moveTo>
                <a:cubicBezTo>
                  <a:pt x="680" y="464"/>
                  <a:pt x="692" y="436"/>
                  <a:pt x="674" y="411"/>
                </a:cubicBezTo>
                <a:cubicBezTo>
                  <a:pt x="377" y="24"/>
                  <a:pt x="377" y="24"/>
                  <a:pt x="377" y="24"/>
                </a:cubicBezTo>
                <a:cubicBezTo>
                  <a:pt x="359" y="0"/>
                  <a:pt x="333" y="0"/>
                  <a:pt x="315" y="24"/>
                </a:cubicBezTo>
                <a:cubicBezTo>
                  <a:pt x="17" y="411"/>
                  <a:pt x="17" y="411"/>
                  <a:pt x="17" y="411"/>
                </a:cubicBezTo>
                <a:cubicBezTo>
                  <a:pt x="0" y="436"/>
                  <a:pt x="11" y="464"/>
                  <a:pt x="40" y="464"/>
                </a:cubicBezTo>
                <a:cubicBezTo>
                  <a:pt x="41" y="464"/>
                  <a:pt x="651" y="464"/>
                  <a:pt x="652" y="464"/>
                </a:cubicBezTo>
                <a:close/>
              </a:path>
            </a:pathLst>
          </a:custGeom>
          <a:solidFill>
            <a:srgbClr val="B6EBE5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Freeform 93"/>
          <p:cNvSpPr/>
          <p:nvPr/>
        </p:nvSpPr>
        <p:spPr bwMode="auto">
          <a:xfrm>
            <a:off x="5626100" y="1685289"/>
            <a:ext cx="1261533" cy="846667"/>
          </a:xfrm>
          <a:custGeom>
            <a:avLst/>
            <a:gdLst>
              <a:gd name="T0" fmla="*/ 474 w 503"/>
              <a:gd name="T1" fmla="*/ 338 h 338"/>
              <a:gd name="T2" fmla="*/ 491 w 503"/>
              <a:gd name="T3" fmla="*/ 299 h 338"/>
              <a:gd name="T4" fmla="*/ 274 w 503"/>
              <a:gd name="T5" fmla="*/ 18 h 338"/>
              <a:gd name="T6" fmla="*/ 229 w 503"/>
              <a:gd name="T7" fmla="*/ 18 h 338"/>
              <a:gd name="T8" fmla="*/ 13 w 503"/>
              <a:gd name="T9" fmla="*/ 299 h 338"/>
              <a:gd name="T10" fmla="*/ 30 w 503"/>
              <a:gd name="T11" fmla="*/ 338 h 338"/>
              <a:gd name="T12" fmla="*/ 474 w 503"/>
              <a:gd name="T13" fmla="*/ 338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3" h="338">
                <a:moveTo>
                  <a:pt x="474" y="338"/>
                </a:moveTo>
                <a:cubicBezTo>
                  <a:pt x="495" y="338"/>
                  <a:pt x="503" y="318"/>
                  <a:pt x="491" y="299"/>
                </a:cubicBezTo>
                <a:cubicBezTo>
                  <a:pt x="274" y="18"/>
                  <a:pt x="274" y="18"/>
                  <a:pt x="274" y="18"/>
                </a:cubicBezTo>
                <a:cubicBezTo>
                  <a:pt x="261" y="1"/>
                  <a:pt x="243" y="0"/>
                  <a:pt x="229" y="18"/>
                </a:cubicBezTo>
                <a:cubicBezTo>
                  <a:pt x="13" y="299"/>
                  <a:pt x="13" y="299"/>
                  <a:pt x="13" y="299"/>
                </a:cubicBezTo>
                <a:cubicBezTo>
                  <a:pt x="0" y="318"/>
                  <a:pt x="9" y="338"/>
                  <a:pt x="30" y="338"/>
                </a:cubicBezTo>
                <a:cubicBezTo>
                  <a:pt x="30" y="338"/>
                  <a:pt x="474" y="338"/>
                  <a:pt x="474" y="338"/>
                </a:cubicBezTo>
                <a:close/>
              </a:path>
            </a:pathLst>
          </a:custGeom>
          <a:solidFill>
            <a:srgbClr val="FEBFAB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60633" y="1834329"/>
            <a:ext cx="530915" cy="6667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735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A</a:t>
            </a:r>
            <a:endParaRPr lang="zh-CN" altLang="en-US" sz="3735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60633" y="2525209"/>
            <a:ext cx="530915" cy="6667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735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B</a:t>
            </a:r>
            <a:endParaRPr lang="zh-CN" altLang="en-US" sz="3735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60633" y="3266889"/>
            <a:ext cx="530915" cy="6667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735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C</a:t>
            </a:r>
            <a:endParaRPr lang="zh-CN" altLang="en-US" sz="3735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960633" y="4069529"/>
            <a:ext cx="530915" cy="6667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735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D</a:t>
            </a:r>
            <a:endParaRPr lang="zh-CN" altLang="en-US" sz="3735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960632" y="5024569"/>
            <a:ext cx="503664" cy="6667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735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E</a:t>
            </a:r>
            <a:endParaRPr lang="zh-CN" altLang="en-US" sz="3735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3" name="组合 112"/>
          <p:cNvGrpSpPr/>
          <p:nvPr/>
        </p:nvGrpSpPr>
        <p:grpSpPr>
          <a:xfrm>
            <a:off x="3305914" y="1625601"/>
            <a:ext cx="2942488" cy="647636"/>
            <a:chOff x="2212734" y="1264920"/>
            <a:chExt cx="2206866" cy="485727"/>
          </a:xfrm>
        </p:grpSpPr>
        <p:sp>
          <p:nvSpPr>
            <p:cNvPr id="14" name="矩形 13"/>
            <p:cNvSpPr/>
            <p:nvPr/>
          </p:nvSpPr>
          <p:spPr>
            <a:xfrm>
              <a:off x="2212734" y="1465905"/>
              <a:ext cx="855042" cy="2847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2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865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输入标题</a:t>
              </a:r>
              <a:endParaRPr lang="zh-CN" altLang="en-US" sz="1865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" name="任意多边形 111"/>
            <p:cNvSpPr/>
            <p:nvPr/>
          </p:nvSpPr>
          <p:spPr>
            <a:xfrm>
              <a:off x="2895600" y="1264920"/>
              <a:ext cx="1524000" cy="152400"/>
            </a:xfrm>
            <a:custGeom>
              <a:avLst/>
              <a:gdLst>
                <a:gd name="connsiteX0" fmla="*/ 1524000 w 1524000"/>
                <a:gd name="connsiteY0" fmla="*/ 0 h 152400"/>
                <a:gd name="connsiteX1" fmla="*/ 152400 w 1524000"/>
                <a:gd name="connsiteY1" fmla="*/ 0 h 152400"/>
                <a:gd name="connsiteX2" fmla="*/ 0 w 1524000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0" h="152400">
                  <a:moveTo>
                    <a:pt x="1524000" y="0"/>
                  </a:moveTo>
                  <a:lnTo>
                    <a:pt x="152400" y="0"/>
                  </a:lnTo>
                  <a:lnTo>
                    <a:pt x="0" y="152400"/>
                  </a:lnTo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219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6" name="组合 113"/>
          <p:cNvGrpSpPr/>
          <p:nvPr/>
        </p:nvGrpSpPr>
        <p:grpSpPr>
          <a:xfrm>
            <a:off x="2452474" y="3383281"/>
            <a:ext cx="2942488" cy="647636"/>
            <a:chOff x="2212734" y="1264920"/>
            <a:chExt cx="2206866" cy="485727"/>
          </a:xfrm>
        </p:grpSpPr>
        <p:sp>
          <p:nvSpPr>
            <p:cNvPr id="17" name="矩形 16"/>
            <p:cNvSpPr/>
            <p:nvPr/>
          </p:nvSpPr>
          <p:spPr>
            <a:xfrm>
              <a:off x="2212734" y="1465905"/>
              <a:ext cx="855042" cy="2847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2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865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输入标题</a:t>
              </a:r>
              <a:endParaRPr lang="zh-CN" altLang="en-US" sz="1865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" name="任意多边形 115"/>
            <p:cNvSpPr/>
            <p:nvPr/>
          </p:nvSpPr>
          <p:spPr>
            <a:xfrm>
              <a:off x="2895600" y="1264920"/>
              <a:ext cx="1524000" cy="152400"/>
            </a:xfrm>
            <a:custGeom>
              <a:avLst/>
              <a:gdLst>
                <a:gd name="connsiteX0" fmla="*/ 1524000 w 1524000"/>
                <a:gd name="connsiteY0" fmla="*/ 0 h 152400"/>
                <a:gd name="connsiteX1" fmla="*/ 152400 w 1524000"/>
                <a:gd name="connsiteY1" fmla="*/ 0 h 152400"/>
                <a:gd name="connsiteX2" fmla="*/ 0 w 1524000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0" h="152400">
                  <a:moveTo>
                    <a:pt x="1524000" y="0"/>
                  </a:moveTo>
                  <a:lnTo>
                    <a:pt x="152400" y="0"/>
                  </a:lnTo>
                  <a:lnTo>
                    <a:pt x="0" y="152400"/>
                  </a:lnTo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219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9" name="组合 118"/>
          <p:cNvGrpSpPr/>
          <p:nvPr/>
        </p:nvGrpSpPr>
        <p:grpSpPr>
          <a:xfrm>
            <a:off x="1985114" y="5151121"/>
            <a:ext cx="2942488" cy="647636"/>
            <a:chOff x="2212734" y="1264920"/>
            <a:chExt cx="2206866" cy="485727"/>
          </a:xfrm>
        </p:grpSpPr>
        <p:sp>
          <p:nvSpPr>
            <p:cNvPr id="20" name="矩形 19"/>
            <p:cNvSpPr/>
            <p:nvPr/>
          </p:nvSpPr>
          <p:spPr>
            <a:xfrm>
              <a:off x="2212734" y="1465905"/>
              <a:ext cx="855042" cy="2847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2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865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输入标题</a:t>
              </a:r>
              <a:endParaRPr lang="zh-CN" altLang="en-US" sz="1865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" name="任意多边形 120"/>
            <p:cNvSpPr/>
            <p:nvPr/>
          </p:nvSpPr>
          <p:spPr>
            <a:xfrm>
              <a:off x="2895600" y="1264920"/>
              <a:ext cx="1524000" cy="152400"/>
            </a:xfrm>
            <a:custGeom>
              <a:avLst/>
              <a:gdLst>
                <a:gd name="connsiteX0" fmla="*/ 1524000 w 1524000"/>
                <a:gd name="connsiteY0" fmla="*/ 0 h 152400"/>
                <a:gd name="connsiteX1" fmla="*/ 152400 w 1524000"/>
                <a:gd name="connsiteY1" fmla="*/ 0 h 152400"/>
                <a:gd name="connsiteX2" fmla="*/ 0 w 1524000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0" h="152400">
                  <a:moveTo>
                    <a:pt x="1524000" y="0"/>
                  </a:moveTo>
                  <a:lnTo>
                    <a:pt x="152400" y="0"/>
                  </a:lnTo>
                  <a:lnTo>
                    <a:pt x="0" y="152400"/>
                  </a:lnTo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219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8253833" y="2980700"/>
            <a:ext cx="1140056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865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输入标题</a:t>
            </a:r>
            <a:endParaRPr lang="zh-CN" altLang="en-US" sz="1865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任意多边形 125"/>
          <p:cNvSpPr/>
          <p:nvPr/>
        </p:nvSpPr>
        <p:spPr>
          <a:xfrm flipH="1">
            <a:off x="7004659" y="2712720"/>
            <a:ext cx="2032000" cy="203200"/>
          </a:xfrm>
          <a:custGeom>
            <a:avLst/>
            <a:gdLst>
              <a:gd name="connsiteX0" fmla="*/ 1524000 w 1524000"/>
              <a:gd name="connsiteY0" fmla="*/ 0 h 152400"/>
              <a:gd name="connsiteX1" fmla="*/ 152400 w 1524000"/>
              <a:gd name="connsiteY1" fmla="*/ 0 h 152400"/>
              <a:gd name="connsiteX2" fmla="*/ 0 w 1524000"/>
              <a:gd name="connsiteY2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0" h="152400">
                <a:moveTo>
                  <a:pt x="1524000" y="0"/>
                </a:moveTo>
                <a:lnTo>
                  <a:pt x="152400" y="0"/>
                </a:lnTo>
                <a:lnTo>
                  <a:pt x="0" y="152400"/>
                </a:lnTo>
              </a:path>
            </a:pathLst>
          </a:cu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711033" y="4636780"/>
            <a:ext cx="1140056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865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输入标题</a:t>
            </a:r>
            <a:endParaRPr lang="zh-CN" altLang="en-US" sz="1865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任意多边形 131"/>
          <p:cNvSpPr/>
          <p:nvPr/>
        </p:nvSpPr>
        <p:spPr>
          <a:xfrm flipH="1">
            <a:off x="7461859" y="4368800"/>
            <a:ext cx="2032000" cy="203200"/>
          </a:xfrm>
          <a:custGeom>
            <a:avLst/>
            <a:gdLst>
              <a:gd name="connsiteX0" fmla="*/ 1524000 w 1524000"/>
              <a:gd name="connsiteY0" fmla="*/ 0 h 152400"/>
              <a:gd name="connsiteX1" fmla="*/ 152400 w 1524000"/>
              <a:gd name="connsiteY1" fmla="*/ 0 h 152400"/>
              <a:gd name="connsiteX2" fmla="*/ 0 w 1524000"/>
              <a:gd name="connsiteY2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0" h="152400">
                <a:moveTo>
                  <a:pt x="1524000" y="0"/>
                </a:moveTo>
                <a:lnTo>
                  <a:pt x="152400" y="0"/>
                </a:lnTo>
                <a:lnTo>
                  <a:pt x="0" y="152400"/>
                </a:lnTo>
              </a:path>
            </a:pathLst>
          </a:cu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222659" y="2284172"/>
            <a:ext cx="2756190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253833" y="3383281"/>
            <a:ext cx="2756190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482188" y="4080772"/>
            <a:ext cx="2756190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482188" y="5830167"/>
            <a:ext cx="2756190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711033" y="5081216"/>
            <a:ext cx="2756190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199407" y="453046"/>
            <a:ext cx="4028135" cy="9801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10000"/>
              </a:lnSpc>
            </a:pPr>
            <a:r>
              <a:rPr kumimoji="1" lang="en-US" altLang="zh-CN" sz="2490" b="1" dirty="0">
                <a:solidFill>
                  <a:schemeClr val="bg1">
                    <a:lumMod val="50000"/>
                  </a:schemeClr>
                </a:solidFill>
              </a:rPr>
              <a:t>MORE THAN TEMPLATE</a:t>
            </a:r>
            <a:endParaRPr kumimoji="1" lang="en-US" altLang="zh-CN" sz="249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>
              <a:lnSpc>
                <a:spcPct val="110000"/>
              </a:lnSpc>
            </a:pPr>
            <a:r>
              <a:rPr kumimoji="1" lang="zh-CN" altLang="en-US" sz="2755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点击此处添加副标题</a:t>
            </a:r>
            <a:endParaRPr kumimoji="1" lang="zh-CN" altLang="en-US" sz="2755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057796"/>
            <a:ext cx="12192000" cy="1266713"/>
          </a:xfrm>
          <a:prstGeom prst="rect">
            <a:avLst/>
          </a:prstGeom>
          <a:solidFill>
            <a:srgbClr val="B6EBE5"/>
          </a:solidFill>
          <a:ln>
            <a:solidFill>
              <a:srgbClr val="B6E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3314985"/>
            <a:ext cx="12192000" cy="695324"/>
          </a:xfrm>
          <a:prstGeom prst="rect">
            <a:avLst/>
          </a:prstGeom>
          <a:solidFill>
            <a:srgbClr val="FEBFAB"/>
          </a:solidFill>
          <a:ln>
            <a:solidFill>
              <a:srgbClr val="FEBF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010310"/>
            <a:ext cx="12192000" cy="581025"/>
          </a:xfrm>
          <a:prstGeom prst="rect">
            <a:avLst/>
          </a:prstGeom>
          <a:solidFill>
            <a:srgbClr val="B6EBE5"/>
          </a:solidFill>
          <a:ln>
            <a:solidFill>
              <a:srgbClr val="B6E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591336"/>
            <a:ext cx="12192000" cy="442553"/>
          </a:xfrm>
          <a:prstGeom prst="rect">
            <a:avLst/>
          </a:prstGeom>
          <a:solidFill>
            <a:srgbClr val="FEBFAB"/>
          </a:solidFill>
          <a:ln>
            <a:solidFill>
              <a:srgbClr val="FEBF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Freeform 6"/>
          <p:cNvSpPr/>
          <p:nvPr/>
        </p:nvSpPr>
        <p:spPr bwMode="auto">
          <a:xfrm>
            <a:off x="4352925" y="2625095"/>
            <a:ext cx="53463" cy="5940"/>
          </a:xfrm>
          <a:custGeom>
            <a:avLst/>
            <a:gdLst>
              <a:gd name="T0" fmla="*/ 1 w 9"/>
              <a:gd name="T1" fmla="*/ 1 h 1"/>
              <a:gd name="T2" fmla="*/ 9 w 9"/>
              <a:gd name="T3" fmla="*/ 1 h 1"/>
              <a:gd name="T4" fmla="*/ 0 w 9"/>
              <a:gd name="T5" fmla="*/ 1 h 1"/>
              <a:gd name="T6" fmla="*/ 1 w 9"/>
              <a:gd name="T7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" h="1">
                <a:moveTo>
                  <a:pt x="1" y="1"/>
                </a:moveTo>
                <a:cubicBezTo>
                  <a:pt x="9" y="1"/>
                  <a:pt x="9" y="1"/>
                  <a:pt x="9" y="1"/>
                </a:cubicBezTo>
                <a:cubicBezTo>
                  <a:pt x="5" y="0"/>
                  <a:pt x="2" y="0"/>
                  <a:pt x="0" y="1"/>
                </a:cubicBezTo>
                <a:cubicBezTo>
                  <a:pt x="1" y="1"/>
                  <a:pt x="1" y="1"/>
                  <a:pt x="1" y="1"/>
                </a:cubicBezTo>
                <a:close/>
              </a:path>
            </a:pathLst>
          </a:custGeom>
          <a:solidFill>
            <a:srgbClr val="8CC6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chemeClr val="bg1"/>
              </a:solidFill>
            </a:endParaRPr>
          </a:p>
        </p:txBody>
      </p:sp>
      <p:grpSp>
        <p:nvGrpSpPr>
          <p:cNvPr id="7" name="组合 382"/>
          <p:cNvGrpSpPr/>
          <p:nvPr/>
        </p:nvGrpSpPr>
        <p:grpSpPr>
          <a:xfrm>
            <a:off x="3610387" y="4591336"/>
            <a:ext cx="748477" cy="442553"/>
            <a:chOff x="2436327" y="3691627"/>
            <a:chExt cx="561358" cy="331915"/>
          </a:xfrm>
          <a:solidFill>
            <a:srgbClr val="B6EBE5"/>
          </a:solidFill>
        </p:grpSpPr>
        <p:sp>
          <p:nvSpPr>
            <p:cNvPr id="8" name="Freeform 9"/>
            <p:cNvSpPr/>
            <p:nvPr/>
          </p:nvSpPr>
          <p:spPr bwMode="auto">
            <a:xfrm>
              <a:off x="2436327" y="3691627"/>
              <a:ext cx="218306" cy="331915"/>
            </a:xfrm>
            <a:custGeom>
              <a:avLst/>
              <a:gdLst>
                <a:gd name="T0" fmla="*/ 0 w 51"/>
                <a:gd name="T1" fmla="*/ 51 h 77"/>
                <a:gd name="T2" fmla="*/ 26 w 51"/>
                <a:gd name="T3" fmla="*/ 77 h 77"/>
                <a:gd name="T4" fmla="*/ 51 w 51"/>
                <a:gd name="T5" fmla="*/ 51 h 77"/>
                <a:gd name="T6" fmla="*/ 51 w 51"/>
                <a:gd name="T7" fmla="*/ 0 h 77"/>
                <a:gd name="T8" fmla="*/ 0 w 51"/>
                <a:gd name="T9" fmla="*/ 0 h 77"/>
                <a:gd name="T10" fmla="*/ 0 w 51"/>
                <a:gd name="T11" fmla="*/ 51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77">
                  <a:moveTo>
                    <a:pt x="0" y="51"/>
                  </a:moveTo>
                  <a:cubicBezTo>
                    <a:pt x="0" y="65"/>
                    <a:pt x="11" y="77"/>
                    <a:pt x="26" y="77"/>
                  </a:cubicBezTo>
                  <a:cubicBezTo>
                    <a:pt x="40" y="77"/>
                    <a:pt x="51" y="65"/>
                    <a:pt x="51" y="51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51"/>
                  </a:lnTo>
                  <a:close/>
                </a:path>
              </a:pathLst>
            </a:custGeom>
            <a:grpFill/>
            <a:ln w="9525">
              <a:solidFill>
                <a:srgbClr val="FEBFAB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defTabSz="1219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9" name="Freeform 10"/>
            <p:cNvSpPr/>
            <p:nvPr/>
          </p:nvSpPr>
          <p:spPr bwMode="auto">
            <a:xfrm>
              <a:off x="2779379" y="3691627"/>
              <a:ext cx="218306" cy="331915"/>
            </a:xfrm>
            <a:custGeom>
              <a:avLst/>
              <a:gdLst>
                <a:gd name="T0" fmla="*/ 0 w 51"/>
                <a:gd name="T1" fmla="*/ 51 h 77"/>
                <a:gd name="T2" fmla="*/ 26 w 51"/>
                <a:gd name="T3" fmla="*/ 77 h 77"/>
                <a:gd name="T4" fmla="*/ 51 w 51"/>
                <a:gd name="T5" fmla="*/ 51 h 77"/>
                <a:gd name="T6" fmla="*/ 51 w 51"/>
                <a:gd name="T7" fmla="*/ 0 h 77"/>
                <a:gd name="T8" fmla="*/ 0 w 51"/>
                <a:gd name="T9" fmla="*/ 0 h 77"/>
                <a:gd name="T10" fmla="*/ 0 w 51"/>
                <a:gd name="T11" fmla="*/ 51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77">
                  <a:moveTo>
                    <a:pt x="0" y="51"/>
                  </a:moveTo>
                  <a:cubicBezTo>
                    <a:pt x="0" y="65"/>
                    <a:pt x="12" y="77"/>
                    <a:pt x="26" y="77"/>
                  </a:cubicBezTo>
                  <a:cubicBezTo>
                    <a:pt x="40" y="77"/>
                    <a:pt x="51" y="65"/>
                    <a:pt x="51" y="51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51"/>
                  </a:lnTo>
                  <a:close/>
                </a:path>
              </a:pathLst>
            </a:custGeom>
            <a:grpFill/>
            <a:ln w="9525">
              <a:solidFill>
                <a:srgbClr val="FEBFAB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defTabSz="1219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组合 380"/>
          <p:cNvGrpSpPr/>
          <p:nvPr/>
        </p:nvGrpSpPr>
        <p:grpSpPr>
          <a:xfrm>
            <a:off x="3340101" y="3308229"/>
            <a:ext cx="1289048" cy="709867"/>
            <a:chOff x="2233613" y="2729298"/>
            <a:chExt cx="966786" cy="532400"/>
          </a:xfrm>
          <a:solidFill>
            <a:srgbClr val="B6EBE5"/>
          </a:solidFill>
        </p:grpSpPr>
        <p:sp>
          <p:nvSpPr>
            <p:cNvPr id="11" name="Freeform 7"/>
            <p:cNvSpPr/>
            <p:nvPr/>
          </p:nvSpPr>
          <p:spPr bwMode="auto">
            <a:xfrm>
              <a:off x="2233613" y="2729298"/>
              <a:ext cx="180437" cy="309639"/>
            </a:xfrm>
            <a:custGeom>
              <a:avLst/>
              <a:gdLst>
                <a:gd name="T0" fmla="*/ 0 w 42"/>
                <a:gd name="T1" fmla="*/ 52 h 72"/>
                <a:gd name="T2" fmla="*/ 21 w 42"/>
                <a:gd name="T3" fmla="*/ 72 h 72"/>
                <a:gd name="T4" fmla="*/ 42 w 42"/>
                <a:gd name="T5" fmla="*/ 52 h 72"/>
                <a:gd name="T6" fmla="*/ 42 w 42"/>
                <a:gd name="T7" fmla="*/ 0 h 72"/>
                <a:gd name="T8" fmla="*/ 0 w 42"/>
                <a:gd name="T9" fmla="*/ 0 h 72"/>
                <a:gd name="T10" fmla="*/ 0 w 42"/>
                <a:gd name="T11" fmla="*/ 5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72">
                  <a:moveTo>
                    <a:pt x="0" y="52"/>
                  </a:moveTo>
                  <a:cubicBezTo>
                    <a:pt x="0" y="63"/>
                    <a:pt x="10" y="72"/>
                    <a:pt x="21" y="72"/>
                  </a:cubicBezTo>
                  <a:cubicBezTo>
                    <a:pt x="32" y="72"/>
                    <a:pt x="42" y="63"/>
                    <a:pt x="42" y="52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52"/>
                  </a:lnTo>
                  <a:close/>
                </a:path>
              </a:pathLst>
            </a:custGeom>
            <a:grpFill/>
            <a:ln w="9525">
              <a:solidFill>
                <a:srgbClr val="FEBFAB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defTabSz="1219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3019962" y="2729298"/>
              <a:ext cx="180437" cy="309639"/>
            </a:xfrm>
            <a:custGeom>
              <a:avLst/>
              <a:gdLst>
                <a:gd name="T0" fmla="*/ 0 w 42"/>
                <a:gd name="T1" fmla="*/ 52 h 72"/>
                <a:gd name="T2" fmla="*/ 21 w 42"/>
                <a:gd name="T3" fmla="*/ 72 h 72"/>
                <a:gd name="T4" fmla="*/ 42 w 42"/>
                <a:gd name="T5" fmla="*/ 52 h 72"/>
                <a:gd name="T6" fmla="*/ 42 w 42"/>
                <a:gd name="T7" fmla="*/ 0 h 72"/>
                <a:gd name="T8" fmla="*/ 0 w 42"/>
                <a:gd name="T9" fmla="*/ 0 h 72"/>
                <a:gd name="T10" fmla="*/ 0 w 42"/>
                <a:gd name="T11" fmla="*/ 5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72">
                  <a:moveTo>
                    <a:pt x="0" y="52"/>
                  </a:moveTo>
                  <a:cubicBezTo>
                    <a:pt x="0" y="63"/>
                    <a:pt x="10" y="72"/>
                    <a:pt x="21" y="72"/>
                  </a:cubicBezTo>
                  <a:cubicBezTo>
                    <a:pt x="32" y="72"/>
                    <a:pt x="42" y="63"/>
                    <a:pt x="42" y="52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52"/>
                  </a:lnTo>
                  <a:close/>
                </a:path>
              </a:pathLst>
            </a:custGeom>
            <a:grpFill/>
            <a:ln w="9525">
              <a:solidFill>
                <a:srgbClr val="FEBFAB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defTabSz="1219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" name="Freeform 11"/>
            <p:cNvSpPr/>
            <p:nvPr/>
          </p:nvSpPr>
          <p:spPr bwMode="auto">
            <a:xfrm>
              <a:off x="2436327" y="2729298"/>
              <a:ext cx="561359" cy="532400"/>
            </a:xfrm>
            <a:custGeom>
              <a:avLst/>
              <a:gdLst>
                <a:gd name="T0" fmla="*/ 51 w 131"/>
                <a:gd name="T1" fmla="*/ 94 h 124"/>
                <a:gd name="T2" fmla="*/ 51 w 131"/>
                <a:gd name="T3" fmla="*/ 92 h 124"/>
                <a:gd name="T4" fmla="*/ 51 w 131"/>
                <a:gd name="T5" fmla="*/ 92 h 124"/>
                <a:gd name="T6" fmla="*/ 66 w 131"/>
                <a:gd name="T7" fmla="*/ 77 h 124"/>
                <a:gd name="T8" fmla="*/ 80 w 131"/>
                <a:gd name="T9" fmla="*/ 92 h 124"/>
                <a:gd name="T10" fmla="*/ 80 w 131"/>
                <a:gd name="T11" fmla="*/ 92 h 124"/>
                <a:gd name="T12" fmla="*/ 80 w 131"/>
                <a:gd name="T13" fmla="*/ 94 h 124"/>
                <a:gd name="T14" fmla="*/ 80 w 131"/>
                <a:gd name="T15" fmla="*/ 124 h 124"/>
                <a:gd name="T16" fmla="*/ 131 w 131"/>
                <a:gd name="T17" fmla="*/ 124 h 124"/>
                <a:gd name="T18" fmla="*/ 131 w 131"/>
                <a:gd name="T19" fmla="*/ 94 h 124"/>
                <a:gd name="T20" fmla="*/ 131 w 131"/>
                <a:gd name="T21" fmla="*/ 92 h 124"/>
                <a:gd name="T22" fmla="*/ 131 w 131"/>
                <a:gd name="T23" fmla="*/ 92 h 124"/>
                <a:gd name="T24" fmla="*/ 131 w 131"/>
                <a:gd name="T25" fmla="*/ 0 h 124"/>
                <a:gd name="T26" fmla="*/ 0 w 131"/>
                <a:gd name="T27" fmla="*/ 0 h 124"/>
                <a:gd name="T28" fmla="*/ 0 w 131"/>
                <a:gd name="T29" fmla="*/ 92 h 124"/>
                <a:gd name="T30" fmla="*/ 0 w 131"/>
                <a:gd name="T31" fmla="*/ 92 h 124"/>
                <a:gd name="T32" fmla="*/ 0 w 131"/>
                <a:gd name="T33" fmla="*/ 94 h 124"/>
                <a:gd name="T34" fmla="*/ 0 w 131"/>
                <a:gd name="T35" fmla="*/ 124 h 124"/>
                <a:gd name="T36" fmla="*/ 51 w 131"/>
                <a:gd name="T37" fmla="*/ 124 h 124"/>
                <a:gd name="T38" fmla="*/ 51 w 131"/>
                <a:gd name="T39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1" h="124">
                  <a:moveTo>
                    <a:pt x="51" y="94"/>
                  </a:moveTo>
                  <a:cubicBezTo>
                    <a:pt x="51" y="93"/>
                    <a:pt x="51" y="92"/>
                    <a:pt x="51" y="92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84"/>
                    <a:pt x="58" y="77"/>
                    <a:pt x="66" y="77"/>
                  </a:cubicBezTo>
                  <a:cubicBezTo>
                    <a:pt x="74" y="77"/>
                    <a:pt x="80" y="84"/>
                    <a:pt x="80" y="92"/>
                  </a:cubicBezTo>
                  <a:cubicBezTo>
                    <a:pt x="80" y="92"/>
                    <a:pt x="80" y="92"/>
                    <a:pt x="80" y="92"/>
                  </a:cubicBezTo>
                  <a:cubicBezTo>
                    <a:pt x="80" y="92"/>
                    <a:pt x="80" y="93"/>
                    <a:pt x="80" y="94"/>
                  </a:cubicBezTo>
                  <a:cubicBezTo>
                    <a:pt x="80" y="124"/>
                    <a:pt x="80" y="124"/>
                    <a:pt x="80" y="124"/>
                  </a:cubicBezTo>
                  <a:cubicBezTo>
                    <a:pt x="131" y="124"/>
                    <a:pt x="131" y="124"/>
                    <a:pt x="131" y="124"/>
                  </a:cubicBezTo>
                  <a:cubicBezTo>
                    <a:pt x="131" y="94"/>
                    <a:pt x="131" y="94"/>
                    <a:pt x="131" y="94"/>
                  </a:cubicBezTo>
                  <a:cubicBezTo>
                    <a:pt x="131" y="93"/>
                    <a:pt x="131" y="92"/>
                    <a:pt x="131" y="92"/>
                  </a:cubicBezTo>
                  <a:cubicBezTo>
                    <a:pt x="131" y="92"/>
                    <a:pt x="131" y="92"/>
                    <a:pt x="131" y="92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3"/>
                    <a:pt x="0" y="94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51" y="124"/>
                    <a:pt x="51" y="124"/>
                    <a:pt x="51" y="124"/>
                  </a:cubicBezTo>
                  <a:lnTo>
                    <a:pt x="51" y="94"/>
                  </a:lnTo>
                  <a:close/>
                </a:path>
              </a:pathLst>
            </a:custGeom>
            <a:grpFill/>
            <a:ln w="9525">
              <a:solidFill>
                <a:srgbClr val="FEBFAB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defTabSz="1219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4" name="组合 381"/>
          <p:cNvGrpSpPr/>
          <p:nvPr/>
        </p:nvGrpSpPr>
        <p:grpSpPr>
          <a:xfrm>
            <a:off x="3610387" y="4018095"/>
            <a:ext cx="748477" cy="573240"/>
            <a:chOff x="2436327" y="3261697"/>
            <a:chExt cx="561358" cy="429930"/>
          </a:xfrm>
          <a:solidFill>
            <a:srgbClr val="FEBFAB"/>
          </a:solidFill>
        </p:grpSpPr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2779379" y="3261697"/>
              <a:ext cx="218306" cy="429930"/>
            </a:xfrm>
            <a:prstGeom prst="rect">
              <a:avLst/>
            </a:prstGeom>
            <a:grpFill/>
            <a:ln w="9525">
              <a:solidFill>
                <a:srgbClr val="FEBFAB"/>
              </a:solidFill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defTabSz="1219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2436327" y="3261697"/>
              <a:ext cx="218306" cy="429930"/>
            </a:xfrm>
            <a:prstGeom prst="rect">
              <a:avLst/>
            </a:prstGeom>
            <a:grpFill/>
            <a:ln w="9525">
              <a:solidFill>
                <a:srgbClr val="FEBFAB"/>
              </a:solidFill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defTabSz="1219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组合 3"/>
          <p:cNvGrpSpPr/>
          <p:nvPr/>
        </p:nvGrpSpPr>
        <p:grpSpPr>
          <a:xfrm>
            <a:off x="3340102" y="2057795"/>
            <a:ext cx="1289047" cy="1250435"/>
            <a:chOff x="2233613" y="1791472"/>
            <a:chExt cx="966785" cy="937826"/>
          </a:xfrm>
          <a:solidFill>
            <a:srgbClr val="FEBFAB"/>
          </a:solidFill>
        </p:grpSpPr>
        <p:sp>
          <p:nvSpPr>
            <p:cNvPr id="18" name="Oval 5"/>
            <p:cNvSpPr>
              <a:spLocks noChangeArrowheads="1"/>
            </p:cNvSpPr>
            <p:nvPr/>
          </p:nvSpPr>
          <p:spPr bwMode="auto">
            <a:xfrm>
              <a:off x="2520976" y="1791472"/>
              <a:ext cx="392060" cy="392060"/>
            </a:xfrm>
            <a:prstGeom prst="ellipse">
              <a:avLst/>
            </a:prstGeom>
            <a:grpFill/>
            <a:ln w="9525">
              <a:solidFill>
                <a:srgbClr val="FEBFAB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defTabSz="1219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9" name="Freeform 14"/>
            <p:cNvSpPr/>
            <p:nvPr/>
          </p:nvSpPr>
          <p:spPr bwMode="auto">
            <a:xfrm>
              <a:off x="2233613" y="2221402"/>
              <a:ext cx="966785" cy="507896"/>
            </a:xfrm>
            <a:custGeom>
              <a:avLst/>
              <a:gdLst>
                <a:gd name="T0" fmla="*/ 178 w 225"/>
                <a:gd name="T1" fmla="*/ 41 h 118"/>
                <a:gd name="T2" fmla="*/ 183 w 225"/>
                <a:gd name="T3" fmla="*/ 41 h 118"/>
                <a:gd name="T4" fmla="*/ 183 w 225"/>
                <a:gd name="T5" fmla="*/ 118 h 118"/>
                <a:gd name="T6" fmla="*/ 225 w 225"/>
                <a:gd name="T7" fmla="*/ 118 h 118"/>
                <a:gd name="T8" fmla="*/ 225 w 225"/>
                <a:gd name="T9" fmla="*/ 32 h 118"/>
                <a:gd name="T10" fmla="*/ 221 w 225"/>
                <a:gd name="T11" fmla="*/ 16 h 118"/>
                <a:gd name="T12" fmla="*/ 196 w 225"/>
                <a:gd name="T13" fmla="*/ 1 h 118"/>
                <a:gd name="T14" fmla="*/ 186 w 225"/>
                <a:gd name="T15" fmla="*/ 0 h 118"/>
                <a:gd name="T16" fmla="*/ 178 w 225"/>
                <a:gd name="T17" fmla="*/ 0 h 118"/>
                <a:gd name="T18" fmla="*/ 176 w 225"/>
                <a:gd name="T19" fmla="*/ 0 h 118"/>
                <a:gd name="T20" fmla="*/ 177 w 225"/>
                <a:gd name="T21" fmla="*/ 0 h 118"/>
                <a:gd name="T22" fmla="*/ 167 w 225"/>
                <a:gd name="T23" fmla="*/ 0 h 118"/>
                <a:gd name="T24" fmla="*/ 47 w 225"/>
                <a:gd name="T25" fmla="*/ 0 h 118"/>
                <a:gd name="T26" fmla="*/ 46 w 225"/>
                <a:gd name="T27" fmla="*/ 0 h 118"/>
                <a:gd name="T28" fmla="*/ 46 w 225"/>
                <a:gd name="T29" fmla="*/ 0 h 118"/>
                <a:gd name="T30" fmla="*/ 46 w 225"/>
                <a:gd name="T31" fmla="*/ 0 h 118"/>
                <a:gd name="T32" fmla="*/ 29 w 225"/>
                <a:gd name="T33" fmla="*/ 1 h 118"/>
                <a:gd name="T34" fmla="*/ 0 w 225"/>
                <a:gd name="T35" fmla="*/ 32 h 118"/>
                <a:gd name="T36" fmla="*/ 0 w 225"/>
                <a:gd name="T37" fmla="*/ 32 h 118"/>
                <a:gd name="T38" fmla="*/ 0 w 225"/>
                <a:gd name="T39" fmla="*/ 33 h 118"/>
                <a:gd name="T40" fmla="*/ 0 w 225"/>
                <a:gd name="T41" fmla="*/ 118 h 118"/>
                <a:gd name="T42" fmla="*/ 42 w 225"/>
                <a:gd name="T43" fmla="*/ 118 h 118"/>
                <a:gd name="T44" fmla="*/ 42 w 225"/>
                <a:gd name="T45" fmla="*/ 41 h 118"/>
                <a:gd name="T46" fmla="*/ 47 w 225"/>
                <a:gd name="T47" fmla="*/ 41 h 118"/>
                <a:gd name="T48" fmla="*/ 47 w 225"/>
                <a:gd name="T49" fmla="*/ 118 h 118"/>
                <a:gd name="T50" fmla="*/ 178 w 225"/>
                <a:gd name="T51" fmla="*/ 118 h 118"/>
                <a:gd name="T52" fmla="*/ 178 w 225"/>
                <a:gd name="T53" fmla="*/ 4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5" h="118">
                  <a:moveTo>
                    <a:pt x="178" y="41"/>
                  </a:moveTo>
                  <a:cubicBezTo>
                    <a:pt x="183" y="41"/>
                    <a:pt x="183" y="41"/>
                    <a:pt x="183" y="41"/>
                  </a:cubicBezTo>
                  <a:cubicBezTo>
                    <a:pt x="183" y="118"/>
                    <a:pt x="183" y="118"/>
                    <a:pt x="183" y="118"/>
                  </a:cubicBezTo>
                  <a:cubicBezTo>
                    <a:pt x="225" y="118"/>
                    <a:pt x="225" y="118"/>
                    <a:pt x="225" y="118"/>
                  </a:cubicBezTo>
                  <a:cubicBezTo>
                    <a:pt x="225" y="32"/>
                    <a:pt x="225" y="32"/>
                    <a:pt x="225" y="32"/>
                  </a:cubicBezTo>
                  <a:cubicBezTo>
                    <a:pt x="225" y="26"/>
                    <a:pt x="223" y="21"/>
                    <a:pt x="221" y="16"/>
                  </a:cubicBezTo>
                  <a:cubicBezTo>
                    <a:pt x="215" y="7"/>
                    <a:pt x="206" y="3"/>
                    <a:pt x="196" y="1"/>
                  </a:cubicBezTo>
                  <a:cubicBezTo>
                    <a:pt x="193" y="0"/>
                    <a:pt x="189" y="0"/>
                    <a:pt x="186" y="0"/>
                  </a:cubicBezTo>
                  <a:cubicBezTo>
                    <a:pt x="178" y="0"/>
                    <a:pt x="178" y="0"/>
                    <a:pt x="178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6" y="0"/>
                    <a:pt x="177" y="0"/>
                    <a:pt x="177" y="0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2" y="0"/>
                    <a:pt x="35" y="0"/>
                    <a:pt x="29" y="1"/>
                  </a:cubicBezTo>
                  <a:cubicBezTo>
                    <a:pt x="15" y="4"/>
                    <a:pt x="1" y="1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42" y="118"/>
                    <a:pt x="42" y="118"/>
                    <a:pt x="42" y="118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118"/>
                    <a:pt x="47" y="118"/>
                    <a:pt x="47" y="118"/>
                  </a:cubicBezTo>
                  <a:cubicBezTo>
                    <a:pt x="178" y="118"/>
                    <a:pt x="178" y="118"/>
                    <a:pt x="178" y="118"/>
                  </a:cubicBezTo>
                  <a:lnTo>
                    <a:pt x="178" y="41"/>
                  </a:lnTo>
                  <a:close/>
                </a:path>
              </a:pathLst>
            </a:custGeom>
            <a:grpFill/>
            <a:ln w="9525">
              <a:solidFill>
                <a:srgbClr val="FEBFAB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defTabSz="1219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0" name="Freeform 15"/>
          <p:cNvSpPr/>
          <p:nvPr/>
        </p:nvSpPr>
        <p:spPr bwMode="auto">
          <a:xfrm>
            <a:off x="4349953" y="2631035"/>
            <a:ext cx="8912" cy="0"/>
          </a:xfrm>
          <a:custGeom>
            <a:avLst/>
            <a:gdLst>
              <a:gd name="T0" fmla="*/ 2 w 2"/>
              <a:gd name="T1" fmla="*/ 2 w 2"/>
              <a:gd name="T2" fmla="*/ 1 w 2"/>
              <a:gd name="T3" fmla="*/ 0 w 2"/>
              <a:gd name="T4" fmla="*/ 2 w 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</a:cxnLst>
            <a:rect l="0" t="0" r="r" b="b"/>
            <a:pathLst>
              <a:path w="2">
                <a:moveTo>
                  <a:pt x="2" y="0"/>
                </a:moveTo>
                <a:cubicBezTo>
                  <a:pt x="2" y="0"/>
                  <a:pt x="2" y="0"/>
                  <a:pt x="2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0"/>
                  <a:pt x="0" y="0"/>
                </a:cubicBezTo>
                <a:lnTo>
                  <a:pt x="2" y="0"/>
                </a:lnTo>
                <a:close/>
              </a:path>
            </a:pathLst>
          </a:custGeom>
          <a:solidFill>
            <a:srgbClr val="8CC6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21" name="TextBox 66"/>
          <p:cNvSpPr txBox="1"/>
          <p:nvPr/>
        </p:nvSpPr>
        <p:spPr>
          <a:xfrm>
            <a:off x="4754129" y="2420505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39%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66"/>
          <p:cNvSpPr txBox="1"/>
          <p:nvPr/>
        </p:nvSpPr>
        <p:spPr>
          <a:xfrm>
            <a:off x="4754129" y="3401580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22%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66"/>
          <p:cNvSpPr txBox="1"/>
          <p:nvPr/>
        </p:nvSpPr>
        <p:spPr>
          <a:xfrm>
            <a:off x="4754129" y="4031146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16%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66"/>
          <p:cNvSpPr txBox="1"/>
          <p:nvPr/>
        </p:nvSpPr>
        <p:spPr>
          <a:xfrm>
            <a:off x="4765542" y="4541502"/>
            <a:ext cx="779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11%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组合 407"/>
          <p:cNvGrpSpPr/>
          <p:nvPr/>
        </p:nvGrpSpPr>
        <p:grpSpPr>
          <a:xfrm>
            <a:off x="1288729" y="5411395"/>
            <a:ext cx="9722171" cy="877181"/>
            <a:chOff x="918922" y="3866143"/>
            <a:chExt cx="7291628" cy="657886"/>
          </a:xfrm>
        </p:grpSpPr>
        <p:sp>
          <p:nvSpPr>
            <p:cNvPr id="26" name="文本框 25"/>
            <p:cNvSpPr txBox="1">
              <a:spLocks noChangeArrowheads="1"/>
            </p:cNvSpPr>
            <p:nvPr/>
          </p:nvSpPr>
          <p:spPr bwMode="auto">
            <a:xfrm>
              <a:off x="918922" y="4117476"/>
              <a:ext cx="7291628" cy="406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defTabSz="1219200" fontAlgn="base">
                <a:lnSpc>
                  <a:spcPts val="1865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8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this is a sample text. insert your desired text here. Again. this is a dummy text. enter your own text here. this is a sample text. insert your desired text here. Again. this is a dummy text. enter your own text here. this is a sample text. insert your desired text here. Again. this is a dummy text. insert your desired text here. </a:t>
              </a:r>
              <a:endParaRPr lang="zh-CN" altLang="en-US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209434" y="3866143"/>
              <a:ext cx="2356895" cy="25391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4600">
                  <a:ln w="38100"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Arial Black" panose="020B0A04020102020204" pitchFamily="34" charset="0"/>
                </a:defRPr>
              </a:lvl1pPr>
            </a:lstStyle>
            <a:p>
              <a:pPr defTabSz="12192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</a:rPr>
                <a:t>Please Add A Title In Here</a:t>
              </a:r>
              <a:endParaRPr lang="zh-CN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5680932" y="2384637"/>
            <a:ext cx="4325002" cy="511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680932" y="3363482"/>
            <a:ext cx="4325002" cy="511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655529" y="4032183"/>
            <a:ext cx="4325002" cy="511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669904" y="4529658"/>
            <a:ext cx="4325002" cy="511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199407" y="453046"/>
            <a:ext cx="4028135" cy="9801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10000"/>
              </a:lnSpc>
            </a:pPr>
            <a:r>
              <a:rPr kumimoji="1" lang="en-US" altLang="zh-CN" sz="2490" b="1" dirty="0">
                <a:solidFill>
                  <a:schemeClr val="bg1">
                    <a:lumMod val="50000"/>
                  </a:schemeClr>
                </a:solidFill>
              </a:rPr>
              <a:t>MORE THAN TEMPLATE</a:t>
            </a:r>
            <a:endParaRPr kumimoji="1" lang="en-US" altLang="zh-CN" sz="249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>
              <a:lnSpc>
                <a:spcPct val="110000"/>
              </a:lnSpc>
            </a:pPr>
            <a:r>
              <a:rPr kumimoji="1" lang="zh-CN" altLang="en-US" sz="2755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点击此处添加副标题</a:t>
            </a:r>
            <a:endParaRPr kumimoji="1" lang="zh-CN" altLang="en-US" sz="2755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13"/>
          <p:cNvSpPr txBox="1">
            <a:spLocks noChangeArrowheads="1"/>
          </p:cNvSpPr>
          <p:nvPr/>
        </p:nvSpPr>
        <p:spPr bwMode="auto">
          <a:xfrm>
            <a:off x="3708443" y="3783974"/>
            <a:ext cx="15636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论文基本框架</a:t>
            </a:r>
            <a:endParaRPr lang="zh-CN" altLang="en-US" sz="1600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3708443" y="4182437"/>
            <a:ext cx="17145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论文主要内容</a:t>
            </a:r>
            <a:endParaRPr lang="zh-CN" altLang="en-US" sz="1600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13"/>
          <p:cNvSpPr txBox="1">
            <a:spLocks noChangeArrowheads="1"/>
          </p:cNvSpPr>
          <p:nvPr/>
        </p:nvSpPr>
        <p:spPr bwMode="auto">
          <a:xfrm>
            <a:off x="3708443" y="4580899"/>
            <a:ext cx="15636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内容引申</a:t>
            </a:r>
            <a:endParaRPr lang="zh-CN" altLang="en-US" sz="1600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23"/>
          <p:cNvSpPr txBox="1">
            <a:spLocks noChangeArrowheads="1"/>
          </p:cNvSpPr>
          <p:nvPr/>
        </p:nvSpPr>
        <p:spPr bwMode="auto">
          <a:xfrm>
            <a:off x="3507465" y="3169612"/>
            <a:ext cx="1825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 dirty="0">
                <a:solidFill>
                  <a:srgbClr val="B6EBE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论文综述</a:t>
            </a:r>
            <a:endParaRPr lang="zh-CN" altLang="en-US" sz="3200" b="1" dirty="0">
              <a:solidFill>
                <a:srgbClr val="B6EBE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24408" y="1982450"/>
            <a:ext cx="49887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PART</a:t>
            </a:r>
            <a:r>
              <a:rPr kumimoji="1" lang="zh-CN" altLang="en-US" sz="8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8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endParaRPr kumimoji="1" lang="zh-CN" altLang="en-US" sz="8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>
            <a:spLocks noEditPoints="1"/>
          </p:cNvSpPr>
          <p:nvPr/>
        </p:nvSpPr>
        <p:spPr bwMode="auto">
          <a:xfrm>
            <a:off x="2556102" y="2348059"/>
            <a:ext cx="2338388" cy="2344738"/>
          </a:xfrm>
          <a:custGeom>
            <a:avLst/>
            <a:gdLst>
              <a:gd name="T0" fmla="*/ 0 w 1144"/>
              <a:gd name="T1" fmla="*/ 572 h 1145"/>
              <a:gd name="T2" fmla="*/ 572 w 1144"/>
              <a:gd name="T3" fmla="*/ 0 h 1145"/>
              <a:gd name="T4" fmla="*/ 572 w 1144"/>
              <a:gd name="T5" fmla="*/ 0 h 1145"/>
              <a:gd name="T6" fmla="*/ 1144 w 1144"/>
              <a:gd name="T7" fmla="*/ 572 h 1145"/>
              <a:gd name="T8" fmla="*/ 1144 w 1144"/>
              <a:gd name="T9" fmla="*/ 572 h 1145"/>
              <a:gd name="T10" fmla="*/ 572 w 1144"/>
              <a:gd name="T11" fmla="*/ 1145 h 1145"/>
              <a:gd name="T12" fmla="*/ 572 w 1144"/>
              <a:gd name="T13" fmla="*/ 1145 h 1145"/>
              <a:gd name="T14" fmla="*/ 0 w 1144"/>
              <a:gd name="T15" fmla="*/ 572 h 1145"/>
              <a:gd name="T16" fmla="*/ 188 w 1144"/>
              <a:gd name="T17" fmla="*/ 188 h 1145"/>
              <a:gd name="T18" fmla="*/ 29 w 1144"/>
              <a:gd name="T19" fmla="*/ 572 h 1145"/>
              <a:gd name="T20" fmla="*/ 29 w 1144"/>
              <a:gd name="T21" fmla="*/ 572 h 1145"/>
              <a:gd name="T22" fmla="*/ 188 w 1144"/>
              <a:gd name="T23" fmla="*/ 956 h 1145"/>
              <a:gd name="T24" fmla="*/ 188 w 1144"/>
              <a:gd name="T25" fmla="*/ 956 h 1145"/>
              <a:gd name="T26" fmla="*/ 572 w 1144"/>
              <a:gd name="T27" fmla="*/ 1115 h 1145"/>
              <a:gd name="T28" fmla="*/ 572 w 1144"/>
              <a:gd name="T29" fmla="*/ 1115 h 1145"/>
              <a:gd name="T30" fmla="*/ 956 w 1144"/>
              <a:gd name="T31" fmla="*/ 956 h 1145"/>
              <a:gd name="T32" fmla="*/ 956 w 1144"/>
              <a:gd name="T33" fmla="*/ 956 h 1145"/>
              <a:gd name="T34" fmla="*/ 1115 w 1144"/>
              <a:gd name="T35" fmla="*/ 572 h 1145"/>
              <a:gd name="T36" fmla="*/ 1115 w 1144"/>
              <a:gd name="T37" fmla="*/ 572 h 1145"/>
              <a:gd name="T38" fmla="*/ 956 w 1144"/>
              <a:gd name="T39" fmla="*/ 188 h 1145"/>
              <a:gd name="T40" fmla="*/ 956 w 1144"/>
              <a:gd name="T41" fmla="*/ 188 h 1145"/>
              <a:gd name="T42" fmla="*/ 572 w 1144"/>
              <a:gd name="T43" fmla="*/ 29 h 1145"/>
              <a:gd name="T44" fmla="*/ 572 w 1144"/>
              <a:gd name="T45" fmla="*/ 29 h 1145"/>
              <a:gd name="T46" fmla="*/ 188 w 1144"/>
              <a:gd name="T47" fmla="*/ 188 h 1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144" h="1145">
                <a:moveTo>
                  <a:pt x="0" y="572"/>
                </a:moveTo>
                <a:cubicBezTo>
                  <a:pt x="0" y="256"/>
                  <a:pt x="256" y="0"/>
                  <a:pt x="572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888" y="0"/>
                  <a:pt x="1144" y="256"/>
                  <a:pt x="1144" y="572"/>
                </a:cubicBezTo>
                <a:cubicBezTo>
                  <a:pt x="1144" y="572"/>
                  <a:pt x="1144" y="572"/>
                  <a:pt x="1144" y="572"/>
                </a:cubicBezTo>
                <a:cubicBezTo>
                  <a:pt x="1144" y="888"/>
                  <a:pt x="888" y="1145"/>
                  <a:pt x="572" y="1145"/>
                </a:cubicBezTo>
                <a:cubicBezTo>
                  <a:pt x="572" y="1145"/>
                  <a:pt x="572" y="1145"/>
                  <a:pt x="572" y="1145"/>
                </a:cubicBezTo>
                <a:cubicBezTo>
                  <a:pt x="256" y="1145"/>
                  <a:pt x="0" y="888"/>
                  <a:pt x="0" y="572"/>
                </a:cubicBezTo>
                <a:close/>
                <a:moveTo>
                  <a:pt x="188" y="188"/>
                </a:moveTo>
                <a:cubicBezTo>
                  <a:pt x="90" y="287"/>
                  <a:pt x="29" y="422"/>
                  <a:pt x="29" y="572"/>
                </a:cubicBezTo>
                <a:cubicBezTo>
                  <a:pt x="29" y="572"/>
                  <a:pt x="29" y="572"/>
                  <a:pt x="29" y="572"/>
                </a:cubicBezTo>
                <a:cubicBezTo>
                  <a:pt x="29" y="722"/>
                  <a:pt x="90" y="858"/>
                  <a:pt x="188" y="956"/>
                </a:cubicBezTo>
                <a:cubicBezTo>
                  <a:pt x="188" y="956"/>
                  <a:pt x="188" y="956"/>
                  <a:pt x="188" y="956"/>
                </a:cubicBezTo>
                <a:cubicBezTo>
                  <a:pt x="287" y="1054"/>
                  <a:pt x="422" y="1115"/>
                  <a:pt x="572" y="1115"/>
                </a:cubicBezTo>
                <a:cubicBezTo>
                  <a:pt x="572" y="1115"/>
                  <a:pt x="572" y="1115"/>
                  <a:pt x="572" y="1115"/>
                </a:cubicBezTo>
                <a:cubicBezTo>
                  <a:pt x="722" y="1115"/>
                  <a:pt x="858" y="1054"/>
                  <a:pt x="956" y="956"/>
                </a:cubicBezTo>
                <a:cubicBezTo>
                  <a:pt x="956" y="956"/>
                  <a:pt x="956" y="956"/>
                  <a:pt x="956" y="956"/>
                </a:cubicBezTo>
                <a:cubicBezTo>
                  <a:pt x="1054" y="858"/>
                  <a:pt x="1115" y="722"/>
                  <a:pt x="1115" y="572"/>
                </a:cubicBezTo>
                <a:cubicBezTo>
                  <a:pt x="1115" y="572"/>
                  <a:pt x="1115" y="572"/>
                  <a:pt x="1115" y="572"/>
                </a:cubicBezTo>
                <a:cubicBezTo>
                  <a:pt x="1115" y="422"/>
                  <a:pt x="1054" y="287"/>
                  <a:pt x="956" y="188"/>
                </a:cubicBezTo>
                <a:cubicBezTo>
                  <a:pt x="956" y="188"/>
                  <a:pt x="956" y="188"/>
                  <a:pt x="956" y="188"/>
                </a:cubicBezTo>
                <a:cubicBezTo>
                  <a:pt x="858" y="90"/>
                  <a:pt x="722" y="29"/>
                  <a:pt x="572" y="29"/>
                </a:cubicBezTo>
                <a:cubicBezTo>
                  <a:pt x="572" y="29"/>
                  <a:pt x="572" y="29"/>
                  <a:pt x="572" y="29"/>
                </a:cubicBezTo>
                <a:cubicBezTo>
                  <a:pt x="422" y="29"/>
                  <a:pt x="287" y="90"/>
                  <a:pt x="188" y="188"/>
                </a:cubicBezTo>
                <a:close/>
              </a:path>
            </a:pathLst>
          </a:custGeom>
          <a:solidFill>
            <a:srgbClr val="313A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Freeform 6"/>
          <p:cNvSpPr>
            <a:spLocks noEditPoints="1"/>
          </p:cNvSpPr>
          <p:nvPr/>
        </p:nvSpPr>
        <p:spPr bwMode="auto">
          <a:xfrm>
            <a:off x="2556102" y="2348059"/>
            <a:ext cx="2338388" cy="2344738"/>
          </a:xfrm>
          <a:custGeom>
            <a:avLst/>
            <a:gdLst>
              <a:gd name="T0" fmla="*/ 0 w 1144"/>
              <a:gd name="T1" fmla="*/ 572 h 1145"/>
              <a:gd name="T2" fmla="*/ 572 w 1144"/>
              <a:gd name="T3" fmla="*/ 0 h 1145"/>
              <a:gd name="T4" fmla="*/ 572 w 1144"/>
              <a:gd name="T5" fmla="*/ 0 h 1145"/>
              <a:gd name="T6" fmla="*/ 1144 w 1144"/>
              <a:gd name="T7" fmla="*/ 572 h 1145"/>
              <a:gd name="T8" fmla="*/ 1144 w 1144"/>
              <a:gd name="T9" fmla="*/ 572 h 1145"/>
              <a:gd name="T10" fmla="*/ 572 w 1144"/>
              <a:gd name="T11" fmla="*/ 1145 h 1145"/>
              <a:gd name="T12" fmla="*/ 572 w 1144"/>
              <a:gd name="T13" fmla="*/ 1145 h 1145"/>
              <a:gd name="T14" fmla="*/ 0 w 1144"/>
              <a:gd name="T15" fmla="*/ 572 h 1145"/>
              <a:gd name="T16" fmla="*/ 188 w 1144"/>
              <a:gd name="T17" fmla="*/ 188 h 1145"/>
              <a:gd name="T18" fmla="*/ 29 w 1144"/>
              <a:gd name="T19" fmla="*/ 572 h 1145"/>
              <a:gd name="T20" fmla="*/ 29 w 1144"/>
              <a:gd name="T21" fmla="*/ 572 h 1145"/>
              <a:gd name="T22" fmla="*/ 188 w 1144"/>
              <a:gd name="T23" fmla="*/ 956 h 1145"/>
              <a:gd name="T24" fmla="*/ 188 w 1144"/>
              <a:gd name="T25" fmla="*/ 956 h 1145"/>
              <a:gd name="T26" fmla="*/ 572 w 1144"/>
              <a:gd name="T27" fmla="*/ 1115 h 1145"/>
              <a:gd name="T28" fmla="*/ 572 w 1144"/>
              <a:gd name="T29" fmla="*/ 1115 h 1145"/>
              <a:gd name="T30" fmla="*/ 956 w 1144"/>
              <a:gd name="T31" fmla="*/ 956 h 1145"/>
              <a:gd name="T32" fmla="*/ 956 w 1144"/>
              <a:gd name="T33" fmla="*/ 956 h 1145"/>
              <a:gd name="T34" fmla="*/ 1115 w 1144"/>
              <a:gd name="T35" fmla="*/ 572 h 1145"/>
              <a:gd name="T36" fmla="*/ 1115 w 1144"/>
              <a:gd name="T37" fmla="*/ 572 h 1145"/>
              <a:gd name="T38" fmla="*/ 956 w 1144"/>
              <a:gd name="T39" fmla="*/ 188 h 1145"/>
              <a:gd name="T40" fmla="*/ 956 w 1144"/>
              <a:gd name="T41" fmla="*/ 188 h 1145"/>
              <a:gd name="T42" fmla="*/ 572 w 1144"/>
              <a:gd name="T43" fmla="*/ 29 h 1145"/>
              <a:gd name="T44" fmla="*/ 572 w 1144"/>
              <a:gd name="T45" fmla="*/ 29 h 1145"/>
              <a:gd name="T46" fmla="*/ 188 w 1144"/>
              <a:gd name="T47" fmla="*/ 188 h 1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144" h="1145">
                <a:moveTo>
                  <a:pt x="0" y="572"/>
                </a:moveTo>
                <a:cubicBezTo>
                  <a:pt x="0" y="256"/>
                  <a:pt x="256" y="0"/>
                  <a:pt x="572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888" y="0"/>
                  <a:pt x="1144" y="256"/>
                  <a:pt x="1144" y="572"/>
                </a:cubicBezTo>
                <a:cubicBezTo>
                  <a:pt x="1144" y="572"/>
                  <a:pt x="1144" y="572"/>
                  <a:pt x="1144" y="572"/>
                </a:cubicBezTo>
                <a:cubicBezTo>
                  <a:pt x="1144" y="888"/>
                  <a:pt x="888" y="1145"/>
                  <a:pt x="572" y="1145"/>
                </a:cubicBezTo>
                <a:cubicBezTo>
                  <a:pt x="572" y="1145"/>
                  <a:pt x="572" y="1145"/>
                  <a:pt x="572" y="1145"/>
                </a:cubicBezTo>
                <a:cubicBezTo>
                  <a:pt x="256" y="1145"/>
                  <a:pt x="0" y="888"/>
                  <a:pt x="0" y="572"/>
                </a:cubicBezTo>
                <a:close/>
                <a:moveTo>
                  <a:pt x="188" y="188"/>
                </a:moveTo>
                <a:cubicBezTo>
                  <a:pt x="90" y="287"/>
                  <a:pt x="29" y="422"/>
                  <a:pt x="29" y="572"/>
                </a:cubicBezTo>
                <a:cubicBezTo>
                  <a:pt x="29" y="572"/>
                  <a:pt x="29" y="572"/>
                  <a:pt x="29" y="572"/>
                </a:cubicBezTo>
                <a:cubicBezTo>
                  <a:pt x="29" y="722"/>
                  <a:pt x="90" y="858"/>
                  <a:pt x="188" y="956"/>
                </a:cubicBezTo>
                <a:cubicBezTo>
                  <a:pt x="188" y="956"/>
                  <a:pt x="188" y="956"/>
                  <a:pt x="188" y="956"/>
                </a:cubicBezTo>
                <a:cubicBezTo>
                  <a:pt x="287" y="1054"/>
                  <a:pt x="422" y="1115"/>
                  <a:pt x="572" y="1115"/>
                </a:cubicBezTo>
                <a:cubicBezTo>
                  <a:pt x="572" y="1115"/>
                  <a:pt x="572" y="1115"/>
                  <a:pt x="572" y="1115"/>
                </a:cubicBezTo>
                <a:cubicBezTo>
                  <a:pt x="722" y="1115"/>
                  <a:pt x="858" y="1054"/>
                  <a:pt x="956" y="956"/>
                </a:cubicBezTo>
                <a:cubicBezTo>
                  <a:pt x="956" y="956"/>
                  <a:pt x="956" y="956"/>
                  <a:pt x="956" y="956"/>
                </a:cubicBezTo>
                <a:cubicBezTo>
                  <a:pt x="1054" y="858"/>
                  <a:pt x="1115" y="722"/>
                  <a:pt x="1115" y="572"/>
                </a:cubicBezTo>
                <a:cubicBezTo>
                  <a:pt x="1115" y="572"/>
                  <a:pt x="1115" y="572"/>
                  <a:pt x="1115" y="572"/>
                </a:cubicBezTo>
                <a:cubicBezTo>
                  <a:pt x="1115" y="422"/>
                  <a:pt x="1054" y="287"/>
                  <a:pt x="956" y="188"/>
                </a:cubicBezTo>
                <a:cubicBezTo>
                  <a:pt x="956" y="188"/>
                  <a:pt x="956" y="188"/>
                  <a:pt x="956" y="188"/>
                </a:cubicBezTo>
                <a:cubicBezTo>
                  <a:pt x="858" y="90"/>
                  <a:pt x="722" y="29"/>
                  <a:pt x="572" y="29"/>
                </a:cubicBezTo>
                <a:cubicBezTo>
                  <a:pt x="572" y="29"/>
                  <a:pt x="572" y="29"/>
                  <a:pt x="572" y="29"/>
                </a:cubicBezTo>
                <a:cubicBezTo>
                  <a:pt x="422" y="29"/>
                  <a:pt x="287" y="90"/>
                  <a:pt x="188" y="188"/>
                </a:cubicBezTo>
                <a:close/>
              </a:path>
            </a:pathLst>
          </a:custGeom>
          <a:solidFill>
            <a:srgbClr val="313A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Oval 7"/>
          <p:cNvSpPr>
            <a:spLocks noChangeArrowheads="1"/>
          </p:cNvSpPr>
          <p:nvPr/>
        </p:nvSpPr>
        <p:spPr bwMode="auto">
          <a:xfrm>
            <a:off x="2733902" y="2525859"/>
            <a:ext cx="1982788" cy="1987550"/>
          </a:xfrm>
          <a:prstGeom prst="ellipse">
            <a:avLst/>
          </a:prstGeom>
          <a:solidFill>
            <a:srgbClr val="B6EBE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" name="组合 31"/>
          <p:cNvGrpSpPr/>
          <p:nvPr/>
        </p:nvGrpSpPr>
        <p:grpSpPr>
          <a:xfrm>
            <a:off x="6078764" y="2843359"/>
            <a:ext cx="1533526" cy="230188"/>
            <a:chOff x="4489450" y="2111375"/>
            <a:chExt cx="1533526" cy="230188"/>
          </a:xfrm>
        </p:grpSpPr>
        <p:sp>
          <p:nvSpPr>
            <p:cNvPr id="6" name="Oval 8"/>
            <p:cNvSpPr>
              <a:spLocks noChangeArrowheads="1"/>
            </p:cNvSpPr>
            <p:nvPr/>
          </p:nvSpPr>
          <p:spPr bwMode="auto">
            <a:xfrm>
              <a:off x="4489450" y="2111375"/>
              <a:ext cx="230188" cy="230188"/>
            </a:xfrm>
            <a:prstGeom prst="ellipse">
              <a:avLst/>
            </a:prstGeom>
            <a:solidFill>
              <a:srgbClr val="313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" name="Freeform 9"/>
            <p:cNvSpPr/>
            <p:nvPr/>
          </p:nvSpPr>
          <p:spPr bwMode="auto">
            <a:xfrm>
              <a:off x="4694238" y="2159000"/>
              <a:ext cx="1328738" cy="127000"/>
            </a:xfrm>
            <a:custGeom>
              <a:avLst/>
              <a:gdLst>
                <a:gd name="T0" fmla="*/ 0 w 650"/>
                <a:gd name="T1" fmla="*/ 39 h 62"/>
                <a:gd name="T2" fmla="*/ 39 w 650"/>
                <a:gd name="T3" fmla="*/ 48 h 62"/>
                <a:gd name="T4" fmla="*/ 70 w 650"/>
                <a:gd name="T5" fmla="*/ 27 h 62"/>
                <a:gd name="T6" fmla="*/ 111 w 650"/>
                <a:gd name="T7" fmla="*/ 0 h 62"/>
                <a:gd name="T8" fmla="*/ 153 w 650"/>
                <a:gd name="T9" fmla="*/ 27 h 62"/>
                <a:gd name="T10" fmla="*/ 184 w 650"/>
                <a:gd name="T11" fmla="*/ 48 h 62"/>
                <a:gd name="T12" fmla="*/ 215 w 650"/>
                <a:gd name="T13" fmla="*/ 27 h 62"/>
                <a:gd name="T14" fmla="*/ 257 w 650"/>
                <a:gd name="T15" fmla="*/ 0 h 62"/>
                <a:gd name="T16" fmla="*/ 298 w 650"/>
                <a:gd name="T17" fmla="*/ 27 h 62"/>
                <a:gd name="T18" fmla="*/ 329 w 650"/>
                <a:gd name="T19" fmla="*/ 48 h 62"/>
                <a:gd name="T20" fmla="*/ 360 w 650"/>
                <a:gd name="T21" fmla="*/ 27 h 62"/>
                <a:gd name="T22" fmla="*/ 402 w 650"/>
                <a:gd name="T23" fmla="*/ 0 h 62"/>
                <a:gd name="T24" fmla="*/ 435 w 650"/>
                <a:gd name="T25" fmla="*/ 17 h 62"/>
                <a:gd name="T26" fmla="*/ 446 w 650"/>
                <a:gd name="T27" fmla="*/ 29 h 62"/>
                <a:gd name="T28" fmla="*/ 650 w 650"/>
                <a:gd name="T29" fmla="*/ 29 h 62"/>
                <a:gd name="T30" fmla="*/ 650 w 650"/>
                <a:gd name="T31" fmla="*/ 43 h 62"/>
                <a:gd name="T32" fmla="*/ 442 w 650"/>
                <a:gd name="T33" fmla="*/ 43 h 62"/>
                <a:gd name="T34" fmla="*/ 436 w 650"/>
                <a:gd name="T35" fmla="*/ 40 h 62"/>
                <a:gd name="T36" fmla="*/ 433 w 650"/>
                <a:gd name="T37" fmla="*/ 36 h 62"/>
                <a:gd name="T38" fmla="*/ 425 w 650"/>
                <a:gd name="T39" fmla="*/ 26 h 62"/>
                <a:gd name="T40" fmla="*/ 402 w 650"/>
                <a:gd name="T41" fmla="*/ 14 h 62"/>
                <a:gd name="T42" fmla="*/ 371 w 650"/>
                <a:gd name="T43" fmla="*/ 35 h 62"/>
                <a:gd name="T44" fmla="*/ 329 w 650"/>
                <a:gd name="T45" fmla="*/ 62 h 62"/>
                <a:gd name="T46" fmla="*/ 288 w 650"/>
                <a:gd name="T47" fmla="*/ 35 h 62"/>
                <a:gd name="T48" fmla="*/ 257 w 650"/>
                <a:gd name="T49" fmla="*/ 14 h 62"/>
                <a:gd name="T50" fmla="*/ 226 w 650"/>
                <a:gd name="T51" fmla="*/ 35 h 62"/>
                <a:gd name="T52" fmla="*/ 184 w 650"/>
                <a:gd name="T53" fmla="*/ 62 h 62"/>
                <a:gd name="T54" fmla="*/ 142 w 650"/>
                <a:gd name="T55" fmla="*/ 35 h 62"/>
                <a:gd name="T56" fmla="*/ 111 w 650"/>
                <a:gd name="T57" fmla="*/ 14 h 62"/>
                <a:gd name="T58" fmla="*/ 81 w 650"/>
                <a:gd name="T59" fmla="*/ 35 h 62"/>
                <a:gd name="T60" fmla="*/ 39 w 650"/>
                <a:gd name="T61" fmla="*/ 62 h 62"/>
                <a:gd name="T62" fmla="*/ 39 w 650"/>
                <a:gd name="T6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0" h="62">
                  <a:moveTo>
                    <a:pt x="0" y="39"/>
                  </a:moveTo>
                  <a:cubicBezTo>
                    <a:pt x="0" y="39"/>
                    <a:pt x="0" y="39"/>
                    <a:pt x="0" y="39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9" y="41"/>
                    <a:pt x="26" y="48"/>
                    <a:pt x="39" y="48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53" y="48"/>
                    <a:pt x="60" y="39"/>
                    <a:pt x="70" y="27"/>
                  </a:cubicBezTo>
                  <a:cubicBezTo>
                    <a:pt x="70" y="27"/>
                    <a:pt x="70" y="27"/>
                    <a:pt x="70" y="27"/>
                  </a:cubicBezTo>
                  <a:cubicBezTo>
                    <a:pt x="79" y="15"/>
                    <a:pt x="90" y="0"/>
                    <a:pt x="111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33" y="0"/>
                    <a:pt x="144" y="15"/>
                    <a:pt x="153" y="27"/>
                  </a:cubicBezTo>
                  <a:cubicBezTo>
                    <a:pt x="153" y="27"/>
                    <a:pt x="153" y="27"/>
                    <a:pt x="153" y="27"/>
                  </a:cubicBezTo>
                  <a:cubicBezTo>
                    <a:pt x="163" y="39"/>
                    <a:pt x="169" y="48"/>
                    <a:pt x="184" y="48"/>
                  </a:cubicBezTo>
                  <a:cubicBezTo>
                    <a:pt x="184" y="48"/>
                    <a:pt x="184" y="48"/>
                    <a:pt x="184" y="48"/>
                  </a:cubicBezTo>
                  <a:cubicBezTo>
                    <a:pt x="199" y="48"/>
                    <a:pt x="206" y="39"/>
                    <a:pt x="215" y="27"/>
                  </a:cubicBezTo>
                  <a:cubicBezTo>
                    <a:pt x="215" y="27"/>
                    <a:pt x="215" y="27"/>
                    <a:pt x="215" y="27"/>
                  </a:cubicBezTo>
                  <a:cubicBezTo>
                    <a:pt x="224" y="15"/>
                    <a:pt x="235" y="0"/>
                    <a:pt x="257" y="0"/>
                  </a:cubicBezTo>
                  <a:cubicBezTo>
                    <a:pt x="257" y="0"/>
                    <a:pt x="257" y="0"/>
                    <a:pt x="257" y="0"/>
                  </a:cubicBezTo>
                  <a:cubicBezTo>
                    <a:pt x="278" y="0"/>
                    <a:pt x="290" y="15"/>
                    <a:pt x="298" y="27"/>
                  </a:cubicBezTo>
                  <a:cubicBezTo>
                    <a:pt x="298" y="27"/>
                    <a:pt x="298" y="27"/>
                    <a:pt x="298" y="27"/>
                  </a:cubicBezTo>
                  <a:cubicBezTo>
                    <a:pt x="308" y="39"/>
                    <a:pt x="315" y="48"/>
                    <a:pt x="329" y="48"/>
                  </a:cubicBezTo>
                  <a:cubicBezTo>
                    <a:pt x="329" y="48"/>
                    <a:pt x="329" y="48"/>
                    <a:pt x="329" y="48"/>
                  </a:cubicBezTo>
                  <a:cubicBezTo>
                    <a:pt x="344" y="48"/>
                    <a:pt x="351" y="39"/>
                    <a:pt x="360" y="27"/>
                  </a:cubicBezTo>
                  <a:cubicBezTo>
                    <a:pt x="360" y="27"/>
                    <a:pt x="360" y="27"/>
                    <a:pt x="360" y="27"/>
                  </a:cubicBezTo>
                  <a:cubicBezTo>
                    <a:pt x="369" y="15"/>
                    <a:pt x="380" y="0"/>
                    <a:pt x="402" y="0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416" y="0"/>
                    <a:pt x="427" y="9"/>
                    <a:pt x="435" y="17"/>
                  </a:cubicBezTo>
                  <a:cubicBezTo>
                    <a:pt x="435" y="17"/>
                    <a:pt x="435" y="17"/>
                    <a:pt x="435" y="17"/>
                  </a:cubicBezTo>
                  <a:cubicBezTo>
                    <a:pt x="440" y="22"/>
                    <a:pt x="443" y="26"/>
                    <a:pt x="446" y="29"/>
                  </a:cubicBezTo>
                  <a:cubicBezTo>
                    <a:pt x="446" y="29"/>
                    <a:pt x="446" y="29"/>
                    <a:pt x="446" y="29"/>
                  </a:cubicBezTo>
                  <a:cubicBezTo>
                    <a:pt x="477" y="29"/>
                    <a:pt x="636" y="29"/>
                    <a:pt x="650" y="29"/>
                  </a:cubicBezTo>
                  <a:cubicBezTo>
                    <a:pt x="650" y="29"/>
                    <a:pt x="650" y="29"/>
                    <a:pt x="650" y="29"/>
                  </a:cubicBezTo>
                  <a:cubicBezTo>
                    <a:pt x="650" y="43"/>
                    <a:pt x="650" y="43"/>
                    <a:pt x="650" y="43"/>
                  </a:cubicBezTo>
                  <a:cubicBezTo>
                    <a:pt x="635" y="43"/>
                    <a:pt x="442" y="43"/>
                    <a:pt x="442" y="43"/>
                  </a:cubicBezTo>
                  <a:cubicBezTo>
                    <a:pt x="442" y="43"/>
                    <a:pt x="442" y="43"/>
                    <a:pt x="442" y="43"/>
                  </a:cubicBezTo>
                  <a:cubicBezTo>
                    <a:pt x="438" y="43"/>
                    <a:pt x="438" y="43"/>
                    <a:pt x="438" y="43"/>
                  </a:cubicBezTo>
                  <a:cubicBezTo>
                    <a:pt x="436" y="40"/>
                    <a:pt x="436" y="40"/>
                    <a:pt x="436" y="40"/>
                  </a:cubicBezTo>
                  <a:cubicBezTo>
                    <a:pt x="436" y="40"/>
                    <a:pt x="435" y="38"/>
                    <a:pt x="433" y="36"/>
                  </a:cubicBezTo>
                  <a:cubicBezTo>
                    <a:pt x="433" y="36"/>
                    <a:pt x="433" y="36"/>
                    <a:pt x="433" y="36"/>
                  </a:cubicBezTo>
                  <a:cubicBezTo>
                    <a:pt x="431" y="33"/>
                    <a:pt x="428" y="30"/>
                    <a:pt x="425" y="26"/>
                  </a:cubicBezTo>
                  <a:cubicBezTo>
                    <a:pt x="425" y="26"/>
                    <a:pt x="425" y="26"/>
                    <a:pt x="425" y="26"/>
                  </a:cubicBezTo>
                  <a:cubicBezTo>
                    <a:pt x="418" y="19"/>
                    <a:pt x="409" y="13"/>
                    <a:pt x="402" y="14"/>
                  </a:cubicBezTo>
                  <a:cubicBezTo>
                    <a:pt x="402" y="14"/>
                    <a:pt x="402" y="14"/>
                    <a:pt x="402" y="14"/>
                  </a:cubicBezTo>
                  <a:cubicBezTo>
                    <a:pt x="387" y="14"/>
                    <a:pt x="381" y="23"/>
                    <a:pt x="371" y="35"/>
                  </a:cubicBezTo>
                  <a:cubicBezTo>
                    <a:pt x="371" y="35"/>
                    <a:pt x="371" y="35"/>
                    <a:pt x="371" y="35"/>
                  </a:cubicBezTo>
                  <a:cubicBezTo>
                    <a:pt x="362" y="47"/>
                    <a:pt x="351" y="62"/>
                    <a:pt x="329" y="62"/>
                  </a:cubicBezTo>
                  <a:cubicBezTo>
                    <a:pt x="329" y="62"/>
                    <a:pt x="329" y="62"/>
                    <a:pt x="329" y="62"/>
                  </a:cubicBezTo>
                  <a:cubicBezTo>
                    <a:pt x="308" y="62"/>
                    <a:pt x="296" y="47"/>
                    <a:pt x="288" y="35"/>
                  </a:cubicBezTo>
                  <a:cubicBezTo>
                    <a:pt x="288" y="35"/>
                    <a:pt x="288" y="35"/>
                    <a:pt x="288" y="35"/>
                  </a:cubicBezTo>
                  <a:cubicBezTo>
                    <a:pt x="278" y="23"/>
                    <a:pt x="271" y="14"/>
                    <a:pt x="257" y="14"/>
                  </a:cubicBezTo>
                  <a:cubicBezTo>
                    <a:pt x="257" y="14"/>
                    <a:pt x="257" y="14"/>
                    <a:pt x="257" y="14"/>
                  </a:cubicBezTo>
                  <a:cubicBezTo>
                    <a:pt x="242" y="14"/>
                    <a:pt x="235" y="23"/>
                    <a:pt x="226" y="35"/>
                  </a:cubicBezTo>
                  <a:cubicBezTo>
                    <a:pt x="226" y="35"/>
                    <a:pt x="226" y="35"/>
                    <a:pt x="226" y="35"/>
                  </a:cubicBezTo>
                  <a:cubicBezTo>
                    <a:pt x="217" y="47"/>
                    <a:pt x="206" y="62"/>
                    <a:pt x="184" y="62"/>
                  </a:cubicBezTo>
                  <a:cubicBezTo>
                    <a:pt x="184" y="62"/>
                    <a:pt x="184" y="62"/>
                    <a:pt x="184" y="62"/>
                  </a:cubicBezTo>
                  <a:cubicBezTo>
                    <a:pt x="162" y="62"/>
                    <a:pt x="151" y="47"/>
                    <a:pt x="142" y="35"/>
                  </a:cubicBezTo>
                  <a:cubicBezTo>
                    <a:pt x="142" y="35"/>
                    <a:pt x="142" y="35"/>
                    <a:pt x="142" y="35"/>
                  </a:cubicBezTo>
                  <a:cubicBezTo>
                    <a:pt x="133" y="23"/>
                    <a:pt x="126" y="14"/>
                    <a:pt x="111" y="14"/>
                  </a:cubicBezTo>
                  <a:cubicBezTo>
                    <a:pt x="111" y="14"/>
                    <a:pt x="111" y="14"/>
                    <a:pt x="111" y="14"/>
                  </a:cubicBezTo>
                  <a:cubicBezTo>
                    <a:pt x="97" y="14"/>
                    <a:pt x="90" y="23"/>
                    <a:pt x="81" y="35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72" y="47"/>
                    <a:pt x="61" y="62"/>
                    <a:pt x="39" y="62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20" y="62"/>
                    <a:pt x="8" y="50"/>
                    <a:pt x="0" y="39"/>
                  </a:cubicBezTo>
                  <a:close/>
                </a:path>
              </a:pathLst>
            </a:custGeom>
            <a:solidFill>
              <a:srgbClr val="313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8" name="组合 33"/>
          <p:cNvGrpSpPr/>
          <p:nvPr/>
        </p:nvGrpSpPr>
        <p:grpSpPr>
          <a:xfrm>
            <a:off x="7778977" y="3095772"/>
            <a:ext cx="1533525" cy="228600"/>
            <a:chOff x="6189663" y="2363788"/>
            <a:chExt cx="1533525" cy="228600"/>
          </a:xfrm>
        </p:grpSpPr>
        <p:sp>
          <p:nvSpPr>
            <p:cNvPr id="9" name="Oval 10"/>
            <p:cNvSpPr>
              <a:spLocks noChangeArrowheads="1"/>
            </p:cNvSpPr>
            <p:nvPr/>
          </p:nvSpPr>
          <p:spPr bwMode="auto">
            <a:xfrm>
              <a:off x="6189663" y="2363788"/>
              <a:ext cx="230188" cy="228600"/>
            </a:xfrm>
            <a:prstGeom prst="ellipse">
              <a:avLst/>
            </a:prstGeom>
            <a:solidFill>
              <a:srgbClr val="313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" name="Freeform 11"/>
            <p:cNvSpPr/>
            <p:nvPr/>
          </p:nvSpPr>
          <p:spPr bwMode="auto">
            <a:xfrm>
              <a:off x="6394450" y="2409825"/>
              <a:ext cx="1328738" cy="127000"/>
            </a:xfrm>
            <a:custGeom>
              <a:avLst/>
              <a:gdLst>
                <a:gd name="T0" fmla="*/ 0 w 650"/>
                <a:gd name="T1" fmla="*/ 39 h 62"/>
                <a:gd name="T2" fmla="*/ 39 w 650"/>
                <a:gd name="T3" fmla="*/ 48 h 62"/>
                <a:gd name="T4" fmla="*/ 70 w 650"/>
                <a:gd name="T5" fmla="*/ 27 h 62"/>
                <a:gd name="T6" fmla="*/ 111 w 650"/>
                <a:gd name="T7" fmla="*/ 0 h 62"/>
                <a:gd name="T8" fmla="*/ 153 w 650"/>
                <a:gd name="T9" fmla="*/ 27 h 62"/>
                <a:gd name="T10" fmla="*/ 184 w 650"/>
                <a:gd name="T11" fmla="*/ 48 h 62"/>
                <a:gd name="T12" fmla="*/ 215 w 650"/>
                <a:gd name="T13" fmla="*/ 27 h 62"/>
                <a:gd name="T14" fmla="*/ 257 w 650"/>
                <a:gd name="T15" fmla="*/ 0 h 62"/>
                <a:gd name="T16" fmla="*/ 298 w 650"/>
                <a:gd name="T17" fmla="*/ 27 h 62"/>
                <a:gd name="T18" fmla="*/ 329 w 650"/>
                <a:gd name="T19" fmla="*/ 48 h 62"/>
                <a:gd name="T20" fmla="*/ 360 w 650"/>
                <a:gd name="T21" fmla="*/ 27 h 62"/>
                <a:gd name="T22" fmla="*/ 402 w 650"/>
                <a:gd name="T23" fmla="*/ 0 h 62"/>
                <a:gd name="T24" fmla="*/ 435 w 650"/>
                <a:gd name="T25" fmla="*/ 17 h 62"/>
                <a:gd name="T26" fmla="*/ 446 w 650"/>
                <a:gd name="T27" fmla="*/ 29 h 62"/>
                <a:gd name="T28" fmla="*/ 650 w 650"/>
                <a:gd name="T29" fmla="*/ 29 h 62"/>
                <a:gd name="T30" fmla="*/ 650 w 650"/>
                <a:gd name="T31" fmla="*/ 43 h 62"/>
                <a:gd name="T32" fmla="*/ 442 w 650"/>
                <a:gd name="T33" fmla="*/ 43 h 62"/>
                <a:gd name="T34" fmla="*/ 436 w 650"/>
                <a:gd name="T35" fmla="*/ 40 h 62"/>
                <a:gd name="T36" fmla="*/ 433 w 650"/>
                <a:gd name="T37" fmla="*/ 36 h 62"/>
                <a:gd name="T38" fmla="*/ 425 w 650"/>
                <a:gd name="T39" fmla="*/ 26 h 62"/>
                <a:gd name="T40" fmla="*/ 402 w 650"/>
                <a:gd name="T41" fmla="*/ 14 h 62"/>
                <a:gd name="T42" fmla="*/ 371 w 650"/>
                <a:gd name="T43" fmla="*/ 35 h 62"/>
                <a:gd name="T44" fmla="*/ 329 w 650"/>
                <a:gd name="T45" fmla="*/ 62 h 62"/>
                <a:gd name="T46" fmla="*/ 288 w 650"/>
                <a:gd name="T47" fmla="*/ 35 h 62"/>
                <a:gd name="T48" fmla="*/ 257 w 650"/>
                <a:gd name="T49" fmla="*/ 14 h 62"/>
                <a:gd name="T50" fmla="*/ 226 w 650"/>
                <a:gd name="T51" fmla="*/ 35 h 62"/>
                <a:gd name="T52" fmla="*/ 184 w 650"/>
                <a:gd name="T53" fmla="*/ 62 h 62"/>
                <a:gd name="T54" fmla="*/ 142 w 650"/>
                <a:gd name="T55" fmla="*/ 35 h 62"/>
                <a:gd name="T56" fmla="*/ 111 w 650"/>
                <a:gd name="T57" fmla="*/ 14 h 62"/>
                <a:gd name="T58" fmla="*/ 80 w 650"/>
                <a:gd name="T59" fmla="*/ 35 h 62"/>
                <a:gd name="T60" fmla="*/ 39 w 650"/>
                <a:gd name="T61" fmla="*/ 62 h 62"/>
                <a:gd name="T62" fmla="*/ 39 w 650"/>
                <a:gd name="T6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0" h="62">
                  <a:moveTo>
                    <a:pt x="0" y="39"/>
                  </a:moveTo>
                  <a:cubicBezTo>
                    <a:pt x="0" y="39"/>
                    <a:pt x="0" y="39"/>
                    <a:pt x="0" y="39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9" y="41"/>
                    <a:pt x="26" y="48"/>
                    <a:pt x="39" y="48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53" y="48"/>
                    <a:pt x="60" y="39"/>
                    <a:pt x="70" y="27"/>
                  </a:cubicBezTo>
                  <a:cubicBezTo>
                    <a:pt x="70" y="27"/>
                    <a:pt x="70" y="27"/>
                    <a:pt x="70" y="27"/>
                  </a:cubicBezTo>
                  <a:cubicBezTo>
                    <a:pt x="78" y="15"/>
                    <a:pt x="90" y="0"/>
                    <a:pt x="111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33" y="0"/>
                    <a:pt x="144" y="15"/>
                    <a:pt x="153" y="27"/>
                  </a:cubicBezTo>
                  <a:cubicBezTo>
                    <a:pt x="153" y="27"/>
                    <a:pt x="153" y="27"/>
                    <a:pt x="153" y="27"/>
                  </a:cubicBezTo>
                  <a:cubicBezTo>
                    <a:pt x="163" y="39"/>
                    <a:pt x="169" y="48"/>
                    <a:pt x="184" y="48"/>
                  </a:cubicBezTo>
                  <a:cubicBezTo>
                    <a:pt x="184" y="48"/>
                    <a:pt x="184" y="48"/>
                    <a:pt x="184" y="48"/>
                  </a:cubicBezTo>
                  <a:cubicBezTo>
                    <a:pt x="199" y="48"/>
                    <a:pt x="206" y="39"/>
                    <a:pt x="215" y="27"/>
                  </a:cubicBezTo>
                  <a:cubicBezTo>
                    <a:pt x="215" y="27"/>
                    <a:pt x="215" y="27"/>
                    <a:pt x="215" y="27"/>
                  </a:cubicBezTo>
                  <a:cubicBezTo>
                    <a:pt x="224" y="15"/>
                    <a:pt x="235" y="0"/>
                    <a:pt x="257" y="0"/>
                  </a:cubicBezTo>
                  <a:cubicBezTo>
                    <a:pt x="257" y="0"/>
                    <a:pt x="257" y="0"/>
                    <a:pt x="257" y="0"/>
                  </a:cubicBezTo>
                  <a:cubicBezTo>
                    <a:pt x="278" y="0"/>
                    <a:pt x="290" y="15"/>
                    <a:pt x="298" y="27"/>
                  </a:cubicBezTo>
                  <a:cubicBezTo>
                    <a:pt x="298" y="27"/>
                    <a:pt x="298" y="27"/>
                    <a:pt x="298" y="27"/>
                  </a:cubicBezTo>
                  <a:cubicBezTo>
                    <a:pt x="308" y="39"/>
                    <a:pt x="315" y="48"/>
                    <a:pt x="329" y="48"/>
                  </a:cubicBezTo>
                  <a:cubicBezTo>
                    <a:pt x="329" y="48"/>
                    <a:pt x="329" y="48"/>
                    <a:pt x="329" y="48"/>
                  </a:cubicBezTo>
                  <a:cubicBezTo>
                    <a:pt x="344" y="48"/>
                    <a:pt x="351" y="39"/>
                    <a:pt x="360" y="27"/>
                  </a:cubicBezTo>
                  <a:cubicBezTo>
                    <a:pt x="360" y="27"/>
                    <a:pt x="360" y="27"/>
                    <a:pt x="360" y="27"/>
                  </a:cubicBezTo>
                  <a:cubicBezTo>
                    <a:pt x="369" y="15"/>
                    <a:pt x="380" y="0"/>
                    <a:pt x="402" y="0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416" y="0"/>
                    <a:pt x="426" y="9"/>
                    <a:pt x="435" y="17"/>
                  </a:cubicBezTo>
                  <a:cubicBezTo>
                    <a:pt x="435" y="17"/>
                    <a:pt x="435" y="17"/>
                    <a:pt x="435" y="17"/>
                  </a:cubicBezTo>
                  <a:cubicBezTo>
                    <a:pt x="439" y="22"/>
                    <a:pt x="443" y="26"/>
                    <a:pt x="446" y="29"/>
                  </a:cubicBezTo>
                  <a:cubicBezTo>
                    <a:pt x="446" y="29"/>
                    <a:pt x="446" y="29"/>
                    <a:pt x="446" y="29"/>
                  </a:cubicBezTo>
                  <a:cubicBezTo>
                    <a:pt x="477" y="29"/>
                    <a:pt x="636" y="29"/>
                    <a:pt x="650" y="29"/>
                  </a:cubicBezTo>
                  <a:cubicBezTo>
                    <a:pt x="650" y="29"/>
                    <a:pt x="650" y="29"/>
                    <a:pt x="650" y="29"/>
                  </a:cubicBezTo>
                  <a:cubicBezTo>
                    <a:pt x="650" y="43"/>
                    <a:pt x="650" y="43"/>
                    <a:pt x="650" y="43"/>
                  </a:cubicBezTo>
                  <a:cubicBezTo>
                    <a:pt x="635" y="43"/>
                    <a:pt x="442" y="43"/>
                    <a:pt x="442" y="43"/>
                  </a:cubicBezTo>
                  <a:cubicBezTo>
                    <a:pt x="442" y="43"/>
                    <a:pt x="442" y="43"/>
                    <a:pt x="442" y="43"/>
                  </a:cubicBezTo>
                  <a:cubicBezTo>
                    <a:pt x="438" y="43"/>
                    <a:pt x="438" y="43"/>
                    <a:pt x="438" y="43"/>
                  </a:cubicBezTo>
                  <a:cubicBezTo>
                    <a:pt x="436" y="40"/>
                    <a:pt x="436" y="40"/>
                    <a:pt x="436" y="40"/>
                  </a:cubicBezTo>
                  <a:cubicBezTo>
                    <a:pt x="436" y="40"/>
                    <a:pt x="435" y="38"/>
                    <a:pt x="433" y="36"/>
                  </a:cubicBezTo>
                  <a:cubicBezTo>
                    <a:pt x="433" y="36"/>
                    <a:pt x="433" y="36"/>
                    <a:pt x="433" y="36"/>
                  </a:cubicBezTo>
                  <a:cubicBezTo>
                    <a:pt x="431" y="33"/>
                    <a:pt x="428" y="30"/>
                    <a:pt x="425" y="26"/>
                  </a:cubicBezTo>
                  <a:cubicBezTo>
                    <a:pt x="425" y="26"/>
                    <a:pt x="425" y="26"/>
                    <a:pt x="425" y="26"/>
                  </a:cubicBezTo>
                  <a:cubicBezTo>
                    <a:pt x="418" y="19"/>
                    <a:pt x="409" y="13"/>
                    <a:pt x="402" y="14"/>
                  </a:cubicBezTo>
                  <a:cubicBezTo>
                    <a:pt x="402" y="14"/>
                    <a:pt x="402" y="14"/>
                    <a:pt x="402" y="14"/>
                  </a:cubicBezTo>
                  <a:cubicBezTo>
                    <a:pt x="387" y="14"/>
                    <a:pt x="380" y="23"/>
                    <a:pt x="371" y="35"/>
                  </a:cubicBezTo>
                  <a:cubicBezTo>
                    <a:pt x="371" y="35"/>
                    <a:pt x="371" y="35"/>
                    <a:pt x="371" y="35"/>
                  </a:cubicBezTo>
                  <a:cubicBezTo>
                    <a:pt x="362" y="47"/>
                    <a:pt x="351" y="62"/>
                    <a:pt x="329" y="62"/>
                  </a:cubicBezTo>
                  <a:cubicBezTo>
                    <a:pt x="329" y="62"/>
                    <a:pt x="329" y="62"/>
                    <a:pt x="329" y="62"/>
                  </a:cubicBezTo>
                  <a:cubicBezTo>
                    <a:pt x="308" y="62"/>
                    <a:pt x="296" y="47"/>
                    <a:pt x="288" y="35"/>
                  </a:cubicBezTo>
                  <a:cubicBezTo>
                    <a:pt x="288" y="35"/>
                    <a:pt x="288" y="35"/>
                    <a:pt x="288" y="35"/>
                  </a:cubicBezTo>
                  <a:cubicBezTo>
                    <a:pt x="278" y="23"/>
                    <a:pt x="271" y="14"/>
                    <a:pt x="257" y="14"/>
                  </a:cubicBezTo>
                  <a:cubicBezTo>
                    <a:pt x="257" y="14"/>
                    <a:pt x="257" y="14"/>
                    <a:pt x="257" y="14"/>
                  </a:cubicBezTo>
                  <a:cubicBezTo>
                    <a:pt x="242" y="14"/>
                    <a:pt x="235" y="23"/>
                    <a:pt x="226" y="35"/>
                  </a:cubicBezTo>
                  <a:cubicBezTo>
                    <a:pt x="226" y="35"/>
                    <a:pt x="226" y="35"/>
                    <a:pt x="226" y="35"/>
                  </a:cubicBezTo>
                  <a:cubicBezTo>
                    <a:pt x="217" y="47"/>
                    <a:pt x="206" y="62"/>
                    <a:pt x="184" y="62"/>
                  </a:cubicBezTo>
                  <a:cubicBezTo>
                    <a:pt x="184" y="62"/>
                    <a:pt x="184" y="62"/>
                    <a:pt x="184" y="62"/>
                  </a:cubicBezTo>
                  <a:cubicBezTo>
                    <a:pt x="162" y="62"/>
                    <a:pt x="151" y="47"/>
                    <a:pt x="142" y="35"/>
                  </a:cubicBezTo>
                  <a:cubicBezTo>
                    <a:pt x="142" y="35"/>
                    <a:pt x="142" y="35"/>
                    <a:pt x="142" y="35"/>
                  </a:cubicBezTo>
                  <a:cubicBezTo>
                    <a:pt x="133" y="23"/>
                    <a:pt x="126" y="14"/>
                    <a:pt x="111" y="14"/>
                  </a:cubicBezTo>
                  <a:cubicBezTo>
                    <a:pt x="111" y="14"/>
                    <a:pt x="111" y="14"/>
                    <a:pt x="111" y="14"/>
                  </a:cubicBezTo>
                  <a:cubicBezTo>
                    <a:pt x="97" y="14"/>
                    <a:pt x="90" y="23"/>
                    <a:pt x="80" y="35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72" y="47"/>
                    <a:pt x="60" y="62"/>
                    <a:pt x="39" y="62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20" y="62"/>
                    <a:pt x="8" y="50"/>
                    <a:pt x="0" y="39"/>
                  </a:cubicBezTo>
                  <a:close/>
                </a:path>
              </a:pathLst>
            </a:custGeom>
            <a:solidFill>
              <a:srgbClr val="313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组合 30"/>
          <p:cNvGrpSpPr/>
          <p:nvPr/>
        </p:nvGrpSpPr>
        <p:grpSpPr>
          <a:xfrm>
            <a:off x="5135789" y="2460772"/>
            <a:ext cx="1531938" cy="228600"/>
            <a:chOff x="3546475" y="1728788"/>
            <a:chExt cx="1531938" cy="228600"/>
          </a:xfrm>
          <a:solidFill>
            <a:schemeClr val="tx2"/>
          </a:solidFill>
        </p:grpSpPr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3546475" y="1728788"/>
              <a:ext cx="228600" cy="228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3751263" y="1776413"/>
              <a:ext cx="1327150" cy="127000"/>
            </a:xfrm>
            <a:custGeom>
              <a:avLst/>
              <a:gdLst>
                <a:gd name="T0" fmla="*/ 0 w 650"/>
                <a:gd name="T1" fmla="*/ 39 h 62"/>
                <a:gd name="T2" fmla="*/ 39 w 650"/>
                <a:gd name="T3" fmla="*/ 48 h 62"/>
                <a:gd name="T4" fmla="*/ 70 w 650"/>
                <a:gd name="T5" fmla="*/ 27 h 62"/>
                <a:gd name="T6" fmla="*/ 111 w 650"/>
                <a:gd name="T7" fmla="*/ 0 h 62"/>
                <a:gd name="T8" fmla="*/ 153 w 650"/>
                <a:gd name="T9" fmla="*/ 27 h 62"/>
                <a:gd name="T10" fmla="*/ 184 w 650"/>
                <a:gd name="T11" fmla="*/ 48 h 62"/>
                <a:gd name="T12" fmla="*/ 215 w 650"/>
                <a:gd name="T13" fmla="*/ 27 h 62"/>
                <a:gd name="T14" fmla="*/ 257 w 650"/>
                <a:gd name="T15" fmla="*/ 0 h 62"/>
                <a:gd name="T16" fmla="*/ 299 w 650"/>
                <a:gd name="T17" fmla="*/ 27 h 62"/>
                <a:gd name="T18" fmla="*/ 329 w 650"/>
                <a:gd name="T19" fmla="*/ 48 h 62"/>
                <a:gd name="T20" fmla="*/ 360 w 650"/>
                <a:gd name="T21" fmla="*/ 27 h 62"/>
                <a:gd name="T22" fmla="*/ 402 w 650"/>
                <a:gd name="T23" fmla="*/ 0 h 62"/>
                <a:gd name="T24" fmla="*/ 435 w 650"/>
                <a:gd name="T25" fmla="*/ 17 h 62"/>
                <a:gd name="T26" fmla="*/ 446 w 650"/>
                <a:gd name="T27" fmla="*/ 29 h 62"/>
                <a:gd name="T28" fmla="*/ 650 w 650"/>
                <a:gd name="T29" fmla="*/ 29 h 62"/>
                <a:gd name="T30" fmla="*/ 650 w 650"/>
                <a:gd name="T31" fmla="*/ 43 h 62"/>
                <a:gd name="T32" fmla="*/ 442 w 650"/>
                <a:gd name="T33" fmla="*/ 43 h 62"/>
                <a:gd name="T34" fmla="*/ 436 w 650"/>
                <a:gd name="T35" fmla="*/ 40 h 62"/>
                <a:gd name="T36" fmla="*/ 433 w 650"/>
                <a:gd name="T37" fmla="*/ 36 h 62"/>
                <a:gd name="T38" fmla="*/ 425 w 650"/>
                <a:gd name="T39" fmla="*/ 26 h 62"/>
                <a:gd name="T40" fmla="*/ 402 w 650"/>
                <a:gd name="T41" fmla="*/ 14 h 62"/>
                <a:gd name="T42" fmla="*/ 371 w 650"/>
                <a:gd name="T43" fmla="*/ 35 h 62"/>
                <a:gd name="T44" fmla="*/ 329 w 650"/>
                <a:gd name="T45" fmla="*/ 62 h 62"/>
                <a:gd name="T46" fmla="*/ 288 w 650"/>
                <a:gd name="T47" fmla="*/ 35 h 62"/>
                <a:gd name="T48" fmla="*/ 257 w 650"/>
                <a:gd name="T49" fmla="*/ 14 h 62"/>
                <a:gd name="T50" fmla="*/ 226 w 650"/>
                <a:gd name="T51" fmla="*/ 35 h 62"/>
                <a:gd name="T52" fmla="*/ 184 w 650"/>
                <a:gd name="T53" fmla="*/ 62 h 62"/>
                <a:gd name="T54" fmla="*/ 142 w 650"/>
                <a:gd name="T55" fmla="*/ 35 h 62"/>
                <a:gd name="T56" fmla="*/ 111 w 650"/>
                <a:gd name="T57" fmla="*/ 14 h 62"/>
                <a:gd name="T58" fmla="*/ 81 w 650"/>
                <a:gd name="T59" fmla="*/ 35 h 62"/>
                <a:gd name="T60" fmla="*/ 39 w 650"/>
                <a:gd name="T61" fmla="*/ 62 h 62"/>
                <a:gd name="T62" fmla="*/ 39 w 650"/>
                <a:gd name="T6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0" h="62">
                  <a:moveTo>
                    <a:pt x="0" y="39"/>
                  </a:moveTo>
                  <a:cubicBezTo>
                    <a:pt x="0" y="39"/>
                    <a:pt x="0" y="39"/>
                    <a:pt x="0" y="39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9" y="41"/>
                    <a:pt x="26" y="48"/>
                    <a:pt x="39" y="48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53" y="48"/>
                    <a:pt x="60" y="39"/>
                    <a:pt x="70" y="27"/>
                  </a:cubicBezTo>
                  <a:cubicBezTo>
                    <a:pt x="70" y="27"/>
                    <a:pt x="70" y="27"/>
                    <a:pt x="70" y="27"/>
                  </a:cubicBezTo>
                  <a:cubicBezTo>
                    <a:pt x="79" y="15"/>
                    <a:pt x="90" y="0"/>
                    <a:pt x="111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33" y="0"/>
                    <a:pt x="144" y="15"/>
                    <a:pt x="153" y="27"/>
                  </a:cubicBezTo>
                  <a:cubicBezTo>
                    <a:pt x="153" y="27"/>
                    <a:pt x="153" y="27"/>
                    <a:pt x="153" y="27"/>
                  </a:cubicBezTo>
                  <a:cubicBezTo>
                    <a:pt x="163" y="39"/>
                    <a:pt x="170" y="48"/>
                    <a:pt x="184" y="48"/>
                  </a:cubicBezTo>
                  <a:cubicBezTo>
                    <a:pt x="184" y="48"/>
                    <a:pt x="184" y="48"/>
                    <a:pt x="184" y="48"/>
                  </a:cubicBezTo>
                  <a:cubicBezTo>
                    <a:pt x="199" y="48"/>
                    <a:pt x="206" y="39"/>
                    <a:pt x="215" y="27"/>
                  </a:cubicBezTo>
                  <a:cubicBezTo>
                    <a:pt x="215" y="27"/>
                    <a:pt x="215" y="27"/>
                    <a:pt x="215" y="27"/>
                  </a:cubicBezTo>
                  <a:cubicBezTo>
                    <a:pt x="224" y="15"/>
                    <a:pt x="235" y="0"/>
                    <a:pt x="257" y="0"/>
                  </a:cubicBezTo>
                  <a:cubicBezTo>
                    <a:pt x="257" y="0"/>
                    <a:pt x="257" y="0"/>
                    <a:pt x="257" y="0"/>
                  </a:cubicBezTo>
                  <a:cubicBezTo>
                    <a:pt x="278" y="0"/>
                    <a:pt x="290" y="15"/>
                    <a:pt x="299" y="27"/>
                  </a:cubicBezTo>
                  <a:cubicBezTo>
                    <a:pt x="299" y="27"/>
                    <a:pt x="299" y="27"/>
                    <a:pt x="299" y="27"/>
                  </a:cubicBezTo>
                  <a:cubicBezTo>
                    <a:pt x="308" y="39"/>
                    <a:pt x="315" y="48"/>
                    <a:pt x="329" y="48"/>
                  </a:cubicBezTo>
                  <a:cubicBezTo>
                    <a:pt x="329" y="48"/>
                    <a:pt x="329" y="48"/>
                    <a:pt x="329" y="48"/>
                  </a:cubicBezTo>
                  <a:cubicBezTo>
                    <a:pt x="344" y="48"/>
                    <a:pt x="351" y="39"/>
                    <a:pt x="360" y="27"/>
                  </a:cubicBezTo>
                  <a:cubicBezTo>
                    <a:pt x="360" y="27"/>
                    <a:pt x="360" y="27"/>
                    <a:pt x="360" y="27"/>
                  </a:cubicBezTo>
                  <a:cubicBezTo>
                    <a:pt x="369" y="15"/>
                    <a:pt x="380" y="0"/>
                    <a:pt x="402" y="0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416" y="0"/>
                    <a:pt x="427" y="9"/>
                    <a:pt x="435" y="17"/>
                  </a:cubicBezTo>
                  <a:cubicBezTo>
                    <a:pt x="435" y="17"/>
                    <a:pt x="435" y="17"/>
                    <a:pt x="435" y="17"/>
                  </a:cubicBezTo>
                  <a:cubicBezTo>
                    <a:pt x="440" y="22"/>
                    <a:pt x="443" y="26"/>
                    <a:pt x="446" y="29"/>
                  </a:cubicBezTo>
                  <a:cubicBezTo>
                    <a:pt x="446" y="29"/>
                    <a:pt x="446" y="29"/>
                    <a:pt x="446" y="29"/>
                  </a:cubicBezTo>
                  <a:cubicBezTo>
                    <a:pt x="477" y="29"/>
                    <a:pt x="636" y="29"/>
                    <a:pt x="650" y="29"/>
                  </a:cubicBezTo>
                  <a:cubicBezTo>
                    <a:pt x="650" y="29"/>
                    <a:pt x="650" y="29"/>
                    <a:pt x="650" y="29"/>
                  </a:cubicBezTo>
                  <a:cubicBezTo>
                    <a:pt x="650" y="43"/>
                    <a:pt x="650" y="43"/>
                    <a:pt x="650" y="43"/>
                  </a:cubicBezTo>
                  <a:cubicBezTo>
                    <a:pt x="635" y="43"/>
                    <a:pt x="442" y="43"/>
                    <a:pt x="442" y="43"/>
                  </a:cubicBezTo>
                  <a:cubicBezTo>
                    <a:pt x="442" y="43"/>
                    <a:pt x="442" y="43"/>
                    <a:pt x="442" y="43"/>
                  </a:cubicBezTo>
                  <a:cubicBezTo>
                    <a:pt x="438" y="43"/>
                    <a:pt x="438" y="43"/>
                    <a:pt x="438" y="43"/>
                  </a:cubicBezTo>
                  <a:cubicBezTo>
                    <a:pt x="436" y="40"/>
                    <a:pt x="436" y="40"/>
                    <a:pt x="436" y="40"/>
                  </a:cubicBezTo>
                  <a:cubicBezTo>
                    <a:pt x="436" y="40"/>
                    <a:pt x="435" y="38"/>
                    <a:pt x="433" y="36"/>
                  </a:cubicBezTo>
                  <a:cubicBezTo>
                    <a:pt x="433" y="36"/>
                    <a:pt x="433" y="36"/>
                    <a:pt x="433" y="36"/>
                  </a:cubicBezTo>
                  <a:cubicBezTo>
                    <a:pt x="431" y="33"/>
                    <a:pt x="428" y="30"/>
                    <a:pt x="425" y="26"/>
                  </a:cubicBezTo>
                  <a:cubicBezTo>
                    <a:pt x="425" y="26"/>
                    <a:pt x="425" y="26"/>
                    <a:pt x="425" y="26"/>
                  </a:cubicBezTo>
                  <a:cubicBezTo>
                    <a:pt x="418" y="19"/>
                    <a:pt x="409" y="13"/>
                    <a:pt x="402" y="14"/>
                  </a:cubicBezTo>
                  <a:cubicBezTo>
                    <a:pt x="402" y="14"/>
                    <a:pt x="402" y="14"/>
                    <a:pt x="402" y="14"/>
                  </a:cubicBezTo>
                  <a:cubicBezTo>
                    <a:pt x="387" y="14"/>
                    <a:pt x="381" y="23"/>
                    <a:pt x="371" y="35"/>
                  </a:cubicBezTo>
                  <a:cubicBezTo>
                    <a:pt x="371" y="35"/>
                    <a:pt x="371" y="35"/>
                    <a:pt x="371" y="35"/>
                  </a:cubicBezTo>
                  <a:cubicBezTo>
                    <a:pt x="362" y="47"/>
                    <a:pt x="351" y="62"/>
                    <a:pt x="329" y="62"/>
                  </a:cubicBezTo>
                  <a:cubicBezTo>
                    <a:pt x="329" y="62"/>
                    <a:pt x="329" y="62"/>
                    <a:pt x="329" y="62"/>
                  </a:cubicBezTo>
                  <a:cubicBezTo>
                    <a:pt x="308" y="62"/>
                    <a:pt x="296" y="47"/>
                    <a:pt x="288" y="35"/>
                  </a:cubicBezTo>
                  <a:cubicBezTo>
                    <a:pt x="288" y="35"/>
                    <a:pt x="288" y="35"/>
                    <a:pt x="288" y="35"/>
                  </a:cubicBezTo>
                  <a:cubicBezTo>
                    <a:pt x="278" y="23"/>
                    <a:pt x="271" y="14"/>
                    <a:pt x="257" y="14"/>
                  </a:cubicBezTo>
                  <a:cubicBezTo>
                    <a:pt x="257" y="14"/>
                    <a:pt x="257" y="14"/>
                    <a:pt x="257" y="14"/>
                  </a:cubicBezTo>
                  <a:cubicBezTo>
                    <a:pt x="242" y="14"/>
                    <a:pt x="235" y="23"/>
                    <a:pt x="226" y="35"/>
                  </a:cubicBezTo>
                  <a:cubicBezTo>
                    <a:pt x="226" y="35"/>
                    <a:pt x="226" y="35"/>
                    <a:pt x="226" y="35"/>
                  </a:cubicBezTo>
                  <a:cubicBezTo>
                    <a:pt x="217" y="47"/>
                    <a:pt x="206" y="62"/>
                    <a:pt x="184" y="62"/>
                  </a:cubicBezTo>
                  <a:cubicBezTo>
                    <a:pt x="184" y="62"/>
                    <a:pt x="184" y="62"/>
                    <a:pt x="184" y="62"/>
                  </a:cubicBezTo>
                  <a:cubicBezTo>
                    <a:pt x="162" y="62"/>
                    <a:pt x="151" y="47"/>
                    <a:pt x="142" y="35"/>
                  </a:cubicBezTo>
                  <a:cubicBezTo>
                    <a:pt x="142" y="35"/>
                    <a:pt x="142" y="35"/>
                    <a:pt x="142" y="35"/>
                  </a:cubicBezTo>
                  <a:cubicBezTo>
                    <a:pt x="133" y="23"/>
                    <a:pt x="126" y="14"/>
                    <a:pt x="111" y="14"/>
                  </a:cubicBezTo>
                  <a:cubicBezTo>
                    <a:pt x="111" y="14"/>
                    <a:pt x="111" y="14"/>
                    <a:pt x="111" y="14"/>
                  </a:cubicBezTo>
                  <a:cubicBezTo>
                    <a:pt x="97" y="14"/>
                    <a:pt x="90" y="23"/>
                    <a:pt x="81" y="35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72" y="47"/>
                    <a:pt x="61" y="62"/>
                    <a:pt x="39" y="62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20" y="62"/>
                    <a:pt x="8" y="50"/>
                    <a:pt x="0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4" name="组合 34"/>
          <p:cNvGrpSpPr/>
          <p:nvPr/>
        </p:nvGrpSpPr>
        <p:grpSpPr>
          <a:xfrm>
            <a:off x="6661377" y="3457722"/>
            <a:ext cx="1535113" cy="231775"/>
            <a:chOff x="5072063" y="2725738"/>
            <a:chExt cx="1535113" cy="231775"/>
          </a:xfrm>
          <a:solidFill>
            <a:schemeClr val="bg1"/>
          </a:solidFill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5072063" y="2725738"/>
              <a:ext cx="231775" cy="2317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" name="Freeform 15"/>
            <p:cNvSpPr/>
            <p:nvPr/>
          </p:nvSpPr>
          <p:spPr bwMode="auto">
            <a:xfrm>
              <a:off x="5278438" y="2773363"/>
              <a:ext cx="1328738" cy="127000"/>
            </a:xfrm>
            <a:custGeom>
              <a:avLst/>
              <a:gdLst>
                <a:gd name="T0" fmla="*/ 0 w 650"/>
                <a:gd name="T1" fmla="*/ 39 h 62"/>
                <a:gd name="T2" fmla="*/ 38 w 650"/>
                <a:gd name="T3" fmla="*/ 48 h 62"/>
                <a:gd name="T4" fmla="*/ 69 w 650"/>
                <a:gd name="T5" fmla="*/ 27 h 62"/>
                <a:gd name="T6" fmla="*/ 111 w 650"/>
                <a:gd name="T7" fmla="*/ 0 h 62"/>
                <a:gd name="T8" fmla="*/ 153 w 650"/>
                <a:gd name="T9" fmla="*/ 27 h 62"/>
                <a:gd name="T10" fmla="*/ 183 w 650"/>
                <a:gd name="T11" fmla="*/ 48 h 62"/>
                <a:gd name="T12" fmla="*/ 214 w 650"/>
                <a:gd name="T13" fmla="*/ 27 h 62"/>
                <a:gd name="T14" fmla="*/ 256 w 650"/>
                <a:gd name="T15" fmla="*/ 0 h 62"/>
                <a:gd name="T16" fmla="*/ 298 w 650"/>
                <a:gd name="T17" fmla="*/ 27 h 62"/>
                <a:gd name="T18" fmla="*/ 329 w 650"/>
                <a:gd name="T19" fmla="*/ 48 h 62"/>
                <a:gd name="T20" fmla="*/ 360 w 650"/>
                <a:gd name="T21" fmla="*/ 27 h 62"/>
                <a:gd name="T22" fmla="*/ 401 w 650"/>
                <a:gd name="T23" fmla="*/ 0 h 62"/>
                <a:gd name="T24" fmla="*/ 434 w 650"/>
                <a:gd name="T25" fmla="*/ 17 h 62"/>
                <a:gd name="T26" fmla="*/ 445 w 650"/>
                <a:gd name="T27" fmla="*/ 29 h 62"/>
                <a:gd name="T28" fmla="*/ 650 w 650"/>
                <a:gd name="T29" fmla="*/ 29 h 62"/>
                <a:gd name="T30" fmla="*/ 650 w 650"/>
                <a:gd name="T31" fmla="*/ 43 h 62"/>
                <a:gd name="T32" fmla="*/ 441 w 650"/>
                <a:gd name="T33" fmla="*/ 43 h 62"/>
                <a:gd name="T34" fmla="*/ 436 w 650"/>
                <a:gd name="T35" fmla="*/ 40 h 62"/>
                <a:gd name="T36" fmla="*/ 433 w 650"/>
                <a:gd name="T37" fmla="*/ 36 h 62"/>
                <a:gd name="T38" fmla="*/ 424 w 650"/>
                <a:gd name="T39" fmla="*/ 26 h 62"/>
                <a:gd name="T40" fmla="*/ 401 w 650"/>
                <a:gd name="T41" fmla="*/ 14 h 62"/>
                <a:gd name="T42" fmla="*/ 370 w 650"/>
                <a:gd name="T43" fmla="*/ 35 h 62"/>
                <a:gd name="T44" fmla="*/ 329 w 650"/>
                <a:gd name="T45" fmla="*/ 62 h 62"/>
                <a:gd name="T46" fmla="*/ 287 w 650"/>
                <a:gd name="T47" fmla="*/ 35 h 62"/>
                <a:gd name="T48" fmla="*/ 256 w 650"/>
                <a:gd name="T49" fmla="*/ 14 h 62"/>
                <a:gd name="T50" fmla="*/ 225 w 650"/>
                <a:gd name="T51" fmla="*/ 35 h 62"/>
                <a:gd name="T52" fmla="*/ 183 w 650"/>
                <a:gd name="T53" fmla="*/ 62 h 62"/>
                <a:gd name="T54" fmla="*/ 142 w 650"/>
                <a:gd name="T55" fmla="*/ 35 h 62"/>
                <a:gd name="T56" fmla="*/ 111 w 650"/>
                <a:gd name="T57" fmla="*/ 14 h 62"/>
                <a:gd name="T58" fmla="*/ 80 w 650"/>
                <a:gd name="T59" fmla="*/ 35 h 62"/>
                <a:gd name="T60" fmla="*/ 38 w 650"/>
                <a:gd name="T61" fmla="*/ 62 h 62"/>
                <a:gd name="T62" fmla="*/ 38 w 650"/>
                <a:gd name="T6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0" h="62">
                  <a:moveTo>
                    <a:pt x="0" y="39"/>
                  </a:moveTo>
                  <a:cubicBezTo>
                    <a:pt x="0" y="39"/>
                    <a:pt x="0" y="39"/>
                    <a:pt x="0" y="39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9" y="41"/>
                    <a:pt x="25" y="48"/>
                    <a:pt x="38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53" y="48"/>
                    <a:pt x="60" y="39"/>
                    <a:pt x="69" y="27"/>
                  </a:cubicBezTo>
                  <a:cubicBezTo>
                    <a:pt x="69" y="27"/>
                    <a:pt x="69" y="27"/>
                    <a:pt x="69" y="27"/>
                  </a:cubicBezTo>
                  <a:cubicBezTo>
                    <a:pt x="78" y="15"/>
                    <a:pt x="89" y="0"/>
                    <a:pt x="111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33" y="0"/>
                    <a:pt x="144" y="15"/>
                    <a:pt x="153" y="27"/>
                  </a:cubicBezTo>
                  <a:cubicBezTo>
                    <a:pt x="153" y="27"/>
                    <a:pt x="153" y="27"/>
                    <a:pt x="153" y="27"/>
                  </a:cubicBezTo>
                  <a:cubicBezTo>
                    <a:pt x="162" y="39"/>
                    <a:pt x="169" y="48"/>
                    <a:pt x="183" y="48"/>
                  </a:cubicBezTo>
                  <a:cubicBezTo>
                    <a:pt x="183" y="48"/>
                    <a:pt x="183" y="48"/>
                    <a:pt x="183" y="48"/>
                  </a:cubicBezTo>
                  <a:cubicBezTo>
                    <a:pt x="198" y="48"/>
                    <a:pt x="205" y="39"/>
                    <a:pt x="214" y="27"/>
                  </a:cubicBezTo>
                  <a:cubicBezTo>
                    <a:pt x="214" y="27"/>
                    <a:pt x="214" y="27"/>
                    <a:pt x="214" y="27"/>
                  </a:cubicBezTo>
                  <a:cubicBezTo>
                    <a:pt x="223" y="15"/>
                    <a:pt x="234" y="0"/>
                    <a:pt x="256" y="0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8" y="0"/>
                    <a:pt x="289" y="15"/>
                    <a:pt x="298" y="27"/>
                  </a:cubicBezTo>
                  <a:cubicBezTo>
                    <a:pt x="298" y="27"/>
                    <a:pt x="298" y="27"/>
                    <a:pt x="298" y="27"/>
                  </a:cubicBezTo>
                  <a:cubicBezTo>
                    <a:pt x="307" y="39"/>
                    <a:pt x="314" y="48"/>
                    <a:pt x="329" y="48"/>
                  </a:cubicBezTo>
                  <a:cubicBezTo>
                    <a:pt x="329" y="48"/>
                    <a:pt x="329" y="48"/>
                    <a:pt x="329" y="48"/>
                  </a:cubicBezTo>
                  <a:cubicBezTo>
                    <a:pt x="343" y="48"/>
                    <a:pt x="350" y="39"/>
                    <a:pt x="360" y="27"/>
                  </a:cubicBezTo>
                  <a:cubicBezTo>
                    <a:pt x="360" y="27"/>
                    <a:pt x="360" y="27"/>
                    <a:pt x="360" y="27"/>
                  </a:cubicBezTo>
                  <a:cubicBezTo>
                    <a:pt x="368" y="15"/>
                    <a:pt x="380" y="0"/>
                    <a:pt x="401" y="0"/>
                  </a:cubicBezTo>
                  <a:cubicBezTo>
                    <a:pt x="401" y="0"/>
                    <a:pt x="401" y="0"/>
                    <a:pt x="401" y="0"/>
                  </a:cubicBezTo>
                  <a:cubicBezTo>
                    <a:pt x="415" y="0"/>
                    <a:pt x="426" y="9"/>
                    <a:pt x="434" y="17"/>
                  </a:cubicBezTo>
                  <a:cubicBezTo>
                    <a:pt x="434" y="17"/>
                    <a:pt x="434" y="17"/>
                    <a:pt x="434" y="17"/>
                  </a:cubicBezTo>
                  <a:cubicBezTo>
                    <a:pt x="439" y="22"/>
                    <a:pt x="443" y="26"/>
                    <a:pt x="445" y="29"/>
                  </a:cubicBezTo>
                  <a:cubicBezTo>
                    <a:pt x="445" y="29"/>
                    <a:pt x="445" y="29"/>
                    <a:pt x="445" y="29"/>
                  </a:cubicBezTo>
                  <a:cubicBezTo>
                    <a:pt x="476" y="29"/>
                    <a:pt x="635" y="29"/>
                    <a:pt x="650" y="29"/>
                  </a:cubicBezTo>
                  <a:cubicBezTo>
                    <a:pt x="650" y="29"/>
                    <a:pt x="650" y="29"/>
                    <a:pt x="650" y="29"/>
                  </a:cubicBezTo>
                  <a:cubicBezTo>
                    <a:pt x="650" y="43"/>
                    <a:pt x="650" y="43"/>
                    <a:pt x="650" y="43"/>
                  </a:cubicBezTo>
                  <a:cubicBezTo>
                    <a:pt x="634" y="43"/>
                    <a:pt x="442" y="43"/>
                    <a:pt x="441" y="43"/>
                  </a:cubicBezTo>
                  <a:cubicBezTo>
                    <a:pt x="441" y="43"/>
                    <a:pt x="441" y="43"/>
                    <a:pt x="441" y="43"/>
                  </a:cubicBezTo>
                  <a:cubicBezTo>
                    <a:pt x="438" y="43"/>
                    <a:pt x="438" y="43"/>
                    <a:pt x="438" y="43"/>
                  </a:cubicBezTo>
                  <a:cubicBezTo>
                    <a:pt x="436" y="40"/>
                    <a:pt x="436" y="40"/>
                    <a:pt x="436" y="40"/>
                  </a:cubicBezTo>
                  <a:cubicBezTo>
                    <a:pt x="436" y="40"/>
                    <a:pt x="435" y="38"/>
                    <a:pt x="433" y="36"/>
                  </a:cubicBezTo>
                  <a:cubicBezTo>
                    <a:pt x="433" y="36"/>
                    <a:pt x="433" y="36"/>
                    <a:pt x="433" y="36"/>
                  </a:cubicBezTo>
                  <a:cubicBezTo>
                    <a:pt x="431" y="33"/>
                    <a:pt x="428" y="30"/>
                    <a:pt x="424" y="26"/>
                  </a:cubicBezTo>
                  <a:cubicBezTo>
                    <a:pt x="424" y="26"/>
                    <a:pt x="424" y="26"/>
                    <a:pt x="424" y="26"/>
                  </a:cubicBezTo>
                  <a:cubicBezTo>
                    <a:pt x="418" y="19"/>
                    <a:pt x="408" y="13"/>
                    <a:pt x="401" y="14"/>
                  </a:cubicBezTo>
                  <a:cubicBezTo>
                    <a:pt x="401" y="14"/>
                    <a:pt x="401" y="14"/>
                    <a:pt x="401" y="14"/>
                  </a:cubicBezTo>
                  <a:cubicBezTo>
                    <a:pt x="387" y="14"/>
                    <a:pt x="380" y="23"/>
                    <a:pt x="370" y="35"/>
                  </a:cubicBezTo>
                  <a:cubicBezTo>
                    <a:pt x="370" y="35"/>
                    <a:pt x="370" y="35"/>
                    <a:pt x="370" y="35"/>
                  </a:cubicBezTo>
                  <a:cubicBezTo>
                    <a:pt x="362" y="47"/>
                    <a:pt x="350" y="62"/>
                    <a:pt x="329" y="62"/>
                  </a:cubicBezTo>
                  <a:cubicBezTo>
                    <a:pt x="329" y="62"/>
                    <a:pt x="329" y="62"/>
                    <a:pt x="329" y="62"/>
                  </a:cubicBezTo>
                  <a:cubicBezTo>
                    <a:pt x="307" y="62"/>
                    <a:pt x="296" y="47"/>
                    <a:pt x="287" y="35"/>
                  </a:cubicBezTo>
                  <a:cubicBezTo>
                    <a:pt x="287" y="35"/>
                    <a:pt x="287" y="35"/>
                    <a:pt x="287" y="35"/>
                  </a:cubicBezTo>
                  <a:cubicBezTo>
                    <a:pt x="278" y="23"/>
                    <a:pt x="271" y="14"/>
                    <a:pt x="256" y="14"/>
                  </a:cubicBezTo>
                  <a:cubicBezTo>
                    <a:pt x="256" y="14"/>
                    <a:pt x="256" y="14"/>
                    <a:pt x="256" y="14"/>
                  </a:cubicBezTo>
                  <a:cubicBezTo>
                    <a:pt x="241" y="14"/>
                    <a:pt x="235" y="23"/>
                    <a:pt x="225" y="35"/>
                  </a:cubicBezTo>
                  <a:cubicBezTo>
                    <a:pt x="225" y="35"/>
                    <a:pt x="225" y="35"/>
                    <a:pt x="225" y="35"/>
                  </a:cubicBezTo>
                  <a:cubicBezTo>
                    <a:pt x="216" y="47"/>
                    <a:pt x="205" y="62"/>
                    <a:pt x="183" y="62"/>
                  </a:cubicBezTo>
                  <a:cubicBezTo>
                    <a:pt x="183" y="62"/>
                    <a:pt x="183" y="62"/>
                    <a:pt x="183" y="62"/>
                  </a:cubicBezTo>
                  <a:cubicBezTo>
                    <a:pt x="162" y="62"/>
                    <a:pt x="150" y="47"/>
                    <a:pt x="142" y="35"/>
                  </a:cubicBezTo>
                  <a:cubicBezTo>
                    <a:pt x="142" y="35"/>
                    <a:pt x="142" y="35"/>
                    <a:pt x="142" y="35"/>
                  </a:cubicBezTo>
                  <a:cubicBezTo>
                    <a:pt x="132" y="23"/>
                    <a:pt x="125" y="14"/>
                    <a:pt x="111" y="14"/>
                  </a:cubicBezTo>
                  <a:cubicBezTo>
                    <a:pt x="111" y="14"/>
                    <a:pt x="111" y="14"/>
                    <a:pt x="111" y="14"/>
                  </a:cubicBezTo>
                  <a:cubicBezTo>
                    <a:pt x="96" y="14"/>
                    <a:pt x="89" y="23"/>
                    <a:pt x="80" y="35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71" y="47"/>
                    <a:pt x="60" y="62"/>
                    <a:pt x="38" y="62"/>
                  </a:cubicBezTo>
                  <a:cubicBezTo>
                    <a:pt x="38" y="62"/>
                    <a:pt x="38" y="62"/>
                    <a:pt x="38" y="62"/>
                  </a:cubicBezTo>
                  <a:cubicBezTo>
                    <a:pt x="38" y="62"/>
                    <a:pt x="38" y="62"/>
                    <a:pt x="38" y="62"/>
                  </a:cubicBezTo>
                  <a:cubicBezTo>
                    <a:pt x="38" y="62"/>
                    <a:pt x="38" y="62"/>
                    <a:pt x="38" y="62"/>
                  </a:cubicBezTo>
                  <a:cubicBezTo>
                    <a:pt x="19" y="62"/>
                    <a:pt x="8" y="50"/>
                    <a:pt x="0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7" name="组合 36"/>
          <p:cNvGrpSpPr/>
          <p:nvPr/>
        </p:nvGrpSpPr>
        <p:grpSpPr>
          <a:xfrm>
            <a:off x="5345339" y="3830784"/>
            <a:ext cx="1412876" cy="211138"/>
            <a:chOff x="3756025" y="3098800"/>
            <a:chExt cx="1412876" cy="211138"/>
          </a:xfrm>
          <a:solidFill>
            <a:schemeClr val="bg1"/>
          </a:solidFill>
        </p:grpSpPr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3756025" y="3098800"/>
              <a:ext cx="211138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9" name="Freeform 17"/>
            <p:cNvSpPr/>
            <p:nvPr/>
          </p:nvSpPr>
          <p:spPr bwMode="auto">
            <a:xfrm>
              <a:off x="3944938" y="3141663"/>
              <a:ext cx="1223963" cy="115888"/>
            </a:xfrm>
            <a:custGeom>
              <a:avLst/>
              <a:gdLst>
                <a:gd name="T0" fmla="*/ 0 w 599"/>
                <a:gd name="T1" fmla="*/ 36 h 57"/>
                <a:gd name="T2" fmla="*/ 36 w 599"/>
                <a:gd name="T3" fmla="*/ 44 h 57"/>
                <a:gd name="T4" fmla="*/ 64 w 599"/>
                <a:gd name="T5" fmla="*/ 24 h 57"/>
                <a:gd name="T6" fmla="*/ 103 w 599"/>
                <a:gd name="T7" fmla="*/ 0 h 57"/>
                <a:gd name="T8" fmla="*/ 141 w 599"/>
                <a:gd name="T9" fmla="*/ 24 h 57"/>
                <a:gd name="T10" fmla="*/ 170 w 599"/>
                <a:gd name="T11" fmla="*/ 44 h 57"/>
                <a:gd name="T12" fmla="*/ 198 w 599"/>
                <a:gd name="T13" fmla="*/ 24 h 57"/>
                <a:gd name="T14" fmla="*/ 237 w 599"/>
                <a:gd name="T15" fmla="*/ 0 h 57"/>
                <a:gd name="T16" fmla="*/ 275 w 599"/>
                <a:gd name="T17" fmla="*/ 24 h 57"/>
                <a:gd name="T18" fmla="*/ 303 w 599"/>
                <a:gd name="T19" fmla="*/ 44 h 57"/>
                <a:gd name="T20" fmla="*/ 332 w 599"/>
                <a:gd name="T21" fmla="*/ 24 h 57"/>
                <a:gd name="T22" fmla="*/ 370 w 599"/>
                <a:gd name="T23" fmla="*/ 0 h 57"/>
                <a:gd name="T24" fmla="*/ 400 w 599"/>
                <a:gd name="T25" fmla="*/ 15 h 57"/>
                <a:gd name="T26" fmla="*/ 411 w 599"/>
                <a:gd name="T27" fmla="*/ 27 h 57"/>
                <a:gd name="T28" fmla="*/ 599 w 599"/>
                <a:gd name="T29" fmla="*/ 27 h 57"/>
                <a:gd name="T30" fmla="*/ 599 w 599"/>
                <a:gd name="T31" fmla="*/ 39 h 57"/>
                <a:gd name="T32" fmla="*/ 407 w 599"/>
                <a:gd name="T33" fmla="*/ 39 h 57"/>
                <a:gd name="T34" fmla="*/ 402 w 599"/>
                <a:gd name="T35" fmla="*/ 37 h 57"/>
                <a:gd name="T36" fmla="*/ 399 w 599"/>
                <a:gd name="T37" fmla="*/ 33 h 57"/>
                <a:gd name="T38" fmla="*/ 392 w 599"/>
                <a:gd name="T39" fmla="*/ 24 h 57"/>
                <a:gd name="T40" fmla="*/ 370 w 599"/>
                <a:gd name="T41" fmla="*/ 12 h 57"/>
                <a:gd name="T42" fmla="*/ 342 w 599"/>
                <a:gd name="T43" fmla="*/ 32 h 57"/>
                <a:gd name="T44" fmla="*/ 303 w 599"/>
                <a:gd name="T45" fmla="*/ 57 h 57"/>
                <a:gd name="T46" fmla="*/ 265 w 599"/>
                <a:gd name="T47" fmla="*/ 32 h 57"/>
                <a:gd name="T48" fmla="*/ 237 w 599"/>
                <a:gd name="T49" fmla="*/ 12 h 57"/>
                <a:gd name="T50" fmla="*/ 208 w 599"/>
                <a:gd name="T51" fmla="*/ 32 h 57"/>
                <a:gd name="T52" fmla="*/ 170 w 599"/>
                <a:gd name="T53" fmla="*/ 57 h 57"/>
                <a:gd name="T54" fmla="*/ 131 w 599"/>
                <a:gd name="T55" fmla="*/ 32 h 57"/>
                <a:gd name="T56" fmla="*/ 103 w 599"/>
                <a:gd name="T57" fmla="*/ 12 h 57"/>
                <a:gd name="T58" fmla="*/ 74 w 599"/>
                <a:gd name="T59" fmla="*/ 32 h 57"/>
                <a:gd name="T60" fmla="*/ 36 w 599"/>
                <a:gd name="T61" fmla="*/ 57 h 57"/>
                <a:gd name="T62" fmla="*/ 36 w 599"/>
                <a:gd name="T6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99" h="57">
                  <a:moveTo>
                    <a:pt x="0" y="36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8" y="38"/>
                    <a:pt x="24" y="44"/>
                    <a:pt x="36" y="44"/>
                  </a:cubicBezTo>
                  <a:cubicBezTo>
                    <a:pt x="36" y="44"/>
                    <a:pt x="36" y="44"/>
                    <a:pt x="36" y="44"/>
                  </a:cubicBezTo>
                  <a:cubicBezTo>
                    <a:pt x="49" y="44"/>
                    <a:pt x="56" y="36"/>
                    <a:pt x="64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72" y="14"/>
                    <a:pt x="83" y="0"/>
                    <a:pt x="103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23" y="0"/>
                    <a:pt x="133" y="14"/>
                    <a:pt x="141" y="24"/>
                  </a:cubicBezTo>
                  <a:cubicBezTo>
                    <a:pt x="141" y="24"/>
                    <a:pt x="141" y="24"/>
                    <a:pt x="141" y="24"/>
                  </a:cubicBezTo>
                  <a:cubicBezTo>
                    <a:pt x="150" y="36"/>
                    <a:pt x="156" y="44"/>
                    <a:pt x="170" y="44"/>
                  </a:cubicBezTo>
                  <a:cubicBezTo>
                    <a:pt x="170" y="44"/>
                    <a:pt x="170" y="44"/>
                    <a:pt x="170" y="44"/>
                  </a:cubicBezTo>
                  <a:cubicBezTo>
                    <a:pt x="183" y="44"/>
                    <a:pt x="189" y="36"/>
                    <a:pt x="198" y="24"/>
                  </a:cubicBezTo>
                  <a:cubicBezTo>
                    <a:pt x="198" y="24"/>
                    <a:pt x="198" y="24"/>
                    <a:pt x="198" y="24"/>
                  </a:cubicBezTo>
                  <a:cubicBezTo>
                    <a:pt x="206" y="14"/>
                    <a:pt x="217" y="0"/>
                    <a:pt x="237" y="0"/>
                  </a:cubicBezTo>
                  <a:cubicBezTo>
                    <a:pt x="237" y="0"/>
                    <a:pt x="237" y="0"/>
                    <a:pt x="237" y="0"/>
                  </a:cubicBezTo>
                  <a:cubicBezTo>
                    <a:pt x="257" y="0"/>
                    <a:pt x="267" y="14"/>
                    <a:pt x="275" y="24"/>
                  </a:cubicBezTo>
                  <a:cubicBezTo>
                    <a:pt x="275" y="24"/>
                    <a:pt x="275" y="24"/>
                    <a:pt x="275" y="24"/>
                  </a:cubicBezTo>
                  <a:cubicBezTo>
                    <a:pt x="284" y="36"/>
                    <a:pt x="290" y="44"/>
                    <a:pt x="303" y="44"/>
                  </a:cubicBezTo>
                  <a:cubicBezTo>
                    <a:pt x="303" y="44"/>
                    <a:pt x="303" y="44"/>
                    <a:pt x="303" y="44"/>
                  </a:cubicBezTo>
                  <a:cubicBezTo>
                    <a:pt x="317" y="44"/>
                    <a:pt x="323" y="36"/>
                    <a:pt x="332" y="24"/>
                  </a:cubicBezTo>
                  <a:cubicBezTo>
                    <a:pt x="332" y="24"/>
                    <a:pt x="332" y="24"/>
                    <a:pt x="332" y="24"/>
                  </a:cubicBezTo>
                  <a:cubicBezTo>
                    <a:pt x="340" y="14"/>
                    <a:pt x="350" y="0"/>
                    <a:pt x="370" y="0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83" y="0"/>
                    <a:pt x="393" y="8"/>
                    <a:pt x="400" y="15"/>
                  </a:cubicBezTo>
                  <a:cubicBezTo>
                    <a:pt x="400" y="15"/>
                    <a:pt x="400" y="15"/>
                    <a:pt x="400" y="15"/>
                  </a:cubicBezTo>
                  <a:cubicBezTo>
                    <a:pt x="405" y="20"/>
                    <a:pt x="408" y="24"/>
                    <a:pt x="411" y="27"/>
                  </a:cubicBezTo>
                  <a:cubicBezTo>
                    <a:pt x="411" y="27"/>
                    <a:pt x="411" y="27"/>
                    <a:pt x="411" y="27"/>
                  </a:cubicBezTo>
                  <a:cubicBezTo>
                    <a:pt x="439" y="27"/>
                    <a:pt x="586" y="27"/>
                    <a:pt x="599" y="27"/>
                  </a:cubicBezTo>
                  <a:cubicBezTo>
                    <a:pt x="599" y="27"/>
                    <a:pt x="599" y="27"/>
                    <a:pt x="599" y="27"/>
                  </a:cubicBezTo>
                  <a:cubicBezTo>
                    <a:pt x="599" y="39"/>
                    <a:pt x="599" y="39"/>
                    <a:pt x="599" y="39"/>
                  </a:cubicBezTo>
                  <a:cubicBezTo>
                    <a:pt x="585" y="39"/>
                    <a:pt x="408" y="39"/>
                    <a:pt x="407" y="39"/>
                  </a:cubicBezTo>
                  <a:cubicBezTo>
                    <a:pt x="407" y="39"/>
                    <a:pt x="407" y="39"/>
                    <a:pt x="407" y="39"/>
                  </a:cubicBezTo>
                  <a:cubicBezTo>
                    <a:pt x="404" y="39"/>
                    <a:pt x="404" y="39"/>
                    <a:pt x="404" y="39"/>
                  </a:cubicBezTo>
                  <a:cubicBezTo>
                    <a:pt x="402" y="37"/>
                    <a:pt x="402" y="37"/>
                    <a:pt x="402" y="37"/>
                  </a:cubicBezTo>
                  <a:cubicBezTo>
                    <a:pt x="402" y="37"/>
                    <a:pt x="401" y="35"/>
                    <a:pt x="399" y="33"/>
                  </a:cubicBezTo>
                  <a:cubicBezTo>
                    <a:pt x="399" y="33"/>
                    <a:pt x="399" y="33"/>
                    <a:pt x="399" y="33"/>
                  </a:cubicBezTo>
                  <a:cubicBezTo>
                    <a:pt x="397" y="30"/>
                    <a:pt x="395" y="27"/>
                    <a:pt x="392" y="24"/>
                  </a:cubicBezTo>
                  <a:cubicBezTo>
                    <a:pt x="392" y="24"/>
                    <a:pt x="392" y="24"/>
                    <a:pt x="392" y="24"/>
                  </a:cubicBezTo>
                  <a:cubicBezTo>
                    <a:pt x="385" y="18"/>
                    <a:pt x="377" y="12"/>
                    <a:pt x="370" y="12"/>
                  </a:cubicBezTo>
                  <a:cubicBezTo>
                    <a:pt x="370" y="12"/>
                    <a:pt x="370" y="12"/>
                    <a:pt x="370" y="12"/>
                  </a:cubicBezTo>
                  <a:cubicBezTo>
                    <a:pt x="357" y="12"/>
                    <a:pt x="351" y="21"/>
                    <a:pt x="342" y="32"/>
                  </a:cubicBezTo>
                  <a:cubicBezTo>
                    <a:pt x="342" y="32"/>
                    <a:pt x="342" y="32"/>
                    <a:pt x="342" y="32"/>
                  </a:cubicBezTo>
                  <a:cubicBezTo>
                    <a:pt x="334" y="43"/>
                    <a:pt x="323" y="57"/>
                    <a:pt x="303" y="57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283" y="57"/>
                    <a:pt x="273" y="43"/>
                    <a:pt x="265" y="32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56" y="21"/>
                    <a:pt x="250" y="12"/>
                    <a:pt x="237" y="12"/>
                  </a:cubicBezTo>
                  <a:cubicBezTo>
                    <a:pt x="237" y="12"/>
                    <a:pt x="237" y="12"/>
                    <a:pt x="237" y="12"/>
                  </a:cubicBezTo>
                  <a:cubicBezTo>
                    <a:pt x="223" y="12"/>
                    <a:pt x="217" y="21"/>
                    <a:pt x="208" y="32"/>
                  </a:cubicBezTo>
                  <a:cubicBezTo>
                    <a:pt x="208" y="32"/>
                    <a:pt x="208" y="32"/>
                    <a:pt x="208" y="32"/>
                  </a:cubicBezTo>
                  <a:cubicBezTo>
                    <a:pt x="200" y="43"/>
                    <a:pt x="190" y="57"/>
                    <a:pt x="170" y="57"/>
                  </a:cubicBezTo>
                  <a:cubicBezTo>
                    <a:pt x="170" y="57"/>
                    <a:pt x="170" y="57"/>
                    <a:pt x="170" y="57"/>
                  </a:cubicBezTo>
                  <a:cubicBezTo>
                    <a:pt x="150" y="57"/>
                    <a:pt x="139" y="43"/>
                    <a:pt x="131" y="32"/>
                  </a:cubicBezTo>
                  <a:cubicBezTo>
                    <a:pt x="131" y="32"/>
                    <a:pt x="131" y="32"/>
                    <a:pt x="131" y="32"/>
                  </a:cubicBezTo>
                  <a:cubicBezTo>
                    <a:pt x="123" y="21"/>
                    <a:pt x="116" y="12"/>
                    <a:pt x="103" y="12"/>
                  </a:cubicBezTo>
                  <a:cubicBezTo>
                    <a:pt x="103" y="12"/>
                    <a:pt x="103" y="12"/>
                    <a:pt x="103" y="12"/>
                  </a:cubicBezTo>
                  <a:cubicBezTo>
                    <a:pt x="89" y="12"/>
                    <a:pt x="83" y="21"/>
                    <a:pt x="74" y="32"/>
                  </a:cubicBezTo>
                  <a:cubicBezTo>
                    <a:pt x="74" y="32"/>
                    <a:pt x="74" y="32"/>
                    <a:pt x="74" y="32"/>
                  </a:cubicBezTo>
                  <a:cubicBezTo>
                    <a:pt x="66" y="43"/>
                    <a:pt x="56" y="57"/>
                    <a:pt x="36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18" y="57"/>
                    <a:pt x="8" y="46"/>
                    <a:pt x="0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0" name="组合 38"/>
          <p:cNvGrpSpPr/>
          <p:nvPr/>
        </p:nvGrpSpPr>
        <p:grpSpPr>
          <a:xfrm>
            <a:off x="8413977" y="4172097"/>
            <a:ext cx="1411288" cy="212725"/>
            <a:chOff x="6824663" y="3440113"/>
            <a:chExt cx="1411288" cy="212725"/>
          </a:xfrm>
        </p:grpSpPr>
        <p:sp>
          <p:nvSpPr>
            <p:cNvPr id="21" name="Oval 18"/>
            <p:cNvSpPr>
              <a:spLocks noChangeArrowheads="1"/>
            </p:cNvSpPr>
            <p:nvPr/>
          </p:nvSpPr>
          <p:spPr bwMode="auto">
            <a:xfrm>
              <a:off x="6824663" y="3440113"/>
              <a:ext cx="209550" cy="21272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2" name="Freeform 19"/>
            <p:cNvSpPr/>
            <p:nvPr/>
          </p:nvSpPr>
          <p:spPr bwMode="auto">
            <a:xfrm>
              <a:off x="7011988" y="3482975"/>
              <a:ext cx="1223963" cy="117475"/>
            </a:xfrm>
            <a:custGeom>
              <a:avLst/>
              <a:gdLst>
                <a:gd name="T0" fmla="*/ 0 w 599"/>
                <a:gd name="T1" fmla="*/ 36 h 57"/>
                <a:gd name="T2" fmla="*/ 35 w 599"/>
                <a:gd name="T3" fmla="*/ 44 h 57"/>
                <a:gd name="T4" fmla="*/ 64 w 599"/>
                <a:gd name="T5" fmla="*/ 25 h 57"/>
                <a:gd name="T6" fmla="*/ 102 w 599"/>
                <a:gd name="T7" fmla="*/ 0 h 57"/>
                <a:gd name="T8" fmla="*/ 141 w 599"/>
                <a:gd name="T9" fmla="*/ 25 h 57"/>
                <a:gd name="T10" fmla="*/ 169 w 599"/>
                <a:gd name="T11" fmla="*/ 44 h 57"/>
                <a:gd name="T12" fmla="*/ 198 w 599"/>
                <a:gd name="T13" fmla="*/ 25 h 57"/>
                <a:gd name="T14" fmla="*/ 236 w 599"/>
                <a:gd name="T15" fmla="*/ 0 h 57"/>
                <a:gd name="T16" fmla="*/ 275 w 599"/>
                <a:gd name="T17" fmla="*/ 25 h 57"/>
                <a:gd name="T18" fmla="*/ 303 w 599"/>
                <a:gd name="T19" fmla="*/ 44 h 57"/>
                <a:gd name="T20" fmla="*/ 331 w 599"/>
                <a:gd name="T21" fmla="*/ 25 h 57"/>
                <a:gd name="T22" fmla="*/ 370 w 599"/>
                <a:gd name="T23" fmla="*/ 0 h 57"/>
                <a:gd name="T24" fmla="*/ 400 w 599"/>
                <a:gd name="T25" fmla="*/ 15 h 57"/>
                <a:gd name="T26" fmla="*/ 410 w 599"/>
                <a:gd name="T27" fmla="*/ 27 h 57"/>
                <a:gd name="T28" fmla="*/ 599 w 599"/>
                <a:gd name="T29" fmla="*/ 27 h 57"/>
                <a:gd name="T30" fmla="*/ 599 w 599"/>
                <a:gd name="T31" fmla="*/ 40 h 57"/>
                <a:gd name="T32" fmla="*/ 407 w 599"/>
                <a:gd name="T33" fmla="*/ 40 h 57"/>
                <a:gd name="T34" fmla="*/ 402 w 599"/>
                <a:gd name="T35" fmla="*/ 37 h 57"/>
                <a:gd name="T36" fmla="*/ 399 w 599"/>
                <a:gd name="T37" fmla="*/ 33 h 57"/>
                <a:gd name="T38" fmla="*/ 391 w 599"/>
                <a:gd name="T39" fmla="*/ 24 h 57"/>
                <a:gd name="T40" fmla="*/ 370 w 599"/>
                <a:gd name="T41" fmla="*/ 13 h 57"/>
                <a:gd name="T42" fmla="*/ 341 w 599"/>
                <a:gd name="T43" fmla="*/ 32 h 57"/>
                <a:gd name="T44" fmla="*/ 303 w 599"/>
                <a:gd name="T45" fmla="*/ 57 h 57"/>
                <a:gd name="T46" fmla="*/ 265 w 599"/>
                <a:gd name="T47" fmla="*/ 32 h 57"/>
                <a:gd name="T48" fmla="*/ 236 w 599"/>
                <a:gd name="T49" fmla="*/ 13 h 57"/>
                <a:gd name="T50" fmla="*/ 208 w 599"/>
                <a:gd name="T51" fmla="*/ 32 h 57"/>
                <a:gd name="T52" fmla="*/ 169 w 599"/>
                <a:gd name="T53" fmla="*/ 57 h 57"/>
                <a:gd name="T54" fmla="*/ 131 w 599"/>
                <a:gd name="T55" fmla="*/ 32 h 57"/>
                <a:gd name="T56" fmla="*/ 102 w 599"/>
                <a:gd name="T57" fmla="*/ 13 h 57"/>
                <a:gd name="T58" fmla="*/ 74 w 599"/>
                <a:gd name="T59" fmla="*/ 32 h 57"/>
                <a:gd name="T60" fmla="*/ 35 w 599"/>
                <a:gd name="T61" fmla="*/ 57 h 57"/>
                <a:gd name="T62" fmla="*/ 35 w 599"/>
                <a:gd name="T6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99" h="57">
                  <a:moveTo>
                    <a:pt x="0" y="36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7" y="38"/>
                    <a:pt x="23" y="44"/>
                    <a:pt x="35" y="4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49" y="44"/>
                    <a:pt x="55" y="36"/>
                    <a:pt x="64" y="25"/>
                  </a:cubicBezTo>
                  <a:cubicBezTo>
                    <a:pt x="64" y="25"/>
                    <a:pt x="64" y="25"/>
                    <a:pt x="64" y="25"/>
                  </a:cubicBezTo>
                  <a:cubicBezTo>
                    <a:pt x="72" y="14"/>
                    <a:pt x="82" y="0"/>
                    <a:pt x="102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22" y="0"/>
                    <a:pt x="133" y="14"/>
                    <a:pt x="141" y="25"/>
                  </a:cubicBezTo>
                  <a:cubicBezTo>
                    <a:pt x="141" y="25"/>
                    <a:pt x="141" y="25"/>
                    <a:pt x="141" y="25"/>
                  </a:cubicBezTo>
                  <a:cubicBezTo>
                    <a:pt x="149" y="36"/>
                    <a:pt x="156" y="44"/>
                    <a:pt x="169" y="44"/>
                  </a:cubicBezTo>
                  <a:cubicBezTo>
                    <a:pt x="169" y="44"/>
                    <a:pt x="169" y="44"/>
                    <a:pt x="169" y="44"/>
                  </a:cubicBezTo>
                  <a:cubicBezTo>
                    <a:pt x="183" y="44"/>
                    <a:pt x="189" y="36"/>
                    <a:pt x="198" y="25"/>
                  </a:cubicBezTo>
                  <a:cubicBezTo>
                    <a:pt x="198" y="25"/>
                    <a:pt x="198" y="25"/>
                    <a:pt x="198" y="25"/>
                  </a:cubicBezTo>
                  <a:cubicBezTo>
                    <a:pt x="206" y="14"/>
                    <a:pt x="216" y="0"/>
                    <a:pt x="236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56" y="0"/>
                    <a:pt x="266" y="14"/>
                    <a:pt x="275" y="25"/>
                  </a:cubicBezTo>
                  <a:cubicBezTo>
                    <a:pt x="275" y="25"/>
                    <a:pt x="275" y="25"/>
                    <a:pt x="275" y="25"/>
                  </a:cubicBezTo>
                  <a:cubicBezTo>
                    <a:pt x="283" y="36"/>
                    <a:pt x="290" y="44"/>
                    <a:pt x="303" y="44"/>
                  </a:cubicBezTo>
                  <a:cubicBezTo>
                    <a:pt x="303" y="44"/>
                    <a:pt x="303" y="44"/>
                    <a:pt x="303" y="44"/>
                  </a:cubicBezTo>
                  <a:cubicBezTo>
                    <a:pt x="316" y="44"/>
                    <a:pt x="323" y="36"/>
                    <a:pt x="331" y="25"/>
                  </a:cubicBezTo>
                  <a:cubicBezTo>
                    <a:pt x="331" y="25"/>
                    <a:pt x="331" y="25"/>
                    <a:pt x="331" y="25"/>
                  </a:cubicBezTo>
                  <a:cubicBezTo>
                    <a:pt x="340" y="14"/>
                    <a:pt x="350" y="0"/>
                    <a:pt x="370" y="0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83" y="0"/>
                    <a:pt x="393" y="8"/>
                    <a:pt x="400" y="15"/>
                  </a:cubicBezTo>
                  <a:cubicBezTo>
                    <a:pt x="400" y="15"/>
                    <a:pt x="400" y="15"/>
                    <a:pt x="400" y="15"/>
                  </a:cubicBezTo>
                  <a:cubicBezTo>
                    <a:pt x="404" y="20"/>
                    <a:pt x="408" y="24"/>
                    <a:pt x="410" y="27"/>
                  </a:cubicBezTo>
                  <a:cubicBezTo>
                    <a:pt x="410" y="27"/>
                    <a:pt x="410" y="27"/>
                    <a:pt x="410" y="27"/>
                  </a:cubicBezTo>
                  <a:cubicBezTo>
                    <a:pt x="439" y="27"/>
                    <a:pt x="585" y="27"/>
                    <a:pt x="599" y="27"/>
                  </a:cubicBezTo>
                  <a:cubicBezTo>
                    <a:pt x="599" y="27"/>
                    <a:pt x="599" y="27"/>
                    <a:pt x="599" y="27"/>
                  </a:cubicBezTo>
                  <a:cubicBezTo>
                    <a:pt x="599" y="40"/>
                    <a:pt x="599" y="40"/>
                    <a:pt x="599" y="40"/>
                  </a:cubicBezTo>
                  <a:cubicBezTo>
                    <a:pt x="584" y="40"/>
                    <a:pt x="407" y="40"/>
                    <a:pt x="407" y="40"/>
                  </a:cubicBezTo>
                  <a:cubicBezTo>
                    <a:pt x="407" y="40"/>
                    <a:pt x="407" y="40"/>
                    <a:pt x="407" y="40"/>
                  </a:cubicBezTo>
                  <a:cubicBezTo>
                    <a:pt x="403" y="40"/>
                    <a:pt x="403" y="40"/>
                    <a:pt x="403" y="40"/>
                  </a:cubicBezTo>
                  <a:cubicBezTo>
                    <a:pt x="402" y="37"/>
                    <a:pt x="402" y="37"/>
                    <a:pt x="402" y="37"/>
                  </a:cubicBezTo>
                  <a:cubicBezTo>
                    <a:pt x="402" y="37"/>
                    <a:pt x="401" y="35"/>
                    <a:pt x="399" y="33"/>
                  </a:cubicBezTo>
                  <a:cubicBezTo>
                    <a:pt x="399" y="33"/>
                    <a:pt x="399" y="33"/>
                    <a:pt x="399" y="33"/>
                  </a:cubicBezTo>
                  <a:cubicBezTo>
                    <a:pt x="397" y="31"/>
                    <a:pt x="394" y="27"/>
                    <a:pt x="391" y="24"/>
                  </a:cubicBezTo>
                  <a:cubicBezTo>
                    <a:pt x="391" y="24"/>
                    <a:pt x="391" y="24"/>
                    <a:pt x="391" y="24"/>
                  </a:cubicBezTo>
                  <a:cubicBezTo>
                    <a:pt x="385" y="18"/>
                    <a:pt x="376" y="12"/>
                    <a:pt x="370" y="13"/>
                  </a:cubicBezTo>
                  <a:cubicBezTo>
                    <a:pt x="370" y="13"/>
                    <a:pt x="370" y="13"/>
                    <a:pt x="370" y="13"/>
                  </a:cubicBezTo>
                  <a:cubicBezTo>
                    <a:pt x="356" y="13"/>
                    <a:pt x="350" y="21"/>
                    <a:pt x="341" y="32"/>
                  </a:cubicBezTo>
                  <a:cubicBezTo>
                    <a:pt x="341" y="32"/>
                    <a:pt x="341" y="32"/>
                    <a:pt x="341" y="32"/>
                  </a:cubicBezTo>
                  <a:cubicBezTo>
                    <a:pt x="333" y="43"/>
                    <a:pt x="323" y="57"/>
                    <a:pt x="303" y="57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283" y="57"/>
                    <a:pt x="273" y="43"/>
                    <a:pt x="265" y="32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56" y="21"/>
                    <a:pt x="250" y="13"/>
                    <a:pt x="236" y="13"/>
                  </a:cubicBezTo>
                  <a:cubicBezTo>
                    <a:pt x="236" y="13"/>
                    <a:pt x="236" y="13"/>
                    <a:pt x="236" y="13"/>
                  </a:cubicBezTo>
                  <a:cubicBezTo>
                    <a:pt x="223" y="13"/>
                    <a:pt x="216" y="21"/>
                    <a:pt x="208" y="32"/>
                  </a:cubicBezTo>
                  <a:cubicBezTo>
                    <a:pt x="208" y="32"/>
                    <a:pt x="208" y="32"/>
                    <a:pt x="208" y="32"/>
                  </a:cubicBezTo>
                  <a:cubicBezTo>
                    <a:pt x="200" y="43"/>
                    <a:pt x="189" y="57"/>
                    <a:pt x="169" y="57"/>
                  </a:cubicBezTo>
                  <a:cubicBezTo>
                    <a:pt x="169" y="57"/>
                    <a:pt x="169" y="57"/>
                    <a:pt x="169" y="57"/>
                  </a:cubicBezTo>
                  <a:cubicBezTo>
                    <a:pt x="149" y="57"/>
                    <a:pt x="139" y="43"/>
                    <a:pt x="131" y="32"/>
                  </a:cubicBezTo>
                  <a:cubicBezTo>
                    <a:pt x="131" y="32"/>
                    <a:pt x="131" y="32"/>
                    <a:pt x="131" y="32"/>
                  </a:cubicBezTo>
                  <a:cubicBezTo>
                    <a:pt x="122" y="21"/>
                    <a:pt x="116" y="13"/>
                    <a:pt x="102" y="13"/>
                  </a:cubicBezTo>
                  <a:cubicBezTo>
                    <a:pt x="102" y="13"/>
                    <a:pt x="102" y="13"/>
                    <a:pt x="102" y="13"/>
                  </a:cubicBezTo>
                  <a:cubicBezTo>
                    <a:pt x="89" y="13"/>
                    <a:pt x="82" y="21"/>
                    <a:pt x="74" y="32"/>
                  </a:cubicBezTo>
                  <a:cubicBezTo>
                    <a:pt x="74" y="32"/>
                    <a:pt x="74" y="32"/>
                    <a:pt x="74" y="32"/>
                  </a:cubicBezTo>
                  <a:cubicBezTo>
                    <a:pt x="66" y="43"/>
                    <a:pt x="55" y="57"/>
                    <a:pt x="35" y="57"/>
                  </a:cubicBezTo>
                  <a:cubicBezTo>
                    <a:pt x="35" y="57"/>
                    <a:pt x="35" y="57"/>
                    <a:pt x="35" y="57"/>
                  </a:cubicBezTo>
                  <a:cubicBezTo>
                    <a:pt x="35" y="57"/>
                    <a:pt x="35" y="57"/>
                    <a:pt x="35" y="57"/>
                  </a:cubicBezTo>
                  <a:cubicBezTo>
                    <a:pt x="35" y="57"/>
                    <a:pt x="35" y="57"/>
                    <a:pt x="35" y="57"/>
                  </a:cubicBezTo>
                  <a:cubicBezTo>
                    <a:pt x="18" y="57"/>
                    <a:pt x="7" y="46"/>
                    <a:pt x="0" y="3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3" name="组合 39"/>
          <p:cNvGrpSpPr/>
          <p:nvPr/>
        </p:nvGrpSpPr>
        <p:grpSpPr>
          <a:xfrm>
            <a:off x="7524977" y="3759347"/>
            <a:ext cx="1412875" cy="209550"/>
            <a:chOff x="5935663" y="3027363"/>
            <a:chExt cx="1412875" cy="209550"/>
          </a:xfrm>
        </p:grpSpPr>
        <p:sp>
          <p:nvSpPr>
            <p:cNvPr id="24" name="Oval 20"/>
            <p:cNvSpPr>
              <a:spLocks noChangeArrowheads="1"/>
            </p:cNvSpPr>
            <p:nvPr/>
          </p:nvSpPr>
          <p:spPr bwMode="auto">
            <a:xfrm>
              <a:off x="5935663" y="3027363"/>
              <a:ext cx="211138" cy="209550"/>
            </a:xfrm>
            <a:prstGeom prst="ellipse">
              <a:avLst/>
            </a:prstGeom>
            <a:solidFill>
              <a:srgbClr val="313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5" name="Freeform 21"/>
            <p:cNvSpPr/>
            <p:nvPr/>
          </p:nvSpPr>
          <p:spPr bwMode="auto">
            <a:xfrm>
              <a:off x="6124575" y="3070225"/>
              <a:ext cx="1223963" cy="115888"/>
            </a:xfrm>
            <a:custGeom>
              <a:avLst/>
              <a:gdLst>
                <a:gd name="T0" fmla="*/ 0 w 599"/>
                <a:gd name="T1" fmla="*/ 36 h 57"/>
                <a:gd name="T2" fmla="*/ 35 w 599"/>
                <a:gd name="T3" fmla="*/ 44 h 57"/>
                <a:gd name="T4" fmla="*/ 64 w 599"/>
                <a:gd name="T5" fmla="*/ 25 h 57"/>
                <a:gd name="T6" fmla="*/ 102 w 599"/>
                <a:gd name="T7" fmla="*/ 0 h 57"/>
                <a:gd name="T8" fmla="*/ 140 w 599"/>
                <a:gd name="T9" fmla="*/ 25 h 57"/>
                <a:gd name="T10" fmla="*/ 169 w 599"/>
                <a:gd name="T11" fmla="*/ 44 h 57"/>
                <a:gd name="T12" fmla="*/ 197 w 599"/>
                <a:gd name="T13" fmla="*/ 25 h 57"/>
                <a:gd name="T14" fmla="*/ 236 w 599"/>
                <a:gd name="T15" fmla="*/ 0 h 57"/>
                <a:gd name="T16" fmla="*/ 274 w 599"/>
                <a:gd name="T17" fmla="*/ 25 h 57"/>
                <a:gd name="T18" fmla="*/ 303 w 599"/>
                <a:gd name="T19" fmla="*/ 44 h 57"/>
                <a:gd name="T20" fmla="*/ 331 w 599"/>
                <a:gd name="T21" fmla="*/ 25 h 57"/>
                <a:gd name="T22" fmla="*/ 370 w 599"/>
                <a:gd name="T23" fmla="*/ 0 h 57"/>
                <a:gd name="T24" fmla="*/ 400 w 599"/>
                <a:gd name="T25" fmla="*/ 15 h 57"/>
                <a:gd name="T26" fmla="*/ 410 w 599"/>
                <a:gd name="T27" fmla="*/ 27 h 57"/>
                <a:gd name="T28" fmla="*/ 599 w 599"/>
                <a:gd name="T29" fmla="*/ 27 h 57"/>
                <a:gd name="T30" fmla="*/ 599 w 599"/>
                <a:gd name="T31" fmla="*/ 40 h 57"/>
                <a:gd name="T32" fmla="*/ 407 w 599"/>
                <a:gd name="T33" fmla="*/ 40 h 57"/>
                <a:gd name="T34" fmla="*/ 401 w 599"/>
                <a:gd name="T35" fmla="*/ 37 h 57"/>
                <a:gd name="T36" fmla="*/ 399 w 599"/>
                <a:gd name="T37" fmla="*/ 33 h 57"/>
                <a:gd name="T38" fmla="*/ 391 w 599"/>
                <a:gd name="T39" fmla="*/ 24 h 57"/>
                <a:gd name="T40" fmla="*/ 370 w 599"/>
                <a:gd name="T41" fmla="*/ 13 h 57"/>
                <a:gd name="T42" fmla="*/ 341 w 599"/>
                <a:gd name="T43" fmla="*/ 32 h 57"/>
                <a:gd name="T44" fmla="*/ 303 w 599"/>
                <a:gd name="T45" fmla="*/ 57 h 57"/>
                <a:gd name="T46" fmla="*/ 264 w 599"/>
                <a:gd name="T47" fmla="*/ 32 h 57"/>
                <a:gd name="T48" fmla="*/ 236 w 599"/>
                <a:gd name="T49" fmla="*/ 13 h 57"/>
                <a:gd name="T50" fmla="*/ 207 w 599"/>
                <a:gd name="T51" fmla="*/ 32 h 57"/>
                <a:gd name="T52" fmla="*/ 169 w 599"/>
                <a:gd name="T53" fmla="*/ 57 h 57"/>
                <a:gd name="T54" fmla="*/ 131 w 599"/>
                <a:gd name="T55" fmla="*/ 32 h 57"/>
                <a:gd name="T56" fmla="*/ 102 w 599"/>
                <a:gd name="T57" fmla="*/ 13 h 57"/>
                <a:gd name="T58" fmla="*/ 74 w 599"/>
                <a:gd name="T59" fmla="*/ 32 h 57"/>
                <a:gd name="T60" fmla="*/ 35 w 599"/>
                <a:gd name="T61" fmla="*/ 57 h 57"/>
                <a:gd name="T62" fmla="*/ 35 w 599"/>
                <a:gd name="T6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99" h="57">
                  <a:moveTo>
                    <a:pt x="0" y="36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7" y="38"/>
                    <a:pt x="23" y="44"/>
                    <a:pt x="35" y="4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49" y="44"/>
                    <a:pt x="55" y="36"/>
                    <a:pt x="64" y="25"/>
                  </a:cubicBezTo>
                  <a:cubicBezTo>
                    <a:pt x="64" y="25"/>
                    <a:pt x="64" y="25"/>
                    <a:pt x="64" y="25"/>
                  </a:cubicBezTo>
                  <a:cubicBezTo>
                    <a:pt x="72" y="14"/>
                    <a:pt x="82" y="0"/>
                    <a:pt x="102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22" y="0"/>
                    <a:pt x="132" y="14"/>
                    <a:pt x="140" y="25"/>
                  </a:cubicBezTo>
                  <a:cubicBezTo>
                    <a:pt x="140" y="25"/>
                    <a:pt x="140" y="25"/>
                    <a:pt x="140" y="25"/>
                  </a:cubicBezTo>
                  <a:cubicBezTo>
                    <a:pt x="149" y="36"/>
                    <a:pt x="156" y="44"/>
                    <a:pt x="169" y="44"/>
                  </a:cubicBezTo>
                  <a:cubicBezTo>
                    <a:pt x="169" y="44"/>
                    <a:pt x="169" y="44"/>
                    <a:pt x="169" y="44"/>
                  </a:cubicBezTo>
                  <a:cubicBezTo>
                    <a:pt x="182" y="44"/>
                    <a:pt x="189" y="36"/>
                    <a:pt x="197" y="25"/>
                  </a:cubicBezTo>
                  <a:cubicBezTo>
                    <a:pt x="197" y="25"/>
                    <a:pt x="197" y="25"/>
                    <a:pt x="197" y="25"/>
                  </a:cubicBezTo>
                  <a:cubicBezTo>
                    <a:pt x="206" y="14"/>
                    <a:pt x="216" y="0"/>
                    <a:pt x="236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56" y="0"/>
                    <a:pt x="266" y="14"/>
                    <a:pt x="274" y="25"/>
                  </a:cubicBezTo>
                  <a:cubicBezTo>
                    <a:pt x="274" y="25"/>
                    <a:pt x="274" y="25"/>
                    <a:pt x="274" y="25"/>
                  </a:cubicBezTo>
                  <a:cubicBezTo>
                    <a:pt x="283" y="36"/>
                    <a:pt x="289" y="44"/>
                    <a:pt x="303" y="44"/>
                  </a:cubicBezTo>
                  <a:cubicBezTo>
                    <a:pt x="303" y="44"/>
                    <a:pt x="303" y="44"/>
                    <a:pt x="303" y="44"/>
                  </a:cubicBezTo>
                  <a:cubicBezTo>
                    <a:pt x="316" y="44"/>
                    <a:pt x="323" y="36"/>
                    <a:pt x="331" y="25"/>
                  </a:cubicBezTo>
                  <a:cubicBezTo>
                    <a:pt x="331" y="25"/>
                    <a:pt x="331" y="25"/>
                    <a:pt x="331" y="25"/>
                  </a:cubicBezTo>
                  <a:cubicBezTo>
                    <a:pt x="339" y="14"/>
                    <a:pt x="350" y="0"/>
                    <a:pt x="370" y="0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82" y="0"/>
                    <a:pt x="392" y="8"/>
                    <a:pt x="400" y="15"/>
                  </a:cubicBezTo>
                  <a:cubicBezTo>
                    <a:pt x="400" y="15"/>
                    <a:pt x="400" y="15"/>
                    <a:pt x="400" y="15"/>
                  </a:cubicBezTo>
                  <a:cubicBezTo>
                    <a:pt x="404" y="20"/>
                    <a:pt x="408" y="24"/>
                    <a:pt x="410" y="27"/>
                  </a:cubicBezTo>
                  <a:cubicBezTo>
                    <a:pt x="410" y="27"/>
                    <a:pt x="410" y="27"/>
                    <a:pt x="410" y="27"/>
                  </a:cubicBezTo>
                  <a:cubicBezTo>
                    <a:pt x="438" y="27"/>
                    <a:pt x="585" y="27"/>
                    <a:pt x="599" y="27"/>
                  </a:cubicBezTo>
                  <a:cubicBezTo>
                    <a:pt x="599" y="27"/>
                    <a:pt x="599" y="27"/>
                    <a:pt x="599" y="27"/>
                  </a:cubicBezTo>
                  <a:cubicBezTo>
                    <a:pt x="599" y="40"/>
                    <a:pt x="599" y="40"/>
                    <a:pt x="599" y="40"/>
                  </a:cubicBezTo>
                  <a:cubicBezTo>
                    <a:pt x="584" y="40"/>
                    <a:pt x="407" y="40"/>
                    <a:pt x="407" y="40"/>
                  </a:cubicBezTo>
                  <a:cubicBezTo>
                    <a:pt x="407" y="40"/>
                    <a:pt x="407" y="40"/>
                    <a:pt x="407" y="40"/>
                  </a:cubicBezTo>
                  <a:cubicBezTo>
                    <a:pt x="403" y="40"/>
                    <a:pt x="403" y="40"/>
                    <a:pt x="403" y="40"/>
                  </a:cubicBezTo>
                  <a:cubicBezTo>
                    <a:pt x="401" y="37"/>
                    <a:pt x="401" y="37"/>
                    <a:pt x="401" y="37"/>
                  </a:cubicBezTo>
                  <a:cubicBezTo>
                    <a:pt x="401" y="37"/>
                    <a:pt x="400" y="35"/>
                    <a:pt x="399" y="33"/>
                  </a:cubicBezTo>
                  <a:cubicBezTo>
                    <a:pt x="399" y="33"/>
                    <a:pt x="399" y="33"/>
                    <a:pt x="399" y="33"/>
                  </a:cubicBezTo>
                  <a:cubicBezTo>
                    <a:pt x="397" y="31"/>
                    <a:pt x="394" y="27"/>
                    <a:pt x="391" y="24"/>
                  </a:cubicBezTo>
                  <a:cubicBezTo>
                    <a:pt x="391" y="24"/>
                    <a:pt x="391" y="24"/>
                    <a:pt x="391" y="24"/>
                  </a:cubicBezTo>
                  <a:cubicBezTo>
                    <a:pt x="385" y="18"/>
                    <a:pt x="376" y="12"/>
                    <a:pt x="370" y="13"/>
                  </a:cubicBezTo>
                  <a:cubicBezTo>
                    <a:pt x="370" y="13"/>
                    <a:pt x="370" y="13"/>
                    <a:pt x="370" y="13"/>
                  </a:cubicBezTo>
                  <a:cubicBezTo>
                    <a:pt x="356" y="13"/>
                    <a:pt x="350" y="21"/>
                    <a:pt x="341" y="32"/>
                  </a:cubicBezTo>
                  <a:cubicBezTo>
                    <a:pt x="341" y="32"/>
                    <a:pt x="341" y="32"/>
                    <a:pt x="341" y="32"/>
                  </a:cubicBezTo>
                  <a:cubicBezTo>
                    <a:pt x="333" y="43"/>
                    <a:pt x="323" y="57"/>
                    <a:pt x="303" y="57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283" y="57"/>
                    <a:pt x="272" y="43"/>
                    <a:pt x="264" y="32"/>
                  </a:cubicBezTo>
                  <a:cubicBezTo>
                    <a:pt x="264" y="32"/>
                    <a:pt x="264" y="32"/>
                    <a:pt x="264" y="32"/>
                  </a:cubicBezTo>
                  <a:cubicBezTo>
                    <a:pt x="256" y="21"/>
                    <a:pt x="249" y="13"/>
                    <a:pt x="236" y="13"/>
                  </a:cubicBezTo>
                  <a:cubicBezTo>
                    <a:pt x="236" y="13"/>
                    <a:pt x="236" y="13"/>
                    <a:pt x="236" y="13"/>
                  </a:cubicBezTo>
                  <a:cubicBezTo>
                    <a:pt x="222" y="13"/>
                    <a:pt x="216" y="21"/>
                    <a:pt x="207" y="32"/>
                  </a:cubicBezTo>
                  <a:cubicBezTo>
                    <a:pt x="207" y="32"/>
                    <a:pt x="207" y="32"/>
                    <a:pt x="207" y="32"/>
                  </a:cubicBezTo>
                  <a:cubicBezTo>
                    <a:pt x="199" y="43"/>
                    <a:pt x="189" y="57"/>
                    <a:pt x="169" y="57"/>
                  </a:cubicBezTo>
                  <a:cubicBezTo>
                    <a:pt x="169" y="57"/>
                    <a:pt x="169" y="57"/>
                    <a:pt x="169" y="57"/>
                  </a:cubicBezTo>
                  <a:cubicBezTo>
                    <a:pt x="149" y="57"/>
                    <a:pt x="139" y="43"/>
                    <a:pt x="131" y="32"/>
                  </a:cubicBezTo>
                  <a:cubicBezTo>
                    <a:pt x="131" y="32"/>
                    <a:pt x="131" y="32"/>
                    <a:pt x="131" y="32"/>
                  </a:cubicBezTo>
                  <a:cubicBezTo>
                    <a:pt x="122" y="21"/>
                    <a:pt x="116" y="13"/>
                    <a:pt x="102" y="13"/>
                  </a:cubicBezTo>
                  <a:cubicBezTo>
                    <a:pt x="102" y="13"/>
                    <a:pt x="102" y="13"/>
                    <a:pt x="102" y="13"/>
                  </a:cubicBezTo>
                  <a:cubicBezTo>
                    <a:pt x="89" y="13"/>
                    <a:pt x="82" y="21"/>
                    <a:pt x="74" y="32"/>
                  </a:cubicBezTo>
                  <a:cubicBezTo>
                    <a:pt x="74" y="32"/>
                    <a:pt x="74" y="32"/>
                    <a:pt x="74" y="32"/>
                  </a:cubicBezTo>
                  <a:cubicBezTo>
                    <a:pt x="66" y="43"/>
                    <a:pt x="55" y="57"/>
                    <a:pt x="35" y="57"/>
                  </a:cubicBezTo>
                  <a:cubicBezTo>
                    <a:pt x="35" y="57"/>
                    <a:pt x="35" y="57"/>
                    <a:pt x="35" y="57"/>
                  </a:cubicBezTo>
                  <a:cubicBezTo>
                    <a:pt x="35" y="57"/>
                    <a:pt x="35" y="57"/>
                    <a:pt x="35" y="57"/>
                  </a:cubicBezTo>
                  <a:cubicBezTo>
                    <a:pt x="35" y="57"/>
                    <a:pt x="35" y="57"/>
                    <a:pt x="35" y="57"/>
                  </a:cubicBezTo>
                  <a:cubicBezTo>
                    <a:pt x="17" y="57"/>
                    <a:pt x="7" y="46"/>
                    <a:pt x="0" y="36"/>
                  </a:cubicBezTo>
                  <a:close/>
                </a:path>
              </a:pathLst>
            </a:custGeom>
            <a:solidFill>
              <a:srgbClr val="313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6" name="组合 32"/>
          <p:cNvGrpSpPr/>
          <p:nvPr/>
        </p:nvGrpSpPr>
        <p:grpSpPr>
          <a:xfrm>
            <a:off x="8350477" y="2540147"/>
            <a:ext cx="1411288" cy="211138"/>
            <a:chOff x="6761163" y="1808163"/>
            <a:chExt cx="1411288" cy="211138"/>
          </a:xfrm>
          <a:solidFill>
            <a:schemeClr val="bg1"/>
          </a:solidFill>
        </p:grpSpPr>
        <p:sp>
          <p:nvSpPr>
            <p:cNvPr id="27" name="Oval 22"/>
            <p:cNvSpPr>
              <a:spLocks noChangeArrowheads="1"/>
            </p:cNvSpPr>
            <p:nvPr/>
          </p:nvSpPr>
          <p:spPr bwMode="auto">
            <a:xfrm>
              <a:off x="6761163" y="1808163"/>
              <a:ext cx="209550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Freeform 23"/>
            <p:cNvSpPr/>
            <p:nvPr/>
          </p:nvSpPr>
          <p:spPr bwMode="auto">
            <a:xfrm>
              <a:off x="6948488" y="1851025"/>
              <a:ext cx="1223963" cy="117475"/>
            </a:xfrm>
            <a:custGeom>
              <a:avLst/>
              <a:gdLst>
                <a:gd name="T0" fmla="*/ 0 w 599"/>
                <a:gd name="T1" fmla="*/ 36 h 57"/>
                <a:gd name="T2" fmla="*/ 36 w 599"/>
                <a:gd name="T3" fmla="*/ 44 h 57"/>
                <a:gd name="T4" fmla="*/ 64 w 599"/>
                <a:gd name="T5" fmla="*/ 24 h 57"/>
                <a:gd name="T6" fmla="*/ 102 w 599"/>
                <a:gd name="T7" fmla="*/ 0 h 57"/>
                <a:gd name="T8" fmla="*/ 141 w 599"/>
                <a:gd name="T9" fmla="*/ 24 h 57"/>
                <a:gd name="T10" fmla="*/ 169 w 599"/>
                <a:gd name="T11" fmla="*/ 44 h 57"/>
                <a:gd name="T12" fmla="*/ 198 w 599"/>
                <a:gd name="T13" fmla="*/ 24 h 57"/>
                <a:gd name="T14" fmla="*/ 236 w 599"/>
                <a:gd name="T15" fmla="*/ 0 h 57"/>
                <a:gd name="T16" fmla="*/ 275 w 599"/>
                <a:gd name="T17" fmla="*/ 24 h 57"/>
                <a:gd name="T18" fmla="*/ 303 w 599"/>
                <a:gd name="T19" fmla="*/ 44 h 57"/>
                <a:gd name="T20" fmla="*/ 332 w 599"/>
                <a:gd name="T21" fmla="*/ 24 h 57"/>
                <a:gd name="T22" fmla="*/ 370 w 599"/>
                <a:gd name="T23" fmla="*/ 0 h 57"/>
                <a:gd name="T24" fmla="*/ 400 w 599"/>
                <a:gd name="T25" fmla="*/ 15 h 57"/>
                <a:gd name="T26" fmla="*/ 410 w 599"/>
                <a:gd name="T27" fmla="*/ 27 h 57"/>
                <a:gd name="T28" fmla="*/ 599 w 599"/>
                <a:gd name="T29" fmla="*/ 27 h 57"/>
                <a:gd name="T30" fmla="*/ 599 w 599"/>
                <a:gd name="T31" fmla="*/ 39 h 57"/>
                <a:gd name="T32" fmla="*/ 407 w 599"/>
                <a:gd name="T33" fmla="*/ 39 h 57"/>
                <a:gd name="T34" fmla="*/ 402 w 599"/>
                <a:gd name="T35" fmla="*/ 37 h 57"/>
                <a:gd name="T36" fmla="*/ 399 w 599"/>
                <a:gd name="T37" fmla="*/ 33 h 57"/>
                <a:gd name="T38" fmla="*/ 391 w 599"/>
                <a:gd name="T39" fmla="*/ 24 h 57"/>
                <a:gd name="T40" fmla="*/ 370 w 599"/>
                <a:gd name="T41" fmla="*/ 12 h 57"/>
                <a:gd name="T42" fmla="*/ 342 w 599"/>
                <a:gd name="T43" fmla="*/ 32 h 57"/>
                <a:gd name="T44" fmla="*/ 303 w 599"/>
                <a:gd name="T45" fmla="*/ 56 h 57"/>
                <a:gd name="T46" fmla="*/ 265 w 599"/>
                <a:gd name="T47" fmla="*/ 32 h 57"/>
                <a:gd name="T48" fmla="*/ 236 w 599"/>
                <a:gd name="T49" fmla="*/ 12 h 57"/>
                <a:gd name="T50" fmla="*/ 208 w 599"/>
                <a:gd name="T51" fmla="*/ 32 h 57"/>
                <a:gd name="T52" fmla="*/ 169 w 599"/>
                <a:gd name="T53" fmla="*/ 56 h 57"/>
                <a:gd name="T54" fmla="*/ 131 w 599"/>
                <a:gd name="T55" fmla="*/ 32 h 57"/>
                <a:gd name="T56" fmla="*/ 102 w 599"/>
                <a:gd name="T57" fmla="*/ 12 h 57"/>
                <a:gd name="T58" fmla="*/ 74 w 599"/>
                <a:gd name="T59" fmla="*/ 32 h 57"/>
                <a:gd name="T60" fmla="*/ 36 w 599"/>
                <a:gd name="T61" fmla="*/ 56 h 57"/>
                <a:gd name="T62" fmla="*/ 35 w 599"/>
                <a:gd name="T63" fmla="*/ 5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99" h="57">
                  <a:moveTo>
                    <a:pt x="0" y="36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7" y="38"/>
                    <a:pt x="24" y="44"/>
                    <a:pt x="36" y="44"/>
                  </a:cubicBezTo>
                  <a:cubicBezTo>
                    <a:pt x="36" y="44"/>
                    <a:pt x="36" y="44"/>
                    <a:pt x="36" y="44"/>
                  </a:cubicBezTo>
                  <a:cubicBezTo>
                    <a:pt x="49" y="44"/>
                    <a:pt x="55" y="36"/>
                    <a:pt x="64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72" y="14"/>
                    <a:pt x="82" y="0"/>
                    <a:pt x="102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22" y="0"/>
                    <a:pt x="133" y="14"/>
                    <a:pt x="141" y="24"/>
                  </a:cubicBezTo>
                  <a:cubicBezTo>
                    <a:pt x="141" y="24"/>
                    <a:pt x="141" y="24"/>
                    <a:pt x="141" y="24"/>
                  </a:cubicBezTo>
                  <a:cubicBezTo>
                    <a:pt x="150" y="36"/>
                    <a:pt x="156" y="44"/>
                    <a:pt x="169" y="44"/>
                  </a:cubicBezTo>
                  <a:cubicBezTo>
                    <a:pt x="169" y="44"/>
                    <a:pt x="169" y="44"/>
                    <a:pt x="169" y="44"/>
                  </a:cubicBezTo>
                  <a:cubicBezTo>
                    <a:pt x="183" y="44"/>
                    <a:pt x="189" y="36"/>
                    <a:pt x="198" y="24"/>
                  </a:cubicBezTo>
                  <a:cubicBezTo>
                    <a:pt x="198" y="24"/>
                    <a:pt x="198" y="24"/>
                    <a:pt x="198" y="24"/>
                  </a:cubicBezTo>
                  <a:cubicBezTo>
                    <a:pt x="206" y="14"/>
                    <a:pt x="216" y="0"/>
                    <a:pt x="236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56" y="0"/>
                    <a:pt x="267" y="14"/>
                    <a:pt x="275" y="24"/>
                  </a:cubicBezTo>
                  <a:cubicBezTo>
                    <a:pt x="275" y="24"/>
                    <a:pt x="275" y="24"/>
                    <a:pt x="275" y="24"/>
                  </a:cubicBezTo>
                  <a:cubicBezTo>
                    <a:pt x="283" y="36"/>
                    <a:pt x="290" y="44"/>
                    <a:pt x="303" y="44"/>
                  </a:cubicBezTo>
                  <a:cubicBezTo>
                    <a:pt x="303" y="44"/>
                    <a:pt x="303" y="44"/>
                    <a:pt x="303" y="44"/>
                  </a:cubicBezTo>
                  <a:cubicBezTo>
                    <a:pt x="317" y="44"/>
                    <a:pt x="323" y="36"/>
                    <a:pt x="332" y="24"/>
                  </a:cubicBezTo>
                  <a:cubicBezTo>
                    <a:pt x="332" y="24"/>
                    <a:pt x="332" y="24"/>
                    <a:pt x="332" y="24"/>
                  </a:cubicBezTo>
                  <a:cubicBezTo>
                    <a:pt x="340" y="14"/>
                    <a:pt x="350" y="0"/>
                    <a:pt x="370" y="0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83" y="0"/>
                    <a:pt x="393" y="8"/>
                    <a:pt x="400" y="15"/>
                  </a:cubicBezTo>
                  <a:cubicBezTo>
                    <a:pt x="400" y="15"/>
                    <a:pt x="400" y="15"/>
                    <a:pt x="400" y="15"/>
                  </a:cubicBezTo>
                  <a:cubicBezTo>
                    <a:pt x="405" y="20"/>
                    <a:pt x="408" y="24"/>
                    <a:pt x="410" y="27"/>
                  </a:cubicBezTo>
                  <a:cubicBezTo>
                    <a:pt x="410" y="27"/>
                    <a:pt x="410" y="27"/>
                    <a:pt x="410" y="27"/>
                  </a:cubicBezTo>
                  <a:cubicBezTo>
                    <a:pt x="439" y="27"/>
                    <a:pt x="586" y="27"/>
                    <a:pt x="599" y="27"/>
                  </a:cubicBezTo>
                  <a:cubicBezTo>
                    <a:pt x="599" y="27"/>
                    <a:pt x="599" y="27"/>
                    <a:pt x="599" y="27"/>
                  </a:cubicBezTo>
                  <a:cubicBezTo>
                    <a:pt x="599" y="39"/>
                    <a:pt x="599" y="39"/>
                    <a:pt x="599" y="39"/>
                  </a:cubicBezTo>
                  <a:cubicBezTo>
                    <a:pt x="585" y="39"/>
                    <a:pt x="407" y="39"/>
                    <a:pt x="407" y="39"/>
                  </a:cubicBezTo>
                  <a:cubicBezTo>
                    <a:pt x="407" y="39"/>
                    <a:pt x="407" y="39"/>
                    <a:pt x="407" y="39"/>
                  </a:cubicBezTo>
                  <a:cubicBezTo>
                    <a:pt x="404" y="39"/>
                    <a:pt x="404" y="39"/>
                    <a:pt x="404" y="39"/>
                  </a:cubicBezTo>
                  <a:cubicBezTo>
                    <a:pt x="402" y="37"/>
                    <a:pt x="402" y="37"/>
                    <a:pt x="402" y="37"/>
                  </a:cubicBezTo>
                  <a:cubicBezTo>
                    <a:pt x="402" y="37"/>
                    <a:pt x="401" y="35"/>
                    <a:pt x="399" y="33"/>
                  </a:cubicBezTo>
                  <a:cubicBezTo>
                    <a:pt x="399" y="33"/>
                    <a:pt x="399" y="33"/>
                    <a:pt x="399" y="33"/>
                  </a:cubicBezTo>
                  <a:cubicBezTo>
                    <a:pt x="397" y="30"/>
                    <a:pt x="395" y="27"/>
                    <a:pt x="391" y="24"/>
                  </a:cubicBezTo>
                  <a:cubicBezTo>
                    <a:pt x="391" y="24"/>
                    <a:pt x="391" y="24"/>
                    <a:pt x="391" y="24"/>
                  </a:cubicBezTo>
                  <a:cubicBezTo>
                    <a:pt x="385" y="18"/>
                    <a:pt x="377" y="12"/>
                    <a:pt x="370" y="12"/>
                  </a:cubicBezTo>
                  <a:cubicBezTo>
                    <a:pt x="370" y="12"/>
                    <a:pt x="370" y="12"/>
                    <a:pt x="370" y="12"/>
                  </a:cubicBezTo>
                  <a:cubicBezTo>
                    <a:pt x="357" y="12"/>
                    <a:pt x="350" y="21"/>
                    <a:pt x="342" y="32"/>
                  </a:cubicBezTo>
                  <a:cubicBezTo>
                    <a:pt x="342" y="32"/>
                    <a:pt x="342" y="32"/>
                    <a:pt x="342" y="32"/>
                  </a:cubicBezTo>
                  <a:cubicBezTo>
                    <a:pt x="334" y="43"/>
                    <a:pt x="323" y="57"/>
                    <a:pt x="303" y="56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283" y="57"/>
                    <a:pt x="273" y="43"/>
                    <a:pt x="265" y="32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56" y="21"/>
                    <a:pt x="250" y="12"/>
                    <a:pt x="236" y="12"/>
                  </a:cubicBezTo>
                  <a:cubicBezTo>
                    <a:pt x="236" y="12"/>
                    <a:pt x="236" y="12"/>
                    <a:pt x="236" y="12"/>
                  </a:cubicBezTo>
                  <a:cubicBezTo>
                    <a:pt x="223" y="12"/>
                    <a:pt x="216" y="21"/>
                    <a:pt x="208" y="32"/>
                  </a:cubicBezTo>
                  <a:cubicBezTo>
                    <a:pt x="208" y="32"/>
                    <a:pt x="208" y="32"/>
                    <a:pt x="208" y="32"/>
                  </a:cubicBezTo>
                  <a:cubicBezTo>
                    <a:pt x="200" y="43"/>
                    <a:pt x="189" y="57"/>
                    <a:pt x="169" y="56"/>
                  </a:cubicBezTo>
                  <a:cubicBezTo>
                    <a:pt x="169" y="56"/>
                    <a:pt x="169" y="56"/>
                    <a:pt x="169" y="56"/>
                  </a:cubicBezTo>
                  <a:cubicBezTo>
                    <a:pt x="149" y="57"/>
                    <a:pt x="139" y="43"/>
                    <a:pt x="131" y="32"/>
                  </a:cubicBezTo>
                  <a:cubicBezTo>
                    <a:pt x="131" y="32"/>
                    <a:pt x="131" y="32"/>
                    <a:pt x="131" y="32"/>
                  </a:cubicBezTo>
                  <a:cubicBezTo>
                    <a:pt x="122" y="21"/>
                    <a:pt x="116" y="12"/>
                    <a:pt x="102" y="12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89" y="12"/>
                    <a:pt x="83" y="21"/>
                    <a:pt x="74" y="32"/>
                  </a:cubicBezTo>
                  <a:cubicBezTo>
                    <a:pt x="74" y="32"/>
                    <a:pt x="74" y="32"/>
                    <a:pt x="74" y="32"/>
                  </a:cubicBezTo>
                  <a:cubicBezTo>
                    <a:pt x="66" y="43"/>
                    <a:pt x="56" y="57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6"/>
                    <a:pt x="35" y="56"/>
                    <a:pt x="35" y="56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18" y="56"/>
                    <a:pt x="8" y="46"/>
                    <a:pt x="0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9" name="组合 37"/>
          <p:cNvGrpSpPr/>
          <p:nvPr/>
        </p:nvGrpSpPr>
        <p:grpSpPr>
          <a:xfrm>
            <a:off x="5913664" y="4397522"/>
            <a:ext cx="1414463" cy="212725"/>
            <a:chOff x="4600575" y="3398838"/>
            <a:chExt cx="1414463" cy="212725"/>
          </a:xfrm>
        </p:grpSpPr>
        <p:sp>
          <p:nvSpPr>
            <p:cNvPr id="30" name="Oval 24"/>
            <p:cNvSpPr>
              <a:spLocks noChangeArrowheads="1"/>
            </p:cNvSpPr>
            <p:nvPr/>
          </p:nvSpPr>
          <p:spPr bwMode="auto">
            <a:xfrm>
              <a:off x="4600575" y="3398838"/>
              <a:ext cx="212725" cy="212725"/>
            </a:xfrm>
            <a:prstGeom prst="ellipse">
              <a:avLst/>
            </a:prstGeom>
            <a:solidFill>
              <a:srgbClr val="313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1" name="Freeform 25"/>
            <p:cNvSpPr/>
            <p:nvPr/>
          </p:nvSpPr>
          <p:spPr bwMode="auto">
            <a:xfrm>
              <a:off x="4791075" y="3441700"/>
              <a:ext cx="1223963" cy="117475"/>
            </a:xfrm>
            <a:custGeom>
              <a:avLst/>
              <a:gdLst>
                <a:gd name="T0" fmla="*/ 0 w 599"/>
                <a:gd name="T1" fmla="*/ 36 h 57"/>
                <a:gd name="T2" fmla="*/ 35 w 599"/>
                <a:gd name="T3" fmla="*/ 45 h 57"/>
                <a:gd name="T4" fmla="*/ 64 w 599"/>
                <a:gd name="T5" fmla="*/ 25 h 57"/>
                <a:gd name="T6" fmla="*/ 102 w 599"/>
                <a:gd name="T7" fmla="*/ 0 h 57"/>
                <a:gd name="T8" fmla="*/ 140 w 599"/>
                <a:gd name="T9" fmla="*/ 25 h 57"/>
                <a:gd name="T10" fmla="*/ 169 w 599"/>
                <a:gd name="T11" fmla="*/ 45 h 57"/>
                <a:gd name="T12" fmla="*/ 197 w 599"/>
                <a:gd name="T13" fmla="*/ 25 h 57"/>
                <a:gd name="T14" fmla="*/ 236 w 599"/>
                <a:gd name="T15" fmla="*/ 0 h 57"/>
                <a:gd name="T16" fmla="*/ 274 w 599"/>
                <a:gd name="T17" fmla="*/ 25 h 57"/>
                <a:gd name="T18" fmla="*/ 303 w 599"/>
                <a:gd name="T19" fmla="*/ 45 h 57"/>
                <a:gd name="T20" fmla="*/ 331 w 599"/>
                <a:gd name="T21" fmla="*/ 25 h 57"/>
                <a:gd name="T22" fmla="*/ 370 w 599"/>
                <a:gd name="T23" fmla="*/ 0 h 57"/>
                <a:gd name="T24" fmla="*/ 400 w 599"/>
                <a:gd name="T25" fmla="*/ 16 h 57"/>
                <a:gd name="T26" fmla="*/ 410 w 599"/>
                <a:gd name="T27" fmla="*/ 27 h 57"/>
                <a:gd name="T28" fmla="*/ 599 w 599"/>
                <a:gd name="T29" fmla="*/ 27 h 57"/>
                <a:gd name="T30" fmla="*/ 599 w 599"/>
                <a:gd name="T31" fmla="*/ 40 h 57"/>
                <a:gd name="T32" fmla="*/ 407 w 599"/>
                <a:gd name="T33" fmla="*/ 40 h 57"/>
                <a:gd name="T34" fmla="*/ 401 w 599"/>
                <a:gd name="T35" fmla="*/ 37 h 57"/>
                <a:gd name="T36" fmla="*/ 399 w 599"/>
                <a:gd name="T37" fmla="*/ 33 h 57"/>
                <a:gd name="T38" fmla="*/ 391 w 599"/>
                <a:gd name="T39" fmla="*/ 25 h 57"/>
                <a:gd name="T40" fmla="*/ 370 w 599"/>
                <a:gd name="T41" fmla="*/ 13 h 57"/>
                <a:gd name="T42" fmla="*/ 341 w 599"/>
                <a:gd name="T43" fmla="*/ 33 h 57"/>
                <a:gd name="T44" fmla="*/ 303 w 599"/>
                <a:gd name="T45" fmla="*/ 57 h 57"/>
                <a:gd name="T46" fmla="*/ 264 w 599"/>
                <a:gd name="T47" fmla="*/ 33 h 57"/>
                <a:gd name="T48" fmla="*/ 236 w 599"/>
                <a:gd name="T49" fmla="*/ 13 h 57"/>
                <a:gd name="T50" fmla="*/ 207 w 599"/>
                <a:gd name="T51" fmla="*/ 33 h 57"/>
                <a:gd name="T52" fmla="*/ 169 w 599"/>
                <a:gd name="T53" fmla="*/ 57 h 57"/>
                <a:gd name="T54" fmla="*/ 130 w 599"/>
                <a:gd name="T55" fmla="*/ 33 h 57"/>
                <a:gd name="T56" fmla="*/ 102 w 599"/>
                <a:gd name="T57" fmla="*/ 13 h 57"/>
                <a:gd name="T58" fmla="*/ 73 w 599"/>
                <a:gd name="T59" fmla="*/ 33 h 57"/>
                <a:gd name="T60" fmla="*/ 35 w 599"/>
                <a:gd name="T61" fmla="*/ 57 h 57"/>
                <a:gd name="T62" fmla="*/ 35 w 599"/>
                <a:gd name="T6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99" h="57">
                  <a:moveTo>
                    <a:pt x="0" y="36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17" y="38"/>
                    <a:pt x="23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48" y="45"/>
                    <a:pt x="55" y="36"/>
                    <a:pt x="64" y="25"/>
                  </a:cubicBezTo>
                  <a:cubicBezTo>
                    <a:pt x="64" y="25"/>
                    <a:pt x="64" y="25"/>
                    <a:pt x="64" y="25"/>
                  </a:cubicBezTo>
                  <a:cubicBezTo>
                    <a:pt x="72" y="14"/>
                    <a:pt x="82" y="0"/>
                    <a:pt x="102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22" y="0"/>
                    <a:pt x="132" y="14"/>
                    <a:pt x="140" y="25"/>
                  </a:cubicBezTo>
                  <a:cubicBezTo>
                    <a:pt x="140" y="25"/>
                    <a:pt x="140" y="25"/>
                    <a:pt x="140" y="25"/>
                  </a:cubicBezTo>
                  <a:cubicBezTo>
                    <a:pt x="149" y="36"/>
                    <a:pt x="155" y="45"/>
                    <a:pt x="169" y="45"/>
                  </a:cubicBezTo>
                  <a:cubicBezTo>
                    <a:pt x="169" y="45"/>
                    <a:pt x="169" y="45"/>
                    <a:pt x="169" y="45"/>
                  </a:cubicBezTo>
                  <a:cubicBezTo>
                    <a:pt x="182" y="45"/>
                    <a:pt x="189" y="36"/>
                    <a:pt x="197" y="25"/>
                  </a:cubicBezTo>
                  <a:cubicBezTo>
                    <a:pt x="197" y="25"/>
                    <a:pt x="197" y="25"/>
                    <a:pt x="197" y="25"/>
                  </a:cubicBezTo>
                  <a:cubicBezTo>
                    <a:pt x="205" y="14"/>
                    <a:pt x="216" y="0"/>
                    <a:pt x="236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56" y="0"/>
                    <a:pt x="266" y="14"/>
                    <a:pt x="274" y="25"/>
                  </a:cubicBezTo>
                  <a:cubicBezTo>
                    <a:pt x="274" y="25"/>
                    <a:pt x="274" y="25"/>
                    <a:pt x="274" y="25"/>
                  </a:cubicBezTo>
                  <a:cubicBezTo>
                    <a:pt x="283" y="36"/>
                    <a:pt x="289" y="45"/>
                    <a:pt x="303" y="45"/>
                  </a:cubicBezTo>
                  <a:cubicBezTo>
                    <a:pt x="303" y="45"/>
                    <a:pt x="303" y="45"/>
                    <a:pt x="303" y="45"/>
                  </a:cubicBezTo>
                  <a:cubicBezTo>
                    <a:pt x="316" y="45"/>
                    <a:pt x="323" y="36"/>
                    <a:pt x="331" y="25"/>
                  </a:cubicBezTo>
                  <a:cubicBezTo>
                    <a:pt x="331" y="25"/>
                    <a:pt x="331" y="25"/>
                    <a:pt x="331" y="25"/>
                  </a:cubicBezTo>
                  <a:cubicBezTo>
                    <a:pt x="339" y="14"/>
                    <a:pt x="350" y="0"/>
                    <a:pt x="370" y="0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82" y="1"/>
                    <a:pt x="392" y="9"/>
                    <a:pt x="400" y="16"/>
                  </a:cubicBezTo>
                  <a:cubicBezTo>
                    <a:pt x="400" y="16"/>
                    <a:pt x="400" y="16"/>
                    <a:pt x="400" y="16"/>
                  </a:cubicBezTo>
                  <a:cubicBezTo>
                    <a:pt x="404" y="20"/>
                    <a:pt x="408" y="25"/>
                    <a:pt x="410" y="27"/>
                  </a:cubicBezTo>
                  <a:cubicBezTo>
                    <a:pt x="410" y="27"/>
                    <a:pt x="410" y="27"/>
                    <a:pt x="410" y="27"/>
                  </a:cubicBezTo>
                  <a:cubicBezTo>
                    <a:pt x="438" y="27"/>
                    <a:pt x="585" y="27"/>
                    <a:pt x="599" y="27"/>
                  </a:cubicBezTo>
                  <a:cubicBezTo>
                    <a:pt x="599" y="27"/>
                    <a:pt x="599" y="27"/>
                    <a:pt x="599" y="27"/>
                  </a:cubicBezTo>
                  <a:cubicBezTo>
                    <a:pt x="599" y="40"/>
                    <a:pt x="599" y="40"/>
                    <a:pt x="599" y="40"/>
                  </a:cubicBezTo>
                  <a:cubicBezTo>
                    <a:pt x="584" y="40"/>
                    <a:pt x="407" y="40"/>
                    <a:pt x="407" y="40"/>
                  </a:cubicBezTo>
                  <a:cubicBezTo>
                    <a:pt x="407" y="40"/>
                    <a:pt x="407" y="40"/>
                    <a:pt x="407" y="40"/>
                  </a:cubicBezTo>
                  <a:cubicBezTo>
                    <a:pt x="403" y="40"/>
                    <a:pt x="403" y="40"/>
                    <a:pt x="403" y="40"/>
                  </a:cubicBezTo>
                  <a:cubicBezTo>
                    <a:pt x="401" y="37"/>
                    <a:pt x="401" y="37"/>
                    <a:pt x="401" y="37"/>
                  </a:cubicBezTo>
                  <a:cubicBezTo>
                    <a:pt x="401" y="37"/>
                    <a:pt x="400" y="36"/>
                    <a:pt x="399" y="33"/>
                  </a:cubicBezTo>
                  <a:cubicBezTo>
                    <a:pt x="399" y="33"/>
                    <a:pt x="399" y="33"/>
                    <a:pt x="399" y="33"/>
                  </a:cubicBezTo>
                  <a:cubicBezTo>
                    <a:pt x="397" y="31"/>
                    <a:pt x="394" y="28"/>
                    <a:pt x="391" y="25"/>
                  </a:cubicBezTo>
                  <a:cubicBezTo>
                    <a:pt x="391" y="25"/>
                    <a:pt x="391" y="25"/>
                    <a:pt x="391" y="25"/>
                  </a:cubicBezTo>
                  <a:cubicBezTo>
                    <a:pt x="385" y="18"/>
                    <a:pt x="376" y="13"/>
                    <a:pt x="370" y="13"/>
                  </a:cubicBezTo>
                  <a:cubicBezTo>
                    <a:pt x="370" y="13"/>
                    <a:pt x="370" y="13"/>
                    <a:pt x="370" y="13"/>
                  </a:cubicBezTo>
                  <a:cubicBezTo>
                    <a:pt x="356" y="13"/>
                    <a:pt x="350" y="21"/>
                    <a:pt x="341" y="33"/>
                  </a:cubicBezTo>
                  <a:cubicBezTo>
                    <a:pt x="341" y="33"/>
                    <a:pt x="341" y="33"/>
                    <a:pt x="341" y="33"/>
                  </a:cubicBezTo>
                  <a:cubicBezTo>
                    <a:pt x="333" y="43"/>
                    <a:pt x="323" y="57"/>
                    <a:pt x="303" y="57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283" y="57"/>
                    <a:pt x="272" y="43"/>
                    <a:pt x="264" y="33"/>
                  </a:cubicBezTo>
                  <a:cubicBezTo>
                    <a:pt x="264" y="33"/>
                    <a:pt x="264" y="33"/>
                    <a:pt x="264" y="33"/>
                  </a:cubicBezTo>
                  <a:cubicBezTo>
                    <a:pt x="256" y="21"/>
                    <a:pt x="249" y="13"/>
                    <a:pt x="236" y="13"/>
                  </a:cubicBezTo>
                  <a:cubicBezTo>
                    <a:pt x="236" y="13"/>
                    <a:pt x="236" y="13"/>
                    <a:pt x="236" y="13"/>
                  </a:cubicBezTo>
                  <a:cubicBezTo>
                    <a:pt x="222" y="13"/>
                    <a:pt x="216" y="21"/>
                    <a:pt x="207" y="33"/>
                  </a:cubicBezTo>
                  <a:cubicBezTo>
                    <a:pt x="207" y="33"/>
                    <a:pt x="207" y="33"/>
                    <a:pt x="207" y="33"/>
                  </a:cubicBezTo>
                  <a:cubicBezTo>
                    <a:pt x="199" y="43"/>
                    <a:pt x="189" y="57"/>
                    <a:pt x="169" y="57"/>
                  </a:cubicBezTo>
                  <a:cubicBezTo>
                    <a:pt x="169" y="57"/>
                    <a:pt x="169" y="57"/>
                    <a:pt x="169" y="57"/>
                  </a:cubicBezTo>
                  <a:cubicBezTo>
                    <a:pt x="149" y="57"/>
                    <a:pt x="139" y="43"/>
                    <a:pt x="130" y="33"/>
                  </a:cubicBezTo>
                  <a:cubicBezTo>
                    <a:pt x="130" y="33"/>
                    <a:pt x="130" y="33"/>
                    <a:pt x="130" y="33"/>
                  </a:cubicBezTo>
                  <a:cubicBezTo>
                    <a:pt x="122" y="21"/>
                    <a:pt x="115" y="13"/>
                    <a:pt x="102" y="13"/>
                  </a:cubicBezTo>
                  <a:cubicBezTo>
                    <a:pt x="102" y="13"/>
                    <a:pt x="102" y="13"/>
                    <a:pt x="102" y="13"/>
                  </a:cubicBezTo>
                  <a:cubicBezTo>
                    <a:pt x="89" y="13"/>
                    <a:pt x="82" y="21"/>
                    <a:pt x="73" y="33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65" y="43"/>
                    <a:pt x="55" y="57"/>
                    <a:pt x="35" y="57"/>
                  </a:cubicBezTo>
                  <a:cubicBezTo>
                    <a:pt x="35" y="57"/>
                    <a:pt x="35" y="57"/>
                    <a:pt x="35" y="57"/>
                  </a:cubicBezTo>
                  <a:cubicBezTo>
                    <a:pt x="35" y="57"/>
                    <a:pt x="35" y="57"/>
                    <a:pt x="35" y="57"/>
                  </a:cubicBezTo>
                  <a:cubicBezTo>
                    <a:pt x="35" y="57"/>
                    <a:pt x="35" y="57"/>
                    <a:pt x="35" y="57"/>
                  </a:cubicBezTo>
                  <a:cubicBezTo>
                    <a:pt x="17" y="57"/>
                    <a:pt x="7" y="46"/>
                    <a:pt x="0" y="36"/>
                  </a:cubicBezTo>
                  <a:close/>
                </a:path>
              </a:pathLst>
            </a:custGeom>
            <a:solidFill>
              <a:srgbClr val="313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32" name="Freeform 26"/>
          <p:cNvSpPr/>
          <p:nvPr/>
        </p:nvSpPr>
        <p:spPr bwMode="auto">
          <a:xfrm>
            <a:off x="3957864" y="3311672"/>
            <a:ext cx="2298700" cy="414338"/>
          </a:xfrm>
          <a:custGeom>
            <a:avLst/>
            <a:gdLst>
              <a:gd name="T0" fmla="*/ 101 w 1125"/>
              <a:gd name="T1" fmla="*/ 202 h 202"/>
              <a:gd name="T2" fmla="*/ 0 w 1125"/>
              <a:gd name="T3" fmla="*/ 101 h 202"/>
              <a:gd name="T4" fmla="*/ 101 w 1125"/>
              <a:gd name="T5" fmla="*/ 0 h 202"/>
              <a:gd name="T6" fmla="*/ 202 w 1125"/>
              <a:gd name="T7" fmla="*/ 92 h 202"/>
              <a:gd name="T8" fmla="*/ 221 w 1125"/>
              <a:gd name="T9" fmla="*/ 103 h 202"/>
              <a:gd name="T10" fmla="*/ 250 w 1125"/>
              <a:gd name="T11" fmla="*/ 80 h 202"/>
              <a:gd name="T12" fmla="*/ 326 w 1125"/>
              <a:gd name="T13" fmla="*/ 33 h 202"/>
              <a:gd name="T14" fmla="*/ 326 w 1125"/>
              <a:gd name="T15" fmla="*/ 33 h 202"/>
              <a:gd name="T16" fmla="*/ 402 w 1125"/>
              <a:gd name="T17" fmla="*/ 80 h 202"/>
              <a:gd name="T18" fmla="*/ 431 w 1125"/>
              <a:gd name="T19" fmla="*/ 103 h 202"/>
              <a:gd name="T20" fmla="*/ 460 w 1125"/>
              <a:gd name="T21" fmla="*/ 80 h 202"/>
              <a:gd name="T22" fmla="*/ 536 w 1125"/>
              <a:gd name="T23" fmla="*/ 33 h 202"/>
              <a:gd name="T24" fmla="*/ 536 w 1125"/>
              <a:gd name="T25" fmla="*/ 33 h 202"/>
              <a:gd name="T26" fmla="*/ 612 w 1125"/>
              <a:gd name="T27" fmla="*/ 80 h 202"/>
              <a:gd name="T28" fmla="*/ 641 w 1125"/>
              <a:gd name="T29" fmla="*/ 103 h 202"/>
              <a:gd name="T30" fmla="*/ 670 w 1125"/>
              <a:gd name="T31" fmla="*/ 80 h 202"/>
              <a:gd name="T32" fmla="*/ 746 w 1125"/>
              <a:gd name="T33" fmla="*/ 33 h 202"/>
              <a:gd name="T34" fmla="*/ 807 w 1125"/>
              <a:gd name="T35" fmla="*/ 63 h 202"/>
              <a:gd name="T36" fmla="*/ 819 w 1125"/>
              <a:gd name="T37" fmla="*/ 76 h 202"/>
              <a:gd name="T38" fmla="*/ 1106 w 1125"/>
              <a:gd name="T39" fmla="*/ 76 h 202"/>
              <a:gd name="T40" fmla="*/ 1116 w 1125"/>
              <a:gd name="T41" fmla="*/ 76 h 202"/>
              <a:gd name="T42" fmla="*/ 1125 w 1125"/>
              <a:gd name="T43" fmla="*/ 76 h 202"/>
              <a:gd name="T44" fmla="*/ 1125 w 1125"/>
              <a:gd name="T45" fmla="*/ 86 h 202"/>
              <a:gd name="T46" fmla="*/ 1125 w 1125"/>
              <a:gd name="T47" fmla="*/ 95 h 202"/>
              <a:gd name="T48" fmla="*/ 1125 w 1125"/>
              <a:gd name="T49" fmla="*/ 115 h 202"/>
              <a:gd name="T50" fmla="*/ 1125 w 1125"/>
              <a:gd name="T51" fmla="*/ 125 h 202"/>
              <a:gd name="T52" fmla="*/ 1125 w 1125"/>
              <a:gd name="T53" fmla="*/ 135 h 202"/>
              <a:gd name="T54" fmla="*/ 1116 w 1125"/>
              <a:gd name="T55" fmla="*/ 135 h 202"/>
              <a:gd name="T56" fmla="*/ 1106 w 1125"/>
              <a:gd name="T57" fmla="*/ 135 h 202"/>
              <a:gd name="T58" fmla="*/ 799 w 1125"/>
              <a:gd name="T59" fmla="*/ 135 h 202"/>
              <a:gd name="T60" fmla="*/ 794 w 1125"/>
              <a:gd name="T61" fmla="*/ 135 h 202"/>
              <a:gd name="T62" fmla="*/ 788 w 1125"/>
              <a:gd name="T63" fmla="*/ 135 h 202"/>
              <a:gd name="T64" fmla="*/ 786 w 1125"/>
              <a:gd name="T65" fmla="*/ 130 h 202"/>
              <a:gd name="T66" fmla="*/ 783 w 1125"/>
              <a:gd name="T67" fmla="*/ 126 h 202"/>
              <a:gd name="T68" fmla="*/ 780 w 1125"/>
              <a:gd name="T69" fmla="*/ 122 h 202"/>
              <a:gd name="T70" fmla="*/ 776 w 1125"/>
              <a:gd name="T71" fmla="*/ 117 h 202"/>
              <a:gd name="T72" fmla="*/ 766 w 1125"/>
              <a:gd name="T73" fmla="*/ 105 h 202"/>
              <a:gd name="T74" fmla="*/ 747 w 1125"/>
              <a:gd name="T75" fmla="*/ 92 h 202"/>
              <a:gd name="T76" fmla="*/ 717 w 1125"/>
              <a:gd name="T77" fmla="*/ 115 h 202"/>
              <a:gd name="T78" fmla="*/ 641 w 1125"/>
              <a:gd name="T79" fmla="*/ 162 h 202"/>
              <a:gd name="T80" fmla="*/ 641 w 1125"/>
              <a:gd name="T81" fmla="*/ 162 h 202"/>
              <a:gd name="T82" fmla="*/ 565 w 1125"/>
              <a:gd name="T83" fmla="*/ 115 h 202"/>
              <a:gd name="T84" fmla="*/ 536 w 1125"/>
              <a:gd name="T85" fmla="*/ 92 h 202"/>
              <a:gd name="T86" fmla="*/ 507 w 1125"/>
              <a:gd name="T87" fmla="*/ 115 h 202"/>
              <a:gd name="T88" fmla="*/ 431 w 1125"/>
              <a:gd name="T89" fmla="*/ 162 h 202"/>
              <a:gd name="T90" fmla="*/ 431 w 1125"/>
              <a:gd name="T91" fmla="*/ 162 h 202"/>
              <a:gd name="T92" fmla="*/ 355 w 1125"/>
              <a:gd name="T93" fmla="*/ 115 h 202"/>
              <a:gd name="T94" fmla="*/ 326 w 1125"/>
              <a:gd name="T95" fmla="*/ 92 h 202"/>
              <a:gd name="T96" fmla="*/ 297 w 1125"/>
              <a:gd name="T97" fmla="*/ 115 h 202"/>
              <a:gd name="T98" fmla="*/ 221 w 1125"/>
              <a:gd name="T99" fmla="*/ 162 h 202"/>
              <a:gd name="T100" fmla="*/ 187 w 1125"/>
              <a:gd name="T101" fmla="*/ 154 h 202"/>
              <a:gd name="T102" fmla="*/ 101 w 1125"/>
              <a:gd name="T103" fmla="*/ 202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25" h="202">
                <a:moveTo>
                  <a:pt x="101" y="202"/>
                </a:moveTo>
                <a:cubicBezTo>
                  <a:pt x="46" y="202"/>
                  <a:pt x="0" y="157"/>
                  <a:pt x="0" y="101"/>
                </a:cubicBezTo>
                <a:cubicBezTo>
                  <a:pt x="0" y="46"/>
                  <a:pt x="46" y="0"/>
                  <a:pt x="101" y="0"/>
                </a:cubicBezTo>
                <a:cubicBezTo>
                  <a:pt x="153" y="0"/>
                  <a:pt x="197" y="40"/>
                  <a:pt x="202" y="92"/>
                </a:cubicBezTo>
                <a:cubicBezTo>
                  <a:pt x="209" y="100"/>
                  <a:pt x="213" y="103"/>
                  <a:pt x="221" y="103"/>
                </a:cubicBezTo>
                <a:cubicBezTo>
                  <a:pt x="231" y="103"/>
                  <a:pt x="236" y="98"/>
                  <a:pt x="250" y="80"/>
                </a:cubicBezTo>
                <a:cubicBezTo>
                  <a:pt x="263" y="62"/>
                  <a:pt x="284" y="33"/>
                  <a:pt x="326" y="33"/>
                </a:cubicBezTo>
                <a:cubicBezTo>
                  <a:pt x="326" y="33"/>
                  <a:pt x="326" y="33"/>
                  <a:pt x="326" y="33"/>
                </a:cubicBezTo>
                <a:cubicBezTo>
                  <a:pt x="367" y="33"/>
                  <a:pt x="389" y="62"/>
                  <a:pt x="402" y="80"/>
                </a:cubicBezTo>
                <a:cubicBezTo>
                  <a:pt x="416" y="98"/>
                  <a:pt x="421" y="103"/>
                  <a:pt x="431" y="103"/>
                </a:cubicBezTo>
                <a:cubicBezTo>
                  <a:pt x="441" y="103"/>
                  <a:pt x="446" y="98"/>
                  <a:pt x="460" y="80"/>
                </a:cubicBezTo>
                <a:cubicBezTo>
                  <a:pt x="474" y="61"/>
                  <a:pt x="495" y="33"/>
                  <a:pt x="536" y="33"/>
                </a:cubicBezTo>
                <a:cubicBezTo>
                  <a:pt x="536" y="33"/>
                  <a:pt x="536" y="33"/>
                  <a:pt x="536" y="33"/>
                </a:cubicBezTo>
                <a:cubicBezTo>
                  <a:pt x="577" y="33"/>
                  <a:pt x="598" y="61"/>
                  <a:pt x="612" y="80"/>
                </a:cubicBezTo>
                <a:cubicBezTo>
                  <a:pt x="626" y="98"/>
                  <a:pt x="631" y="103"/>
                  <a:pt x="641" y="103"/>
                </a:cubicBezTo>
                <a:cubicBezTo>
                  <a:pt x="652" y="103"/>
                  <a:pt x="656" y="98"/>
                  <a:pt x="670" y="80"/>
                </a:cubicBezTo>
                <a:cubicBezTo>
                  <a:pt x="683" y="62"/>
                  <a:pt x="705" y="33"/>
                  <a:pt x="746" y="33"/>
                </a:cubicBezTo>
                <a:cubicBezTo>
                  <a:pt x="774" y="34"/>
                  <a:pt x="794" y="50"/>
                  <a:pt x="807" y="63"/>
                </a:cubicBezTo>
                <a:cubicBezTo>
                  <a:pt x="811" y="67"/>
                  <a:pt x="815" y="71"/>
                  <a:pt x="819" y="76"/>
                </a:cubicBezTo>
                <a:cubicBezTo>
                  <a:pt x="1106" y="76"/>
                  <a:pt x="1106" y="76"/>
                  <a:pt x="1106" y="76"/>
                </a:cubicBezTo>
                <a:cubicBezTo>
                  <a:pt x="1116" y="76"/>
                  <a:pt x="1116" y="76"/>
                  <a:pt x="1116" y="76"/>
                </a:cubicBezTo>
                <a:cubicBezTo>
                  <a:pt x="1125" y="76"/>
                  <a:pt x="1125" y="76"/>
                  <a:pt x="1125" y="76"/>
                </a:cubicBezTo>
                <a:cubicBezTo>
                  <a:pt x="1125" y="86"/>
                  <a:pt x="1125" y="86"/>
                  <a:pt x="1125" y="86"/>
                </a:cubicBezTo>
                <a:cubicBezTo>
                  <a:pt x="1125" y="95"/>
                  <a:pt x="1125" y="95"/>
                  <a:pt x="1125" y="95"/>
                </a:cubicBezTo>
                <a:cubicBezTo>
                  <a:pt x="1125" y="115"/>
                  <a:pt x="1125" y="115"/>
                  <a:pt x="1125" y="115"/>
                </a:cubicBezTo>
                <a:cubicBezTo>
                  <a:pt x="1125" y="125"/>
                  <a:pt x="1125" y="125"/>
                  <a:pt x="1125" y="125"/>
                </a:cubicBezTo>
                <a:cubicBezTo>
                  <a:pt x="1125" y="135"/>
                  <a:pt x="1125" y="135"/>
                  <a:pt x="1125" y="135"/>
                </a:cubicBezTo>
                <a:cubicBezTo>
                  <a:pt x="1116" y="135"/>
                  <a:pt x="1116" y="135"/>
                  <a:pt x="1116" y="135"/>
                </a:cubicBezTo>
                <a:cubicBezTo>
                  <a:pt x="1106" y="135"/>
                  <a:pt x="1106" y="135"/>
                  <a:pt x="1106" y="135"/>
                </a:cubicBezTo>
                <a:cubicBezTo>
                  <a:pt x="799" y="135"/>
                  <a:pt x="799" y="135"/>
                  <a:pt x="799" y="135"/>
                </a:cubicBezTo>
                <a:cubicBezTo>
                  <a:pt x="794" y="135"/>
                  <a:pt x="794" y="135"/>
                  <a:pt x="794" y="135"/>
                </a:cubicBezTo>
                <a:cubicBezTo>
                  <a:pt x="788" y="135"/>
                  <a:pt x="788" y="135"/>
                  <a:pt x="788" y="135"/>
                </a:cubicBezTo>
                <a:cubicBezTo>
                  <a:pt x="786" y="130"/>
                  <a:pt x="786" y="130"/>
                  <a:pt x="786" y="130"/>
                </a:cubicBezTo>
                <a:cubicBezTo>
                  <a:pt x="783" y="126"/>
                  <a:pt x="783" y="126"/>
                  <a:pt x="783" y="126"/>
                </a:cubicBezTo>
                <a:cubicBezTo>
                  <a:pt x="780" y="122"/>
                  <a:pt x="780" y="122"/>
                  <a:pt x="780" y="122"/>
                </a:cubicBezTo>
                <a:cubicBezTo>
                  <a:pt x="779" y="121"/>
                  <a:pt x="778" y="119"/>
                  <a:pt x="776" y="117"/>
                </a:cubicBezTo>
                <a:cubicBezTo>
                  <a:pt x="774" y="114"/>
                  <a:pt x="770" y="109"/>
                  <a:pt x="766" y="105"/>
                </a:cubicBezTo>
                <a:cubicBezTo>
                  <a:pt x="757" y="96"/>
                  <a:pt x="749" y="92"/>
                  <a:pt x="747" y="92"/>
                </a:cubicBezTo>
                <a:cubicBezTo>
                  <a:pt x="736" y="92"/>
                  <a:pt x="731" y="97"/>
                  <a:pt x="717" y="115"/>
                </a:cubicBezTo>
                <a:cubicBezTo>
                  <a:pt x="703" y="134"/>
                  <a:pt x="682" y="162"/>
                  <a:pt x="641" y="162"/>
                </a:cubicBezTo>
                <a:cubicBezTo>
                  <a:pt x="641" y="162"/>
                  <a:pt x="641" y="162"/>
                  <a:pt x="641" y="162"/>
                </a:cubicBezTo>
                <a:cubicBezTo>
                  <a:pt x="600" y="162"/>
                  <a:pt x="579" y="134"/>
                  <a:pt x="565" y="115"/>
                </a:cubicBezTo>
                <a:cubicBezTo>
                  <a:pt x="551" y="97"/>
                  <a:pt x="546" y="92"/>
                  <a:pt x="536" y="92"/>
                </a:cubicBezTo>
                <a:cubicBezTo>
                  <a:pt x="526" y="92"/>
                  <a:pt x="521" y="97"/>
                  <a:pt x="507" y="115"/>
                </a:cubicBezTo>
                <a:cubicBezTo>
                  <a:pt x="493" y="134"/>
                  <a:pt x="472" y="162"/>
                  <a:pt x="431" y="162"/>
                </a:cubicBezTo>
                <a:cubicBezTo>
                  <a:pt x="431" y="162"/>
                  <a:pt x="431" y="162"/>
                  <a:pt x="431" y="162"/>
                </a:cubicBezTo>
                <a:cubicBezTo>
                  <a:pt x="390" y="162"/>
                  <a:pt x="369" y="134"/>
                  <a:pt x="355" y="115"/>
                </a:cubicBezTo>
                <a:cubicBezTo>
                  <a:pt x="341" y="97"/>
                  <a:pt x="336" y="92"/>
                  <a:pt x="326" y="92"/>
                </a:cubicBezTo>
                <a:cubicBezTo>
                  <a:pt x="316" y="92"/>
                  <a:pt x="311" y="97"/>
                  <a:pt x="297" y="115"/>
                </a:cubicBezTo>
                <a:cubicBezTo>
                  <a:pt x="283" y="134"/>
                  <a:pt x="262" y="162"/>
                  <a:pt x="221" y="162"/>
                </a:cubicBezTo>
                <a:cubicBezTo>
                  <a:pt x="209" y="162"/>
                  <a:pt x="198" y="159"/>
                  <a:pt x="187" y="154"/>
                </a:cubicBezTo>
                <a:cubicBezTo>
                  <a:pt x="169" y="184"/>
                  <a:pt x="137" y="202"/>
                  <a:pt x="101" y="202"/>
                </a:cubicBezTo>
                <a:close/>
              </a:path>
            </a:pathLst>
          </a:custGeom>
          <a:solidFill>
            <a:srgbClr val="EFE9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3" name="组合 35"/>
          <p:cNvGrpSpPr/>
          <p:nvPr/>
        </p:nvGrpSpPr>
        <p:grpSpPr>
          <a:xfrm>
            <a:off x="3999139" y="3352947"/>
            <a:ext cx="2219326" cy="331788"/>
            <a:chOff x="2409825" y="2620963"/>
            <a:chExt cx="2219326" cy="331788"/>
          </a:xfrm>
        </p:grpSpPr>
        <p:sp>
          <p:nvSpPr>
            <p:cNvPr id="34" name="Oval 27"/>
            <p:cNvSpPr>
              <a:spLocks noChangeArrowheads="1"/>
            </p:cNvSpPr>
            <p:nvPr/>
          </p:nvSpPr>
          <p:spPr bwMode="auto">
            <a:xfrm>
              <a:off x="2409825" y="2620963"/>
              <a:ext cx="331788" cy="331788"/>
            </a:xfrm>
            <a:prstGeom prst="ellipse">
              <a:avLst/>
            </a:prstGeom>
            <a:solidFill>
              <a:srgbClr val="313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5" name="Freeform 28"/>
            <p:cNvSpPr/>
            <p:nvPr/>
          </p:nvSpPr>
          <p:spPr bwMode="auto">
            <a:xfrm>
              <a:off x="2706688" y="2689225"/>
              <a:ext cx="1922463" cy="182563"/>
            </a:xfrm>
            <a:custGeom>
              <a:avLst/>
              <a:gdLst>
                <a:gd name="T0" fmla="*/ 0 w 941"/>
                <a:gd name="T1" fmla="*/ 56 h 89"/>
                <a:gd name="T2" fmla="*/ 56 w 941"/>
                <a:gd name="T3" fmla="*/ 69 h 89"/>
                <a:gd name="T4" fmla="*/ 100 w 941"/>
                <a:gd name="T5" fmla="*/ 39 h 89"/>
                <a:gd name="T6" fmla="*/ 161 w 941"/>
                <a:gd name="T7" fmla="*/ 0 h 89"/>
                <a:gd name="T8" fmla="*/ 221 w 941"/>
                <a:gd name="T9" fmla="*/ 39 h 89"/>
                <a:gd name="T10" fmla="*/ 266 w 941"/>
                <a:gd name="T11" fmla="*/ 69 h 89"/>
                <a:gd name="T12" fmla="*/ 311 w 941"/>
                <a:gd name="T13" fmla="*/ 39 h 89"/>
                <a:gd name="T14" fmla="*/ 371 w 941"/>
                <a:gd name="T15" fmla="*/ 0 h 89"/>
                <a:gd name="T16" fmla="*/ 432 w 941"/>
                <a:gd name="T17" fmla="*/ 39 h 89"/>
                <a:gd name="T18" fmla="*/ 476 w 941"/>
                <a:gd name="T19" fmla="*/ 69 h 89"/>
                <a:gd name="T20" fmla="*/ 521 w 941"/>
                <a:gd name="T21" fmla="*/ 39 h 89"/>
                <a:gd name="T22" fmla="*/ 581 w 941"/>
                <a:gd name="T23" fmla="*/ 0 h 89"/>
                <a:gd name="T24" fmla="*/ 628 w 941"/>
                <a:gd name="T25" fmla="*/ 24 h 89"/>
                <a:gd name="T26" fmla="*/ 644 w 941"/>
                <a:gd name="T27" fmla="*/ 42 h 89"/>
                <a:gd name="T28" fmla="*/ 941 w 941"/>
                <a:gd name="T29" fmla="*/ 42 h 89"/>
                <a:gd name="T30" fmla="*/ 941 w 941"/>
                <a:gd name="T31" fmla="*/ 62 h 89"/>
                <a:gd name="T32" fmla="*/ 639 w 941"/>
                <a:gd name="T33" fmla="*/ 62 h 89"/>
                <a:gd name="T34" fmla="*/ 631 w 941"/>
                <a:gd name="T35" fmla="*/ 58 h 89"/>
                <a:gd name="T36" fmla="*/ 627 w 941"/>
                <a:gd name="T37" fmla="*/ 52 h 89"/>
                <a:gd name="T38" fmla="*/ 615 w 941"/>
                <a:gd name="T39" fmla="*/ 38 h 89"/>
                <a:gd name="T40" fmla="*/ 581 w 941"/>
                <a:gd name="T41" fmla="*/ 20 h 89"/>
                <a:gd name="T42" fmla="*/ 537 w 941"/>
                <a:gd name="T43" fmla="*/ 50 h 89"/>
                <a:gd name="T44" fmla="*/ 476 w 941"/>
                <a:gd name="T45" fmla="*/ 89 h 89"/>
                <a:gd name="T46" fmla="*/ 416 w 941"/>
                <a:gd name="T47" fmla="*/ 50 h 89"/>
                <a:gd name="T48" fmla="*/ 371 w 941"/>
                <a:gd name="T49" fmla="*/ 20 h 89"/>
                <a:gd name="T50" fmla="*/ 326 w 941"/>
                <a:gd name="T51" fmla="*/ 50 h 89"/>
                <a:gd name="T52" fmla="*/ 266 w 941"/>
                <a:gd name="T53" fmla="*/ 89 h 89"/>
                <a:gd name="T54" fmla="*/ 206 w 941"/>
                <a:gd name="T55" fmla="*/ 50 h 89"/>
                <a:gd name="T56" fmla="*/ 161 w 941"/>
                <a:gd name="T57" fmla="*/ 20 h 89"/>
                <a:gd name="T58" fmla="*/ 116 w 941"/>
                <a:gd name="T59" fmla="*/ 50 h 89"/>
                <a:gd name="T60" fmla="*/ 56 w 941"/>
                <a:gd name="T61" fmla="*/ 89 h 89"/>
                <a:gd name="T62" fmla="*/ 55 w 941"/>
                <a:gd name="T63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41" h="89">
                  <a:moveTo>
                    <a:pt x="0" y="56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27" y="59"/>
                    <a:pt x="37" y="69"/>
                    <a:pt x="56" y="69"/>
                  </a:cubicBezTo>
                  <a:cubicBezTo>
                    <a:pt x="56" y="69"/>
                    <a:pt x="56" y="69"/>
                    <a:pt x="56" y="69"/>
                  </a:cubicBezTo>
                  <a:cubicBezTo>
                    <a:pt x="77" y="69"/>
                    <a:pt x="87" y="56"/>
                    <a:pt x="100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13" y="22"/>
                    <a:pt x="129" y="0"/>
                    <a:pt x="161" y="0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192" y="0"/>
                    <a:pt x="209" y="22"/>
                    <a:pt x="221" y="39"/>
                  </a:cubicBezTo>
                  <a:cubicBezTo>
                    <a:pt x="221" y="39"/>
                    <a:pt x="221" y="39"/>
                    <a:pt x="221" y="39"/>
                  </a:cubicBezTo>
                  <a:cubicBezTo>
                    <a:pt x="235" y="56"/>
                    <a:pt x="245" y="69"/>
                    <a:pt x="266" y="69"/>
                  </a:cubicBezTo>
                  <a:cubicBezTo>
                    <a:pt x="266" y="69"/>
                    <a:pt x="266" y="69"/>
                    <a:pt x="266" y="69"/>
                  </a:cubicBezTo>
                  <a:cubicBezTo>
                    <a:pt x="287" y="69"/>
                    <a:pt x="297" y="56"/>
                    <a:pt x="311" y="39"/>
                  </a:cubicBezTo>
                  <a:cubicBezTo>
                    <a:pt x="311" y="39"/>
                    <a:pt x="311" y="39"/>
                    <a:pt x="311" y="39"/>
                  </a:cubicBezTo>
                  <a:cubicBezTo>
                    <a:pt x="323" y="22"/>
                    <a:pt x="340" y="0"/>
                    <a:pt x="371" y="0"/>
                  </a:cubicBezTo>
                  <a:cubicBezTo>
                    <a:pt x="371" y="0"/>
                    <a:pt x="371" y="0"/>
                    <a:pt x="371" y="0"/>
                  </a:cubicBezTo>
                  <a:cubicBezTo>
                    <a:pt x="403" y="0"/>
                    <a:pt x="419" y="22"/>
                    <a:pt x="432" y="39"/>
                  </a:cubicBezTo>
                  <a:cubicBezTo>
                    <a:pt x="432" y="39"/>
                    <a:pt x="432" y="39"/>
                    <a:pt x="432" y="39"/>
                  </a:cubicBezTo>
                  <a:cubicBezTo>
                    <a:pt x="445" y="56"/>
                    <a:pt x="455" y="69"/>
                    <a:pt x="476" y="69"/>
                  </a:cubicBezTo>
                  <a:cubicBezTo>
                    <a:pt x="476" y="69"/>
                    <a:pt x="476" y="69"/>
                    <a:pt x="476" y="69"/>
                  </a:cubicBezTo>
                  <a:cubicBezTo>
                    <a:pt x="497" y="69"/>
                    <a:pt x="507" y="56"/>
                    <a:pt x="521" y="39"/>
                  </a:cubicBezTo>
                  <a:cubicBezTo>
                    <a:pt x="521" y="39"/>
                    <a:pt x="521" y="39"/>
                    <a:pt x="521" y="39"/>
                  </a:cubicBezTo>
                  <a:cubicBezTo>
                    <a:pt x="534" y="22"/>
                    <a:pt x="550" y="0"/>
                    <a:pt x="581" y="0"/>
                  </a:cubicBezTo>
                  <a:cubicBezTo>
                    <a:pt x="581" y="0"/>
                    <a:pt x="581" y="0"/>
                    <a:pt x="581" y="0"/>
                  </a:cubicBezTo>
                  <a:cubicBezTo>
                    <a:pt x="601" y="0"/>
                    <a:pt x="617" y="13"/>
                    <a:pt x="628" y="24"/>
                  </a:cubicBezTo>
                  <a:cubicBezTo>
                    <a:pt x="628" y="24"/>
                    <a:pt x="628" y="24"/>
                    <a:pt x="628" y="24"/>
                  </a:cubicBezTo>
                  <a:cubicBezTo>
                    <a:pt x="636" y="31"/>
                    <a:pt x="641" y="38"/>
                    <a:pt x="644" y="42"/>
                  </a:cubicBezTo>
                  <a:cubicBezTo>
                    <a:pt x="644" y="42"/>
                    <a:pt x="644" y="42"/>
                    <a:pt x="644" y="42"/>
                  </a:cubicBezTo>
                  <a:cubicBezTo>
                    <a:pt x="689" y="42"/>
                    <a:pt x="920" y="42"/>
                    <a:pt x="941" y="42"/>
                  </a:cubicBezTo>
                  <a:cubicBezTo>
                    <a:pt x="941" y="42"/>
                    <a:pt x="941" y="42"/>
                    <a:pt x="941" y="42"/>
                  </a:cubicBezTo>
                  <a:cubicBezTo>
                    <a:pt x="941" y="62"/>
                    <a:pt x="941" y="62"/>
                    <a:pt x="941" y="62"/>
                  </a:cubicBezTo>
                  <a:cubicBezTo>
                    <a:pt x="918" y="62"/>
                    <a:pt x="640" y="62"/>
                    <a:pt x="639" y="62"/>
                  </a:cubicBezTo>
                  <a:cubicBezTo>
                    <a:pt x="639" y="62"/>
                    <a:pt x="639" y="62"/>
                    <a:pt x="639" y="62"/>
                  </a:cubicBezTo>
                  <a:cubicBezTo>
                    <a:pt x="634" y="62"/>
                    <a:pt x="634" y="62"/>
                    <a:pt x="634" y="62"/>
                  </a:cubicBezTo>
                  <a:cubicBezTo>
                    <a:pt x="631" y="58"/>
                    <a:pt x="631" y="58"/>
                    <a:pt x="631" y="58"/>
                  </a:cubicBezTo>
                  <a:cubicBezTo>
                    <a:pt x="631" y="58"/>
                    <a:pt x="630" y="55"/>
                    <a:pt x="627" y="52"/>
                  </a:cubicBezTo>
                  <a:cubicBezTo>
                    <a:pt x="627" y="52"/>
                    <a:pt x="627" y="52"/>
                    <a:pt x="627" y="52"/>
                  </a:cubicBezTo>
                  <a:cubicBezTo>
                    <a:pt x="624" y="48"/>
                    <a:pt x="620" y="43"/>
                    <a:pt x="615" y="38"/>
                  </a:cubicBezTo>
                  <a:cubicBezTo>
                    <a:pt x="615" y="38"/>
                    <a:pt x="615" y="38"/>
                    <a:pt x="615" y="38"/>
                  </a:cubicBezTo>
                  <a:cubicBezTo>
                    <a:pt x="605" y="28"/>
                    <a:pt x="591" y="19"/>
                    <a:pt x="581" y="20"/>
                  </a:cubicBezTo>
                  <a:cubicBezTo>
                    <a:pt x="581" y="20"/>
                    <a:pt x="581" y="20"/>
                    <a:pt x="581" y="20"/>
                  </a:cubicBezTo>
                  <a:cubicBezTo>
                    <a:pt x="560" y="20"/>
                    <a:pt x="550" y="33"/>
                    <a:pt x="537" y="50"/>
                  </a:cubicBezTo>
                  <a:cubicBezTo>
                    <a:pt x="537" y="50"/>
                    <a:pt x="537" y="50"/>
                    <a:pt x="537" y="50"/>
                  </a:cubicBezTo>
                  <a:cubicBezTo>
                    <a:pt x="524" y="67"/>
                    <a:pt x="508" y="89"/>
                    <a:pt x="476" y="89"/>
                  </a:cubicBezTo>
                  <a:cubicBezTo>
                    <a:pt x="476" y="89"/>
                    <a:pt x="476" y="89"/>
                    <a:pt x="476" y="89"/>
                  </a:cubicBezTo>
                  <a:cubicBezTo>
                    <a:pt x="445" y="89"/>
                    <a:pt x="428" y="67"/>
                    <a:pt x="416" y="50"/>
                  </a:cubicBezTo>
                  <a:cubicBezTo>
                    <a:pt x="416" y="50"/>
                    <a:pt x="416" y="50"/>
                    <a:pt x="416" y="50"/>
                  </a:cubicBezTo>
                  <a:cubicBezTo>
                    <a:pt x="402" y="33"/>
                    <a:pt x="392" y="20"/>
                    <a:pt x="371" y="20"/>
                  </a:cubicBezTo>
                  <a:cubicBezTo>
                    <a:pt x="371" y="20"/>
                    <a:pt x="371" y="20"/>
                    <a:pt x="371" y="20"/>
                  </a:cubicBezTo>
                  <a:cubicBezTo>
                    <a:pt x="350" y="20"/>
                    <a:pt x="340" y="33"/>
                    <a:pt x="326" y="50"/>
                  </a:cubicBezTo>
                  <a:cubicBezTo>
                    <a:pt x="326" y="50"/>
                    <a:pt x="326" y="50"/>
                    <a:pt x="326" y="50"/>
                  </a:cubicBezTo>
                  <a:cubicBezTo>
                    <a:pt x="314" y="67"/>
                    <a:pt x="297" y="89"/>
                    <a:pt x="266" y="89"/>
                  </a:cubicBezTo>
                  <a:cubicBezTo>
                    <a:pt x="266" y="89"/>
                    <a:pt x="266" y="89"/>
                    <a:pt x="266" y="89"/>
                  </a:cubicBezTo>
                  <a:cubicBezTo>
                    <a:pt x="235" y="89"/>
                    <a:pt x="218" y="67"/>
                    <a:pt x="206" y="50"/>
                  </a:cubicBezTo>
                  <a:cubicBezTo>
                    <a:pt x="206" y="50"/>
                    <a:pt x="206" y="50"/>
                    <a:pt x="206" y="50"/>
                  </a:cubicBezTo>
                  <a:cubicBezTo>
                    <a:pt x="192" y="33"/>
                    <a:pt x="182" y="20"/>
                    <a:pt x="161" y="20"/>
                  </a:cubicBezTo>
                  <a:cubicBezTo>
                    <a:pt x="161" y="20"/>
                    <a:pt x="161" y="20"/>
                    <a:pt x="161" y="20"/>
                  </a:cubicBezTo>
                  <a:cubicBezTo>
                    <a:pt x="140" y="20"/>
                    <a:pt x="130" y="33"/>
                    <a:pt x="116" y="5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03" y="67"/>
                    <a:pt x="87" y="89"/>
                    <a:pt x="56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6" y="89"/>
                    <a:pt x="55" y="89"/>
                  </a:cubicBezTo>
                  <a:cubicBezTo>
                    <a:pt x="55" y="89"/>
                    <a:pt x="55" y="89"/>
                    <a:pt x="55" y="89"/>
                  </a:cubicBezTo>
                  <a:cubicBezTo>
                    <a:pt x="28" y="89"/>
                    <a:pt x="12" y="72"/>
                    <a:pt x="0" y="56"/>
                  </a:cubicBezTo>
                  <a:close/>
                </a:path>
              </a:pathLst>
            </a:custGeom>
            <a:solidFill>
              <a:srgbClr val="313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36" name="Freeform 29"/>
          <p:cNvSpPr/>
          <p:nvPr/>
        </p:nvSpPr>
        <p:spPr bwMode="auto">
          <a:xfrm>
            <a:off x="3410177" y="3346597"/>
            <a:ext cx="39688" cy="23813"/>
          </a:xfrm>
          <a:custGeom>
            <a:avLst/>
            <a:gdLst>
              <a:gd name="T0" fmla="*/ 1 w 19"/>
              <a:gd name="T1" fmla="*/ 11 h 11"/>
              <a:gd name="T2" fmla="*/ 1 w 19"/>
              <a:gd name="T3" fmla="*/ 9 h 11"/>
              <a:gd name="T4" fmla="*/ 1 w 19"/>
              <a:gd name="T5" fmla="*/ 9 h 11"/>
              <a:gd name="T6" fmla="*/ 17 w 19"/>
              <a:gd name="T7" fmla="*/ 0 h 11"/>
              <a:gd name="T8" fmla="*/ 19 w 19"/>
              <a:gd name="T9" fmla="*/ 0 h 11"/>
              <a:gd name="T10" fmla="*/ 19 w 19"/>
              <a:gd name="T11" fmla="*/ 0 h 11"/>
              <a:gd name="T12" fmla="*/ 18 w 19"/>
              <a:gd name="T13" fmla="*/ 2 h 11"/>
              <a:gd name="T14" fmla="*/ 18 w 19"/>
              <a:gd name="T15" fmla="*/ 2 h 11"/>
              <a:gd name="T16" fmla="*/ 2 w 19"/>
              <a:gd name="T17" fmla="*/ 11 h 11"/>
              <a:gd name="T18" fmla="*/ 2 w 19"/>
              <a:gd name="T19" fmla="*/ 11 h 11"/>
              <a:gd name="T20" fmla="*/ 2 w 19"/>
              <a:gd name="T21" fmla="*/ 11 h 11"/>
              <a:gd name="T22" fmla="*/ 1 w 19"/>
              <a:gd name="T23" fmla="*/ 11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9" h="11">
                <a:moveTo>
                  <a:pt x="1" y="11"/>
                </a:moveTo>
                <a:cubicBezTo>
                  <a:pt x="0" y="10"/>
                  <a:pt x="0" y="9"/>
                  <a:pt x="1" y="9"/>
                </a:cubicBezTo>
                <a:cubicBezTo>
                  <a:pt x="1" y="9"/>
                  <a:pt x="1" y="9"/>
                  <a:pt x="1" y="9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0"/>
                  <a:pt x="18" y="0"/>
                  <a:pt x="19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9" y="0"/>
                  <a:pt x="19" y="1"/>
                  <a:pt x="18" y="2"/>
                </a:cubicBezTo>
                <a:cubicBezTo>
                  <a:pt x="18" y="2"/>
                  <a:pt x="18" y="2"/>
                  <a:pt x="18" y="2"/>
                </a:cubicBezTo>
                <a:cubicBezTo>
                  <a:pt x="2" y="11"/>
                  <a:pt x="2" y="11"/>
                  <a:pt x="2" y="11"/>
                </a:cubicBezTo>
                <a:cubicBezTo>
                  <a:pt x="2" y="11"/>
                  <a:pt x="2" y="11"/>
                  <a:pt x="2" y="11"/>
                </a:cubicBezTo>
                <a:cubicBezTo>
                  <a:pt x="2" y="11"/>
                  <a:pt x="2" y="11"/>
                  <a:pt x="2" y="11"/>
                </a:cubicBezTo>
                <a:cubicBezTo>
                  <a:pt x="1" y="11"/>
                  <a:pt x="1" y="11"/>
                  <a:pt x="1" y="11"/>
                </a:cubicBezTo>
                <a:close/>
              </a:path>
            </a:pathLst>
          </a:custGeom>
          <a:solidFill>
            <a:srgbClr val="EB4B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9346470" y="4019380"/>
            <a:ext cx="1157197" cy="485546"/>
            <a:chOff x="5511161" y="1430021"/>
            <a:chExt cx="1157197" cy="485546"/>
          </a:xfrm>
        </p:grpSpPr>
        <p:sp>
          <p:nvSpPr>
            <p:cNvPr id="38" name="矩形 37"/>
            <p:cNvSpPr/>
            <p:nvPr/>
          </p:nvSpPr>
          <p:spPr>
            <a:xfrm>
              <a:off x="5511161" y="1430021"/>
              <a:ext cx="84247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Text Here</a:t>
              </a:r>
              <a:endParaRPr lang="zh-CN" altLang="en-US" sz="3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5520287" y="1700123"/>
              <a:ext cx="114807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8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this is a sample text. </a:t>
              </a:r>
              <a:endParaRPr lang="zh-CN" altLang="en-US" sz="1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174645" y="2323930"/>
            <a:ext cx="1157197" cy="485546"/>
            <a:chOff x="5511161" y="1430021"/>
            <a:chExt cx="1157197" cy="485546"/>
          </a:xfrm>
        </p:grpSpPr>
        <p:sp>
          <p:nvSpPr>
            <p:cNvPr id="41" name="矩形 40"/>
            <p:cNvSpPr/>
            <p:nvPr/>
          </p:nvSpPr>
          <p:spPr>
            <a:xfrm>
              <a:off x="5511161" y="1430021"/>
              <a:ext cx="84247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Text Here</a:t>
              </a:r>
              <a:endParaRPr lang="zh-CN" altLang="en-US" sz="3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5520287" y="1700123"/>
              <a:ext cx="114807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8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this is a sample text. </a:t>
              </a:r>
              <a:endParaRPr lang="zh-CN" altLang="en-US" sz="1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831870" y="4247980"/>
            <a:ext cx="1157197" cy="485546"/>
            <a:chOff x="5511161" y="1430021"/>
            <a:chExt cx="1157197" cy="485546"/>
          </a:xfrm>
        </p:grpSpPr>
        <p:sp>
          <p:nvSpPr>
            <p:cNvPr id="44" name="矩形 43"/>
            <p:cNvSpPr/>
            <p:nvPr/>
          </p:nvSpPr>
          <p:spPr>
            <a:xfrm>
              <a:off x="5511161" y="1430021"/>
              <a:ext cx="84247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Text Here</a:t>
              </a:r>
              <a:endParaRPr lang="zh-CN" altLang="en-US" sz="3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5520287" y="1700123"/>
              <a:ext cx="114807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8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this is a sample text. </a:t>
              </a:r>
              <a:endParaRPr lang="zh-CN" altLang="en-US" sz="1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2439949" y="4819480"/>
            <a:ext cx="2301093" cy="338554"/>
            <a:chOff x="5081640" y="1410971"/>
            <a:chExt cx="2301093" cy="338554"/>
          </a:xfrm>
        </p:grpSpPr>
        <p:sp>
          <p:nvSpPr>
            <p:cNvPr id="47" name="矩形 46"/>
            <p:cNvSpPr/>
            <p:nvPr/>
          </p:nvSpPr>
          <p:spPr>
            <a:xfrm>
              <a:off x="5081640" y="1410971"/>
              <a:ext cx="141577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点击输入标题</a:t>
              </a:r>
              <a:endParaRPr lang="zh-CN" altLang="en-US" sz="4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6234662" y="1509623"/>
              <a:ext cx="114807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8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this is a sample text. </a:t>
              </a:r>
              <a:endParaRPr lang="zh-CN" altLang="en-US" sz="1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49" name="矩形 48"/>
          <p:cNvSpPr/>
          <p:nvPr/>
        </p:nvSpPr>
        <p:spPr>
          <a:xfrm>
            <a:off x="3035538" y="2962105"/>
            <a:ext cx="10627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Text Here</a:t>
            </a:r>
            <a:endParaRPr lang="zh-CN" altLang="en-US" sz="4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793745" y="3266905"/>
            <a:ext cx="80342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Text Here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034653" y="3524080"/>
            <a:ext cx="9502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Text Here</a:t>
            </a:r>
            <a:endParaRPr lang="zh-CN" altLang="en-US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707100" y="3762205"/>
            <a:ext cx="6912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Text Here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126075" y="3895555"/>
            <a:ext cx="6912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Text Here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553655" y="4105105"/>
            <a:ext cx="57900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7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Text Here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688050" y="2762080"/>
            <a:ext cx="6912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Text Here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4199407" y="453046"/>
            <a:ext cx="4028135" cy="9801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10000"/>
              </a:lnSpc>
            </a:pPr>
            <a:r>
              <a:rPr kumimoji="1" lang="en-US" altLang="zh-CN" sz="2490" b="1" dirty="0">
                <a:solidFill>
                  <a:schemeClr val="bg1">
                    <a:lumMod val="50000"/>
                  </a:schemeClr>
                </a:solidFill>
              </a:rPr>
              <a:t>MORE THAN TEMPLATE</a:t>
            </a:r>
            <a:endParaRPr kumimoji="1" lang="en-US" altLang="zh-CN" sz="249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>
              <a:lnSpc>
                <a:spcPct val="110000"/>
              </a:lnSpc>
            </a:pPr>
            <a:r>
              <a:rPr kumimoji="1" lang="zh-CN" altLang="en-US" sz="2755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点击此处添加副标题</a:t>
            </a:r>
            <a:endParaRPr kumimoji="1" lang="zh-CN" altLang="en-US" sz="2755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1602067" y="2101469"/>
            <a:ext cx="8956783" cy="2285999"/>
            <a:chOff x="1602067" y="2520183"/>
            <a:chExt cx="8956783" cy="2285999"/>
          </a:xfrm>
        </p:grpSpPr>
        <p:sp>
          <p:nvSpPr>
            <p:cNvPr id="3" name="Oval 3"/>
            <p:cNvSpPr/>
            <p:nvPr/>
          </p:nvSpPr>
          <p:spPr bwMode="auto">
            <a:xfrm>
              <a:off x="4946074" y="2520183"/>
              <a:ext cx="2285999" cy="2285999"/>
            </a:xfrm>
            <a:prstGeom prst="ellipse">
              <a:avLst/>
            </a:prstGeom>
            <a:solidFill>
              <a:srgbClr val="FEBFAB"/>
            </a:solidFill>
            <a:ln>
              <a:noFill/>
            </a:ln>
          </p:spPr>
          <p:txBody>
            <a:bodyPr vert="horz" wrap="square" lIns="91440" tIns="45720" rIns="91440" bIns="45720" numCol="1" rtlCol="0" anchor="b" anchorCtr="0" compatLnSpc="1"/>
            <a:lstStyle/>
            <a:p>
              <a:pPr algn="ctr"/>
              <a:r>
                <a:rPr lang="en-US" sz="9600" dirty="0">
                  <a:solidFill>
                    <a:schemeClr val="bg1">
                      <a:lumMod val="50000"/>
                    </a:schemeClr>
                  </a:solidFill>
                  <a:latin typeface="Source Sans Pro Semibold" charset="0"/>
                  <a:ea typeface="Source Sans Pro Semibold" charset="0"/>
                  <a:cs typeface="Source Sans Pro Semibold" charset="0"/>
                </a:rPr>
                <a:t>27</a:t>
              </a:r>
              <a:endParaRPr lang="en-US" sz="9600" dirty="0">
                <a:solidFill>
                  <a:schemeClr val="bg1">
                    <a:lumMod val="50000"/>
                  </a:schemeClr>
                </a:solidFill>
                <a:latin typeface="Source Sans Pro Semibold" charset="0"/>
                <a:ea typeface="Source Sans Pro Semibold" charset="0"/>
                <a:cs typeface="Source Sans Pro Semibold" charset="0"/>
              </a:endParaRPr>
            </a:p>
          </p:txBody>
        </p:sp>
        <p:sp>
          <p:nvSpPr>
            <p:cNvPr id="4" name="Title 1"/>
            <p:cNvSpPr txBox="1"/>
            <p:nvPr/>
          </p:nvSpPr>
          <p:spPr>
            <a:xfrm>
              <a:off x="4946074" y="2861507"/>
              <a:ext cx="2285999" cy="276935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Source Sans Pro Semibold" charset="0"/>
                  <a:ea typeface="Source Sans Pro Semibold" charset="0"/>
                  <a:cs typeface="Source Sans Pro Semibold" charset="0"/>
                </a:rPr>
                <a:t>TODAY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  <a:latin typeface="Source Sans Pro Semibold" charset="0"/>
                <a:ea typeface="Source Sans Pro Semibold" charset="0"/>
                <a:cs typeface="Source Sans Pro Semibold" charset="0"/>
              </a:endParaRPr>
            </a:p>
          </p:txBody>
        </p:sp>
        <p:sp>
          <p:nvSpPr>
            <p:cNvPr id="5" name="Rectangle 5"/>
            <p:cNvSpPr/>
            <p:nvPr/>
          </p:nvSpPr>
          <p:spPr>
            <a:xfrm>
              <a:off x="3847897" y="3201517"/>
              <a:ext cx="954107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5400" dirty="0">
                  <a:solidFill>
                    <a:schemeClr val="bg1">
                      <a:lumMod val="50000"/>
                    </a:schemeClr>
                  </a:solidFill>
                  <a:latin typeface="Source Sans Pro Semibold" charset="0"/>
                  <a:ea typeface="Source Sans Pro Semibold" charset="0"/>
                  <a:cs typeface="Source Sans Pro Semibold" charset="0"/>
                </a:rPr>
                <a:t>26</a:t>
              </a:r>
              <a:endParaRPr lang="en-US" sz="5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" name="Rectangle 6"/>
            <p:cNvSpPr/>
            <p:nvPr/>
          </p:nvSpPr>
          <p:spPr>
            <a:xfrm>
              <a:off x="3099287" y="3293850"/>
              <a:ext cx="75533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>
                  <a:solidFill>
                    <a:schemeClr val="bg1">
                      <a:lumMod val="50000"/>
                    </a:schemeClr>
                  </a:solidFill>
                  <a:latin typeface="Source Sans Pro Semibold" charset="0"/>
                  <a:ea typeface="Source Sans Pro Semibold" charset="0"/>
                  <a:cs typeface="Source Sans Pro Semibold" charset="0"/>
                </a:rPr>
                <a:t>25</a:t>
              </a:r>
              <a:endParaRPr lang="en-US" sz="4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" name="Rectangle 7"/>
            <p:cNvSpPr/>
            <p:nvPr/>
          </p:nvSpPr>
          <p:spPr>
            <a:xfrm>
              <a:off x="7371737" y="3201517"/>
              <a:ext cx="954107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5400" dirty="0">
                  <a:solidFill>
                    <a:schemeClr val="bg1">
                      <a:lumMod val="50000"/>
                    </a:schemeClr>
                  </a:solidFill>
                  <a:latin typeface="Source Sans Pro Semibold" charset="0"/>
                  <a:ea typeface="Source Sans Pro Semibold" charset="0"/>
                  <a:cs typeface="Source Sans Pro Semibold" charset="0"/>
                </a:rPr>
                <a:t>28</a:t>
              </a:r>
              <a:endParaRPr lang="en-US" sz="5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" name="Rectangle 8"/>
            <p:cNvSpPr/>
            <p:nvPr/>
          </p:nvSpPr>
          <p:spPr>
            <a:xfrm>
              <a:off x="8306295" y="3293850"/>
              <a:ext cx="75533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>
                  <a:solidFill>
                    <a:schemeClr val="bg1">
                      <a:lumMod val="50000"/>
                    </a:schemeClr>
                  </a:solidFill>
                  <a:latin typeface="Source Sans Pro Semibold" charset="0"/>
                  <a:ea typeface="Source Sans Pro Semibold" charset="0"/>
                  <a:cs typeface="Source Sans Pro Semibold" charset="0"/>
                </a:rPr>
                <a:t>29</a:t>
              </a:r>
              <a:endParaRPr lang="en-US" sz="4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" name="Rectangle 10"/>
            <p:cNvSpPr/>
            <p:nvPr/>
          </p:nvSpPr>
          <p:spPr>
            <a:xfrm>
              <a:off x="9054905" y="3293850"/>
              <a:ext cx="75533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>
                  <a:solidFill>
                    <a:schemeClr val="bg1">
                      <a:lumMod val="50000"/>
                    </a:schemeClr>
                  </a:solidFill>
                  <a:latin typeface="Source Sans Pro Semibold" charset="0"/>
                  <a:ea typeface="Source Sans Pro Semibold" charset="0"/>
                  <a:cs typeface="Source Sans Pro Semibold" charset="0"/>
                </a:rPr>
                <a:t>30</a:t>
              </a:r>
              <a:endParaRPr lang="en-US" sz="4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" name="Rectangle 11"/>
            <p:cNvSpPr/>
            <p:nvPr/>
          </p:nvSpPr>
          <p:spPr>
            <a:xfrm>
              <a:off x="2350677" y="3293850"/>
              <a:ext cx="75533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>
                  <a:solidFill>
                    <a:schemeClr val="bg1">
                      <a:lumMod val="50000"/>
                    </a:schemeClr>
                  </a:solidFill>
                  <a:latin typeface="Source Sans Pro Semibold" charset="0"/>
                  <a:ea typeface="Source Sans Pro Semibold" charset="0"/>
                  <a:cs typeface="Source Sans Pro Semibold" charset="0"/>
                </a:rPr>
                <a:t>24</a:t>
              </a:r>
              <a:endParaRPr lang="en-US" sz="4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" name="Rectangle 12"/>
            <p:cNvSpPr/>
            <p:nvPr/>
          </p:nvSpPr>
          <p:spPr>
            <a:xfrm>
              <a:off x="1602067" y="3293850"/>
              <a:ext cx="75533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>
                  <a:solidFill>
                    <a:schemeClr val="bg1">
                      <a:lumMod val="50000"/>
                    </a:schemeClr>
                  </a:solidFill>
                  <a:latin typeface="Source Sans Pro Semibold" charset="0"/>
                  <a:ea typeface="Source Sans Pro Semibold" charset="0"/>
                  <a:cs typeface="Source Sans Pro Semibold" charset="0"/>
                </a:rPr>
                <a:t>23</a:t>
              </a:r>
              <a:endParaRPr lang="en-US" sz="4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" name="Rectangle 13"/>
            <p:cNvSpPr/>
            <p:nvPr/>
          </p:nvSpPr>
          <p:spPr>
            <a:xfrm>
              <a:off x="9803515" y="3293850"/>
              <a:ext cx="75533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>
                  <a:solidFill>
                    <a:schemeClr val="bg1">
                      <a:lumMod val="50000"/>
                    </a:schemeClr>
                  </a:solidFill>
                  <a:latin typeface="Source Sans Pro Semibold" charset="0"/>
                  <a:ea typeface="Source Sans Pro Semibold" charset="0"/>
                  <a:cs typeface="Source Sans Pro Semibold" charset="0"/>
                </a:rPr>
                <a:t>01</a:t>
              </a:r>
              <a:endParaRPr lang="en-US" sz="4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3" name="TextBox 17"/>
          <p:cNvSpPr txBox="1"/>
          <p:nvPr/>
        </p:nvSpPr>
        <p:spPr>
          <a:xfrm>
            <a:off x="2036691" y="4849490"/>
            <a:ext cx="357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linea-basic-10" charset="0"/>
                <a:ea typeface="linea-basic-10" charset="0"/>
                <a:cs typeface="linea-basic-10" charset="0"/>
              </a:rPr>
              <a:t>L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21"/>
          <p:cNvSpPr txBox="1"/>
          <p:nvPr/>
        </p:nvSpPr>
        <p:spPr>
          <a:xfrm>
            <a:off x="6481121" y="4849490"/>
            <a:ext cx="4411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linea-basic-10" charset="0"/>
                <a:ea typeface="linea-basic-10" charset="0"/>
                <a:cs typeface="linea-basic-10" charset="0"/>
              </a:rPr>
              <a:t>H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ubtitle 2"/>
          <p:cNvSpPr txBox="1"/>
          <p:nvPr/>
        </p:nvSpPr>
        <p:spPr bwMode="auto">
          <a:xfrm>
            <a:off x="2679672" y="4810140"/>
            <a:ext cx="2750331" cy="12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75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87755" indent="-285750" defTabSz="108775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174875" indent="-228600" defTabSz="108775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3262630" indent="-228600" defTabSz="108775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4349750" indent="-228600" defTabSz="108775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806950" indent="-228600" defTabSz="108775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5264150" indent="-228600" defTabSz="108775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5721350" indent="-228600" defTabSz="108775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6178550" indent="-228600" defTabSz="108775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输入你的标题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charset="-122"/>
              <a:sym typeface="时尚中黑简体" charset="0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charset="-122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charset="0"/>
              </a:rPr>
              <a:t>点击输入本栏的具体文字，简明扼要的说明分项内容，此为概念图解，请根据您的具体内容酌情修改。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charset="0"/>
            </a:endParaRPr>
          </a:p>
        </p:txBody>
      </p:sp>
      <p:sp>
        <p:nvSpPr>
          <p:cNvPr id="16" name="Subtitle 2"/>
          <p:cNvSpPr txBox="1"/>
          <p:nvPr/>
        </p:nvSpPr>
        <p:spPr bwMode="auto">
          <a:xfrm>
            <a:off x="7286354" y="4849490"/>
            <a:ext cx="2750331" cy="12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75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87755" indent="-285750" defTabSz="108775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174875" indent="-228600" defTabSz="108775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3262630" indent="-228600" defTabSz="108775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4349750" indent="-228600" defTabSz="108775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806950" indent="-228600" defTabSz="108775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5264150" indent="-228600" defTabSz="108775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5721350" indent="-228600" defTabSz="108775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6178550" indent="-228600" defTabSz="108775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输入你的标题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charset="-122"/>
              <a:sym typeface="时尚中黑简体" charset="0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charset="-122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charset="0"/>
              </a:rPr>
              <a:t>点击输入本栏的具体文字，简明扼要的说明分项内容，此为概念图解，请根据您的具体内容酌情修改。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05309" y="485546"/>
            <a:ext cx="4028135" cy="9801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490" b="1" dirty="0">
                <a:solidFill>
                  <a:schemeClr val="bg1">
                    <a:lumMod val="50000"/>
                  </a:schemeClr>
                </a:solidFill>
              </a:rPr>
              <a:t>MORE THAN TEMPLATE</a:t>
            </a:r>
            <a:endParaRPr kumimoji="1" lang="en-US" altLang="zh-CN" sz="249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kumimoji="1" lang="zh-CN" altLang="en-US" sz="2755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点击此处添加副标题</a:t>
            </a:r>
            <a:endParaRPr kumimoji="1" lang="zh-CN" altLang="en-US" sz="2755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>
</file>

<file path=ppt/tags/tag1.xml><?xml version="1.0" encoding="utf-8"?>
<p:tagLst xmlns:p="http://schemas.openxmlformats.org/presentationml/2006/main">
  <p:tag name="ISPRING_PRESENTATION_TITLE" val="当图网 www.99ppt.com"/>
</p:tagLst>
</file>

<file path=ppt/theme/theme1.xml><?xml version="1.0" encoding="utf-8"?>
<a:theme xmlns:a="http://schemas.openxmlformats.org/drawingml/2006/main" name="当图网 www.99ppt.com 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5229</Words>
  <Application>WPS 演示</Application>
  <PresentationFormat>宽屏</PresentationFormat>
  <Paragraphs>426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35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55" baseType="lpstr">
      <vt:lpstr>Arial</vt:lpstr>
      <vt:lpstr>宋体</vt:lpstr>
      <vt:lpstr>Wingdings</vt:lpstr>
      <vt:lpstr>Times New Roman</vt:lpstr>
      <vt:lpstr>微软雅黑</vt:lpstr>
      <vt:lpstr>Calibri</vt:lpstr>
      <vt:lpstr>Impact</vt:lpstr>
      <vt:lpstr>Arial Unicode MS</vt:lpstr>
      <vt:lpstr>Arial Black</vt:lpstr>
      <vt:lpstr>Source Sans Pro Semibold</vt:lpstr>
      <vt:lpstr>Segoe Print</vt:lpstr>
      <vt:lpstr>Source Sans Pro Black</vt:lpstr>
      <vt:lpstr>linea-basic-10</vt:lpstr>
      <vt:lpstr>Lantinghei SC Demibold</vt:lpstr>
      <vt:lpstr>时尚中黑简体</vt:lpstr>
      <vt:lpstr>Open Sans Light</vt:lpstr>
      <vt:lpstr>Source Sans Pro ExtraLight</vt:lpstr>
      <vt:lpstr>Lato Regular</vt:lpstr>
      <vt:lpstr>Lato Light</vt:lpstr>
      <vt:lpstr>Gill Sans</vt:lpstr>
      <vt:lpstr>Roboto</vt:lpstr>
      <vt:lpstr>Wide Latin</vt:lpstr>
      <vt:lpstr>Open Sans</vt:lpstr>
      <vt:lpstr>FontAwesome</vt:lpstr>
      <vt:lpstr>Source Sans Pro Light</vt:lpstr>
      <vt:lpstr>Gill Sans</vt:lpstr>
      <vt:lpstr>Roboto Black</vt:lpstr>
      <vt:lpstr>Yuanti SC</vt:lpstr>
      <vt:lpstr>Roboto Condensed Light</vt:lpstr>
      <vt:lpstr>Lora</vt:lpstr>
      <vt:lpstr>等线 Light</vt:lpstr>
      <vt:lpstr>等线</vt:lpstr>
      <vt:lpstr>黑体</vt:lpstr>
      <vt:lpstr>Gill Sans MT</vt:lpstr>
      <vt:lpstr>NumberOnly</vt:lpstr>
      <vt:lpstr>当图网 www.99ppt.com 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当图网 www.99ppt.com</Company>
  <LinksUpToDate>false</LinksUpToDate>
  <SharedDoc>false</SharedDoc>
  <HyperlinksChanged>false</HyperlinksChanged>
  <AppVersion>14.0000</AppVersion>
  <Manager>当图网 www.99ppt.com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当图网 www.99ppt.com</dc:title>
  <dc:creator>当图网 www.99ppt.com</dc:creator>
  <cp:keywords>当图网 www.99ppt.com</cp:keywords>
  <dc:description>当图网 www.99ppt.com</dc:description>
  <dc:subject>当图网 www.99ppt.com</dc:subject>
  <cp:lastModifiedBy>Casual </cp:lastModifiedBy>
  <cp:revision>5</cp:revision>
  <dcterms:created xsi:type="dcterms:W3CDTF">2018-01-21T05:37:00Z</dcterms:created>
  <dcterms:modified xsi:type="dcterms:W3CDTF">2022-06-05T10:57:40Z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38F121016FC5427E90012E639FEFAD93</vt:lpwstr>
  </property>
  <property fmtid="{D5CDD505-2E9C-101B-9397-08002B2CF9AE}" pid="3" name="KSOProductBuildVer">
    <vt:lpwstr>2052-11.1.0.11744</vt:lpwstr>
  </property>
</Properties>
</file>