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9" r:id="rId6"/>
    <p:sldId id="263" r:id="rId7"/>
    <p:sldId id="264" r:id="rId8"/>
    <p:sldId id="265" r:id="rId9"/>
    <p:sldId id="260" r:id="rId10"/>
    <p:sldId id="266" r:id="rId11"/>
    <p:sldId id="267" r:id="rId12"/>
    <p:sldId id="268" r:id="rId13"/>
    <p:sldId id="261" r:id="rId14"/>
    <p:sldId id="269" r:id="rId15"/>
    <p:sldId id="270" r:id="rId16"/>
    <p:sldId id="271" r:id="rId17"/>
    <p:sldId id="276" r:id="rId18"/>
    <p:sldId id="262" r:id="rId19"/>
    <p:sldId id="272" r:id="rId20"/>
    <p:sldId id="275" r:id="rId21"/>
    <p:sldId id="273" r:id="rId22"/>
    <p:sldId id="274" r:id="rId23"/>
    <p:sldId id="277"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E1B8"/>
    <a:srgbClr val="EF7C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p:normalViewPr>
  <p:slideViewPr>
    <p:cSldViewPr snapToGrid="0">
      <p:cViewPr>
        <p:scale>
          <a:sx n="66" d="100"/>
          <a:sy n="66" d="100"/>
        </p:scale>
        <p:origin x="1584" y="11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7.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7199C-72B8-4541-801C-8712FFD81A4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061CE-4636-407A-B660-8A82AC6E89C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矩形 1"/>
          <p:cNvSpPr/>
          <p:nvPr userDrawn="1"/>
        </p:nvSpPr>
        <p:spPr>
          <a:xfrm>
            <a:off x="0" y="0"/>
            <a:ext cx="638629" cy="6858000"/>
          </a:xfrm>
          <a:prstGeom prst="rect">
            <a:avLst/>
          </a:prstGeom>
          <a:solidFill>
            <a:srgbClr val="ABC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矩形 2"/>
          <p:cNvSpPr/>
          <p:nvPr userDrawn="1"/>
        </p:nvSpPr>
        <p:spPr>
          <a:xfrm>
            <a:off x="11553371" y="0"/>
            <a:ext cx="638629" cy="6858000"/>
          </a:xfrm>
          <a:prstGeom prst="rect">
            <a:avLst/>
          </a:prstGeom>
          <a:solidFill>
            <a:srgbClr val="ABC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8" name="矩形 7"/>
          <p:cNvSpPr/>
          <p:nvPr userDrawn="1"/>
        </p:nvSpPr>
        <p:spPr>
          <a:xfrm>
            <a:off x="428263" y="358815"/>
            <a:ext cx="11528385" cy="6250329"/>
          </a:xfrm>
          <a:prstGeom prst="rect">
            <a:avLst/>
          </a:prstGeom>
          <a:solidFill>
            <a:schemeClr val="bg1"/>
          </a:solidFill>
          <a:ln w="76200">
            <a:solidFill>
              <a:srgbClr val="C2E1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7ADF3A-18A7-4F21-BA16-842B4CA69D9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1DDF7AE-0F17-4863-B896-570C54765BF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47ADF3A-18A7-4F21-BA16-842B4CA69D9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1DDF7AE-0F17-4863-B896-570C54765BFA}" type="slidenum">
              <a:rPr lang="zh-CN" altLang="en-US" smtClean="0"/>
            </a:fld>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7ADF3A-18A7-4F21-BA16-842B4CA69D9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DF7AE-0F17-4863-B896-570C54765BF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786809"/>
          </a:xfrm>
          <a:prstGeom prst="rect">
            <a:avLst/>
          </a:prstGeom>
          <a:solidFill>
            <a:srgbClr val="ABC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矩形 9"/>
          <p:cNvSpPr/>
          <p:nvPr/>
        </p:nvSpPr>
        <p:spPr>
          <a:xfrm>
            <a:off x="0" y="6071191"/>
            <a:ext cx="12192000" cy="786809"/>
          </a:xfrm>
          <a:prstGeom prst="rect">
            <a:avLst/>
          </a:prstGeom>
          <a:solidFill>
            <a:srgbClr val="ABC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rotWithShape="1">
          <a:blip r:embed="rId1" cstate="hqprint">
            <a:extLst>
              <a:ext uri="{28A0092B-C50C-407E-A947-70E740481C1C}">
                <a14:useLocalDpi xmlns:a14="http://schemas.microsoft.com/office/drawing/2010/main" val="0"/>
              </a:ext>
            </a:extLst>
          </a:blip>
          <a:srcRect t="31008"/>
          <a:stretch>
            <a:fillRect/>
          </a:stretch>
        </p:blipFill>
        <p:spPr>
          <a:xfrm>
            <a:off x="7474857" y="3471494"/>
            <a:ext cx="4908530" cy="3386505"/>
          </a:xfrm>
          <a:prstGeom prst="rect">
            <a:avLst/>
          </a:prstGeom>
        </p:spPr>
      </p:pic>
      <p:pic>
        <p:nvPicPr>
          <p:cNvPr id="12" name="图片 11"/>
          <p:cNvPicPr>
            <a:picLocks noChangeAspect="1"/>
          </p:cNvPicPr>
          <p:nvPr/>
        </p:nvPicPr>
        <p:blipFill rotWithShape="1">
          <a:blip r:embed="rId1">
            <a:extLst>
              <a:ext uri="{28A0092B-C50C-407E-A947-70E740481C1C}">
                <a14:useLocalDpi xmlns:a14="http://schemas.microsoft.com/office/drawing/2010/main" val="0"/>
              </a:ext>
            </a:extLst>
          </a:blip>
          <a:srcRect t="59367" r="53854"/>
          <a:stretch>
            <a:fillRect/>
          </a:stretch>
        </p:blipFill>
        <p:spPr>
          <a:xfrm rot="10800000">
            <a:off x="-401984" y="-18665"/>
            <a:ext cx="3164678" cy="2786629"/>
          </a:xfrm>
          <a:prstGeom prst="rect">
            <a:avLst/>
          </a:prstGeom>
        </p:spPr>
      </p:pic>
      <p:sp>
        <p:nvSpPr>
          <p:cNvPr id="4" name="PA_文本框 3"/>
          <p:cNvSpPr txBox="1"/>
          <p:nvPr>
            <p:custDataLst>
              <p:tags r:id="rId2"/>
            </p:custDataLst>
          </p:nvPr>
        </p:nvSpPr>
        <p:spPr>
          <a:xfrm>
            <a:off x="1250361" y="2856187"/>
            <a:ext cx="9814519" cy="1015663"/>
          </a:xfrm>
          <a:prstGeom prst="rect">
            <a:avLst/>
          </a:prstGeom>
          <a:noFill/>
        </p:spPr>
        <p:txBody>
          <a:bodyPr wrap="square" rtlCol="0">
            <a:spAutoFit/>
          </a:bodyPr>
          <a:lstStyle/>
          <a:p>
            <a:pPr algn="ctr"/>
            <a:r>
              <a:rPr lang="zh-CN" altLang="en-US" sz="6000" b="1" dirty="0">
                <a:ln w="17780" cmpd="sng">
                  <a:noFill/>
                  <a:prstDash val="solid"/>
                  <a:miter lim="800000"/>
                </a:ln>
                <a:solidFill>
                  <a:schemeClr val="bg1">
                    <a:lumMod val="50000"/>
                  </a:schemeClr>
                </a:solidFill>
                <a:latin typeface="微软雅黑" panose="020B0503020204020204" pitchFamily="34" charset="-122"/>
                <a:ea typeface="微软雅黑" panose="020B0503020204020204" pitchFamily="34" charset="-122"/>
              </a:rPr>
              <a:t>毕业论文答辩</a:t>
            </a:r>
            <a:r>
              <a:rPr lang="en-US" altLang="zh-CN" sz="6000" b="1" dirty="0">
                <a:ln w="17780" cmpd="sng">
                  <a:noFill/>
                  <a:prstDash val="solid"/>
                  <a:miter lim="800000"/>
                </a:ln>
                <a:solidFill>
                  <a:schemeClr val="bg1">
                    <a:lumMod val="50000"/>
                  </a:schemeClr>
                </a:solidFill>
                <a:latin typeface="微软雅黑" panose="020B0503020204020204" pitchFamily="34" charset="-122"/>
                <a:ea typeface="微软雅黑" panose="020B0503020204020204" pitchFamily="34" charset="-122"/>
              </a:rPr>
              <a:t>/</a:t>
            </a:r>
            <a:r>
              <a:rPr lang="zh-CN" altLang="en-US" sz="6000" b="1" dirty="0">
                <a:ln w="17780" cmpd="sng">
                  <a:noFill/>
                  <a:prstDash val="solid"/>
                  <a:miter lim="800000"/>
                </a:ln>
                <a:solidFill>
                  <a:schemeClr val="bg1">
                    <a:lumMod val="50000"/>
                  </a:schemeClr>
                </a:solidFill>
                <a:latin typeface="微软雅黑" panose="020B0503020204020204" pitchFamily="34" charset="-122"/>
                <a:ea typeface="微软雅黑" panose="020B0503020204020204" pitchFamily="34" charset="-122"/>
              </a:rPr>
              <a:t>开题报告</a:t>
            </a:r>
            <a:endParaRPr lang="zh-CN" altLang="en-US" sz="6000" b="1" dirty="0">
              <a:ln w="17780" cmpd="sng">
                <a:noFill/>
                <a:prstDash val="solid"/>
                <a:miter lim="800000"/>
              </a:ln>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PA_文本框 198"/>
          <p:cNvSpPr txBox="1">
            <a:spLocks noChangeArrowheads="1"/>
          </p:cNvSpPr>
          <p:nvPr>
            <p:custDataLst>
              <p:tags r:id="rId3"/>
            </p:custDataLst>
          </p:nvPr>
        </p:nvSpPr>
        <p:spPr bwMode="ltGray">
          <a:xfrm>
            <a:off x="2922370" y="2126357"/>
            <a:ext cx="6347260" cy="913460"/>
          </a:xfrm>
          <a:prstGeom prst="rect">
            <a:avLst/>
          </a:prstGeom>
          <a:noFill/>
          <a:ln>
            <a:noFill/>
          </a:ln>
          <a:effectLst/>
        </p:spPr>
        <p:txBody>
          <a:bodyPr wrap="square" lIns="81667" tIns="40833" rIns="81667" bIns="40833">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a:r>
              <a:rPr lang="en-US" altLang="zh-CN" sz="5400" b="1" dirty="0">
                <a:solidFill>
                  <a:schemeClr val="bg1">
                    <a:lumMod val="50000"/>
                  </a:schemeClr>
                </a:solidFill>
                <a:latin typeface="微软雅黑" panose="020B0503020204020204" pitchFamily="34" charset="-122"/>
                <a:ea typeface="微软雅黑" panose="020B0503020204020204" pitchFamily="34" charset="-122"/>
              </a:rPr>
              <a:t>POWERPOINT</a:t>
            </a:r>
            <a:endParaRPr lang="zh-CN" altLang="en-US" sz="5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PA_文本框 5"/>
          <p:cNvSpPr txBox="1"/>
          <p:nvPr>
            <p:custDataLst>
              <p:tags r:id="rId4"/>
            </p:custDataLst>
          </p:nvPr>
        </p:nvSpPr>
        <p:spPr>
          <a:xfrm>
            <a:off x="3107872" y="3871378"/>
            <a:ext cx="5976254" cy="415498"/>
          </a:xfrm>
          <a:prstGeom prst="rect">
            <a:avLst/>
          </a:prstGeom>
          <a:noFill/>
          <a:effectLst/>
        </p:spPr>
        <p:txBody>
          <a:bodyPr wrap="square" rtlCol="0">
            <a:spAutoFit/>
          </a:bodyPr>
          <a:lstStyle/>
          <a:p>
            <a:pPr algn="ctr"/>
            <a:r>
              <a:rPr lang="en-US" altLang="zh-CN" sz="1050" dirty="0">
                <a:solidFill>
                  <a:schemeClr val="bg1">
                    <a:lumMod val="50000"/>
                  </a:schemeClr>
                </a:solidFill>
                <a:latin typeface="微软雅黑" panose="020B0503020204020204" pitchFamily="34" charset="-122"/>
                <a:ea typeface="微软雅黑" panose="020B0503020204020204" pitchFamily="34" charset="-122"/>
              </a:rPr>
              <a:t>Your content to play here, or through your copy, paste in this box, and select only the text. Your content to play here, or through your copy, paste in this box, and select only the text.</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351700" y="4381448"/>
            <a:ext cx="3488598" cy="379656"/>
          </a:xfrm>
          <a:prstGeom prst="rect">
            <a:avLst/>
          </a:prstGeom>
          <a:noFill/>
        </p:spPr>
        <p:txBody>
          <a:bodyPr wrap="square" rtlCol="0">
            <a:spAutoFit/>
          </a:bodyPr>
          <a:lstStyle/>
          <a:p>
            <a:pPr algn="ctr"/>
            <a:r>
              <a:rPr kumimoji="1" lang="zh-CN" altLang="en-US" dirty="0">
                <a:solidFill>
                  <a:schemeClr val="bg1">
                    <a:lumMod val="50000"/>
                  </a:schemeClr>
                </a:solidFill>
                <a:latin typeface="微软雅黑" panose="020B0503020204020204" pitchFamily="34" charset="-122"/>
                <a:ea typeface="微软雅黑" panose="020B0503020204020204" pitchFamily="34" charset="-122"/>
                <a:cs typeface="Yuanti SC" charset="-122"/>
              </a:rPr>
              <a:t>学校</a:t>
            </a:r>
            <a:r>
              <a:rPr kumimoji="1" lang="zh-CN" altLang="en-US" dirty="0" smtClean="0">
                <a:solidFill>
                  <a:schemeClr val="bg1">
                    <a:lumMod val="50000"/>
                  </a:schemeClr>
                </a:solidFill>
                <a:latin typeface="微软雅黑" panose="020B0503020204020204" pitchFamily="34" charset="-122"/>
                <a:ea typeface="微软雅黑" panose="020B0503020204020204" pitchFamily="34" charset="-122"/>
                <a:cs typeface="Yuanti SC" charset="-122"/>
              </a:rPr>
              <a:t>：</a:t>
            </a:r>
            <a:r>
              <a:rPr kumimoji="1" lang="zh-CN" altLang="en-US" dirty="0">
                <a:solidFill>
                  <a:schemeClr val="bg1">
                    <a:lumMod val="50000"/>
                  </a:schemeClr>
                </a:solidFill>
                <a:latin typeface="微软雅黑" panose="020B0503020204020204" pitchFamily="34" charset="-122"/>
                <a:ea typeface="微软雅黑" panose="020B0503020204020204" pitchFamily="34" charset="-122"/>
                <a:cs typeface="Yuanti SC" charset="-122"/>
              </a:rPr>
              <a:t>当图网</a:t>
            </a:r>
            <a:r>
              <a:rPr kumimoji="1" lang="zh-CN" altLang="en-US" dirty="0" smtClean="0">
                <a:solidFill>
                  <a:schemeClr val="bg1">
                    <a:lumMod val="50000"/>
                  </a:schemeClr>
                </a:solidFill>
                <a:latin typeface="微软雅黑" panose="020B0503020204020204" pitchFamily="34" charset="-122"/>
                <a:ea typeface="微软雅黑" panose="020B0503020204020204" pitchFamily="34" charset="-122"/>
                <a:cs typeface="Yuanti SC" charset="-122"/>
              </a:rPr>
              <a:t>  </a:t>
            </a:r>
            <a:r>
              <a:rPr kumimoji="1" lang="zh-CN" altLang="en-US" dirty="0">
                <a:solidFill>
                  <a:schemeClr val="bg1">
                    <a:lumMod val="50000"/>
                  </a:schemeClr>
                </a:solidFill>
                <a:latin typeface="微软雅黑" panose="020B0503020204020204" pitchFamily="34" charset="-122"/>
                <a:ea typeface="微软雅黑" panose="020B0503020204020204" pitchFamily="34" charset="-122"/>
                <a:cs typeface="Yuanti SC" charset="-122"/>
              </a:rPr>
              <a:t>汇报人</a:t>
            </a:r>
            <a:r>
              <a:rPr kumimoji="1" lang="zh-CN" altLang="en-US" dirty="0" smtClean="0">
                <a:solidFill>
                  <a:schemeClr val="bg1">
                    <a:lumMod val="50000"/>
                  </a:schemeClr>
                </a:solidFill>
                <a:latin typeface="微软雅黑" panose="020B0503020204020204" pitchFamily="34" charset="-122"/>
                <a:ea typeface="微软雅黑" panose="020B0503020204020204" pitchFamily="34" charset="-122"/>
                <a:cs typeface="Yuanti SC" charset="-122"/>
              </a:rPr>
              <a:t>：小当图</a:t>
            </a:r>
            <a:endParaRPr kumimoji="1" lang="zh-CN" altLang="en-US" dirty="0">
              <a:solidFill>
                <a:schemeClr val="bg1">
                  <a:lumMod val="50000"/>
                </a:schemeClr>
              </a:solidFill>
              <a:latin typeface="微软雅黑" panose="020B0503020204020204" pitchFamily="34" charset="-122"/>
              <a:ea typeface="微软雅黑" panose="020B0503020204020204" pitchFamily="34" charset="-122"/>
              <a:cs typeface="Yuanti SC"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decel="100000" fill="hold" grpId="0" nodeType="afterEffect">
                                  <p:stCondLst>
                                    <p:cond delay="0"/>
                                  </p:stCondLst>
                                  <p:iterate type="lt">
                                    <p:tmPct val="10000"/>
                                  </p:iterate>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1000"/>
                                        <p:tgtEl>
                                          <p:spTgt spid="6"/>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p:tgtEl>
                                          <p:spTgt spid="8"/>
                                        </p:tgtEl>
                                        <p:attrNameLst>
                                          <p:attrName>ppt_y</p:attrName>
                                        </p:attrNameLst>
                                      </p:cBhvr>
                                      <p:tavLst>
                                        <p:tav tm="0">
                                          <p:val>
                                            <p:strVal val="#ppt_y+#ppt_h*1.125000"/>
                                          </p:val>
                                        </p:tav>
                                        <p:tav tm="100000">
                                          <p:val>
                                            <p:strVal val="#ppt_y"/>
                                          </p:val>
                                        </p:tav>
                                      </p:tavLst>
                                    </p:anim>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bwMode="auto">
          <a:xfrm rot="18900000" flipH="1">
            <a:off x="8193088" y="2428081"/>
            <a:ext cx="1997075" cy="1935163"/>
          </a:xfrm>
          <a:custGeom>
            <a:avLst/>
            <a:gdLst>
              <a:gd name="T0" fmla="*/ 1997075 w 18668"/>
              <a:gd name="T1" fmla="*/ 2500402 h 18847"/>
              <a:gd name="T2" fmla="*/ 1997075 w 18668"/>
              <a:gd name="T3" fmla="*/ 2500402 h 18847"/>
              <a:gd name="T4" fmla="*/ 1997075 w 18668"/>
              <a:gd name="T5" fmla="*/ 2500402 h 18847"/>
              <a:gd name="T6" fmla="*/ 1997075 w 18668"/>
              <a:gd name="T7" fmla="*/ 2500402 h 188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668" h="18847">
                <a:moveTo>
                  <a:pt x="0" y="8605"/>
                </a:moveTo>
                <a:cubicBezTo>
                  <a:pt x="596" y="921"/>
                  <a:pt x="9739" y="-2753"/>
                  <a:pt x="15492" y="2378"/>
                </a:cubicBezTo>
                <a:cubicBezTo>
                  <a:pt x="21600" y="7826"/>
                  <a:pt x="18381" y="17931"/>
                  <a:pt x="10246" y="18847"/>
                </a:cubicBezTo>
                <a:lnTo>
                  <a:pt x="0" y="18847"/>
                </a:lnTo>
                <a:lnTo>
                  <a:pt x="0" y="8605"/>
                </a:lnTo>
                <a:close/>
              </a:path>
            </a:pathLst>
          </a:custGeom>
          <a:solidFill>
            <a:srgbClr val="000000">
              <a:alpha val="16078"/>
            </a:srgbClr>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3" name="AutoShape 3"/>
          <p:cNvSpPr/>
          <p:nvPr/>
        </p:nvSpPr>
        <p:spPr bwMode="auto">
          <a:xfrm rot="18900000" flipH="1">
            <a:off x="8201819" y="2336800"/>
            <a:ext cx="1915319" cy="1934368"/>
          </a:xfrm>
          <a:custGeom>
            <a:avLst/>
            <a:gdLst>
              <a:gd name="T0" fmla="*/ 1915319 w 18668"/>
              <a:gd name="T1" fmla="*/ 2499376 h 18847"/>
              <a:gd name="T2" fmla="*/ 1915319 w 18668"/>
              <a:gd name="T3" fmla="*/ 2499376 h 18847"/>
              <a:gd name="T4" fmla="*/ 1915319 w 18668"/>
              <a:gd name="T5" fmla="*/ 2499376 h 18847"/>
              <a:gd name="T6" fmla="*/ 1915319 w 18668"/>
              <a:gd name="T7" fmla="*/ 2499376 h 188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668" h="18847">
                <a:moveTo>
                  <a:pt x="0" y="8605"/>
                </a:moveTo>
                <a:cubicBezTo>
                  <a:pt x="596" y="921"/>
                  <a:pt x="9739" y="-2753"/>
                  <a:pt x="15492" y="2378"/>
                </a:cubicBezTo>
                <a:cubicBezTo>
                  <a:pt x="21599" y="7826"/>
                  <a:pt x="18381" y="17931"/>
                  <a:pt x="10246" y="18847"/>
                </a:cubicBezTo>
                <a:lnTo>
                  <a:pt x="0" y="18847"/>
                </a:lnTo>
                <a:lnTo>
                  <a:pt x="0" y="8605"/>
                </a:ln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4" name="AutoShape 4"/>
          <p:cNvSpPr/>
          <p:nvPr/>
        </p:nvSpPr>
        <p:spPr bwMode="auto">
          <a:xfrm rot="18900000" flipH="1">
            <a:off x="6063060" y="2428478"/>
            <a:ext cx="1997075" cy="1934369"/>
          </a:xfrm>
          <a:custGeom>
            <a:avLst/>
            <a:gdLst>
              <a:gd name="T0" fmla="*/ 1997075 w 18668"/>
              <a:gd name="T1" fmla="*/ 2499377 h 18847"/>
              <a:gd name="T2" fmla="*/ 1997075 w 18668"/>
              <a:gd name="T3" fmla="*/ 2499377 h 18847"/>
              <a:gd name="T4" fmla="*/ 1997075 w 18668"/>
              <a:gd name="T5" fmla="*/ 2499377 h 18847"/>
              <a:gd name="T6" fmla="*/ 1997075 w 18668"/>
              <a:gd name="T7" fmla="*/ 2499377 h 188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668" h="18847">
                <a:moveTo>
                  <a:pt x="0" y="8605"/>
                </a:moveTo>
                <a:cubicBezTo>
                  <a:pt x="596" y="921"/>
                  <a:pt x="9739" y="-2753"/>
                  <a:pt x="15492" y="2378"/>
                </a:cubicBezTo>
                <a:cubicBezTo>
                  <a:pt x="21600" y="7826"/>
                  <a:pt x="18381" y="17931"/>
                  <a:pt x="10246" y="18847"/>
                </a:cubicBezTo>
                <a:lnTo>
                  <a:pt x="0" y="18847"/>
                </a:lnTo>
                <a:lnTo>
                  <a:pt x="0" y="8605"/>
                </a:lnTo>
                <a:close/>
              </a:path>
            </a:pathLst>
          </a:custGeom>
          <a:solidFill>
            <a:srgbClr val="000000">
              <a:alpha val="16078"/>
            </a:srgbClr>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5" name="AutoShape 5"/>
          <p:cNvSpPr/>
          <p:nvPr/>
        </p:nvSpPr>
        <p:spPr bwMode="auto">
          <a:xfrm rot="18900000" flipH="1">
            <a:off x="6060679" y="2336403"/>
            <a:ext cx="1915319" cy="1935163"/>
          </a:xfrm>
          <a:custGeom>
            <a:avLst/>
            <a:gdLst>
              <a:gd name="T0" fmla="*/ 1915319 w 18668"/>
              <a:gd name="T1" fmla="*/ 2500402 h 18847"/>
              <a:gd name="T2" fmla="*/ 1915319 w 18668"/>
              <a:gd name="T3" fmla="*/ 2500402 h 18847"/>
              <a:gd name="T4" fmla="*/ 1915319 w 18668"/>
              <a:gd name="T5" fmla="*/ 2500402 h 18847"/>
              <a:gd name="T6" fmla="*/ 1915319 w 18668"/>
              <a:gd name="T7" fmla="*/ 2500402 h 188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668" h="18847">
                <a:moveTo>
                  <a:pt x="0" y="8605"/>
                </a:moveTo>
                <a:cubicBezTo>
                  <a:pt x="596" y="921"/>
                  <a:pt x="9739" y="-2753"/>
                  <a:pt x="15492" y="2378"/>
                </a:cubicBezTo>
                <a:cubicBezTo>
                  <a:pt x="21599" y="7826"/>
                  <a:pt x="18381" y="17931"/>
                  <a:pt x="10246" y="18847"/>
                </a:cubicBezTo>
                <a:lnTo>
                  <a:pt x="0" y="18847"/>
                </a:lnTo>
                <a:lnTo>
                  <a:pt x="0" y="8605"/>
                </a:lnTo>
                <a:close/>
              </a:path>
            </a:pathLst>
          </a:custGeom>
          <a:solidFill>
            <a:schemeClr val="bg1">
              <a:lumMod val="50000"/>
            </a:schemeClr>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6" name="AutoShape 6"/>
          <p:cNvSpPr/>
          <p:nvPr/>
        </p:nvSpPr>
        <p:spPr bwMode="auto">
          <a:xfrm rot="18900000" flipH="1">
            <a:off x="3881041" y="2428479"/>
            <a:ext cx="1997075" cy="1934368"/>
          </a:xfrm>
          <a:custGeom>
            <a:avLst/>
            <a:gdLst>
              <a:gd name="T0" fmla="*/ 1997075 w 18668"/>
              <a:gd name="T1" fmla="*/ 2499376 h 18847"/>
              <a:gd name="T2" fmla="*/ 1997075 w 18668"/>
              <a:gd name="T3" fmla="*/ 2499376 h 18847"/>
              <a:gd name="T4" fmla="*/ 1997075 w 18668"/>
              <a:gd name="T5" fmla="*/ 2499376 h 18847"/>
              <a:gd name="T6" fmla="*/ 1997075 w 18668"/>
              <a:gd name="T7" fmla="*/ 2499376 h 188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668" h="18847">
                <a:moveTo>
                  <a:pt x="0" y="8605"/>
                </a:moveTo>
                <a:cubicBezTo>
                  <a:pt x="596" y="921"/>
                  <a:pt x="9739" y="-2753"/>
                  <a:pt x="15492" y="2378"/>
                </a:cubicBezTo>
                <a:cubicBezTo>
                  <a:pt x="21600" y="7826"/>
                  <a:pt x="18381" y="17931"/>
                  <a:pt x="10246" y="18847"/>
                </a:cubicBezTo>
                <a:lnTo>
                  <a:pt x="0" y="18847"/>
                </a:lnTo>
                <a:lnTo>
                  <a:pt x="0" y="8605"/>
                </a:lnTo>
                <a:close/>
              </a:path>
            </a:pathLst>
          </a:custGeom>
          <a:solidFill>
            <a:srgbClr val="000000">
              <a:alpha val="16078"/>
            </a:srgbClr>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7" name="AutoShape 7"/>
          <p:cNvSpPr/>
          <p:nvPr/>
        </p:nvSpPr>
        <p:spPr bwMode="auto">
          <a:xfrm rot="18900000" flipH="1">
            <a:off x="3889773" y="2336403"/>
            <a:ext cx="1915319" cy="1935163"/>
          </a:xfrm>
          <a:custGeom>
            <a:avLst/>
            <a:gdLst>
              <a:gd name="T0" fmla="*/ 1915319 w 18668"/>
              <a:gd name="T1" fmla="*/ 2500402 h 18847"/>
              <a:gd name="T2" fmla="*/ 1915319 w 18668"/>
              <a:gd name="T3" fmla="*/ 2500402 h 18847"/>
              <a:gd name="T4" fmla="*/ 1915319 w 18668"/>
              <a:gd name="T5" fmla="*/ 2500402 h 18847"/>
              <a:gd name="T6" fmla="*/ 1915319 w 18668"/>
              <a:gd name="T7" fmla="*/ 2500402 h 188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668" h="18847">
                <a:moveTo>
                  <a:pt x="0" y="8605"/>
                </a:moveTo>
                <a:cubicBezTo>
                  <a:pt x="596" y="921"/>
                  <a:pt x="9739" y="-2753"/>
                  <a:pt x="15492" y="2378"/>
                </a:cubicBezTo>
                <a:cubicBezTo>
                  <a:pt x="21599" y="7826"/>
                  <a:pt x="18381" y="17931"/>
                  <a:pt x="10246" y="18847"/>
                </a:cubicBezTo>
                <a:lnTo>
                  <a:pt x="0" y="18847"/>
                </a:lnTo>
                <a:lnTo>
                  <a:pt x="0" y="8605"/>
                </a:ln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8" name="AutoShape 8"/>
          <p:cNvSpPr/>
          <p:nvPr/>
        </p:nvSpPr>
        <p:spPr bwMode="auto">
          <a:xfrm rot="18900000" flipH="1">
            <a:off x="1781969" y="2428081"/>
            <a:ext cx="1997075" cy="1935163"/>
          </a:xfrm>
          <a:custGeom>
            <a:avLst/>
            <a:gdLst>
              <a:gd name="T0" fmla="*/ 1997075 w 18668"/>
              <a:gd name="T1" fmla="*/ 2500402 h 18847"/>
              <a:gd name="T2" fmla="*/ 1997075 w 18668"/>
              <a:gd name="T3" fmla="*/ 2500402 h 18847"/>
              <a:gd name="T4" fmla="*/ 1997075 w 18668"/>
              <a:gd name="T5" fmla="*/ 2500402 h 18847"/>
              <a:gd name="T6" fmla="*/ 1997075 w 18668"/>
              <a:gd name="T7" fmla="*/ 2500402 h 188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668" h="18847">
                <a:moveTo>
                  <a:pt x="0" y="8605"/>
                </a:moveTo>
                <a:cubicBezTo>
                  <a:pt x="596" y="921"/>
                  <a:pt x="9739" y="-2753"/>
                  <a:pt x="15492" y="2378"/>
                </a:cubicBezTo>
                <a:cubicBezTo>
                  <a:pt x="21600" y="7826"/>
                  <a:pt x="18381" y="17931"/>
                  <a:pt x="10246" y="18847"/>
                </a:cubicBezTo>
                <a:lnTo>
                  <a:pt x="0" y="18847"/>
                </a:lnTo>
                <a:lnTo>
                  <a:pt x="0" y="8605"/>
                </a:lnTo>
                <a:close/>
              </a:path>
            </a:pathLst>
          </a:custGeom>
          <a:solidFill>
            <a:srgbClr val="000000">
              <a:alpha val="16078"/>
            </a:srgbClr>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9" name="AutoShape 9"/>
          <p:cNvSpPr/>
          <p:nvPr/>
        </p:nvSpPr>
        <p:spPr bwMode="auto">
          <a:xfrm rot="18900000" flipH="1">
            <a:off x="1788319" y="2336800"/>
            <a:ext cx="1915319" cy="1934368"/>
          </a:xfrm>
          <a:custGeom>
            <a:avLst/>
            <a:gdLst>
              <a:gd name="T0" fmla="*/ 1915319 w 18668"/>
              <a:gd name="T1" fmla="*/ 2499376 h 18847"/>
              <a:gd name="T2" fmla="*/ 1915319 w 18668"/>
              <a:gd name="T3" fmla="*/ 2499376 h 18847"/>
              <a:gd name="T4" fmla="*/ 1915319 w 18668"/>
              <a:gd name="T5" fmla="*/ 2499376 h 18847"/>
              <a:gd name="T6" fmla="*/ 1915319 w 18668"/>
              <a:gd name="T7" fmla="*/ 2499376 h 188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668" h="18847">
                <a:moveTo>
                  <a:pt x="0" y="8605"/>
                </a:moveTo>
                <a:cubicBezTo>
                  <a:pt x="596" y="921"/>
                  <a:pt x="9739" y="-2753"/>
                  <a:pt x="15492" y="2378"/>
                </a:cubicBezTo>
                <a:cubicBezTo>
                  <a:pt x="21599" y="7826"/>
                  <a:pt x="18381" y="17931"/>
                  <a:pt x="10246" y="18847"/>
                </a:cubicBezTo>
                <a:lnTo>
                  <a:pt x="0" y="18847"/>
                </a:lnTo>
                <a:lnTo>
                  <a:pt x="0" y="8605"/>
                </a:lnTo>
                <a:close/>
              </a:path>
            </a:pathLst>
          </a:custGeom>
          <a:solidFill>
            <a:schemeClr val="bg1">
              <a:lumMod val="50000"/>
            </a:schemeClr>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0" name="AutoShape 10"/>
          <p:cNvSpPr/>
          <p:nvPr/>
        </p:nvSpPr>
        <p:spPr bwMode="auto">
          <a:xfrm>
            <a:off x="4763294" y="3174207"/>
            <a:ext cx="438151" cy="438151"/>
          </a:xfrm>
          <a:custGeom>
            <a:avLst/>
            <a:gdLst>
              <a:gd name="T0" fmla="*/ 438129 w 21025"/>
              <a:gd name="T1" fmla="*/ 462073 h 21026"/>
              <a:gd name="T2" fmla="*/ 438129 w 21025"/>
              <a:gd name="T3" fmla="*/ 462073 h 21026"/>
              <a:gd name="T4" fmla="*/ 438129 w 21025"/>
              <a:gd name="T5" fmla="*/ 462073 h 21026"/>
              <a:gd name="T6" fmla="*/ 438129 w 21025"/>
              <a:gd name="T7" fmla="*/ 462073 h 210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25" h="21026">
                <a:moveTo>
                  <a:pt x="16538" y="16244"/>
                </a:moveTo>
                <a:lnTo>
                  <a:pt x="16336" y="16447"/>
                </a:lnTo>
                <a:lnTo>
                  <a:pt x="13148" y="21025"/>
                </a:lnTo>
                <a:lnTo>
                  <a:pt x="12144" y="20023"/>
                </a:lnTo>
                <a:lnTo>
                  <a:pt x="13341" y="14780"/>
                </a:lnTo>
                <a:cubicBezTo>
                  <a:pt x="11711" y="13803"/>
                  <a:pt x="9429" y="12023"/>
                  <a:pt x="7378" y="10202"/>
                </a:cubicBezTo>
                <a:lnTo>
                  <a:pt x="4230" y="18221"/>
                </a:lnTo>
                <a:lnTo>
                  <a:pt x="2559" y="15247"/>
                </a:lnTo>
                <a:lnTo>
                  <a:pt x="4187" y="7118"/>
                </a:lnTo>
                <a:cubicBezTo>
                  <a:pt x="1193" y="3916"/>
                  <a:pt x="-575" y="915"/>
                  <a:pt x="170" y="169"/>
                </a:cubicBezTo>
                <a:cubicBezTo>
                  <a:pt x="916" y="-574"/>
                  <a:pt x="3915" y="1191"/>
                  <a:pt x="7119" y="4187"/>
                </a:cubicBezTo>
                <a:lnTo>
                  <a:pt x="14824" y="2642"/>
                </a:lnTo>
                <a:lnTo>
                  <a:pt x="18220" y="4230"/>
                </a:lnTo>
                <a:lnTo>
                  <a:pt x="10172" y="7344"/>
                </a:lnTo>
                <a:cubicBezTo>
                  <a:pt x="12001" y="9405"/>
                  <a:pt x="13795" y="11703"/>
                  <a:pt x="14779" y="13341"/>
                </a:cubicBezTo>
                <a:lnTo>
                  <a:pt x="20020" y="12144"/>
                </a:lnTo>
                <a:lnTo>
                  <a:pt x="21024" y="13149"/>
                </a:lnTo>
                <a:cubicBezTo>
                  <a:pt x="21024" y="13149"/>
                  <a:pt x="16538" y="16244"/>
                  <a:pt x="16538" y="16244"/>
                </a:cubicBezTo>
                <a:close/>
              </a:path>
            </a:pathLst>
          </a:custGeom>
          <a:solidFill>
            <a:schemeClr val="bg1"/>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1" name="AutoShape 11"/>
          <p:cNvSpPr/>
          <p:nvPr/>
        </p:nvSpPr>
        <p:spPr bwMode="auto">
          <a:xfrm>
            <a:off x="6935787" y="3119438"/>
            <a:ext cx="330995" cy="491332"/>
          </a:xfrm>
          <a:custGeom>
            <a:avLst/>
            <a:gdLst>
              <a:gd name="T0" fmla="*/ 330994 w 21600"/>
              <a:gd name="T1" fmla="*/ 491331 h 21600"/>
              <a:gd name="T2" fmla="*/ 330994 w 21600"/>
              <a:gd name="T3" fmla="*/ 491331 h 21600"/>
              <a:gd name="T4" fmla="*/ 330994 w 21600"/>
              <a:gd name="T5" fmla="*/ 491331 h 21600"/>
              <a:gd name="T6" fmla="*/ 330994 w 21600"/>
              <a:gd name="T7" fmla="*/ 49133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532" y="7794"/>
                </a:moveTo>
                <a:cubicBezTo>
                  <a:pt x="14103" y="7322"/>
                  <a:pt x="12500" y="7048"/>
                  <a:pt x="10800" y="7048"/>
                </a:cubicBezTo>
                <a:cubicBezTo>
                  <a:pt x="9099" y="7048"/>
                  <a:pt x="7496" y="7322"/>
                  <a:pt x="6066" y="7794"/>
                </a:cubicBezTo>
                <a:lnTo>
                  <a:pt x="6066" y="4982"/>
                </a:lnTo>
                <a:cubicBezTo>
                  <a:pt x="6066" y="4125"/>
                  <a:pt x="6584" y="3348"/>
                  <a:pt x="7431" y="2776"/>
                </a:cubicBezTo>
                <a:cubicBezTo>
                  <a:pt x="7454" y="2759"/>
                  <a:pt x="7483" y="2745"/>
                  <a:pt x="7510" y="2727"/>
                </a:cubicBezTo>
                <a:cubicBezTo>
                  <a:pt x="7584" y="2679"/>
                  <a:pt x="7662" y="2630"/>
                  <a:pt x="7744" y="2582"/>
                </a:cubicBezTo>
                <a:cubicBezTo>
                  <a:pt x="7791" y="2557"/>
                  <a:pt x="7841" y="2533"/>
                  <a:pt x="7889" y="2508"/>
                </a:cubicBezTo>
                <a:cubicBezTo>
                  <a:pt x="7955" y="2474"/>
                  <a:pt x="8021" y="2440"/>
                  <a:pt x="8087" y="2408"/>
                </a:cubicBezTo>
                <a:cubicBezTo>
                  <a:pt x="8141" y="2384"/>
                  <a:pt x="8199" y="2361"/>
                  <a:pt x="8254" y="2337"/>
                </a:cubicBezTo>
                <a:cubicBezTo>
                  <a:pt x="8321" y="2310"/>
                  <a:pt x="8385" y="2281"/>
                  <a:pt x="8455" y="2255"/>
                </a:cubicBezTo>
                <a:cubicBezTo>
                  <a:pt x="8513" y="2230"/>
                  <a:pt x="8575" y="2213"/>
                  <a:pt x="8636" y="2192"/>
                </a:cubicBezTo>
                <a:cubicBezTo>
                  <a:pt x="8704" y="2169"/>
                  <a:pt x="8769" y="2145"/>
                  <a:pt x="8842" y="2125"/>
                </a:cubicBezTo>
                <a:cubicBezTo>
                  <a:pt x="8905" y="2106"/>
                  <a:pt x="8972" y="2089"/>
                  <a:pt x="9035" y="2072"/>
                </a:cubicBezTo>
                <a:cubicBezTo>
                  <a:pt x="9105" y="2055"/>
                  <a:pt x="9175" y="2035"/>
                  <a:pt x="9245" y="2019"/>
                </a:cubicBezTo>
                <a:cubicBezTo>
                  <a:pt x="9314" y="2005"/>
                  <a:pt x="9383" y="1991"/>
                  <a:pt x="9453" y="1977"/>
                </a:cubicBezTo>
                <a:cubicBezTo>
                  <a:pt x="9524" y="1965"/>
                  <a:pt x="9593" y="1952"/>
                  <a:pt x="9664" y="1941"/>
                </a:cubicBezTo>
                <a:cubicBezTo>
                  <a:pt x="9739" y="1928"/>
                  <a:pt x="9812" y="1918"/>
                  <a:pt x="9887" y="1909"/>
                </a:cubicBezTo>
                <a:cubicBezTo>
                  <a:pt x="9958" y="1901"/>
                  <a:pt x="10027" y="1894"/>
                  <a:pt x="10099" y="1887"/>
                </a:cubicBezTo>
                <a:cubicBezTo>
                  <a:pt x="10177" y="1882"/>
                  <a:pt x="10255" y="1874"/>
                  <a:pt x="10333" y="1869"/>
                </a:cubicBezTo>
                <a:cubicBezTo>
                  <a:pt x="10455" y="1865"/>
                  <a:pt x="10577" y="1857"/>
                  <a:pt x="10701" y="1857"/>
                </a:cubicBezTo>
                <a:lnTo>
                  <a:pt x="10895" y="1857"/>
                </a:lnTo>
                <a:cubicBezTo>
                  <a:pt x="11022" y="1857"/>
                  <a:pt x="11144" y="1865"/>
                  <a:pt x="11267" y="1869"/>
                </a:cubicBezTo>
                <a:cubicBezTo>
                  <a:pt x="11344" y="1874"/>
                  <a:pt x="11421" y="1882"/>
                  <a:pt x="11498" y="1887"/>
                </a:cubicBezTo>
                <a:cubicBezTo>
                  <a:pt x="11570" y="1894"/>
                  <a:pt x="11641" y="1901"/>
                  <a:pt x="11714" y="1909"/>
                </a:cubicBezTo>
                <a:cubicBezTo>
                  <a:pt x="11787" y="1918"/>
                  <a:pt x="11859" y="1928"/>
                  <a:pt x="11933" y="1941"/>
                </a:cubicBezTo>
                <a:cubicBezTo>
                  <a:pt x="12004" y="1950"/>
                  <a:pt x="12075" y="1965"/>
                  <a:pt x="12147" y="1977"/>
                </a:cubicBezTo>
                <a:cubicBezTo>
                  <a:pt x="12215" y="1991"/>
                  <a:pt x="12283" y="2005"/>
                  <a:pt x="12352" y="2019"/>
                </a:cubicBezTo>
                <a:cubicBezTo>
                  <a:pt x="12425" y="2035"/>
                  <a:pt x="12495" y="2055"/>
                  <a:pt x="12566" y="2073"/>
                </a:cubicBezTo>
                <a:cubicBezTo>
                  <a:pt x="12631" y="2089"/>
                  <a:pt x="12694" y="2106"/>
                  <a:pt x="12755" y="2125"/>
                </a:cubicBezTo>
                <a:cubicBezTo>
                  <a:pt x="12829" y="2145"/>
                  <a:pt x="12898" y="2170"/>
                  <a:pt x="12969" y="2194"/>
                </a:cubicBezTo>
                <a:cubicBezTo>
                  <a:pt x="13026" y="2213"/>
                  <a:pt x="13085" y="2230"/>
                  <a:pt x="13142" y="2255"/>
                </a:cubicBezTo>
                <a:cubicBezTo>
                  <a:pt x="13215" y="2283"/>
                  <a:pt x="13285" y="2312"/>
                  <a:pt x="13355" y="2342"/>
                </a:cubicBezTo>
                <a:cubicBezTo>
                  <a:pt x="13407" y="2364"/>
                  <a:pt x="13458" y="2384"/>
                  <a:pt x="13508" y="2406"/>
                </a:cubicBezTo>
                <a:cubicBezTo>
                  <a:pt x="13585" y="2442"/>
                  <a:pt x="13659" y="2482"/>
                  <a:pt x="13733" y="2520"/>
                </a:cubicBezTo>
                <a:cubicBezTo>
                  <a:pt x="13771" y="2542"/>
                  <a:pt x="13814" y="2559"/>
                  <a:pt x="13851" y="2581"/>
                </a:cubicBezTo>
                <a:cubicBezTo>
                  <a:pt x="13962" y="2642"/>
                  <a:pt x="14069" y="2709"/>
                  <a:pt x="14169" y="2776"/>
                </a:cubicBezTo>
                <a:cubicBezTo>
                  <a:pt x="15016" y="3348"/>
                  <a:pt x="15532" y="4125"/>
                  <a:pt x="15532" y="4982"/>
                </a:cubicBezTo>
                <a:cubicBezTo>
                  <a:pt x="15532" y="4982"/>
                  <a:pt x="15532" y="7794"/>
                  <a:pt x="15532" y="7794"/>
                </a:cubicBezTo>
                <a:close/>
                <a:moveTo>
                  <a:pt x="11767" y="14773"/>
                </a:moveTo>
                <a:lnTo>
                  <a:pt x="11767" y="16192"/>
                </a:lnTo>
                <a:cubicBezTo>
                  <a:pt x="11767" y="16492"/>
                  <a:pt x="11404" y="16738"/>
                  <a:pt x="10960" y="16738"/>
                </a:cubicBezTo>
                <a:lnTo>
                  <a:pt x="10794" y="16738"/>
                </a:lnTo>
                <a:cubicBezTo>
                  <a:pt x="10350" y="16738"/>
                  <a:pt x="9986" y="16492"/>
                  <a:pt x="9986" y="16192"/>
                </a:cubicBezTo>
                <a:lnTo>
                  <a:pt x="9986" y="14773"/>
                </a:lnTo>
                <a:cubicBezTo>
                  <a:pt x="9311" y="14550"/>
                  <a:pt x="8846" y="14086"/>
                  <a:pt x="8846" y="13546"/>
                </a:cubicBezTo>
                <a:cubicBezTo>
                  <a:pt x="8846" y="12789"/>
                  <a:pt x="9755" y="12177"/>
                  <a:pt x="10877" y="12177"/>
                </a:cubicBezTo>
                <a:cubicBezTo>
                  <a:pt x="11997" y="12177"/>
                  <a:pt x="12908" y="12789"/>
                  <a:pt x="12908" y="13546"/>
                </a:cubicBezTo>
                <a:cubicBezTo>
                  <a:pt x="12908" y="14086"/>
                  <a:pt x="12444" y="14550"/>
                  <a:pt x="11767" y="14773"/>
                </a:cubicBezTo>
                <a:close/>
                <a:moveTo>
                  <a:pt x="18294" y="9092"/>
                </a:moveTo>
                <a:lnTo>
                  <a:pt x="18294" y="4982"/>
                </a:lnTo>
                <a:cubicBezTo>
                  <a:pt x="18288" y="2289"/>
                  <a:pt x="15099" y="95"/>
                  <a:pt x="11132" y="7"/>
                </a:cubicBezTo>
                <a:cubicBezTo>
                  <a:pt x="11150" y="7"/>
                  <a:pt x="11167" y="4"/>
                  <a:pt x="11184" y="4"/>
                </a:cubicBezTo>
                <a:cubicBezTo>
                  <a:pt x="11088" y="2"/>
                  <a:pt x="10993" y="0"/>
                  <a:pt x="10895" y="0"/>
                </a:cubicBezTo>
                <a:lnTo>
                  <a:pt x="10701" y="0"/>
                </a:lnTo>
                <a:cubicBezTo>
                  <a:pt x="10607" y="0"/>
                  <a:pt x="10509" y="2"/>
                  <a:pt x="10415" y="4"/>
                </a:cubicBezTo>
                <a:cubicBezTo>
                  <a:pt x="10432" y="4"/>
                  <a:pt x="10449" y="7"/>
                  <a:pt x="10466" y="7"/>
                </a:cubicBezTo>
                <a:cubicBezTo>
                  <a:pt x="6500" y="95"/>
                  <a:pt x="3310" y="2289"/>
                  <a:pt x="3306" y="4982"/>
                </a:cubicBezTo>
                <a:lnTo>
                  <a:pt x="3306" y="9092"/>
                </a:lnTo>
                <a:cubicBezTo>
                  <a:pt x="1270" y="10416"/>
                  <a:pt x="0" y="12268"/>
                  <a:pt x="0" y="14325"/>
                </a:cubicBezTo>
                <a:cubicBezTo>
                  <a:pt x="0" y="18342"/>
                  <a:pt x="4836" y="21600"/>
                  <a:pt x="10800" y="21600"/>
                </a:cubicBezTo>
                <a:cubicBezTo>
                  <a:pt x="16763" y="21600"/>
                  <a:pt x="21599" y="18342"/>
                  <a:pt x="21599" y="14325"/>
                </a:cubicBezTo>
                <a:cubicBezTo>
                  <a:pt x="21599" y="12268"/>
                  <a:pt x="20328" y="10416"/>
                  <a:pt x="18294" y="9092"/>
                </a:cubicBezTo>
                <a:close/>
              </a:path>
            </a:pathLst>
          </a:custGeom>
          <a:solidFill>
            <a:schemeClr val="bg1"/>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2" name="AutoShape 12"/>
          <p:cNvSpPr/>
          <p:nvPr/>
        </p:nvSpPr>
        <p:spPr bwMode="auto">
          <a:xfrm>
            <a:off x="9126537" y="3149601"/>
            <a:ext cx="330995" cy="373063"/>
          </a:xfrm>
          <a:custGeom>
            <a:avLst/>
            <a:gdLst>
              <a:gd name="T0" fmla="*/ 330994 w 21600"/>
              <a:gd name="T1" fmla="*/ 373063 h 21600"/>
              <a:gd name="T2" fmla="*/ 330994 w 21600"/>
              <a:gd name="T3" fmla="*/ 373063 h 21600"/>
              <a:gd name="T4" fmla="*/ 330994 w 21600"/>
              <a:gd name="T5" fmla="*/ 373063 h 21600"/>
              <a:gd name="T6" fmla="*/ 330994 w 21600"/>
              <a:gd name="T7" fmla="*/ 3730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215" y="19072"/>
                </a:moveTo>
                <a:cubicBezTo>
                  <a:pt x="19215" y="19458"/>
                  <a:pt x="18859" y="19773"/>
                  <a:pt x="18425" y="19773"/>
                </a:cubicBezTo>
                <a:lnTo>
                  <a:pt x="3174" y="19773"/>
                </a:lnTo>
                <a:cubicBezTo>
                  <a:pt x="2739" y="19773"/>
                  <a:pt x="2382" y="19458"/>
                  <a:pt x="2382" y="19072"/>
                </a:cubicBezTo>
                <a:lnTo>
                  <a:pt x="2382" y="10653"/>
                </a:lnTo>
                <a:cubicBezTo>
                  <a:pt x="2382" y="10267"/>
                  <a:pt x="2739" y="9953"/>
                  <a:pt x="3174" y="9953"/>
                </a:cubicBezTo>
                <a:lnTo>
                  <a:pt x="18425" y="9953"/>
                </a:lnTo>
                <a:cubicBezTo>
                  <a:pt x="18859" y="9953"/>
                  <a:pt x="19215" y="10267"/>
                  <a:pt x="19215" y="10653"/>
                </a:cubicBezTo>
                <a:cubicBezTo>
                  <a:pt x="19215" y="10653"/>
                  <a:pt x="19215" y="19072"/>
                  <a:pt x="19215" y="19072"/>
                </a:cubicBezTo>
                <a:close/>
                <a:moveTo>
                  <a:pt x="20941" y="2564"/>
                </a:moveTo>
                <a:lnTo>
                  <a:pt x="18704" y="583"/>
                </a:lnTo>
                <a:cubicBezTo>
                  <a:pt x="18339" y="261"/>
                  <a:pt x="17625" y="0"/>
                  <a:pt x="17111" y="0"/>
                </a:cubicBezTo>
                <a:lnTo>
                  <a:pt x="15511" y="0"/>
                </a:lnTo>
                <a:lnTo>
                  <a:pt x="15511" y="6563"/>
                </a:lnTo>
                <a:cubicBezTo>
                  <a:pt x="15511" y="6947"/>
                  <a:pt x="15155" y="7263"/>
                  <a:pt x="14718" y="7263"/>
                </a:cubicBezTo>
                <a:lnTo>
                  <a:pt x="5451" y="7263"/>
                </a:lnTo>
                <a:cubicBezTo>
                  <a:pt x="5013" y="7263"/>
                  <a:pt x="4657" y="6947"/>
                  <a:pt x="4657" y="6563"/>
                </a:cubicBezTo>
                <a:lnTo>
                  <a:pt x="4657" y="0"/>
                </a:lnTo>
                <a:lnTo>
                  <a:pt x="932" y="0"/>
                </a:lnTo>
                <a:cubicBezTo>
                  <a:pt x="417" y="0"/>
                  <a:pt x="0" y="368"/>
                  <a:pt x="0" y="823"/>
                </a:cubicBezTo>
                <a:lnTo>
                  <a:pt x="0" y="20776"/>
                </a:lnTo>
                <a:cubicBezTo>
                  <a:pt x="0" y="21231"/>
                  <a:pt x="417" y="21599"/>
                  <a:pt x="932" y="21599"/>
                </a:cubicBezTo>
                <a:lnTo>
                  <a:pt x="20669" y="21599"/>
                </a:lnTo>
                <a:cubicBezTo>
                  <a:pt x="21183" y="21599"/>
                  <a:pt x="21599" y="21231"/>
                  <a:pt x="21599" y="20776"/>
                </a:cubicBezTo>
                <a:lnTo>
                  <a:pt x="21599" y="3974"/>
                </a:lnTo>
                <a:cubicBezTo>
                  <a:pt x="21599" y="3517"/>
                  <a:pt x="21304" y="2885"/>
                  <a:pt x="20941" y="2564"/>
                </a:cubicBezTo>
                <a:close/>
              </a:path>
            </a:pathLst>
          </a:custGeom>
          <a:solidFill>
            <a:schemeClr val="bg1"/>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3" name="AutoShape 13"/>
          <p:cNvSpPr/>
          <p:nvPr/>
        </p:nvSpPr>
        <p:spPr bwMode="auto">
          <a:xfrm>
            <a:off x="2535238" y="3206751"/>
            <a:ext cx="465137" cy="373063"/>
          </a:xfrm>
          <a:custGeom>
            <a:avLst/>
            <a:gdLst>
              <a:gd name="T0" fmla="*/ 465138 w 21600"/>
              <a:gd name="T1" fmla="*/ 373063 h 21600"/>
              <a:gd name="T2" fmla="*/ 465138 w 21600"/>
              <a:gd name="T3" fmla="*/ 373063 h 21600"/>
              <a:gd name="T4" fmla="*/ 465138 w 21600"/>
              <a:gd name="T5" fmla="*/ 373063 h 21600"/>
              <a:gd name="T6" fmla="*/ 465138 w 21600"/>
              <a:gd name="T7" fmla="*/ 3730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2758" y="19141"/>
                </a:moveTo>
                <a:cubicBezTo>
                  <a:pt x="9917" y="19141"/>
                  <a:pt x="7615" y="16270"/>
                  <a:pt x="7615" y="12731"/>
                </a:cubicBezTo>
                <a:cubicBezTo>
                  <a:pt x="7615" y="9189"/>
                  <a:pt x="9917" y="6322"/>
                  <a:pt x="12758" y="6322"/>
                </a:cubicBezTo>
                <a:cubicBezTo>
                  <a:pt x="15599" y="6322"/>
                  <a:pt x="17904" y="9189"/>
                  <a:pt x="17904" y="12731"/>
                </a:cubicBezTo>
                <a:cubicBezTo>
                  <a:pt x="17904" y="16270"/>
                  <a:pt x="15599" y="19141"/>
                  <a:pt x="12758" y="19141"/>
                </a:cubicBezTo>
                <a:close/>
                <a:moveTo>
                  <a:pt x="11094" y="1577"/>
                </a:moveTo>
                <a:cubicBezTo>
                  <a:pt x="11136" y="1417"/>
                  <a:pt x="11299" y="1291"/>
                  <a:pt x="11462" y="1291"/>
                </a:cubicBezTo>
                <a:lnTo>
                  <a:pt x="14055" y="1291"/>
                </a:lnTo>
                <a:cubicBezTo>
                  <a:pt x="14218" y="1291"/>
                  <a:pt x="14380" y="1417"/>
                  <a:pt x="14421" y="1577"/>
                </a:cubicBezTo>
                <a:lnTo>
                  <a:pt x="15040" y="3864"/>
                </a:lnTo>
                <a:lnTo>
                  <a:pt x="10476" y="3864"/>
                </a:lnTo>
                <a:cubicBezTo>
                  <a:pt x="10476" y="3864"/>
                  <a:pt x="11094" y="1577"/>
                  <a:pt x="11094" y="1577"/>
                </a:cubicBezTo>
                <a:close/>
                <a:moveTo>
                  <a:pt x="20612" y="3864"/>
                </a:moveTo>
                <a:lnTo>
                  <a:pt x="16363" y="3864"/>
                </a:lnTo>
                <a:lnTo>
                  <a:pt x="15445" y="459"/>
                </a:lnTo>
                <a:cubicBezTo>
                  <a:pt x="15374" y="201"/>
                  <a:pt x="15111" y="0"/>
                  <a:pt x="14851" y="0"/>
                </a:cubicBezTo>
                <a:lnTo>
                  <a:pt x="10664" y="0"/>
                </a:lnTo>
                <a:cubicBezTo>
                  <a:pt x="10403" y="0"/>
                  <a:pt x="10142" y="201"/>
                  <a:pt x="10073" y="459"/>
                </a:cubicBezTo>
                <a:lnTo>
                  <a:pt x="9153" y="3864"/>
                </a:lnTo>
                <a:lnTo>
                  <a:pt x="4471" y="3864"/>
                </a:lnTo>
                <a:cubicBezTo>
                  <a:pt x="4411" y="3359"/>
                  <a:pt x="4077" y="2966"/>
                  <a:pt x="3656" y="2966"/>
                </a:cubicBezTo>
                <a:lnTo>
                  <a:pt x="3283" y="2966"/>
                </a:lnTo>
                <a:cubicBezTo>
                  <a:pt x="2862" y="2966"/>
                  <a:pt x="2528" y="3359"/>
                  <a:pt x="2470" y="3864"/>
                </a:cubicBezTo>
                <a:lnTo>
                  <a:pt x="987" y="3864"/>
                </a:lnTo>
                <a:cubicBezTo>
                  <a:pt x="443" y="3864"/>
                  <a:pt x="0" y="4412"/>
                  <a:pt x="0" y="5094"/>
                </a:cubicBezTo>
                <a:lnTo>
                  <a:pt x="0" y="20370"/>
                </a:lnTo>
                <a:cubicBezTo>
                  <a:pt x="0" y="21049"/>
                  <a:pt x="443" y="21600"/>
                  <a:pt x="987" y="21600"/>
                </a:cubicBezTo>
                <a:lnTo>
                  <a:pt x="20612" y="21600"/>
                </a:lnTo>
                <a:cubicBezTo>
                  <a:pt x="21158" y="21600"/>
                  <a:pt x="21599" y="21049"/>
                  <a:pt x="21599" y="20370"/>
                </a:cubicBezTo>
                <a:lnTo>
                  <a:pt x="21599" y="5094"/>
                </a:lnTo>
                <a:cubicBezTo>
                  <a:pt x="21599" y="4412"/>
                  <a:pt x="21158" y="3864"/>
                  <a:pt x="20612" y="3864"/>
                </a:cubicBezTo>
                <a:close/>
              </a:path>
            </a:pathLst>
          </a:custGeom>
          <a:solidFill>
            <a:schemeClr val="bg1"/>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4" name="矩形 13"/>
          <p:cNvSpPr/>
          <p:nvPr/>
        </p:nvSpPr>
        <p:spPr>
          <a:xfrm>
            <a:off x="4405196" y="814748"/>
            <a:ext cx="2954655" cy="470257"/>
          </a:xfrm>
          <a:prstGeom prst="rect">
            <a:avLst/>
          </a:prstGeom>
        </p:spPr>
        <p:txBody>
          <a:bodyPr wrap="none">
            <a:spAutoFit/>
          </a:bodyPr>
          <a:lstStyle/>
          <a:p>
            <a:pPr>
              <a:lnSpc>
                <a:spcPct val="110000"/>
              </a:lnSpc>
            </a:pPr>
            <a:r>
              <a:rPr kumimoji="1" lang="zh-CN" altLang="en-US" sz="24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点击此处添加副标题</a:t>
            </a:r>
            <a:endParaRPr kumimoji="1" lang="zh-CN" altLang="en-US" sz="24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Subtitle 2"/>
          <p:cNvSpPr txBox="1"/>
          <p:nvPr/>
        </p:nvSpPr>
        <p:spPr>
          <a:xfrm>
            <a:off x="2788800" y="4727546"/>
            <a:ext cx="2483359" cy="1103926"/>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r>
              <a:rPr lang="zh-CN" altLang="en-US" sz="100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Subtitle 2"/>
          <p:cNvSpPr txBox="1"/>
          <p:nvPr/>
        </p:nvSpPr>
        <p:spPr>
          <a:xfrm>
            <a:off x="6648971" y="4665054"/>
            <a:ext cx="2483359" cy="1103926"/>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r>
              <a:rPr lang="zh-CN" altLang="en-US" sz="100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down)">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3"/>
          <p:cNvSpPr txBox="1">
            <a:spLocks noChangeArrowheads="1"/>
          </p:cNvSpPr>
          <p:nvPr/>
        </p:nvSpPr>
        <p:spPr bwMode="auto">
          <a:xfrm>
            <a:off x="5907911" y="3873157"/>
            <a:ext cx="15636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600" b="1">
                <a:solidFill>
                  <a:schemeClr val="bg1">
                    <a:lumMod val="50000"/>
                  </a:schemeClr>
                </a:solidFill>
                <a:latin typeface="微软雅黑" panose="020B0503020204020204" pitchFamily="34" charset="-122"/>
                <a:ea typeface="微软雅黑" panose="020B0503020204020204" pitchFamily="34" charset="-122"/>
              </a:rPr>
              <a:t>研究思路</a:t>
            </a:r>
            <a:endParaRPr lang="zh-CN" altLang="en-US" sz="1600" b="1">
              <a:solidFill>
                <a:schemeClr val="bg1">
                  <a:lumMod val="50000"/>
                </a:schemeClr>
              </a:solidFill>
              <a:latin typeface="微软雅黑" panose="020B0503020204020204" pitchFamily="34" charset="-122"/>
              <a:ea typeface="微软雅黑" panose="020B0503020204020204" pitchFamily="34" charset="-122"/>
            </a:endParaRPr>
          </a:p>
        </p:txBody>
      </p:sp>
      <p:sp>
        <p:nvSpPr>
          <p:cNvPr id="3" name="文本框 2"/>
          <p:cNvSpPr txBox="1">
            <a:spLocks noChangeArrowheads="1"/>
          </p:cNvSpPr>
          <p:nvPr/>
        </p:nvSpPr>
        <p:spPr bwMode="auto">
          <a:xfrm>
            <a:off x="5907911" y="4263682"/>
            <a:ext cx="1714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600" b="1">
                <a:solidFill>
                  <a:schemeClr val="bg1">
                    <a:lumMod val="50000"/>
                  </a:schemeClr>
                </a:solidFill>
                <a:latin typeface="微软雅黑" panose="020B0503020204020204" pitchFamily="34" charset="-122"/>
                <a:ea typeface="微软雅黑" panose="020B0503020204020204" pitchFamily="34" charset="-122"/>
              </a:rPr>
              <a:t>研究方法</a:t>
            </a:r>
            <a:endParaRPr lang="zh-CN" altLang="en-US" sz="1600" b="1">
              <a:solidFill>
                <a:schemeClr val="bg1">
                  <a:lumMod val="50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 typeface="Arial" panose="020B0604020202020204" pitchFamily="34" charset="0"/>
              <a:buNone/>
            </a:pPr>
            <a:endParaRPr lang="zh-CN" altLang="en-US" sz="1600" b="1">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文本框 13"/>
          <p:cNvSpPr txBox="1">
            <a:spLocks noChangeArrowheads="1"/>
          </p:cNvSpPr>
          <p:nvPr/>
        </p:nvSpPr>
        <p:spPr bwMode="auto">
          <a:xfrm>
            <a:off x="5907911" y="4631982"/>
            <a:ext cx="15636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实施开展</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文本框 23"/>
          <p:cNvSpPr txBox="1">
            <a:spLocks noChangeArrowheads="1"/>
          </p:cNvSpPr>
          <p:nvPr/>
        </p:nvSpPr>
        <p:spPr bwMode="auto">
          <a:xfrm>
            <a:off x="4587792" y="3207713"/>
            <a:ext cx="3467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zh-CN" altLang="en-US" sz="3200" b="1" dirty="0">
                <a:solidFill>
                  <a:schemeClr val="bg1">
                    <a:lumMod val="50000"/>
                  </a:schemeClr>
                </a:solidFill>
                <a:latin typeface="微软雅黑" panose="020B0503020204020204" pitchFamily="34" charset="-122"/>
                <a:ea typeface="微软雅黑" panose="020B0503020204020204" pitchFamily="34" charset="-122"/>
              </a:rPr>
              <a:t>研究过程以及方法</a:t>
            </a:r>
            <a:endParaRPr lang="zh-CN" altLang="en-US" sz="3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326023" y="1982450"/>
            <a:ext cx="4988720" cy="1446550"/>
          </a:xfrm>
          <a:prstGeom prst="rect">
            <a:avLst/>
          </a:prstGeom>
          <a:noFill/>
        </p:spPr>
        <p:txBody>
          <a:bodyPr wrap="square" rtlCol="0">
            <a:spAutoFit/>
          </a:bodyPr>
          <a:lstStyle/>
          <a:p>
            <a:r>
              <a:rPr kumimoji="1" lang="en-US" altLang="zh-CN" sz="88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PART</a:t>
            </a:r>
            <a:r>
              <a:rPr kumimoji="1" lang="zh-CN" altLang="en-US" sz="88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kumimoji="1" lang="en-US" altLang="zh-CN" sz="88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1" lang="zh-CN" altLang="en-US" sz="88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
          <p:cNvSpPr/>
          <p:nvPr/>
        </p:nvSpPr>
        <p:spPr bwMode="auto">
          <a:xfrm>
            <a:off x="9445626" y="4164012"/>
            <a:ext cx="800100" cy="923925"/>
          </a:xfrm>
          <a:custGeom>
            <a:avLst/>
            <a:gdLst>
              <a:gd name="T0" fmla="*/ 800100 w 21600"/>
              <a:gd name="T1" fmla="*/ 923925 h 21600"/>
              <a:gd name="T2" fmla="*/ 800100 w 21600"/>
              <a:gd name="T3" fmla="*/ 923925 h 21600"/>
              <a:gd name="T4" fmla="*/ 800100 w 21600"/>
              <a:gd name="T5" fmla="*/ 923925 h 21600"/>
              <a:gd name="T6" fmla="*/ 800100 w 21600"/>
              <a:gd name="T7" fmla="*/ 9239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599"/>
                </a:lnTo>
                <a:lnTo>
                  <a:pt x="0" y="16199"/>
                </a:lnTo>
                <a:lnTo>
                  <a:pt x="0" y="5400"/>
                </a:lnTo>
                <a:lnTo>
                  <a:pt x="10800" y="0"/>
                </a:ln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3" name="AutoShape 2"/>
          <p:cNvSpPr/>
          <p:nvPr/>
        </p:nvSpPr>
        <p:spPr bwMode="auto">
          <a:xfrm>
            <a:off x="6945313" y="4160044"/>
            <a:ext cx="800100" cy="923925"/>
          </a:xfrm>
          <a:custGeom>
            <a:avLst/>
            <a:gdLst>
              <a:gd name="T0" fmla="*/ 800100 w 21600"/>
              <a:gd name="T1" fmla="*/ 923925 h 21600"/>
              <a:gd name="T2" fmla="*/ 800100 w 21600"/>
              <a:gd name="T3" fmla="*/ 923925 h 21600"/>
              <a:gd name="T4" fmla="*/ 800100 w 21600"/>
              <a:gd name="T5" fmla="*/ 923925 h 21600"/>
              <a:gd name="T6" fmla="*/ 800100 w 21600"/>
              <a:gd name="T7" fmla="*/ 9239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599"/>
                </a:lnTo>
                <a:lnTo>
                  <a:pt x="0" y="16199"/>
                </a:lnTo>
                <a:lnTo>
                  <a:pt x="0" y="5400"/>
                </a:lnTo>
                <a:lnTo>
                  <a:pt x="10800" y="0"/>
                </a:lnTo>
                <a:close/>
              </a:path>
            </a:pathLst>
          </a:custGeom>
          <a:solidFill>
            <a:schemeClr val="bg1">
              <a:lumMod val="50000"/>
            </a:schemeClr>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4" name="AutoShape 3"/>
          <p:cNvSpPr/>
          <p:nvPr/>
        </p:nvSpPr>
        <p:spPr bwMode="auto">
          <a:xfrm>
            <a:off x="4442619" y="4164012"/>
            <a:ext cx="800100" cy="923925"/>
          </a:xfrm>
          <a:custGeom>
            <a:avLst/>
            <a:gdLst>
              <a:gd name="T0" fmla="*/ 800100 w 21600"/>
              <a:gd name="T1" fmla="*/ 923925 h 21600"/>
              <a:gd name="T2" fmla="*/ 800100 w 21600"/>
              <a:gd name="T3" fmla="*/ 923925 h 21600"/>
              <a:gd name="T4" fmla="*/ 800100 w 21600"/>
              <a:gd name="T5" fmla="*/ 923925 h 21600"/>
              <a:gd name="T6" fmla="*/ 800100 w 21600"/>
              <a:gd name="T7" fmla="*/ 9239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599"/>
                </a:lnTo>
                <a:lnTo>
                  <a:pt x="0" y="16199"/>
                </a:lnTo>
                <a:lnTo>
                  <a:pt x="0" y="5400"/>
                </a:lnTo>
                <a:lnTo>
                  <a:pt x="10800" y="0"/>
                </a:ln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5" name="AutoShape 4"/>
          <p:cNvSpPr/>
          <p:nvPr/>
        </p:nvSpPr>
        <p:spPr bwMode="auto">
          <a:xfrm>
            <a:off x="1853407" y="4160044"/>
            <a:ext cx="800100" cy="923925"/>
          </a:xfrm>
          <a:custGeom>
            <a:avLst/>
            <a:gdLst>
              <a:gd name="T0" fmla="*/ 800100 w 21600"/>
              <a:gd name="T1" fmla="*/ 923925 h 21600"/>
              <a:gd name="T2" fmla="*/ 800100 w 21600"/>
              <a:gd name="T3" fmla="*/ 923925 h 21600"/>
              <a:gd name="T4" fmla="*/ 800100 w 21600"/>
              <a:gd name="T5" fmla="*/ 923925 h 21600"/>
              <a:gd name="T6" fmla="*/ 800100 w 21600"/>
              <a:gd name="T7" fmla="*/ 9239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599"/>
                </a:lnTo>
                <a:lnTo>
                  <a:pt x="0" y="16199"/>
                </a:lnTo>
                <a:lnTo>
                  <a:pt x="0" y="5400"/>
                </a:lnTo>
                <a:lnTo>
                  <a:pt x="10800" y="0"/>
                </a:lnTo>
                <a:close/>
              </a:path>
            </a:pathLst>
          </a:custGeom>
          <a:solidFill>
            <a:schemeClr val="bg1">
              <a:lumMod val="50000"/>
            </a:schemeClr>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6" name="AutoShape 5"/>
          <p:cNvSpPr/>
          <p:nvPr/>
        </p:nvSpPr>
        <p:spPr bwMode="auto">
          <a:xfrm>
            <a:off x="9442451" y="1791494"/>
            <a:ext cx="800100" cy="923925"/>
          </a:xfrm>
          <a:custGeom>
            <a:avLst/>
            <a:gdLst>
              <a:gd name="T0" fmla="*/ 800100 w 21600"/>
              <a:gd name="T1" fmla="*/ 923925 h 21600"/>
              <a:gd name="T2" fmla="*/ 800100 w 21600"/>
              <a:gd name="T3" fmla="*/ 923925 h 21600"/>
              <a:gd name="T4" fmla="*/ 800100 w 21600"/>
              <a:gd name="T5" fmla="*/ 923925 h 21600"/>
              <a:gd name="T6" fmla="*/ 800100 w 21600"/>
              <a:gd name="T7" fmla="*/ 9239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599"/>
                </a:lnTo>
                <a:lnTo>
                  <a:pt x="0" y="16199"/>
                </a:lnTo>
                <a:lnTo>
                  <a:pt x="0" y="5400"/>
                </a:lnTo>
                <a:lnTo>
                  <a:pt x="10800" y="0"/>
                </a:lnTo>
                <a:close/>
              </a:path>
            </a:pathLst>
          </a:custGeom>
          <a:solidFill>
            <a:schemeClr val="bg1">
              <a:lumMod val="50000"/>
            </a:schemeClr>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7" name="AutoShape 6"/>
          <p:cNvSpPr/>
          <p:nvPr/>
        </p:nvSpPr>
        <p:spPr bwMode="auto">
          <a:xfrm>
            <a:off x="6945313" y="1797844"/>
            <a:ext cx="800100" cy="923925"/>
          </a:xfrm>
          <a:custGeom>
            <a:avLst/>
            <a:gdLst>
              <a:gd name="T0" fmla="*/ 800100 w 21600"/>
              <a:gd name="T1" fmla="*/ 923925 h 21600"/>
              <a:gd name="T2" fmla="*/ 800100 w 21600"/>
              <a:gd name="T3" fmla="*/ 923925 h 21600"/>
              <a:gd name="T4" fmla="*/ 800100 w 21600"/>
              <a:gd name="T5" fmla="*/ 923925 h 21600"/>
              <a:gd name="T6" fmla="*/ 800100 w 21600"/>
              <a:gd name="T7" fmla="*/ 9239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599"/>
                </a:lnTo>
                <a:lnTo>
                  <a:pt x="0" y="16199"/>
                </a:lnTo>
                <a:lnTo>
                  <a:pt x="0" y="5400"/>
                </a:lnTo>
                <a:lnTo>
                  <a:pt x="10800" y="0"/>
                </a:ln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8" name="AutoShape 7"/>
          <p:cNvSpPr/>
          <p:nvPr/>
        </p:nvSpPr>
        <p:spPr bwMode="auto">
          <a:xfrm>
            <a:off x="4442619" y="1803400"/>
            <a:ext cx="800100" cy="923925"/>
          </a:xfrm>
          <a:custGeom>
            <a:avLst/>
            <a:gdLst>
              <a:gd name="T0" fmla="*/ 800100 w 21600"/>
              <a:gd name="T1" fmla="*/ 923925 h 21600"/>
              <a:gd name="T2" fmla="*/ 800100 w 21600"/>
              <a:gd name="T3" fmla="*/ 923925 h 21600"/>
              <a:gd name="T4" fmla="*/ 800100 w 21600"/>
              <a:gd name="T5" fmla="*/ 923925 h 21600"/>
              <a:gd name="T6" fmla="*/ 800100 w 21600"/>
              <a:gd name="T7" fmla="*/ 9239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599"/>
                </a:lnTo>
                <a:lnTo>
                  <a:pt x="0" y="16199"/>
                </a:lnTo>
                <a:lnTo>
                  <a:pt x="0" y="5400"/>
                </a:lnTo>
                <a:lnTo>
                  <a:pt x="10800" y="0"/>
                </a:lnTo>
                <a:close/>
              </a:path>
            </a:pathLst>
          </a:custGeom>
          <a:solidFill>
            <a:schemeClr val="bg1">
              <a:lumMod val="50000"/>
            </a:schemeClr>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9" name="AutoShape 8"/>
          <p:cNvSpPr/>
          <p:nvPr/>
        </p:nvSpPr>
        <p:spPr bwMode="auto">
          <a:xfrm>
            <a:off x="1853407" y="1803400"/>
            <a:ext cx="800100" cy="923925"/>
          </a:xfrm>
          <a:custGeom>
            <a:avLst/>
            <a:gdLst>
              <a:gd name="T0" fmla="*/ 800100 w 21600"/>
              <a:gd name="T1" fmla="*/ 923925 h 21600"/>
              <a:gd name="T2" fmla="*/ 800100 w 21600"/>
              <a:gd name="T3" fmla="*/ 923925 h 21600"/>
              <a:gd name="T4" fmla="*/ 800100 w 21600"/>
              <a:gd name="T5" fmla="*/ 923925 h 21600"/>
              <a:gd name="T6" fmla="*/ 800100 w 21600"/>
              <a:gd name="T7" fmla="*/ 9239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599"/>
                </a:lnTo>
                <a:lnTo>
                  <a:pt x="0" y="16199"/>
                </a:lnTo>
                <a:lnTo>
                  <a:pt x="0" y="5400"/>
                </a:lnTo>
                <a:lnTo>
                  <a:pt x="10800" y="0"/>
                </a:ln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0" name="AutoShape 10"/>
          <p:cNvSpPr/>
          <p:nvPr/>
        </p:nvSpPr>
        <p:spPr bwMode="auto">
          <a:xfrm>
            <a:off x="2116932" y="2012156"/>
            <a:ext cx="230981" cy="494507"/>
          </a:xfrm>
          <a:custGeom>
            <a:avLst/>
            <a:gdLst>
              <a:gd name="T0" fmla="*/ 230981 w 21600"/>
              <a:gd name="T1" fmla="*/ 494506 h 21600"/>
              <a:gd name="T2" fmla="*/ 230981 w 21600"/>
              <a:gd name="T3" fmla="*/ 494506 h 21600"/>
              <a:gd name="T4" fmla="*/ 230981 w 21600"/>
              <a:gd name="T5" fmla="*/ 494506 h 21600"/>
              <a:gd name="T6" fmla="*/ 230981 w 21600"/>
              <a:gd name="T7" fmla="*/ 494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6939"/>
                </a:moveTo>
                <a:cubicBezTo>
                  <a:pt x="14400" y="6939"/>
                  <a:pt x="14400" y="6939"/>
                  <a:pt x="14400" y="6939"/>
                </a:cubicBezTo>
                <a:cubicBezTo>
                  <a:pt x="14400" y="4700"/>
                  <a:pt x="14400" y="4700"/>
                  <a:pt x="14400" y="4700"/>
                </a:cubicBezTo>
                <a:cubicBezTo>
                  <a:pt x="14400" y="3916"/>
                  <a:pt x="15599" y="3692"/>
                  <a:pt x="16319" y="3692"/>
                </a:cubicBezTo>
                <a:cubicBezTo>
                  <a:pt x="17279" y="3692"/>
                  <a:pt x="21599" y="3692"/>
                  <a:pt x="21599" y="3692"/>
                </a:cubicBezTo>
                <a:cubicBezTo>
                  <a:pt x="21599" y="0"/>
                  <a:pt x="21599" y="0"/>
                  <a:pt x="21599" y="0"/>
                </a:cubicBezTo>
                <a:cubicBezTo>
                  <a:pt x="14400" y="0"/>
                  <a:pt x="14400" y="0"/>
                  <a:pt x="14400" y="0"/>
                </a:cubicBezTo>
                <a:cubicBezTo>
                  <a:pt x="6480" y="0"/>
                  <a:pt x="4800" y="2685"/>
                  <a:pt x="4800" y="4477"/>
                </a:cubicBezTo>
                <a:cubicBezTo>
                  <a:pt x="4800" y="6939"/>
                  <a:pt x="4800" y="6939"/>
                  <a:pt x="4800" y="6939"/>
                </a:cubicBezTo>
                <a:cubicBezTo>
                  <a:pt x="0" y="6939"/>
                  <a:pt x="0" y="6939"/>
                  <a:pt x="0" y="6939"/>
                </a:cubicBezTo>
                <a:cubicBezTo>
                  <a:pt x="0" y="10743"/>
                  <a:pt x="0" y="10743"/>
                  <a:pt x="0" y="10743"/>
                </a:cubicBezTo>
                <a:cubicBezTo>
                  <a:pt x="4800" y="10743"/>
                  <a:pt x="4800" y="10743"/>
                  <a:pt x="4800" y="10743"/>
                </a:cubicBezTo>
                <a:cubicBezTo>
                  <a:pt x="4800" y="15667"/>
                  <a:pt x="4800" y="21599"/>
                  <a:pt x="4800" y="21599"/>
                </a:cubicBezTo>
                <a:cubicBezTo>
                  <a:pt x="14400" y="21599"/>
                  <a:pt x="14400" y="21599"/>
                  <a:pt x="14400" y="21599"/>
                </a:cubicBezTo>
                <a:cubicBezTo>
                  <a:pt x="14400" y="21599"/>
                  <a:pt x="14400" y="15556"/>
                  <a:pt x="14400" y="10743"/>
                </a:cubicBezTo>
                <a:cubicBezTo>
                  <a:pt x="20880" y="10743"/>
                  <a:pt x="20880" y="10743"/>
                  <a:pt x="20880" y="10743"/>
                </a:cubicBezTo>
                <a:lnTo>
                  <a:pt x="21599" y="6939"/>
                </a:lnTo>
                <a:close/>
              </a:path>
            </a:pathLst>
          </a:custGeom>
          <a:solidFill>
            <a:srgbClr val="FFFFFF"/>
          </a:solidFill>
          <a:ln>
            <a:noFill/>
          </a:ln>
          <a:effec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1" name="AutoShape 11"/>
          <p:cNvSpPr/>
          <p:nvPr/>
        </p:nvSpPr>
        <p:spPr bwMode="auto">
          <a:xfrm>
            <a:off x="4656933" y="2053431"/>
            <a:ext cx="472281" cy="400051"/>
          </a:xfrm>
          <a:custGeom>
            <a:avLst/>
            <a:gdLst>
              <a:gd name="T0" fmla="*/ 472258 w 20839"/>
              <a:gd name="T1" fmla="*/ 400050 h 21600"/>
              <a:gd name="T2" fmla="*/ 472258 w 20839"/>
              <a:gd name="T3" fmla="*/ 400050 h 21600"/>
              <a:gd name="T4" fmla="*/ 472258 w 20839"/>
              <a:gd name="T5" fmla="*/ 400050 h 21600"/>
              <a:gd name="T6" fmla="*/ 472258 w 20839"/>
              <a:gd name="T7" fmla="*/ 4000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39" h="21600">
                <a:moveTo>
                  <a:pt x="17359" y="9346"/>
                </a:moveTo>
                <a:cubicBezTo>
                  <a:pt x="20016" y="8446"/>
                  <a:pt x="21600" y="4984"/>
                  <a:pt x="20469" y="4915"/>
                </a:cubicBezTo>
                <a:cubicBezTo>
                  <a:pt x="17585" y="4707"/>
                  <a:pt x="15097" y="2976"/>
                  <a:pt x="13457" y="1730"/>
                </a:cubicBezTo>
                <a:cubicBezTo>
                  <a:pt x="13287" y="1592"/>
                  <a:pt x="13118" y="1453"/>
                  <a:pt x="12948" y="1315"/>
                </a:cubicBezTo>
                <a:cubicBezTo>
                  <a:pt x="12948" y="9276"/>
                  <a:pt x="12948" y="9276"/>
                  <a:pt x="12948" y="9276"/>
                </a:cubicBezTo>
                <a:cubicBezTo>
                  <a:pt x="12948" y="11907"/>
                  <a:pt x="11648" y="13984"/>
                  <a:pt x="10178" y="14815"/>
                </a:cubicBezTo>
                <a:cubicBezTo>
                  <a:pt x="8029" y="16130"/>
                  <a:pt x="5654" y="15299"/>
                  <a:pt x="4862" y="13084"/>
                </a:cubicBezTo>
                <a:cubicBezTo>
                  <a:pt x="4071" y="10869"/>
                  <a:pt x="5145" y="8030"/>
                  <a:pt x="7294" y="6715"/>
                </a:cubicBezTo>
                <a:cubicBezTo>
                  <a:pt x="8481" y="6023"/>
                  <a:pt x="9725" y="5953"/>
                  <a:pt x="10743" y="6438"/>
                </a:cubicBezTo>
                <a:cubicBezTo>
                  <a:pt x="10743" y="276"/>
                  <a:pt x="10743" y="276"/>
                  <a:pt x="10743" y="276"/>
                </a:cubicBezTo>
                <a:cubicBezTo>
                  <a:pt x="10064" y="69"/>
                  <a:pt x="9386" y="0"/>
                  <a:pt x="8707" y="0"/>
                </a:cubicBezTo>
                <a:cubicBezTo>
                  <a:pt x="3901" y="0"/>
                  <a:pt x="0" y="4846"/>
                  <a:pt x="0" y="10800"/>
                </a:cubicBezTo>
                <a:cubicBezTo>
                  <a:pt x="0" y="16753"/>
                  <a:pt x="3901" y="21599"/>
                  <a:pt x="8707" y="21599"/>
                </a:cubicBezTo>
                <a:cubicBezTo>
                  <a:pt x="13514" y="21599"/>
                  <a:pt x="17415" y="16753"/>
                  <a:pt x="17415" y="10800"/>
                </a:cubicBezTo>
                <a:cubicBezTo>
                  <a:pt x="17415" y="10315"/>
                  <a:pt x="17415" y="9830"/>
                  <a:pt x="17359" y="9346"/>
                </a:cubicBezTo>
                <a:close/>
              </a:path>
            </a:pathLst>
          </a:custGeom>
          <a:solidFill>
            <a:srgbClr val="FFFFFF"/>
          </a:solidFill>
          <a:ln>
            <a:noFill/>
          </a:ln>
          <a:effec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2" name="AutoShape 12"/>
          <p:cNvSpPr/>
          <p:nvPr/>
        </p:nvSpPr>
        <p:spPr bwMode="auto">
          <a:xfrm>
            <a:off x="7132637" y="2093119"/>
            <a:ext cx="487363" cy="396875"/>
          </a:xfrm>
          <a:custGeom>
            <a:avLst/>
            <a:gdLst>
              <a:gd name="T0" fmla="*/ 487363 w 21600"/>
              <a:gd name="T1" fmla="*/ 396875 h 21600"/>
              <a:gd name="T2" fmla="*/ 487363 w 21600"/>
              <a:gd name="T3" fmla="*/ 396875 h 21600"/>
              <a:gd name="T4" fmla="*/ 487363 w 21600"/>
              <a:gd name="T5" fmla="*/ 396875 h 21600"/>
              <a:gd name="T6" fmla="*/ 487363 w 21600"/>
              <a:gd name="T7" fmla="*/ 39687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2565"/>
                </a:moveTo>
                <a:cubicBezTo>
                  <a:pt x="20831" y="2970"/>
                  <a:pt x="19954" y="3375"/>
                  <a:pt x="19077" y="3510"/>
                </a:cubicBezTo>
                <a:cubicBezTo>
                  <a:pt x="19954" y="2835"/>
                  <a:pt x="20722" y="1755"/>
                  <a:pt x="21051" y="405"/>
                </a:cubicBezTo>
                <a:cubicBezTo>
                  <a:pt x="20174" y="1080"/>
                  <a:pt x="19187" y="1485"/>
                  <a:pt x="18200" y="1755"/>
                </a:cubicBezTo>
                <a:cubicBezTo>
                  <a:pt x="17433" y="675"/>
                  <a:pt x="16226" y="0"/>
                  <a:pt x="15020" y="0"/>
                </a:cubicBezTo>
                <a:cubicBezTo>
                  <a:pt x="12498" y="0"/>
                  <a:pt x="10525" y="2430"/>
                  <a:pt x="10525" y="5535"/>
                </a:cubicBezTo>
                <a:cubicBezTo>
                  <a:pt x="10525" y="5939"/>
                  <a:pt x="10635" y="6345"/>
                  <a:pt x="10635" y="6749"/>
                </a:cubicBezTo>
                <a:cubicBezTo>
                  <a:pt x="7016" y="6479"/>
                  <a:pt x="3728" y="4320"/>
                  <a:pt x="1535" y="1080"/>
                </a:cubicBezTo>
                <a:cubicBezTo>
                  <a:pt x="1096" y="1890"/>
                  <a:pt x="877" y="2835"/>
                  <a:pt x="877" y="3780"/>
                </a:cubicBezTo>
                <a:cubicBezTo>
                  <a:pt x="877" y="5669"/>
                  <a:pt x="1754" y="7289"/>
                  <a:pt x="2851" y="8369"/>
                </a:cubicBezTo>
                <a:cubicBezTo>
                  <a:pt x="2193" y="8234"/>
                  <a:pt x="1535" y="8099"/>
                  <a:pt x="877" y="7695"/>
                </a:cubicBezTo>
                <a:cubicBezTo>
                  <a:pt x="877" y="10394"/>
                  <a:pt x="2412" y="12554"/>
                  <a:pt x="4495" y="13094"/>
                </a:cubicBezTo>
                <a:cubicBezTo>
                  <a:pt x="4057" y="13230"/>
                  <a:pt x="3728" y="13230"/>
                  <a:pt x="3289" y="13230"/>
                </a:cubicBezTo>
                <a:cubicBezTo>
                  <a:pt x="2960" y="13230"/>
                  <a:pt x="2741" y="13230"/>
                  <a:pt x="2412" y="13094"/>
                </a:cubicBezTo>
                <a:cubicBezTo>
                  <a:pt x="2960" y="15254"/>
                  <a:pt x="4604" y="16874"/>
                  <a:pt x="6579" y="16874"/>
                </a:cubicBezTo>
                <a:cubicBezTo>
                  <a:pt x="5043" y="18359"/>
                  <a:pt x="3180" y="19304"/>
                  <a:pt x="1096" y="19304"/>
                </a:cubicBezTo>
                <a:cubicBezTo>
                  <a:pt x="768" y="19304"/>
                  <a:pt x="329" y="19304"/>
                  <a:pt x="0" y="19169"/>
                </a:cubicBezTo>
                <a:cubicBezTo>
                  <a:pt x="1974" y="20789"/>
                  <a:pt x="4276" y="21599"/>
                  <a:pt x="6797" y="21599"/>
                </a:cubicBezTo>
                <a:cubicBezTo>
                  <a:pt x="15020" y="21599"/>
                  <a:pt x="19406" y="13364"/>
                  <a:pt x="19406" y="6075"/>
                </a:cubicBezTo>
                <a:cubicBezTo>
                  <a:pt x="19406" y="5939"/>
                  <a:pt x="19406" y="5669"/>
                  <a:pt x="19406" y="5400"/>
                </a:cubicBezTo>
                <a:cubicBezTo>
                  <a:pt x="20283" y="4590"/>
                  <a:pt x="21051" y="3645"/>
                  <a:pt x="21599" y="2565"/>
                </a:cubicBezTo>
                <a:close/>
              </a:path>
            </a:pathLst>
          </a:custGeom>
          <a:solidFill>
            <a:srgbClr val="FFFFFF"/>
          </a:solidFill>
          <a:ln>
            <a:noFill/>
          </a:ln>
          <a:effec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3" name="AutoShape 13"/>
          <p:cNvSpPr/>
          <p:nvPr/>
        </p:nvSpPr>
        <p:spPr bwMode="auto">
          <a:xfrm>
            <a:off x="4695033" y="4406901"/>
            <a:ext cx="340519" cy="438151"/>
          </a:xfrm>
          <a:custGeom>
            <a:avLst/>
            <a:gdLst>
              <a:gd name="T0" fmla="*/ 340519 w 20804"/>
              <a:gd name="T1" fmla="*/ 455105 h 21190"/>
              <a:gd name="T2" fmla="*/ 340519 w 20804"/>
              <a:gd name="T3" fmla="*/ 455105 h 21190"/>
              <a:gd name="T4" fmla="*/ 340519 w 20804"/>
              <a:gd name="T5" fmla="*/ 455105 h 21190"/>
              <a:gd name="T6" fmla="*/ 340519 w 20804"/>
              <a:gd name="T7" fmla="*/ 455105 h 211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04" h="21190">
                <a:moveTo>
                  <a:pt x="8563" y="13989"/>
                </a:moveTo>
                <a:cubicBezTo>
                  <a:pt x="7828" y="16954"/>
                  <a:pt x="7025" y="19707"/>
                  <a:pt x="4484" y="21189"/>
                </a:cubicBezTo>
                <a:cubicBezTo>
                  <a:pt x="3681" y="16795"/>
                  <a:pt x="5621" y="13460"/>
                  <a:pt x="6490" y="9966"/>
                </a:cubicBezTo>
                <a:cubicBezTo>
                  <a:pt x="4952" y="7901"/>
                  <a:pt x="6691" y="3825"/>
                  <a:pt x="9901" y="4831"/>
                </a:cubicBezTo>
                <a:cubicBezTo>
                  <a:pt x="13913" y="6048"/>
                  <a:pt x="6490" y="12401"/>
                  <a:pt x="11439" y="13195"/>
                </a:cubicBezTo>
                <a:cubicBezTo>
                  <a:pt x="16655" y="14042"/>
                  <a:pt x="18795" y="6048"/>
                  <a:pt x="15585" y="3454"/>
                </a:cubicBezTo>
                <a:cubicBezTo>
                  <a:pt x="10904" y="-305"/>
                  <a:pt x="2010" y="3401"/>
                  <a:pt x="3080" y="8748"/>
                </a:cubicBezTo>
                <a:cubicBezTo>
                  <a:pt x="3347" y="10072"/>
                  <a:pt x="5086" y="10442"/>
                  <a:pt x="3748" y="12242"/>
                </a:cubicBezTo>
                <a:cubicBezTo>
                  <a:pt x="806" y="11713"/>
                  <a:pt x="-63" y="9860"/>
                  <a:pt x="3" y="7372"/>
                </a:cubicBezTo>
                <a:cubicBezTo>
                  <a:pt x="204" y="3295"/>
                  <a:pt x="4618" y="490"/>
                  <a:pt x="9098" y="66"/>
                </a:cubicBezTo>
                <a:cubicBezTo>
                  <a:pt x="14715" y="-410"/>
                  <a:pt x="19998" y="1707"/>
                  <a:pt x="20667" y="5889"/>
                </a:cubicBezTo>
                <a:cubicBezTo>
                  <a:pt x="21536" y="10601"/>
                  <a:pt x="18193" y="15737"/>
                  <a:pt x="12174" y="15366"/>
                </a:cubicBezTo>
                <a:cubicBezTo>
                  <a:pt x="10502" y="15260"/>
                  <a:pt x="9834" y="14625"/>
                  <a:pt x="8563" y="13989"/>
                </a:cubicBezTo>
                <a:close/>
              </a:path>
            </a:pathLst>
          </a:custGeom>
          <a:solidFill>
            <a:srgbClr val="FFFFFF"/>
          </a:solidFill>
          <a:ln>
            <a:noFill/>
          </a:ln>
          <a:effec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4" name="AutoShape 14"/>
          <p:cNvSpPr/>
          <p:nvPr/>
        </p:nvSpPr>
        <p:spPr bwMode="auto">
          <a:xfrm>
            <a:off x="7151689" y="4439444"/>
            <a:ext cx="384969" cy="384968"/>
          </a:xfrm>
          <a:custGeom>
            <a:avLst/>
            <a:gdLst>
              <a:gd name="T0" fmla="*/ 384969 w 21600"/>
              <a:gd name="T1" fmla="*/ 384969 h 21600"/>
              <a:gd name="T2" fmla="*/ 384969 w 21600"/>
              <a:gd name="T3" fmla="*/ 384969 h 21600"/>
              <a:gd name="T4" fmla="*/ 384969 w 21600"/>
              <a:gd name="T5" fmla="*/ 384969 h 21600"/>
              <a:gd name="T6" fmla="*/ 384969 w 21600"/>
              <a:gd name="T7" fmla="*/ 3849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7330" y="10800"/>
                </a:moveTo>
                <a:cubicBezTo>
                  <a:pt x="17330" y="14379"/>
                  <a:pt x="14441" y="17330"/>
                  <a:pt x="10800" y="17330"/>
                </a:cubicBezTo>
                <a:cubicBezTo>
                  <a:pt x="7220" y="17330"/>
                  <a:pt x="4269" y="14379"/>
                  <a:pt x="4269" y="10800"/>
                </a:cubicBezTo>
                <a:cubicBezTo>
                  <a:pt x="4269" y="10360"/>
                  <a:pt x="4332" y="9920"/>
                  <a:pt x="4395" y="9544"/>
                </a:cubicBezTo>
                <a:cubicBezTo>
                  <a:pt x="0" y="9544"/>
                  <a:pt x="0" y="9544"/>
                  <a:pt x="0" y="9544"/>
                </a:cubicBezTo>
                <a:cubicBezTo>
                  <a:pt x="0" y="18209"/>
                  <a:pt x="0" y="18209"/>
                  <a:pt x="0" y="18209"/>
                </a:cubicBezTo>
                <a:cubicBezTo>
                  <a:pt x="0" y="20093"/>
                  <a:pt x="1506" y="21599"/>
                  <a:pt x="3390" y="21599"/>
                </a:cubicBezTo>
                <a:cubicBezTo>
                  <a:pt x="18209" y="21599"/>
                  <a:pt x="18209" y="21599"/>
                  <a:pt x="18209" y="21599"/>
                </a:cubicBezTo>
                <a:cubicBezTo>
                  <a:pt x="20093" y="21599"/>
                  <a:pt x="21599" y="20093"/>
                  <a:pt x="21599" y="18209"/>
                </a:cubicBezTo>
                <a:cubicBezTo>
                  <a:pt x="21599" y="9544"/>
                  <a:pt x="21599" y="9544"/>
                  <a:pt x="21599" y="9544"/>
                </a:cubicBezTo>
                <a:cubicBezTo>
                  <a:pt x="17204" y="9544"/>
                  <a:pt x="17204" y="9544"/>
                  <a:pt x="17204" y="9544"/>
                </a:cubicBezTo>
                <a:cubicBezTo>
                  <a:pt x="17330" y="9920"/>
                  <a:pt x="17330" y="10360"/>
                  <a:pt x="17330" y="10800"/>
                </a:cubicBezTo>
                <a:close/>
                <a:moveTo>
                  <a:pt x="18209" y="0"/>
                </a:moveTo>
                <a:cubicBezTo>
                  <a:pt x="3390" y="0"/>
                  <a:pt x="3390" y="0"/>
                  <a:pt x="3390" y="0"/>
                </a:cubicBezTo>
                <a:cubicBezTo>
                  <a:pt x="1506" y="0"/>
                  <a:pt x="0" y="1506"/>
                  <a:pt x="0" y="3390"/>
                </a:cubicBezTo>
                <a:cubicBezTo>
                  <a:pt x="0" y="7032"/>
                  <a:pt x="0" y="7032"/>
                  <a:pt x="0" y="7032"/>
                </a:cubicBezTo>
                <a:cubicBezTo>
                  <a:pt x="5462" y="7032"/>
                  <a:pt x="5462" y="7032"/>
                  <a:pt x="5462" y="7032"/>
                </a:cubicBezTo>
                <a:cubicBezTo>
                  <a:pt x="6655" y="5337"/>
                  <a:pt x="8602" y="4269"/>
                  <a:pt x="10800" y="4269"/>
                </a:cubicBezTo>
                <a:cubicBezTo>
                  <a:pt x="12997" y="4269"/>
                  <a:pt x="14944" y="5337"/>
                  <a:pt x="16137" y="7032"/>
                </a:cubicBezTo>
                <a:cubicBezTo>
                  <a:pt x="21599" y="7032"/>
                  <a:pt x="21599" y="7032"/>
                  <a:pt x="21599" y="7032"/>
                </a:cubicBezTo>
                <a:cubicBezTo>
                  <a:pt x="21599" y="3390"/>
                  <a:pt x="21599" y="3390"/>
                  <a:pt x="21599" y="3390"/>
                </a:cubicBezTo>
                <a:cubicBezTo>
                  <a:pt x="21599" y="1506"/>
                  <a:pt x="20093" y="0"/>
                  <a:pt x="18209" y="0"/>
                </a:cubicBezTo>
                <a:close/>
                <a:moveTo>
                  <a:pt x="19904" y="4144"/>
                </a:moveTo>
                <a:cubicBezTo>
                  <a:pt x="19904" y="4520"/>
                  <a:pt x="19590" y="4772"/>
                  <a:pt x="19276" y="4772"/>
                </a:cubicBezTo>
                <a:cubicBezTo>
                  <a:pt x="17455" y="4772"/>
                  <a:pt x="17455" y="4772"/>
                  <a:pt x="17455" y="4772"/>
                </a:cubicBezTo>
                <a:cubicBezTo>
                  <a:pt x="17141" y="4772"/>
                  <a:pt x="16890" y="4520"/>
                  <a:pt x="16890" y="4144"/>
                </a:cubicBezTo>
                <a:cubicBezTo>
                  <a:pt x="16890" y="2323"/>
                  <a:pt x="16890" y="2323"/>
                  <a:pt x="16890" y="2323"/>
                </a:cubicBezTo>
                <a:cubicBezTo>
                  <a:pt x="16890" y="2009"/>
                  <a:pt x="17141" y="1758"/>
                  <a:pt x="17455" y="1758"/>
                </a:cubicBezTo>
                <a:cubicBezTo>
                  <a:pt x="19276" y="1758"/>
                  <a:pt x="19276" y="1758"/>
                  <a:pt x="19276" y="1758"/>
                </a:cubicBezTo>
                <a:cubicBezTo>
                  <a:pt x="19590" y="1758"/>
                  <a:pt x="19904" y="2009"/>
                  <a:pt x="19904" y="2323"/>
                </a:cubicBezTo>
                <a:lnTo>
                  <a:pt x="19904" y="4144"/>
                </a:lnTo>
                <a:close/>
                <a:moveTo>
                  <a:pt x="14818" y="10800"/>
                </a:moveTo>
                <a:cubicBezTo>
                  <a:pt x="14818" y="8602"/>
                  <a:pt x="13060" y="6781"/>
                  <a:pt x="10800" y="6781"/>
                </a:cubicBezTo>
                <a:cubicBezTo>
                  <a:pt x="8602" y="6781"/>
                  <a:pt x="6781" y="8602"/>
                  <a:pt x="6781" y="10800"/>
                </a:cubicBezTo>
                <a:cubicBezTo>
                  <a:pt x="6781" y="12997"/>
                  <a:pt x="8602" y="14818"/>
                  <a:pt x="10800" y="14818"/>
                </a:cubicBezTo>
                <a:cubicBezTo>
                  <a:pt x="13060" y="14818"/>
                  <a:pt x="14818" y="12997"/>
                  <a:pt x="14818" y="10800"/>
                </a:cubicBezTo>
                <a:close/>
              </a:path>
            </a:pathLst>
          </a:custGeom>
          <a:solidFill>
            <a:srgbClr val="FFFFFF"/>
          </a:solidFill>
          <a:ln>
            <a:noFill/>
          </a:ln>
          <a:effec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5" name="AutoShape 15"/>
          <p:cNvSpPr/>
          <p:nvPr/>
        </p:nvSpPr>
        <p:spPr bwMode="auto">
          <a:xfrm>
            <a:off x="9696449" y="4401345"/>
            <a:ext cx="381795" cy="388937"/>
          </a:xfrm>
          <a:custGeom>
            <a:avLst/>
            <a:gdLst>
              <a:gd name="T0" fmla="*/ 381794 w 21600"/>
              <a:gd name="T1" fmla="*/ 388938 h 21600"/>
              <a:gd name="T2" fmla="*/ 381794 w 21600"/>
              <a:gd name="T3" fmla="*/ 388938 h 21600"/>
              <a:gd name="T4" fmla="*/ 381794 w 21600"/>
              <a:gd name="T5" fmla="*/ 388938 h 21600"/>
              <a:gd name="T6" fmla="*/ 381794 w 21600"/>
              <a:gd name="T7" fmla="*/ 38893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1505"/>
                </a:moveTo>
                <a:cubicBezTo>
                  <a:pt x="2726" y="11505"/>
                  <a:pt x="5235" y="12481"/>
                  <a:pt x="7090" y="14436"/>
                </a:cubicBezTo>
                <a:cubicBezTo>
                  <a:pt x="9054" y="16389"/>
                  <a:pt x="10144" y="18886"/>
                  <a:pt x="10144" y="21600"/>
                </a:cubicBezTo>
                <a:cubicBezTo>
                  <a:pt x="14290" y="21600"/>
                  <a:pt x="14290" y="21600"/>
                  <a:pt x="14290" y="21600"/>
                </a:cubicBezTo>
                <a:cubicBezTo>
                  <a:pt x="14290" y="13784"/>
                  <a:pt x="7854" y="7380"/>
                  <a:pt x="0" y="7380"/>
                </a:cubicBezTo>
                <a:lnTo>
                  <a:pt x="0" y="11505"/>
                </a:lnTo>
                <a:close/>
                <a:moveTo>
                  <a:pt x="0" y="4124"/>
                </a:moveTo>
                <a:cubicBezTo>
                  <a:pt x="9599" y="4124"/>
                  <a:pt x="17454" y="11939"/>
                  <a:pt x="17454" y="21600"/>
                </a:cubicBezTo>
                <a:cubicBezTo>
                  <a:pt x="21600" y="21600"/>
                  <a:pt x="21600" y="21600"/>
                  <a:pt x="21600" y="21600"/>
                </a:cubicBezTo>
                <a:cubicBezTo>
                  <a:pt x="21600" y="9660"/>
                  <a:pt x="11891" y="0"/>
                  <a:pt x="0" y="0"/>
                </a:cubicBezTo>
                <a:lnTo>
                  <a:pt x="0" y="4124"/>
                </a:lnTo>
                <a:close/>
                <a:moveTo>
                  <a:pt x="5781" y="18668"/>
                </a:moveTo>
                <a:cubicBezTo>
                  <a:pt x="5781" y="20297"/>
                  <a:pt x="4472" y="21600"/>
                  <a:pt x="2835" y="21600"/>
                </a:cubicBezTo>
                <a:cubicBezTo>
                  <a:pt x="1308" y="21600"/>
                  <a:pt x="0" y="20297"/>
                  <a:pt x="0" y="18668"/>
                </a:cubicBezTo>
                <a:cubicBezTo>
                  <a:pt x="0" y="17149"/>
                  <a:pt x="1308" y="15846"/>
                  <a:pt x="2835" y="15846"/>
                </a:cubicBezTo>
                <a:cubicBezTo>
                  <a:pt x="4472" y="15846"/>
                  <a:pt x="5781" y="17149"/>
                  <a:pt x="5781" y="18668"/>
                </a:cubicBezTo>
                <a:close/>
              </a:path>
            </a:pathLst>
          </a:custGeom>
          <a:solidFill>
            <a:srgbClr val="FFFFFF"/>
          </a:solidFill>
          <a:ln>
            <a:noFill/>
          </a:ln>
          <a:effec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6" name="AutoShape 16"/>
          <p:cNvSpPr/>
          <p:nvPr/>
        </p:nvSpPr>
        <p:spPr bwMode="auto">
          <a:xfrm>
            <a:off x="1955800" y="4514850"/>
            <a:ext cx="238125" cy="232569"/>
          </a:xfrm>
          <a:custGeom>
            <a:avLst/>
            <a:gdLst>
              <a:gd name="T0" fmla="*/ 238113 w 19679"/>
              <a:gd name="T1" fmla="*/ 255272 h 19679"/>
              <a:gd name="T2" fmla="*/ 238113 w 19679"/>
              <a:gd name="T3" fmla="*/ 255272 h 19679"/>
              <a:gd name="T4" fmla="*/ 238113 w 19679"/>
              <a:gd name="T5" fmla="*/ 255272 h 19679"/>
              <a:gd name="T6" fmla="*/ 238113 w 19679"/>
              <a:gd name="T7" fmla="*/ 255272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solidFill>
          <a:ln>
            <a:noFill/>
          </a:ln>
          <a:effec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7" name="AutoShape 17"/>
          <p:cNvSpPr/>
          <p:nvPr/>
        </p:nvSpPr>
        <p:spPr bwMode="auto">
          <a:xfrm>
            <a:off x="2254251" y="4514850"/>
            <a:ext cx="235744" cy="232569"/>
          </a:xfrm>
          <a:custGeom>
            <a:avLst/>
            <a:gdLst>
              <a:gd name="T0" fmla="*/ 235732 w 19679"/>
              <a:gd name="T1" fmla="*/ 255272 h 19679"/>
              <a:gd name="T2" fmla="*/ 235732 w 19679"/>
              <a:gd name="T3" fmla="*/ 255272 h 19679"/>
              <a:gd name="T4" fmla="*/ 235732 w 19679"/>
              <a:gd name="T5" fmla="*/ 255272 h 19679"/>
              <a:gd name="T6" fmla="*/ 235732 w 19679"/>
              <a:gd name="T7" fmla="*/ 255272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solidFill>
          <a:ln>
            <a:noFill/>
          </a:ln>
          <a:effec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8" name="AutoShape 18"/>
          <p:cNvSpPr/>
          <p:nvPr/>
        </p:nvSpPr>
        <p:spPr bwMode="auto">
          <a:xfrm>
            <a:off x="9613107" y="2105819"/>
            <a:ext cx="258763" cy="309563"/>
          </a:xfrm>
          <a:custGeom>
            <a:avLst/>
            <a:gdLst>
              <a:gd name="T0" fmla="*/ 258750 w 21197"/>
              <a:gd name="T1" fmla="*/ 309563 h 21426"/>
              <a:gd name="T2" fmla="*/ 258750 w 21197"/>
              <a:gd name="T3" fmla="*/ 309563 h 21426"/>
              <a:gd name="T4" fmla="*/ 258750 w 21197"/>
              <a:gd name="T5" fmla="*/ 309563 h 21426"/>
              <a:gd name="T6" fmla="*/ 258750 w 21197"/>
              <a:gd name="T7" fmla="*/ 309563 h 214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97" h="21426">
                <a:moveTo>
                  <a:pt x="16457" y="9754"/>
                </a:moveTo>
                <a:cubicBezTo>
                  <a:pt x="16457" y="9754"/>
                  <a:pt x="20366" y="9580"/>
                  <a:pt x="20366" y="5747"/>
                </a:cubicBezTo>
                <a:cubicBezTo>
                  <a:pt x="20366" y="1741"/>
                  <a:pt x="17073" y="0"/>
                  <a:pt x="13165" y="0"/>
                </a:cubicBezTo>
                <a:cubicBezTo>
                  <a:pt x="5759" y="0"/>
                  <a:pt x="5759" y="0"/>
                  <a:pt x="5759" y="0"/>
                </a:cubicBezTo>
                <a:cubicBezTo>
                  <a:pt x="5553" y="0"/>
                  <a:pt x="5553" y="0"/>
                  <a:pt x="5553" y="0"/>
                </a:cubicBezTo>
                <a:cubicBezTo>
                  <a:pt x="0" y="0"/>
                  <a:pt x="0" y="0"/>
                  <a:pt x="0" y="0"/>
                </a:cubicBezTo>
                <a:cubicBezTo>
                  <a:pt x="0" y="21425"/>
                  <a:pt x="0" y="21425"/>
                  <a:pt x="0" y="21425"/>
                </a:cubicBezTo>
                <a:cubicBezTo>
                  <a:pt x="5553" y="21425"/>
                  <a:pt x="5553" y="21425"/>
                  <a:pt x="5553" y="21425"/>
                </a:cubicBezTo>
                <a:cubicBezTo>
                  <a:pt x="5759" y="21425"/>
                  <a:pt x="5759" y="21425"/>
                  <a:pt x="5759" y="21425"/>
                </a:cubicBezTo>
                <a:cubicBezTo>
                  <a:pt x="13165" y="21425"/>
                  <a:pt x="13165" y="21425"/>
                  <a:pt x="13165" y="21425"/>
                </a:cubicBezTo>
                <a:cubicBezTo>
                  <a:pt x="13165" y="21425"/>
                  <a:pt x="21189" y="21599"/>
                  <a:pt x="21189" y="15154"/>
                </a:cubicBezTo>
                <a:cubicBezTo>
                  <a:pt x="21189" y="15154"/>
                  <a:pt x="21600" y="9754"/>
                  <a:pt x="16457" y="9754"/>
                </a:cubicBezTo>
                <a:close/>
                <a:moveTo>
                  <a:pt x="5759" y="3832"/>
                </a:moveTo>
                <a:cubicBezTo>
                  <a:pt x="12136" y="3832"/>
                  <a:pt x="12136" y="3832"/>
                  <a:pt x="12136" y="3832"/>
                </a:cubicBezTo>
                <a:cubicBezTo>
                  <a:pt x="13165" y="3832"/>
                  <a:pt x="13165" y="3832"/>
                  <a:pt x="13165" y="3832"/>
                </a:cubicBezTo>
                <a:cubicBezTo>
                  <a:pt x="13165" y="3832"/>
                  <a:pt x="15016" y="3832"/>
                  <a:pt x="15016" y="5922"/>
                </a:cubicBezTo>
                <a:cubicBezTo>
                  <a:pt x="15016" y="8186"/>
                  <a:pt x="13783" y="8535"/>
                  <a:pt x="12754" y="8535"/>
                </a:cubicBezTo>
                <a:cubicBezTo>
                  <a:pt x="5759" y="8535"/>
                  <a:pt x="5759" y="8535"/>
                  <a:pt x="5759" y="8535"/>
                </a:cubicBezTo>
                <a:lnTo>
                  <a:pt x="5759" y="3832"/>
                </a:lnTo>
                <a:close/>
                <a:moveTo>
                  <a:pt x="12754" y="17594"/>
                </a:moveTo>
                <a:cubicBezTo>
                  <a:pt x="12548" y="17594"/>
                  <a:pt x="12343" y="17594"/>
                  <a:pt x="12343" y="17594"/>
                </a:cubicBezTo>
                <a:cubicBezTo>
                  <a:pt x="5759" y="17594"/>
                  <a:pt x="5759" y="17594"/>
                  <a:pt x="5759" y="17594"/>
                </a:cubicBezTo>
                <a:cubicBezTo>
                  <a:pt x="5759" y="11845"/>
                  <a:pt x="5759" y="11845"/>
                  <a:pt x="5759" y="11845"/>
                </a:cubicBezTo>
                <a:cubicBezTo>
                  <a:pt x="13165" y="11845"/>
                  <a:pt x="13165" y="11845"/>
                  <a:pt x="13165" y="11845"/>
                </a:cubicBezTo>
                <a:cubicBezTo>
                  <a:pt x="13165" y="11845"/>
                  <a:pt x="15839" y="11845"/>
                  <a:pt x="15839" y="14805"/>
                </a:cubicBezTo>
                <a:cubicBezTo>
                  <a:pt x="15839" y="17244"/>
                  <a:pt x="13783" y="17594"/>
                  <a:pt x="12754" y="17594"/>
                </a:cubicBezTo>
                <a:close/>
              </a:path>
            </a:pathLst>
          </a:custGeom>
          <a:solidFill>
            <a:srgbClr val="FFFFFF"/>
          </a:solidFill>
          <a:ln>
            <a:noFill/>
          </a:ln>
          <a:effec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9" name="AutoShape 19"/>
          <p:cNvSpPr/>
          <p:nvPr/>
        </p:nvSpPr>
        <p:spPr bwMode="auto">
          <a:xfrm>
            <a:off x="9883775" y="2183607"/>
            <a:ext cx="226219" cy="240507"/>
          </a:xfrm>
          <a:custGeom>
            <a:avLst/>
            <a:gdLst>
              <a:gd name="T0" fmla="*/ 226219 w 19520"/>
              <a:gd name="T1" fmla="*/ 240506 h 21160"/>
              <a:gd name="T2" fmla="*/ 226219 w 19520"/>
              <a:gd name="T3" fmla="*/ 240506 h 21160"/>
              <a:gd name="T4" fmla="*/ 226219 w 19520"/>
              <a:gd name="T5" fmla="*/ 240506 h 21160"/>
              <a:gd name="T6" fmla="*/ 226219 w 19520"/>
              <a:gd name="T7" fmla="*/ 240506 h 211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520" h="21160">
                <a:moveTo>
                  <a:pt x="10159" y="0"/>
                </a:moveTo>
                <a:cubicBezTo>
                  <a:pt x="6" y="0"/>
                  <a:pt x="6" y="10466"/>
                  <a:pt x="6" y="10466"/>
                </a:cubicBezTo>
                <a:cubicBezTo>
                  <a:pt x="6" y="10466"/>
                  <a:pt x="-641" y="21154"/>
                  <a:pt x="10159" y="21154"/>
                </a:cubicBezTo>
                <a:cubicBezTo>
                  <a:pt x="10159" y="21154"/>
                  <a:pt x="19231" y="21600"/>
                  <a:pt x="19231" y="13806"/>
                </a:cubicBezTo>
                <a:cubicBezTo>
                  <a:pt x="14695" y="13806"/>
                  <a:pt x="14695" y="13806"/>
                  <a:pt x="14695" y="13806"/>
                </a:cubicBezTo>
                <a:cubicBezTo>
                  <a:pt x="14695" y="13806"/>
                  <a:pt x="14695" y="16701"/>
                  <a:pt x="10374" y="16701"/>
                </a:cubicBezTo>
                <a:cubicBezTo>
                  <a:pt x="10374" y="16701"/>
                  <a:pt x="5622" y="16923"/>
                  <a:pt x="5622" y="12025"/>
                </a:cubicBezTo>
                <a:cubicBezTo>
                  <a:pt x="19447" y="12025"/>
                  <a:pt x="19447" y="12025"/>
                  <a:pt x="19447" y="12025"/>
                </a:cubicBezTo>
                <a:cubicBezTo>
                  <a:pt x="19447" y="12025"/>
                  <a:pt x="20959" y="0"/>
                  <a:pt x="10159" y="0"/>
                </a:cubicBezTo>
                <a:close/>
                <a:moveTo>
                  <a:pt x="5622" y="8238"/>
                </a:moveTo>
                <a:cubicBezTo>
                  <a:pt x="5622" y="8238"/>
                  <a:pt x="6270" y="4007"/>
                  <a:pt x="10374" y="4007"/>
                </a:cubicBezTo>
                <a:cubicBezTo>
                  <a:pt x="14479" y="4007"/>
                  <a:pt x="14479" y="8238"/>
                  <a:pt x="14479" y="8238"/>
                </a:cubicBezTo>
                <a:lnTo>
                  <a:pt x="5622" y="8238"/>
                </a:lnTo>
                <a:close/>
              </a:path>
            </a:pathLst>
          </a:custGeom>
          <a:solidFill>
            <a:srgbClr val="FFFFFF"/>
          </a:solidFill>
          <a:ln>
            <a:noFill/>
          </a:ln>
          <a:effec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20" name="AutoShape 20"/>
          <p:cNvSpPr/>
          <p:nvPr/>
        </p:nvSpPr>
        <p:spPr bwMode="auto">
          <a:xfrm>
            <a:off x="9936958" y="2124076"/>
            <a:ext cx="153193" cy="36512"/>
          </a:xfrm>
          <a:custGeom>
            <a:avLst/>
            <a:gdLst>
              <a:gd name="T0" fmla="*/ 153194 w 21600"/>
              <a:gd name="T1" fmla="*/ 36513 h 21600"/>
              <a:gd name="T2" fmla="*/ 153194 w 21600"/>
              <a:gd name="T3" fmla="*/ 36513 h 21600"/>
              <a:gd name="T4" fmla="*/ 153194 w 21600"/>
              <a:gd name="T5" fmla="*/ 36513 h 21600"/>
              <a:gd name="T6" fmla="*/ 153194 w 21600"/>
              <a:gd name="T7" fmla="*/ 365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600"/>
                </a:lnTo>
                <a:lnTo>
                  <a:pt x="0" y="21600"/>
                </a:lnTo>
                <a:lnTo>
                  <a:pt x="0" y="0"/>
                </a:lnTo>
                <a:close/>
              </a:path>
            </a:pathLst>
          </a:custGeom>
          <a:solidFill>
            <a:srgbClr val="FFFFFF"/>
          </a:solidFill>
          <a:ln>
            <a:noFill/>
          </a:ln>
          <a:effec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21" name="矩形 20"/>
          <p:cNvSpPr/>
          <p:nvPr/>
        </p:nvSpPr>
        <p:spPr>
          <a:xfrm>
            <a:off x="4421663" y="767557"/>
            <a:ext cx="2954655" cy="470257"/>
          </a:xfrm>
          <a:prstGeom prst="rect">
            <a:avLst/>
          </a:prstGeom>
        </p:spPr>
        <p:txBody>
          <a:bodyPr wrap="none">
            <a:spAutoFit/>
          </a:bodyPr>
          <a:lstStyle/>
          <a:p>
            <a:pPr>
              <a:lnSpc>
                <a:spcPct val="110000"/>
              </a:lnSpc>
            </a:pPr>
            <a:r>
              <a:rPr kumimoji="1" lang="zh-CN" altLang="en-US" sz="2400" b="1">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点击此处添加副标题</a:t>
            </a:r>
            <a:endParaRPr kumimoji="1" lang="zh-CN" altLang="en-US" sz="24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 name="Subtitle 2"/>
          <p:cNvSpPr txBox="1"/>
          <p:nvPr/>
        </p:nvSpPr>
        <p:spPr>
          <a:xfrm>
            <a:off x="2347913" y="2934674"/>
            <a:ext cx="2483359" cy="1103926"/>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r>
              <a:rPr lang="zh-CN" altLang="en-US" sz="100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3" name="Subtitle 2"/>
          <p:cNvSpPr txBox="1"/>
          <p:nvPr/>
        </p:nvSpPr>
        <p:spPr>
          <a:xfrm>
            <a:off x="4893073" y="2909836"/>
            <a:ext cx="2483359" cy="1103926"/>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r>
              <a:rPr lang="zh-CN" altLang="en-US" sz="100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4" name="Subtitle 2"/>
          <p:cNvSpPr txBox="1"/>
          <p:nvPr/>
        </p:nvSpPr>
        <p:spPr>
          <a:xfrm>
            <a:off x="7513525" y="2932142"/>
            <a:ext cx="2483359" cy="1103926"/>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r>
              <a:rPr lang="zh-CN" altLang="en-US" sz="100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bwMode="auto">
          <a:xfrm rot="10800000" flipH="1">
            <a:off x="1614488" y="3598863"/>
            <a:ext cx="1177925" cy="577851"/>
          </a:xfrm>
          <a:custGeom>
            <a:avLst/>
            <a:gdLst>
              <a:gd name="T0" fmla="*/ 1177925 w 21600"/>
              <a:gd name="T1" fmla="*/ 577850 h 21600"/>
              <a:gd name="T2" fmla="*/ 1177925 w 21600"/>
              <a:gd name="T3" fmla="*/ 577850 h 21600"/>
              <a:gd name="T4" fmla="*/ 1177925 w 21600"/>
              <a:gd name="T5" fmla="*/ 577850 h 21600"/>
              <a:gd name="T6" fmla="*/ 1177925 w 21600"/>
              <a:gd name="T7" fmla="*/ 5778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5020" y="21600"/>
                </a:lnTo>
                <a:lnTo>
                  <a:pt x="21599" y="21600"/>
                </a:lnTo>
                <a:lnTo>
                  <a:pt x="16579" y="0"/>
                </a:lnTo>
                <a:lnTo>
                  <a:pt x="0" y="0"/>
                </a:lnTo>
                <a:close/>
              </a:path>
            </a:pathLst>
          </a:custGeom>
          <a:solidFill>
            <a:schemeClr val="bg1">
              <a:lumMod val="50000"/>
            </a:schemeClr>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3" name="AutoShape 3"/>
          <p:cNvSpPr/>
          <p:nvPr/>
        </p:nvSpPr>
        <p:spPr bwMode="auto">
          <a:xfrm rot="10800000" flipH="1">
            <a:off x="8954294" y="3505200"/>
            <a:ext cx="1177925" cy="577851"/>
          </a:xfrm>
          <a:custGeom>
            <a:avLst/>
            <a:gdLst>
              <a:gd name="T0" fmla="*/ 1177925 w 21600"/>
              <a:gd name="T1" fmla="*/ 577850 h 21600"/>
              <a:gd name="T2" fmla="*/ 1177925 w 21600"/>
              <a:gd name="T3" fmla="*/ 577850 h 21600"/>
              <a:gd name="T4" fmla="*/ 1177925 w 21600"/>
              <a:gd name="T5" fmla="*/ 577850 h 21600"/>
              <a:gd name="T6" fmla="*/ 1177925 w 21600"/>
              <a:gd name="T7" fmla="*/ 5778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5020" y="21600"/>
                </a:lnTo>
                <a:lnTo>
                  <a:pt x="21599" y="21600"/>
                </a:lnTo>
                <a:lnTo>
                  <a:pt x="16579" y="0"/>
                </a:lnTo>
                <a:lnTo>
                  <a:pt x="0" y="0"/>
                </a:lnTo>
                <a:close/>
              </a:path>
            </a:pathLst>
          </a:custGeom>
          <a:solidFill>
            <a:schemeClr val="bg1">
              <a:lumMod val="50000"/>
            </a:schemeClr>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4" name="AutoShape 12"/>
          <p:cNvSpPr/>
          <p:nvPr/>
        </p:nvSpPr>
        <p:spPr bwMode="auto">
          <a:xfrm rot="10800000" flipH="1">
            <a:off x="8417720" y="2927351"/>
            <a:ext cx="1451768" cy="1155700"/>
          </a:xfrm>
          <a:custGeom>
            <a:avLst/>
            <a:gdLst>
              <a:gd name="T0" fmla="*/ 1451769 w 21600"/>
              <a:gd name="T1" fmla="*/ 1155700 h 21600"/>
              <a:gd name="T2" fmla="*/ 1451769 w 21600"/>
              <a:gd name="T3" fmla="*/ 1155700 h 21600"/>
              <a:gd name="T4" fmla="*/ 1451769 w 21600"/>
              <a:gd name="T5" fmla="*/ 1155700 h 21600"/>
              <a:gd name="T6" fmla="*/ 1451769 w 21600"/>
              <a:gd name="T7" fmla="*/ 11557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146" y="0"/>
                </a:moveTo>
                <a:lnTo>
                  <a:pt x="21599" y="0"/>
                </a:lnTo>
                <a:lnTo>
                  <a:pt x="13453" y="21599"/>
                </a:lnTo>
                <a:lnTo>
                  <a:pt x="0" y="21599"/>
                </a:lnTo>
                <a:lnTo>
                  <a:pt x="8146" y="0"/>
                </a:lnTo>
                <a:close/>
              </a:path>
            </a:pathLst>
          </a:custGeom>
          <a:solidFill>
            <a:schemeClr val="bg1">
              <a:lumMod val="50000"/>
            </a:schemeClr>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5" name="AutoShape 13"/>
          <p:cNvSpPr/>
          <p:nvPr/>
        </p:nvSpPr>
        <p:spPr bwMode="auto">
          <a:xfrm flipH="1">
            <a:off x="1885950" y="3598863"/>
            <a:ext cx="1451769" cy="1155700"/>
          </a:xfrm>
          <a:custGeom>
            <a:avLst/>
            <a:gdLst>
              <a:gd name="T0" fmla="*/ 1451769 w 21600"/>
              <a:gd name="T1" fmla="*/ 1155700 h 21600"/>
              <a:gd name="T2" fmla="*/ 1451769 w 21600"/>
              <a:gd name="T3" fmla="*/ 1155700 h 21600"/>
              <a:gd name="T4" fmla="*/ 1451769 w 21600"/>
              <a:gd name="T5" fmla="*/ 1155700 h 21600"/>
              <a:gd name="T6" fmla="*/ 1451769 w 21600"/>
              <a:gd name="T7" fmla="*/ 11557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146" y="0"/>
                </a:moveTo>
                <a:lnTo>
                  <a:pt x="21599" y="0"/>
                </a:lnTo>
                <a:lnTo>
                  <a:pt x="13453" y="21599"/>
                </a:lnTo>
                <a:lnTo>
                  <a:pt x="0" y="21599"/>
                </a:lnTo>
                <a:lnTo>
                  <a:pt x="8146" y="0"/>
                </a:lnTo>
                <a:close/>
              </a:path>
            </a:pathLst>
          </a:custGeom>
          <a:solidFill>
            <a:schemeClr val="bg1">
              <a:lumMod val="50000"/>
            </a:schemeClr>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6" name="AutoShape 14"/>
          <p:cNvSpPr/>
          <p:nvPr/>
        </p:nvSpPr>
        <p:spPr bwMode="auto">
          <a:xfrm flipH="1">
            <a:off x="3301207" y="2927351"/>
            <a:ext cx="1741488" cy="1827212"/>
          </a:xfrm>
          <a:custGeom>
            <a:avLst/>
            <a:gdLst>
              <a:gd name="T0" fmla="*/ 1741487 w 21600"/>
              <a:gd name="T1" fmla="*/ 1827212 h 21600"/>
              <a:gd name="T2" fmla="*/ 1741487 w 21600"/>
              <a:gd name="T3" fmla="*/ 1827212 h 21600"/>
              <a:gd name="T4" fmla="*/ 1741487 w 21600"/>
              <a:gd name="T5" fmla="*/ 1827212 h 21600"/>
              <a:gd name="T6" fmla="*/ 1741487 w 21600"/>
              <a:gd name="T7" fmla="*/ 182721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382" y="0"/>
                </a:moveTo>
                <a:lnTo>
                  <a:pt x="21600" y="0"/>
                </a:lnTo>
                <a:lnTo>
                  <a:pt x="11217" y="21600"/>
                </a:lnTo>
                <a:lnTo>
                  <a:pt x="0" y="21600"/>
                </a:lnTo>
                <a:lnTo>
                  <a:pt x="10382" y="0"/>
                </a:lnTo>
                <a:close/>
              </a:path>
            </a:pathLst>
          </a:custGeom>
          <a:solidFill>
            <a:schemeClr val="bg1">
              <a:lumMod val="50000"/>
            </a:schemeClr>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7" name="AutoShape 15"/>
          <p:cNvSpPr/>
          <p:nvPr/>
        </p:nvSpPr>
        <p:spPr bwMode="auto">
          <a:xfrm flipH="1">
            <a:off x="5025232" y="2927351"/>
            <a:ext cx="1741488" cy="1827212"/>
          </a:xfrm>
          <a:custGeom>
            <a:avLst/>
            <a:gdLst>
              <a:gd name="T0" fmla="*/ 1741487 w 21600"/>
              <a:gd name="T1" fmla="*/ 1827212 h 21600"/>
              <a:gd name="T2" fmla="*/ 1741487 w 21600"/>
              <a:gd name="T3" fmla="*/ 1827212 h 21600"/>
              <a:gd name="T4" fmla="*/ 1741487 w 21600"/>
              <a:gd name="T5" fmla="*/ 1827212 h 21600"/>
              <a:gd name="T6" fmla="*/ 1741487 w 21600"/>
              <a:gd name="T7" fmla="*/ 182721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382" y="0"/>
                </a:moveTo>
                <a:lnTo>
                  <a:pt x="21600" y="0"/>
                </a:lnTo>
                <a:lnTo>
                  <a:pt x="11217" y="21600"/>
                </a:lnTo>
                <a:lnTo>
                  <a:pt x="0" y="21600"/>
                </a:lnTo>
                <a:lnTo>
                  <a:pt x="10382" y="0"/>
                </a:lnTo>
                <a:close/>
              </a:path>
            </a:pathLst>
          </a:custGeom>
          <a:solidFill>
            <a:schemeClr val="bg1">
              <a:lumMod val="50000"/>
            </a:schemeClr>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8" name="AutoShape 16"/>
          <p:cNvSpPr/>
          <p:nvPr/>
        </p:nvSpPr>
        <p:spPr bwMode="auto">
          <a:xfrm flipH="1">
            <a:off x="6711951" y="2927351"/>
            <a:ext cx="1741488" cy="1827212"/>
          </a:xfrm>
          <a:custGeom>
            <a:avLst/>
            <a:gdLst>
              <a:gd name="T0" fmla="*/ 1741487 w 21600"/>
              <a:gd name="T1" fmla="*/ 1827212 h 21600"/>
              <a:gd name="T2" fmla="*/ 1741487 w 21600"/>
              <a:gd name="T3" fmla="*/ 1827212 h 21600"/>
              <a:gd name="T4" fmla="*/ 1741487 w 21600"/>
              <a:gd name="T5" fmla="*/ 1827212 h 21600"/>
              <a:gd name="T6" fmla="*/ 1741487 w 21600"/>
              <a:gd name="T7" fmla="*/ 182721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382" y="0"/>
                </a:moveTo>
                <a:lnTo>
                  <a:pt x="21600" y="0"/>
                </a:lnTo>
                <a:lnTo>
                  <a:pt x="11217" y="21600"/>
                </a:lnTo>
                <a:lnTo>
                  <a:pt x="0" y="21600"/>
                </a:lnTo>
                <a:lnTo>
                  <a:pt x="10382" y="0"/>
                </a:lnTo>
                <a:close/>
              </a:path>
            </a:pathLst>
          </a:custGeom>
          <a:solidFill>
            <a:schemeClr val="bg1">
              <a:lumMod val="50000"/>
            </a:schemeClr>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9" name="AutoShape 17"/>
          <p:cNvSpPr/>
          <p:nvPr/>
        </p:nvSpPr>
        <p:spPr bwMode="auto">
          <a:xfrm>
            <a:off x="2430463" y="2927351"/>
            <a:ext cx="1741488" cy="1827212"/>
          </a:xfrm>
          <a:custGeom>
            <a:avLst/>
            <a:gdLst>
              <a:gd name="T0" fmla="*/ 1741487 w 21600"/>
              <a:gd name="T1" fmla="*/ 1827212 h 21600"/>
              <a:gd name="T2" fmla="*/ 1741487 w 21600"/>
              <a:gd name="T3" fmla="*/ 1827212 h 21600"/>
              <a:gd name="T4" fmla="*/ 1741487 w 21600"/>
              <a:gd name="T5" fmla="*/ 1827212 h 21600"/>
              <a:gd name="T6" fmla="*/ 1741487 w 21600"/>
              <a:gd name="T7" fmla="*/ 182721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382" y="0"/>
                </a:moveTo>
                <a:lnTo>
                  <a:pt x="21600" y="0"/>
                </a:lnTo>
                <a:lnTo>
                  <a:pt x="11217" y="21600"/>
                </a:lnTo>
                <a:lnTo>
                  <a:pt x="0" y="21600"/>
                </a:lnTo>
                <a:lnTo>
                  <a:pt x="10382" y="0"/>
                </a:ln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0" name="AutoShape 18"/>
          <p:cNvSpPr/>
          <p:nvPr/>
        </p:nvSpPr>
        <p:spPr bwMode="auto">
          <a:xfrm>
            <a:off x="4136232" y="2927351"/>
            <a:ext cx="1741488" cy="1827212"/>
          </a:xfrm>
          <a:custGeom>
            <a:avLst/>
            <a:gdLst>
              <a:gd name="T0" fmla="*/ 1741487 w 21600"/>
              <a:gd name="T1" fmla="*/ 1827212 h 21600"/>
              <a:gd name="T2" fmla="*/ 1741487 w 21600"/>
              <a:gd name="T3" fmla="*/ 1827212 h 21600"/>
              <a:gd name="T4" fmla="*/ 1741487 w 21600"/>
              <a:gd name="T5" fmla="*/ 1827212 h 21600"/>
              <a:gd name="T6" fmla="*/ 1741487 w 21600"/>
              <a:gd name="T7" fmla="*/ 182721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382" y="0"/>
                </a:moveTo>
                <a:lnTo>
                  <a:pt x="21600" y="0"/>
                </a:lnTo>
                <a:lnTo>
                  <a:pt x="11217" y="21600"/>
                </a:lnTo>
                <a:lnTo>
                  <a:pt x="0" y="21600"/>
                </a:lnTo>
                <a:lnTo>
                  <a:pt x="10382" y="0"/>
                </a:ln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1" name="AutoShape 19"/>
          <p:cNvSpPr/>
          <p:nvPr/>
        </p:nvSpPr>
        <p:spPr bwMode="auto">
          <a:xfrm>
            <a:off x="5877719" y="2927351"/>
            <a:ext cx="1741488" cy="1827212"/>
          </a:xfrm>
          <a:custGeom>
            <a:avLst/>
            <a:gdLst>
              <a:gd name="T0" fmla="*/ 1741487 w 21600"/>
              <a:gd name="T1" fmla="*/ 1827212 h 21600"/>
              <a:gd name="T2" fmla="*/ 1741487 w 21600"/>
              <a:gd name="T3" fmla="*/ 1827212 h 21600"/>
              <a:gd name="T4" fmla="*/ 1741487 w 21600"/>
              <a:gd name="T5" fmla="*/ 1827212 h 21600"/>
              <a:gd name="T6" fmla="*/ 1741487 w 21600"/>
              <a:gd name="T7" fmla="*/ 182721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382" y="0"/>
                </a:moveTo>
                <a:lnTo>
                  <a:pt x="21600" y="0"/>
                </a:lnTo>
                <a:lnTo>
                  <a:pt x="11217" y="21600"/>
                </a:lnTo>
                <a:lnTo>
                  <a:pt x="0" y="21600"/>
                </a:lnTo>
                <a:lnTo>
                  <a:pt x="10382" y="0"/>
                </a:ln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2" name="AutoShape 20"/>
          <p:cNvSpPr/>
          <p:nvPr/>
        </p:nvSpPr>
        <p:spPr bwMode="auto">
          <a:xfrm>
            <a:off x="7546975" y="2927351"/>
            <a:ext cx="1741488" cy="1827212"/>
          </a:xfrm>
          <a:custGeom>
            <a:avLst/>
            <a:gdLst>
              <a:gd name="T0" fmla="*/ 1741487 w 21600"/>
              <a:gd name="T1" fmla="*/ 1827212 h 21600"/>
              <a:gd name="T2" fmla="*/ 1741487 w 21600"/>
              <a:gd name="T3" fmla="*/ 1827212 h 21600"/>
              <a:gd name="T4" fmla="*/ 1741487 w 21600"/>
              <a:gd name="T5" fmla="*/ 1827212 h 21600"/>
              <a:gd name="T6" fmla="*/ 1741487 w 21600"/>
              <a:gd name="T7" fmla="*/ 182721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382" y="0"/>
                </a:moveTo>
                <a:lnTo>
                  <a:pt x="21600" y="0"/>
                </a:lnTo>
                <a:lnTo>
                  <a:pt x="11217" y="21600"/>
                </a:lnTo>
                <a:lnTo>
                  <a:pt x="0" y="21600"/>
                </a:lnTo>
                <a:lnTo>
                  <a:pt x="10382" y="0"/>
                </a:ln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3" name="AutoShape 21"/>
          <p:cNvSpPr/>
          <p:nvPr/>
        </p:nvSpPr>
        <p:spPr bwMode="auto">
          <a:xfrm>
            <a:off x="8200232" y="3643312"/>
            <a:ext cx="434181" cy="395288"/>
          </a:xfrm>
          <a:custGeom>
            <a:avLst/>
            <a:gdLst>
              <a:gd name="T0" fmla="*/ 434161 w 21405"/>
              <a:gd name="T1" fmla="*/ 402359 h 21354"/>
              <a:gd name="T2" fmla="*/ 434161 w 21405"/>
              <a:gd name="T3" fmla="*/ 402359 h 21354"/>
              <a:gd name="T4" fmla="*/ 434161 w 21405"/>
              <a:gd name="T5" fmla="*/ 402359 h 21354"/>
              <a:gd name="T6" fmla="*/ 434161 w 21405"/>
              <a:gd name="T7" fmla="*/ 402359 h 213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405" h="21354">
                <a:moveTo>
                  <a:pt x="14424" y="10166"/>
                </a:moveTo>
                <a:cubicBezTo>
                  <a:pt x="14421" y="10170"/>
                  <a:pt x="14419" y="10176"/>
                  <a:pt x="14416" y="10178"/>
                </a:cubicBezTo>
                <a:cubicBezTo>
                  <a:pt x="15181" y="10077"/>
                  <a:pt x="15886" y="10185"/>
                  <a:pt x="16415" y="10486"/>
                </a:cubicBezTo>
                <a:cubicBezTo>
                  <a:pt x="16750" y="10675"/>
                  <a:pt x="17023" y="10929"/>
                  <a:pt x="17234" y="11259"/>
                </a:cubicBezTo>
                <a:cubicBezTo>
                  <a:pt x="17748" y="12071"/>
                  <a:pt x="17748" y="13239"/>
                  <a:pt x="17190" y="14452"/>
                </a:cubicBezTo>
                <a:cubicBezTo>
                  <a:pt x="17165" y="14503"/>
                  <a:pt x="17139" y="14559"/>
                  <a:pt x="17109" y="14616"/>
                </a:cubicBezTo>
                <a:lnTo>
                  <a:pt x="17067" y="14703"/>
                </a:lnTo>
                <a:cubicBezTo>
                  <a:pt x="17028" y="14775"/>
                  <a:pt x="16988" y="14853"/>
                  <a:pt x="16954" y="14933"/>
                </a:cubicBezTo>
                <a:cubicBezTo>
                  <a:pt x="16460" y="15989"/>
                  <a:pt x="16247" y="17163"/>
                  <a:pt x="16481" y="18287"/>
                </a:cubicBezTo>
                <a:cubicBezTo>
                  <a:pt x="16714" y="19441"/>
                  <a:pt x="17405" y="20345"/>
                  <a:pt x="18313" y="20843"/>
                </a:cubicBezTo>
                <a:cubicBezTo>
                  <a:pt x="19036" y="21245"/>
                  <a:pt x="19888" y="21408"/>
                  <a:pt x="20788" y="21338"/>
                </a:cubicBezTo>
                <a:cubicBezTo>
                  <a:pt x="21028" y="21318"/>
                  <a:pt x="21229" y="21160"/>
                  <a:pt x="21331" y="20943"/>
                </a:cubicBezTo>
                <a:cubicBezTo>
                  <a:pt x="21384" y="20827"/>
                  <a:pt x="21413" y="20698"/>
                  <a:pt x="21402" y="20559"/>
                </a:cubicBezTo>
                <a:cubicBezTo>
                  <a:pt x="21376" y="20159"/>
                  <a:pt x="21057" y="19860"/>
                  <a:pt x="20690" y="19888"/>
                </a:cubicBezTo>
                <a:cubicBezTo>
                  <a:pt x="19999" y="19945"/>
                  <a:pt x="19388" y="19812"/>
                  <a:pt x="18913" y="19550"/>
                </a:cubicBezTo>
                <a:cubicBezTo>
                  <a:pt x="18321" y="19211"/>
                  <a:pt x="17932" y="18700"/>
                  <a:pt x="17776" y="17967"/>
                </a:cubicBezTo>
                <a:cubicBezTo>
                  <a:pt x="17627" y="17251"/>
                  <a:pt x="17750" y="16417"/>
                  <a:pt x="18135" y="15593"/>
                </a:cubicBezTo>
                <a:cubicBezTo>
                  <a:pt x="18163" y="15532"/>
                  <a:pt x="18191" y="15473"/>
                  <a:pt x="18222" y="15414"/>
                </a:cubicBezTo>
                <a:lnTo>
                  <a:pt x="18274" y="15315"/>
                </a:lnTo>
                <a:cubicBezTo>
                  <a:pt x="18308" y="15246"/>
                  <a:pt x="18339" y="15181"/>
                  <a:pt x="18372" y="15112"/>
                </a:cubicBezTo>
                <a:cubicBezTo>
                  <a:pt x="19089" y="13580"/>
                  <a:pt x="19190" y="11812"/>
                  <a:pt x="18326" y="10434"/>
                </a:cubicBezTo>
                <a:cubicBezTo>
                  <a:pt x="17985" y="9898"/>
                  <a:pt x="17533" y="9479"/>
                  <a:pt x="17015" y="9191"/>
                </a:cubicBezTo>
                <a:cubicBezTo>
                  <a:pt x="16373" y="8838"/>
                  <a:pt x="15646" y="8672"/>
                  <a:pt x="14886" y="8680"/>
                </a:cubicBezTo>
                <a:cubicBezTo>
                  <a:pt x="14798" y="9186"/>
                  <a:pt x="14648" y="9687"/>
                  <a:pt x="14424" y="10166"/>
                </a:cubicBezTo>
                <a:close/>
                <a:moveTo>
                  <a:pt x="7944" y="607"/>
                </a:moveTo>
                <a:lnTo>
                  <a:pt x="3347" y="10477"/>
                </a:lnTo>
                <a:lnTo>
                  <a:pt x="6409" y="12184"/>
                </a:lnTo>
                <a:lnTo>
                  <a:pt x="6425" y="12153"/>
                </a:lnTo>
                <a:cubicBezTo>
                  <a:pt x="6580" y="12263"/>
                  <a:pt x="6742" y="12370"/>
                  <a:pt x="6910" y="12463"/>
                </a:cubicBezTo>
                <a:cubicBezTo>
                  <a:pt x="9393" y="13847"/>
                  <a:pt x="12456" y="12755"/>
                  <a:pt x="13720" y="10041"/>
                </a:cubicBezTo>
                <a:cubicBezTo>
                  <a:pt x="14983" y="7328"/>
                  <a:pt x="13988" y="3975"/>
                  <a:pt x="11507" y="2593"/>
                </a:cubicBezTo>
                <a:cubicBezTo>
                  <a:pt x="11337" y="2497"/>
                  <a:pt x="11164" y="2416"/>
                  <a:pt x="10992" y="2345"/>
                </a:cubicBezTo>
                <a:lnTo>
                  <a:pt x="11007" y="2313"/>
                </a:lnTo>
                <a:cubicBezTo>
                  <a:pt x="11007" y="2313"/>
                  <a:pt x="7944" y="607"/>
                  <a:pt x="7944" y="607"/>
                </a:cubicBezTo>
                <a:close/>
                <a:moveTo>
                  <a:pt x="4176" y="195"/>
                </a:moveTo>
                <a:cubicBezTo>
                  <a:pt x="3485" y="-191"/>
                  <a:pt x="2675" y="14"/>
                  <a:pt x="2378" y="652"/>
                </a:cubicBezTo>
                <a:cubicBezTo>
                  <a:pt x="2084" y="1289"/>
                  <a:pt x="2404" y="2124"/>
                  <a:pt x="3098" y="2511"/>
                </a:cubicBezTo>
                <a:lnTo>
                  <a:pt x="5766" y="3996"/>
                </a:lnTo>
                <a:lnTo>
                  <a:pt x="6845" y="1682"/>
                </a:lnTo>
                <a:cubicBezTo>
                  <a:pt x="6845" y="1682"/>
                  <a:pt x="4176" y="195"/>
                  <a:pt x="4176" y="195"/>
                </a:cubicBezTo>
                <a:close/>
                <a:moveTo>
                  <a:pt x="1907" y="5070"/>
                </a:moveTo>
                <a:cubicBezTo>
                  <a:pt x="1213" y="4686"/>
                  <a:pt x="406" y="4889"/>
                  <a:pt x="109" y="5527"/>
                </a:cubicBezTo>
                <a:cubicBezTo>
                  <a:pt x="-187" y="6163"/>
                  <a:pt x="136" y="7001"/>
                  <a:pt x="829" y="7386"/>
                </a:cubicBezTo>
                <a:lnTo>
                  <a:pt x="3495" y="8872"/>
                </a:lnTo>
                <a:lnTo>
                  <a:pt x="4574" y="6556"/>
                </a:lnTo>
                <a:cubicBezTo>
                  <a:pt x="4574" y="6556"/>
                  <a:pt x="1907" y="5070"/>
                  <a:pt x="1907" y="5070"/>
                </a:cubicBezTo>
                <a:close/>
              </a:path>
            </a:pathLst>
          </a:custGeom>
          <a:solidFill>
            <a:schemeClr val="bg1"/>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4" name="AutoShape 22"/>
          <p:cNvSpPr/>
          <p:nvPr/>
        </p:nvSpPr>
        <p:spPr bwMode="auto">
          <a:xfrm>
            <a:off x="3121819" y="3698875"/>
            <a:ext cx="353219" cy="284163"/>
          </a:xfrm>
          <a:custGeom>
            <a:avLst/>
            <a:gdLst>
              <a:gd name="T0" fmla="*/ 353219 w 21600"/>
              <a:gd name="T1" fmla="*/ 284163 h 21600"/>
              <a:gd name="T2" fmla="*/ 353219 w 21600"/>
              <a:gd name="T3" fmla="*/ 284163 h 21600"/>
              <a:gd name="T4" fmla="*/ 353219 w 21600"/>
              <a:gd name="T5" fmla="*/ 284163 h 21600"/>
              <a:gd name="T6" fmla="*/ 353219 w 21600"/>
              <a:gd name="T7" fmla="*/ 2841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2758" y="19141"/>
                </a:moveTo>
                <a:cubicBezTo>
                  <a:pt x="9917" y="19141"/>
                  <a:pt x="7615" y="16270"/>
                  <a:pt x="7615" y="12731"/>
                </a:cubicBezTo>
                <a:cubicBezTo>
                  <a:pt x="7615" y="9189"/>
                  <a:pt x="9917" y="6322"/>
                  <a:pt x="12758" y="6322"/>
                </a:cubicBezTo>
                <a:cubicBezTo>
                  <a:pt x="15599" y="6322"/>
                  <a:pt x="17904" y="9189"/>
                  <a:pt x="17904" y="12731"/>
                </a:cubicBezTo>
                <a:cubicBezTo>
                  <a:pt x="17904" y="16270"/>
                  <a:pt x="15599" y="19141"/>
                  <a:pt x="12758" y="19141"/>
                </a:cubicBezTo>
                <a:close/>
                <a:moveTo>
                  <a:pt x="11094" y="1577"/>
                </a:moveTo>
                <a:cubicBezTo>
                  <a:pt x="11136" y="1417"/>
                  <a:pt x="11299" y="1291"/>
                  <a:pt x="11462" y="1291"/>
                </a:cubicBezTo>
                <a:lnTo>
                  <a:pt x="14055" y="1291"/>
                </a:lnTo>
                <a:cubicBezTo>
                  <a:pt x="14218" y="1291"/>
                  <a:pt x="14380" y="1417"/>
                  <a:pt x="14421" y="1577"/>
                </a:cubicBezTo>
                <a:lnTo>
                  <a:pt x="15040" y="3864"/>
                </a:lnTo>
                <a:lnTo>
                  <a:pt x="10476" y="3864"/>
                </a:lnTo>
                <a:cubicBezTo>
                  <a:pt x="10476" y="3864"/>
                  <a:pt x="11094" y="1577"/>
                  <a:pt x="11094" y="1577"/>
                </a:cubicBezTo>
                <a:close/>
                <a:moveTo>
                  <a:pt x="20612" y="3864"/>
                </a:moveTo>
                <a:lnTo>
                  <a:pt x="16363" y="3864"/>
                </a:lnTo>
                <a:lnTo>
                  <a:pt x="15445" y="459"/>
                </a:lnTo>
                <a:cubicBezTo>
                  <a:pt x="15374" y="201"/>
                  <a:pt x="15111" y="0"/>
                  <a:pt x="14851" y="0"/>
                </a:cubicBezTo>
                <a:lnTo>
                  <a:pt x="10664" y="0"/>
                </a:lnTo>
                <a:cubicBezTo>
                  <a:pt x="10403" y="0"/>
                  <a:pt x="10142" y="201"/>
                  <a:pt x="10073" y="459"/>
                </a:cubicBezTo>
                <a:lnTo>
                  <a:pt x="9153" y="3864"/>
                </a:lnTo>
                <a:lnTo>
                  <a:pt x="4471" y="3864"/>
                </a:lnTo>
                <a:cubicBezTo>
                  <a:pt x="4411" y="3359"/>
                  <a:pt x="4077" y="2966"/>
                  <a:pt x="3656" y="2966"/>
                </a:cubicBezTo>
                <a:lnTo>
                  <a:pt x="3283" y="2966"/>
                </a:lnTo>
                <a:cubicBezTo>
                  <a:pt x="2862" y="2966"/>
                  <a:pt x="2528" y="3359"/>
                  <a:pt x="2470" y="3864"/>
                </a:cubicBezTo>
                <a:lnTo>
                  <a:pt x="987" y="3864"/>
                </a:lnTo>
                <a:cubicBezTo>
                  <a:pt x="443" y="3864"/>
                  <a:pt x="0" y="4412"/>
                  <a:pt x="0" y="5094"/>
                </a:cubicBezTo>
                <a:lnTo>
                  <a:pt x="0" y="20370"/>
                </a:lnTo>
                <a:cubicBezTo>
                  <a:pt x="0" y="21049"/>
                  <a:pt x="443" y="21599"/>
                  <a:pt x="987" y="21599"/>
                </a:cubicBezTo>
                <a:lnTo>
                  <a:pt x="20612" y="21599"/>
                </a:lnTo>
                <a:cubicBezTo>
                  <a:pt x="21158" y="21599"/>
                  <a:pt x="21600" y="21049"/>
                  <a:pt x="21600" y="20370"/>
                </a:cubicBezTo>
                <a:lnTo>
                  <a:pt x="21600" y="5094"/>
                </a:lnTo>
                <a:cubicBezTo>
                  <a:pt x="21600" y="4412"/>
                  <a:pt x="21158" y="3864"/>
                  <a:pt x="20612" y="3864"/>
                </a:cubicBezTo>
                <a:close/>
              </a:path>
            </a:pathLst>
          </a:custGeom>
          <a:solidFill>
            <a:schemeClr val="bg1"/>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5" name="AutoShape 23"/>
          <p:cNvSpPr/>
          <p:nvPr/>
        </p:nvSpPr>
        <p:spPr bwMode="auto">
          <a:xfrm>
            <a:off x="6553201" y="3663156"/>
            <a:ext cx="354012" cy="355600"/>
          </a:xfrm>
          <a:custGeom>
            <a:avLst/>
            <a:gdLst>
              <a:gd name="T0" fmla="*/ 353995 w 20741"/>
              <a:gd name="T1" fmla="*/ 356245 h 21515"/>
              <a:gd name="T2" fmla="*/ 353995 w 20741"/>
              <a:gd name="T3" fmla="*/ 356245 h 21515"/>
              <a:gd name="T4" fmla="*/ 353995 w 20741"/>
              <a:gd name="T5" fmla="*/ 356245 h 21515"/>
              <a:gd name="T6" fmla="*/ 353995 w 20741"/>
              <a:gd name="T7" fmla="*/ 356245 h 215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741" h="21515">
                <a:moveTo>
                  <a:pt x="19460" y="8852"/>
                </a:moveTo>
                <a:cubicBezTo>
                  <a:pt x="18168" y="10188"/>
                  <a:pt x="16268" y="10511"/>
                  <a:pt x="14681" y="9829"/>
                </a:cubicBezTo>
                <a:lnTo>
                  <a:pt x="12375" y="12339"/>
                </a:lnTo>
                <a:lnTo>
                  <a:pt x="19236" y="18800"/>
                </a:lnTo>
                <a:cubicBezTo>
                  <a:pt x="19456" y="19006"/>
                  <a:pt x="19488" y="19324"/>
                  <a:pt x="19312" y="19507"/>
                </a:cubicBezTo>
                <a:lnTo>
                  <a:pt x="17483" y="21399"/>
                </a:lnTo>
                <a:cubicBezTo>
                  <a:pt x="17305" y="21580"/>
                  <a:pt x="16996" y="21544"/>
                  <a:pt x="16795" y="21317"/>
                </a:cubicBezTo>
                <a:lnTo>
                  <a:pt x="10583" y="14291"/>
                </a:lnTo>
                <a:lnTo>
                  <a:pt x="4883" y="20504"/>
                </a:lnTo>
                <a:lnTo>
                  <a:pt x="4867" y="20486"/>
                </a:lnTo>
                <a:cubicBezTo>
                  <a:pt x="4067" y="21246"/>
                  <a:pt x="2825" y="21228"/>
                  <a:pt x="2048" y="20426"/>
                </a:cubicBezTo>
                <a:cubicBezTo>
                  <a:pt x="1273" y="19627"/>
                  <a:pt x="1254" y="18342"/>
                  <a:pt x="1990" y="17517"/>
                </a:cubicBezTo>
                <a:lnTo>
                  <a:pt x="1988" y="17515"/>
                </a:lnTo>
                <a:lnTo>
                  <a:pt x="2026" y="17475"/>
                </a:lnTo>
                <a:cubicBezTo>
                  <a:pt x="2033" y="17466"/>
                  <a:pt x="2039" y="17459"/>
                  <a:pt x="2048" y="17451"/>
                </a:cubicBezTo>
                <a:cubicBezTo>
                  <a:pt x="2077" y="17421"/>
                  <a:pt x="2107" y="17394"/>
                  <a:pt x="2138" y="17369"/>
                </a:cubicBezTo>
                <a:lnTo>
                  <a:pt x="8124" y="11508"/>
                </a:lnTo>
                <a:lnTo>
                  <a:pt x="6103" y="9220"/>
                </a:lnTo>
                <a:cubicBezTo>
                  <a:pt x="5381" y="8672"/>
                  <a:pt x="4605" y="8341"/>
                  <a:pt x="3897" y="8259"/>
                </a:cubicBezTo>
                <a:cubicBezTo>
                  <a:pt x="3897" y="8259"/>
                  <a:pt x="1419" y="8111"/>
                  <a:pt x="1228" y="12020"/>
                </a:cubicBezTo>
                <a:cubicBezTo>
                  <a:pt x="1225" y="12103"/>
                  <a:pt x="1170" y="12118"/>
                  <a:pt x="1106" y="12053"/>
                </a:cubicBezTo>
                <a:lnTo>
                  <a:pt x="367" y="11289"/>
                </a:lnTo>
                <a:cubicBezTo>
                  <a:pt x="301" y="11222"/>
                  <a:pt x="224" y="11098"/>
                  <a:pt x="200" y="11012"/>
                </a:cubicBezTo>
                <a:cubicBezTo>
                  <a:pt x="18" y="10377"/>
                  <a:pt x="-510" y="7897"/>
                  <a:pt x="1496" y="5782"/>
                </a:cubicBezTo>
                <a:lnTo>
                  <a:pt x="4052" y="3142"/>
                </a:lnTo>
                <a:cubicBezTo>
                  <a:pt x="4104" y="3087"/>
                  <a:pt x="4153" y="3050"/>
                  <a:pt x="4156" y="3050"/>
                </a:cubicBezTo>
                <a:cubicBezTo>
                  <a:pt x="4161" y="3056"/>
                  <a:pt x="4234" y="3074"/>
                  <a:pt x="4318" y="3074"/>
                </a:cubicBezTo>
                <a:cubicBezTo>
                  <a:pt x="4644" y="3089"/>
                  <a:pt x="4979" y="2963"/>
                  <a:pt x="5232" y="2704"/>
                </a:cubicBezTo>
                <a:cubicBezTo>
                  <a:pt x="5492" y="2434"/>
                  <a:pt x="5612" y="2078"/>
                  <a:pt x="5592" y="1729"/>
                </a:cubicBezTo>
                <a:cubicBezTo>
                  <a:pt x="5589" y="1641"/>
                  <a:pt x="5618" y="1527"/>
                  <a:pt x="5669" y="1473"/>
                </a:cubicBezTo>
                <a:lnTo>
                  <a:pt x="7061" y="36"/>
                </a:lnTo>
                <a:cubicBezTo>
                  <a:pt x="7116" y="-20"/>
                  <a:pt x="7209" y="-10"/>
                  <a:pt x="7275" y="57"/>
                </a:cubicBezTo>
                <a:lnTo>
                  <a:pt x="9467" y="2320"/>
                </a:lnTo>
                <a:cubicBezTo>
                  <a:pt x="9533" y="2385"/>
                  <a:pt x="9542" y="2483"/>
                  <a:pt x="9487" y="2540"/>
                </a:cubicBezTo>
                <a:cubicBezTo>
                  <a:pt x="9487" y="2540"/>
                  <a:pt x="8707" y="3345"/>
                  <a:pt x="8430" y="3633"/>
                </a:cubicBezTo>
                <a:cubicBezTo>
                  <a:pt x="8378" y="3688"/>
                  <a:pt x="8292" y="3779"/>
                  <a:pt x="8243" y="3834"/>
                </a:cubicBezTo>
                <a:lnTo>
                  <a:pt x="8100" y="3980"/>
                </a:lnTo>
                <a:cubicBezTo>
                  <a:pt x="8043" y="4035"/>
                  <a:pt x="7936" y="4065"/>
                  <a:pt x="7853" y="4062"/>
                </a:cubicBezTo>
                <a:cubicBezTo>
                  <a:pt x="7512" y="4041"/>
                  <a:pt x="7165" y="4165"/>
                  <a:pt x="6906" y="4433"/>
                </a:cubicBezTo>
                <a:cubicBezTo>
                  <a:pt x="6617" y="4731"/>
                  <a:pt x="6493" y="5151"/>
                  <a:pt x="6552" y="5537"/>
                </a:cubicBezTo>
                <a:cubicBezTo>
                  <a:pt x="6627" y="6202"/>
                  <a:pt x="6903" y="6925"/>
                  <a:pt x="7353" y="7611"/>
                </a:cubicBezTo>
                <a:lnTo>
                  <a:pt x="9779" y="9894"/>
                </a:lnTo>
                <a:lnTo>
                  <a:pt x="12329" y="7399"/>
                </a:lnTo>
                <a:cubicBezTo>
                  <a:pt x="11665" y="5760"/>
                  <a:pt x="11979" y="3801"/>
                  <a:pt x="13272" y="2467"/>
                </a:cubicBezTo>
                <a:cubicBezTo>
                  <a:pt x="14613" y="1082"/>
                  <a:pt x="16612" y="784"/>
                  <a:pt x="18236" y="1576"/>
                </a:cubicBezTo>
                <a:lnTo>
                  <a:pt x="16280" y="3592"/>
                </a:lnTo>
                <a:lnTo>
                  <a:pt x="16283" y="3595"/>
                </a:lnTo>
                <a:lnTo>
                  <a:pt x="16280" y="3595"/>
                </a:lnTo>
                <a:lnTo>
                  <a:pt x="15899" y="5065"/>
                </a:lnTo>
                <a:lnTo>
                  <a:pt x="16941" y="6143"/>
                </a:lnTo>
                <a:lnTo>
                  <a:pt x="18368" y="5748"/>
                </a:lnTo>
                <a:lnTo>
                  <a:pt x="18369" y="5748"/>
                </a:lnTo>
                <a:lnTo>
                  <a:pt x="20322" y="3731"/>
                </a:lnTo>
                <a:cubicBezTo>
                  <a:pt x="21089" y="5406"/>
                  <a:pt x="20802" y="7468"/>
                  <a:pt x="19460" y="8852"/>
                </a:cubicBezTo>
                <a:close/>
              </a:path>
            </a:pathLst>
          </a:custGeom>
          <a:solidFill>
            <a:schemeClr val="bg1"/>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6" name="AutoShape 24"/>
          <p:cNvSpPr/>
          <p:nvPr/>
        </p:nvSpPr>
        <p:spPr bwMode="auto">
          <a:xfrm>
            <a:off x="4868070" y="3663950"/>
            <a:ext cx="274637" cy="372269"/>
          </a:xfrm>
          <a:custGeom>
            <a:avLst/>
            <a:gdLst>
              <a:gd name="T0" fmla="*/ 274638 w 20814"/>
              <a:gd name="T1" fmla="*/ 372269 h 21600"/>
              <a:gd name="T2" fmla="*/ 274638 w 20814"/>
              <a:gd name="T3" fmla="*/ 372269 h 21600"/>
              <a:gd name="T4" fmla="*/ 274638 w 20814"/>
              <a:gd name="T5" fmla="*/ 372269 h 21600"/>
              <a:gd name="T6" fmla="*/ 274638 w 20814"/>
              <a:gd name="T7" fmla="*/ 3722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14" h="21600">
                <a:moveTo>
                  <a:pt x="20814" y="11418"/>
                </a:moveTo>
                <a:cubicBezTo>
                  <a:pt x="20818" y="6383"/>
                  <a:pt x="16970" y="2035"/>
                  <a:pt x="11393" y="0"/>
                </a:cubicBezTo>
                <a:cubicBezTo>
                  <a:pt x="8588" y="2306"/>
                  <a:pt x="6772" y="5324"/>
                  <a:pt x="6444" y="8654"/>
                </a:cubicBezTo>
                <a:cubicBezTo>
                  <a:pt x="7997" y="9417"/>
                  <a:pt x="9391" y="10393"/>
                  <a:pt x="10552" y="11547"/>
                </a:cubicBezTo>
                <a:cubicBezTo>
                  <a:pt x="12426" y="13420"/>
                  <a:pt x="13535" y="15609"/>
                  <a:pt x="13801" y="17851"/>
                </a:cubicBezTo>
                <a:cubicBezTo>
                  <a:pt x="14408" y="12435"/>
                  <a:pt x="13588" y="6706"/>
                  <a:pt x="13588" y="6706"/>
                </a:cubicBezTo>
                <a:cubicBezTo>
                  <a:pt x="15090" y="13489"/>
                  <a:pt x="15676" y="17755"/>
                  <a:pt x="15833" y="20439"/>
                </a:cubicBezTo>
                <a:cubicBezTo>
                  <a:pt x="18901" y="18148"/>
                  <a:pt x="20810" y="14954"/>
                  <a:pt x="20814" y="11418"/>
                </a:cubicBezTo>
                <a:close/>
                <a:moveTo>
                  <a:pt x="1138" y="7601"/>
                </a:moveTo>
                <a:cubicBezTo>
                  <a:pt x="-781" y="10697"/>
                  <a:pt x="-301" y="14639"/>
                  <a:pt x="2791" y="17722"/>
                </a:cubicBezTo>
                <a:cubicBezTo>
                  <a:pt x="4963" y="19886"/>
                  <a:pt x="8007" y="21211"/>
                  <a:pt x="11156" y="21599"/>
                </a:cubicBezTo>
                <a:cubicBezTo>
                  <a:pt x="9600" y="19902"/>
                  <a:pt x="7312" y="17092"/>
                  <a:pt x="4004" y="12437"/>
                </a:cubicBezTo>
                <a:cubicBezTo>
                  <a:pt x="4004" y="12437"/>
                  <a:pt x="8306" y="17778"/>
                  <a:pt x="12842" y="20996"/>
                </a:cubicBezTo>
                <a:cubicBezTo>
                  <a:pt x="13624" y="17985"/>
                  <a:pt x="12700" y="14644"/>
                  <a:pt x="9951" y="11899"/>
                </a:cubicBezTo>
                <a:cubicBezTo>
                  <a:pt x="7640" y="9597"/>
                  <a:pt x="4465" y="8134"/>
                  <a:pt x="1138" y="7601"/>
                </a:cubicBezTo>
                <a:close/>
              </a:path>
            </a:pathLst>
          </a:custGeom>
          <a:solidFill>
            <a:schemeClr val="bg1"/>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7" name="矩形 16"/>
          <p:cNvSpPr/>
          <p:nvPr/>
        </p:nvSpPr>
        <p:spPr>
          <a:xfrm>
            <a:off x="4868069" y="832857"/>
            <a:ext cx="2954655" cy="470257"/>
          </a:xfrm>
          <a:prstGeom prst="rect">
            <a:avLst/>
          </a:prstGeom>
        </p:spPr>
        <p:txBody>
          <a:bodyPr wrap="none">
            <a:spAutoFit/>
          </a:bodyPr>
          <a:lstStyle/>
          <a:p>
            <a:pPr>
              <a:lnSpc>
                <a:spcPct val="110000"/>
              </a:lnSpc>
            </a:pPr>
            <a:r>
              <a:rPr kumimoji="1" lang="zh-CN" altLang="en-US" sz="2400" b="1">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点击此处添加副标题</a:t>
            </a:r>
            <a:endParaRPr kumimoji="1" lang="zh-CN" altLang="en-US" sz="24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 name="Subtitle 2"/>
          <p:cNvSpPr txBox="1"/>
          <p:nvPr/>
        </p:nvSpPr>
        <p:spPr>
          <a:xfrm>
            <a:off x="1688592" y="1723412"/>
            <a:ext cx="2483359" cy="1103926"/>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r"/>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pPr algn="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pPr algn="r"/>
            <a:r>
              <a:rPr lang="zh-CN" altLang="en-US" sz="100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Subtitle 2"/>
          <p:cNvSpPr txBox="1"/>
          <p:nvPr/>
        </p:nvSpPr>
        <p:spPr>
          <a:xfrm>
            <a:off x="3165466" y="4974124"/>
            <a:ext cx="2483359" cy="1103926"/>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r"/>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pPr algn="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pPr algn="r"/>
            <a:r>
              <a:rPr lang="zh-CN" altLang="en-US" sz="100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Subtitle 2"/>
          <p:cNvSpPr txBox="1"/>
          <p:nvPr/>
        </p:nvSpPr>
        <p:spPr>
          <a:xfrm>
            <a:off x="5876588" y="1693040"/>
            <a:ext cx="2483359" cy="1103926"/>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r"/>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pPr algn="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pPr algn="r"/>
            <a:r>
              <a:rPr lang="zh-CN" altLang="en-US" sz="100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Subtitle 2"/>
          <p:cNvSpPr txBox="1"/>
          <p:nvPr/>
        </p:nvSpPr>
        <p:spPr>
          <a:xfrm>
            <a:off x="7161914" y="4884948"/>
            <a:ext cx="2483359" cy="1103926"/>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r"/>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pPr algn="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pPr algn="r"/>
            <a:r>
              <a:rPr lang="zh-CN" altLang="en-US" sz="100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up)">
                                      <p:cBhvr>
                                        <p:cTn id="35" dur="500"/>
                                        <p:tgtEl>
                                          <p:spTgt spid="8"/>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00"/>
                                        <p:tgtEl>
                                          <p:spTgt spid="12"/>
                                        </p:tgtEl>
                                      </p:cBhvr>
                                    </p:animEffect>
                                  </p:childTnLst>
                                </p:cTn>
                              </p:par>
                            </p:childTnLst>
                          </p:cTn>
                        </p:par>
                        <p:par>
                          <p:cTn id="40" fill="hold">
                            <p:stCondLst>
                              <p:cond delay="4500"/>
                            </p:stCondLst>
                            <p:childTnLst>
                              <p:par>
                                <p:cTn id="41" presetID="18" presetClass="entr" presetSubtype="6"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strips(downRight)">
                                      <p:cBhvr>
                                        <p:cTn id="43" dur="500"/>
                                        <p:tgtEl>
                                          <p:spTgt spid="4"/>
                                        </p:tgtEl>
                                      </p:cBhvr>
                                    </p:animEffect>
                                  </p:childTnLst>
                                </p:cTn>
                              </p:par>
                            </p:childTnLst>
                          </p:cTn>
                        </p:par>
                        <p:par>
                          <p:cTn id="44" fill="hold">
                            <p:stCondLst>
                              <p:cond delay="5000"/>
                            </p:stCondLst>
                            <p:childTnLst>
                              <p:par>
                                <p:cTn id="45" presetID="18" presetClass="entr" presetSubtype="3" fill="hold" nodeType="afterEffect">
                                  <p:stCondLst>
                                    <p:cond delay="300"/>
                                  </p:stCondLst>
                                  <p:childTnLst>
                                    <p:set>
                                      <p:cBhvr>
                                        <p:cTn id="46" dur="1" fill="hold">
                                          <p:stCondLst>
                                            <p:cond delay="0"/>
                                          </p:stCondLst>
                                        </p:cTn>
                                        <p:tgtEl>
                                          <p:spTgt spid="3"/>
                                        </p:tgtEl>
                                        <p:attrNameLst>
                                          <p:attrName>style.visibility</p:attrName>
                                        </p:attrNameLst>
                                      </p:cBhvr>
                                      <p:to>
                                        <p:strVal val="visible"/>
                                      </p:to>
                                    </p:set>
                                    <p:animEffect transition="in" filter="strips(upRight)">
                                      <p:cBhvr>
                                        <p:cTn id="47" dur="500"/>
                                        <p:tgtEl>
                                          <p:spTgt spid="3"/>
                                        </p:tgtEl>
                                      </p:cBhvr>
                                    </p:animEffect>
                                  </p:childTnLst>
                                </p:cTn>
                              </p:par>
                            </p:childTnLst>
                          </p:cTn>
                        </p:par>
                        <p:par>
                          <p:cTn id="48" fill="hold">
                            <p:stCondLst>
                              <p:cond delay="5800"/>
                            </p:stCondLst>
                            <p:childTnLst>
                              <p:par>
                                <p:cTn id="49" presetID="53" presetClass="entr" presetSubtype="16"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500" fill="hold"/>
                                        <p:tgtEl>
                                          <p:spTgt spid="16"/>
                                        </p:tgtEl>
                                        <p:attrNameLst>
                                          <p:attrName>ppt_w</p:attrName>
                                        </p:attrNameLst>
                                      </p:cBhvr>
                                      <p:tavLst>
                                        <p:tav tm="0">
                                          <p:val>
                                            <p:fltVal val="0"/>
                                          </p:val>
                                        </p:tav>
                                        <p:tav tm="100000">
                                          <p:val>
                                            <p:strVal val="#ppt_w"/>
                                          </p:val>
                                        </p:tav>
                                      </p:tavLst>
                                    </p:anim>
                                    <p:anim calcmode="lin" valueType="num">
                                      <p:cBhvr>
                                        <p:cTn id="52" dur="500" fill="hold"/>
                                        <p:tgtEl>
                                          <p:spTgt spid="16"/>
                                        </p:tgtEl>
                                        <p:attrNameLst>
                                          <p:attrName>ppt_h</p:attrName>
                                        </p:attrNameLst>
                                      </p:cBhvr>
                                      <p:tavLst>
                                        <p:tav tm="0">
                                          <p:val>
                                            <p:fltVal val="0"/>
                                          </p:val>
                                        </p:tav>
                                        <p:tav tm="100000">
                                          <p:val>
                                            <p:strVal val="#ppt_h"/>
                                          </p:val>
                                        </p:tav>
                                      </p:tavLst>
                                    </p:anim>
                                    <p:animEffect transition="in" filter="fade">
                                      <p:cBhvr>
                                        <p:cTn id="53" dur="500"/>
                                        <p:tgtEl>
                                          <p:spTgt spid="16"/>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p:cTn id="56" dur="500" fill="hold"/>
                                        <p:tgtEl>
                                          <p:spTgt spid="14"/>
                                        </p:tgtEl>
                                        <p:attrNameLst>
                                          <p:attrName>ppt_w</p:attrName>
                                        </p:attrNameLst>
                                      </p:cBhvr>
                                      <p:tavLst>
                                        <p:tav tm="0">
                                          <p:val>
                                            <p:fltVal val="0"/>
                                          </p:val>
                                        </p:tav>
                                        <p:tav tm="100000">
                                          <p:val>
                                            <p:strVal val="#ppt_w"/>
                                          </p:val>
                                        </p:tav>
                                      </p:tavLst>
                                    </p:anim>
                                    <p:anim calcmode="lin" valueType="num">
                                      <p:cBhvr>
                                        <p:cTn id="57" dur="500" fill="hold"/>
                                        <p:tgtEl>
                                          <p:spTgt spid="14"/>
                                        </p:tgtEl>
                                        <p:attrNameLst>
                                          <p:attrName>ppt_h</p:attrName>
                                        </p:attrNameLst>
                                      </p:cBhvr>
                                      <p:tavLst>
                                        <p:tav tm="0">
                                          <p:val>
                                            <p:fltVal val="0"/>
                                          </p:val>
                                        </p:tav>
                                        <p:tav tm="100000">
                                          <p:val>
                                            <p:strVal val="#ppt_h"/>
                                          </p:val>
                                        </p:tav>
                                      </p:tavLst>
                                    </p:anim>
                                    <p:animEffect transition="in" filter="fade">
                                      <p:cBhvr>
                                        <p:cTn id="58" dur="500"/>
                                        <p:tgtEl>
                                          <p:spTgt spid="1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Effect transition="in" filter="fade">
                                      <p:cBhvr>
                                        <p:cTn id="63" dur="500"/>
                                        <p:tgtEl>
                                          <p:spTgt spid="15"/>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13"/>
                                        </p:tgtEl>
                                        <p:attrNameLst>
                                          <p:attrName>style.visibility</p:attrName>
                                        </p:attrNameLst>
                                      </p:cBhvr>
                                      <p:to>
                                        <p:strVal val="visible"/>
                                      </p:to>
                                    </p:set>
                                    <p:anim calcmode="lin" valueType="num">
                                      <p:cBhvr>
                                        <p:cTn id="66" dur="500" fill="hold"/>
                                        <p:tgtEl>
                                          <p:spTgt spid="13"/>
                                        </p:tgtEl>
                                        <p:attrNameLst>
                                          <p:attrName>ppt_w</p:attrName>
                                        </p:attrNameLst>
                                      </p:cBhvr>
                                      <p:tavLst>
                                        <p:tav tm="0">
                                          <p:val>
                                            <p:fltVal val="0"/>
                                          </p:val>
                                        </p:tav>
                                        <p:tav tm="100000">
                                          <p:val>
                                            <p:strVal val="#ppt_w"/>
                                          </p:val>
                                        </p:tav>
                                      </p:tavLst>
                                    </p:anim>
                                    <p:anim calcmode="lin" valueType="num">
                                      <p:cBhvr>
                                        <p:cTn id="67" dur="500" fill="hold"/>
                                        <p:tgtEl>
                                          <p:spTgt spid="13"/>
                                        </p:tgtEl>
                                        <p:attrNameLst>
                                          <p:attrName>ppt_h</p:attrName>
                                        </p:attrNameLst>
                                      </p:cBhvr>
                                      <p:tavLst>
                                        <p:tav tm="0">
                                          <p:val>
                                            <p:fltVal val="0"/>
                                          </p:val>
                                        </p:tav>
                                        <p:tav tm="100000">
                                          <p:val>
                                            <p:strVal val="#ppt_h"/>
                                          </p:val>
                                        </p:tav>
                                      </p:tavLst>
                                    </p:anim>
                                    <p:animEffect transition="in" filter="fade">
                                      <p:cBhvr>
                                        <p:cTn id="6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775390" y="1494972"/>
            <a:ext cx="4361815" cy="4355465"/>
            <a:chOff x="3497580" y="1681480"/>
            <a:chExt cx="4361815" cy="4355465"/>
          </a:xfrm>
          <a:solidFill>
            <a:schemeClr val="bg1">
              <a:lumMod val="50000"/>
            </a:schemeClr>
          </a:solidFill>
          <a:effectLst/>
          <a:scene3d>
            <a:camera prst="perspectiveAbove" fov="3000000">
              <a:rot lat="18600000" lon="0" rev="0"/>
            </a:camera>
            <a:lightRig rig="balanced" dir="t">
              <a:rot lat="0" lon="0" rev="0"/>
            </a:lightRig>
          </a:scene3d>
        </p:grpSpPr>
        <p:sp>
          <p:nvSpPr>
            <p:cNvPr id="3" name="Freeform 5"/>
            <p:cNvSpPr/>
            <p:nvPr/>
          </p:nvSpPr>
          <p:spPr bwMode="auto">
            <a:xfrm>
              <a:off x="3497580" y="1681480"/>
              <a:ext cx="2659063" cy="3194050"/>
            </a:xfrm>
            <a:custGeom>
              <a:avLst/>
              <a:gdLst>
                <a:gd name="T0" fmla="*/ 357 w 850"/>
                <a:gd name="T1" fmla="*/ 876 h 1021"/>
                <a:gd name="T2" fmla="*/ 300 w 850"/>
                <a:gd name="T3" fmla="*/ 676 h 1021"/>
                <a:gd name="T4" fmla="*/ 676 w 850"/>
                <a:gd name="T5" fmla="*/ 300 h 1021"/>
                <a:gd name="T6" fmla="*/ 692 w 850"/>
                <a:gd name="T7" fmla="*/ 300 h 1021"/>
                <a:gd name="T8" fmla="*/ 850 w 850"/>
                <a:gd name="T9" fmla="*/ 172 h 1021"/>
                <a:gd name="T10" fmla="*/ 700 w 850"/>
                <a:gd name="T11" fmla="*/ 1 h 1021"/>
                <a:gd name="T12" fmla="*/ 676 w 850"/>
                <a:gd name="T13" fmla="*/ 0 h 1021"/>
                <a:gd name="T14" fmla="*/ 0 w 850"/>
                <a:gd name="T15" fmla="*/ 676 h 1021"/>
                <a:gd name="T16" fmla="*/ 95 w 850"/>
                <a:gd name="T17" fmla="*/ 1021 h 1021"/>
                <a:gd name="T18" fmla="*/ 163 w 850"/>
                <a:gd name="T19" fmla="*/ 809 h 1021"/>
                <a:gd name="T20" fmla="*/ 357 w 850"/>
                <a:gd name="T21" fmla="*/ 876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0" h="1021">
                  <a:moveTo>
                    <a:pt x="357" y="876"/>
                  </a:moveTo>
                  <a:cubicBezTo>
                    <a:pt x="321" y="818"/>
                    <a:pt x="300" y="749"/>
                    <a:pt x="300" y="676"/>
                  </a:cubicBezTo>
                  <a:cubicBezTo>
                    <a:pt x="300" y="468"/>
                    <a:pt x="468" y="300"/>
                    <a:pt x="676" y="300"/>
                  </a:cubicBezTo>
                  <a:cubicBezTo>
                    <a:pt x="681" y="300"/>
                    <a:pt x="686" y="300"/>
                    <a:pt x="692" y="300"/>
                  </a:cubicBezTo>
                  <a:cubicBezTo>
                    <a:pt x="850" y="172"/>
                    <a:pt x="850" y="172"/>
                    <a:pt x="850" y="172"/>
                  </a:cubicBezTo>
                  <a:cubicBezTo>
                    <a:pt x="700" y="1"/>
                    <a:pt x="700" y="1"/>
                    <a:pt x="700" y="1"/>
                  </a:cubicBezTo>
                  <a:cubicBezTo>
                    <a:pt x="692" y="1"/>
                    <a:pt x="684" y="0"/>
                    <a:pt x="676" y="0"/>
                  </a:cubicBezTo>
                  <a:cubicBezTo>
                    <a:pt x="303" y="0"/>
                    <a:pt x="0" y="303"/>
                    <a:pt x="0" y="676"/>
                  </a:cubicBezTo>
                  <a:cubicBezTo>
                    <a:pt x="0" y="802"/>
                    <a:pt x="35" y="920"/>
                    <a:pt x="95" y="1021"/>
                  </a:cubicBezTo>
                  <a:cubicBezTo>
                    <a:pt x="163" y="809"/>
                    <a:pt x="163" y="809"/>
                    <a:pt x="163" y="809"/>
                  </a:cubicBezTo>
                  <a:lnTo>
                    <a:pt x="357" y="876"/>
                  </a:lnTo>
                  <a:close/>
                </a:path>
              </a:pathLst>
            </a:custGeom>
            <a:grpFill/>
            <a:ln>
              <a:noFill/>
            </a:ln>
            <a:sp3d prstMaterial="matte">
              <a:bevelT w="0" h="419100"/>
            </a:sp3d>
          </p:spPr>
          <p:txBody>
            <a:bodyPr vert="horz" wrap="square" lIns="91440" tIns="45720" rIns="91440" bIns="45720" numCol="1" anchor="t" anchorCtr="0" compatLnSpc="1"/>
            <a:lstStyle/>
            <a:p>
              <a:endParaRPr lang="en-IN" dirty="0">
                <a:solidFill>
                  <a:schemeClr val="bg1">
                    <a:lumMod val="50000"/>
                  </a:schemeClr>
                </a:solidFill>
              </a:endParaRPr>
            </a:p>
          </p:txBody>
        </p:sp>
        <p:sp>
          <p:nvSpPr>
            <p:cNvPr id="4" name="Freeform 6"/>
            <p:cNvSpPr/>
            <p:nvPr/>
          </p:nvSpPr>
          <p:spPr bwMode="auto">
            <a:xfrm>
              <a:off x="5798820" y="1699895"/>
              <a:ext cx="2060575" cy="3378200"/>
            </a:xfrm>
            <a:custGeom>
              <a:avLst/>
              <a:gdLst>
                <a:gd name="T0" fmla="*/ 8 w 659"/>
                <a:gd name="T1" fmla="*/ 0 h 1080"/>
                <a:gd name="T2" fmla="*/ 158 w 659"/>
                <a:gd name="T3" fmla="*/ 171 h 1080"/>
                <a:gd name="T4" fmla="*/ 0 w 659"/>
                <a:gd name="T5" fmla="*/ 299 h 1080"/>
                <a:gd name="T6" fmla="*/ 360 w 659"/>
                <a:gd name="T7" fmla="*/ 675 h 1080"/>
                <a:gd name="T8" fmla="*/ 301 w 659"/>
                <a:gd name="T9" fmla="*/ 877 h 1080"/>
                <a:gd name="T10" fmla="*/ 327 w 659"/>
                <a:gd name="T11" fmla="*/ 1080 h 1080"/>
                <a:gd name="T12" fmla="*/ 556 w 659"/>
                <a:gd name="T13" fmla="*/ 1035 h 1080"/>
                <a:gd name="T14" fmla="*/ 659 w 659"/>
                <a:gd name="T15" fmla="*/ 675 h 1080"/>
                <a:gd name="T16" fmla="*/ 8 w 659"/>
                <a:gd name="T17" fmla="*/ 0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9" h="1080">
                  <a:moveTo>
                    <a:pt x="8" y="0"/>
                  </a:moveTo>
                  <a:cubicBezTo>
                    <a:pt x="158" y="171"/>
                    <a:pt x="158" y="171"/>
                    <a:pt x="158" y="171"/>
                  </a:cubicBezTo>
                  <a:cubicBezTo>
                    <a:pt x="0" y="299"/>
                    <a:pt x="0" y="299"/>
                    <a:pt x="0" y="299"/>
                  </a:cubicBezTo>
                  <a:cubicBezTo>
                    <a:pt x="200" y="308"/>
                    <a:pt x="360" y="473"/>
                    <a:pt x="360" y="675"/>
                  </a:cubicBezTo>
                  <a:cubicBezTo>
                    <a:pt x="360" y="750"/>
                    <a:pt x="338" y="819"/>
                    <a:pt x="301" y="877"/>
                  </a:cubicBezTo>
                  <a:cubicBezTo>
                    <a:pt x="327" y="1080"/>
                    <a:pt x="327" y="1080"/>
                    <a:pt x="327" y="1080"/>
                  </a:cubicBezTo>
                  <a:cubicBezTo>
                    <a:pt x="556" y="1035"/>
                    <a:pt x="556" y="1035"/>
                    <a:pt x="556" y="1035"/>
                  </a:cubicBezTo>
                  <a:cubicBezTo>
                    <a:pt x="621" y="931"/>
                    <a:pt x="659" y="807"/>
                    <a:pt x="659" y="675"/>
                  </a:cubicBezTo>
                  <a:cubicBezTo>
                    <a:pt x="659" y="310"/>
                    <a:pt x="370" y="13"/>
                    <a:pt x="8" y="0"/>
                  </a:cubicBezTo>
                  <a:close/>
                </a:path>
              </a:pathLst>
            </a:custGeom>
            <a:grpFill/>
            <a:ln>
              <a:noFill/>
            </a:ln>
            <a:sp3d prstMaterial="matte">
              <a:bevelT w="0" h="419100"/>
            </a:sp3d>
          </p:spPr>
          <p:txBody>
            <a:bodyPr vert="horz" wrap="square" lIns="91440" tIns="45720" rIns="91440" bIns="45720" numCol="1" anchor="t" anchorCtr="0" compatLnSpc="1"/>
            <a:lstStyle/>
            <a:p>
              <a:endParaRPr lang="en-IN" dirty="0">
                <a:solidFill>
                  <a:schemeClr val="bg1">
                    <a:lumMod val="50000"/>
                  </a:schemeClr>
                </a:solidFill>
              </a:endParaRPr>
            </a:p>
          </p:txBody>
        </p:sp>
        <p:sp>
          <p:nvSpPr>
            <p:cNvPr id="5" name="Freeform 7"/>
            <p:cNvSpPr/>
            <p:nvPr/>
          </p:nvSpPr>
          <p:spPr bwMode="auto">
            <a:xfrm>
              <a:off x="3862388" y="4338320"/>
              <a:ext cx="3606800" cy="1698625"/>
            </a:xfrm>
            <a:custGeom>
              <a:avLst/>
              <a:gdLst>
                <a:gd name="T0" fmla="*/ 898 w 1153"/>
                <a:gd name="T1" fmla="*/ 69 h 543"/>
                <a:gd name="T2" fmla="*/ 581 w 1153"/>
                <a:gd name="T3" fmla="*/ 243 h 543"/>
                <a:gd name="T4" fmla="*/ 262 w 1153"/>
                <a:gd name="T5" fmla="*/ 67 h 543"/>
                <a:gd name="T6" fmla="*/ 68 w 1153"/>
                <a:gd name="T7" fmla="*/ 0 h 543"/>
                <a:gd name="T8" fmla="*/ 0 w 1153"/>
                <a:gd name="T9" fmla="*/ 212 h 543"/>
                <a:gd name="T10" fmla="*/ 581 w 1153"/>
                <a:gd name="T11" fmla="*/ 543 h 543"/>
                <a:gd name="T12" fmla="*/ 1153 w 1153"/>
                <a:gd name="T13" fmla="*/ 227 h 543"/>
                <a:gd name="T14" fmla="*/ 924 w 1153"/>
                <a:gd name="T15" fmla="*/ 272 h 543"/>
                <a:gd name="T16" fmla="*/ 898 w 1153"/>
                <a:gd name="T17" fmla="*/ 69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3" h="543">
                  <a:moveTo>
                    <a:pt x="898" y="69"/>
                  </a:moveTo>
                  <a:cubicBezTo>
                    <a:pt x="831" y="174"/>
                    <a:pt x="714" y="243"/>
                    <a:pt x="581" y="243"/>
                  </a:cubicBezTo>
                  <a:cubicBezTo>
                    <a:pt x="447" y="243"/>
                    <a:pt x="329" y="173"/>
                    <a:pt x="262" y="67"/>
                  </a:cubicBezTo>
                  <a:cubicBezTo>
                    <a:pt x="68" y="0"/>
                    <a:pt x="68" y="0"/>
                    <a:pt x="68" y="0"/>
                  </a:cubicBezTo>
                  <a:cubicBezTo>
                    <a:pt x="0" y="212"/>
                    <a:pt x="0" y="212"/>
                    <a:pt x="0" y="212"/>
                  </a:cubicBezTo>
                  <a:cubicBezTo>
                    <a:pt x="118" y="410"/>
                    <a:pt x="334" y="543"/>
                    <a:pt x="581" y="543"/>
                  </a:cubicBezTo>
                  <a:cubicBezTo>
                    <a:pt x="822" y="543"/>
                    <a:pt x="1033" y="416"/>
                    <a:pt x="1153" y="227"/>
                  </a:cubicBezTo>
                  <a:cubicBezTo>
                    <a:pt x="924" y="272"/>
                    <a:pt x="924" y="272"/>
                    <a:pt x="924" y="272"/>
                  </a:cubicBezTo>
                  <a:lnTo>
                    <a:pt x="898" y="69"/>
                  </a:lnTo>
                  <a:close/>
                </a:path>
              </a:pathLst>
            </a:custGeom>
            <a:grpFill/>
            <a:ln>
              <a:noFill/>
            </a:ln>
            <a:sp3d prstMaterial="matte">
              <a:bevelT w="0" h="419100"/>
            </a:sp3d>
          </p:spPr>
          <p:txBody>
            <a:bodyPr vert="horz" wrap="square" lIns="91440" tIns="45720" rIns="91440" bIns="45720" numCol="1" anchor="t" anchorCtr="0" compatLnSpc="1"/>
            <a:lstStyle/>
            <a:p>
              <a:endParaRPr lang="en-IN" dirty="0">
                <a:solidFill>
                  <a:schemeClr val="bg1">
                    <a:lumMod val="50000"/>
                  </a:schemeClr>
                </a:solidFill>
              </a:endParaRPr>
            </a:p>
          </p:txBody>
        </p:sp>
      </p:grpSp>
      <p:sp>
        <p:nvSpPr>
          <p:cNvPr id="6" name="Speech Bubble: Rectangle 7"/>
          <p:cNvSpPr/>
          <p:nvPr/>
        </p:nvSpPr>
        <p:spPr>
          <a:xfrm>
            <a:off x="7916536" y="1641250"/>
            <a:ext cx="3503053" cy="1182142"/>
          </a:xfrm>
          <a:prstGeom prst="wedgeRectCallout">
            <a:avLst>
              <a:gd name="adj1" fmla="val -39583"/>
              <a:gd name="adj2" fmla="val 80000"/>
            </a:avLst>
          </a:prstGeom>
          <a:solidFill>
            <a:srgbClr val="C2E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grpSp>
        <p:nvGrpSpPr>
          <p:cNvPr id="7" name="Group 77"/>
          <p:cNvGrpSpPr/>
          <p:nvPr/>
        </p:nvGrpSpPr>
        <p:grpSpPr>
          <a:xfrm>
            <a:off x="8209930" y="2031029"/>
            <a:ext cx="525763" cy="402584"/>
            <a:chOff x="5552261" y="1554043"/>
            <a:chExt cx="363359" cy="278229"/>
          </a:xfrm>
          <a:solidFill>
            <a:schemeClr val="bg1"/>
          </a:solidFill>
        </p:grpSpPr>
        <p:sp>
          <p:nvSpPr>
            <p:cNvPr id="8" name="Freeform 96"/>
            <p:cNvSpPr/>
            <p:nvPr/>
          </p:nvSpPr>
          <p:spPr bwMode="auto">
            <a:xfrm>
              <a:off x="5552261" y="1715997"/>
              <a:ext cx="363359" cy="116275"/>
            </a:xfrm>
            <a:custGeom>
              <a:avLst/>
              <a:gdLst/>
              <a:ahLst/>
              <a:cxnLst>
                <a:cxn ang="0">
                  <a:pos x="211" y="31"/>
                </a:cxn>
                <a:cxn ang="0">
                  <a:pos x="140" y="31"/>
                </a:cxn>
                <a:cxn ang="0">
                  <a:pos x="140" y="0"/>
                </a:cxn>
                <a:cxn ang="0">
                  <a:pos x="0" y="0"/>
                </a:cxn>
                <a:cxn ang="0">
                  <a:pos x="0" y="96"/>
                </a:cxn>
                <a:cxn ang="0">
                  <a:pos x="0" y="96"/>
                </a:cxn>
                <a:cxn ang="0">
                  <a:pos x="2" y="102"/>
                </a:cxn>
                <a:cxn ang="0">
                  <a:pos x="4" y="107"/>
                </a:cxn>
                <a:cxn ang="0">
                  <a:pos x="9" y="111"/>
                </a:cxn>
                <a:cxn ang="0">
                  <a:pos x="17" y="112"/>
                </a:cxn>
                <a:cxn ang="0">
                  <a:pos x="334" y="112"/>
                </a:cxn>
                <a:cxn ang="0">
                  <a:pos x="334" y="112"/>
                </a:cxn>
                <a:cxn ang="0">
                  <a:pos x="341" y="111"/>
                </a:cxn>
                <a:cxn ang="0">
                  <a:pos x="347" y="107"/>
                </a:cxn>
                <a:cxn ang="0">
                  <a:pos x="350" y="102"/>
                </a:cxn>
                <a:cxn ang="0">
                  <a:pos x="350" y="96"/>
                </a:cxn>
                <a:cxn ang="0">
                  <a:pos x="350" y="0"/>
                </a:cxn>
                <a:cxn ang="0">
                  <a:pos x="211" y="0"/>
                </a:cxn>
                <a:cxn ang="0">
                  <a:pos x="211" y="31"/>
                </a:cxn>
              </a:cxnLst>
              <a:rect l="0" t="0" r="r" b="b"/>
              <a:pathLst>
                <a:path w="350" h="112">
                  <a:moveTo>
                    <a:pt x="211" y="31"/>
                  </a:moveTo>
                  <a:lnTo>
                    <a:pt x="140" y="31"/>
                  </a:lnTo>
                  <a:lnTo>
                    <a:pt x="140" y="0"/>
                  </a:lnTo>
                  <a:lnTo>
                    <a:pt x="0" y="0"/>
                  </a:lnTo>
                  <a:lnTo>
                    <a:pt x="0" y="96"/>
                  </a:lnTo>
                  <a:lnTo>
                    <a:pt x="0" y="96"/>
                  </a:lnTo>
                  <a:lnTo>
                    <a:pt x="2" y="102"/>
                  </a:lnTo>
                  <a:lnTo>
                    <a:pt x="4" y="107"/>
                  </a:lnTo>
                  <a:lnTo>
                    <a:pt x="9" y="111"/>
                  </a:lnTo>
                  <a:lnTo>
                    <a:pt x="17" y="112"/>
                  </a:lnTo>
                  <a:lnTo>
                    <a:pt x="334" y="112"/>
                  </a:lnTo>
                  <a:lnTo>
                    <a:pt x="334" y="112"/>
                  </a:lnTo>
                  <a:lnTo>
                    <a:pt x="341" y="111"/>
                  </a:lnTo>
                  <a:lnTo>
                    <a:pt x="347" y="107"/>
                  </a:lnTo>
                  <a:lnTo>
                    <a:pt x="350" y="102"/>
                  </a:lnTo>
                  <a:lnTo>
                    <a:pt x="350" y="96"/>
                  </a:lnTo>
                  <a:lnTo>
                    <a:pt x="350" y="0"/>
                  </a:lnTo>
                  <a:lnTo>
                    <a:pt x="211" y="0"/>
                  </a:lnTo>
                  <a:lnTo>
                    <a:pt x="211" y="31"/>
                  </a:lnTo>
                  <a:close/>
                </a:path>
              </a:pathLst>
            </a:custGeom>
            <a:grpFill/>
            <a:ln w="9525">
              <a:noFill/>
              <a:round/>
            </a:ln>
          </p:spPr>
          <p:txBody>
            <a:bodyPr vert="horz" wrap="square" lIns="121920" tIns="60960" rIns="121920" bIns="60960" numCol="1" anchor="t" anchorCtr="0" compatLnSpc="1"/>
            <a:lstStyle/>
            <a:p>
              <a:endParaRPr lang="en-US" sz="2400" dirty="0">
                <a:solidFill>
                  <a:schemeClr val="bg1">
                    <a:lumMod val="50000"/>
                  </a:schemeClr>
                </a:solidFill>
              </a:endParaRPr>
            </a:p>
          </p:txBody>
        </p:sp>
        <p:sp>
          <p:nvSpPr>
            <p:cNvPr id="9" name="Freeform 97"/>
            <p:cNvSpPr>
              <a:spLocks noEditPoints="1"/>
            </p:cNvSpPr>
            <p:nvPr/>
          </p:nvSpPr>
          <p:spPr bwMode="auto">
            <a:xfrm>
              <a:off x="5552261" y="1554043"/>
              <a:ext cx="363359" cy="137038"/>
            </a:xfrm>
            <a:custGeom>
              <a:avLst/>
              <a:gdLst/>
              <a:ahLst/>
              <a:cxnLst>
                <a:cxn ang="0">
                  <a:pos x="334" y="42"/>
                </a:cxn>
                <a:cxn ang="0">
                  <a:pos x="225" y="42"/>
                </a:cxn>
                <a:cxn ang="0">
                  <a:pos x="225" y="42"/>
                </a:cxn>
                <a:cxn ang="0">
                  <a:pos x="225" y="5"/>
                </a:cxn>
                <a:cxn ang="0">
                  <a:pos x="225" y="5"/>
                </a:cxn>
                <a:cxn ang="0">
                  <a:pos x="225" y="2"/>
                </a:cxn>
                <a:cxn ang="0">
                  <a:pos x="223" y="0"/>
                </a:cxn>
                <a:cxn ang="0">
                  <a:pos x="222" y="0"/>
                </a:cxn>
                <a:cxn ang="0">
                  <a:pos x="120" y="0"/>
                </a:cxn>
                <a:cxn ang="0">
                  <a:pos x="120" y="0"/>
                </a:cxn>
                <a:cxn ang="0">
                  <a:pos x="118" y="2"/>
                </a:cxn>
                <a:cxn ang="0">
                  <a:pos x="116" y="4"/>
                </a:cxn>
                <a:cxn ang="0">
                  <a:pos x="115" y="5"/>
                </a:cxn>
                <a:cxn ang="0">
                  <a:pos x="115" y="5"/>
                </a:cxn>
                <a:cxn ang="0">
                  <a:pos x="115" y="42"/>
                </a:cxn>
                <a:cxn ang="0">
                  <a:pos x="17" y="42"/>
                </a:cxn>
                <a:cxn ang="0">
                  <a:pos x="17" y="42"/>
                </a:cxn>
                <a:cxn ang="0">
                  <a:pos x="9" y="42"/>
                </a:cxn>
                <a:cxn ang="0">
                  <a:pos x="4" y="45"/>
                </a:cxn>
                <a:cxn ang="0">
                  <a:pos x="2" y="51"/>
                </a:cxn>
                <a:cxn ang="0">
                  <a:pos x="0" y="58"/>
                </a:cxn>
                <a:cxn ang="0">
                  <a:pos x="0" y="130"/>
                </a:cxn>
                <a:cxn ang="0">
                  <a:pos x="350" y="130"/>
                </a:cxn>
                <a:cxn ang="0">
                  <a:pos x="350" y="58"/>
                </a:cxn>
                <a:cxn ang="0">
                  <a:pos x="350" y="58"/>
                </a:cxn>
                <a:cxn ang="0">
                  <a:pos x="350" y="51"/>
                </a:cxn>
                <a:cxn ang="0">
                  <a:pos x="347" y="45"/>
                </a:cxn>
                <a:cxn ang="0">
                  <a:pos x="341" y="42"/>
                </a:cxn>
                <a:cxn ang="0">
                  <a:pos x="334" y="42"/>
                </a:cxn>
                <a:cxn ang="0">
                  <a:pos x="334" y="42"/>
                </a:cxn>
                <a:cxn ang="0">
                  <a:pos x="133" y="42"/>
                </a:cxn>
                <a:cxn ang="0">
                  <a:pos x="133" y="13"/>
                </a:cxn>
                <a:cxn ang="0">
                  <a:pos x="209" y="13"/>
                </a:cxn>
                <a:cxn ang="0">
                  <a:pos x="209" y="42"/>
                </a:cxn>
                <a:cxn ang="0">
                  <a:pos x="133" y="42"/>
                </a:cxn>
              </a:cxnLst>
              <a:rect l="0" t="0" r="r" b="b"/>
              <a:pathLst>
                <a:path w="350" h="130">
                  <a:moveTo>
                    <a:pt x="334" y="42"/>
                  </a:moveTo>
                  <a:lnTo>
                    <a:pt x="225" y="42"/>
                  </a:lnTo>
                  <a:lnTo>
                    <a:pt x="225" y="42"/>
                  </a:lnTo>
                  <a:lnTo>
                    <a:pt x="225" y="5"/>
                  </a:lnTo>
                  <a:lnTo>
                    <a:pt x="225" y="5"/>
                  </a:lnTo>
                  <a:lnTo>
                    <a:pt x="225" y="2"/>
                  </a:lnTo>
                  <a:lnTo>
                    <a:pt x="223" y="0"/>
                  </a:lnTo>
                  <a:lnTo>
                    <a:pt x="222" y="0"/>
                  </a:lnTo>
                  <a:lnTo>
                    <a:pt x="120" y="0"/>
                  </a:lnTo>
                  <a:lnTo>
                    <a:pt x="120" y="0"/>
                  </a:lnTo>
                  <a:lnTo>
                    <a:pt x="118" y="2"/>
                  </a:lnTo>
                  <a:lnTo>
                    <a:pt x="116" y="4"/>
                  </a:lnTo>
                  <a:lnTo>
                    <a:pt x="115" y="5"/>
                  </a:lnTo>
                  <a:lnTo>
                    <a:pt x="115" y="5"/>
                  </a:lnTo>
                  <a:lnTo>
                    <a:pt x="115" y="42"/>
                  </a:lnTo>
                  <a:lnTo>
                    <a:pt x="17" y="42"/>
                  </a:lnTo>
                  <a:lnTo>
                    <a:pt x="17" y="42"/>
                  </a:lnTo>
                  <a:lnTo>
                    <a:pt x="9" y="42"/>
                  </a:lnTo>
                  <a:lnTo>
                    <a:pt x="4" y="45"/>
                  </a:lnTo>
                  <a:lnTo>
                    <a:pt x="2" y="51"/>
                  </a:lnTo>
                  <a:lnTo>
                    <a:pt x="0" y="58"/>
                  </a:lnTo>
                  <a:lnTo>
                    <a:pt x="0" y="130"/>
                  </a:lnTo>
                  <a:lnTo>
                    <a:pt x="350" y="130"/>
                  </a:lnTo>
                  <a:lnTo>
                    <a:pt x="350" y="58"/>
                  </a:lnTo>
                  <a:lnTo>
                    <a:pt x="350" y="58"/>
                  </a:lnTo>
                  <a:lnTo>
                    <a:pt x="350" y="51"/>
                  </a:lnTo>
                  <a:lnTo>
                    <a:pt x="347" y="45"/>
                  </a:lnTo>
                  <a:lnTo>
                    <a:pt x="341" y="42"/>
                  </a:lnTo>
                  <a:lnTo>
                    <a:pt x="334" y="42"/>
                  </a:lnTo>
                  <a:lnTo>
                    <a:pt x="334" y="42"/>
                  </a:lnTo>
                  <a:close/>
                  <a:moveTo>
                    <a:pt x="133" y="42"/>
                  </a:moveTo>
                  <a:lnTo>
                    <a:pt x="133" y="13"/>
                  </a:lnTo>
                  <a:lnTo>
                    <a:pt x="209" y="13"/>
                  </a:lnTo>
                  <a:lnTo>
                    <a:pt x="209" y="42"/>
                  </a:lnTo>
                  <a:lnTo>
                    <a:pt x="133" y="42"/>
                  </a:lnTo>
                  <a:close/>
                </a:path>
              </a:pathLst>
            </a:custGeom>
            <a:grpFill/>
            <a:ln w="9525">
              <a:noFill/>
              <a:round/>
            </a:ln>
          </p:spPr>
          <p:txBody>
            <a:bodyPr vert="horz" wrap="square" lIns="121920" tIns="60960" rIns="121920" bIns="60960" numCol="1" anchor="t" anchorCtr="0" compatLnSpc="1"/>
            <a:lstStyle/>
            <a:p>
              <a:endParaRPr lang="en-US" sz="2400" dirty="0">
                <a:solidFill>
                  <a:schemeClr val="bg1">
                    <a:lumMod val="50000"/>
                  </a:schemeClr>
                </a:solidFill>
              </a:endParaRPr>
            </a:p>
          </p:txBody>
        </p:sp>
        <p:sp>
          <p:nvSpPr>
            <p:cNvPr id="10" name="Rectangle 98"/>
            <p:cNvSpPr>
              <a:spLocks noChangeArrowheads="1"/>
            </p:cNvSpPr>
            <p:nvPr/>
          </p:nvSpPr>
          <p:spPr bwMode="auto">
            <a:xfrm>
              <a:off x="5710062" y="1715997"/>
              <a:ext cx="45679" cy="18688"/>
            </a:xfrm>
            <a:prstGeom prst="rect">
              <a:avLst/>
            </a:prstGeom>
            <a:grpFill/>
            <a:ln w="9525">
              <a:noFill/>
              <a:miter lim="800000"/>
            </a:ln>
          </p:spPr>
          <p:txBody>
            <a:bodyPr vert="horz" wrap="square" lIns="121920" tIns="60960" rIns="121920" bIns="60960" numCol="1" anchor="t" anchorCtr="0" compatLnSpc="1"/>
            <a:lstStyle/>
            <a:p>
              <a:endParaRPr lang="en-US" sz="2400" dirty="0">
                <a:solidFill>
                  <a:schemeClr val="bg1">
                    <a:lumMod val="50000"/>
                  </a:schemeClr>
                </a:solidFill>
              </a:endParaRPr>
            </a:p>
          </p:txBody>
        </p:sp>
      </p:grpSp>
      <p:sp>
        <p:nvSpPr>
          <p:cNvPr id="11" name="TextBox 16"/>
          <p:cNvSpPr txBox="1"/>
          <p:nvPr/>
        </p:nvSpPr>
        <p:spPr>
          <a:xfrm>
            <a:off x="6800074" y="5284204"/>
            <a:ext cx="1341178" cy="830997"/>
          </a:xfrm>
          <a:prstGeom prst="rect">
            <a:avLst/>
          </a:prstGeom>
          <a:noFill/>
        </p:spPr>
        <p:txBody>
          <a:bodyPr wrap="square" rtlCol="0">
            <a:spAutoFit/>
          </a:bodyPr>
          <a:lstStyle/>
          <a:p>
            <a:pPr algn="ctr"/>
            <a:r>
              <a:rPr lang="id-ID" sz="4800" spc="-300" dirty="0">
                <a:solidFill>
                  <a:schemeClr val="bg1">
                    <a:lumMod val="50000"/>
                  </a:schemeClr>
                </a:solidFill>
                <a:latin typeface="Montserrat Light" panose="00000400000000000000" pitchFamily="50" charset="0"/>
              </a:rPr>
              <a:t>489</a:t>
            </a:r>
            <a:endParaRPr lang="en-US" sz="4800" spc="-300" dirty="0">
              <a:solidFill>
                <a:schemeClr val="bg1">
                  <a:lumMod val="50000"/>
                </a:schemeClr>
              </a:solidFill>
              <a:latin typeface="Montserrat Light" panose="00000400000000000000" pitchFamily="50" charset="0"/>
            </a:endParaRPr>
          </a:p>
        </p:txBody>
      </p:sp>
      <p:sp>
        <p:nvSpPr>
          <p:cNvPr id="12" name="TextBox 21"/>
          <p:cNvSpPr txBox="1"/>
          <p:nvPr/>
        </p:nvSpPr>
        <p:spPr>
          <a:xfrm>
            <a:off x="2136585" y="2382727"/>
            <a:ext cx="1341178" cy="830997"/>
          </a:xfrm>
          <a:prstGeom prst="rect">
            <a:avLst/>
          </a:prstGeom>
          <a:noFill/>
        </p:spPr>
        <p:txBody>
          <a:bodyPr wrap="square" rtlCol="0">
            <a:spAutoFit/>
          </a:bodyPr>
          <a:lstStyle/>
          <a:p>
            <a:pPr algn="r"/>
            <a:r>
              <a:rPr lang="id-ID" sz="4800" spc="-300" dirty="0">
                <a:solidFill>
                  <a:schemeClr val="bg1">
                    <a:lumMod val="50000"/>
                  </a:schemeClr>
                </a:solidFill>
                <a:latin typeface="Montserrat Light" panose="00000400000000000000" pitchFamily="50" charset="0"/>
              </a:rPr>
              <a:t>489</a:t>
            </a:r>
            <a:endParaRPr lang="en-US" sz="4800" spc="-300" dirty="0">
              <a:solidFill>
                <a:schemeClr val="bg1">
                  <a:lumMod val="50000"/>
                </a:schemeClr>
              </a:solidFill>
              <a:latin typeface="Montserrat Light" panose="00000400000000000000" pitchFamily="50" charset="0"/>
            </a:endParaRPr>
          </a:p>
        </p:txBody>
      </p:sp>
      <p:sp>
        <p:nvSpPr>
          <p:cNvPr id="13" name="矩形 12"/>
          <p:cNvSpPr/>
          <p:nvPr/>
        </p:nvSpPr>
        <p:spPr>
          <a:xfrm>
            <a:off x="4599302" y="1030315"/>
            <a:ext cx="2954655" cy="470257"/>
          </a:xfrm>
          <a:prstGeom prst="rect">
            <a:avLst/>
          </a:prstGeom>
        </p:spPr>
        <p:txBody>
          <a:bodyPr wrap="none">
            <a:spAutoFit/>
          </a:bodyPr>
          <a:lstStyle/>
          <a:p>
            <a:pPr>
              <a:lnSpc>
                <a:spcPct val="110000"/>
              </a:lnSpc>
            </a:pPr>
            <a:r>
              <a:rPr kumimoji="1" lang="zh-CN" altLang="en-US" sz="2400" b="1">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点击此处添加副标题</a:t>
            </a:r>
            <a:endParaRPr kumimoji="1" lang="zh-CN" altLang="en-US" sz="24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Subtitle 2"/>
          <p:cNvSpPr txBox="1"/>
          <p:nvPr/>
        </p:nvSpPr>
        <p:spPr>
          <a:xfrm>
            <a:off x="185375" y="3769762"/>
            <a:ext cx="3407611" cy="919260"/>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r"/>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pPr algn="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pPr algn="r"/>
            <a:r>
              <a:rPr lang="zh-CN" altLang="en-US" sz="100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Subtitle 2"/>
          <p:cNvSpPr txBox="1"/>
          <p:nvPr/>
        </p:nvSpPr>
        <p:spPr>
          <a:xfrm>
            <a:off x="8024580" y="5281366"/>
            <a:ext cx="4260281" cy="919260"/>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pPr algn="l"/>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pPr algn="l"/>
            <a:r>
              <a:rPr lang="zh-CN" altLang="en-US" sz="100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Subtitle 2"/>
          <p:cNvSpPr txBox="1"/>
          <p:nvPr/>
        </p:nvSpPr>
        <p:spPr>
          <a:xfrm>
            <a:off x="8891388" y="1726926"/>
            <a:ext cx="2526664" cy="1103926"/>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pPr algn="l"/>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pPr algn="l"/>
            <a:r>
              <a:rPr lang="zh-CN" altLang="en-US" sz="100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42"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p:nvPr/>
        </p:nvSpPr>
        <p:spPr>
          <a:xfrm>
            <a:off x="9502626" y="1669143"/>
            <a:ext cx="1830986" cy="1590067"/>
          </a:xfrm>
          <a:prstGeom prst="rect">
            <a:avLst/>
          </a:prstGeom>
          <a:solidFill>
            <a:srgbClr val="C2E1B8"/>
          </a:solidFill>
          <a:ln>
            <a:noFill/>
          </a:ln>
          <a:effectLst>
            <a:reflection blurRad="114300" stA="22000" endPos="65000" dir="5400000" sy="-100000" algn="bl" rotWithShape="0"/>
          </a:effectLst>
          <a:scene3d>
            <a:camera prst="isometricTopUp"/>
            <a:lightRig rig="threePt" dir="t">
              <a:rot lat="0" lon="0" rev="0"/>
            </a:lightRig>
          </a:scene3d>
          <a:sp3d extrusionH="381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6600" b="1" dirty="0">
                <a:solidFill>
                  <a:schemeClr val="bg1">
                    <a:lumMod val="50000"/>
                  </a:schemeClr>
                </a:solidFill>
                <a:latin typeface="Montserrat" panose="00000500000000000000" pitchFamily="50" charset="0"/>
              </a:rPr>
              <a:t>T</a:t>
            </a:r>
            <a:endParaRPr lang="en-IN" sz="6600" b="1" dirty="0">
              <a:solidFill>
                <a:schemeClr val="bg1">
                  <a:lumMod val="50000"/>
                </a:schemeClr>
              </a:solidFill>
              <a:latin typeface="Montserrat" panose="00000500000000000000" pitchFamily="50" charset="0"/>
            </a:endParaRPr>
          </a:p>
        </p:txBody>
      </p:sp>
      <p:sp>
        <p:nvSpPr>
          <p:cNvPr id="3" name="Rectangle 4"/>
          <p:cNvSpPr/>
          <p:nvPr/>
        </p:nvSpPr>
        <p:spPr>
          <a:xfrm>
            <a:off x="8203018" y="2725884"/>
            <a:ext cx="1830986" cy="1590067"/>
          </a:xfrm>
          <a:prstGeom prst="rect">
            <a:avLst/>
          </a:prstGeom>
          <a:solidFill>
            <a:schemeClr val="bg1">
              <a:lumMod val="50000"/>
            </a:schemeClr>
          </a:solidFill>
          <a:ln>
            <a:noFill/>
          </a:ln>
          <a:effectLst>
            <a:reflection blurRad="114300" stA="22000" endPos="65000" dir="5400000" sy="-100000" algn="bl" rotWithShape="0"/>
          </a:effectLst>
          <a:scene3d>
            <a:camera prst="isometricTopUp"/>
            <a:lightRig rig="threePt" dir="t">
              <a:rot lat="0" lon="0" rev="0"/>
            </a:lightRig>
          </a:scene3d>
          <a:sp3d extrusionH="381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6600" b="1" dirty="0">
                <a:solidFill>
                  <a:schemeClr val="bg1"/>
                </a:solidFill>
                <a:latin typeface="Montserrat" panose="00000500000000000000" pitchFamily="50" charset="0"/>
              </a:rPr>
              <a:t>O</a:t>
            </a:r>
            <a:endParaRPr lang="en-IN" sz="6600" b="1" dirty="0">
              <a:solidFill>
                <a:schemeClr val="bg1"/>
              </a:solidFill>
              <a:latin typeface="Montserrat" panose="00000500000000000000" pitchFamily="50" charset="0"/>
            </a:endParaRPr>
          </a:p>
        </p:txBody>
      </p:sp>
      <p:sp>
        <p:nvSpPr>
          <p:cNvPr id="4" name="Rectangle 5"/>
          <p:cNvSpPr/>
          <p:nvPr/>
        </p:nvSpPr>
        <p:spPr>
          <a:xfrm>
            <a:off x="6892600" y="3767384"/>
            <a:ext cx="1830986" cy="1590067"/>
          </a:xfrm>
          <a:prstGeom prst="rect">
            <a:avLst/>
          </a:prstGeom>
          <a:solidFill>
            <a:srgbClr val="C2E1B8"/>
          </a:solidFill>
          <a:ln>
            <a:noFill/>
          </a:ln>
          <a:effectLst>
            <a:reflection blurRad="114300" stA="22000" endPos="65000" dir="5400000" sy="-100000" algn="bl" rotWithShape="0"/>
          </a:effectLst>
          <a:scene3d>
            <a:camera prst="isometricTopUp"/>
            <a:lightRig rig="threePt" dir="t">
              <a:rot lat="0" lon="0" rev="0"/>
            </a:lightRig>
          </a:scene3d>
          <a:sp3d extrusionH="387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6600" b="1" dirty="0">
                <a:solidFill>
                  <a:schemeClr val="bg1">
                    <a:lumMod val="50000"/>
                  </a:schemeClr>
                </a:solidFill>
                <a:latin typeface="Montserrat" panose="00000500000000000000" pitchFamily="50" charset="0"/>
              </a:rPr>
              <a:t>W</a:t>
            </a:r>
            <a:endParaRPr lang="en-IN" sz="6600" b="1" dirty="0">
              <a:solidFill>
                <a:schemeClr val="bg1">
                  <a:lumMod val="50000"/>
                </a:schemeClr>
              </a:solidFill>
              <a:latin typeface="Montserrat" panose="00000500000000000000" pitchFamily="50" charset="0"/>
            </a:endParaRPr>
          </a:p>
        </p:txBody>
      </p:sp>
      <p:sp>
        <p:nvSpPr>
          <p:cNvPr id="5" name="Rectangle 6"/>
          <p:cNvSpPr/>
          <p:nvPr/>
        </p:nvSpPr>
        <p:spPr>
          <a:xfrm>
            <a:off x="5599477" y="4828857"/>
            <a:ext cx="1830986" cy="1590067"/>
          </a:xfrm>
          <a:prstGeom prst="rect">
            <a:avLst/>
          </a:prstGeom>
          <a:solidFill>
            <a:schemeClr val="bg1">
              <a:lumMod val="50000"/>
            </a:schemeClr>
          </a:solidFill>
          <a:ln>
            <a:noFill/>
          </a:ln>
          <a:effectLst>
            <a:reflection blurRad="114300" stA="22000" endPos="65000" dir="5400000" sy="-100000" algn="bl" rotWithShape="0"/>
          </a:effectLst>
          <a:scene3d>
            <a:camera prst="isometricTopUp"/>
            <a:lightRig rig="threePt" dir="t">
              <a:rot lat="0" lon="0" rev="0"/>
            </a:lightRig>
          </a:scene3d>
          <a:sp3d extrusionH="381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6600" b="1" dirty="0">
                <a:solidFill>
                  <a:schemeClr val="bg1"/>
                </a:solidFill>
                <a:latin typeface="Montserrat" panose="00000500000000000000" pitchFamily="50" charset="0"/>
              </a:rPr>
              <a:t>S</a:t>
            </a:r>
            <a:endParaRPr lang="en-IN" sz="6600" b="1" dirty="0">
              <a:solidFill>
                <a:schemeClr val="bg1"/>
              </a:solidFill>
              <a:latin typeface="Montserrat" panose="00000500000000000000" pitchFamily="50" charset="0"/>
            </a:endParaRPr>
          </a:p>
        </p:txBody>
      </p:sp>
      <p:sp>
        <p:nvSpPr>
          <p:cNvPr id="6" name="矩形 5"/>
          <p:cNvSpPr/>
          <p:nvPr/>
        </p:nvSpPr>
        <p:spPr>
          <a:xfrm>
            <a:off x="1012537" y="1318774"/>
            <a:ext cx="2954655" cy="470257"/>
          </a:xfrm>
          <a:prstGeom prst="rect">
            <a:avLst/>
          </a:prstGeom>
        </p:spPr>
        <p:txBody>
          <a:bodyPr wrap="none">
            <a:spAutoFit/>
          </a:bodyPr>
          <a:lstStyle/>
          <a:p>
            <a:pPr>
              <a:lnSpc>
                <a:spcPct val="110000"/>
              </a:lnSpc>
            </a:pPr>
            <a:r>
              <a:rPr kumimoji="1" lang="zh-CN" altLang="en-US" sz="2400" b="1">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点击此处添加副标题</a:t>
            </a:r>
            <a:endParaRPr kumimoji="1" lang="zh-CN" altLang="en-US" sz="24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Subtitle 2"/>
          <p:cNvSpPr txBox="1"/>
          <p:nvPr/>
        </p:nvSpPr>
        <p:spPr>
          <a:xfrm>
            <a:off x="4858230" y="1735518"/>
            <a:ext cx="4260281" cy="919260"/>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r"/>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pPr algn="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pPr algn="r"/>
            <a:r>
              <a:rPr lang="zh-CN" altLang="en-US" sz="100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Subtitle 2"/>
          <p:cNvSpPr txBox="1"/>
          <p:nvPr/>
        </p:nvSpPr>
        <p:spPr>
          <a:xfrm>
            <a:off x="3287528" y="2848124"/>
            <a:ext cx="4260281" cy="919260"/>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r"/>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pPr algn="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pPr algn="r"/>
            <a:r>
              <a:rPr lang="zh-CN" altLang="en-US" sz="100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Subtitle 2"/>
          <p:cNvSpPr txBox="1"/>
          <p:nvPr/>
        </p:nvSpPr>
        <p:spPr>
          <a:xfrm>
            <a:off x="1977110" y="4224467"/>
            <a:ext cx="4260281" cy="919260"/>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r"/>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pPr algn="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pPr algn="r"/>
            <a:r>
              <a:rPr lang="zh-CN" altLang="en-US" sz="100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Subtitle 2"/>
          <p:cNvSpPr txBox="1"/>
          <p:nvPr/>
        </p:nvSpPr>
        <p:spPr>
          <a:xfrm>
            <a:off x="755094" y="5607226"/>
            <a:ext cx="4260281" cy="919260"/>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r"/>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pPr algn="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pPr algn="r"/>
            <a:r>
              <a:rPr lang="zh-CN" altLang="en-US" sz="100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5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14:presetBounceEnd="50000">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14:bounceEnd="50000">
                                          <p:cBhvr additive="base">
                                            <p:cTn id="12" dur="5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13" dur="500" fill="hold"/>
                                            <p:tgtEl>
                                              <p:spTgt spid="4"/>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14:presetBounceEnd="50000">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14:bounceEnd="50000">
                                          <p:cBhvr additive="base">
                                            <p:cTn id="1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18" dur="500" fill="hold"/>
                                            <p:tgtEl>
                                              <p:spTgt spid="3"/>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14:presetBounceEnd="50000">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14:bounceEnd="50000">
                                          <p:cBhvr additive="base">
                                            <p:cTn id="22" dur="500" fill="hold"/>
                                            <p:tgtEl>
                                              <p:spTgt spid="2"/>
                                            </p:tgtEl>
                                            <p:attrNameLst>
                                              <p:attrName>ppt_x</p:attrName>
                                            </p:attrNameLst>
                                          </p:cBhvr>
                                          <p:tavLst>
                                            <p:tav tm="0">
                                              <p:val>
                                                <p:strVal val="#ppt_x"/>
                                              </p:val>
                                            </p:tav>
                                            <p:tav tm="100000">
                                              <p:val>
                                                <p:strVal val="#ppt_x"/>
                                              </p:val>
                                            </p:tav>
                                          </p:tavLst>
                                        </p:anim>
                                        <p:anim calcmode="lin" valueType="num" p14:bounceEnd="50000">
                                          <p:cBhvr additive="base">
                                            <p:cTn id="2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3"/>
          <p:cNvSpPr txBox="1">
            <a:spLocks noChangeArrowheads="1"/>
          </p:cNvSpPr>
          <p:nvPr/>
        </p:nvSpPr>
        <p:spPr bwMode="auto">
          <a:xfrm>
            <a:off x="5820342" y="3867318"/>
            <a:ext cx="1563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600" b="1">
                <a:solidFill>
                  <a:schemeClr val="bg1">
                    <a:lumMod val="50000"/>
                  </a:schemeClr>
                </a:solidFill>
                <a:latin typeface="微软雅黑" panose="020B0503020204020204" pitchFamily="34" charset="-122"/>
                <a:ea typeface="微软雅黑" panose="020B0503020204020204" pitchFamily="34" charset="-122"/>
              </a:rPr>
              <a:t>研究成果</a:t>
            </a:r>
            <a:endParaRPr lang="zh-CN" altLang="en-US" sz="1600" b="1">
              <a:solidFill>
                <a:schemeClr val="bg1">
                  <a:lumMod val="50000"/>
                </a:schemeClr>
              </a:solidFill>
              <a:latin typeface="微软雅黑" panose="020B0503020204020204" pitchFamily="34" charset="-122"/>
              <a:ea typeface="微软雅黑" panose="020B0503020204020204" pitchFamily="34" charset="-122"/>
            </a:endParaRPr>
          </a:p>
        </p:txBody>
      </p:sp>
      <p:sp>
        <p:nvSpPr>
          <p:cNvPr id="3" name="文本框 2"/>
          <p:cNvSpPr txBox="1">
            <a:spLocks noChangeArrowheads="1"/>
          </p:cNvSpPr>
          <p:nvPr/>
        </p:nvSpPr>
        <p:spPr bwMode="auto">
          <a:xfrm>
            <a:off x="5820342" y="4257843"/>
            <a:ext cx="17145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600" b="1">
                <a:solidFill>
                  <a:schemeClr val="bg1">
                    <a:lumMod val="50000"/>
                  </a:schemeClr>
                </a:solidFill>
                <a:latin typeface="微软雅黑" panose="020B0503020204020204" pitchFamily="34" charset="-122"/>
                <a:ea typeface="微软雅黑" panose="020B0503020204020204" pitchFamily="34" charset="-122"/>
              </a:rPr>
              <a:t>成果应用</a:t>
            </a:r>
            <a:endParaRPr lang="zh-CN" altLang="en-US" sz="1600" b="1">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文本框 13"/>
          <p:cNvSpPr txBox="1">
            <a:spLocks noChangeArrowheads="1"/>
          </p:cNvSpPr>
          <p:nvPr/>
        </p:nvSpPr>
        <p:spPr bwMode="auto">
          <a:xfrm>
            <a:off x="5820342" y="4597568"/>
            <a:ext cx="1563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600" b="1">
                <a:solidFill>
                  <a:schemeClr val="bg1">
                    <a:lumMod val="50000"/>
                  </a:schemeClr>
                </a:solidFill>
                <a:latin typeface="微软雅黑" panose="020B0503020204020204" pitchFamily="34" charset="-122"/>
                <a:ea typeface="微软雅黑" panose="020B0503020204020204" pitchFamily="34" charset="-122"/>
              </a:rPr>
              <a:t>项目汇报</a:t>
            </a:r>
            <a:endParaRPr lang="zh-CN" altLang="en-US" sz="1600" b="1">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文本框 23"/>
          <p:cNvSpPr txBox="1">
            <a:spLocks noChangeArrowheads="1"/>
          </p:cNvSpPr>
          <p:nvPr/>
        </p:nvSpPr>
        <p:spPr bwMode="auto">
          <a:xfrm>
            <a:off x="5326177" y="3239462"/>
            <a:ext cx="1825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zh-CN" altLang="en-US" sz="3200" b="1" dirty="0">
                <a:solidFill>
                  <a:schemeClr val="bg1">
                    <a:lumMod val="50000"/>
                  </a:schemeClr>
                </a:solidFill>
                <a:latin typeface="微软雅黑" panose="020B0503020204020204" pitchFamily="34" charset="-122"/>
                <a:ea typeface="微软雅黑" panose="020B0503020204020204" pitchFamily="34" charset="-122"/>
              </a:rPr>
              <a:t>研究结论</a:t>
            </a:r>
            <a:endParaRPr lang="zh-CN" altLang="en-US" sz="3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299347" y="1982450"/>
            <a:ext cx="4988720" cy="1446550"/>
          </a:xfrm>
          <a:prstGeom prst="rect">
            <a:avLst/>
          </a:prstGeom>
          <a:noFill/>
        </p:spPr>
        <p:txBody>
          <a:bodyPr wrap="square" rtlCol="0">
            <a:spAutoFit/>
          </a:bodyPr>
          <a:lstStyle/>
          <a:p>
            <a:r>
              <a:rPr kumimoji="1" lang="en-US" altLang="zh-CN" sz="88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PART</a:t>
            </a:r>
            <a:r>
              <a:rPr kumimoji="1" lang="zh-CN" altLang="en-US" sz="88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kumimoji="1" lang="en-US" altLang="zh-CN" sz="88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1" lang="zh-CN" altLang="en-US" sz="88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5400000" flipV="1">
            <a:off x="9751640" y="1219062"/>
            <a:ext cx="818744" cy="766625"/>
            <a:chOff x="8532745" y="571782"/>
            <a:chExt cx="1931366" cy="1845590"/>
          </a:xfrm>
          <a:solidFill>
            <a:schemeClr val="bg1">
              <a:lumMod val="50000"/>
            </a:schemeClr>
          </a:solidFill>
        </p:grpSpPr>
        <p:sp>
          <p:nvSpPr>
            <p:cNvPr id="3" name="Right Triangle 6"/>
            <p:cNvSpPr/>
            <p:nvPr/>
          </p:nvSpPr>
          <p:spPr>
            <a:xfrm>
              <a:off x="8532745" y="855272"/>
              <a:ext cx="1562100" cy="1562100"/>
            </a:xfrm>
            <a:prstGeom prst="rtTriangle">
              <a:avLst/>
            </a:prstGeom>
            <a:grp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sp>
          <p:nvSpPr>
            <p:cNvPr id="4" name="Right Triangle 7"/>
            <p:cNvSpPr/>
            <p:nvPr/>
          </p:nvSpPr>
          <p:spPr>
            <a:xfrm>
              <a:off x="8902011" y="571782"/>
              <a:ext cx="1562100" cy="1562100"/>
            </a:xfrm>
            <a:prstGeom prst="rtTriangle">
              <a:avLst/>
            </a:prstGeom>
            <a:grp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grpSp>
      <p:grpSp>
        <p:nvGrpSpPr>
          <p:cNvPr id="5" name="Group 9"/>
          <p:cNvGrpSpPr/>
          <p:nvPr/>
        </p:nvGrpSpPr>
        <p:grpSpPr>
          <a:xfrm>
            <a:off x="855093" y="1524106"/>
            <a:ext cx="4341747" cy="4022906"/>
            <a:chOff x="855093" y="1524106"/>
            <a:chExt cx="4341747" cy="4022906"/>
          </a:xfrm>
        </p:grpSpPr>
        <p:grpSp>
          <p:nvGrpSpPr>
            <p:cNvPr id="6" name="Group 60"/>
            <p:cNvGrpSpPr/>
            <p:nvPr/>
          </p:nvGrpSpPr>
          <p:grpSpPr>
            <a:xfrm>
              <a:off x="1463290" y="1524106"/>
              <a:ext cx="3733550" cy="3711478"/>
              <a:chOff x="1463290" y="1524106"/>
              <a:chExt cx="3733550" cy="3711478"/>
            </a:xfrm>
          </p:grpSpPr>
          <p:cxnSp>
            <p:nvCxnSpPr>
              <p:cNvPr id="45" name="Straight Connector 54"/>
              <p:cNvCxnSpPr/>
              <p:nvPr/>
            </p:nvCxnSpPr>
            <p:spPr>
              <a:xfrm flipV="1">
                <a:off x="1463290" y="1524106"/>
                <a:ext cx="0" cy="3711478"/>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6" name="Straight Connector 58"/>
              <p:cNvCxnSpPr/>
              <p:nvPr/>
            </p:nvCxnSpPr>
            <p:spPr>
              <a:xfrm>
                <a:off x="1463290" y="5235584"/>
                <a:ext cx="3733550" cy="0"/>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7" name="Group 1"/>
            <p:cNvGrpSpPr/>
            <p:nvPr/>
          </p:nvGrpSpPr>
          <p:grpSpPr>
            <a:xfrm>
              <a:off x="855093" y="1578670"/>
              <a:ext cx="4264975" cy="3968342"/>
              <a:chOff x="855093" y="1578670"/>
              <a:chExt cx="4264975" cy="3968342"/>
            </a:xfrm>
          </p:grpSpPr>
          <p:grpSp>
            <p:nvGrpSpPr>
              <p:cNvPr id="8" name="Group 44"/>
              <p:cNvGrpSpPr/>
              <p:nvPr/>
            </p:nvGrpSpPr>
            <p:grpSpPr>
              <a:xfrm rot="16200000">
                <a:off x="1658248" y="1817682"/>
                <a:ext cx="3380379" cy="3455432"/>
                <a:chOff x="1166487" y="1846495"/>
                <a:chExt cx="3964315" cy="1879752"/>
              </a:xfrm>
            </p:grpSpPr>
            <p:grpSp>
              <p:nvGrpSpPr>
                <p:cNvPr id="27" name="Group 13"/>
                <p:cNvGrpSpPr/>
                <p:nvPr/>
              </p:nvGrpSpPr>
              <p:grpSpPr>
                <a:xfrm>
                  <a:off x="1166488" y="1846495"/>
                  <a:ext cx="3964313" cy="165252"/>
                  <a:chOff x="1166488" y="1846495"/>
                  <a:chExt cx="3964313" cy="226322"/>
                </a:xfrm>
              </p:grpSpPr>
              <p:sp>
                <p:nvSpPr>
                  <p:cNvPr id="43" name="Rectangle 12"/>
                  <p:cNvSpPr/>
                  <p:nvPr/>
                </p:nvSpPr>
                <p:spPr>
                  <a:xfrm>
                    <a:off x="1166489" y="1855208"/>
                    <a:ext cx="3964312" cy="217609"/>
                  </a:xfrm>
                  <a:prstGeom prst="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sp>
                <p:nvSpPr>
                  <p:cNvPr id="44" name="Rectangle 8"/>
                  <p:cNvSpPr/>
                  <p:nvPr/>
                </p:nvSpPr>
                <p:spPr>
                  <a:xfrm>
                    <a:off x="1166488" y="1846495"/>
                    <a:ext cx="2002970" cy="21760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grpSp>
            <p:grpSp>
              <p:nvGrpSpPr>
                <p:cNvPr id="28" name="Group 19"/>
                <p:cNvGrpSpPr/>
                <p:nvPr/>
              </p:nvGrpSpPr>
              <p:grpSpPr>
                <a:xfrm>
                  <a:off x="1166489" y="2189395"/>
                  <a:ext cx="3964313" cy="165252"/>
                  <a:chOff x="1166488" y="1846495"/>
                  <a:chExt cx="3964313" cy="226322"/>
                </a:xfrm>
              </p:grpSpPr>
              <p:sp>
                <p:nvSpPr>
                  <p:cNvPr id="41" name="Rectangle 20"/>
                  <p:cNvSpPr/>
                  <p:nvPr/>
                </p:nvSpPr>
                <p:spPr>
                  <a:xfrm>
                    <a:off x="1166489" y="1855208"/>
                    <a:ext cx="3964312" cy="217609"/>
                  </a:xfrm>
                  <a:prstGeom prst="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sp>
                <p:nvSpPr>
                  <p:cNvPr id="42" name="Rectangle 23"/>
                  <p:cNvSpPr/>
                  <p:nvPr/>
                </p:nvSpPr>
                <p:spPr>
                  <a:xfrm>
                    <a:off x="1166488" y="1846495"/>
                    <a:ext cx="2324424" cy="217609"/>
                  </a:xfrm>
                  <a:prstGeom prst="rect">
                    <a:avLst/>
                  </a:prstGeom>
                  <a:solidFill>
                    <a:srgbClr val="C2E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grpSp>
            <p:grpSp>
              <p:nvGrpSpPr>
                <p:cNvPr id="29" name="Group 24"/>
                <p:cNvGrpSpPr/>
                <p:nvPr/>
              </p:nvGrpSpPr>
              <p:grpSpPr>
                <a:xfrm>
                  <a:off x="1166487" y="2532295"/>
                  <a:ext cx="3964314" cy="165252"/>
                  <a:chOff x="1166487" y="1846495"/>
                  <a:chExt cx="3964314" cy="226322"/>
                </a:xfrm>
              </p:grpSpPr>
              <p:sp>
                <p:nvSpPr>
                  <p:cNvPr id="39" name="Rectangle 25"/>
                  <p:cNvSpPr/>
                  <p:nvPr/>
                </p:nvSpPr>
                <p:spPr>
                  <a:xfrm>
                    <a:off x="1166489" y="1855208"/>
                    <a:ext cx="3964312" cy="217609"/>
                  </a:xfrm>
                  <a:prstGeom prst="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sp>
                <p:nvSpPr>
                  <p:cNvPr id="40" name="Rectangle 28"/>
                  <p:cNvSpPr/>
                  <p:nvPr/>
                </p:nvSpPr>
                <p:spPr>
                  <a:xfrm>
                    <a:off x="1166487" y="1846495"/>
                    <a:ext cx="3469917" cy="21760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grpSp>
            <p:grpSp>
              <p:nvGrpSpPr>
                <p:cNvPr id="30" name="Group 29"/>
                <p:cNvGrpSpPr/>
                <p:nvPr/>
              </p:nvGrpSpPr>
              <p:grpSpPr>
                <a:xfrm>
                  <a:off x="1166488" y="2875192"/>
                  <a:ext cx="3964314" cy="165254"/>
                  <a:chOff x="1166487" y="1846492"/>
                  <a:chExt cx="3964314" cy="226325"/>
                </a:xfrm>
              </p:grpSpPr>
              <p:sp>
                <p:nvSpPr>
                  <p:cNvPr id="37" name="Rectangle 30"/>
                  <p:cNvSpPr/>
                  <p:nvPr/>
                </p:nvSpPr>
                <p:spPr>
                  <a:xfrm>
                    <a:off x="1166489" y="1855208"/>
                    <a:ext cx="3964312" cy="217609"/>
                  </a:xfrm>
                  <a:prstGeom prst="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sp>
                <p:nvSpPr>
                  <p:cNvPr id="38" name="Rectangle 33"/>
                  <p:cNvSpPr/>
                  <p:nvPr/>
                </p:nvSpPr>
                <p:spPr>
                  <a:xfrm>
                    <a:off x="1166487" y="1846492"/>
                    <a:ext cx="3780735" cy="217609"/>
                  </a:xfrm>
                  <a:prstGeom prst="rect">
                    <a:avLst/>
                  </a:prstGeom>
                  <a:solidFill>
                    <a:srgbClr val="C2E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grpSp>
            <p:grpSp>
              <p:nvGrpSpPr>
                <p:cNvPr id="31" name="Group 34"/>
                <p:cNvGrpSpPr/>
                <p:nvPr/>
              </p:nvGrpSpPr>
              <p:grpSpPr>
                <a:xfrm>
                  <a:off x="1166487" y="3218095"/>
                  <a:ext cx="3964314" cy="165252"/>
                  <a:chOff x="1166487" y="1846495"/>
                  <a:chExt cx="3964314" cy="226322"/>
                </a:xfrm>
              </p:grpSpPr>
              <p:sp>
                <p:nvSpPr>
                  <p:cNvPr id="35" name="Rectangle 35"/>
                  <p:cNvSpPr/>
                  <p:nvPr/>
                </p:nvSpPr>
                <p:spPr>
                  <a:xfrm>
                    <a:off x="1166489" y="1855208"/>
                    <a:ext cx="3964312" cy="217609"/>
                  </a:xfrm>
                  <a:prstGeom prst="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sp>
                <p:nvSpPr>
                  <p:cNvPr id="36" name="Rectangle 38"/>
                  <p:cNvSpPr/>
                  <p:nvPr/>
                </p:nvSpPr>
                <p:spPr>
                  <a:xfrm>
                    <a:off x="1166487" y="1846495"/>
                    <a:ext cx="3029276" cy="21760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grpSp>
            <p:grpSp>
              <p:nvGrpSpPr>
                <p:cNvPr id="32" name="Group 39"/>
                <p:cNvGrpSpPr/>
                <p:nvPr/>
              </p:nvGrpSpPr>
              <p:grpSpPr>
                <a:xfrm>
                  <a:off x="1166489" y="3560995"/>
                  <a:ext cx="3964313" cy="165252"/>
                  <a:chOff x="1166488" y="1846495"/>
                  <a:chExt cx="3964313" cy="226322"/>
                </a:xfrm>
              </p:grpSpPr>
              <p:sp>
                <p:nvSpPr>
                  <p:cNvPr id="33" name="Rectangle 40"/>
                  <p:cNvSpPr/>
                  <p:nvPr/>
                </p:nvSpPr>
                <p:spPr>
                  <a:xfrm>
                    <a:off x="1166489" y="1855208"/>
                    <a:ext cx="3964312" cy="217609"/>
                  </a:xfrm>
                  <a:prstGeom prst="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sp>
                <p:nvSpPr>
                  <p:cNvPr id="34" name="Rectangle 43"/>
                  <p:cNvSpPr/>
                  <p:nvPr/>
                </p:nvSpPr>
                <p:spPr>
                  <a:xfrm>
                    <a:off x="1166488" y="1846495"/>
                    <a:ext cx="1437011" cy="21760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grpSp>
          </p:grpSp>
          <p:grpSp>
            <p:nvGrpSpPr>
              <p:cNvPr id="9" name="Group 91"/>
              <p:cNvGrpSpPr/>
              <p:nvPr/>
            </p:nvGrpSpPr>
            <p:grpSpPr>
              <a:xfrm>
                <a:off x="855093" y="1578670"/>
                <a:ext cx="4264975" cy="3968342"/>
                <a:chOff x="855093" y="1578670"/>
                <a:chExt cx="4264975" cy="3968342"/>
              </a:xfrm>
            </p:grpSpPr>
            <p:sp>
              <p:nvSpPr>
                <p:cNvPr id="10" name="TextBox 45"/>
                <p:cNvSpPr txBox="1"/>
                <p:nvPr/>
              </p:nvSpPr>
              <p:spPr>
                <a:xfrm>
                  <a:off x="1552910" y="5311791"/>
                  <a:ext cx="415498" cy="230832"/>
                </a:xfrm>
                <a:prstGeom prst="rect">
                  <a:avLst/>
                </a:prstGeom>
                <a:noFill/>
              </p:spPr>
              <p:txBody>
                <a:bodyPr wrap="none" rtlCol="0">
                  <a:spAutoFit/>
                </a:bodyPr>
                <a:lstStyle/>
                <a:p>
                  <a:pPr algn="ctr"/>
                  <a:r>
                    <a:rPr lang="id-ID" sz="900" dirty="0">
                      <a:solidFill>
                        <a:schemeClr val="bg1">
                          <a:lumMod val="50000"/>
                        </a:schemeClr>
                      </a:solidFill>
                      <a:latin typeface="Montserrat" panose="00000500000000000000" pitchFamily="50" charset="0"/>
                      <a:ea typeface="Nexa Bold" charset="0"/>
                      <a:cs typeface="Nexa Bold" charset="0"/>
                    </a:rPr>
                    <a:t>2011</a:t>
                  </a:r>
                  <a:endParaRPr lang="en-US" sz="900" dirty="0">
                    <a:solidFill>
                      <a:schemeClr val="bg1">
                        <a:lumMod val="50000"/>
                      </a:schemeClr>
                    </a:solidFill>
                    <a:latin typeface="Montserrat" panose="00000500000000000000" pitchFamily="50" charset="0"/>
                    <a:ea typeface="Nexa Bold" charset="0"/>
                    <a:cs typeface="Nexa Bold" charset="0"/>
                  </a:endParaRPr>
                </a:p>
              </p:txBody>
            </p:sp>
            <p:sp>
              <p:nvSpPr>
                <p:cNvPr id="11" name="TextBox 46"/>
                <p:cNvSpPr txBox="1"/>
                <p:nvPr/>
              </p:nvSpPr>
              <p:spPr>
                <a:xfrm>
                  <a:off x="2183242" y="5311791"/>
                  <a:ext cx="415498" cy="230832"/>
                </a:xfrm>
                <a:prstGeom prst="rect">
                  <a:avLst/>
                </a:prstGeom>
                <a:noFill/>
              </p:spPr>
              <p:txBody>
                <a:bodyPr wrap="none" rtlCol="0">
                  <a:spAutoFit/>
                </a:bodyPr>
                <a:lstStyle/>
                <a:p>
                  <a:pPr algn="ctr"/>
                  <a:r>
                    <a:rPr lang="id-ID" sz="900" dirty="0">
                      <a:solidFill>
                        <a:schemeClr val="bg1">
                          <a:lumMod val="50000"/>
                        </a:schemeClr>
                      </a:solidFill>
                      <a:latin typeface="Montserrat" panose="00000500000000000000" pitchFamily="50" charset="0"/>
                      <a:ea typeface="Nexa Bold" charset="0"/>
                      <a:cs typeface="Nexa Bold" charset="0"/>
                    </a:rPr>
                    <a:t>2012</a:t>
                  </a:r>
                  <a:endParaRPr lang="en-US" sz="900" dirty="0">
                    <a:solidFill>
                      <a:schemeClr val="bg1">
                        <a:lumMod val="50000"/>
                      </a:schemeClr>
                    </a:solidFill>
                    <a:latin typeface="Montserrat" panose="00000500000000000000" pitchFamily="50" charset="0"/>
                    <a:ea typeface="Nexa Bold" charset="0"/>
                    <a:cs typeface="Nexa Bold" charset="0"/>
                  </a:endParaRPr>
                </a:p>
              </p:txBody>
            </p:sp>
            <p:sp>
              <p:nvSpPr>
                <p:cNvPr id="12" name="TextBox 47"/>
                <p:cNvSpPr txBox="1"/>
                <p:nvPr/>
              </p:nvSpPr>
              <p:spPr>
                <a:xfrm>
                  <a:off x="2807599" y="5311791"/>
                  <a:ext cx="415498" cy="230832"/>
                </a:xfrm>
                <a:prstGeom prst="rect">
                  <a:avLst/>
                </a:prstGeom>
                <a:noFill/>
              </p:spPr>
              <p:txBody>
                <a:bodyPr wrap="none" rtlCol="0">
                  <a:spAutoFit/>
                </a:bodyPr>
                <a:lstStyle/>
                <a:p>
                  <a:pPr algn="ctr"/>
                  <a:r>
                    <a:rPr lang="id-ID" sz="900" dirty="0">
                      <a:solidFill>
                        <a:schemeClr val="bg1">
                          <a:lumMod val="50000"/>
                        </a:schemeClr>
                      </a:solidFill>
                      <a:latin typeface="Montserrat" panose="00000500000000000000" pitchFamily="50" charset="0"/>
                      <a:ea typeface="Nexa Bold" charset="0"/>
                      <a:cs typeface="Nexa Bold" charset="0"/>
                    </a:rPr>
                    <a:t>2013</a:t>
                  </a:r>
                  <a:endParaRPr lang="en-US" sz="900" dirty="0">
                    <a:solidFill>
                      <a:schemeClr val="bg1">
                        <a:lumMod val="50000"/>
                      </a:schemeClr>
                    </a:solidFill>
                    <a:latin typeface="Montserrat" panose="00000500000000000000" pitchFamily="50" charset="0"/>
                    <a:ea typeface="Nexa Bold" charset="0"/>
                    <a:cs typeface="Nexa Bold" charset="0"/>
                  </a:endParaRPr>
                </a:p>
              </p:txBody>
            </p:sp>
            <p:sp>
              <p:nvSpPr>
                <p:cNvPr id="13" name="TextBox 48"/>
                <p:cNvSpPr txBox="1"/>
                <p:nvPr/>
              </p:nvSpPr>
              <p:spPr>
                <a:xfrm>
                  <a:off x="3443906" y="5316180"/>
                  <a:ext cx="415498" cy="230832"/>
                </a:xfrm>
                <a:prstGeom prst="rect">
                  <a:avLst/>
                </a:prstGeom>
                <a:noFill/>
              </p:spPr>
              <p:txBody>
                <a:bodyPr wrap="none" rtlCol="0">
                  <a:spAutoFit/>
                </a:bodyPr>
                <a:lstStyle/>
                <a:p>
                  <a:pPr algn="ctr"/>
                  <a:r>
                    <a:rPr lang="id-ID" sz="900" dirty="0">
                      <a:solidFill>
                        <a:schemeClr val="bg1">
                          <a:lumMod val="50000"/>
                        </a:schemeClr>
                      </a:solidFill>
                      <a:latin typeface="Montserrat" panose="00000500000000000000" pitchFamily="50" charset="0"/>
                      <a:ea typeface="Nexa Bold" charset="0"/>
                      <a:cs typeface="Nexa Bold" charset="0"/>
                    </a:rPr>
                    <a:t>2014</a:t>
                  </a:r>
                  <a:endParaRPr lang="en-US" sz="900" dirty="0">
                    <a:solidFill>
                      <a:schemeClr val="bg1">
                        <a:lumMod val="50000"/>
                      </a:schemeClr>
                    </a:solidFill>
                    <a:latin typeface="Montserrat" panose="00000500000000000000" pitchFamily="50" charset="0"/>
                    <a:ea typeface="Nexa Bold" charset="0"/>
                    <a:cs typeface="Nexa Bold" charset="0"/>
                  </a:endParaRPr>
                </a:p>
              </p:txBody>
            </p:sp>
            <p:sp>
              <p:nvSpPr>
                <p:cNvPr id="14" name="TextBox 49"/>
                <p:cNvSpPr txBox="1"/>
                <p:nvPr/>
              </p:nvSpPr>
              <p:spPr>
                <a:xfrm>
                  <a:off x="4068262" y="5306624"/>
                  <a:ext cx="415498" cy="230832"/>
                </a:xfrm>
                <a:prstGeom prst="rect">
                  <a:avLst/>
                </a:prstGeom>
                <a:noFill/>
              </p:spPr>
              <p:txBody>
                <a:bodyPr wrap="none" rtlCol="0">
                  <a:spAutoFit/>
                </a:bodyPr>
                <a:lstStyle/>
                <a:p>
                  <a:pPr algn="ctr"/>
                  <a:r>
                    <a:rPr lang="id-ID" sz="900" dirty="0">
                      <a:solidFill>
                        <a:schemeClr val="bg1">
                          <a:lumMod val="50000"/>
                        </a:schemeClr>
                      </a:solidFill>
                      <a:latin typeface="Montserrat" panose="00000500000000000000" pitchFamily="50" charset="0"/>
                      <a:ea typeface="Nexa Bold" charset="0"/>
                      <a:cs typeface="Nexa Bold" charset="0"/>
                    </a:rPr>
                    <a:t>2015</a:t>
                  </a:r>
                  <a:endParaRPr lang="en-US" sz="900" dirty="0">
                    <a:solidFill>
                      <a:schemeClr val="bg1">
                        <a:lumMod val="50000"/>
                      </a:schemeClr>
                    </a:solidFill>
                    <a:latin typeface="Montserrat" panose="00000500000000000000" pitchFamily="50" charset="0"/>
                    <a:ea typeface="Nexa Bold" charset="0"/>
                    <a:cs typeface="Nexa Bold" charset="0"/>
                  </a:endParaRPr>
                </a:p>
              </p:txBody>
            </p:sp>
            <p:sp>
              <p:nvSpPr>
                <p:cNvPr id="15" name="TextBox 50"/>
                <p:cNvSpPr txBox="1"/>
                <p:nvPr/>
              </p:nvSpPr>
              <p:spPr>
                <a:xfrm>
                  <a:off x="4704570" y="5306625"/>
                  <a:ext cx="415498" cy="230832"/>
                </a:xfrm>
                <a:prstGeom prst="rect">
                  <a:avLst/>
                </a:prstGeom>
                <a:noFill/>
              </p:spPr>
              <p:txBody>
                <a:bodyPr wrap="none" rtlCol="0">
                  <a:spAutoFit/>
                </a:bodyPr>
                <a:lstStyle/>
                <a:p>
                  <a:pPr algn="ctr"/>
                  <a:r>
                    <a:rPr lang="id-ID" sz="900" dirty="0">
                      <a:solidFill>
                        <a:schemeClr val="bg1">
                          <a:lumMod val="50000"/>
                        </a:schemeClr>
                      </a:solidFill>
                      <a:latin typeface="Montserrat" panose="00000500000000000000" pitchFamily="50" charset="0"/>
                      <a:ea typeface="Nexa Bold" charset="0"/>
                      <a:cs typeface="Nexa Bold" charset="0"/>
                    </a:rPr>
                    <a:t>2016</a:t>
                  </a:r>
                  <a:endParaRPr lang="en-US" sz="900" dirty="0">
                    <a:solidFill>
                      <a:schemeClr val="bg1">
                        <a:lumMod val="50000"/>
                      </a:schemeClr>
                    </a:solidFill>
                    <a:latin typeface="Montserrat" panose="00000500000000000000" pitchFamily="50" charset="0"/>
                    <a:ea typeface="Nexa Bold" charset="0"/>
                    <a:cs typeface="Nexa Bold" charset="0"/>
                  </a:endParaRPr>
                </a:p>
              </p:txBody>
            </p:sp>
            <p:sp>
              <p:nvSpPr>
                <p:cNvPr id="16" name="TextBox 52"/>
                <p:cNvSpPr txBox="1"/>
                <p:nvPr/>
              </p:nvSpPr>
              <p:spPr>
                <a:xfrm>
                  <a:off x="858010" y="5089444"/>
                  <a:ext cx="559348" cy="230832"/>
                </a:xfrm>
                <a:prstGeom prst="rect">
                  <a:avLst/>
                </a:prstGeom>
                <a:noFill/>
              </p:spPr>
              <p:txBody>
                <a:bodyPr wrap="square" rtlCol="0">
                  <a:spAutoFit/>
                </a:bodyPr>
                <a:lstStyle/>
                <a:p>
                  <a:pPr algn="r"/>
                  <a:r>
                    <a:rPr lang="id-ID" sz="900" dirty="0">
                      <a:solidFill>
                        <a:schemeClr val="bg1">
                          <a:lumMod val="50000"/>
                        </a:schemeClr>
                      </a:solidFill>
                      <a:latin typeface="Montserrat" panose="00000500000000000000" pitchFamily="50" charset="0"/>
                      <a:ea typeface="Nexa Bold" charset="0"/>
                      <a:cs typeface="Nexa Bold" charset="0"/>
                    </a:rPr>
                    <a:t>0</a:t>
                  </a:r>
                  <a:endParaRPr lang="en-US" sz="900" dirty="0">
                    <a:solidFill>
                      <a:schemeClr val="bg1">
                        <a:lumMod val="50000"/>
                      </a:schemeClr>
                    </a:solidFill>
                    <a:latin typeface="Montserrat" panose="00000500000000000000" pitchFamily="50" charset="0"/>
                    <a:ea typeface="Nexa Bold" charset="0"/>
                    <a:cs typeface="Nexa Bold" charset="0"/>
                  </a:endParaRPr>
                </a:p>
              </p:txBody>
            </p:sp>
            <p:sp>
              <p:nvSpPr>
                <p:cNvPr id="17" name="TextBox 61"/>
                <p:cNvSpPr txBox="1"/>
                <p:nvPr/>
              </p:nvSpPr>
              <p:spPr>
                <a:xfrm>
                  <a:off x="858010" y="4737019"/>
                  <a:ext cx="559348" cy="230832"/>
                </a:xfrm>
                <a:prstGeom prst="rect">
                  <a:avLst/>
                </a:prstGeom>
                <a:noFill/>
              </p:spPr>
              <p:txBody>
                <a:bodyPr wrap="square" rtlCol="0">
                  <a:spAutoFit/>
                </a:bodyPr>
                <a:lstStyle/>
                <a:p>
                  <a:pPr algn="r"/>
                  <a:r>
                    <a:rPr lang="id-ID" sz="900" dirty="0">
                      <a:solidFill>
                        <a:schemeClr val="bg1">
                          <a:lumMod val="50000"/>
                        </a:schemeClr>
                      </a:solidFill>
                      <a:latin typeface="Montserrat" panose="00000500000000000000" pitchFamily="50" charset="0"/>
                      <a:ea typeface="Nexa Bold" charset="0"/>
                      <a:cs typeface="Nexa Bold" charset="0"/>
                    </a:rPr>
                    <a:t>10</a:t>
                  </a:r>
                  <a:endParaRPr lang="en-US" sz="900" dirty="0">
                    <a:solidFill>
                      <a:schemeClr val="bg1">
                        <a:lumMod val="50000"/>
                      </a:schemeClr>
                    </a:solidFill>
                    <a:latin typeface="Montserrat" panose="00000500000000000000" pitchFamily="50" charset="0"/>
                    <a:ea typeface="Nexa Bold" charset="0"/>
                    <a:cs typeface="Nexa Bold" charset="0"/>
                  </a:endParaRPr>
                </a:p>
              </p:txBody>
            </p:sp>
            <p:sp>
              <p:nvSpPr>
                <p:cNvPr id="18" name="TextBox 82"/>
                <p:cNvSpPr txBox="1"/>
                <p:nvPr/>
              </p:nvSpPr>
              <p:spPr>
                <a:xfrm>
                  <a:off x="861332" y="4384594"/>
                  <a:ext cx="559348" cy="230832"/>
                </a:xfrm>
                <a:prstGeom prst="rect">
                  <a:avLst/>
                </a:prstGeom>
                <a:noFill/>
              </p:spPr>
              <p:txBody>
                <a:bodyPr wrap="square" rtlCol="0">
                  <a:spAutoFit/>
                </a:bodyPr>
                <a:lstStyle/>
                <a:p>
                  <a:pPr algn="r"/>
                  <a:r>
                    <a:rPr lang="id-ID" sz="900" dirty="0">
                      <a:solidFill>
                        <a:schemeClr val="bg1">
                          <a:lumMod val="50000"/>
                        </a:schemeClr>
                      </a:solidFill>
                      <a:latin typeface="Montserrat" panose="00000500000000000000" pitchFamily="50" charset="0"/>
                      <a:ea typeface="Nexa Bold" charset="0"/>
                      <a:cs typeface="Nexa Bold" charset="0"/>
                    </a:rPr>
                    <a:t>20</a:t>
                  </a:r>
                  <a:endParaRPr lang="en-US" sz="900" dirty="0">
                    <a:solidFill>
                      <a:schemeClr val="bg1">
                        <a:lumMod val="50000"/>
                      </a:schemeClr>
                    </a:solidFill>
                    <a:latin typeface="Montserrat" panose="00000500000000000000" pitchFamily="50" charset="0"/>
                    <a:ea typeface="Nexa Bold" charset="0"/>
                    <a:cs typeface="Nexa Bold" charset="0"/>
                  </a:endParaRPr>
                </a:p>
              </p:txBody>
            </p:sp>
            <p:sp>
              <p:nvSpPr>
                <p:cNvPr id="19" name="TextBox 83"/>
                <p:cNvSpPr txBox="1"/>
                <p:nvPr/>
              </p:nvSpPr>
              <p:spPr>
                <a:xfrm>
                  <a:off x="861332" y="4032169"/>
                  <a:ext cx="559348" cy="230832"/>
                </a:xfrm>
                <a:prstGeom prst="rect">
                  <a:avLst/>
                </a:prstGeom>
                <a:noFill/>
              </p:spPr>
              <p:txBody>
                <a:bodyPr wrap="square" rtlCol="0">
                  <a:spAutoFit/>
                </a:bodyPr>
                <a:lstStyle/>
                <a:p>
                  <a:pPr algn="r"/>
                  <a:r>
                    <a:rPr lang="id-ID" sz="900" dirty="0">
                      <a:solidFill>
                        <a:schemeClr val="bg1">
                          <a:lumMod val="50000"/>
                        </a:schemeClr>
                      </a:solidFill>
                      <a:latin typeface="Montserrat" panose="00000500000000000000" pitchFamily="50" charset="0"/>
                      <a:ea typeface="Nexa Bold" charset="0"/>
                      <a:cs typeface="Nexa Bold" charset="0"/>
                    </a:rPr>
                    <a:t>30</a:t>
                  </a:r>
                  <a:endParaRPr lang="en-US" sz="900" dirty="0">
                    <a:solidFill>
                      <a:schemeClr val="bg1">
                        <a:lumMod val="50000"/>
                      </a:schemeClr>
                    </a:solidFill>
                    <a:latin typeface="Montserrat" panose="00000500000000000000" pitchFamily="50" charset="0"/>
                    <a:ea typeface="Nexa Bold" charset="0"/>
                    <a:cs typeface="Nexa Bold" charset="0"/>
                  </a:endParaRPr>
                </a:p>
              </p:txBody>
            </p:sp>
            <p:sp>
              <p:nvSpPr>
                <p:cNvPr id="20" name="TextBox 84"/>
                <p:cNvSpPr txBox="1"/>
                <p:nvPr/>
              </p:nvSpPr>
              <p:spPr>
                <a:xfrm>
                  <a:off x="855093" y="3679744"/>
                  <a:ext cx="559348" cy="230832"/>
                </a:xfrm>
                <a:prstGeom prst="rect">
                  <a:avLst/>
                </a:prstGeom>
                <a:noFill/>
              </p:spPr>
              <p:txBody>
                <a:bodyPr wrap="square" rtlCol="0">
                  <a:spAutoFit/>
                </a:bodyPr>
                <a:lstStyle/>
                <a:p>
                  <a:pPr algn="r"/>
                  <a:r>
                    <a:rPr lang="id-ID" sz="900" dirty="0">
                      <a:solidFill>
                        <a:schemeClr val="bg1">
                          <a:lumMod val="50000"/>
                        </a:schemeClr>
                      </a:solidFill>
                      <a:latin typeface="Montserrat" panose="00000500000000000000" pitchFamily="50" charset="0"/>
                      <a:ea typeface="Nexa Bold" charset="0"/>
                      <a:cs typeface="Nexa Bold" charset="0"/>
                    </a:rPr>
                    <a:t>40</a:t>
                  </a:r>
                  <a:endParaRPr lang="en-US" sz="900" dirty="0">
                    <a:solidFill>
                      <a:schemeClr val="bg1">
                        <a:lumMod val="50000"/>
                      </a:schemeClr>
                    </a:solidFill>
                    <a:latin typeface="Montserrat" panose="00000500000000000000" pitchFamily="50" charset="0"/>
                    <a:ea typeface="Nexa Bold" charset="0"/>
                    <a:cs typeface="Nexa Bold" charset="0"/>
                  </a:endParaRPr>
                </a:p>
              </p:txBody>
            </p:sp>
            <p:sp>
              <p:nvSpPr>
                <p:cNvPr id="21" name="TextBox 85"/>
                <p:cNvSpPr txBox="1"/>
                <p:nvPr/>
              </p:nvSpPr>
              <p:spPr>
                <a:xfrm>
                  <a:off x="855093" y="3327319"/>
                  <a:ext cx="559348" cy="230832"/>
                </a:xfrm>
                <a:prstGeom prst="rect">
                  <a:avLst/>
                </a:prstGeom>
                <a:noFill/>
              </p:spPr>
              <p:txBody>
                <a:bodyPr wrap="square" rtlCol="0">
                  <a:spAutoFit/>
                </a:bodyPr>
                <a:lstStyle/>
                <a:p>
                  <a:pPr algn="r"/>
                  <a:r>
                    <a:rPr lang="id-ID" sz="900" dirty="0">
                      <a:solidFill>
                        <a:schemeClr val="bg1">
                          <a:lumMod val="50000"/>
                        </a:schemeClr>
                      </a:solidFill>
                      <a:latin typeface="Montserrat" panose="00000500000000000000" pitchFamily="50" charset="0"/>
                      <a:ea typeface="Nexa Bold" charset="0"/>
                      <a:cs typeface="Nexa Bold" charset="0"/>
                    </a:rPr>
                    <a:t>50</a:t>
                  </a:r>
                  <a:endParaRPr lang="en-US" sz="900" dirty="0">
                    <a:solidFill>
                      <a:schemeClr val="bg1">
                        <a:lumMod val="50000"/>
                      </a:schemeClr>
                    </a:solidFill>
                    <a:latin typeface="Montserrat" panose="00000500000000000000" pitchFamily="50" charset="0"/>
                    <a:ea typeface="Nexa Bold" charset="0"/>
                    <a:cs typeface="Nexa Bold" charset="0"/>
                  </a:endParaRPr>
                </a:p>
              </p:txBody>
            </p:sp>
            <p:sp>
              <p:nvSpPr>
                <p:cNvPr id="22" name="TextBox 86"/>
                <p:cNvSpPr txBox="1"/>
                <p:nvPr/>
              </p:nvSpPr>
              <p:spPr>
                <a:xfrm>
                  <a:off x="858415" y="2974894"/>
                  <a:ext cx="559348" cy="230832"/>
                </a:xfrm>
                <a:prstGeom prst="rect">
                  <a:avLst/>
                </a:prstGeom>
                <a:noFill/>
              </p:spPr>
              <p:txBody>
                <a:bodyPr wrap="square" rtlCol="0">
                  <a:spAutoFit/>
                </a:bodyPr>
                <a:lstStyle/>
                <a:p>
                  <a:pPr algn="r"/>
                  <a:r>
                    <a:rPr lang="id-ID" sz="900" dirty="0">
                      <a:solidFill>
                        <a:schemeClr val="bg1">
                          <a:lumMod val="50000"/>
                        </a:schemeClr>
                      </a:solidFill>
                      <a:latin typeface="Montserrat" panose="00000500000000000000" pitchFamily="50" charset="0"/>
                      <a:ea typeface="Nexa Bold" charset="0"/>
                      <a:cs typeface="Nexa Bold" charset="0"/>
                    </a:rPr>
                    <a:t>60</a:t>
                  </a:r>
                  <a:endParaRPr lang="en-US" sz="900" dirty="0">
                    <a:solidFill>
                      <a:schemeClr val="bg1">
                        <a:lumMod val="50000"/>
                      </a:schemeClr>
                    </a:solidFill>
                    <a:latin typeface="Montserrat" panose="00000500000000000000" pitchFamily="50" charset="0"/>
                    <a:ea typeface="Nexa Bold" charset="0"/>
                    <a:cs typeface="Nexa Bold" charset="0"/>
                  </a:endParaRPr>
                </a:p>
              </p:txBody>
            </p:sp>
            <p:sp>
              <p:nvSpPr>
                <p:cNvPr id="23" name="TextBox 87"/>
                <p:cNvSpPr txBox="1"/>
                <p:nvPr/>
              </p:nvSpPr>
              <p:spPr>
                <a:xfrm>
                  <a:off x="858415" y="2622469"/>
                  <a:ext cx="559348" cy="230832"/>
                </a:xfrm>
                <a:prstGeom prst="rect">
                  <a:avLst/>
                </a:prstGeom>
                <a:noFill/>
              </p:spPr>
              <p:txBody>
                <a:bodyPr wrap="square" rtlCol="0">
                  <a:spAutoFit/>
                </a:bodyPr>
                <a:lstStyle/>
                <a:p>
                  <a:pPr algn="r"/>
                  <a:r>
                    <a:rPr lang="id-ID" sz="900" dirty="0">
                      <a:solidFill>
                        <a:schemeClr val="bg1">
                          <a:lumMod val="50000"/>
                        </a:schemeClr>
                      </a:solidFill>
                      <a:latin typeface="Montserrat" panose="00000500000000000000" pitchFamily="50" charset="0"/>
                      <a:ea typeface="Nexa Bold" charset="0"/>
                      <a:cs typeface="Nexa Bold" charset="0"/>
                    </a:rPr>
                    <a:t>70</a:t>
                  </a:r>
                  <a:endParaRPr lang="en-US" sz="900" dirty="0">
                    <a:solidFill>
                      <a:schemeClr val="bg1">
                        <a:lumMod val="50000"/>
                      </a:schemeClr>
                    </a:solidFill>
                    <a:latin typeface="Montserrat" panose="00000500000000000000" pitchFamily="50" charset="0"/>
                    <a:ea typeface="Nexa Bold" charset="0"/>
                    <a:cs typeface="Nexa Bold" charset="0"/>
                  </a:endParaRPr>
                </a:p>
              </p:txBody>
            </p:sp>
            <p:sp>
              <p:nvSpPr>
                <p:cNvPr id="24" name="TextBox 88"/>
                <p:cNvSpPr txBox="1"/>
                <p:nvPr/>
              </p:nvSpPr>
              <p:spPr>
                <a:xfrm>
                  <a:off x="858010" y="2276782"/>
                  <a:ext cx="559348" cy="230832"/>
                </a:xfrm>
                <a:prstGeom prst="rect">
                  <a:avLst/>
                </a:prstGeom>
                <a:noFill/>
              </p:spPr>
              <p:txBody>
                <a:bodyPr wrap="square" rtlCol="0">
                  <a:spAutoFit/>
                </a:bodyPr>
                <a:lstStyle/>
                <a:p>
                  <a:pPr algn="r"/>
                  <a:r>
                    <a:rPr lang="id-ID" sz="900" dirty="0">
                      <a:solidFill>
                        <a:schemeClr val="bg1">
                          <a:lumMod val="50000"/>
                        </a:schemeClr>
                      </a:solidFill>
                      <a:latin typeface="Montserrat" panose="00000500000000000000" pitchFamily="50" charset="0"/>
                      <a:ea typeface="Nexa Bold" charset="0"/>
                      <a:cs typeface="Nexa Bold" charset="0"/>
                    </a:rPr>
                    <a:t>80</a:t>
                  </a:r>
                  <a:endParaRPr lang="en-US" sz="900" dirty="0">
                    <a:solidFill>
                      <a:schemeClr val="bg1">
                        <a:lumMod val="50000"/>
                      </a:schemeClr>
                    </a:solidFill>
                    <a:latin typeface="Montserrat" panose="00000500000000000000" pitchFamily="50" charset="0"/>
                    <a:ea typeface="Nexa Bold" charset="0"/>
                    <a:cs typeface="Nexa Bold" charset="0"/>
                  </a:endParaRPr>
                </a:p>
              </p:txBody>
            </p:sp>
            <p:sp>
              <p:nvSpPr>
                <p:cNvPr id="25" name="TextBox 89"/>
                <p:cNvSpPr txBox="1"/>
                <p:nvPr/>
              </p:nvSpPr>
              <p:spPr>
                <a:xfrm>
                  <a:off x="858010" y="1924357"/>
                  <a:ext cx="559348" cy="230832"/>
                </a:xfrm>
                <a:prstGeom prst="rect">
                  <a:avLst/>
                </a:prstGeom>
                <a:noFill/>
              </p:spPr>
              <p:txBody>
                <a:bodyPr wrap="square" rtlCol="0">
                  <a:spAutoFit/>
                </a:bodyPr>
                <a:lstStyle/>
                <a:p>
                  <a:pPr algn="r"/>
                  <a:r>
                    <a:rPr lang="id-ID" sz="900" dirty="0">
                      <a:solidFill>
                        <a:schemeClr val="bg1">
                          <a:lumMod val="50000"/>
                        </a:schemeClr>
                      </a:solidFill>
                      <a:latin typeface="Montserrat" panose="00000500000000000000" pitchFamily="50" charset="0"/>
                      <a:ea typeface="Nexa Bold" charset="0"/>
                      <a:cs typeface="Nexa Bold" charset="0"/>
                    </a:rPr>
                    <a:t>90</a:t>
                  </a:r>
                  <a:endParaRPr lang="en-US" sz="900" dirty="0">
                    <a:solidFill>
                      <a:schemeClr val="bg1">
                        <a:lumMod val="50000"/>
                      </a:schemeClr>
                    </a:solidFill>
                    <a:latin typeface="Montserrat" panose="00000500000000000000" pitchFamily="50" charset="0"/>
                    <a:ea typeface="Nexa Bold" charset="0"/>
                    <a:cs typeface="Nexa Bold" charset="0"/>
                  </a:endParaRPr>
                </a:p>
              </p:txBody>
            </p:sp>
            <p:sp>
              <p:nvSpPr>
                <p:cNvPr id="26" name="TextBox 90"/>
                <p:cNvSpPr txBox="1"/>
                <p:nvPr/>
              </p:nvSpPr>
              <p:spPr>
                <a:xfrm>
                  <a:off x="855093" y="1578670"/>
                  <a:ext cx="559348" cy="230832"/>
                </a:xfrm>
                <a:prstGeom prst="rect">
                  <a:avLst/>
                </a:prstGeom>
                <a:noFill/>
              </p:spPr>
              <p:txBody>
                <a:bodyPr wrap="square" rtlCol="0">
                  <a:spAutoFit/>
                </a:bodyPr>
                <a:lstStyle/>
                <a:p>
                  <a:pPr algn="r"/>
                  <a:r>
                    <a:rPr lang="id-ID" sz="900" dirty="0">
                      <a:solidFill>
                        <a:schemeClr val="bg1">
                          <a:lumMod val="50000"/>
                        </a:schemeClr>
                      </a:solidFill>
                      <a:latin typeface="Montserrat" panose="00000500000000000000" pitchFamily="50" charset="0"/>
                      <a:ea typeface="Nexa Bold" charset="0"/>
                      <a:cs typeface="Nexa Bold" charset="0"/>
                    </a:rPr>
                    <a:t>100</a:t>
                  </a:r>
                  <a:endParaRPr lang="en-US" sz="900" dirty="0">
                    <a:solidFill>
                      <a:schemeClr val="bg1">
                        <a:lumMod val="50000"/>
                      </a:schemeClr>
                    </a:solidFill>
                    <a:latin typeface="Montserrat" panose="00000500000000000000" pitchFamily="50" charset="0"/>
                    <a:ea typeface="Nexa Bold" charset="0"/>
                    <a:cs typeface="Nexa Bold" charset="0"/>
                  </a:endParaRPr>
                </a:p>
              </p:txBody>
            </p:sp>
          </p:grpSp>
        </p:grpSp>
      </p:grpSp>
      <p:sp>
        <p:nvSpPr>
          <p:cNvPr id="47" name="Freeform 158"/>
          <p:cNvSpPr>
            <a:spLocks noChangeArrowheads="1"/>
          </p:cNvSpPr>
          <p:nvPr/>
        </p:nvSpPr>
        <p:spPr bwMode="auto">
          <a:xfrm>
            <a:off x="6614933" y="4907175"/>
            <a:ext cx="319267" cy="292057"/>
          </a:xfrm>
          <a:custGeom>
            <a:avLst/>
            <a:gdLst>
              <a:gd name="T0" fmla="*/ 184545 w 649"/>
              <a:gd name="T1" fmla="*/ 26677 h 590"/>
              <a:gd name="T2" fmla="*/ 184545 w 649"/>
              <a:gd name="T3" fmla="*/ 26677 h 590"/>
              <a:gd name="T4" fmla="*/ 158386 w 649"/>
              <a:gd name="T5" fmla="*/ 0 h 590"/>
              <a:gd name="T6" fmla="*/ 73818 w 649"/>
              <a:gd name="T7" fmla="*/ 0 h 590"/>
              <a:gd name="T8" fmla="*/ 47659 w 649"/>
              <a:gd name="T9" fmla="*/ 26677 h 590"/>
              <a:gd name="T10" fmla="*/ 5375 w 649"/>
              <a:gd name="T11" fmla="*/ 58402 h 590"/>
              <a:gd name="T12" fmla="*/ 47659 w 649"/>
              <a:gd name="T13" fmla="*/ 100941 h 590"/>
              <a:gd name="T14" fmla="*/ 52676 w 649"/>
              <a:gd name="T15" fmla="*/ 100941 h 590"/>
              <a:gd name="T16" fmla="*/ 110727 w 649"/>
              <a:gd name="T17" fmla="*/ 153935 h 590"/>
              <a:gd name="T18" fmla="*/ 110727 w 649"/>
              <a:gd name="T19" fmla="*/ 196474 h 590"/>
              <a:gd name="T20" fmla="*/ 89585 w 649"/>
              <a:gd name="T21" fmla="*/ 196474 h 590"/>
              <a:gd name="T22" fmla="*/ 79193 w 649"/>
              <a:gd name="T23" fmla="*/ 206929 h 590"/>
              <a:gd name="T24" fmla="*/ 89585 w 649"/>
              <a:gd name="T25" fmla="*/ 212336 h 590"/>
              <a:gd name="T26" fmla="*/ 142261 w 649"/>
              <a:gd name="T27" fmla="*/ 212336 h 590"/>
              <a:gd name="T28" fmla="*/ 153011 w 649"/>
              <a:gd name="T29" fmla="*/ 206929 h 590"/>
              <a:gd name="T30" fmla="*/ 142261 w 649"/>
              <a:gd name="T31" fmla="*/ 196474 h 590"/>
              <a:gd name="T32" fmla="*/ 121477 w 649"/>
              <a:gd name="T33" fmla="*/ 196474 h 590"/>
              <a:gd name="T34" fmla="*/ 121477 w 649"/>
              <a:gd name="T35" fmla="*/ 153935 h 590"/>
              <a:gd name="T36" fmla="*/ 179528 w 649"/>
              <a:gd name="T37" fmla="*/ 100941 h 590"/>
              <a:gd name="T38" fmla="*/ 184545 w 649"/>
              <a:gd name="T39" fmla="*/ 100941 h 590"/>
              <a:gd name="T40" fmla="*/ 226829 w 649"/>
              <a:gd name="T41" fmla="*/ 58402 h 590"/>
              <a:gd name="T42" fmla="*/ 184545 w 649"/>
              <a:gd name="T43" fmla="*/ 26677 h 590"/>
              <a:gd name="T44" fmla="*/ 47659 w 649"/>
              <a:gd name="T45" fmla="*/ 85079 h 590"/>
              <a:gd name="T46" fmla="*/ 47659 w 649"/>
              <a:gd name="T47" fmla="*/ 85079 h 590"/>
              <a:gd name="T48" fmla="*/ 15767 w 649"/>
              <a:gd name="T49" fmla="*/ 58402 h 590"/>
              <a:gd name="T50" fmla="*/ 47659 w 649"/>
              <a:gd name="T51" fmla="*/ 42539 h 590"/>
              <a:gd name="T52" fmla="*/ 47659 w 649"/>
              <a:gd name="T53" fmla="*/ 85079 h 590"/>
              <a:gd name="T54" fmla="*/ 174153 w 649"/>
              <a:gd name="T55" fmla="*/ 68856 h 590"/>
              <a:gd name="T56" fmla="*/ 174153 w 649"/>
              <a:gd name="T57" fmla="*/ 68856 h 590"/>
              <a:gd name="T58" fmla="*/ 116102 w 649"/>
              <a:gd name="T59" fmla="*/ 143480 h 590"/>
              <a:gd name="T60" fmla="*/ 58051 w 649"/>
              <a:gd name="T61" fmla="*/ 68856 h 590"/>
              <a:gd name="T62" fmla="*/ 58051 w 649"/>
              <a:gd name="T63" fmla="*/ 26677 h 590"/>
              <a:gd name="T64" fmla="*/ 73818 w 649"/>
              <a:gd name="T65" fmla="*/ 15862 h 590"/>
              <a:gd name="T66" fmla="*/ 158386 w 649"/>
              <a:gd name="T67" fmla="*/ 15862 h 590"/>
              <a:gd name="T68" fmla="*/ 174153 w 649"/>
              <a:gd name="T69" fmla="*/ 26677 h 590"/>
              <a:gd name="T70" fmla="*/ 174153 w 649"/>
              <a:gd name="T71" fmla="*/ 68856 h 590"/>
              <a:gd name="T72" fmla="*/ 184545 w 649"/>
              <a:gd name="T73" fmla="*/ 85079 h 590"/>
              <a:gd name="T74" fmla="*/ 184545 w 649"/>
              <a:gd name="T75" fmla="*/ 85079 h 590"/>
              <a:gd name="T76" fmla="*/ 184545 w 649"/>
              <a:gd name="T77" fmla="*/ 42539 h 590"/>
              <a:gd name="T78" fmla="*/ 216437 w 649"/>
              <a:gd name="T79" fmla="*/ 58402 h 590"/>
              <a:gd name="T80" fmla="*/ 184545 w 649"/>
              <a:gd name="T81" fmla="*/ 85079 h 5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49" h="590">
                <a:moveTo>
                  <a:pt x="515" y="74"/>
                </a:moveTo>
                <a:lnTo>
                  <a:pt x="515" y="74"/>
                </a:lnTo>
                <a:cubicBezTo>
                  <a:pt x="515" y="30"/>
                  <a:pt x="486" y="0"/>
                  <a:pt x="442" y="0"/>
                </a:cubicBezTo>
                <a:cubicBezTo>
                  <a:pt x="206" y="0"/>
                  <a:pt x="206" y="0"/>
                  <a:pt x="206" y="0"/>
                </a:cubicBezTo>
                <a:cubicBezTo>
                  <a:pt x="162" y="0"/>
                  <a:pt x="133" y="30"/>
                  <a:pt x="133" y="74"/>
                </a:cubicBezTo>
                <a:cubicBezTo>
                  <a:pt x="0" y="74"/>
                  <a:pt x="15" y="74"/>
                  <a:pt x="15" y="162"/>
                </a:cubicBezTo>
                <a:cubicBezTo>
                  <a:pt x="15" y="221"/>
                  <a:pt x="59" y="280"/>
                  <a:pt x="133" y="280"/>
                </a:cubicBezTo>
                <a:cubicBezTo>
                  <a:pt x="133" y="280"/>
                  <a:pt x="133" y="280"/>
                  <a:pt x="147" y="280"/>
                </a:cubicBezTo>
                <a:cubicBezTo>
                  <a:pt x="162" y="353"/>
                  <a:pt x="236" y="427"/>
                  <a:pt x="309" y="427"/>
                </a:cubicBezTo>
                <a:cubicBezTo>
                  <a:pt x="309" y="545"/>
                  <a:pt x="309" y="545"/>
                  <a:pt x="309" y="545"/>
                </a:cubicBezTo>
                <a:cubicBezTo>
                  <a:pt x="250" y="545"/>
                  <a:pt x="250" y="545"/>
                  <a:pt x="250" y="545"/>
                </a:cubicBezTo>
                <a:cubicBezTo>
                  <a:pt x="236" y="545"/>
                  <a:pt x="221" y="560"/>
                  <a:pt x="221" y="574"/>
                </a:cubicBezTo>
                <a:cubicBezTo>
                  <a:pt x="221" y="574"/>
                  <a:pt x="236" y="589"/>
                  <a:pt x="250" y="589"/>
                </a:cubicBezTo>
                <a:cubicBezTo>
                  <a:pt x="397" y="589"/>
                  <a:pt x="397" y="589"/>
                  <a:pt x="397" y="589"/>
                </a:cubicBezTo>
                <a:cubicBezTo>
                  <a:pt x="413" y="589"/>
                  <a:pt x="427" y="574"/>
                  <a:pt x="427" y="574"/>
                </a:cubicBezTo>
                <a:cubicBezTo>
                  <a:pt x="427" y="560"/>
                  <a:pt x="413" y="545"/>
                  <a:pt x="397" y="545"/>
                </a:cubicBezTo>
                <a:cubicBezTo>
                  <a:pt x="339" y="545"/>
                  <a:pt x="339" y="545"/>
                  <a:pt x="339" y="545"/>
                </a:cubicBezTo>
                <a:cubicBezTo>
                  <a:pt x="339" y="427"/>
                  <a:pt x="339" y="427"/>
                  <a:pt x="339" y="427"/>
                </a:cubicBezTo>
                <a:cubicBezTo>
                  <a:pt x="413" y="427"/>
                  <a:pt x="486" y="353"/>
                  <a:pt x="501" y="280"/>
                </a:cubicBezTo>
                <a:cubicBezTo>
                  <a:pt x="515" y="280"/>
                  <a:pt x="515" y="280"/>
                  <a:pt x="515" y="280"/>
                </a:cubicBezTo>
                <a:cubicBezTo>
                  <a:pt x="589" y="280"/>
                  <a:pt x="633" y="221"/>
                  <a:pt x="633" y="162"/>
                </a:cubicBezTo>
                <a:cubicBezTo>
                  <a:pt x="633" y="74"/>
                  <a:pt x="648" y="74"/>
                  <a:pt x="515" y="74"/>
                </a:cubicBezTo>
                <a:close/>
                <a:moveTo>
                  <a:pt x="133" y="236"/>
                </a:moveTo>
                <a:lnTo>
                  <a:pt x="133" y="236"/>
                </a:lnTo>
                <a:cubicBezTo>
                  <a:pt x="88" y="236"/>
                  <a:pt x="44" y="206"/>
                  <a:pt x="44" y="162"/>
                </a:cubicBezTo>
                <a:cubicBezTo>
                  <a:pt x="44" y="118"/>
                  <a:pt x="44" y="118"/>
                  <a:pt x="133" y="118"/>
                </a:cubicBezTo>
                <a:lnTo>
                  <a:pt x="133" y="236"/>
                </a:lnTo>
                <a:close/>
                <a:moveTo>
                  <a:pt x="486" y="191"/>
                </a:moveTo>
                <a:lnTo>
                  <a:pt x="486" y="191"/>
                </a:lnTo>
                <a:cubicBezTo>
                  <a:pt x="486" y="280"/>
                  <a:pt x="413" y="398"/>
                  <a:pt x="324" y="398"/>
                </a:cubicBezTo>
                <a:cubicBezTo>
                  <a:pt x="236" y="398"/>
                  <a:pt x="162" y="280"/>
                  <a:pt x="162" y="191"/>
                </a:cubicBezTo>
                <a:cubicBezTo>
                  <a:pt x="162" y="74"/>
                  <a:pt x="162" y="74"/>
                  <a:pt x="162" y="74"/>
                </a:cubicBezTo>
                <a:cubicBezTo>
                  <a:pt x="162" y="59"/>
                  <a:pt x="192" y="44"/>
                  <a:pt x="206" y="44"/>
                </a:cubicBezTo>
                <a:cubicBezTo>
                  <a:pt x="442" y="44"/>
                  <a:pt x="442" y="44"/>
                  <a:pt x="442" y="44"/>
                </a:cubicBezTo>
                <a:cubicBezTo>
                  <a:pt x="456" y="44"/>
                  <a:pt x="486" y="59"/>
                  <a:pt x="486" y="74"/>
                </a:cubicBezTo>
                <a:lnTo>
                  <a:pt x="486" y="191"/>
                </a:lnTo>
                <a:close/>
                <a:moveTo>
                  <a:pt x="515" y="236"/>
                </a:moveTo>
                <a:lnTo>
                  <a:pt x="515" y="236"/>
                </a:lnTo>
                <a:cubicBezTo>
                  <a:pt x="515" y="118"/>
                  <a:pt x="515" y="118"/>
                  <a:pt x="515" y="118"/>
                </a:cubicBezTo>
                <a:cubicBezTo>
                  <a:pt x="604" y="118"/>
                  <a:pt x="604" y="118"/>
                  <a:pt x="604" y="162"/>
                </a:cubicBezTo>
                <a:cubicBezTo>
                  <a:pt x="604" y="206"/>
                  <a:pt x="560" y="236"/>
                  <a:pt x="515" y="236"/>
                </a:cubicBezTo>
                <a:close/>
              </a:path>
            </a:pathLst>
          </a:custGeom>
          <a:solidFill>
            <a:schemeClr val="tx1">
              <a:lumMod val="95000"/>
              <a:lumOff val="5000"/>
            </a:schemeClr>
          </a:solidFill>
          <a:ln>
            <a:noFill/>
          </a:ln>
          <a:effectLst/>
        </p:spPr>
        <p:txBody>
          <a:bodyPr wrap="none" anchor="ctr"/>
          <a:lstStyle/>
          <a:p>
            <a:endParaRPr lang="en-US" dirty="0">
              <a:solidFill>
                <a:schemeClr val="bg1">
                  <a:lumMod val="50000"/>
                </a:schemeClr>
              </a:solidFill>
            </a:endParaRPr>
          </a:p>
        </p:txBody>
      </p:sp>
      <p:sp>
        <p:nvSpPr>
          <p:cNvPr id="48" name="Freeform 161"/>
          <p:cNvSpPr>
            <a:spLocks noChangeArrowheads="1"/>
          </p:cNvSpPr>
          <p:nvPr/>
        </p:nvSpPr>
        <p:spPr bwMode="auto">
          <a:xfrm>
            <a:off x="6680738" y="3846325"/>
            <a:ext cx="234009" cy="304755"/>
          </a:xfrm>
          <a:custGeom>
            <a:avLst/>
            <a:gdLst>
              <a:gd name="T0" fmla="*/ 85229 w 472"/>
              <a:gd name="T1" fmla="*/ 0 h 619"/>
              <a:gd name="T2" fmla="*/ 85229 w 472"/>
              <a:gd name="T3" fmla="*/ 0 h 619"/>
              <a:gd name="T4" fmla="*/ 0 w 472"/>
              <a:gd name="T5" fmla="*/ 84260 h 619"/>
              <a:gd name="T6" fmla="*/ 85229 w 472"/>
              <a:gd name="T7" fmla="*/ 221586 h 619"/>
              <a:gd name="T8" fmla="*/ 170097 w 472"/>
              <a:gd name="T9" fmla="*/ 84260 h 619"/>
              <a:gd name="T10" fmla="*/ 85229 w 472"/>
              <a:gd name="T11" fmla="*/ 0 h 619"/>
              <a:gd name="T12" fmla="*/ 85229 w 472"/>
              <a:gd name="T13" fmla="*/ 200432 h 619"/>
              <a:gd name="T14" fmla="*/ 85229 w 472"/>
              <a:gd name="T15" fmla="*/ 200432 h 619"/>
              <a:gd name="T16" fmla="*/ 16251 w 472"/>
              <a:gd name="T17" fmla="*/ 84260 h 619"/>
              <a:gd name="T18" fmla="*/ 85229 w 472"/>
              <a:gd name="T19" fmla="*/ 10398 h 619"/>
              <a:gd name="T20" fmla="*/ 154207 w 472"/>
              <a:gd name="T21" fmla="*/ 84260 h 619"/>
              <a:gd name="T22" fmla="*/ 85229 w 472"/>
              <a:gd name="T23" fmla="*/ 200432 h 619"/>
              <a:gd name="T24" fmla="*/ 85229 w 472"/>
              <a:gd name="T25" fmla="*/ 47329 h 619"/>
              <a:gd name="T26" fmla="*/ 85229 w 472"/>
              <a:gd name="T27" fmla="*/ 47329 h 619"/>
              <a:gd name="T28" fmla="*/ 48032 w 472"/>
              <a:gd name="T29" fmla="*/ 84260 h 619"/>
              <a:gd name="T30" fmla="*/ 85229 w 472"/>
              <a:gd name="T31" fmla="*/ 115813 h 619"/>
              <a:gd name="T32" fmla="*/ 122426 w 472"/>
              <a:gd name="T33" fmla="*/ 84260 h 619"/>
              <a:gd name="T34" fmla="*/ 85229 w 472"/>
              <a:gd name="T35" fmla="*/ 47329 h 619"/>
              <a:gd name="T36" fmla="*/ 85229 w 472"/>
              <a:gd name="T37" fmla="*/ 105415 h 619"/>
              <a:gd name="T38" fmla="*/ 85229 w 472"/>
              <a:gd name="T39" fmla="*/ 105415 h 619"/>
              <a:gd name="T40" fmla="*/ 63922 w 472"/>
              <a:gd name="T41" fmla="*/ 84260 h 619"/>
              <a:gd name="T42" fmla="*/ 85229 w 472"/>
              <a:gd name="T43" fmla="*/ 63106 h 619"/>
              <a:gd name="T44" fmla="*/ 106536 w 472"/>
              <a:gd name="T45" fmla="*/ 84260 h 619"/>
              <a:gd name="T46" fmla="*/ 85229 w 472"/>
              <a:gd name="T47" fmla="*/ 105415 h 61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2" h="619">
                <a:moveTo>
                  <a:pt x="236" y="0"/>
                </a:moveTo>
                <a:lnTo>
                  <a:pt x="236" y="0"/>
                </a:lnTo>
                <a:cubicBezTo>
                  <a:pt x="104" y="0"/>
                  <a:pt x="0" y="103"/>
                  <a:pt x="0" y="235"/>
                </a:cubicBezTo>
                <a:cubicBezTo>
                  <a:pt x="0" y="323"/>
                  <a:pt x="192" y="618"/>
                  <a:pt x="236" y="618"/>
                </a:cubicBezTo>
                <a:cubicBezTo>
                  <a:pt x="280" y="618"/>
                  <a:pt x="471" y="323"/>
                  <a:pt x="471" y="235"/>
                </a:cubicBezTo>
                <a:cubicBezTo>
                  <a:pt x="471" y="103"/>
                  <a:pt x="368" y="0"/>
                  <a:pt x="236" y="0"/>
                </a:cubicBezTo>
                <a:close/>
                <a:moveTo>
                  <a:pt x="236" y="559"/>
                </a:moveTo>
                <a:lnTo>
                  <a:pt x="236" y="559"/>
                </a:lnTo>
                <a:cubicBezTo>
                  <a:pt x="207" y="559"/>
                  <a:pt x="45" y="309"/>
                  <a:pt x="45" y="235"/>
                </a:cubicBezTo>
                <a:cubicBezTo>
                  <a:pt x="45" y="117"/>
                  <a:pt x="133" y="29"/>
                  <a:pt x="236" y="29"/>
                </a:cubicBezTo>
                <a:cubicBezTo>
                  <a:pt x="339" y="29"/>
                  <a:pt x="427" y="117"/>
                  <a:pt x="427" y="235"/>
                </a:cubicBezTo>
                <a:cubicBezTo>
                  <a:pt x="427" y="309"/>
                  <a:pt x="266" y="559"/>
                  <a:pt x="236" y="559"/>
                </a:cubicBezTo>
                <a:close/>
                <a:moveTo>
                  <a:pt x="236" y="132"/>
                </a:moveTo>
                <a:lnTo>
                  <a:pt x="236" y="132"/>
                </a:lnTo>
                <a:cubicBezTo>
                  <a:pt x="177" y="132"/>
                  <a:pt x="133" y="176"/>
                  <a:pt x="133" y="235"/>
                </a:cubicBezTo>
                <a:cubicBezTo>
                  <a:pt x="133" y="279"/>
                  <a:pt x="177" y="323"/>
                  <a:pt x="236" y="323"/>
                </a:cubicBezTo>
                <a:cubicBezTo>
                  <a:pt x="295" y="323"/>
                  <a:pt x="339" y="279"/>
                  <a:pt x="339" y="235"/>
                </a:cubicBezTo>
                <a:cubicBezTo>
                  <a:pt x="339" y="176"/>
                  <a:pt x="295" y="132"/>
                  <a:pt x="236" y="132"/>
                </a:cubicBezTo>
                <a:close/>
                <a:moveTo>
                  <a:pt x="236" y="294"/>
                </a:moveTo>
                <a:lnTo>
                  <a:pt x="236" y="294"/>
                </a:lnTo>
                <a:cubicBezTo>
                  <a:pt x="207" y="294"/>
                  <a:pt x="177" y="264"/>
                  <a:pt x="177" y="235"/>
                </a:cubicBezTo>
                <a:cubicBezTo>
                  <a:pt x="177" y="191"/>
                  <a:pt x="207" y="176"/>
                  <a:pt x="236" y="176"/>
                </a:cubicBezTo>
                <a:cubicBezTo>
                  <a:pt x="266" y="176"/>
                  <a:pt x="295" y="191"/>
                  <a:pt x="295" y="235"/>
                </a:cubicBezTo>
                <a:cubicBezTo>
                  <a:pt x="295" y="264"/>
                  <a:pt x="266" y="294"/>
                  <a:pt x="236" y="294"/>
                </a:cubicBezTo>
                <a:close/>
              </a:path>
            </a:pathLst>
          </a:custGeom>
          <a:solidFill>
            <a:schemeClr val="tx1">
              <a:lumMod val="95000"/>
              <a:lumOff val="5000"/>
            </a:schemeClr>
          </a:solidFill>
          <a:ln>
            <a:noFill/>
          </a:ln>
          <a:effectLst/>
        </p:spPr>
        <p:txBody>
          <a:bodyPr wrap="none" anchor="ctr"/>
          <a:lstStyle/>
          <a:p>
            <a:endParaRPr lang="en-US" dirty="0">
              <a:solidFill>
                <a:schemeClr val="bg1">
                  <a:lumMod val="50000"/>
                </a:schemeClr>
              </a:solidFill>
            </a:endParaRPr>
          </a:p>
        </p:txBody>
      </p:sp>
      <p:sp>
        <p:nvSpPr>
          <p:cNvPr id="49" name="矩形 48"/>
          <p:cNvSpPr/>
          <p:nvPr/>
        </p:nvSpPr>
        <p:spPr>
          <a:xfrm>
            <a:off x="6934200" y="3148889"/>
            <a:ext cx="2954655" cy="470257"/>
          </a:xfrm>
          <a:prstGeom prst="rect">
            <a:avLst/>
          </a:prstGeom>
        </p:spPr>
        <p:txBody>
          <a:bodyPr wrap="none">
            <a:spAutoFit/>
          </a:bodyPr>
          <a:lstStyle/>
          <a:p>
            <a:pPr>
              <a:lnSpc>
                <a:spcPct val="110000"/>
              </a:lnSpc>
            </a:pPr>
            <a:r>
              <a:rPr kumimoji="1" lang="zh-CN" altLang="en-US" sz="2400" b="1">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点击此处添加副标题</a:t>
            </a:r>
            <a:endParaRPr kumimoji="1" lang="zh-CN" altLang="en-US" sz="24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0" name="Subtitle 2"/>
          <p:cNvSpPr txBox="1"/>
          <p:nvPr/>
        </p:nvSpPr>
        <p:spPr>
          <a:xfrm>
            <a:off x="6914747" y="3921989"/>
            <a:ext cx="4260281" cy="919260"/>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pPr algn="l"/>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pPr algn="l"/>
            <a:r>
              <a:rPr lang="zh-CN" altLang="en-US" sz="100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1000"/>
                                        <p:tgtEl>
                                          <p:spTgt spid="48"/>
                                        </p:tgtEl>
                                      </p:cBhvr>
                                    </p:animEffect>
                                    <p:anim calcmode="lin" valueType="num">
                                      <p:cBhvr>
                                        <p:cTn id="18" dur="1000" fill="hold"/>
                                        <p:tgtEl>
                                          <p:spTgt spid="48"/>
                                        </p:tgtEl>
                                        <p:attrNameLst>
                                          <p:attrName>ppt_x</p:attrName>
                                        </p:attrNameLst>
                                      </p:cBhvr>
                                      <p:tavLst>
                                        <p:tav tm="0">
                                          <p:val>
                                            <p:strVal val="#ppt_x"/>
                                          </p:val>
                                        </p:tav>
                                        <p:tav tm="100000">
                                          <p:val>
                                            <p:strVal val="#ppt_x"/>
                                          </p:val>
                                        </p:tav>
                                      </p:tavLst>
                                    </p:anim>
                                    <p:anim calcmode="lin" valueType="num">
                                      <p:cBhvr>
                                        <p:cTn id="19" dur="1000" fill="hold"/>
                                        <p:tgtEl>
                                          <p:spTgt spid="48"/>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1000"/>
                                        <p:tgtEl>
                                          <p:spTgt spid="47"/>
                                        </p:tgtEl>
                                      </p:cBhvr>
                                    </p:animEffect>
                                    <p:anim calcmode="lin" valueType="num">
                                      <p:cBhvr>
                                        <p:cTn id="24" dur="1000" fill="hold"/>
                                        <p:tgtEl>
                                          <p:spTgt spid="47"/>
                                        </p:tgtEl>
                                        <p:attrNameLst>
                                          <p:attrName>ppt_x</p:attrName>
                                        </p:attrNameLst>
                                      </p:cBhvr>
                                      <p:tavLst>
                                        <p:tav tm="0">
                                          <p:val>
                                            <p:strVal val="#ppt_x"/>
                                          </p:val>
                                        </p:tav>
                                        <p:tav tm="100000">
                                          <p:val>
                                            <p:strVal val="#ppt_x"/>
                                          </p:val>
                                        </p:tav>
                                      </p:tavLst>
                                    </p:anim>
                                    <p:anim calcmode="lin" valueType="num">
                                      <p:cBhvr>
                                        <p:cTn id="25"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2"/>
          <p:cNvGrpSpPr/>
          <p:nvPr/>
        </p:nvGrpSpPr>
        <p:grpSpPr>
          <a:xfrm>
            <a:off x="3282617" y="1040732"/>
            <a:ext cx="8908155" cy="5432983"/>
            <a:chOff x="3282617" y="1040732"/>
            <a:chExt cx="8908155" cy="5432983"/>
          </a:xfrm>
        </p:grpSpPr>
        <p:sp>
          <p:nvSpPr>
            <p:cNvPr id="3" name="Freeform 9"/>
            <p:cNvSpPr/>
            <p:nvPr/>
          </p:nvSpPr>
          <p:spPr bwMode="auto">
            <a:xfrm flipV="1">
              <a:off x="7152728" y="2742189"/>
              <a:ext cx="3867107" cy="3466138"/>
            </a:xfrm>
            <a:custGeom>
              <a:avLst/>
              <a:gdLst>
                <a:gd name="T0" fmla="*/ 0 w 2183"/>
                <a:gd name="T1" fmla="*/ 939 h 1232"/>
                <a:gd name="T2" fmla="*/ 2183 w 2183"/>
                <a:gd name="T3" fmla="*/ 0 h 1232"/>
                <a:gd name="T4" fmla="*/ 2183 w 2183"/>
                <a:gd name="T5" fmla="*/ 334 h 1232"/>
                <a:gd name="T6" fmla="*/ 0 w 2183"/>
                <a:gd name="T7" fmla="*/ 1232 h 1232"/>
                <a:gd name="T8" fmla="*/ 0 w 2183"/>
                <a:gd name="T9" fmla="*/ 939 h 1232"/>
              </a:gdLst>
              <a:ahLst/>
              <a:cxnLst>
                <a:cxn ang="0">
                  <a:pos x="T0" y="T1"/>
                </a:cxn>
                <a:cxn ang="0">
                  <a:pos x="T2" y="T3"/>
                </a:cxn>
                <a:cxn ang="0">
                  <a:pos x="T4" y="T5"/>
                </a:cxn>
                <a:cxn ang="0">
                  <a:pos x="T6" y="T7"/>
                </a:cxn>
                <a:cxn ang="0">
                  <a:pos x="T8" y="T9"/>
                </a:cxn>
              </a:cxnLst>
              <a:rect l="0" t="0" r="r" b="b"/>
              <a:pathLst>
                <a:path w="2183" h="1232">
                  <a:moveTo>
                    <a:pt x="0" y="939"/>
                  </a:moveTo>
                  <a:lnTo>
                    <a:pt x="2183" y="0"/>
                  </a:lnTo>
                  <a:lnTo>
                    <a:pt x="2183" y="334"/>
                  </a:lnTo>
                  <a:lnTo>
                    <a:pt x="0" y="1232"/>
                  </a:lnTo>
                  <a:lnTo>
                    <a:pt x="0" y="939"/>
                  </a:lnTo>
                  <a:close/>
                </a:path>
              </a:pathLst>
            </a:custGeom>
            <a:solidFill>
              <a:schemeClr val="bg1">
                <a:lumMod val="50000"/>
              </a:schemeClr>
            </a:solidFill>
            <a:ln>
              <a:noFill/>
            </a:ln>
          </p:spPr>
          <p:txBody>
            <a:bodyPr vert="horz" wrap="square" lIns="91440" tIns="45720" rIns="91440" bIns="45720" numCol="1" anchor="t" anchorCtr="0" compatLnSpc="1"/>
            <a:lstStyle/>
            <a:p>
              <a:endParaRPr lang="id-ID" dirty="0">
                <a:solidFill>
                  <a:schemeClr val="bg1">
                    <a:lumMod val="50000"/>
                  </a:schemeClr>
                </a:solidFill>
              </a:endParaRPr>
            </a:p>
          </p:txBody>
        </p:sp>
        <p:sp>
          <p:nvSpPr>
            <p:cNvPr id="4" name="Freeform 13"/>
            <p:cNvSpPr/>
            <p:nvPr/>
          </p:nvSpPr>
          <p:spPr bwMode="auto">
            <a:xfrm flipV="1">
              <a:off x="4253376" y="5611344"/>
              <a:ext cx="6766459" cy="596984"/>
            </a:xfrm>
            <a:custGeom>
              <a:avLst/>
              <a:gdLst>
                <a:gd name="T0" fmla="*/ 0 w 1832"/>
                <a:gd name="T1" fmla="*/ 232 h 232"/>
                <a:gd name="T2" fmla="*/ 1832 w 1832"/>
                <a:gd name="T3" fmla="*/ 232 h 232"/>
                <a:gd name="T4" fmla="*/ 1832 w 1832"/>
                <a:gd name="T5" fmla="*/ 0 h 232"/>
                <a:gd name="T6" fmla="*/ 1474 w 1832"/>
                <a:gd name="T7" fmla="*/ 0 h 232"/>
                <a:gd name="T8" fmla="*/ 0 w 1832"/>
                <a:gd name="T9" fmla="*/ 0 h 232"/>
              </a:gdLst>
              <a:ahLst/>
              <a:cxnLst>
                <a:cxn ang="0">
                  <a:pos x="T0" y="T1"/>
                </a:cxn>
                <a:cxn ang="0">
                  <a:pos x="T2" y="T3"/>
                </a:cxn>
                <a:cxn ang="0">
                  <a:pos x="T4" y="T5"/>
                </a:cxn>
                <a:cxn ang="0">
                  <a:pos x="T6" y="T7"/>
                </a:cxn>
                <a:cxn ang="0">
                  <a:pos x="T8" y="T9"/>
                </a:cxn>
              </a:cxnLst>
              <a:rect l="0" t="0" r="r" b="b"/>
              <a:pathLst>
                <a:path w="1832" h="232">
                  <a:moveTo>
                    <a:pt x="0" y="232"/>
                  </a:moveTo>
                  <a:cubicBezTo>
                    <a:pt x="0" y="232"/>
                    <a:pt x="1500" y="232"/>
                    <a:pt x="1832" y="232"/>
                  </a:cubicBezTo>
                  <a:cubicBezTo>
                    <a:pt x="1832" y="0"/>
                    <a:pt x="1832" y="0"/>
                    <a:pt x="1832" y="0"/>
                  </a:cubicBezTo>
                  <a:cubicBezTo>
                    <a:pt x="1812" y="0"/>
                    <a:pt x="1522" y="0"/>
                    <a:pt x="1474" y="0"/>
                  </a:cubicBezTo>
                  <a:cubicBezTo>
                    <a:pt x="0" y="0"/>
                    <a:pt x="0" y="0"/>
                    <a:pt x="0" y="0"/>
                  </a:cubicBezTo>
                </a:path>
              </a:pathLst>
            </a:custGeom>
            <a:solidFill>
              <a:schemeClr val="bg1">
                <a:lumMod val="50000"/>
              </a:schemeClr>
            </a:solidFill>
            <a:ln>
              <a:noFill/>
            </a:ln>
          </p:spPr>
          <p:txBody>
            <a:bodyPr vert="horz" wrap="square" lIns="91440" tIns="45720" rIns="91440" bIns="45720" numCol="1" anchor="t" anchorCtr="0" compatLnSpc="1"/>
            <a:lstStyle/>
            <a:p>
              <a:endParaRPr lang="id-ID">
                <a:solidFill>
                  <a:schemeClr val="bg1">
                    <a:lumMod val="50000"/>
                  </a:schemeClr>
                </a:solidFill>
              </a:endParaRPr>
            </a:p>
          </p:txBody>
        </p:sp>
        <p:sp>
          <p:nvSpPr>
            <p:cNvPr id="5" name="Freeform 8"/>
            <p:cNvSpPr/>
            <p:nvPr/>
          </p:nvSpPr>
          <p:spPr bwMode="auto">
            <a:xfrm flipV="1">
              <a:off x="7152728" y="1910553"/>
              <a:ext cx="3867107" cy="3075724"/>
            </a:xfrm>
            <a:custGeom>
              <a:avLst/>
              <a:gdLst>
                <a:gd name="T0" fmla="*/ 2183 w 2183"/>
                <a:gd name="T1" fmla="*/ 320 h 1231"/>
                <a:gd name="T2" fmla="*/ 0 w 2183"/>
                <a:gd name="T3" fmla="*/ 1231 h 1231"/>
                <a:gd name="T4" fmla="*/ 0 w 2183"/>
                <a:gd name="T5" fmla="*/ 898 h 1231"/>
                <a:gd name="T6" fmla="*/ 2183 w 2183"/>
                <a:gd name="T7" fmla="*/ 0 h 1231"/>
                <a:gd name="T8" fmla="*/ 2183 w 2183"/>
                <a:gd name="T9" fmla="*/ 320 h 1231"/>
              </a:gdLst>
              <a:ahLst/>
              <a:cxnLst>
                <a:cxn ang="0">
                  <a:pos x="T0" y="T1"/>
                </a:cxn>
                <a:cxn ang="0">
                  <a:pos x="T2" y="T3"/>
                </a:cxn>
                <a:cxn ang="0">
                  <a:pos x="T4" y="T5"/>
                </a:cxn>
                <a:cxn ang="0">
                  <a:pos x="T6" y="T7"/>
                </a:cxn>
                <a:cxn ang="0">
                  <a:pos x="T8" y="T9"/>
                </a:cxn>
              </a:cxnLst>
              <a:rect l="0" t="0" r="r" b="b"/>
              <a:pathLst>
                <a:path w="2183" h="1231">
                  <a:moveTo>
                    <a:pt x="2183" y="320"/>
                  </a:moveTo>
                  <a:lnTo>
                    <a:pt x="0" y="1231"/>
                  </a:lnTo>
                  <a:lnTo>
                    <a:pt x="0" y="898"/>
                  </a:lnTo>
                  <a:lnTo>
                    <a:pt x="2183" y="0"/>
                  </a:lnTo>
                  <a:lnTo>
                    <a:pt x="2183" y="320"/>
                  </a:lnTo>
                  <a:close/>
                </a:path>
              </a:pathLst>
            </a:custGeom>
            <a:solidFill>
              <a:schemeClr val="bg1">
                <a:lumMod val="50000"/>
              </a:schemeClr>
            </a:solidFill>
            <a:ln>
              <a:noFill/>
            </a:ln>
          </p:spPr>
          <p:txBody>
            <a:bodyPr vert="horz" wrap="square" lIns="91440" tIns="45720" rIns="91440" bIns="45720" numCol="1" anchor="t" anchorCtr="0" compatLnSpc="1"/>
            <a:lstStyle/>
            <a:p>
              <a:endParaRPr lang="id-ID">
                <a:solidFill>
                  <a:schemeClr val="bg1">
                    <a:lumMod val="50000"/>
                  </a:schemeClr>
                </a:solidFill>
              </a:endParaRPr>
            </a:p>
          </p:txBody>
        </p:sp>
        <p:sp>
          <p:nvSpPr>
            <p:cNvPr id="6" name="Freeform 9"/>
            <p:cNvSpPr/>
            <p:nvPr/>
          </p:nvSpPr>
          <p:spPr bwMode="auto">
            <a:xfrm flipV="1">
              <a:off x="7316536" y="2338883"/>
              <a:ext cx="3439240" cy="3269976"/>
            </a:xfrm>
            <a:custGeom>
              <a:avLst/>
              <a:gdLst>
                <a:gd name="T0" fmla="*/ 0 w 2183"/>
                <a:gd name="T1" fmla="*/ 939 h 1232"/>
                <a:gd name="T2" fmla="*/ 2183 w 2183"/>
                <a:gd name="T3" fmla="*/ 0 h 1232"/>
                <a:gd name="T4" fmla="*/ 2183 w 2183"/>
                <a:gd name="T5" fmla="*/ 334 h 1232"/>
                <a:gd name="T6" fmla="*/ 0 w 2183"/>
                <a:gd name="T7" fmla="*/ 1232 h 1232"/>
                <a:gd name="T8" fmla="*/ 0 w 2183"/>
                <a:gd name="T9" fmla="*/ 939 h 1232"/>
              </a:gdLst>
              <a:ahLst/>
              <a:cxnLst>
                <a:cxn ang="0">
                  <a:pos x="T0" y="T1"/>
                </a:cxn>
                <a:cxn ang="0">
                  <a:pos x="T2" y="T3"/>
                </a:cxn>
                <a:cxn ang="0">
                  <a:pos x="T4" y="T5"/>
                </a:cxn>
                <a:cxn ang="0">
                  <a:pos x="T6" y="T7"/>
                </a:cxn>
                <a:cxn ang="0">
                  <a:pos x="T8" y="T9"/>
                </a:cxn>
              </a:cxnLst>
              <a:rect l="0" t="0" r="r" b="b"/>
              <a:pathLst>
                <a:path w="2183" h="1232">
                  <a:moveTo>
                    <a:pt x="0" y="939"/>
                  </a:moveTo>
                  <a:lnTo>
                    <a:pt x="2183" y="0"/>
                  </a:lnTo>
                  <a:lnTo>
                    <a:pt x="2183" y="334"/>
                  </a:lnTo>
                  <a:lnTo>
                    <a:pt x="0" y="1232"/>
                  </a:lnTo>
                  <a:lnTo>
                    <a:pt x="0" y="939"/>
                  </a:lnTo>
                  <a:close/>
                </a:path>
              </a:pathLst>
            </a:custGeom>
            <a:solidFill>
              <a:srgbClr val="C2E1B8"/>
            </a:solidFill>
            <a:ln>
              <a:noFill/>
            </a:ln>
          </p:spPr>
          <p:txBody>
            <a:bodyPr vert="horz" wrap="square" lIns="91440" tIns="45720" rIns="91440" bIns="45720" numCol="1" anchor="t" anchorCtr="0" compatLnSpc="1"/>
            <a:lstStyle/>
            <a:p>
              <a:endParaRPr lang="id-ID">
                <a:solidFill>
                  <a:schemeClr val="bg1">
                    <a:lumMod val="50000"/>
                  </a:schemeClr>
                </a:solidFill>
              </a:endParaRPr>
            </a:p>
          </p:txBody>
        </p:sp>
        <p:sp>
          <p:nvSpPr>
            <p:cNvPr id="7" name="Freeform 10"/>
            <p:cNvSpPr/>
            <p:nvPr/>
          </p:nvSpPr>
          <p:spPr bwMode="auto">
            <a:xfrm flipV="1">
              <a:off x="7152728" y="1040732"/>
              <a:ext cx="5038044" cy="1415400"/>
            </a:xfrm>
            <a:custGeom>
              <a:avLst/>
              <a:gdLst>
                <a:gd name="T0" fmla="*/ 1168 w 1964"/>
                <a:gd name="T1" fmla="*/ 0 h 552"/>
                <a:gd name="T2" fmla="*/ 1300 w 1964"/>
                <a:gd name="T3" fmla="*/ 24 h 552"/>
                <a:gd name="T4" fmla="*/ 1496 w 1964"/>
                <a:gd name="T5" fmla="*/ 204 h 552"/>
                <a:gd name="T6" fmla="*/ 1964 w 1964"/>
                <a:gd name="T7" fmla="*/ 204 h 552"/>
                <a:gd name="T8" fmla="*/ 1964 w 1964"/>
                <a:gd name="T9" fmla="*/ 552 h 552"/>
                <a:gd name="T10" fmla="*/ 1496 w 1964"/>
                <a:gd name="T11" fmla="*/ 552 h 552"/>
                <a:gd name="T12" fmla="*/ 1304 w 1964"/>
                <a:gd name="T13" fmla="*/ 283 h 552"/>
                <a:gd name="T14" fmla="*/ 1196 w 1964"/>
                <a:gd name="T15" fmla="*/ 228 h 552"/>
                <a:gd name="T16" fmla="*/ 1130 w 1964"/>
                <a:gd name="T17" fmla="*/ 228 h 552"/>
                <a:gd name="T18" fmla="*/ 220 w 1964"/>
                <a:gd name="T19" fmla="*/ 228 h 552"/>
                <a:gd name="T20" fmla="*/ 0 w 1964"/>
                <a:gd name="T21" fmla="*/ 228 h 552"/>
                <a:gd name="T22" fmla="*/ 0 w 1964"/>
                <a:gd name="T23" fmla="*/ 0 h 552"/>
                <a:gd name="T24" fmla="*/ 1095 w 1964"/>
                <a:gd name="T25" fmla="*/ 0 h 552"/>
                <a:gd name="T26" fmla="*/ 1168 w 1964"/>
                <a:gd name="T27"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4" h="552">
                  <a:moveTo>
                    <a:pt x="1168" y="0"/>
                  </a:moveTo>
                  <a:cubicBezTo>
                    <a:pt x="1265" y="0"/>
                    <a:pt x="1275" y="2"/>
                    <a:pt x="1300" y="24"/>
                  </a:cubicBezTo>
                  <a:cubicBezTo>
                    <a:pt x="1347" y="65"/>
                    <a:pt x="1496" y="204"/>
                    <a:pt x="1496" y="204"/>
                  </a:cubicBezTo>
                  <a:cubicBezTo>
                    <a:pt x="1964" y="204"/>
                    <a:pt x="1964" y="204"/>
                    <a:pt x="1964" y="204"/>
                  </a:cubicBezTo>
                  <a:cubicBezTo>
                    <a:pt x="1964" y="552"/>
                    <a:pt x="1964" y="552"/>
                    <a:pt x="1964" y="552"/>
                  </a:cubicBezTo>
                  <a:cubicBezTo>
                    <a:pt x="1496" y="552"/>
                    <a:pt x="1496" y="552"/>
                    <a:pt x="1496" y="552"/>
                  </a:cubicBezTo>
                  <a:cubicBezTo>
                    <a:pt x="1496" y="552"/>
                    <a:pt x="1359" y="347"/>
                    <a:pt x="1304" y="283"/>
                  </a:cubicBezTo>
                  <a:cubicBezTo>
                    <a:pt x="1293" y="269"/>
                    <a:pt x="1253" y="228"/>
                    <a:pt x="1196" y="228"/>
                  </a:cubicBezTo>
                  <a:cubicBezTo>
                    <a:pt x="1183" y="228"/>
                    <a:pt x="1160" y="228"/>
                    <a:pt x="1130" y="228"/>
                  </a:cubicBezTo>
                  <a:cubicBezTo>
                    <a:pt x="897" y="228"/>
                    <a:pt x="220" y="228"/>
                    <a:pt x="220" y="228"/>
                  </a:cubicBezTo>
                  <a:cubicBezTo>
                    <a:pt x="190" y="228"/>
                    <a:pt x="12" y="228"/>
                    <a:pt x="0" y="228"/>
                  </a:cubicBezTo>
                  <a:cubicBezTo>
                    <a:pt x="0" y="0"/>
                    <a:pt x="0" y="0"/>
                    <a:pt x="0" y="0"/>
                  </a:cubicBezTo>
                  <a:cubicBezTo>
                    <a:pt x="204" y="0"/>
                    <a:pt x="885" y="0"/>
                    <a:pt x="1095" y="0"/>
                  </a:cubicBezTo>
                  <a:cubicBezTo>
                    <a:pt x="1128" y="0"/>
                    <a:pt x="1154" y="0"/>
                    <a:pt x="1168" y="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id-ID">
                <a:solidFill>
                  <a:schemeClr val="bg1">
                    <a:lumMod val="50000"/>
                  </a:schemeClr>
                </a:solidFill>
              </a:endParaRPr>
            </a:p>
          </p:txBody>
        </p:sp>
        <p:sp>
          <p:nvSpPr>
            <p:cNvPr id="8" name="Freeform 11"/>
            <p:cNvSpPr/>
            <p:nvPr/>
          </p:nvSpPr>
          <p:spPr bwMode="auto">
            <a:xfrm flipV="1">
              <a:off x="7152728" y="1773899"/>
              <a:ext cx="5038044" cy="1342153"/>
            </a:xfrm>
            <a:custGeom>
              <a:avLst/>
              <a:gdLst>
                <a:gd name="T0" fmla="*/ 1129 w 1964"/>
                <a:gd name="T1" fmla="*/ 0 h 408"/>
                <a:gd name="T2" fmla="*/ 1272 w 1964"/>
                <a:gd name="T3" fmla="*/ 9 h 408"/>
                <a:gd name="T4" fmla="*/ 1496 w 1964"/>
                <a:gd name="T5" fmla="*/ 92 h 408"/>
                <a:gd name="T6" fmla="*/ 1964 w 1964"/>
                <a:gd name="T7" fmla="*/ 92 h 408"/>
                <a:gd name="T8" fmla="*/ 1964 w 1964"/>
                <a:gd name="T9" fmla="*/ 408 h 408"/>
                <a:gd name="T10" fmla="*/ 1496 w 1964"/>
                <a:gd name="T11" fmla="*/ 408 h 408"/>
                <a:gd name="T12" fmla="*/ 1307 w 1964"/>
                <a:gd name="T13" fmla="*/ 236 h 408"/>
                <a:gd name="T14" fmla="*/ 1168 w 1964"/>
                <a:gd name="T15" fmla="*/ 204 h 408"/>
                <a:gd name="T16" fmla="*/ 1095 w 1964"/>
                <a:gd name="T17" fmla="*/ 204 h 408"/>
                <a:gd name="T18" fmla="*/ 154 w 1964"/>
                <a:gd name="T19" fmla="*/ 204 h 408"/>
                <a:gd name="T20" fmla="*/ 73 w 1964"/>
                <a:gd name="T21" fmla="*/ 204 h 408"/>
                <a:gd name="T22" fmla="*/ 0 w 1964"/>
                <a:gd name="T23" fmla="*/ 204 h 408"/>
                <a:gd name="T24" fmla="*/ 0 w 1964"/>
                <a:gd name="T25" fmla="*/ 0 h 408"/>
                <a:gd name="T26" fmla="*/ 1049 w 1964"/>
                <a:gd name="T27" fmla="*/ 0 h 408"/>
                <a:gd name="T28" fmla="*/ 1129 w 1964"/>
                <a:gd name="T29"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4" h="408">
                  <a:moveTo>
                    <a:pt x="1129" y="0"/>
                  </a:moveTo>
                  <a:cubicBezTo>
                    <a:pt x="1260" y="0"/>
                    <a:pt x="1272" y="9"/>
                    <a:pt x="1272" y="9"/>
                  </a:cubicBezTo>
                  <a:cubicBezTo>
                    <a:pt x="1496" y="92"/>
                    <a:pt x="1496" y="92"/>
                    <a:pt x="1496" y="92"/>
                  </a:cubicBezTo>
                  <a:cubicBezTo>
                    <a:pt x="1964" y="92"/>
                    <a:pt x="1964" y="92"/>
                    <a:pt x="1964" y="92"/>
                  </a:cubicBezTo>
                  <a:cubicBezTo>
                    <a:pt x="1964" y="408"/>
                    <a:pt x="1964" y="408"/>
                    <a:pt x="1964" y="408"/>
                  </a:cubicBezTo>
                  <a:cubicBezTo>
                    <a:pt x="1496" y="408"/>
                    <a:pt x="1496" y="408"/>
                    <a:pt x="1496" y="408"/>
                  </a:cubicBezTo>
                  <a:cubicBezTo>
                    <a:pt x="1307" y="236"/>
                    <a:pt x="1307" y="236"/>
                    <a:pt x="1307" y="236"/>
                  </a:cubicBezTo>
                  <a:cubicBezTo>
                    <a:pt x="1301" y="231"/>
                    <a:pt x="1266" y="202"/>
                    <a:pt x="1168" y="204"/>
                  </a:cubicBezTo>
                  <a:cubicBezTo>
                    <a:pt x="1154" y="204"/>
                    <a:pt x="1128" y="204"/>
                    <a:pt x="1095" y="204"/>
                  </a:cubicBezTo>
                  <a:cubicBezTo>
                    <a:pt x="885" y="204"/>
                    <a:pt x="357" y="204"/>
                    <a:pt x="154" y="204"/>
                  </a:cubicBezTo>
                  <a:cubicBezTo>
                    <a:pt x="104" y="204"/>
                    <a:pt x="73" y="204"/>
                    <a:pt x="73" y="204"/>
                  </a:cubicBezTo>
                  <a:cubicBezTo>
                    <a:pt x="40" y="204"/>
                    <a:pt x="16" y="204"/>
                    <a:pt x="0" y="204"/>
                  </a:cubicBezTo>
                  <a:cubicBezTo>
                    <a:pt x="0" y="0"/>
                    <a:pt x="0" y="0"/>
                    <a:pt x="0" y="0"/>
                  </a:cubicBezTo>
                  <a:cubicBezTo>
                    <a:pt x="200" y="0"/>
                    <a:pt x="812" y="0"/>
                    <a:pt x="1049" y="0"/>
                  </a:cubicBezTo>
                  <a:cubicBezTo>
                    <a:pt x="1086" y="0"/>
                    <a:pt x="1113" y="0"/>
                    <a:pt x="1129" y="0"/>
                  </a:cubicBezTo>
                  <a:close/>
                </a:path>
              </a:pathLst>
            </a:custGeom>
            <a:solidFill>
              <a:srgbClr val="C2E1B8"/>
            </a:solidFill>
            <a:ln>
              <a:noFill/>
            </a:ln>
          </p:spPr>
          <p:txBody>
            <a:bodyPr vert="horz" wrap="square" lIns="91440" tIns="45720" rIns="91440" bIns="45720" numCol="1" anchor="t" anchorCtr="0" compatLnSpc="1"/>
            <a:lstStyle/>
            <a:p>
              <a:endParaRPr lang="id-ID">
                <a:solidFill>
                  <a:schemeClr val="bg1">
                    <a:lumMod val="50000"/>
                  </a:schemeClr>
                </a:solidFill>
              </a:endParaRPr>
            </a:p>
          </p:txBody>
        </p:sp>
        <p:sp>
          <p:nvSpPr>
            <p:cNvPr id="9" name="Freeform 12"/>
            <p:cNvSpPr/>
            <p:nvPr/>
          </p:nvSpPr>
          <p:spPr bwMode="auto">
            <a:xfrm flipV="1">
              <a:off x="5712185" y="4456036"/>
              <a:ext cx="5307651" cy="563326"/>
            </a:xfrm>
            <a:custGeom>
              <a:avLst/>
              <a:gdLst>
                <a:gd name="T0" fmla="*/ 62 w 1894"/>
                <a:gd name="T1" fmla="*/ 220 h 220"/>
                <a:gd name="T2" fmla="*/ 59 w 1894"/>
                <a:gd name="T3" fmla="*/ 220 h 220"/>
                <a:gd name="T4" fmla="*/ 1894 w 1894"/>
                <a:gd name="T5" fmla="*/ 220 h 220"/>
                <a:gd name="T6" fmla="*/ 1894 w 1894"/>
                <a:gd name="T7" fmla="*/ 0 h 220"/>
                <a:gd name="T8" fmla="*/ 1774 w 1894"/>
                <a:gd name="T9" fmla="*/ 0 h 220"/>
                <a:gd name="T10" fmla="*/ 1642 w 1894"/>
                <a:gd name="T11" fmla="*/ 0 h 220"/>
                <a:gd name="T12" fmla="*/ 62 w 1894"/>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1894" h="220">
                  <a:moveTo>
                    <a:pt x="62" y="220"/>
                  </a:moveTo>
                  <a:cubicBezTo>
                    <a:pt x="62" y="220"/>
                    <a:pt x="0" y="220"/>
                    <a:pt x="59" y="220"/>
                  </a:cubicBezTo>
                  <a:cubicBezTo>
                    <a:pt x="444" y="220"/>
                    <a:pt x="1570" y="220"/>
                    <a:pt x="1894" y="220"/>
                  </a:cubicBezTo>
                  <a:cubicBezTo>
                    <a:pt x="1894" y="0"/>
                    <a:pt x="1894" y="0"/>
                    <a:pt x="1894" y="0"/>
                  </a:cubicBezTo>
                  <a:cubicBezTo>
                    <a:pt x="1866" y="0"/>
                    <a:pt x="1828" y="0"/>
                    <a:pt x="1774" y="0"/>
                  </a:cubicBezTo>
                  <a:cubicBezTo>
                    <a:pt x="1774" y="0"/>
                    <a:pt x="1724" y="0"/>
                    <a:pt x="1642" y="0"/>
                  </a:cubicBezTo>
                  <a:cubicBezTo>
                    <a:pt x="1313" y="0"/>
                    <a:pt x="62" y="0"/>
                    <a:pt x="62" y="0"/>
                  </a:cubicBezTo>
                </a:path>
              </a:pathLst>
            </a:custGeom>
            <a:solidFill>
              <a:schemeClr val="bg1">
                <a:lumMod val="50000"/>
              </a:schemeClr>
            </a:solidFill>
            <a:ln>
              <a:solidFill>
                <a:schemeClr val="bg1">
                  <a:lumMod val="50000"/>
                </a:schemeClr>
              </a:solidFill>
            </a:ln>
          </p:spPr>
          <p:txBody>
            <a:bodyPr vert="horz" wrap="square" lIns="91440" tIns="45720" rIns="91440" bIns="45720" numCol="1" anchor="t" anchorCtr="0" compatLnSpc="1"/>
            <a:lstStyle/>
            <a:p>
              <a:endParaRPr lang="id-ID">
                <a:solidFill>
                  <a:schemeClr val="bg1">
                    <a:lumMod val="50000"/>
                  </a:schemeClr>
                </a:solidFill>
              </a:endParaRPr>
            </a:p>
          </p:txBody>
        </p:sp>
        <p:sp>
          <p:nvSpPr>
            <p:cNvPr id="10" name="Freeform 13"/>
            <p:cNvSpPr/>
            <p:nvPr/>
          </p:nvSpPr>
          <p:spPr bwMode="auto">
            <a:xfrm flipV="1">
              <a:off x="5156481" y="5019365"/>
              <a:ext cx="5863354" cy="596984"/>
            </a:xfrm>
            <a:custGeom>
              <a:avLst/>
              <a:gdLst>
                <a:gd name="T0" fmla="*/ 0 w 1832"/>
                <a:gd name="T1" fmla="*/ 232 h 232"/>
                <a:gd name="T2" fmla="*/ 1832 w 1832"/>
                <a:gd name="T3" fmla="*/ 232 h 232"/>
                <a:gd name="T4" fmla="*/ 1832 w 1832"/>
                <a:gd name="T5" fmla="*/ 0 h 232"/>
                <a:gd name="T6" fmla="*/ 1474 w 1832"/>
                <a:gd name="T7" fmla="*/ 0 h 232"/>
                <a:gd name="T8" fmla="*/ 0 w 1832"/>
                <a:gd name="T9" fmla="*/ 0 h 232"/>
              </a:gdLst>
              <a:ahLst/>
              <a:cxnLst>
                <a:cxn ang="0">
                  <a:pos x="T0" y="T1"/>
                </a:cxn>
                <a:cxn ang="0">
                  <a:pos x="T2" y="T3"/>
                </a:cxn>
                <a:cxn ang="0">
                  <a:pos x="T4" y="T5"/>
                </a:cxn>
                <a:cxn ang="0">
                  <a:pos x="T6" y="T7"/>
                </a:cxn>
                <a:cxn ang="0">
                  <a:pos x="T8" y="T9"/>
                </a:cxn>
              </a:cxnLst>
              <a:rect l="0" t="0" r="r" b="b"/>
              <a:pathLst>
                <a:path w="1832" h="232">
                  <a:moveTo>
                    <a:pt x="0" y="232"/>
                  </a:moveTo>
                  <a:cubicBezTo>
                    <a:pt x="0" y="232"/>
                    <a:pt x="1500" y="232"/>
                    <a:pt x="1832" y="232"/>
                  </a:cubicBezTo>
                  <a:cubicBezTo>
                    <a:pt x="1832" y="0"/>
                    <a:pt x="1832" y="0"/>
                    <a:pt x="1832" y="0"/>
                  </a:cubicBezTo>
                  <a:cubicBezTo>
                    <a:pt x="1812" y="0"/>
                    <a:pt x="1522" y="0"/>
                    <a:pt x="1474" y="0"/>
                  </a:cubicBezTo>
                  <a:cubicBezTo>
                    <a:pt x="0" y="0"/>
                    <a:pt x="0" y="0"/>
                    <a:pt x="0" y="0"/>
                  </a:cubicBezTo>
                </a:path>
              </a:pathLst>
            </a:custGeom>
            <a:solidFill>
              <a:srgbClr val="C2E1B8"/>
            </a:solidFill>
            <a:ln>
              <a:noFill/>
            </a:ln>
          </p:spPr>
          <p:txBody>
            <a:bodyPr vert="horz" wrap="square" lIns="91440" tIns="45720" rIns="91440" bIns="45720" numCol="1" anchor="t" anchorCtr="0" compatLnSpc="1"/>
            <a:lstStyle/>
            <a:p>
              <a:endParaRPr lang="id-ID">
                <a:solidFill>
                  <a:schemeClr val="bg1">
                    <a:lumMod val="50000"/>
                  </a:schemeClr>
                </a:solidFill>
              </a:endParaRPr>
            </a:p>
          </p:txBody>
        </p:sp>
        <p:sp>
          <p:nvSpPr>
            <p:cNvPr id="11" name="Oval 12"/>
            <p:cNvSpPr/>
            <p:nvPr/>
          </p:nvSpPr>
          <p:spPr>
            <a:xfrm flipH="1" flipV="1">
              <a:off x="5436316" y="4175723"/>
              <a:ext cx="1123950" cy="1123950"/>
            </a:xfrm>
            <a:prstGeom prst="ellipse">
              <a:avLst/>
            </a:prstGeom>
            <a:solidFill>
              <a:schemeClr val="bg1">
                <a:lumMod val="50000"/>
              </a:schemeClr>
            </a:solidFill>
            <a:ln w="1873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sp>
          <p:nvSpPr>
            <p:cNvPr id="12" name="Oval 13"/>
            <p:cNvSpPr/>
            <p:nvPr/>
          </p:nvSpPr>
          <p:spPr>
            <a:xfrm flipH="1" flipV="1">
              <a:off x="4400211" y="4757786"/>
              <a:ext cx="1123950" cy="1123950"/>
            </a:xfrm>
            <a:prstGeom prst="ellipse">
              <a:avLst/>
            </a:prstGeom>
            <a:solidFill>
              <a:schemeClr val="bg1">
                <a:lumMod val="85000"/>
                <a:lumOff val="15000"/>
              </a:schemeClr>
            </a:solidFill>
            <a:ln w="187325">
              <a:solidFill>
                <a:srgbClr val="C2E1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sp>
          <p:nvSpPr>
            <p:cNvPr id="13" name="TextBox 16"/>
            <p:cNvSpPr txBox="1"/>
            <p:nvPr/>
          </p:nvSpPr>
          <p:spPr>
            <a:xfrm>
              <a:off x="11367802" y="1107289"/>
              <a:ext cx="601447" cy="584775"/>
            </a:xfrm>
            <a:prstGeom prst="rect">
              <a:avLst/>
            </a:prstGeom>
            <a:noFill/>
          </p:spPr>
          <p:txBody>
            <a:bodyPr wrap="none" rtlCol="0">
              <a:spAutoFit/>
            </a:bodyPr>
            <a:lstStyle/>
            <a:p>
              <a:r>
                <a:rPr lang="id-ID" sz="3200" dirty="0">
                  <a:solidFill>
                    <a:schemeClr val="bg1">
                      <a:lumMod val="50000"/>
                    </a:schemeClr>
                  </a:solidFill>
                  <a:latin typeface="Montserrat" panose="00000500000000000000" pitchFamily="50" charset="0"/>
                  <a:ea typeface="Roboto" panose="02000000000000000000" pitchFamily="2" charset="0"/>
                </a:rPr>
                <a:t>03</a:t>
              </a:r>
              <a:endParaRPr lang="id-ID" sz="3200" dirty="0">
                <a:solidFill>
                  <a:schemeClr val="bg1">
                    <a:lumMod val="50000"/>
                  </a:schemeClr>
                </a:solidFill>
                <a:latin typeface="Montserrat" panose="00000500000000000000" pitchFamily="50" charset="0"/>
                <a:ea typeface="Roboto" panose="02000000000000000000" pitchFamily="2" charset="0"/>
              </a:endParaRPr>
            </a:p>
          </p:txBody>
        </p:sp>
        <p:sp>
          <p:nvSpPr>
            <p:cNvPr id="14" name="TextBox 17"/>
            <p:cNvSpPr txBox="1"/>
            <p:nvPr/>
          </p:nvSpPr>
          <p:spPr>
            <a:xfrm>
              <a:off x="11367802" y="1838700"/>
              <a:ext cx="601447" cy="584775"/>
            </a:xfrm>
            <a:prstGeom prst="rect">
              <a:avLst/>
            </a:prstGeom>
            <a:noFill/>
          </p:spPr>
          <p:txBody>
            <a:bodyPr wrap="none" rtlCol="0">
              <a:spAutoFit/>
            </a:bodyPr>
            <a:lstStyle/>
            <a:p>
              <a:r>
                <a:rPr lang="id-ID" sz="3200" dirty="0">
                  <a:solidFill>
                    <a:schemeClr val="bg1">
                      <a:lumMod val="50000"/>
                    </a:schemeClr>
                  </a:solidFill>
                  <a:latin typeface="Montserrat" panose="00000500000000000000" pitchFamily="50" charset="0"/>
                  <a:ea typeface="Roboto" panose="02000000000000000000" pitchFamily="2" charset="0"/>
                </a:rPr>
                <a:t>02</a:t>
              </a:r>
              <a:endParaRPr lang="id-ID" sz="3200" dirty="0">
                <a:solidFill>
                  <a:schemeClr val="bg1">
                    <a:lumMod val="50000"/>
                  </a:schemeClr>
                </a:solidFill>
                <a:latin typeface="Montserrat" panose="00000500000000000000" pitchFamily="50" charset="0"/>
                <a:ea typeface="Roboto" panose="02000000000000000000" pitchFamily="2" charset="0"/>
              </a:endParaRPr>
            </a:p>
          </p:txBody>
        </p:sp>
        <p:sp>
          <p:nvSpPr>
            <p:cNvPr id="15" name="Freeform 11"/>
            <p:cNvSpPr/>
            <p:nvPr/>
          </p:nvSpPr>
          <p:spPr bwMode="auto">
            <a:xfrm flipV="1">
              <a:off x="7152728" y="2525533"/>
              <a:ext cx="5038044" cy="1046936"/>
            </a:xfrm>
            <a:custGeom>
              <a:avLst/>
              <a:gdLst>
                <a:gd name="T0" fmla="*/ 1129 w 1964"/>
                <a:gd name="T1" fmla="*/ 0 h 408"/>
                <a:gd name="T2" fmla="*/ 1272 w 1964"/>
                <a:gd name="T3" fmla="*/ 9 h 408"/>
                <a:gd name="T4" fmla="*/ 1496 w 1964"/>
                <a:gd name="T5" fmla="*/ 92 h 408"/>
                <a:gd name="T6" fmla="*/ 1964 w 1964"/>
                <a:gd name="T7" fmla="*/ 92 h 408"/>
                <a:gd name="T8" fmla="*/ 1964 w 1964"/>
                <a:gd name="T9" fmla="*/ 408 h 408"/>
                <a:gd name="T10" fmla="*/ 1496 w 1964"/>
                <a:gd name="T11" fmla="*/ 408 h 408"/>
                <a:gd name="T12" fmla="*/ 1307 w 1964"/>
                <a:gd name="T13" fmla="*/ 236 h 408"/>
                <a:gd name="T14" fmla="*/ 1168 w 1964"/>
                <a:gd name="T15" fmla="*/ 204 h 408"/>
                <a:gd name="T16" fmla="*/ 1095 w 1964"/>
                <a:gd name="T17" fmla="*/ 204 h 408"/>
                <a:gd name="T18" fmla="*/ 154 w 1964"/>
                <a:gd name="T19" fmla="*/ 204 h 408"/>
                <a:gd name="T20" fmla="*/ 73 w 1964"/>
                <a:gd name="T21" fmla="*/ 204 h 408"/>
                <a:gd name="T22" fmla="*/ 0 w 1964"/>
                <a:gd name="T23" fmla="*/ 204 h 408"/>
                <a:gd name="T24" fmla="*/ 0 w 1964"/>
                <a:gd name="T25" fmla="*/ 0 h 408"/>
                <a:gd name="T26" fmla="*/ 1049 w 1964"/>
                <a:gd name="T27" fmla="*/ 0 h 408"/>
                <a:gd name="T28" fmla="*/ 1129 w 1964"/>
                <a:gd name="T29"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4" h="408">
                  <a:moveTo>
                    <a:pt x="1129" y="0"/>
                  </a:moveTo>
                  <a:cubicBezTo>
                    <a:pt x="1260" y="0"/>
                    <a:pt x="1272" y="9"/>
                    <a:pt x="1272" y="9"/>
                  </a:cubicBezTo>
                  <a:cubicBezTo>
                    <a:pt x="1496" y="92"/>
                    <a:pt x="1496" y="92"/>
                    <a:pt x="1496" y="92"/>
                  </a:cubicBezTo>
                  <a:cubicBezTo>
                    <a:pt x="1964" y="92"/>
                    <a:pt x="1964" y="92"/>
                    <a:pt x="1964" y="92"/>
                  </a:cubicBezTo>
                  <a:cubicBezTo>
                    <a:pt x="1964" y="408"/>
                    <a:pt x="1964" y="408"/>
                    <a:pt x="1964" y="408"/>
                  </a:cubicBezTo>
                  <a:cubicBezTo>
                    <a:pt x="1496" y="408"/>
                    <a:pt x="1496" y="408"/>
                    <a:pt x="1496" y="408"/>
                  </a:cubicBezTo>
                  <a:cubicBezTo>
                    <a:pt x="1307" y="236"/>
                    <a:pt x="1307" y="236"/>
                    <a:pt x="1307" y="236"/>
                  </a:cubicBezTo>
                  <a:cubicBezTo>
                    <a:pt x="1301" y="231"/>
                    <a:pt x="1266" y="202"/>
                    <a:pt x="1168" y="204"/>
                  </a:cubicBezTo>
                  <a:cubicBezTo>
                    <a:pt x="1154" y="204"/>
                    <a:pt x="1128" y="204"/>
                    <a:pt x="1095" y="204"/>
                  </a:cubicBezTo>
                  <a:cubicBezTo>
                    <a:pt x="885" y="204"/>
                    <a:pt x="357" y="204"/>
                    <a:pt x="154" y="204"/>
                  </a:cubicBezTo>
                  <a:cubicBezTo>
                    <a:pt x="104" y="204"/>
                    <a:pt x="73" y="204"/>
                    <a:pt x="73" y="204"/>
                  </a:cubicBezTo>
                  <a:cubicBezTo>
                    <a:pt x="40" y="204"/>
                    <a:pt x="16" y="204"/>
                    <a:pt x="0" y="204"/>
                  </a:cubicBezTo>
                  <a:cubicBezTo>
                    <a:pt x="0" y="0"/>
                    <a:pt x="0" y="0"/>
                    <a:pt x="0" y="0"/>
                  </a:cubicBezTo>
                  <a:cubicBezTo>
                    <a:pt x="200" y="0"/>
                    <a:pt x="812" y="0"/>
                    <a:pt x="1049" y="0"/>
                  </a:cubicBezTo>
                  <a:cubicBezTo>
                    <a:pt x="1086" y="0"/>
                    <a:pt x="1113" y="0"/>
                    <a:pt x="1129" y="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id-ID">
                <a:solidFill>
                  <a:schemeClr val="bg1">
                    <a:lumMod val="50000"/>
                  </a:schemeClr>
                </a:solidFill>
              </a:endParaRPr>
            </a:p>
          </p:txBody>
        </p:sp>
        <p:sp>
          <p:nvSpPr>
            <p:cNvPr id="16" name="Oval 19"/>
            <p:cNvSpPr/>
            <p:nvPr/>
          </p:nvSpPr>
          <p:spPr>
            <a:xfrm flipH="1" flipV="1">
              <a:off x="3282617" y="5349765"/>
              <a:ext cx="1123950" cy="1123950"/>
            </a:xfrm>
            <a:prstGeom prst="ellipse">
              <a:avLst/>
            </a:prstGeom>
            <a:solidFill>
              <a:schemeClr val="bg1">
                <a:lumMod val="50000"/>
              </a:schemeClr>
            </a:solidFill>
            <a:ln w="1873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sp>
          <p:nvSpPr>
            <p:cNvPr id="17" name="TextBox 20"/>
            <p:cNvSpPr txBox="1"/>
            <p:nvPr/>
          </p:nvSpPr>
          <p:spPr>
            <a:xfrm>
              <a:off x="11367802" y="2633875"/>
              <a:ext cx="601447" cy="584775"/>
            </a:xfrm>
            <a:prstGeom prst="rect">
              <a:avLst/>
            </a:prstGeom>
            <a:noFill/>
          </p:spPr>
          <p:txBody>
            <a:bodyPr wrap="none" rtlCol="0">
              <a:spAutoFit/>
            </a:bodyPr>
            <a:lstStyle/>
            <a:p>
              <a:r>
                <a:rPr lang="id-ID" sz="3200" dirty="0">
                  <a:solidFill>
                    <a:schemeClr val="bg1">
                      <a:lumMod val="50000"/>
                    </a:schemeClr>
                  </a:solidFill>
                  <a:latin typeface="Montserrat" panose="00000500000000000000" pitchFamily="50" charset="0"/>
                  <a:ea typeface="Roboto" panose="02000000000000000000" pitchFamily="2" charset="0"/>
                </a:rPr>
                <a:t>01</a:t>
              </a:r>
              <a:endParaRPr lang="id-ID" sz="3600" dirty="0">
                <a:solidFill>
                  <a:schemeClr val="bg1">
                    <a:lumMod val="50000"/>
                  </a:schemeClr>
                </a:solidFill>
                <a:latin typeface="Montserrat" panose="00000500000000000000" pitchFamily="50" charset="0"/>
                <a:ea typeface="Roboto" panose="02000000000000000000" pitchFamily="2" charset="0"/>
              </a:endParaRPr>
            </a:p>
          </p:txBody>
        </p:sp>
        <p:sp>
          <p:nvSpPr>
            <p:cNvPr id="18" name="Freeform 93"/>
            <p:cNvSpPr>
              <a:spLocks noChangeArrowheads="1"/>
            </p:cNvSpPr>
            <p:nvPr/>
          </p:nvSpPr>
          <p:spPr bwMode="auto">
            <a:xfrm>
              <a:off x="4791147" y="5157035"/>
              <a:ext cx="333155" cy="325451"/>
            </a:xfrm>
            <a:custGeom>
              <a:avLst/>
              <a:gdLst>
                <a:gd name="T0" fmla="*/ 42547 w 634"/>
                <a:gd name="T1" fmla="*/ 196214 h 619"/>
                <a:gd name="T2" fmla="*/ 42547 w 634"/>
                <a:gd name="T3" fmla="*/ 196214 h 619"/>
                <a:gd name="T4" fmla="*/ 74637 w 634"/>
                <a:gd name="T5" fmla="*/ 222904 h 619"/>
                <a:gd name="T6" fmla="*/ 100958 w 634"/>
                <a:gd name="T7" fmla="*/ 196214 h 619"/>
                <a:gd name="T8" fmla="*/ 74637 w 634"/>
                <a:gd name="T9" fmla="*/ 169883 h 619"/>
                <a:gd name="T10" fmla="*/ 42547 w 634"/>
                <a:gd name="T11" fmla="*/ 196214 h 619"/>
                <a:gd name="T12" fmla="*/ 74637 w 634"/>
                <a:gd name="T13" fmla="*/ 180343 h 619"/>
                <a:gd name="T14" fmla="*/ 74637 w 634"/>
                <a:gd name="T15" fmla="*/ 180343 h 619"/>
                <a:gd name="T16" fmla="*/ 85093 w 634"/>
                <a:gd name="T17" fmla="*/ 196214 h 619"/>
                <a:gd name="T18" fmla="*/ 74637 w 634"/>
                <a:gd name="T19" fmla="*/ 212444 h 619"/>
                <a:gd name="T20" fmla="*/ 58411 w 634"/>
                <a:gd name="T21" fmla="*/ 196214 h 619"/>
                <a:gd name="T22" fmla="*/ 74637 w 634"/>
                <a:gd name="T23" fmla="*/ 180343 h 619"/>
                <a:gd name="T24" fmla="*/ 58411 w 634"/>
                <a:gd name="T25" fmla="*/ 154013 h 619"/>
                <a:gd name="T26" fmla="*/ 58411 w 634"/>
                <a:gd name="T27" fmla="*/ 154013 h 619"/>
                <a:gd name="T28" fmla="*/ 42547 w 634"/>
                <a:gd name="T29" fmla="*/ 137782 h 619"/>
                <a:gd name="T30" fmla="*/ 207325 w 634"/>
                <a:gd name="T31" fmla="*/ 127322 h 619"/>
                <a:gd name="T32" fmla="*/ 228237 w 634"/>
                <a:gd name="T33" fmla="*/ 31740 h 619"/>
                <a:gd name="T34" fmla="*/ 223190 w 634"/>
                <a:gd name="T35" fmla="*/ 26330 h 619"/>
                <a:gd name="T36" fmla="*/ 42547 w 634"/>
                <a:gd name="T37" fmla="*/ 26330 h 619"/>
                <a:gd name="T38" fmla="*/ 42547 w 634"/>
                <a:gd name="T39" fmla="*/ 10460 h 619"/>
                <a:gd name="T40" fmla="*/ 53364 w 634"/>
                <a:gd name="T41" fmla="*/ 10460 h 619"/>
                <a:gd name="T42" fmla="*/ 58411 w 634"/>
                <a:gd name="T43" fmla="*/ 5050 h 619"/>
                <a:gd name="T44" fmla="*/ 53364 w 634"/>
                <a:gd name="T45" fmla="*/ 0 h 619"/>
                <a:gd name="T46" fmla="*/ 10817 w 634"/>
                <a:gd name="T47" fmla="*/ 0 h 619"/>
                <a:gd name="T48" fmla="*/ 0 w 634"/>
                <a:gd name="T49" fmla="*/ 5050 h 619"/>
                <a:gd name="T50" fmla="*/ 10817 w 634"/>
                <a:gd name="T51" fmla="*/ 10460 h 619"/>
                <a:gd name="T52" fmla="*/ 32090 w 634"/>
                <a:gd name="T53" fmla="*/ 10460 h 619"/>
                <a:gd name="T54" fmla="*/ 32090 w 634"/>
                <a:gd name="T55" fmla="*/ 137782 h 619"/>
                <a:gd name="T56" fmla="*/ 58411 w 634"/>
                <a:gd name="T57" fmla="*/ 169883 h 619"/>
                <a:gd name="T58" fmla="*/ 74637 w 634"/>
                <a:gd name="T59" fmla="*/ 169883 h 619"/>
                <a:gd name="T60" fmla="*/ 159370 w 634"/>
                <a:gd name="T61" fmla="*/ 169883 h 619"/>
                <a:gd name="T62" fmla="*/ 223190 w 634"/>
                <a:gd name="T63" fmla="*/ 169883 h 619"/>
                <a:gd name="T64" fmla="*/ 223190 w 634"/>
                <a:gd name="T65" fmla="*/ 154013 h 619"/>
                <a:gd name="T66" fmla="*/ 58411 w 634"/>
                <a:gd name="T67" fmla="*/ 154013 h 619"/>
                <a:gd name="T68" fmla="*/ 42547 w 634"/>
                <a:gd name="T69" fmla="*/ 42561 h 619"/>
                <a:gd name="T70" fmla="*/ 42547 w 634"/>
                <a:gd name="T71" fmla="*/ 42561 h 619"/>
                <a:gd name="T72" fmla="*/ 212373 w 634"/>
                <a:gd name="T73" fmla="*/ 42561 h 619"/>
                <a:gd name="T74" fmla="*/ 196508 w 634"/>
                <a:gd name="T75" fmla="*/ 111452 h 619"/>
                <a:gd name="T76" fmla="*/ 42547 w 634"/>
                <a:gd name="T77" fmla="*/ 127322 h 619"/>
                <a:gd name="T78" fmla="*/ 42547 w 634"/>
                <a:gd name="T79" fmla="*/ 42561 h 619"/>
                <a:gd name="T80" fmla="*/ 127640 w 634"/>
                <a:gd name="T81" fmla="*/ 196214 h 619"/>
                <a:gd name="T82" fmla="*/ 127640 w 634"/>
                <a:gd name="T83" fmla="*/ 196214 h 619"/>
                <a:gd name="T84" fmla="*/ 159370 w 634"/>
                <a:gd name="T85" fmla="*/ 222904 h 619"/>
                <a:gd name="T86" fmla="*/ 186051 w 634"/>
                <a:gd name="T87" fmla="*/ 196214 h 619"/>
                <a:gd name="T88" fmla="*/ 159370 w 634"/>
                <a:gd name="T89" fmla="*/ 169883 h 619"/>
                <a:gd name="T90" fmla="*/ 127640 w 634"/>
                <a:gd name="T91" fmla="*/ 196214 h 619"/>
                <a:gd name="T92" fmla="*/ 159370 w 634"/>
                <a:gd name="T93" fmla="*/ 180343 h 619"/>
                <a:gd name="T94" fmla="*/ 159370 w 634"/>
                <a:gd name="T95" fmla="*/ 180343 h 619"/>
                <a:gd name="T96" fmla="*/ 169826 w 634"/>
                <a:gd name="T97" fmla="*/ 196214 h 619"/>
                <a:gd name="T98" fmla="*/ 159370 w 634"/>
                <a:gd name="T99" fmla="*/ 212444 h 619"/>
                <a:gd name="T100" fmla="*/ 143505 w 634"/>
                <a:gd name="T101" fmla="*/ 196214 h 619"/>
                <a:gd name="T102" fmla="*/ 159370 w 634"/>
                <a:gd name="T103" fmla="*/ 180343 h 61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19">
                  <a:moveTo>
                    <a:pt x="118" y="544"/>
                  </a:moveTo>
                  <a:lnTo>
                    <a:pt x="118" y="544"/>
                  </a:lnTo>
                  <a:cubicBezTo>
                    <a:pt x="118" y="589"/>
                    <a:pt x="162" y="618"/>
                    <a:pt x="207" y="618"/>
                  </a:cubicBezTo>
                  <a:cubicBezTo>
                    <a:pt x="251" y="618"/>
                    <a:pt x="280" y="589"/>
                    <a:pt x="280" y="544"/>
                  </a:cubicBezTo>
                  <a:cubicBezTo>
                    <a:pt x="280" y="500"/>
                    <a:pt x="251" y="471"/>
                    <a:pt x="207" y="471"/>
                  </a:cubicBezTo>
                  <a:cubicBezTo>
                    <a:pt x="162" y="471"/>
                    <a:pt x="118" y="500"/>
                    <a:pt x="118" y="544"/>
                  </a:cubicBezTo>
                  <a:close/>
                  <a:moveTo>
                    <a:pt x="207" y="500"/>
                  </a:moveTo>
                  <a:lnTo>
                    <a:pt x="207" y="500"/>
                  </a:lnTo>
                  <a:cubicBezTo>
                    <a:pt x="221" y="500"/>
                    <a:pt x="236" y="530"/>
                    <a:pt x="236" y="544"/>
                  </a:cubicBezTo>
                  <a:cubicBezTo>
                    <a:pt x="236" y="559"/>
                    <a:pt x="221" y="589"/>
                    <a:pt x="207" y="589"/>
                  </a:cubicBezTo>
                  <a:cubicBezTo>
                    <a:pt x="177" y="589"/>
                    <a:pt x="162" y="559"/>
                    <a:pt x="162" y="544"/>
                  </a:cubicBezTo>
                  <a:cubicBezTo>
                    <a:pt x="162" y="530"/>
                    <a:pt x="177" y="500"/>
                    <a:pt x="207" y="500"/>
                  </a:cubicBezTo>
                  <a:close/>
                  <a:moveTo>
                    <a:pt x="162" y="427"/>
                  </a:moveTo>
                  <a:lnTo>
                    <a:pt x="162" y="427"/>
                  </a:lnTo>
                  <a:cubicBezTo>
                    <a:pt x="148" y="427"/>
                    <a:pt x="118" y="412"/>
                    <a:pt x="118" y="382"/>
                  </a:cubicBezTo>
                  <a:cubicBezTo>
                    <a:pt x="575" y="353"/>
                    <a:pt x="575" y="353"/>
                    <a:pt x="575" y="353"/>
                  </a:cubicBezTo>
                  <a:cubicBezTo>
                    <a:pt x="575" y="353"/>
                    <a:pt x="633" y="103"/>
                    <a:pt x="633" y="88"/>
                  </a:cubicBezTo>
                  <a:lnTo>
                    <a:pt x="619" y="73"/>
                  </a:lnTo>
                  <a:cubicBezTo>
                    <a:pt x="118" y="73"/>
                    <a:pt x="118" y="73"/>
                    <a:pt x="118" y="73"/>
                  </a:cubicBezTo>
                  <a:cubicBezTo>
                    <a:pt x="118" y="29"/>
                    <a:pt x="118" y="29"/>
                    <a:pt x="118" y="29"/>
                  </a:cubicBezTo>
                  <a:cubicBezTo>
                    <a:pt x="148" y="29"/>
                    <a:pt x="148" y="29"/>
                    <a:pt x="148" y="29"/>
                  </a:cubicBezTo>
                  <a:cubicBezTo>
                    <a:pt x="148" y="29"/>
                    <a:pt x="162" y="29"/>
                    <a:pt x="162" y="14"/>
                  </a:cubicBezTo>
                  <a:cubicBezTo>
                    <a:pt x="162" y="0"/>
                    <a:pt x="148" y="0"/>
                    <a:pt x="148" y="0"/>
                  </a:cubicBezTo>
                  <a:cubicBezTo>
                    <a:pt x="30" y="0"/>
                    <a:pt x="30" y="0"/>
                    <a:pt x="30" y="0"/>
                  </a:cubicBezTo>
                  <a:cubicBezTo>
                    <a:pt x="15" y="0"/>
                    <a:pt x="0" y="0"/>
                    <a:pt x="0" y="14"/>
                  </a:cubicBezTo>
                  <a:cubicBezTo>
                    <a:pt x="0" y="29"/>
                    <a:pt x="15" y="29"/>
                    <a:pt x="30" y="29"/>
                  </a:cubicBezTo>
                  <a:cubicBezTo>
                    <a:pt x="89" y="29"/>
                    <a:pt x="89" y="29"/>
                    <a:pt x="89" y="29"/>
                  </a:cubicBezTo>
                  <a:cubicBezTo>
                    <a:pt x="89" y="382"/>
                    <a:pt x="89" y="382"/>
                    <a:pt x="89" y="382"/>
                  </a:cubicBezTo>
                  <a:cubicBezTo>
                    <a:pt x="89" y="427"/>
                    <a:pt x="118" y="471"/>
                    <a:pt x="162" y="471"/>
                  </a:cubicBezTo>
                  <a:cubicBezTo>
                    <a:pt x="207" y="471"/>
                    <a:pt x="207" y="471"/>
                    <a:pt x="207" y="471"/>
                  </a:cubicBezTo>
                  <a:cubicBezTo>
                    <a:pt x="442" y="471"/>
                    <a:pt x="442" y="471"/>
                    <a:pt x="442" y="471"/>
                  </a:cubicBezTo>
                  <a:cubicBezTo>
                    <a:pt x="619" y="471"/>
                    <a:pt x="619" y="471"/>
                    <a:pt x="619" y="471"/>
                  </a:cubicBezTo>
                  <a:cubicBezTo>
                    <a:pt x="619" y="471"/>
                    <a:pt x="619" y="441"/>
                    <a:pt x="619" y="427"/>
                  </a:cubicBezTo>
                  <a:lnTo>
                    <a:pt x="162" y="427"/>
                  </a:lnTo>
                  <a:close/>
                  <a:moveTo>
                    <a:pt x="118" y="118"/>
                  </a:moveTo>
                  <a:lnTo>
                    <a:pt x="118" y="118"/>
                  </a:lnTo>
                  <a:cubicBezTo>
                    <a:pt x="589" y="118"/>
                    <a:pt x="589" y="118"/>
                    <a:pt x="589" y="118"/>
                  </a:cubicBezTo>
                  <a:cubicBezTo>
                    <a:pt x="545" y="309"/>
                    <a:pt x="545" y="309"/>
                    <a:pt x="545" y="309"/>
                  </a:cubicBezTo>
                  <a:cubicBezTo>
                    <a:pt x="118" y="353"/>
                    <a:pt x="118" y="353"/>
                    <a:pt x="118" y="353"/>
                  </a:cubicBezTo>
                  <a:lnTo>
                    <a:pt x="118" y="118"/>
                  </a:lnTo>
                  <a:close/>
                  <a:moveTo>
                    <a:pt x="354" y="544"/>
                  </a:moveTo>
                  <a:lnTo>
                    <a:pt x="354" y="544"/>
                  </a:lnTo>
                  <a:cubicBezTo>
                    <a:pt x="354" y="589"/>
                    <a:pt x="398" y="618"/>
                    <a:pt x="442" y="618"/>
                  </a:cubicBezTo>
                  <a:cubicBezTo>
                    <a:pt x="486" y="618"/>
                    <a:pt x="516" y="589"/>
                    <a:pt x="516" y="544"/>
                  </a:cubicBezTo>
                  <a:cubicBezTo>
                    <a:pt x="516" y="500"/>
                    <a:pt x="486" y="471"/>
                    <a:pt x="442" y="471"/>
                  </a:cubicBezTo>
                  <a:cubicBezTo>
                    <a:pt x="398" y="471"/>
                    <a:pt x="354" y="500"/>
                    <a:pt x="354" y="544"/>
                  </a:cubicBezTo>
                  <a:close/>
                  <a:moveTo>
                    <a:pt x="442" y="500"/>
                  </a:moveTo>
                  <a:lnTo>
                    <a:pt x="442" y="500"/>
                  </a:lnTo>
                  <a:cubicBezTo>
                    <a:pt x="457" y="500"/>
                    <a:pt x="471" y="530"/>
                    <a:pt x="471" y="544"/>
                  </a:cubicBezTo>
                  <a:cubicBezTo>
                    <a:pt x="471" y="559"/>
                    <a:pt x="457" y="589"/>
                    <a:pt x="442" y="589"/>
                  </a:cubicBezTo>
                  <a:cubicBezTo>
                    <a:pt x="412" y="589"/>
                    <a:pt x="398" y="559"/>
                    <a:pt x="398" y="544"/>
                  </a:cubicBezTo>
                  <a:cubicBezTo>
                    <a:pt x="398" y="530"/>
                    <a:pt x="412" y="500"/>
                    <a:pt x="442" y="500"/>
                  </a:cubicBezTo>
                  <a:close/>
                </a:path>
              </a:pathLst>
            </a:custGeom>
            <a:solidFill>
              <a:schemeClr val="tx2"/>
            </a:solidFill>
            <a:ln>
              <a:noFill/>
            </a:ln>
            <a:effectLst/>
          </p:spPr>
          <p:txBody>
            <a:bodyPr wrap="none" anchor="ctr"/>
            <a:lstStyle/>
            <a:p>
              <a:endParaRPr lang="en-US" dirty="0">
                <a:solidFill>
                  <a:schemeClr val="bg1">
                    <a:lumMod val="50000"/>
                  </a:schemeClr>
                </a:solidFill>
              </a:endParaRPr>
            </a:p>
          </p:txBody>
        </p:sp>
        <p:sp>
          <p:nvSpPr>
            <p:cNvPr id="19" name="Freeform 109"/>
            <p:cNvSpPr>
              <a:spLocks noChangeArrowheads="1"/>
            </p:cNvSpPr>
            <p:nvPr/>
          </p:nvSpPr>
          <p:spPr bwMode="auto">
            <a:xfrm>
              <a:off x="5831714" y="4568079"/>
              <a:ext cx="333154" cy="333154"/>
            </a:xfrm>
            <a:custGeom>
              <a:avLst/>
              <a:gdLst>
                <a:gd name="T0" fmla="*/ 116822 w 634"/>
                <a:gd name="T1" fmla="*/ 0 h 634"/>
                <a:gd name="T2" fmla="*/ 116822 w 634"/>
                <a:gd name="T3" fmla="*/ 228190 h 634"/>
                <a:gd name="T4" fmla="*/ 116822 w 634"/>
                <a:gd name="T5" fmla="*/ 0 h 634"/>
                <a:gd name="T6" fmla="*/ 196507 w 634"/>
                <a:gd name="T7" fmla="*/ 58399 h 634"/>
                <a:gd name="T8" fmla="*/ 159369 w 634"/>
                <a:gd name="T9" fmla="*/ 105984 h 634"/>
                <a:gd name="T10" fmla="*/ 196507 w 634"/>
                <a:gd name="T11" fmla="*/ 58399 h 634"/>
                <a:gd name="T12" fmla="*/ 186051 w 634"/>
                <a:gd name="T13" fmla="*/ 47945 h 634"/>
                <a:gd name="T14" fmla="*/ 138096 w 634"/>
                <a:gd name="T15" fmla="*/ 21269 h 634"/>
                <a:gd name="T16" fmla="*/ 85093 w 634"/>
                <a:gd name="T17" fmla="*/ 105984 h 634"/>
                <a:gd name="T18" fmla="*/ 90501 w 634"/>
                <a:gd name="T19" fmla="*/ 69214 h 634"/>
                <a:gd name="T20" fmla="*/ 138096 w 634"/>
                <a:gd name="T21" fmla="*/ 69214 h 634"/>
                <a:gd name="T22" fmla="*/ 85093 w 634"/>
                <a:gd name="T23" fmla="*/ 105984 h 634"/>
                <a:gd name="T24" fmla="*/ 143504 w 634"/>
                <a:gd name="T25" fmla="*/ 122206 h 634"/>
                <a:gd name="T26" fmla="*/ 116822 w 634"/>
                <a:gd name="T27" fmla="*/ 159336 h 634"/>
                <a:gd name="T28" fmla="*/ 85093 w 634"/>
                <a:gd name="T29" fmla="*/ 122206 h 634"/>
                <a:gd name="T30" fmla="*/ 106366 w 634"/>
                <a:gd name="T31" fmla="*/ 15862 h 634"/>
                <a:gd name="T32" fmla="*/ 116822 w 634"/>
                <a:gd name="T33" fmla="*/ 15862 h 634"/>
                <a:gd name="T34" fmla="*/ 138096 w 634"/>
                <a:gd name="T35" fmla="*/ 58399 h 634"/>
                <a:gd name="T36" fmla="*/ 95549 w 634"/>
                <a:gd name="T37" fmla="*/ 58399 h 634"/>
                <a:gd name="T38" fmla="*/ 90501 w 634"/>
                <a:gd name="T39" fmla="*/ 21269 h 634"/>
                <a:gd name="T40" fmla="*/ 79684 w 634"/>
                <a:gd name="T41" fmla="*/ 52992 h 634"/>
                <a:gd name="T42" fmla="*/ 90501 w 634"/>
                <a:gd name="T43" fmla="*/ 21269 h 634"/>
                <a:gd name="T44" fmla="*/ 32090 w 634"/>
                <a:gd name="T45" fmla="*/ 58399 h 634"/>
                <a:gd name="T46" fmla="*/ 74637 w 634"/>
                <a:gd name="T47" fmla="*/ 105984 h 634"/>
                <a:gd name="T48" fmla="*/ 32090 w 634"/>
                <a:gd name="T49" fmla="*/ 58399 h 634"/>
                <a:gd name="T50" fmla="*/ 32090 w 634"/>
                <a:gd name="T51" fmla="*/ 169790 h 634"/>
                <a:gd name="T52" fmla="*/ 74637 w 634"/>
                <a:gd name="T53" fmla="*/ 122206 h 634"/>
                <a:gd name="T54" fmla="*/ 32090 w 634"/>
                <a:gd name="T55" fmla="*/ 169790 h 634"/>
                <a:gd name="T56" fmla="*/ 42546 w 634"/>
                <a:gd name="T57" fmla="*/ 180605 h 634"/>
                <a:gd name="T58" fmla="*/ 90501 w 634"/>
                <a:gd name="T59" fmla="*/ 212328 h 634"/>
                <a:gd name="T60" fmla="*/ 122231 w 634"/>
                <a:gd name="T61" fmla="*/ 212328 h 634"/>
                <a:gd name="T62" fmla="*/ 116822 w 634"/>
                <a:gd name="T63" fmla="*/ 212328 h 634"/>
                <a:gd name="T64" fmla="*/ 95549 w 634"/>
                <a:gd name="T65" fmla="*/ 169790 h 634"/>
                <a:gd name="T66" fmla="*/ 138096 w 634"/>
                <a:gd name="T67" fmla="*/ 169790 h 634"/>
                <a:gd name="T68" fmla="*/ 138096 w 634"/>
                <a:gd name="T69" fmla="*/ 212328 h 634"/>
                <a:gd name="T70" fmla="*/ 148552 w 634"/>
                <a:gd name="T71" fmla="*/ 175198 h 634"/>
                <a:gd name="T72" fmla="*/ 138096 w 634"/>
                <a:gd name="T73" fmla="*/ 212328 h 634"/>
                <a:gd name="T74" fmla="*/ 196507 w 634"/>
                <a:gd name="T75" fmla="*/ 169790 h 634"/>
                <a:gd name="T76" fmla="*/ 159369 w 634"/>
                <a:gd name="T77" fmla="*/ 122206 h 634"/>
                <a:gd name="T78" fmla="*/ 196507 w 634"/>
                <a:gd name="T79" fmla="*/ 169790 h 6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chemeClr val="tx2"/>
            </a:solidFill>
            <a:ln>
              <a:noFill/>
            </a:ln>
            <a:effectLst/>
          </p:spPr>
          <p:txBody>
            <a:bodyPr wrap="none" anchor="ctr"/>
            <a:lstStyle/>
            <a:p>
              <a:endParaRPr lang="en-US" dirty="0">
                <a:solidFill>
                  <a:schemeClr val="bg1">
                    <a:lumMod val="50000"/>
                  </a:schemeClr>
                </a:solidFill>
              </a:endParaRPr>
            </a:p>
          </p:txBody>
        </p:sp>
        <p:sp>
          <p:nvSpPr>
            <p:cNvPr id="20" name="Freeform 142"/>
            <p:cNvSpPr>
              <a:spLocks noChangeArrowheads="1"/>
            </p:cNvSpPr>
            <p:nvPr/>
          </p:nvSpPr>
          <p:spPr bwMode="auto">
            <a:xfrm>
              <a:off x="3682540" y="5742296"/>
              <a:ext cx="317749" cy="335080"/>
            </a:xfrm>
            <a:custGeom>
              <a:avLst/>
              <a:gdLst>
                <a:gd name="T0" fmla="*/ 191315 w 604"/>
                <a:gd name="T1" fmla="*/ 0 h 634"/>
                <a:gd name="T2" fmla="*/ 191315 w 604"/>
                <a:gd name="T3" fmla="*/ 0 h 634"/>
                <a:gd name="T4" fmla="*/ 26712 w 604"/>
                <a:gd name="T5" fmla="*/ 0 h 634"/>
                <a:gd name="T6" fmla="*/ 0 w 604"/>
                <a:gd name="T7" fmla="*/ 26830 h 634"/>
                <a:gd name="T8" fmla="*/ 0 w 604"/>
                <a:gd name="T9" fmla="*/ 154818 h 634"/>
                <a:gd name="T10" fmla="*/ 26712 w 604"/>
                <a:gd name="T11" fmla="*/ 187087 h 634"/>
                <a:gd name="T12" fmla="*/ 85189 w 604"/>
                <a:gd name="T13" fmla="*/ 187087 h 634"/>
                <a:gd name="T14" fmla="*/ 85189 w 604"/>
                <a:gd name="T15" fmla="*/ 213555 h 634"/>
                <a:gd name="T16" fmla="*/ 68946 w 604"/>
                <a:gd name="T17" fmla="*/ 213555 h 634"/>
                <a:gd name="T18" fmla="*/ 63892 w 604"/>
                <a:gd name="T19" fmla="*/ 218994 h 634"/>
                <a:gd name="T20" fmla="*/ 68946 w 604"/>
                <a:gd name="T21" fmla="*/ 229508 h 634"/>
                <a:gd name="T22" fmla="*/ 154135 w 604"/>
                <a:gd name="T23" fmla="*/ 229508 h 634"/>
                <a:gd name="T24" fmla="*/ 159189 w 604"/>
                <a:gd name="T25" fmla="*/ 218994 h 634"/>
                <a:gd name="T26" fmla="*/ 154135 w 604"/>
                <a:gd name="T27" fmla="*/ 213555 h 634"/>
                <a:gd name="T28" fmla="*/ 138252 w 604"/>
                <a:gd name="T29" fmla="*/ 213555 h 634"/>
                <a:gd name="T30" fmla="*/ 138252 w 604"/>
                <a:gd name="T31" fmla="*/ 187087 h 634"/>
                <a:gd name="T32" fmla="*/ 191315 w 604"/>
                <a:gd name="T33" fmla="*/ 187087 h 634"/>
                <a:gd name="T34" fmla="*/ 217666 w 604"/>
                <a:gd name="T35" fmla="*/ 154818 h 634"/>
                <a:gd name="T36" fmla="*/ 217666 w 604"/>
                <a:gd name="T37" fmla="*/ 26830 h 634"/>
                <a:gd name="T38" fmla="*/ 191315 w 604"/>
                <a:gd name="T39" fmla="*/ 0 h 634"/>
                <a:gd name="T40" fmla="*/ 127423 w 604"/>
                <a:gd name="T41" fmla="*/ 213555 h 634"/>
                <a:gd name="T42" fmla="*/ 127423 w 604"/>
                <a:gd name="T43" fmla="*/ 213555 h 634"/>
                <a:gd name="T44" fmla="*/ 95658 w 604"/>
                <a:gd name="T45" fmla="*/ 213555 h 634"/>
                <a:gd name="T46" fmla="*/ 95658 w 604"/>
                <a:gd name="T47" fmla="*/ 187087 h 634"/>
                <a:gd name="T48" fmla="*/ 127423 w 604"/>
                <a:gd name="T49" fmla="*/ 187087 h 634"/>
                <a:gd name="T50" fmla="*/ 127423 w 604"/>
                <a:gd name="T51" fmla="*/ 213555 h 634"/>
                <a:gd name="T52" fmla="*/ 201783 w 604"/>
                <a:gd name="T53" fmla="*/ 154818 h 634"/>
                <a:gd name="T54" fmla="*/ 201783 w 604"/>
                <a:gd name="T55" fmla="*/ 154818 h 634"/>
                <a:gd name="T56" fmla="*/ 191315 w 604"/>
                <a:gd name="T57" fmla="*/ 170772 h 634"/>
                <a:gd name="T58" fmla="*/ 26712 w 604"/>
                <a:gd name="T59" fmla="*/ 170772 h 634"/>
                <a:gd name="T60" fmla="*/ 10468 w 604"/>
                <a:gd name="T61" fmla="*/ 154818 h 634"/>
                <a:gd name="T62" fmla="*/ 10468 w 604"/>
                <a:gd name="T63" fmla="*/ 144304 h 634"/>
                <a:gd name="T64" fmla="*/ 201783 w 604"/>
                <a:gd name="T65" fmla="*/ 144304 h 634"/>
                <a:gd name="T66" fmla="*/ 201783 w 604"/>
                <a:gd name="T67" fmla="*/ 154818 h 634"/>
                <a:gd name="T68" fmla="*/ 201783 w 604"/>
                <a:gd name="T69" fmla="*/ 128351 h 634"/>
                <a:gd name="T70" fmla="*/ 201783 w 604"/>
                <a:gd name="T71" fmla="*/ 128351 h 634"/>
                <a:gd name="T72" fmla="*/ 10468 w 604"/>
                <a:gd name="T73" fmla="*/ 128351 h 634"/>
                <a:gd name="T74" fmla="*/ 10468 w 604"/>
                <a:gd name="T75" fmla="*/ 26830 h 634"/>
                <a:gd name="T76" fmla="*/ 26712 w 604"/>
                <a:gd name="T77" fmla="*/ 15953 h 634"/>
                <a:gd name="T78" fmla="*/ 191315 w 604"/>
                <a:gd name="T79" fmla="*/ 15953 h 634"/>
                <a:gd name="T80" fmla="*/ 201783 w 604"/>
                <a:gd name="T81" fmla="*/ 26830 h 634"/>
                <a:gd name="T82" fmla="*/ 201783 w 604"/>
                <a:gd name="T83" fmla="*/ 128351 h 63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04" h="634">
                  <a:moveTo>
                    <a:pt x="530" y="0"/>
                  </a:moveTo>
                  <a:lnTo>
                    <a:pt x="530" y="0"/>
                  </a:lnTo>
                  <a:cubicBezTo>
                    <a:pt x="74" y="0"/>
                    <a:pt x="74" y="0"/>
                    <a:pt x="74" y="0"/>
                  </a:cubicBezTo>
                  <a:cubicBezTo>
                    <a:pt x="29" y="0"/>
                    <a:pt x="0" y="30"/>
                    <a:pt x="0" y="74"/>
                  </a:cubicBezTo>
                  <a:cubicBezTo>
                    <a:pt x="0" y="427"/>
                    <a:pt x="0" y="427"/>
                    <a:pt x="0" y="427"/>
                  </a:cubicBezTo>
                  <a:cubicBezTo>
                    <a:pt x="0" y="471"/>
                    <a:pt x="29" y="516"/>
                    <a:pt x="74" y="516"/>
                  </a:cubicBezTo>
                  <a:cubicBezTo>
                    <a:pt x="236" y="516"/>
                    <a:pt x="236" y="516"/>
                    <a:pt x="236" y="516"/>
                  </a:cubicBezTo>
                  <a:cubicBezTo>
                    <a:pt x="236" y="589"/>
                    <a:pt x="236" y="589"/>
                    <a:pt x="236" y="589"/>
                  </a:cubicBezTo>
                  <a:cubicBezTo>
                    <a:pt x="191" y="589"/>
                    <a:pt x="191" y="589"/>
                    <a:pt x="191" y="589"/>
                  </a:cubicBezTo>
                  <a:cubicBezTo>
                    <a:pt x="177" y="589"/>
                    <a:pt x="177" y="604"/>
                    <a:pt x="177" y="604"/>
                  </a:cubicBezTo>
                  <a:cubicBezTo>
                    <a:pt x="177" y="619"/>
                    <a:pt x="177" y="633"/>
                    <a:pt x="191" y="633"/>
                  </a:cubicBezTo>
                  <a:cubicBezTo>
                    <a:pt x="427" y="633"/>
                    <a:pt x="427" y="633"/>
                    <a:pt x="427" y="633"/>
                  </a:cubicBezTo>
                  <a:cubicBezTo>
                    <a:pt x="441" y="633"/>
                    <a:pt x="441" y="619"/>
                    <a:pt x="441" y="604"/>
                  </a:cubicBezTo>
                  <a:cubicBezTo>
                    <a:pt x="441" y="604"/>
                    <a:pt x="441" y="589"/>
                    <a:pt x="427" y="589"/>
                  </a:cubicBezTo>
                  <a:cubicBezTo>
                    <a:pt x="383" y="589"/>
                    <a:pt x="383" y="589"/>
                    <a:pt x="383" y="589"/>
                  </a:cubicBezTo>
                  <a:cubicBezTo>
                    <a:pt x="383" y="516"/>
                    <a:pt x="383" y="516"/>
                    <a:pt x="383" y="516"/>
                  </a:cubicBezTo>
                  <a:cubicBezTo>
                    <a:pt x="530" y="516"/>
                    <a:pt x="530" y="516"/>
                    <a:pt x="530" y="516"/>
                  </a:cubicBezTo>
                  <a:cubicBezTo>
                    <a:pt x="574" y="516"/>
                    <a:pt x="603" y="471"/>
                    <a:pt x="603" y="427"/>
                  </a:cubicBezTo>
                  <a:cubicBezTo>
                    <a:pt x="603" y="74"/>
                    <a:pt x="603" y="74"/>
                    <a:pt x="603" y="74"/>
                  </a:cubicBezTo>
                  <a:cubicBezTo>
                    <a:pt x="603" y="30"/>
                    <a:pt x="574" y="0"/>
                    <a:pt x="530" y="0"/>
                  </a:cubicBezTo>
                  <a:close/>
                  <a:moveTo>
                    <a:pt x="353" y="589"/>
                  </a:moveTo>
                  <a:lnTo>
                    <a:pt x="353" y="589"/>
                  </a:lnTo>
                  <a:cubicBezTo>
                    <a:pt x="265" y="589"/>
                    <a:pt x="265" y="589"/>
                    <a:pt x="265" y="589"/>
                  </a:cubicBezTo>
                  <a:cubicBezTo>
                    <a:pt x="265" y="516"/>
                    <a:pt x="265" y="516"/>
                    <a:pt x="265" y="516"/>
                  </a:cubicBezTo>
                  <a:cubicBezTo>
                    <a:pt x="353" y="516"/>
                    <a:pt x="353" y="516"/>
                    <a:pt x="353" y="516"/>
                  </a:cubicBezTo>
                  <a:lnTo>
                    <a:pt x="353" y="589"/>
                  </a:lnTo>
                  <a:close/>
                  <a:moveTo>
                    <a:pt x="559" y="427"/>
                  </a:moveTo>
                  <a:lnTo>
                    <a:pt x="559" y="427"/>
                  </a:lnTo>
                  <a:cubicBezTo>
                    <a:pt x="559" y="457"/>
                    <a:pt x="545" y="471"/>
                    <a:pt x="530" y="471"/>
                  </a:cubicBezTo>
                  <a:cubicBezTo>
                    <a:pt x="74" y="471"/>
                    <a:pt x="74" y="471"/>
                    <a:pt x="74" y="471"/>
                  </a:cubicBezTo>
                  <a:cubicBezTo>
                    <a:pt x="59" y="471"/>
                    <a:pt x="29" y="457"/>
                    <a:pt x="29" y="427"/>
                  </a:cubicBezTo>
                  <a:cubicBezTo>
                    <a:pt x="29" y="398"/>
                    <a:pt x="29" y="398"/>
                    <a:pt x="29" y="398"/>
                  </a:cubicBezTo>
                  <a:cubicBezTo>
                    <a:pt x="559" y="398"/>
                    <a:pt x="559" y="398"/>
                    <a:pt x="559" y="398"/>
                  </a:cubicBezTo>
                  <a:lnTo>
                    <a:pt x="559" y="427"/>
                  </a:lnTo>
                  <a:close/>
                  <a:moveTo>
                    <a:pt x="559" y="354"/>
                  </a:moveTo>
                  <a:lnTo>
                    <a:pt x="559" y="354"/>
                  </a:lnTo>
                  <a:cubicBezTo>
                    <a:pt x="29" y="354"/>
                    <a:pt x="29" y="354"/>
                    <a:pt x="29" y="354"/>
                  </a:cubicBezTo>
                  <a:cubicBezTo>
                    <a:pt x="29" y="74"/>
                    <a:pt x="29" y="74"/>
                    <a:pt x="29" y="74"/>
                  </a:cubicBezTo>
                  <a:cubicBezTo>
                    <a:pt x="29" y="59"/>
                    <a:pt x="59" y="44"/>
                    <a:pt x="74" y="44"/>
                  </a:cubicBezTo>
                  <a:cubicBezTo>
                    <a:pt x="530" y="44"/>
                    <a:pt x="530" y="44"/>
                    <a:pt x="530" y="44"/>
                  </a:cubicBezTo>
                  <a:cubicBezTo>
                    <a:pt x="545" y="44"/>
                    <a:pt x="559" y="59"/>
                    <a:pt x="559" y="74"/>
                  </a:cubicBezTo>
                  <a:lnTo>
                    <a:pt x="559" y="354"/>
                  </a:lnTo>
                  <a:close/>
                </a:path>
              </a:pathLst>
            </a:custGeom>
            <a:solidFill>
              <a:schemeClr val="tx2"/>
            </a:solidFill>
            <a:ln>
              <a:noFill/>
            </a:ln>
            <a:effectLst/>
          </p:spPr>
          <p:txBody>
            <a:bodyPr wrap="none" anchor="ctr"/>
            <a:lstStyle/>
            <a:p>
              <a:endParaRPr lang="en-US" dirty="0">
                <a:solidFill>
                  <a:schemeClr val="bg1">
                    <a:lumMod val="50000"/>
                  </a:schemeClr>
                </a:solidFill>
              </a:endParaRPr>
            </a:p>
          </p:txBody>
        </p:sp>
      </p:grpSp>
      <p:sp>
        <p:nvSpPr>
          <p:cNvPr id="21" name="矩形 20"/>
          <p:cNvSpPr/>
          <p:nvPr/>
        </p:nvSpPr>
        <p:spPr>
          <a:xfrm>
            <a:off x="727885" y="1551229"/>
            <a:ext cx="2954655" cy="470257"/>
          </a:xfrm>
          <a:prstGeom prst="rect">
            <a:avLst/>
          </a:prstGeom>
        </p:spPr>
        <p:txBody>
          <a:bodyPr wrap="none">
            <a:spAutoFit/>
          </a:bodyPr>
          <a:lstStyle/>
          <a:p>
            <a:pPr>
              <a:lnSpc>
                <a:spcPct val="110000"/>
              </a:lnSpc>
            </a:pPr>
            <a:r>
              <a:rPr kumimoji="1" lang="zh-CN" altLang="en-US" sz="24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点击此处添加副标题</a:t>
            </a:r>
            <a:endParaRPr kumimoji="1" lang="zh-CN" altLang="en-US" sz="24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 name="Subtitle 2"/>
          <p:cNvSpPr txBox="1"/>
          <p:nvPr/>
        </p:nvSpPr>
        <p:spPr>
          <a:xfrm>
            <a:off x="784910" y="2423475"/>
            <a:ext cx="3215379" cy="1211648"/>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pPr algn="l"/>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11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pPr algn="l"/>
            <a:r>
              <a:rPr lang="zh-CN" altLang="en-US" sz="110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100" kern="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676"/>
          <p:cNvSpPr>
            <a:spLocks noChangeShapeType="1"/>
          </p:cNvSpPr>
          <p:nvPr/>
        </p:nvSpPr>
        <p:spPr bwMode="auto">
          <a:xfrm>
            <a:off x="824707" y="1888332"/>
            <a:ext cx="285750" cy="0"/>
          </a:xfrm>
          <a:prstGeom prst="line">
            <a:avLst/>
          </a:prstGeom>
          <a:noFill/>
          <a:ln w="25400">
            <a:solidFill>
              <a:srgbClr val="53585F"/>
            </a:solidFill>
            <a:miter lim="400000"/>
          </a:ln>
          <a:extLst>
            <a:ext uri="{909E8E84-426E-40DD-AFC4-6F175D3DCCD1}">
              <a14:hiddenFill xmlns:a14="http://schemas.microsoft.com/office/drawing/2010/main">
                <a:noFill/>
              </a14:hiddenFill>
            </a:ext>
          </a:extLst>
        </p:spPr>
        <p:txBody>
          <a:bodyPr lIns="25400" tIns="25400" rIns="25400" bIns="25400" anchor="ctr"/>
          <a:lstStyle/>
          <a:p>
            <a:endParaRPr lang="zh-CN" altLang="en-US" sz="900">
              <a:solidFill>
                <a:schemeClr val="bg1">
                  <a:lumMod val="50000"/>
                </a:schemeClr>
              </a:solidFill>
            </a:endParaRPr>
          </a:p>
        </p:txBody>
      </p:sp>
      <p:sp>
        <p:nvSpPr>
          <p:cNvPr id="3" name="Shape 677"/>
          <p:cNvSpPr>
            <a:spLocks noChangeArrowheads="1"/>
          </p:cNvSpPr>
          <p:nvPr/>
        </p:nvSpPr>
        <p:spPr bwMode="auto">
          <a:xfrm>
            <a:off x="6578600" y="1241425"/>
            <a:ext cx="2222500" cy="2222500"/>
          </a:xfrm>
          <a:prstGeom prst="rect">
            <a:avLst/>
          </a:prstGeom>
          <a:solidFill>
            <a:schemeClr val="bg1">
              <a:lumMod val="50000"/>
              <a:alpha val="79999"/>
            </a:schemeClr>
          </a:solidFill>
          <a:ln>
            <a:noFill/>
          </a:ln>
        </p:spPr>
        <p:txBody>
          <a:bodyPr lIns="25400" tIns="25400" rIns="25400" bIns="25400" anchor="ctr"/>
          <a:lstStyle/>
          <a:p>
            <a:pPr algn="ctr" eaLnBrk="1"/>
            <a:endParaRPr lang="zh-CN" altLang="zh-CN" sz="1600">
              <a:solidFill>
                <a:schemeClr val="bg1">
                  <a:lumMod val="50000"/>
                </a:schemeClr>
              </a:solidFill>
            </a:endParaRPr>
          </a:p>
        </p:txBody>
      </p:sp>
      <p:sp>
        <p:nvSpPr>
          <p:cNvPr id="4" name="Shape 679"/>
          <p:cNvSpPr/>
          <p:nvPr/>
        </p:nvSpPr>
        <p:spPr>
          <a:xfrm>
            <a:off x="7546975" y="1881982"/>
            <a:ext cx="285750" cy="234156"/>
          </a:xfrm>
          <a:custGeom>
            <a:avLst/>
            <a:gdLst/>
            <a:ahLst/>
            <a:cxnLst>
              <a:cxn ang="0">
                <a:pos x="wd2" y="hd2"/>
              </a:cxn>
              <a:cxn ang="5400000">
                <a:pos x="wd2" y="hd2"/>
              </a:cxn>
              <a:cxn ang="10800000">
                <a:pos x="wd2" y="hd2"/>
              </a:cxn>
              <a:cxn ang="16200000">
                <a:pos x="wd2" y="hd2"/>
              </a:cxn>
            </a:cxnLst>
            <a:rect l="0" t="0" r="r" b="b"/>
            <a:pathLst>
              <a:path w="21600" h="21600" extrusionOk="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69"/>
                  <a:pt x="17892" y="6000"/>
                  <a:pt x="18164" y="6000"/>
                </a:cubicBezTo>
                <a:cubicBezTo>
                  <a:pt x="18435" y="6000"/>
                  <a:pt x="18655" y="6269"/>
                  <a:pt x="18655" y="6600"/>
                </a:cubicBezTo>
                <a:cubicBezTo>
                  <a:pt x="18655" y="6932"/>
                  <a:pt x="18435" y="7200"/>
                  <a:pt x="18164" y="7200"/>
                </a:cubicBezTo>
                <a:moveTo>
                  <a:pt x="18164" y="4800"/>
                </a:moveTo>
                <a:cubicBezTo>
                  <a:pt x="17351" y="4800"/>
                  <a:pt x="16691" y="5607"/>
                  <a:pt x="16691" y="6600"/>
                </a:cubicBezTo>
                <a:cubicBezTo>
                  <a:pt x="16691" y="7594"/>
                  <a:pt x="17351" y="8400"/>
                  <a:pt x="18164" y="8400"/>
                </a:cubicBezTo>
                <a:cubicBezTo>
                  <a:pt x="18977" y="8400"/>
                  <a:pt x="19636" y="7594"/>
                  <a:pt x="19636" y="6600"/>
                </a:cubicBezTo>
                <a:cubicBezTo>
                  <a:pt x="19636" y="5607"/>
                  <a:pt x="18977" y="4800"/>
                  <a:pt x="18164" y="4800"/>
                </a:cubicBezTo>
                <a:moveTo>
                  <a:pt x="18164" y="9600"/>
                </a:moveTo>
                <a:cubicBezTo>
                  <a:pt x="17892" y="9600"/>
                  <a:pt x="17673" y="9869"/>
                  <a:pt x="17673" y="10200"/>
                </a:cubicBezTo>
                <a:cubicBezTo>
                  <a:pt x="17673" y="10532"/>
                  <a:pt x="17892" y="10800"/>
                  <a:pt x="18164" y="10800"/>
                </a:cubicBezTo>
                <a:cubicBezTo>
                  <a:pt x="18435" y="10800"/>
                  <a:pt x="18655" y="10532"/>
                  <a:pt x="18655" y="10200"/>
                </a:cubicBezTo>
                <a:cubicBezTo>
                  <a:pt x="18655" y="9869"/>
                  <a:pt x="18435" y="9600"/>
                  <a:pt x="18164" y="9600"/>
                </a:cubicBezTo>
                <a:moveTo>
                  <a:pt x="10800" y="16800"/>
                </a:moveTo>
                <a:cubicBezTo>
                  <a:pt x="8631" y="16800"/>
                  <a:pt x="6873" y="14651"/>
                  <a:pt x="6873" y="12000"/>
                </a:cubicBezTo>
                <a:cubicBezTo>
                  <a:pt x="6873" y="9349"/>
                  <a:pt x="8631" y="7200"/>
                  <a:pt x="10800" y="7200"/>
                </a:cubicBezTo>
                <a:cubicBezTo>
                  <a:pt x="12969" y="7200"/>
                  <a:pt x="14727" y="9349"/>
                  <a:pt x="14727" y="12000"/>
                </a:cubicBezTo>
                <a:cubicBezTo>
                  <a:pt x="14727" y="14651"/>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8"/>
                  <a:pt x="9173" y="15600"/>
                  <a:pt x="10800" y="15600"/>
                </a:cubicBezTo>
                <a:cubicBezTo>
                  <a:pt x="12426" y="15600"/>
                  <a:pt x="13745" y="13988"/>
                  <a:pt x="13745" y="12000"/>
                </a:cubicBezTo>
                <a:cubicBezTo>
                  <a:pt x="13745" y="10012"/>
                  <a:pt x="12426" y="8400"/>
                  <a:pt x="10800" y="8400"/>
                </a:cubicBezTo>
                <a:moveTo>
                  <a:pt x="8345" y="3600"/>
                </a:moveTo>
                <a:lnTo>
                  <a:pt x="13255" y="3600"/>
                </a:lnTo>
                <a:cubicBezTo>
                  <a:pt x="13526" y="3600"/>
                  <a:pt x="13745" y="3332"/>
                  <a:pt x="13745" y="3000"/>
                </a:cubicBezTo>
                <a:cubicBezTo>
                  <a:pt x="13745" y="2669"/>
                  <a:pt x="13526" y="2400"/>
                  <a:pt x="13255" y="2400"/>
                </a:cubicBezTo>
                <a:lnTo>
                  <a:pt x="8345" y="2400"/>
                </a:lnTo>
                <a:cubicBezTo>
                  <a:pt x="8074" y="2400"/>
                  <a:pt x="7855" y="2669"/>
                  <a:pt x="7855" y="3000"/>
                </a:cubicBezTo>
                <a:cubicBezTo>
                  <a:pt x="7855" y="3332"/>
                  <a:pt x="8074" y="3600"/>
                  <a:pt x="8345" y="3600"/>
                </a:cubicBezTo>
              </a:path>
            </a:pathLst>
          </a:custGeom>
          <a:solidFill>
            <a:srgbClr val="FFFFFF"/>
          </a:solidFill>
          <a:ln w="12700">
            <a:miter lim="400000"/>
          </a:ln>
        </p:spPr>
        <p:txBody>
          <a:bodyPr lIns="22860" rIns="22860" anchor="ctr"/>
          <a:lstStyle/>
          <a:p>
            <a:pPr algn="ctr" defTabSz="219710">
              <a:defRPr sz="3000">
                <a:solidFill>
                  <a:srgbClr val="FFFFFF"/>
                </a:solidFill>
                <a:effectLst>
                  <a:outerShdw blurRad="38100" dist="12700" dir="5400000" rotWithShape="0">
                    <a:srgbClr val="000000">
                      <a:alpha val="50000"/>
                    </a:srgbClr>
                  </a:outerShdw>
                </a:effectLst>
                <a:latin typeface="Arial" panose="020B0604020202020204"/>
                <a:ea typeface="Arial" panose="020B0604020202020204"/>
                <a:cs typeface="Arial" panose="020B0604020202020204"/>
                <a:sym typeface="Arial" panose="020B0604020202020204"/>
              </a:defRPr>
            </a:pPr>
            <a:endParaRPr sz="1500" kern="0">
              <a:solidFill>
                <a:schemeClr val="bg1">
                  <a:lumMod val="50000"/>
                </a:schemeClr>
              </a:solidFill>
              <a:effectLst>
                <a:outerShdw blurRad="38100" dist="12700" dir="5400000" rotWithShape="0">
                  <a:srgbClr val="000000">
                    <a:alpha val="50000"/>
                  </a:srgbClr>
                </a:outerShdw>
              </a:effectLst>
              <a:latin typeface="Arial" panose="020B0604020202020204"/>
              <a:ea typeface="Arial" panose="020B0604020202020204"/>
              <a:cs typeface="Arial" panose="020B0604020202020204"/>
              <a:sym typeface="Arial" panose="020B0604020202020204"/>
            </a:endParaRPr>
          </a:p>
        </p:txBody>
      </p:sp>
      <p:sp>
        <p:nvSpPr>
          <p:cNvPr id="5" name="Shape 680"/>
          <p:cNvSpPr>
            <a:spLocks noChangeArrowheads="1"/>
          </p:cNvSpPr>
          <p:nvPr/>
        </p:nvSpPr>
        <p:spPr bwMode="auto">
          <a:xfrm>
            <a:off x="9051132" y="1241425"/>
            <a:ext cx="2222500" cy="2222500"/>
          </a:xfrm>
          <a:prstGeom prst="rect">
            <a:avLst/>
          </a:prstGeom>
          <a:solidFill>
            <a:srgbClr val="C2E1B8"/>
          </a:solidFill>
          <a:ln>
            <a:solidFill>
              <a:srgbClr val="C2E1B8"/>
            </a:solidFill>
          </a:ln>
        </p:spPr>
        <p:txBody>
          <a:bodyPr lIns="25400" tIns="25400" rIns="25400" bIns="25400" anchor="ctr"/>
          <a:lstStyle/>
          <a:p>
            <a:pPr algn="ctr" eaLnBrk="1"/>
            <a:endParaRPr lang="zh-CN" altLang="zh-CN" sz="1600">
              <a:solidFill>
                <a:schemeClr val="bg1">
                  <a:lumMod val="50000"/>
                </a:schemeClr>
              </a:solidFill>
            </a:endParaRPr>
          </a:p>
        </p:txBody>
      </p:sp>
      <p:sp>
        <p:nvSpPr>
          <p:cNvPr id="6" name="Shape 682"/>
          <p:cNvSpPr>
            <a:spLocks noChangeArrowheads="1"/>
          </p:cNvSpPr>
          <p:nvPr/>
        </p:nvSpPr>
        <p:spPr bwMode="auto">
          <a:xfrm>
            <a:off x="6578600" y="3716338"/>
            <a:ext cx="2222500" cy="2222500"/>
          </a:xfrm>
          <a:prstGeom prst="rect">
            <a:avLst/>
          </a:prstGeom>
          <a:solidFill>
            <a:srgbClr val="C2E1B8"/>
          </a:solidFill>
          <a:ln>
            <a:solidFill>
              <a:srgbClr val="C2E1B8"/>
            </a:solidFill>
          </a:ln>
        </p:spPr>
        <p:txBody>
          <a:bodyPr lIns="25400" tIns="25400" rIns="25400" bIns="25400" anchor="ctr"/>
          <a:lstStyle/>
          <a:p>
            <a:pPr algn="ctr" eaLnBrk="1"/>
            <a:endParaRPr lang="zh-CN" altLang="zh-CN" sz="1600">
              <a:solidFill>
                <a:schemeClr val="bg1">
                  <a:lumMod val="50000"/>
                </a:schemeClr>
              </a:solidFill>
            </a:endParaRPr>
          </a:p>
        </p:txBody>
      </p:sp>
      <p:sp>
        <p:nvSpPr>
          <p:cNvPr id="7" name="Shape 684"/>
          <p:cNvSpPr>
            <a:spLocks noChangeArrowheads="1"/>
          </p:cNvSpPr>
          <p:nvPr/>
        </p:nvSpPr>
        <p:spPr bwMode="auto">
          <a:xfrm>
            <a:off x="9051132" y="3716338"/>
            <a:ext cx="2222500" cy="2222500"/>
          </a:xfrm>
          <a:prstGeom prst="rect">
            <a:avLst/>
          </a:prstGeom>
          <a:solidFill>
            <a:schemeClr val="bg1">
              <a:lumMod val="50000"/>
              <a:alpha val="79999"/>
            </a:schemeClr>
          </a:solidFill>
          <a:ln>
            <a:noFill/>
          </a:ln>
        </p:spPr>
        <p:txBody>
          <a:bodyPr lIns="25400" tIns="25400" rIns="25400" bIns="25400" anchor="ctr"/>
          <a:lstStyle/>
          <a:p>
            <a:pPr algn="ctr" eaLnBrk="1"/>
            <a:endParaRPr lang="zh-CN" altLang="zh-CN" sz="1600">
              <a:solidFill>
                <a:schemeClr val="bg1">
                  <a:lumMod val="50000"/>
                </a:schemeClr>
              </a:solidFill>
            </a:endParaRPr>
          </a:p>
        </p:txBody>
      </p:sp>
      <p:sp>
        <p:nvSpPr>
          <p:cNvPr id="8" name="Shape 686"/>
          <p:cNvSpPr/>
          <p:nvPr/>
        </p:nvSpPr>
        <p:spPr>
          <a:xfrm>
            <a:off x="10044907" y="1861344"/>
            <a:ext cx="234156" cy="234156"/>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rgbClr val="FFFFFF"/>
          </a:solidFill>
          <a:ln w="12700">
            <a:solidFill>
              <a:srgbClr val="002060"/>
            </a:solidFill>
            <a:miter lim="400000"/>
          </a:ln>
        </p:spPr>
        <p:txBody>
          <a:bodyPr lIns="22860" rIns="22860" anchor="ctr"/>
          <a:lstStyle/>
          <a:p>
            <a:pPr algn="ctr" defTabSz="219710">
              <a:defRPr sz="3000">
                <a:solidFill>
                  <a:srgbClr val="FFFFFF"/>
                </a:solidFill>
                <a:effectLst>
                  <a:outerShdw blurRad="38100" dist="12700" dir="5400000" rotWithShape="0">
                    <a:srgbClr val="000000">
                      <a:alpha val="50000"/>
                    </a:srgbClr>
                  </a:outerShdw>
                </a:effectLst>
                <a:latin typeface="Arial" panose="020B0604020202020204"/>
                <a:ea typeface="Arial" panose="020B0604020202020204"/>
                <a:cs typeface="Arial" panose="020B0604020202020204"/>
                <a:sym typeface="Arial" panose="020B0604020202020204"/>
              </a:defRPr>
            </a:pPr>
            <a:endParaRPr sz="1500" kern="0">
              <a:solidFill>
                <a:schemeClr val="bg1">
                  <a:lumMod val="50000"/>
                </a:schemeClr>
              </a:solidFill>
              <a:effectLst>
                <a:outerShdw blurRad="38100" dist="12700" dir="5400000" rotWithShape="0">
                  <a:srgbClr val="000000">
                    <a:alpha val="50000"/>
                  </a:srgbClr>
                </a:outerShdw>
              </a:effectLst>
              <a:latin typeface="Arial" panose="020B0604020202020204"/>
              <a:ea typeface="Arial" panose="020B0604020202020204"/>
              <a:cs typeface="Arial" panose="020B0604020202020204"/>
              <a:sym typeface="Arial" panose="020B0604020202020204"/>
            </a:endParaRPr>
          </a:p>
        </p:txBody>
      </p:sp>
      <p:sp>
        <p:nvSpPr>
          <p:cNvPr id="9" name="Shape 687"/>
          <p:cNvSpPr/>
          <p:nvPr/>
        </p:nvSpPr>
        <p:spPr>
          <a:xfrm>
            <a:off x="7546975" y="4353719"/>
            <a:ext cx="285750" cy="234156"/>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rgbClr val="FFFFFF"/>
          </a:solidFill>
          <a:ln w="12700">
            <a:solidFill>
              <a:srgbClr val="002060"/>
            </a:solidFill>
            <a:miter lim="400000"/>
          </a:ln>
        </p:spPr>
        <p:txBody>
          <a:bodyPr lIns="22860" rIns="22860" anchor="ctr"/>
          <a:lstStyle/>
          <a:p>
            <a:pPr algn="ctr" defTabSz="219710">
              <a:defRPr sz="3000">
                <a:solidFill>
                  <a:srgbClr val="FFFFFF"/>
                </a:solidFill>
                <a:effectLst>
                  <a:outerShdw blurRad="38100" dist="12700" dir="5400000" rotWithShape="0">
                    <a:srgbClr val="000000">
                      <a:alpha val="50000"/>
                    </a:srgbClr>
                  </a:outerShdw>
                </a:effectLst>
                <a:latin typeface="Arial" panose="020B0604020202020204"/>
                <a:ea typeface="Arial" panose="020B0604020202020204"/>
                <a:cs typeface="Arial" panose="020B0604020202020204"/>
                <a:sym typeface="Arial" panose="020B0604020202020204"/>
              </a:defRPr>
            </a:pPr>
            <a:endParaRPr sz="1500" kern="0">
              <a:solidFill>
                <a:schemeClr val="bg1">
                  <a:lumMod val="50000"/>
                </a:schemeClr>
              </a:solidFill>
              <a:effectLst>
                <a:outerShdw blurRad="38100" dist="12700" dir="5400000" rotWithShape="0">
                  <a:srgbClr val="000000">
                    <a:alpha val="50000"/>
                  </a:srgbClr>
                </a:outerShdw>
              </a:effectLst>
              <a:latin typeface="Arial" panose="020B0604020202020204"/>
              <a:ea typeface="Arial" panose="020B0604020202020204"/>
              <a:cs typeface="Arial" panose="020B0604020202020204"/>
              <a:sym typeface="Arial" panose="020B0604020202020204"/>
            </a:endParaRPr>
          </a:p>
        </p:txBody>
      </p:sp>
      <p:sp>
        <p:nvSpPr>
          <p:cNvPr id="10" name="Shape 688"/>
          <p:cNvSpPr/>
          <p:nvPr/>
        </p:nvSpPr>
        <p:spPr>
          <a:xfrm>
            <a:off x="10019507" y="4327525"/>
            <a:ext cx="285750" cy="286544"/>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rgbClr val="FFFFFF"/>
          </a:solidFill>
          <a:ln w="12700">
            <a:miter lim="400000"/>
          </a:ln>
        </p:spPr>
        <p:txBody>
          <a:bodyPr lIns="22860" rIns="22860" anchor="ctr"/>
          <a:lstStyle/>
          <a:p>
            <a:pPr algn="ctr" defTabSz="219710">
              <a:defRPr sz="3000">
                <a:solidFill>
                  <a:srgbClr val="FFFFFF"/>
                </a:solidFill>
                <a:effectLst>
                  <a:outerShdw blurRad="38100" dist="12700" dir="5400000" rotWithShape="0">
                    <a:srgbClr val="000000">
                      <a:alpha val="50000"/>
                    </a:srgbClr>
                  </a:outerShdw>
                </a:effectLst>
                <a:latin typeface="Arial" panose="020B0604020202020204"/>
                <a:ea typeface="Arial" panose="020B0604020202020204"/>
                <a:cs typeface="Arial" panose="020B0604020202020204"/>
                <a:sym typeface="Arial" panose="020B0604020202020204"/>
              </a:defRPr>
            </a:pPr>
            <a:endParaRPr sz="1500" kern="0">
              <a:solidFill>
                <a:schemeClr val="bg1">
                  <a:lumMod val="50000"/>
                </a:schemeClr>
              </a:solidFill>
              <a:effectLst>
                <a:outerShdw blurRad="38100" dist="12700" dir="5400000" rotWithShape="0">
                  <a:srgbClr val="000000">
                    <a:alpha val="50000"/>
                  </a:srgbClr>
                </a:outerShdw>
              </a:effectLst>
              <a:latin typeface="Arial" panose="020B0604020202020204"/>
              <a:ea typeface="Arial" panose="020B0604020202020204"/>
              <a:cs typeface="Arial" panose="020B0604020202020204"/>
              <a:sym typeface="Arial" panose="020B0604020202020204"/>
            </a:endParaRPr>
          </a:p>
        </p:txBody>
      </p:sp>
      <p:sp>
        <p:nvSpPr>
          <p:cNvPr id="11" name="Shape 690"/>
          <p:cNvSpPr>
            <a:spLocks noChangeArrowheads="1"/>
          </p:cNvSpPr>
          <p:nvPr/>
        </p:nvSpPr>
        <p:spPr bwMode="auto">
          <a:xfrm>
            <a:off x="907257" y="3697288"/>
            <a:ext cx="1547019" cy="1547019"/>
          </a:xfrm>
          <a:prstGeom prst="ellipse">
            <a:avLst/>
          </a:prstGeom>
          <a:noFill/>
          <a:ln w="127000">
            <a:solidFill>
              <a:srgbClr val="C4C7CD"/>
            </a:solidFill>
            <a:miter lim="800000"/>
          </a:ln>
          <a:extLst>
            <a:ext uri="{909E8E84-426E-40DD-AFC4-6F175D3DCCD1}">
              <a14:hiddenFill xmlns:a14="http://schemas.microsoft.com/office/drawing/2010/main">
                <a:solidFill>
                  <a:srgbClr val="FFFFFF"/>
                </a:solidFill>
              </a14:hiddenFill>
            </a:ext>
          </a:extLst>
        </p:spPr>
        <p:txBody>
          <a:bodyPr lIns="22860" rIns="22860" anchor="ctr"/>
          <a:lstStyle>
            <a:lvl1pPr algn="ctr" defTabSz="1798955">
              <a:defRPr sz="5000">
                <a:solidFill>
                  <a:srgbClr val="000000"/>
                </a:solidFill>
                <a:latin typeface="Helvetica Light"/>
                <a:ea typeface="Helvetica Light"/>
                <a:cs typeface="Helvetica Light"/>
                <a:sym typeface="Helvetica Light"/>
              </a:defRPr>
            </a:lvl1pPr>
            <a:lvl2pPr algn="ctr" defTabSz="1798955">
              <a:defRPr sz="5000">
                <a:solidFill>
                  <a:srgbClr val="000000"/>
                </a:solidFill>
                <a:latin typeface="Helvetica Light"/>
                <a:ea typeface="Helvetica Light"/>
                <a:cs typeface="Helvetica Light"/>
                <a:sym typeface="Helvetica Light"/>
              </a:defRPr>
            </a:lvl2pPr>
            <a:lvl3pPr algn="ctr" defTabSz="1798955">
              <a:defRPr sz="5000">
                <a:solidFill>
                  <a:srgbClr val="000000"/>
                </a:solidFill>
                <a:latin typeface="Helvetica Light"/>
                <a:ea typeface="Helvetica Light"/>
                <a:cs typeface="Helvetica Light"/>
                <a:sym typeface="Helvetica Light"/>
              </a:defRPr>
            </a:lvl3pPr>
            <a:lvl4pPr algn="ctr" defTabSz="1798955">
              <a:defRPr sz="5000">
                <a:solidFill>
                  <a:srgbClr val="000000"/>
                </a:solidFill>
                <a:latin typeface="Helvetica Light"/>
                <a:ea typeface="Helvetica Light"/>
                <a:cs typeface="Helvetica Light"/>
                <a:sym typeface="Helvetica Light"/>
              </a:defRPr>
            </a:lvl4pPr>
            <a:lvl5pPr algn="ctr" defTabSz="1798955">
              <a:defRPr sz="5000">
                <a:solidFill>
                  <a:srgbClr val="000000"/>
                </a:solidFill>
                <a:latin typeface="Helvetica Light"/>
                <a:ea typeface="Helvetica Light"/>
                <a:cs typeface="Helvetica Light"/>
                <a:sym typeface="Helvetica Light"/>
              </a:defRPr>
            </a:lvl5pPr>
            <a:lvl6pPr marL="457200" indent="914400" algn="ctr" defTabSz="1798955"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914400" indent="914400" algn="ctr" defTabSz="1798955"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1371600" indent="914400" algn="ctr" defTabSz="1798955"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1828800" indent="914400" algn="ctr" defTabSz="1798955"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eaLnBrk="1">
              <a:lnSpc>
                <a:spcPct val="150000"/>
              </a:lnSpc>
            </a:pPr>
            <a:endParaRPr lang="zh-CN" altLang="zh-CN" sz="900">
              <a:solidFill>
                <a:schemeClr val="bg1">
                  <a:lumMod val="50000"/>
                </a:schemeClr>
              </a:solidFill>
              <a:latin typeface="Raleway"/>
              <a:ea typeface="Raleway"/>
              <a:cs typeface="Raleway"/>
              <a:sym typeface="Raleway"/>
            </a:endParaRPr>
          </a:p>
        </p:txBody>
      </p:sp>
      <p:sp>
        <p:nvSpPr>
          <p:cNvPr id="12" name="Shape 691"/>
          <p:cNvSpPr/>
          <p:nvPr/>
        </p:nvSpPr>
        <p:spPr bwMode="auto">
          <a:xfrm>
            <a:off x="1108075" y="3697288"/>
            <a:ext cx="1346200" cy="1547019"/>
          </a:xfrm>
          <a:custGeom>
            <a:avLst/>
            <a:gdLst>
              <a:gd name="T0" fmla="*/ 1346108 w 21600"/>
              <a:gd name="T1" fmla="*/ 1547038 h 21600"/>
              <a:gd name="T2" fmla="*/ 1346108 w 21600"/>
              <a:gd name="T3" fmla="*/ 1547038 h 21600"/>
              <a:gd name="T4" fmla="*/ 1346108 w 21600"/>
              <a:gd name="T5" fmla="*/ 1547038 h 21600"/>
              <a:gd name="T6" fmla="*/ 1346108 w 21600"/>
              <a:gd name="T7" fmla="*/ 154703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9188" y="0"/>
                </a:moveTo>
                <a:cubicBezTo>
                  <a:pt x="16043" y="0"/>
                  <a:pt x="21600" y="4835"/>
                  <a:pt x="21600" y="10800"/>
                </a:cubicBezTo>
                <a:cubicBezTo>
                  <a:pt x="21600" y="16765"/>
                  <a:pt x="16043" y="21600"/>
                  <a:pt x="9188" y="21600"/>
                </a:cubicBezTo>
                <a:cubicBezTo>
                  <a:pt x="5689" y="21600"/>
                  <a:pt x="2353" y="20315"/>
                  <a:pt x="0" y="18061"/>
                </a:cubicBezTo>
              </a:path>
            </a:pathLst>
          </a:custGeom>
          <a:noFill/>
          <a:ln w="127000" cap="rnd">
            <a:solidFill>
              <a:srgbClr val="C2E1B8"/>
            </a:solidFill>
            <a:miter lim="800000"/>
          </a:ln>
          <a:extLst>
            <a:ext uri="{909E8E84-426E-40DD-AFC4-6F175D3DCCD1}">
              <a14:hiddenFill xmlns:a14="http://schemas.microsoft.com/office/drawing/2010/main">
                <a:solidFill>
                  <a:srgbClr val="FFFFFF"/>
                </a:solidFill>
              </a14:hiddenFill>
            </a:ext>
          </a:extLst>
        </p:spPr>
        <p:txBody>
          <a:bodyPr lIns="22860" rIns="22860" anchor="ctr"/>
          <a:lstStyle/>
          <a:p>
            <a:endParaRPr lang="zh-CN" altLang="en-US" sz="900">
              <a:solidFill>
                <a:schemeClr val="bg1">
                  <a:lumMod val="50000"/>
                </a:schemeClr>
              </a:solidFill>
            </a:endParaRPr>
          </a:p>
        </p:txBody>
      </p:sp>
      <p:sp>
        <p:nvSpPr>
          <p:cNvPr id="13" name="Shape 692"/>
          <p:cNvSpPr>
            <a:spLocks noChangeArrowheads="1"/>
          </p:cNvSpPr>
          <p:nvPr/>
        </p:nvSpPr>
        <p:spPr bwMode="auto">
          <a:xfrm>
            <a:off x="3032125" y="3697288"/>
            <a:ext cx="1547019" cy="1547019"/>
          </a:xfrm>
          <a:prstGeom prst="ellipse">
            <a:avLst/>
          </a:prstGeom>
          <a:noFill/>
          <a:ln w="127000">
            <a:solidFill>
              <a:srgbClr val="00EAFF"/>
            </a:solidFill>
            <a:miter lim="800000"/>
          </a:ln>
          <a:extLst>
            <a:ext uri="{909E8E84-426E-40DD-AFC4-6F175D3DCCD1}">
              <a14:hiddenFill xmlns:a14="http://schemas.microsoft.com/office/drawing/2010/main">
                <a:solidFill>
                  <a:srgbClr val="FFFFFF"/>
                </a:solidFill>
              </a14:hiddenFill>
            </a:ext>
          </a:extLst>
        </p:spPr>
        <p:txBody>
          <a:bodyPr lIns="22860" rIns="22860" anchor="ctr"/>
          <a:lstStyle>
            <a:lvl1pPr algn="ctr" defTabSz="1798955">
              <a:defRPr sz="5000">
                <a:solidFill>
                  <a:srgbClr val="000000"/>
                </a:solidFill>
                <a:latin typeface="Helvetica Light"/>
                <a:ea typeface="Helvetica Light"/>
                <a:cs typeface="Helvetica Light"/>
                <a:sym typeface="Helvetica Light"/>
              </a:defRPr>
            </a:lvl1pPr>
            <a:lvl2pPr algn="ctr" defTabSz="1798955">
              <a:defRPr sz="5000">
                <a:solidFill>
                  <a:srgbClr val="000000"/>
                </a:solidFill>
                <a:latin typeface="Helvetica Light"/>
                <a:ea typeface="Helvetica Light"/>
                <a:cs typeface="Helvetica Light"/>
                <a:sym typeface="Helvetica Light"/>
              </a:defRPr>
            </a:lvl2pPr>
            <a:lvl3pPr algn="ctr" defTabSz="1798955">
              <a:defRPr sz="5000">
                <a:solidFill>
                  <a:srgbClr val="000000"/>
                </a:solidFill>
                <a:latin typeface="Helvetica Light"/>
                <a:ea typeface="Helvetica Light"/>
                <a:cs typeface="Helvetica Light"/>
                <a:sym typeface="Helvetica Light"/>
              </a:defRPr>
            </a:lvl3pPr>
            <a:lvl4pPr algn="ctr" defTabSz="1798955">
              <a:defRPr sz="5000">
                <a:solidFill>
                  <a:srgbClr val="000000"/>
                </a:solidFill>
                <a:latin typeface="Helvetica Light"/>
                <a:ea typeface="Helvetica Light"/>
                <a:cs typeface="Helvetica Light"/>
                <a:sym typeface="Helvetica Light"/>
              </a:defRPr>
            </a:lvl4pPr>
            <a:lvl5pPr algn="ctr" defTabSz="1798955">
              <a:defRPr sz="5000">
                <a:solidFill>
                  <a:srgbClr val="000000"/>
                </a:solidFill>
                <a:latin typeface="Helvetica Light"/>
                <a:ea typeface="Helvetica Light"/>
                <a:cs typeface="Helvetica Light"/>
                <a:sym typeface="Helvetica Light"/>
              </a:defRPr>
            </a:lvl5pPr>
            <a:lvl6pPr marL="457200" indent="914400" algn="ctr" defTabSz="1798955"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914400" indent="914400" algn="ctr" defTabSz="1798955"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1371600" indent="914400" algn="ctr" defTabSz="1798955"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1828800" indent="914400" algn="ctr" defTabSz="1798955"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eaLnBrk="1">
              <a:lnSpc>
                <a:spcPct val="150000"/>
              </a:lnSpc>
            </a:pPr>
            <a:endParaRPr lang="zh-CN" altLang="zh-CN" sz="900">
              <a:solidFill>
                <a:schemeClr val="bg1">
                  <a:lumMod val="50000"/>
                </a:schemeClr>
              </a:solidFill>
              <a:latin typeface="Raleway"/>
              <a:ea typeface="Raleway"/>
              <a:cs typeface="Raleway"/>
              <a:sym typeface="Raleway"/>
            </a:endParaRPr>
          </a:p>
        </p:txBody>
      </p:sp>
      <p:sp>
        <p:nvSpPr>
          <p:cNvPr id="14" name="Shape 693"/>
          <p:cNvSpPr>
            <a:spLocks noChangeArrowheads="1"/>
          </p:cNvSpPr>
          <p:nvPr/>
        </p:nvSpPr>
        <p:spPr bwMode="auto">
          <a:xfrm>
            <a:off x="3032125" y="3697288"/>
            <a:ext cx="1547019" cy="1547019"/>
          </a:xfrm>
          <a:prstGeom prst="ellipse">
            <a:avLst/>
          </a:prstGeom>
          <a:noFill/>
          <a:ln w="127000" cap="rnd">
            <a:solidFill>
              <a:srgbClr val="C2E1B8"/>
            </a:solidFill>
            <a:miter lim="800000"/>
          </a:ln>
          <a:extLst>
            <a:ext uri="{909E8E84-426E-40DD-AFC4-6F175D3DCCD1}">
              <a14:hiddenFill xmlns:a14="http://schemas.microsoft.com/office/drawing/2010/main">
                <a:solidFill>
                  <a:srgbClr val="FFFFFF"/>
                </a:solidFill>
              </a14:hiddenFill>
            </a:ext>
          </a:extLst>
        </p:spPr>
        <p:txBody>
          <a:bodyPr lIns="22860" rIns="22860" anchor="ctr"/>
          <a:lstStyle>
            <a:lvl1pPr algn="ctr" defTabSz="1798955">
              <a:defRPr sz="5000">
                <a:solidFill>
                  <a:srgbClr val="000000"/>
                </a:solidFill>
                <a:latin typeface="Helvetica Light"/>
                <a:ea typeface="Helvetica Light"/>
                <a:cs typeface="Helvetica Light"/>
                <a:sym typeface="Helvetica Light"/>
              </a:defRPr>
            </a:lvl1pPr>
            <a:lvl2pPr algn="ctr" defTabSz="1798955">
              <a:defRPr sz="5000">
                <a:solidFill>
                  <a:srgbClr val="000000"/>
                </a:solidFill>
                <a:latin typeface="Helvetica Light"/>
                <a:ea typeface="Helvetica Light"/>
                <a:cs typeface="Helvetica Light"/>
                <a:sym typeface="Helvetica Light"/>
              </a:defRPr>
            </a:lvl2pPr>
            <a:lvl3pPr algn="ctr" defTabSz="1798955">
              <a:defRPr sz="5000">
                <a:solidFill>
                  <a:srgbClr val="000000"/>
                </a:solidFill>
                <a:latin typeface="Helvetica Light"/>
                <a:ea typeface="Helvetica Light"/>
                <a:cs typeface="Helvetica Light"/>
                <a:sym typeface="Helvetica Light"/>
              </a:defRPr>
            </a:lvl3pPr>
            <a:lvl4pPr algn="ctr" defTabSz="1798955">
              <a:defRPr sz="5000">
                <a:solidFill>
                  <a:srgbClr val="000000"/>
                </a:solidFill>
                <a:latin typeface="Helvetica Light"/>
                <a:ea typeface="Helvetica Light"/>
                <a:cs typeface="Helvetica Light"/>
                <a:sym typeface="Helvetica Light"/>
              </a:defRPr>
            </a:lvl4pPr>
            <a:lvl5pPr algn="ctr" defTabSz="1798955">
              <a:defRPr sz="5000">
                <a:solidFill>
                  <a:srgbClr val="000000"/>
                </a:solidFill>
                <a:latin typeface="Helvetica Light"/>
                <a:ea typeface="Helvetica Light"/>
                <a:cs typeface="Helvetica Light"/>
                <a:sym typeface="Helvetica Light"/>
              </a:defRPr>
            </a:lvl5pPr>
            <a:lvl6pPr marL="457200" indent="914400" algn="ctr" defTabSz="1798955"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914400" indent="914400" algn="ctr" defTabSz="1798955"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1371600" indent="914400" algn="ctr" defTabSz="1798955"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1828800" indent="914400" algn="ctr" defTabSz="1798955"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eaLnBrk="1"/>
            <a:endParaRPr lang="zh-CN" altLang="zh-CN" sz="1750">
              <a:solidFill>
                <a:schemeClr val="bg1">
                  <a:lumMod val="50000"/>
                </a:schemeClr>
              </a:solidFill>
              <a:latin typeface="Calibri" panose="020F0502020204030204" charset="0"/>
              <a:sym typeface="Calibri" panose="020F0502020204030204" charset="0"/>
            </a:endParaRPr>
          </a:p>
        </p:txBody>
      </p:sp>
      <p:sp>
        <p:nvSpPr>
          <p:cNvPr id="15" name="Shape 694"/>
          <p:cNvSpPr>
            <a:spLocks noChangeArrowheads="1"/>
          </p:cNvSpPr>
          <p:nvPr/>
        </p:nvSpPr>
        <p:spPr bwMode="auto">
          <a:xfrm>
            <a:off x="1302052" y="4153158"/>
            <a:ext cx="758221" cy="636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25400" tIns="25400" rIns="25400" bIns="25400" anchor="ctr">
            <a:spAutoFit/>
          </a:bodyPr>
          <a:lstStyle/>
          <a:p>
            <a:pPr algn="ctr" eaLnBrk="1"/>
            <a:r>
              <a:rPr lang="zh-CN" altLang="zh-CN" sz="2000">
                <a:solidFill>
                  <a:schemeClr val="bg1">
                    <a:lumMod val="50000"/>
                  </a:schemeClr>
                </a:solidFill>
                <a:latin typeface="San Francisco Display Bold"/>
                <a:ea typeface="San Francisco Display Bold"/>
                <a:cs typeface="San Francisco Display Bold"/>
                <a:sym typeface="San Francisco Display Bold"/>
              </a:rPr>
              <a:t>60</a:t>
            </a:r>
            <a:r>
              <a:rPr lang="zh-CN" altLang="zh-CN" sz="900">
                <a:solidFill>
                  <a:schemeClr val="bg1">
                    <a:lumMod val="50000"/>
                  </a:schemeClr>
                </a:solidFill>
                <a:latin typeface="San Francisco Display Bold"/>
                <a:ea typeface="San Francisco Display Bold"/>
                <a:cs typeface="San Francisco Display Bold"/>
                <a:sym typeface="San Francisco Display Bold"/>
              </a:rPr>
              <a:t>%</a:t>
            </a:r>
            <a:endParaRPr lang="zh-CN" altLang="zh-CN" sz="900">
              <a:solidFill>
                <a:schemeClr val="bg1">
                  <a:lumMod val="50000"/>
                </a:schemeClr>
              </a:solidFill>
              <a:latin typeface="San Francisco Display Bold"/>
              <a:ea typeface="San Francisco Display Bold"/>
              <a:cs typeface="San Francisco Display Bold"/>
              <a:sym typeface="San Francisco Display Bold"/>
            </a:endParaRPr>
          </a:p>
          <a:p>
            <a:pPr algn="ctr" eaLnBrk="1"/>
            <a:r>
              <a:rPr lang="zh-CN" altLang="zh-CN" sz="900">
                <a:solidFill>
                  <a:schemeClr val="bg1">
                    <a:lumMod val="50000"/>
                  </a:schemeClr>
                </a:solidFill>
                <a:latin typeface="San Francisco Display Light"/>
                <a:ea typeface="San Francisco Display Light"/>
                <a:cs typeface="San Francisco Display Light"/>
                <a:sym typeface="San Francisco Display Light"/>
              </a:rPr>
              <a:t>Subtittle Name</a:t>
            </a:r>
            <a:endParaRPr lang="zh-CN" altLang="zh-CN" sz="900">
              <a:solidFill>
                <a:schemeClr val="bg1">
                  <a:lumMod val="50000"/>
                </a:schemeClr>
              </a:solidFill>
              <a:latin typeface="San Francisco Display Light"/>
              <a:ea typeface="San Francisco Display Light"/>
              <a:cs typeface="San Francisco Display Light"/>
              <a:sym typeface="San Francisco Display Light"/>
            </a:endParaRPr>
          </a:p>
          <a:p>
            <a:pPr algn="ctr" eaLnBrk="1"/>
            <a:r>
              <a:rPr lang="zh-CN" altLang="zh-CN" sz="900">
                <a:solidFill>
                  <a:schemeClr val="bg1">
                    <a:lumMod val="50000"/>
                  </a:schemeClr>
                </a:solidFill>
                <a:latin typeface="San Francisco Display Bold"/>
                <a:ea typeface="San Francisco Display Bold"/>
                <a:cs typeface="San Francisco Display Bold"/>
                <a:sym typeface="San Francisco Display Bold"/>
              </a:rPr>
              <a:t>Development</a:t>
            </a:r>
            <a:endParaRPr lang="zh-CN" altLang="zh-CN" sz="900">
              <a:solidFill>
                <a:schemeClr val="bg1">
                  <a:lumMod val="50000"/>
                </a:schemeClr>
              </a:solidFill>
              <a:latin typeface="San Francisco Display Bold"/>
              <a:ea typeface="San Francisco Display Bold"/>
              <a:cs typeface="San Francisco Display Bold"/>
              <a:sym typeface="San Francisco Display Bold"/>
            </a:endParaRPr>
          </a:p>
        </p:txBody>
      </p:sp>
      <p:sp>
        <p:nvSpPr>
          <p:cNvPr id="16" name="Shape 695"/>
          <p:cNvSpPr>
            <a:spLocks noChangeArrowheads="1"/>
          </p:cNvSpPr>
          <p:nvPr/>
        </p:nvSpPr>
        <p:spPr bwMode="auto">
          <a:xfrm>
            <a:off x="3426127" y="4153158"/>
            <a:ext cx="758221" cy="636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25400" tIns="25400" rIns="25400" bIns="25400" anchor="ctr">
            <a:spAutoFit/>
          </a:bodyPr>
          <a:lstStyle/>
          <a:p>
            <a:pPr algn="ctr" eaLnBrk="1"/>
            <a:r>
              <a:rPr lang="zh-CN" altLang="zh-CN" sz="2000">
                <a:solidFill>
                  <a:schemeClr val="bg1">
                    <a:lumMod val="50000"/>
                  </a:schemeClr>
                </a:solidFill>
                <a:latin typeface="San Francisco Display Bold"/>
                <a:ea typeface="San Francisco Display Bold"/>
                <a:cs typeface="San Francisco Display Bold"/>
                <a:sym typeface="San Francisco Display Bold"/>
              </a:rPr>
              <a:t>90</a:t>
            </a:r>
            <a:r>
              <a:rPr lang="zh-CN" altLang="zh-CN" sz="900">
                <a:solidFill>
                  <a:schemeClr val="bg1">
                    <a:lumMod val="50000"/>
                  </a:schemeClr>
                </a:solidFill>
                <a:latin typeface="San Francisco Display Bold"/>
                <a:ea typeface="San Francisco Display Bold"/>
                <a:cs typeface="San Francisco Display Bold"/>
                <a:sym typeface="San Francisco Display Bold"/>
              </a:rPr>
              <a:t>%</a:t>
            </a:r>
            <a:endParaRPr lang="zh-CN" altLang="zh-CN" sz="900">
              <a:solidFill>
                <a:schemeClr val="bg1">
                  <a:lumMod val="50000"/>
                </a:schemeClr>
              </a:solidFill>
              <a:latin typeface="San Francisco Display Bold"/>
              <a:ea typeface="San Francisco Display Bold"/>
              <a:cs typeface="San Francisco Display Bold"/>
              <a:sym typeface="San Francisco Display Bold"/>
            </a:endParaRPr>
          </a:p>
          <a:p>
            <a:pPr algn="ctr" eaLnBrk="1"/>
            <a:r>
              <a:rPr lang="zh-CN" altLang="zh-CN" sz="900">
                <a:solidFill>
                  <a:schemeClr val="bg1">
                    <a:lumMod val="50000"/>
                  </a:schemeClr>
                </a:solidFill>
                <a:latin typeface="San Francisco Display Light"/>
                <a:ea typeface="San Francisco Display Light"/>
                <a:cs typeface="San Francisco Display Light"/>
                <a:sym typeface="San Francisco Display Light"/>
              </a:rPr>
              <a:t>Subtittle Name</a:t>
            </a:r>
            <a:endParaRPr lang="zh-CN" altLang="zh-CN" sz="900">
              <a:solidFill>
                <a:schemeClr val="bg1">
                  <a:lumMod val="50000"/>
                </a:schemeClr>
              </a:solidFill>
              <a:latin typeface="San Francisco Display Light"/>
              <a:ea typeface="San Francisco Display Light"/>
              <a:cs typeface="San Francisco Display Light"/>
              <a:sym typeface="San Francisco Display Light"/>
            </a:endParaRPr>
          </a:p>
          <a:p>
            <a:pPr algn="ctr" eaLnBrk="1"/>
            <a:r>
              <a:rPr lang="zh-CN" altLang="zh-CN" sz="900">
                <a:solidFill>
                  <a:schemeClr val="bg1">
                    <a:lumMod val="50000"/>
                  </a:schemeClr>
                </a:solidFill>
                <a:latin typeface="San Francisco Display Bold"/>
                <a:ea typeface="San Francisco Display Bold"/>
                <a:cs typeface="San Francisco Display Bold"/>
                <a:sym typeface="San Francisco Display Bold"/>
              </a:rPr>
              <a:t>Design</a:t>
            </a:r>
            <a:endParaRPr lang="zh-CN" altLang="zh-CN" sz="900">
              <a:solidFill>
                <a:schemeClr val="bg1">
                  <a:lumMod val="50000"/>
                </a:schemeClr>
              </a:solidFill>
              <a:latin typeface="San Francisco Display Bold"/>
              <a:ea typeface="San Francisco Display Bold"/>
              <a:cs typeface="San Francisco Display Bold"/>
              <a:sym typeface="San Francisco Display Bold"/>
            </a:endParaRPr>
          </a:p>
        </p:txBody>
      </p:sp>
      <p:sp>
        <p:nvSpPr>
          <p:cNvPr id="17" name="矩形 16"/>
          <p:cNvSpPr/>
          <p:nvPr/>
        </p:nvSpPr>
        <p:spPr>
          <a:xfrm>
            <a:off x="782638" y="1708531"/>
            <a:ext cx="2954655" cy="470257"/>
          </a:xfrm>
          <a:prstGeom prst="rect">
            <a:avLst/>
          </a:prstGeom>
        </p:spPr>
        <p:txBody>
          <a:bodyPr wrap="none">
            <a:spAutoFit/>
          </a:bodyPr>
          <a:lstStyle/>
          <a:p>
            <a:pPr>
              <a:lnSpc>
                <a:spcPct val="110000"/>
              </a:lnSpc>
            </a:pPr>
            <a:r>
              <a:rPr kumimoji="1" lang="zh-CN" altLang="en-US" sz="2400" b="1">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点击此处添加副标题</a:t>
            </a:r>
            <a:endParaRPr kumimoji="1" lang="zh-CN" altLang="en-US" sz="24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 name="Subtitle 2"/>
          <p:cNvSpPr txBox="1"/>
          <p:nvPr/>
        </p:nvSpPr>
        <p:spPr>
          <a:xfrm>
            <a:off x="824707" y="2300801"/>
            <a:ext cx="2912586" cy="1153171"/>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zh-CN" altLang="en-US" sz="110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110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pPr algn="l"/>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105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pPr algn="l"/>
            <a:r>
              <a:rPr lang="zh-CN" altLang="en-US" sz="105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50" kern="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Subtitle 2"/>
          <p:cNvSpPr txBox="1"/>
          <p:nvPr/>
        </p:nvSpPr>
        <p:spPr>
          <a:xfrm>
            <a:off x="6578601" y="2365375"/>
            <a:ext cx="2222500" cy="916183"/>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r>
              <a:rPr lang="zh-CN" altLang="en-US" sz="90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90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8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r>
              <a:rPr lang="zh-CN" altLang="en-US" sz="80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800" kern="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Subtitle 2"/>
          <p:cNvSpPr txBox="1"/>
          <p:nvPr/>
        </p:nvSpPr>
        <p:spPr>
          <a:xfrm>
            <a:off x="9050735" y="4827588"/>
            <a:ext cx="2222500" cy="916183"/>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r>
              <a:rPr lang="zh-CN" altLang="en-US" sz="90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90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8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r>
              <a:rPr lang="zh-CN" altLang="en-US" sz="80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800" kern="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Subtitle 2"/>
          <p:cNvSpPr txBox="1"/>
          <p:nvPr/>
        </p:nvSpPr>
        <p:spPr>
          <a:xfrm>
            <a:off x="9050735" y="2365374"/>
            <a:ext cx="2222500" cy="916183"/>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r>
              <a:rPr lang="zh-CN" altLang="en-US" sz="90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90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8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r>
              <a:rPr lang="zh-CN" altLang="en-US" sz="80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800" kern="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Subtitle 2"/>
          <p:cNvSpPr txBox="1"/>
          <p:nvPr/>
        </p:nvSpPr>
        <p:spPr>
          <a:xfrm>
            <a:off x="6578600" y="4789230"/>
            <a:ext cx="2222500" cy="916183"/>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r>
              <a:rPr lang="zh-CN" altLang="en-US" sz="90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90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8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r>
              <a:rPr lang="zh-CN" altLang="en-US" sz="80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800" kern="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300"/>
                                  </p:stCondLst>
                                  <p:childTnLst>
                                    <p:set>
                                      <p:cBhvr>
                                        <p:cTn id="6" dur="indefinite" fill="hold"/>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par>
                          <p:cTn id="8" fill="hold">
                            <p:stCondLst>
                              <p:cond delay="800"/>
                            </p:stCondLst>
                            <p:childTnLst>
                              <p:par>
                                <p:cTn id="9" presetID="9" presetClass="entr" presetSubtype="0" fill="hold" grpId="0" nodeType="afterEffect">
                                  <p:stCondLst>
                                    <p:cond delay="300"/>
                                  </p:stCondLst>
                                  <p:childTnLst>
                                    <p:set>
                                      <p:cBhvr>
                                        <p:cTn id="10" dur="indefinite" fill="hold"/>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12192000" cy="786809"/>
          </a:xfrm>
          <a:prstGeom prst="rect">
            <a:avLst/>
          </a:prstGeom>
          <a:solidFill>
            <a:srgbClr val="ABC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矩形 16"/>
          <p:cNvSpPr/>
          <p:nvPr/>
        </p:nvSpPr>
        <p:spPr>
          <a:xfrm>
            <a:off x="0" y="6071191"/>
            <a:ext cx="12192000" cy="786809"/>
          </a:xfrm>
          <a:prstGeom prst="rect">
            <a:avLst/>
          </a:prstGeom>
          <a:solidFill>
            <a:srgbClr val="ABC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rotWithShape="1">
          <a:blip r:embed="rId1">
            <a:extLst>
              <a:ext uri="{28A0092B-C50C-407E-A947-70E740481C1C}">
                <a14:useLocalDpi xmlns:a14="http://schemas.microsoft.com/office/drawing/2010/main" val="0"/>
              </a:ext>
            </a:extLst>
          </a:blip>
          <a:srcRect t="59367" r="53854"/>
          <a:stretch>
            <a:fillRect/>
          </a:stretch>
        </p:blipFill>
        <p:spPr>
          <a:xfrm rot="10800000">
            <a:off x="-401984" y="-18665"/>
            <a:ext cx="3164678" cy="2786629"/>
          </a:xfrm>
          <a:prstGeom prst="rect">
            <a:avLst/>
          </a:prstGeom>
        </p:spPr>
      </p:pic>
      <p:sp>
        <p:nvSpPr>
          <p:cNvPr id="19" name="文本框 18"/>
          <p:cNvSpPr txBox="1"/>
          <p:nvPr/>
        </p:nvSpPr>
        <p:spPr>
          <a:xfrm>
            <a:off x="5491338" y="412540"/>
            <a:ext cx="1200329" cy="2681613"/>
          </a:xfrm>
          <a:prstGeom prst="rect">
            <a:avLst/>
          </a:prstGeom>
          <a:noFill/>
        </p:spPr>
        <p:txBody>
          <a:bodyPr vert="eaVert" wrap="square" rtlCol="0">
            <a:spAutoFit/>
          </a:bodyPr>
          <a:lstStyle/>
          <a:p>
            <a:r>
              <a:rPr lang="zh-CN" altLang="en-US" sz="6600" dirty="0">
                <a:solidFill>
                  <a:schemeClr val="tx1">
                    <a:lumMod val="75000"/>
                    <a:lumOff val="25000"/>
                  </a:schemeClr>
                </a:solidFill>
                <a:latin typeface="微软雅黑" panose="020B0503020204020204" pitchFamily="34" charset="-122"/>
                <a:ea typeface="微软雅黑" panose="020B0503020204020204" pitchFamily="34" charset="-122"/>
              </a:rPr>
              <a:t>目录</a:t>
            </a:r>
            <a:endParaRPr lang="zh-CN" altLang="en-US" sz="6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1049416" y="4285282"/>
            <a:ext cx="684578" cy="684578"/>
            <a:chOff x="3288547" y="2468956"/>
            <a:chExt cx="911173" cy="911173"/>
          </a:xfrm>
          <a:effectLst/>
        </p:grpSpPr>
        <p:sp>
          <p:nvSpPr>
            <p:cNvPr id="21" name="椭圆 20"/>
            <p:cNvSpPr/>
            <p:nvPr/>
          </p:nvSpPr>
          <p:spPr>
            <a:xfrm>
              <a:off x="3288547" y="2468956"/>
              <a:ext cx="911173" cy="911173"/>
            </a:xfrm>
            <a:prstGeom prst="ellipse">
              <a:avLst/>
            </a:prstGeom>
            <a:solidFill>
              <a:srgbClr val="ABC5B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2" name="Freeform 9"/>
            <p:cNvSpPr>
              <a:spLocks noEditPoints="1"/>
            </p:cNvSpPr>
            <p:nvPr/>
          </p:nvSpPr>
          <p:spPr bwMode="auto">
            <a:xfrm>
              <a:off x="3525491" y="2777336"/>
              <a:ext cx="437285" cy="294412"/>
            </a:xfrm>
            <a:custGeom>
              <a:avLst/>
              <a:gdLst>
                <a:gd name="T0" fmla="*/ 128 w 128"/>
                <a:gd name="T1" fmla="*/ 6 h 86"/>
                <a:gd name="T2" fmla="*/ 122 w 128"/>
                <a:gd name="T3" fmla="*/ 0 h 86"/>
                <a:gd name="T4" fmla="*/ 6 w 128"/>
                <a:gd name="T5" fmla="*/ 0 h 86"/>
                <a:gd name="T6" fmla="*/ 0 w 128"/>
                <a:gd name="T7" fmla="*/ 6 h 86"/>
                <a:gd name="T8" fmla="*/ 0 w 128"/>
                <a:gd name="T9" fmla="*/ 80 h 86"/>
                <a:gd name="T10" fmla="*/ 6 w 128"/>
                <a:gd name="T11" fmla="*/ 86 h 86"/>
                <a:gd name="T12" fmla="*/ 122 w 128"/>
                <a:gd name="T13" fmla="*/ 86 h 86"/>
                <a:gd name="T14" fmla="*/ 128 w 128"/>
                <a:gd name="T15" fmla="*/ 80 h 86"/>
                <a:gd name="T16" fmla="*/ 128 w 128"/>
                <a:gd name="T17" fmla="*/ 6 h 86"/>
                <a:gd name="T18" fmla="*/ 120 w 128"/>
                <a:gd name="T19" fmla="*/ 4 h 86"/>
                <a:gd name="T20" fmla="*/ 64 w 128"/>
                <a:gd name="T21" fmla="*/ 51 h 86"/>
                <a:gd name="T22" fmla="*/ 8 w 128"/>
                <a:gd name="T23" fmla="*/ 4 h 86"/>
                <a:gd name="T24" fmla="*/ 120 w 128"/>
                <a:gd name="T25" fmla="*/ 4 h 86"/>
                <a:gd name="T26" fmla="*/ 5 w 128"/>
                <a:gd name="T27" fmla="*/ 78 h 86"/>
                <a:gd name="T28" fmla="*/ 5 w 128"/>
                <a:gd name="T29" fmla="*/ 7 h 86"/>
                <a:gd name="T30" fmla="*/ 47 w 128"/>
                <a:gd name="T31" fmla="*/ 43 h 86"/>
                <a:gd name="T32" fmla="*/ 5 w 128"/>
                <a:gd name="T33" fmla="*/ 78 h 86"/>
                <a:gd name="T34" fmla="*/ 8 w 128"/>
                <a:gd name="T35" fmla="*/ 81 h 86"/>
                <a:gd name="T36" fmla="*/ 51 w 128"/>
                <a:gd name="T37" fmla="*/ 46 h 86"/>
                <a:gd name="T38" fmla="*/ 63 w 128"/>
                <a:gd name="T39" fmla="*/ 56 h 86"/>
                <a:gd name="T40" fmla="*/ 65 w 128"/>
                <a:gd name="T41" fmla="*/ 56 h 86"/>
                <a:gd name="T42" fmla="*/ 77 w 128"/>
                <a:gd name="T43" fmla="*/ 46 h 86"/>
                <a:gd name="T44" fmla="*/ 120 w 128"/>
                <a:gd name="T45" fmla="*/ 81 h 86"/>
                <a:gd name="T46" fmla="*/ 8 w 128"/>
                <a:gd name="T47" fmla="*/ 81 h 86"/>
                <a:gd name="T48" fmla="*/ 123 w 128"/>
                <a:gd name="T49" fmla="*/ 78 h 86"/>
                <a:gd name="T50" fmla="*/ 81 w 128"/>
                <a:gd name="T51" fmla="*/ 43 h 86"/>
                <a:gd name="T52" fmla="*/ 123 w 128"/>
                <a:gd name="T53" fmla="*/ 7 h 86"/>
                <a:gd name="T54" fmla="*/ 123 w 128"/>
                <a:gd name="T55" fmla="*/ 7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8" h="86">
                  <a:moveTo>
                    <a:pt x="128" y="6"/>
                  </a:moveTo>
                  <a:cubicBezTo>
                    <a:pt x="128" y="2"/>
                    <a:pt x="125" y="0"/>
                    <a:pt x="122" y="0"/>
                  </a:cubicBezTo>
                  <a:cubicBezTo>
                    <a:pt x="6" y="0"/>
                    <a:pt x="6" y="0"/>
                    <a:pt x="6" y="0"/>
                  </a:cubicBezTo>
                  <a:cubicBezTo>
                    <a:pt x="3" y="0"/>
                    <a:pt x="0" y="2"/>
                    <a:pt x="0" y="6"/>
                  </a:cubicBezTo>
                  <a:cubicBezTo>
                    <a:pt x="0" y="80"/>
                    <a:pt x="0" y="80"/>
                    <a:pt x="0" y="80"/>
                  </a:cubicBezTo>
                  <a:cubicBezTo>
                    <a:pt x="0" y="83"/>
                    <a:pt x="3" y="86"/>
                    <a:pt x="6" y="86"/>
                  </a:cubicBezTo>
                  <a:cubicBezTo>
                    <a:pt x="122" y="86"/>
                    <a:pt x="122" y="86"/>
                    <a:pt x="122" y="86"/>
                  </a:cubicBezTo>
                  <a:cubicBezTo>
                    <a:pt x="125" y="86"/>
                    <a:pt x="128" y="83"/>
                    <a:pt x="128" y="80"/>
                  </a:cubicBezTo>
                  <a:lnTo>
                    <a:pt x="128" y="6"/>
                  </a:lnTo>
                  <a:close/>
                  <a:moveTo>
                    <a:pt x="120" y="4"/>
                  </a:moveTo>
                  <a:cubicBezTo>
                    <a:pt x="64" y="51"/>
                    <a:pt x="64" y="51"/>
                    <a:pt x="64" y="51"/>
                  </a:cubicBezTo>
                  <a:cubicBezTo>
                    <a:pt x="8" y="4"/>
                    <a:pt x="8" y="4"/>
                    <a:pt x="8" y="4"/>
                  </a:cubicBezTo>
                  <a:lnTo>
                    <a:pt x="120" y="4"/>
                  </a:lnTo>
                  <a:close/>
                  <a:moveTo>
                    <a:pt x="5" y="78"/>
                  </a:moveTo>
                  <a:cubicBezTo>
                    <a:pt x="5" y="7"/>
                    <a:pt x="5" y="7"/>
                    <a:pt x="5" y="7"/>
                  </a:cubicBezTo>
                  <a:cubicBezTo>
                    <a:pt x="47" y="43"/>
                    <a:pt x="47" y="43"/>
                    <a:pt x="47" y="43"/>
                  </a:cubicBezTo>
                  <a:lnTo>
                    <a:pt x="5" y="78"/>
                  </a:lnTo>
                  <a:close/>
                  <a:moveTo>
                    <a:pt x="8" y="81"/>
                  </a:moveTo>
                  <a:cubicBezTo>
                    <a:pt x="51" y="46"/>
                    <a:pt x="51" y="46"/>
                    <a:pt x="51" y="46"/>
                  </a:cubicBezTo>
                  <a:cubicBezTo>
                    <a:pt x="63" y="56"/>
                    <a:pt x="63" y="56"/>
                    <a:pt x="63" y="56"/>
                  </a:cubicBezTo>
                  <a:cubicBezTo>
                    <a:pt x="63" y="56"/>
                    <a:pt x="65" y="56"/>
                    <a:pt x="65" y="56"/>
                  </a:cubicBezTo>
                  <a:cubicBezTo>
                    <a:pt x="77" y="46"/>
                    <a:pt x="77" y="46"/>
                    <a:pt x="77" y="46"/>
                  </a:cubicBezTo>
                  <a:cubicBezTo>
                    <a:pt x="120" y="81"/>
                    <a:pt x="120" y="81"/>
                    <a:pt x="120" y="81"/>
                  </a:cubicBezTo>
                  <a:lnTo>
                    <a:pt x="8" y="81"/>
                  </a:lnTo>
                  <a:close/>
                  <a:moveTo>
                    <a:pt x="123" y="78"/>
                  </a:moveTo>
                  <a:cubicBezTo>
                    <a:pt x="81" y="43"/>
                    <a:pt x="81" y="43"/>
                    <a:pt x="81" y="43"/>
                  </a:cubicBezTo>
                  <a:cubicBezTo>
                    <a:pt x="123" y="7"/>
                    <a:pt x="123" y="7"/>
                    <a:pt x="123" y="7"/>
                  </a:cubicBezTo>
                  <a:lnTo>
                    <a:pt x="123" y="7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1045690" y="3083955"/>
            <a:ext cx="684577" cy="684577"/>
            <a:chOff x="1097797" y="3391120"/>
            <a:chExt cx="684577" cy="684577"/>
          </a:xfrm>
          <a:effectLst/>
        </p:grpSpPr>
        <p:sp>
          <p:nvSpPr>
            <p:cNvPr id="24" name="椭圆 23"/>
            <p:cNvSpPr/>
            <p:nvPr/>
          </p:nvSpPr>
          <p:spPr>
            <a:xfrm>
              <a:off x="1097797" y="3391120"/>
              <a:ext cx="684577" cy="684577"/>
            </a:xfrm>
            <a:prstGeom prst="ellipse">
              <a:avLst/>
            </a:prstGeom>
            <a:solidFill>
              <a:srgbClr val="ABC5B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1288015" y="3553308"/>
              <a:ext cx="304141" cy="360201"/>
              <a:chOff x="1566863" y="5118100"/>
              <a:chExt cx="404812" cy="479426"/>
            </a:xfrm>
            <a:solidFill>
              <a:schemeClr val="bg1"/>
            </a:solidFill>
          </p:grpSpPr>
          <p:sp>
            <p:nvSpPr>
              <p:cNvPr id="26" name="Freeform 42"/>
              <p:cNvSpPr>
                <a:spLocks noEditPoints="1"/>
              </p:cNvSpPr>
              <p:nvPr/>
            </p:nvSpPr>
            <p:spPr bwMode="auto">
              <a:xfrm>
                <a:off x="1704975" y="5233988"/>
                <a:ext cx="128588" cy="363538"/>
              </a:xfrm>
              <a:custGeom>
                <a:avLst/>
                <a:gdLst>
                  <a:gd name="T0" fmla="*/ 24 w 34"/>
                  <a:gd name="T1" fmla="*/ 0 h 97"/>
                  <a:gd name="T2" fmla="*/ 10 w 34"/>
                  <a:gd name="T3" fmla="*/ 0 h 97"/>
                  <a:gd name="T4" fmla="*/ 0 w 34"/>
                  <a:gd name="T5" fmla="*/ 10 h 97"/>
                  <a:gd name="T6" fmla="*/ 10 w 34"/>
                  <a:gd name="T7" fmla="*/ 20 h 97"/>
                  <a:gd name="T8" fmla="*/ 15 w 34"/>
                  <a:gd name="T9" fmla="*/ 20 h 97"/>
                  <a:gd name="T10" fmla="*/ 15 w 34"/>
                  <a:gd name="T11" fmla="*/ 94 h 97"/>
                  <a:gd name="T12" fmla="*/ 17 w 34"/>
                  <a:gd name="T13" fmla="*/ 97 h 97"/>
                  <a:gd name="T14" fmla="*/ 19 w 34"/>
                  <a:gd name="T15" fmla="*/ 94 h 97"/>
                  <a:gd name="T16" fmla="*/ 19 w 34"/>
                  <a:gd name="T17" fmla="*/ 20 h 97"/>
                  <a:gd name="T18" fmla="*/ 24 w 34"/>
                  <a:gd name="T19" fmla="*/ 20 h 97"/>
                  <a:gd name="T20" fmla="*/ 34 w 34"/>
                  <a:gd name="T21" fmla="*/ 10 h 97"/>
                  <a:gd name="T22" fmla="*/ 24 w 34"/>
                  <a:gd name="T23" fmla="*/ 0 h 97"/>
                  <a:gd name="T24" fmla="*/ 24 w 34"/>
                  <a:gd name="T25" fmla="*/ 15 h 97"/>
                  <a:gd name="T26" fmla="*/ 10 w 34"/>
                  <a:gd name="T27" fmla="*/ 15 h 97"/>
                  <a:gd name="T28" fmla="*/ 4 w 34"/>
                  <a:gd name="T29" fmla="*/ 10 h 97"/>
                  <a:gd name="T30" fmla="*/ 10 w 34"/>
                  <a:gd name="T31" fmla="*/ 5 h 97"/>
                  <a:gd name="T32" fmla="*/ 24 w 34"/>
                  <a:gd name="T33" fmla="*/ 5 h 97"/>
                  <a:gd name="T34" fmla="*/ 30 w 34"/>
                  <a:gd name="T35" fmla="*/ 10 h 97"/>
                  <a:gd name="T36" fmla="*/ 24 w 34"/>
                  <a:gd name="T37" fmla="*/ 1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97">
                    <a:moveTo>
                      <a:pt x="24" y="0"/>
                    </a:moveTo>
                    <a:cubicBezTo>
                      <a:pt x="10" y="0"/>
                      <a:pt x="10" y="0"/>
                      <a:pt x="10" y="0"/>
                    </a:cubicBezTo>
                    <a:cubicBezTo>
                      <a:pt x="4" y="0"/>
                      <a:pt x="0" y="5"/>
                      <a:pt x="0" y="10"/>
                    </a:cubicBezTo>
                    <a:cubicBezTo>
                      <a:pt x="0" y="15"/>
                      <a:pt x="4" y="20"/>
                      <a:pt x="10" y="20"/>
                    </a:cubicBezTo>
                    <a:cubicBezTo>
                      <a:pt x="15" y="20"/>
                      <a:pt x="15" y="20"/>
                      <a:pt x="15" y="20"/>
                    </a:cubicBezTo>
                    <a:cubicBezTo>
                      <a:pt x="15" y="94"/>
                      <a:pt x="15" y="94"/>
                      <a:pt x="15" y="94"/>
                    </a:cubicBezTo>
                    <a:cubicBezTo>
                      <a:pt x="15" y="96"/>
                      <a:pt x="16" y="97"/>
                      <a:pt x="17" y="97"/>
                    </a:cubicBezTo>
                    <a:cubicBezTo>
                      <a:pt x="18" y="97"/>
                      <a:pt x="19" y="96"/>
                      <a:pt x="19" y="94"/>
                    </a:cubicBezTo>
                    <a:cubicBezTo>
                      <a:pt x="19" y="20"/>
                      <a:pt x="19" y="20"/>
                      <a:pt x="19" y="20"/>
                    </a:cubicBezTo>
                    <a:cubicBezTo>
                      <a:pt x="24" y="20"/>
                      <a:pt x="24" y="20"/>
                      <a:pt x="24" y="20"/>
                    </a:cubicBezTo>
                    <a:cubicBezTo>
                      <a:pt x="30" y="20"/>
                      <a:pt x="34" y="15"/>
                      <a:pt x="34" y="10"/>
                    </a:cubicBezTo>
                    <a:cubicBezTo>
                      <a:pt x="34" y="5"/>
                      <a:pt x="30" y="0"/>
                      <a:pt x="24" y="0"/>
                    </a:cubicBezTo>
                    <a:close/>
                    <a:moveTo>
                      <a:pt x="24" y="15"/>
                    </a:moveTo>
                    <a:cubicBezTo>
                      <a:pt x="10" y="15"/>
                      <a:pt x="10" y="15"/>
                      <a:pt x="10" y="15"/>
                    </a:cubicBezTo>
                    <a:cubicBezTo>
                      <a:pt x="7" y="15"/>
                      <a:pt x="4" y="13"/>
                      <a:pt x="4" y="10"/>
                    </a:cubicBezTo>
                    <a:cubicBezTo>
                      <a:pt x="4" y="7"/>
                      <a:pt x="7" y="5"/>
                      <a:pt x="10" y="5"/>
                    </a:cubicBezTo>
                    <a:cubicBezTo>
                      <a:pt x="24" y="5"/>
                      <a:pt x="24" y="5"/>
                      <a:pt x="24" y="5"/>
                    </a:cubicBezTo>
                    <a:cubicBezTo>
                      <a:pt x="27" y="5"/>
                      <a:pt x="30" y="7"/>
                      <a:pt x="30" y="10"/>
                    </a:cubicBezTo>
                    <a:cubicBezTo>
                      <a:pt x="30" y="13"/>
                      <a:pt x="27" y="15"/>
                      <a:pt x="2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7" name="Freeform 43"/>
              <p:cNvSpPr/>
              <p:nvPr/>
            </p:nvSpPr>
            <p:spPr bwMode="auto">
              <a:xfrm>
                <a:off x="1762125" y="5118100"/>
                <a:ext cx="14288" cy="77788"/>
              </a:xfrm>
              <a:custGeom>
                <a:avLst/>
                <a:gdLst>
                  <a:gd name="T0" fmla="*/ 2 w 4"/>
                  <a:gd name="T1" fmla="*/ 21 h 21"/>
                  <a:gd name="T2" fmla="*/ 4 w 4"/>
                  <a:gd name="T3" fmla="*/ 19 h 21"/>
                  <a:gd name="T4" fmla="*/ 4 w 4"/>
                  <a:gd name="T5" fmla="*/ 2 h 21"/>
                  <a:gd name="T6" fmla="*/ 2 w 4"/>
                  <a:gd name="T7" fmla="*/ 0 h 21"/>
                  <a:gd name="T8" fmla="*/ 0 w 4"/>
                  <a:gd name="T9" fmla="*/ 2 h 21"/>
                  <a:gd name="T10" fmla="*/ 0 w 4"/>
                  <a:gd name="T11" fmla="*/ 19 h 21"/>
                  <a:gd name="T12" fmla="*/ 2 w 4"/>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4" h="21">
                    <a:moveTo>
                      <a:pt x="2" y="21"/>
                    </a:moveTo>
                    <a:cubicBezTo>
                      <a:pt x="3" y="21"/>
                      <a:pt x="4" y="20"/>
                      <a:pt x="4" y="19"/>
                    </a:cubicBezTo>
                    <a:cubicBezTo>
                      <a:pt x="4" y="2"/>
                      <a:pt x="4" y="2"/>
                      <a:pt x="4" y="2"/>
                    </a:cubicBezTo>
                    <a:cubicBezTo>
                      <a:pt x="4" y="1"/>
                      <a:pt x="3" y="0"/>
                      <a:pt x="2" y="0"/>
                    </a:cubicBezTo>
                    <a:cubicBezTo>
                      <a:pt x="1" y="0"/>
                      <a:pt x="0" y="1"/>
                      <a:pt x="0" y="2"/>
                    </a:cubicBezTo>
                    <a:cubicBezTo>
                      <a:pt x="0" y="19"/>
                      <a:pt x="0" y="19"/>
                      <a:pt x="0" y="19"/>
                    </a:cubicBezTo>
                    <a:cubicBezTo>
                      <a:pt x="0" y="20"/>
                      <a:pt x="1" y="21"/>
                      <a:pt x="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8" name="Freeform 44"/>
              <p:cNvSpPr>
                <a:spLocks noEditPoints="1"/>
              </p:cNvSpPr>
              <p:nvPr/>
            </p:nvSpPr>
            <p:spPr bwMode="auto">
              <a:xfrm>
                <a:off x="1566863" y="5399088"/>
                <a:ext cx="127000" cy="198438"/>
              </a:xfrm>
              <a:custGeom>
                <a:avLst/>
                <a:gdLst>
                  <a:gd name="T0" fmla="*/ 24 w 34"/>
                  <a:gd name="T1" fmla="*/ 0 h 53"/>
                  <a:gd name="T2" fmla="*/ 10 w 34"/>
                  <a:gd name="T3" fmla="*/ 0 h 53"/>
                  <a:gd name="T4" fmla="*/ 0 w 34"/>
                  <a:gd name="T5" fmla="*/ 10 h 53"/>
                  <a:gd name="T6" fmla="*/ 10 w 34"/>
                  <a:gd name="T7" fmla="*/ 19 h 53"/>
                  <a:gd name="T8" fmla="*/ 15 w 34"/>
                  <a:gd name="T9" fmla="*/ 19 h 53"/>
                  <a:gd name="T10" fmla="*/ 15 w 34"/>
                  <a:gd name="T11" fmla="*/ 50 h 53"/>
                  <a:gd name="T12" fmla="*/ 17 w 34"/>
                  <a:gd name="T13" fmla="*/ 53 h 53"/>
                  <a:gd name="T14" fmla="*/ 19 w 34"/>
                  <a:gd name="T15" fmla="*/ 50 h 53"/>
                  <a:gd name="T16" fmla="*/ 19 w 34"/>
                  <a:gd name="T17" fmla="*/ 19 h 53"/>
                  <a:gd name="T18" fmla="*/ 24 w 34"/>
                  <a:gd name="T19" fmla="*/ 19 h 53"/>
                  <a:gd name="T20" fmla="*/ 34 w 34"/>
                  <a:gd name="T21" fmla="*/ 10 h 53"/>
                  <a:gd name="T22" fmla="*/ 24 w 34"/>
                  <a:gd name="T23" fmla="*/ 0 h 53"/>
                  <a:gd name="T24" fmla="*/ 24 w 34"/>
                  <a:gd name="T25" fmla="*/ 15 h 53"/>
                  <a:gd name="T26" fmla="*/ 10 w 34"/>
                  <a:gd name="T27" fmla="*/ 15 h 53"/>
                  <a:gd name="T28" fmla="*/ 4 w 34"/>
                  <a:gd name="T29" fmla="*/ 10 h 53"/>
                  <a:gd name="T30" fmla="*/ 10 w 34"/>
                  <a:gd name="T31" fmla="*/ 4 h 53"/>
                  <a:gd name="T32" fmla="*/ 24 w 34"/>
                  <a:gd name="T33" fmla="*/ 4 h 53"/>
                  <a:gd name="T34" fmla="*/ 29 w 34"/>
                  <a:gd name="T35" fmla="*/ 10 h 53"/>
                  <a:gd name="T36" fmla="*/ 24 w 34"/>
                  <a:gd name="T37"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53">
                    <a:moveTo>
                      <a:pt x="24" y="0"/>
                    </a:moveTo>
                    <a:cubicBezTo>
                      <a:pt x="10" y="0"/>
                      <a:pt x="10" y="0"/>
                      <a:pt x="10" y="0"/>
                    </a:cubicBezTo>
                    <a:cubicBezTo>
                      <a:pt x="4" y="0"/>
                      <a:pt x="0" y="4"/>
                      <a:pt x="0" y="10"/>
                    </a:cubicBezTo>
                    <a:cubicBezTo>
                      <a:pt x="0" y="15"/>
                      <a:pt x="4" y="19"/>
                      <a:pt x="10" y="19"/>
                    </a:cubicBezTo>
                    <a:cubicBezTo>
                      <a:pt x="15" y="19"/>
                      <a:pt x="15" y="19"/>
                      <a:pt x="15" y="19"/>
                    </a:cubicBezTo>
                    <a:cubicBezTo>
                      <a:pt x="15" y="50"/>
                      <a:pt x="15" y="50"/>
                      <a:pt x="15" y="50"/>
                    </a:cubicBezTo>
                    <a:cubicBezTo>
                      <a:pt x="15" y="52"/>
                      <a:pt x="16" y="53"/>
                      <a:pt x="17" y="53"/>
                    </a:cubicBezTo>
                    <a:cubicBezTo>
                      <a:pt x="18" y="53"/>
                      <a:pt x="19" y="52"/>
                      <a:pt x="19" y="50"/>
                    </a:cubicBezTo>
                    <a:cubicBezTo>
                      <a:pt x="19" y="19"/>
                      <a:pt x="19" y="19"/>
                      <a:pt x="19" y="19"/>
                    </a:cubicBezTo>
                    <a:cubicBezTo>
                      <a:pt x="24" y="19"/>
                      <a:pt x="24" y="19"/>
                      <a:pt x="24" y="19"/>
                    </a:cubicBezTo>
                    <a:cubicBezTo>
                      <a:pt x="30" y="19"/>
                      <a:pt x="34" y="15"/>
                      <a:pt x="34" y="10"/>
                    </a:cubicBezTo>
                    <a:cubicBezTo>
                      <a:pt x="34" y="4"/>
                      <a:pt x="30" y="0"/>
                      <a:pt x="24" y="0"/>
                    </a:cubicBezTo>
                    <a:close/>
                    <a:moveTo>
                      <a:pt x="24" y="15"/>
                    </a:moveTo>
                    <a:cubicBezTo>
                      <a:pt x="10" y="15"/>
                      <a:pt x="10" y="15"/>
                      <a:pt x="10" y="15"/>
                    </a:cubicBezTo>
                    <a:cubicBezTo>
                      <a:pt x="7" y="15"/>
                      <a:pt x="4" y="12"/>
                      <a:pt x="4" y="10"/>
                    </a:cubicBezTo>
                    <a:cubicBezTo>
                      <a:pt x="4" y="7"/>
                      <a:pt x="7" y="4"/>
                      <a:pt x="10" y="4"/>
                    </a:cubicBezTo>
                    <a:cubicBezTo>
                      <a:pt x="24" y="4"/>
                      <a:pt x="24" y="4"/>
                      <a:pt x="24" y="4"/>
                    </a:cubicBezTo>
                    <a:cubicBezTo>
                      <a:pt x="27" y="4"/>
                      <a:pt x="29" y="7"/>
                      <a:pt x="29" y="10"/>
                    </a:cubicBezTo>
                    <a:cubicBezTo>
                      <a:pt x="29" y="12"/>
                      <a:pt x="27" y="15"/>
                      <a:pt x="2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9" name="Freeform 45"/>
              <p:cNvSpPr/>
              <p:nvPr/>
            </p:nvSpPr>
            <p:spPr bwMode="auto">
              <a:xfrm>
                <a:off x="1622425" y="5118100"/>
                <a:ext cx="15875" cy="242888"/>
              </a:xfrm>
              <a:custGeom>
                <a:avLst/>
                <a:gdLst>
                  <a:gd name="T0" fmla="*/ 2 w 4"/>
                  <a:gd name="T1" fmla="*/ 65 h 65"/>
                  <a:gd name="T2" fmla="*/ 4 w 4"/>
                  <a:gd name="T3" fmla="*/ 63 h 65"/>
                  <a:gd name="T4" fmla="*/ 4 w 4"/>
                  <a:gd name="T5" fmla="*/ 2 h 65"/>
                  <a:gd name="T6" fmla="*/ 2 w 4"/>
                  <a:gd name="T7" fmla="*/ 0 h 65"/>
                  <a:gd name="T8" fmla="*/ 0 w 4"/>
                  <a:gd name="T9" fmla="*/ 2 h 65"/>
                  <a:gd name="T10" fmla="*/ 0 w 4"/>
                  <a:gd name="T11" fmla="*/ 63 h 65"/>
                  <a:gd name="T12" fmla="*/ 2 w 4"/>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4" h="65">
                    <a:moveTo>
                      <a:pt x="2" y="65"/>
                    </a:moveTo>
                    <a:cubicBezTo>
                      <a:pt x="3" y="65"/>
                      <a:pt x="4" y="64"/>
                      <a:pt x="4" y="63"/>
                    </a:cubicBezTo>
                    <a:cubicBezTo>
                      <a:pt x="4" y="2"/>
                      <a:pt x="4" y="2"/>
                      <a:pt x="4" y="2"/>
                    </a:cubicBezTo>
                    <a:cubicBezTo>
                      <a:pt x="4" y="1"/>
                      <a:pt x="3" y="0"/>
                      <a:pt x="2" y="0"/>
                    </a:cubicBezTo>
                    <a:cubicBezTo>
                      <a:pt x="1" y="0"/>
                      <a:pt x="0" y="1"/>
                      <a:pt x="0" y="2"/>
                    </a:cubicBezTo>
                    <a:cubicBezTo>
                      <a:pt x="0" y="63"/>
                      <a:pt x="0" y="63"/>
                      <a:pt x="0" y="63"/>
                    </a:cubicBezTo>
                    <a:cubicBezTo>
                      <a:pt x="0" y="64"/>
                      <a:pt x="1" y="65"/>
                      <a:pt x="2"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Freeform 46"/>
              <p:cNvSpPr>
                <a:spLocks noEditPoints="1"/>
              </p:cNvSpPr>
              <p:nvPr/>
            </p:nvSpPr>
            <p:spPr bwMode="auto">
              <a:xfrm>
                <a:off x="1844675" y="5399088"/>
                <a:ext cx="127000" cy="198438"/>
              </a:xfrm>
              <a:custGeom>
                <a:avLst/>
                <a:gdLst>
                  <a:gd name="T0" fmla="*/ 24 w 34"/>
                  <a:gd name="T1" fmla="*/ 0 h 53"/>
                  <a:gd name="T2" fmla="*/ 10 w 34"/>
                  <a:gd name="T3" fmla="*/ 0 h 53"/>
                  <a:gd name="T4" fmla="*/ 0 w 34"/>
                  <a:gd name="T5" fmla="*/ 10 h 53"/>
                  <a:gd name="T6" fmla="*/ 10 w 34"/>
                  <a:gd name="T7" fmla="*/ 19 h 53"/>
                  <a:gd name="T8" fmla="*/ 15 w 34"/>
                  <a:gd name="T9" fmla="*/ 19 h 53"/>
                  <a:gd name="T10" fmla="*/ 15 w 34"/>
                  <a:gd name="T11" fmla="*/ 50 h 53"/>
                  <a:gd name="T12" fmla="*/ 17 w 34"/>
                  <a:gd name="T13" fmla="*/ 53 h 53"/>
                  <a:gd name="T14" fmla="*/ 19 w 34"/>
                  <a:gd name="T15" fmla="*/ 50 h 53"/>
                  <a:gd name="T16" fmla="*/ 19 w 34"/>
                  <a:gd name="T17" fmla="*/ 19 h 53"/>
                  <a:gd name="T18" fmla="*/ 24 w 34"/>
                  <a:gd name="T19" fmla="*/ 19 h 53"/>
                  <a:gd name="T20" fmla="*/ 34 w 34"/>
                  <a:gd name="T21" fmla="*/ 10 h 53"/>
                  <a:gd name="T22" fmla="*/ 24 w 34"/>
                  <a:gd name="T23" fmla="*/ 0 h 53"/>
                  <a:gd name="T24" fmla="*/ 24 w 34"/>
                  <a:gd name="T25" fmla="*/ 15 h 53"/>
                  <a:gd name="T26" fmla="*/ 10 w 34"/>
                  <a:gd name="T27" fmla="*/ 15 h 53"/>
                  <a:gd name="T28" fmla="*/ 5 w 34"/>
                  <a:gd name="T29" fmla="*/ 10 h 53"/>
                  <a:gd name="T30" fmla="*/ 10 w 34"/>
                  <a:gd name="T31" fmla="*/ 4 h 53"/>
                  <a:gd name="T32" fmla="*/ 24 w 34"/>
                  <a:gd name="T33" fmla="*/ 4 h 53"/>
                  <a:gd name="T34" fmla="*/ 30 w 34"/>
                  <a:gd name="T35" fmla="*/ 10 h 53"/>
                  <a:gd name="T36" fmla="*/ 24 w 34"/>
                  <a:gd name="T37"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53">
                    <a:moveTo>
                      <a:pt x="24" y="0"/>
                    </a:moveTo>
                    <a:cubicBezTo>
                      <a:pt x="10" y="0"/>
                      <a:pt x="10" y="0"/>
                      <a:pt x="10" y="0"/>
                    </a:cubicBezTo>
                    <a:cubicBezTo>
                      <a:pt x="4" y="0"/>
                      <a:pt x="0" y="4"/>
                      <a:pt x="0" y="10"/>
                    </a:cubicBezTo>
                    <a:cubicBezTo>
                      <a:pt x="0" y="15"/>
                      <a:pt x="4" y="19"/>
                      <a:pt x="10" y="19"/>
                    </a:cubicBezTo>
                    <a:cubicBezTo>
                      <a:pt x="15" y="19"/>
                      <a:pt x="15" y="19"/>
                      <a:pt x="15" y="19"/>
                    </a:cubicBezTo>
                    <a:cubicBezTo>
                      <a:pt x="15" y="50"/>
                      <a:pt x="15" y="50"/>
                      <a:pt x="15" y="50"/>
                    </a:cubicBezTo>
                    <a:cubicBezTo>
                      <a:pt x="15" y="52"/>
                      <a:pt x="16" y="53"/>
                      <a:pt x="17" y="53"/>
                    </a:cubicBezTo>
                    <a:cubicBezTo>
                      <a:pt x="18" y="53"/>
                      <a:pt x="19" y="52"/>
                      <a:pt x="19" y="50"/>
                    </a:cubicBezTo>
                    <a:cubicBezTo>
                      <a:pt x="19" y="19"/>
                      <a:pt x="19" y="19"/>
                      <a:pt x="19" y="19"/>
                    </a:cubicBezTo>
                    <a:cubicBezTo>
                      <a:pt x="24" y="19"/>
                      <a:pt x="24" y="19"/>
                      <a:pt x="24" y="19"/>
                    </a:cubicBezTo>
                    <a:cubicBezTo>
                      <a:pt x="30" y="19"/>
                      <a:pt x="34" y="15"/>
                      <a:pt x="34" y="10"/>
                    </a:cubicBezTo>
                    <a:cubicBezTo>
                      <a:pt x="34" y="4"/>
                      <a:pt x="30" y="0"/>
                      <a:pt x="24" y="0"/>
                    </a:cubicBezTo>
                    <a:close/>
                    <a:moveTo>
                      <a:pt x="24" y="15"/>
                    </a:moveTo>
                    <a:cubicBezTo>
                      <a:pt x="10" y="15"/>
                      <a:pt x="10" y="15"/>
                      <a:pt x="10" y="15"/>
                    </a:cubicBezTo>
                    <a:cubicBezTo>
                      <a:pt x="7" y="15"/>
                      <a:pt x="5" y="12"/>
                      <a:pt x="5" y="10"/>
                    </a:cubicBezTo>
                    <a:cubicBezTo>
                      <a:pt x="5" y="7"/>
                      <a:pt x="7" y="4"/>
                      <a:pt x="10" y="4"/>
                    </a:cubicBezTo>
                    <a:cubicBezTo>
                      <a:pt x="24" y="4"/>
                      <a:pt x="24" y="4"/>
                      <a:pt x="24" y="4"/>
                    </a:cubicBezTo>
                    <a:cubicBezTo>
                      <a:pt x="27" y="4"/>
                      <a:pt x="30" y="7"/>
                      <a:pt x="30" y="10"/>
                    </a:cubicBezTo>
                    <a:cubicBezTo>
                      <a:pt x="30" y="12"/>
                      <a:pt x="27" y="15"/>
                      <a:pt x="2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1" name="Freeform 47"/>
              <p:cNvSpPr/>
              <p:nvPr/>
            </p:nvSpPr>
            <p:spPr bwMode="auto">
              <a:xfrm>
                <a:off x="1900238" y="5118100"/>
                <a:ext cx="15875" cy="242888"/>
              </a:xfrm>
              <a:custGeom>
                <a:avLst/>
                <a:gdLst>
                  <a:gd name="T0" fmla="*/ 2 w 4"/>
                  <a:gd name="T1" fmla="*/ 65 h 65"/>
                  <a:gd name="T2" fmla="*/ 4 w 4"/>
                  <a:gd name="T3" fmla="*/ 63 h 65"/>
                  <a:gd name="T4" fmla="*/ 4 w 4"/>
                  <a:gd name="T5" fmla="*/ 2 h 65"/>
                  <a:gd name="T6" fmla="*/ 2 w 4"/>
                  <a:gd name="T7" fmla="*/ 0 h 65"/>
                  <a:gd name="T8" fmla="*/ 0 w 4"/>
                  <a:gd name="T9" fmla="*/ 2 h 65"/>
                  <a:gd name="T10" fmla="*/ 0 w 4"/>
                  <a:gd name="T11" fmla="*/ 63 h 65"/>
                  <a:gd name="T12" fmla="*/ 2 w 4"/>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4" h="65">
                    <a:moveTo>
                      <a:pt x="2" y="65"/>
                    </a:moveTo>
                    <a:cubicBezTo>
                      <a:pt x="3" y="65"/>
                      <a:pt x="4" y="64"/>
                      <a:pt x="4" y="63"/>
                    </a:cubicBezTo>
                    <a:cubicBezTo>
                      <a:pt x="4" y="2"/>
                      <a:pt x="4" y="2"/>
                      <a:pt x="4" y="2"/>
                    </a:cubicBezTo>
                    <a:cubicBezTo>
                      <a:pt x="4" y="1"/>
                      <a:pt x="3" y="0"/>
                      <a:pt x="2" y="0"/>
                    </a:cubicBezTo>
                    <a:cubicBezTo>
                      <a:pt x="1" y="0"/>
                      <a:pt x="0" y="1"/>
                      <a:pt x="0" y="2"/>
                    </a:cubicBezTo>
                    <a:cubicBezTo>
                      <a:pt x="0" y="63"/>
                      <a:pt x="0" y="63"/>
                      <a:pt x="0" y="63"/>
                    </a:cubicBezTo>
                    <a:cubicBezTo>
                      <a:pt x="0" y="64"/>
                      <a:pt x="1" y="65"/>
                      <a:pt x="2"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sp>
        <p:nvSpPr>
          <p:cNvPr id="32" name="文本框 31"/>
          <p:cNvSpPr txBox="1"/>
          <p:nvPr/>
        </p:nvSpPr>
        <p:spPr>
          <a:xfrm>
            <a:off x="1810235" y="2844831"/>
            <a:ext cx="2943948" cy="461665"/>
          </a:xfrm>
          <a:prstGeom prst="rect">
            <a:avLst/>
          </a:prstGeom>
        </p:spPr>
        <p:txBody>
          <a:bodyPr wrap="square" rtlCol="0">
            <a:spAutoFit/>
          </a:bodyPr>
          <a:lstStyle/>
          <a:p>
            <a:pPr>
              <a:spcBef>
                <a:spcPct val="0"/>
              </a:spcBef>
            </a:pPr>
            <a:r>
              <a:rPr lang="en-US" altLang="zh-CN" sz="2400" spc="300" dirty="0">
                <a:solidFill>
                  <a:schemeClr val="tx1">
                    <a:lumMod val="75000"/>
                    <a:lumOff val="25000"/>
                  </a:schemeClr>
                </a:solidFill>
                <a:latin typeface="微软雅黑" panose="020B0503020204020204" pitchFamily="34" charset="-122"/>
                <a:ea typeface="微软雅黑" panose="020B0503020204020204" pitchFamily="34" charset="-122"/>
              </a:rPr>
              <a:t>01</a:t>
            </a:r>
            <a:r>
              <a:rPr lang="en-US" altLang="zh-CN" sz="2400" spc="3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研究背景及意义</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1823298" y="3275364"/>
            <a:ext cx="3836653" cy="507831"/>
          </a:xfrm>
          <a:prstGeom prst="rect">
            <a:avLst/>
          </a:prstGeom>
        </p:spPr>
        <p:txBody>
          <a:bodyPr wrap="square" rtlCol="0">
            <a:spAutoFit/>
          </a:bodyPr>
          <a:lstStyle>
            <a:defPPr>
              <a:defRPr lang="zh-CN"/>
            </a:defPPr>
            <a:lvl1pPr algn="ctr">
              <a:defRPr sz="1600">
                <a:solidFill>
                  <a:schemeClr val="tx1">
                    <a:lumMod val="75000"/>
                    <a:lumOff val="25000"/>
                  </a:schemeClr>
                </a:solidFill>
              </a:defRPr>
            </a:lvl1pPr>
          </a:lstStyle>
          <a:p>
            <a:pPr algn="l">
              <a:lnSpc>
                <a:spcPct val="150000"/>
              </a:lnSpc>
            </a:pPr>
            <a:r>
              <a:rPr lang="zh-CN" altLang="en-US" sz="900" spc="300" dirty="0">
                <a:solidFill>
                  <a:schemeClr val="tx1">
                    <a:lumMod val="50000"/>
                    <a:lumOff val="50000"/>
                  </a:schemeClr>
                </a:solidFill>
                <a:latin typeface="微软雅黑" panose="020B0503020204020204" pitchFamily="34" charset="-122"/>
                <a:ea typeface="微软雅黑" panose="020B0503020204020204" pitchFamily="34" charset="-122"/>
              </a:rPr>
              <a:t>请在这里输入您要表达的详细内容，以及信息，将每页字数控制在</a:t>
            </a:r>
            <a:r>
              <a:rPr lang="en-US" altLang="zh-CN" sz="900" spc="3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spc="300" dirty="0">
                <a:solidFill>
                  <a:schemeClr val="tx1">
                    <a:lumMod val="50000"/>
                    <a:lumOff val="50000"/>
                  </a:schemeClr>
                </a:solidFill>
                <a:latin typeface="微软雅黑" panose="020B0503020204020204" pitchFamily="34" charset="-122"/>
                <a:ea typeface="微软雅黑" panose="020B0503020204020204" pitchFamily="34" charset="-122"/>
              </a:rPr>
              <a:t>以内。</a:t>
            </a:r>
            <a:endParaRPr lang="zh-CN" altLang="en-US" sz="900" spc="3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1808594" y="4086440"/>
            <a:ext cx="2943948" cy="461665"/>
          </a:xfrm>
          <a:prstGeom prst="rect">
            <a:avLst/>
          </a:prstGeom>
        </p:spPr>
        <p:txBody>
          <a:bodyPr wrap="square" rtlCol="0">
            <a:spAutoFit/>
          </a:bodyPr>
          <a:lstStyle/>
          <a:p>
            <a:pPr>
              <a:spcBef>
                <a:spcPct val="0"/>
              </a:spcBef>
            </a:pPr>
            <a:r>
              <a:rPr lang="en-US" altLang="zh-CN" sz="2400" spc="300" dirty="0">
                <a:solidFill>
                  <a:schemeClr val="tx1">
                    <a:lumMod val="75000"/>
                    <a:lumOff val="25000"/>
                  </a:schemeClr>
                </a:solidFill>
                <a:latin typeface="微软雅黑" panose="020B0503020204020204" pitchFamily="34" charset="-122"/>
                <a:ea typeface="微软雅黑" panose="020B0503020204020204" pitchFamily="34" charset="-122"/>
              </a:rPr>
              <a:t>02</a:t>
            </a:r>
            <a:r>
              <a:rPr lang="en-US" altLang="zh-CN" sz="2400" spc="3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论文综述</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1821657" y="4516973"/>
            <a:ext cx="3836653" cy="507831"/>
          </a:xfrm>
          <a:prstGeom prst="rect">
            <a:avLst/>
          </a:prstGeom>
        </p:spPr>
        <p:txBody>
          <a:bodyPr wrap="square" rtlCol="0">
            <a:spAutoFit/>
          </a:bodyPr>
          <a:lstStyle>
            <a:defPPr>
              <a:defRPr lang="zh-CN"/>
            </a:defPPr>
            <a:lvl1pPr algn="ctr">
              <a:defRPr sz="1600">
                <a:solidFill>
                  <a:schemeClr val="tx1">
                    <a:lumMod val="75000"/>
                    <a:lumOff val="25000"/>
                  </a:schemeClr>
                </a:solidFill>
              </a:defRPr>
            </a:lvl1pPr>
          </a:lstStyle>
          <a:p>
            <a:pPr algn="l">
              <a:lnSpc>
                <a:spcPct val="150000"/>
              </a:lnSpc>
            </a:pPr>
            <a:r>
              <a:rPr lang="zh-CN" altLang="en-US" sz="900" spc="300" dirty="0">
                <a:solidFill>
                  <a:schemeClr val="tx1">
                    <a:lumMod val="50000"/>
                    <a:lumOff val="50000"/>
                  </a:schemeClr>
                </a:solidFill>
                <a:latin typeface="微软雅黑" panose="020B0503020204020204" pitchFamily="34" charset="-122"/>
                <a:ea typeface="微软雅黑" panose="020B0503020204020204" pitchFamily="34" charset="-122"/>
              </a:rPr>
              <a:t>请在这里输入您要表达的详细内容，以及信息，将每页字数控制在</a:t>
            </a:r>
            <a:r>
              <a:rPr lang="en-US" altLang="zh-CN" sz="900" spc="3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spc="300" dirty="0">
                <a:solidFill>
                  <a:schemeClr val="tx1">
                    <a:lumMod val="50000"/>
                    <a:lumOff val="50000"/>
                  </a:schemeClr>
                </a:solidFill>
                <a:latin typeface="微软雅黑" panose="020B0503020204020204" pitchFamily="34" charset="-122"/>
                <a:ea typeface="微软雅黑" panose="020B0503020204020204" pitchFamily="34" charset="-122"/>
              </a:rPr>
              <a:t>以内。</a:t>
            </a:r>
            <a:endParaRPr lang="zh-CN" altLang="en-US" sz="900" spc="3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6633371" y="3027185"/>
            <a:ext cx="684579" cy="684579"/>
            <a:chOff x="5797623" y="1256185"/>
            <a:chExt cx="1212771" cy="1212771"/>
          </a:xfrm>
          <a:effectLst/>
        </p:grpSpPr>
        <p:sp>
          <p:nvSpPr>
            <p:cNvPr id="37" name="椭圆 36"/>
            <p:cNvSpPr/>
            <p:nvPr/>
          </p:nvSpPr>
          <p:spPr>
            <a:xfrm>
              <a:off x="5797623" y="1256185"/>
              <a:ext cx="1212771" cy="1212771"/>
            </a:xfrm>
            <a:prstGeom prst="ellipse">
              <a:avLst/>
            </a:prstGeom>
            <a:solidFill>
              <a:srgbClr val="ABC5B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8" name="Freeform 30"/>
            <p:cNvSpPr>
              <a:spLocks noEditPoints="1"/>
            </p:cNvSpPr>
            <p:nvPr/>
          </p:nvSpPr>
          <p:spPr bwMode="auto">
            <a:xfrm>
              <a:off x="6199435" y="1572518"/>
              <a:ext cx="409147" cy="580105"/>
            </a:xfrm>
            <a:custGeom>
              <a:avLst/>
              <a:gdLst>
                <a:gd name="T0" fmla="*/ 79 w 90"/>
                <a:gd name="T1" fmla="*/ 63 h 128"/>
                <a:gd name="T2" fmla="*/ 79 w 90"/>
                <a:gd name="T3" fmla="*/ 61 h 128"/>
                <a:gd name="T4" fmla="*/ 79 w 90"/>
                <a:gd name="T5" fmla="*/ 59 h 128"/>
                <a:gd name="T6" fmla="*/ 90 w 90"/>
                <a:gd name="T7" fmla="*/ 40 h 128"/>
                <a:gd name="T8" fmla="*/ 90 w 90"/>
                <a:gd name="T9" fmla="*/ 39 h 128"/>
                <a:gd name="T10" fmla="*/ 88 w 90"/>
                <a:gd name="T11" fmla="*/ 37 h 128"/>
                <a:gd name="T12" fmla="*/ 56 w 90"/>
                <a:gd name="T13" fmla="*/ 37 h 128"/>
                <a:gd name="T14" fmla="*/ 56 w 90"/>
                <a:gd name="T15" fmla="*/ 28 h 128"/>
                <a:gd name="T16" fmla="*/ 50 w 90"/>
                <a:gd name="T17" fmla="*/ 22 h 128"/>
                <a:gd name="T18" fmla="*/ 4 w 90"/>
                <a:gd name="T19" fmla="*/ 22 h 128"/>
                <a:gd name="T20" fmla="*/ 4 w 90"/>
                <a:gd name="T21" fmla="*/ 2 h 128"/>
                <a:gd name="T22" fmla="*/ 2 w 90"/>
                <a:gd name="T23" fmla="*/ 0 h 128"/>
                <a:gd name="T24" fmla="*/ 0 w 90"/>
                <a:gd name="T25" fmla="*/ 2 h 128"/>
                <a:gd name="T26" fmla="*/ 0 w 90"/>
                <a:gd name="T27" fmla="*/ 128 h 128"/>
                <a:gd name="T28" fmla="*/ 4 w 90"/>
                <a:gd name="T29" fmla="*/ 128 h 128"/>
                <a:gd name="T30" fmla="*/ 4 w 90"/>
                <a:gd name="T31" fmla="*/ 71 h 128"/>
                <a:gd name="T32" fmla="*/ 37 w 90"/>
                <a:gd name="T33" fmla="*/ 71 h 128"/>
                <a:gd name="T34" fmla="*/ 37 w 90"/>
                <a:gd name="T35" fmla="*/ 80 h 128"/>
                <a:gd name="T36" fmla="*/ 43 w 90"/>
                <a:gd name="T37" fmla="*/ 86 h 128"/>
                <a:gd name="T38" fmla="*/ 88 w 90"/>
                <a:gd name="T39" fmla="*/ 86 h 128"/>
                <a:gd name="T40" fmla="*/ 90 w 90"/>
                <a:gd name="T41" fmla="*/ 83 h 128"/>
                <a:gd name="T42" fmla="*/ 90 w 90"/>
                <a:gd name="T43" fmla="*/ 82 h 128"/>
                <a:gd name="T44" fmla="*/ 79 w 90"/>
                <a:gd name="T45" fmla="*/ 63 h 128"/>
                <a:gd name="T46" fmla="*/ 4 w 90"/>
                <a:gd name="T47" fmla="*/ 66 h 128"/>
                <a:gd name="T48" fmla="*/ 4 w 90"/>
                <a:gd name="T49" fmla="*/ 26 h 128"/>
                <a:gd name="T50" fmla="*/ 51 w 90"/>
                <a:gd name="T51" fmla="*/ 26 h 128"/>
                <a:gd name="T52" fmla="*/ 51 w 90"/>
                <a:gd name="T53" fmla="*/ 66 h 128"/>
                <a:gd name="T54" fmla="*/ 4 w 90"/>
                <a:gd name="T55" fmla="*/ 66 h 128"/>
                <a:gd name="T56" fmla="*/ 41 w 90"/>
                <a:gd name="T57" fmla="*/ 81 h 128"/>
                <a:gd name="T58" fmla="*/ 41 w 90"/>
                <a:gd name="T59" fmla="*/ 71 h 128"/>
                <a:gd name="T60" fmla="*/ 50 w 90"/>
                <a:gd name="T61" fmla="*/ 71 h 128"/>
                <a:gd name="T62" fmla="*/ 56 w 90"/>
                <a:gd name="T63" fmla="*/ 65 h 128"/>
                <a:gd name="T64" fmla="*/ 56 w 90"/>
                <a:gd name="T65" fmla="*/ 41 h 128"/>
                <a:gd name="T66" fmla="*/ 84 w 90"/>
                <a:gd name="T67" fmla="*/ 41 h 128"/>
                <a:gd name="T68" fmla="*/ 75 w 90"/>
                <a:gd name="T69" fmla="*/ 57 h 128"/>
                <a:gd name="T70" fmla="*/ 75 w 90"/>
                <a:gd name="T71" fmla="*/ 57 h 128"/>
                <a:gd name="T72" fmla="*/ 74 w 90"/>
                <a:gd name="T73" fmla="*/ 61 h 128"/>
                <a:gd name="T74" fmla="*/ 75 w 90"/>
                <a:gd name="T75" fmla="*/ 65 h 128"/>
                <a:gd name="T76" fmla="*/ 75 w 90"/>
                <a:gd name="T77" fmla="*/ 66 h 128"/>
                <a:gd name="T78" fmla="*/ 84 w 90"/>
                <a:gd name="T79" fmla="*/ 81 h 128"/>
                <a:gd name="T80" fmla="*/ 41 w 90"/>
                <a:gd name="T81" fmla="*/ 8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 h="128">
                  <a:moveTo>
                    <a:pt x="79" y="63"/>
                  </a:moveTo>
                  <a:cubicBezTo>
                    <a:pt x="79" y="63"/>
                    <a:pt x="79" y="62"/>
                    <a:pt x="79" y="61"/>
                  </a:cubicBezTo>
                  <a:cubicBezTo>
                    <a:pt x="79" y="60"/>
                    <a:pt x="79" y="60"/>
                    <a:pt x="79" y="59"/>
                  </a:cubicBezTo>
                  <a:cubicBezTo>
                    <a:pt x="90" y="40"/>
                    <a:pt x="90" y="40"/>
                    <a:pt x="90" y="40"/>
                  </a:cubicBezTo>
                  <a:cubicBezTo>
                    <a:pt x="90" y="40"/>
                    <a:pt x="90" y="39"/>
                    <a:pt x="90" y="39"/>
                  </a:cubicBezTo>
                  <a:cubicBezTo>
                    <a:pt x="90" y="38"/>
                    <a:pt x="89" y="37"/>
                    <a:pt x="88" y="37"/>
                  </a:cubicBezTo>
                  <a:cubicBezTo>
                    <a:pt x="56" y="37"/>
                    <a:pt x="56" y="37"/>
                    <a:pt x="56" y="37"/>
                  </a:cubicBezTo>
                  <a:cubicBezTo>
                    <a:pt x="56" y="28"/>
                    <a:pt x="56" y="28"/>
                    <a:pt x="56" y="28"/>
                  </a:cubicBezTo>
                  <a:cubicBezTo>
                    <a:pt x="56" y="25"/>
                    <a:pt x="53" y="22"/>
                    <a:pt x="50" y="22"/>
                  </a:cubicBezTo>
                  <a:cubicBezTo>
                    <a:pt x="4" y="22"/>
                    <a:pt x="4" y="22"/>
                    <a:pt x="4" y="22"/>
                  </a:cubicBezTo>
                  <a:cubicBezTo>
                    <a:pt x="4" y="2"/>
                    <a:pt x="4" y="2"/>
                    <a:pt x="4" y="2"/>
                  </a:cubicBezTo>
                  <a:cubicBezTo>
                    <a:pt x="4" y="1"/>
                    <a:pt x="3" y="0"/>
                    <a:pt x="2" y="0"/>
                  </a:cubicBezTo>
                  <a:cubicBezTo>
                    <a:pt x="1" y="0"/>
                    <a:pt x="0" y="1"/>
                    <a:pt x="0" y="2"/>
                  </a:cubicBezTo>
                  <a:cubicBezTo>
                    <a:pt x="0" y="128"/>
                    <a:pt x="0" y="128"/>
                    <a:pt x="0" y="128"/>
                  </a:cubicBezTo>
                  <a:cubicBezTo>
                    <a:pt x="4" y="128"/>
                    <a:pt x="4" y="128"/>
                    <a:pt x="4" y="128"/>
                  </a:cubicBezTo>
                  <a:cubicBezTo>
                    <a:pt x="4" y="71"/>
                    <a:pt x="4" y="71"/>
                    <a:pt x="4" y="71"/>
                  </a:cubicBezTo>
                  <a:cubicBezTo>
                    <a:pt x="37" y="71"/>
                    <a:pt x="37" y="71"/>
                    <a:pt x="37" y="71"/>
                  </a:cubicBezTo>
                  <a:cubicBezTo>
                    <a:pt x="37" y="80"/>
                    <a:pt x="37" y="80"/>
                    <a:pt x="37" y="80"/>
                  </a:cubicBezTo>
                  <a:cubicBezTo>
                    <a:pt x="37" y="83"/>
                    <a:pt x="39" y="86"/>
                    <a:pt x="43" y="86"/>
                  </a:cubicBezTo>
                  <a:cubicBezTo>
                    <a:pt x="88" y="86"/>
                    <a:pt x="88" y="86"/>
                    <a:pt x="88" y="86"/>
                  </a:cubicBezTo>
                  <a:cubicBezTo>
                    <a:pt x="89" y="86"/>
                    <a:pt x="90" y="85"/>
                    <a:pt x="90" y="83"/>
                  </a:cubicBezTo>
                  <a:cubicBezTo>
                    <a:pt x="90" y="83"/>
                    <a:pt x="90" y="83"/>
                    <a:pt x="90" y="82"/>
                  </a:cubicBezTo>
                  <a:lnTo>
                    <a:pt x="79" y="63"/>
                  </a:lnTo>
                  <a:close/>
                  <a:moveTo>
                    <a:pt x="4" y="66"/>
                  </a:moveTo>
                  <a:cubicBezTo>
                    <a:pt x="4" y="26"/>
                    <a:pt x="4" y="26"/>
                    <a:pt x="4" y="26"/>
                  </a:cubicBezTo>
                  <a:cubicBezTo>
                    <a:pt x="51" y="26"/>
                    <a:pt x="51" y="26"/>
                    <a:pt x="51" y="26"/>
                  </a:cubicBezTo>
                  <a:cubicBezTo>
                    <a:pt x="51" y="66"/>
                    <a:pt x="51" y="66"/>
                    <a:pt x="51" y="66"/>
                  </a:cubicBezTo>
                  <a:lnTo>
                    <a:pt x="4" y="66"/>
                  </a:lnTo>
                  <a:close/>
                  <a:moveTo>
                    <a:pt x="41" y="81"/>
                  </a:moveTo>
                  <a:cubicBezTo>
                    <a:pt x="41" y="71"/>
                    <a:pt x="41" y="71"/>
                    <a:pt x="41" y="71"/>
                  </a:cubicBezTo>
                  <a:cubicBezTo>
                    <a:pt x="50" y="71"/>
                    <a:pt x="50" y="71"/>
                    <a:pt x="50" y="71"/>
                  </a:cubicBezTo>
                  <a:cubicBezTo>
                    <a:pt x="53" y="71"/>
                    <a:pt x="56" y="68"/>
                    <a:pt x="56" y="65"/>
                  </a:cubicBezTo>
                  <a:cubicBezTo>
                    <a:pt x="56" y="41"/>
                    <a:pt x="56" y="41"/>
                    <a:pt x="56" y="41"/>
                  </a:cubicBezTo>
                  <a:cubicBezTo>
                    <a:pt x="84" y="41"/>
                    <a:pt x="84" y="41"/>
                    <a:pt x="84" y="41"/>
                  </a:cubicBezTo>
                  <a:cubicBezTo>
                    <a:pt x="75" y="57"/>
                    <a:pt x="75" y="57"/>
                    <a:pt x="75" y="57"/>
                  </a:cubicBezTo>
                  <a:cubicBezTo>
                    <a:pt x="75" y="57"/>
                    <a:pt x="75" y="57"/>
                    <a:pt x="75" y="57"/>
                  </a:cubicBezTo>
                  <a:cubicBezTo>
                    <a:pt x="75" y="58"/>
                    <a:pt x="74" y="60"/>
                    <a:pt x="74" y="61"/>
                  </a:cubicBezTo>
                  <a:cubicBezTo>
                    <a:pt x="74" y="63"/>
                    <a:pt x="75" y="64"/>
                    <a:pt x="75" y="65"/>
                  </a:cubicBezTo>
                  <a:cubicBezTo>
                    <a:pt x="75" y="66"/>
                    <a:pt x="75" y="66"/>
                    <a:pt x="75" y="66"/>
                  </a:cubicBezTo>
                  <a:cubicBezTo>
                    <a:pt x="84" y="81"/>
                    <a:pt x="84" y="81"/>
                    <a:pt x="84" y="81"/>
                  </a:cubicBezTo>
                  <a:lnTo>
                    <a:pt x="41" y="81"/>
                  </a:lnTo>
                  <a:close/>
                </a:path>
              </a:pathLst>
            </a:custGeom>
            <a:solidFill>
              <a:schemeClr val="bg1"/>
            </a:solidFill>
            <a:ln>
              <a:noFill/>
            </a:ln>
          </p:spPr>
          <p:txBody>
            <a:bodyPr vert="horz" wrap="square" lIns="91440" tIns="45720" rIns="91440" bIns="45720" numCol="1" anchor="t" anchorCtr="0" compatLnSpc="1"/>
            <a:lstStyle/>
            <a:p>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rPr>
                <a:t> </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6640231" y="4228513"/>
            <a:ext cx="639183" cy="639183"/>
            <a:chOff x="9684688" y="6017352"/>
            <a:chExt cx="2002090" cy="2002090"/>
          </a:xfrm>
        </p:grpSpPr>
        <p:sp>
          <p:nvSpPr>
            <p:cNvPr id="40" name="椭圆 39"/>
            <p:cNvSpPr/>
            <p:nvPr/>
          </p:nvSpPr>
          <p:spPr>
            <a:xfrm>
              <a:off x="9684688" y="6017352"/>
              <a:ext cx="2002090" cy="2002090"/>
            </a:xfrm>
            <a:prstGeom prst="ellipse">
              <a:avLst/>
            </a:prstGeom>
            <a:solidFill>
              <a:srgbClr val="ABC5B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41" name="组合 40"/>
            <p:cNvGrpSpPr/>
            <p:nvPr/>
          </p:nvGrpSpPr>
          <p:grpSpPr>
            <a:xfrm>
              <a:off x="10426613" y="6728344"/>
              <a:ext cx="582025" cy="439881"/>
              <a:chOff x="11139488" y="5168901"/>
              <a:chExt cx="481013" cy="363538"/>
            </a:xfrm>
            <a:solidFill>
              <a:schemeClr val="bg1"/>
            </a:solidFill>
          </p:grpSpPr>
          <p:sp>
            <p:nvSpPr>
              <p:cNvPr id="42" name="Freeform 26"/>
              <p:cNvSpPr>
                <a:spLocks noEditPoints="1"/>
              </p:cNvSpPr>
              <p:nvPr/>
            </p:nvSpPr>
            <p:spPr bwMode="auto">
              <a:xfrm>
                <a:off x="11353800" y="5265738"/>
                <a:ext cx="211138" cy="211138"/>
              </a:xfrm>
              <a:custGeom>
                <a:avLst/>
                <a:gdLst>
                  <a:gd name="T0" fmla="*/ 28 w 56"/>
                  <a:gd name="T1" fmla="*/ 56 h 56"/>
                  <a:gd name="T2" fmla="*/ 56 w 56"/>
                  <a:gd name="T3" fmla="*/ 28 h 56"/>
                  <a:gd name="T4" fmla="*/ 28 w 56"/>
                  <a:gd name="T5" fmla="*/ 0 h 56"/>
                  <a:gd name="T6" fmla="*/ 0 w 56"/>
                  <a:gd name="T7" fmla="*/ 28 h 56"/>
                  <a:gd name="T8" fmla="*/ 28 w 56"/>
                  <a:gd name="T9" fmla="*/ 56 h 56"/>
                  <a:gd name="T10" fmla="*/ 11 w 56"/>
                  <a:gd name="T11" fmla="*/ 11 h 56"/>
                  <a:gd name="T12" fmla="*/ 28 w 56"/>
                  <a:gd name="T13" fmla="*/ 5 h 56"/>
                  <a:gd name="T14" fmla="*/ 45 w 56"/>
                  <a:gd name="T15" fmla="*/ 11 h 56"/>
                  <a:gd name="T16" fmla="*/ 52 w 56"/>
                  <a:gd name="T17" fmla="*/ 28 h 56"/>
                  <a:gd name="T18" fmla="*/ 45 w 56"/>
                  <a:gd name="T19" fmla="*/ 45 h 56"/>
                  <a:gd name="T20" fmla="*/ 28 w 56"/>
                  <a:gd name="T21" fmla="*/ 52 h 56"/>
                  <a:gd name="T22" fmla="*/ 11 w 56"/>
                  <a:gd name="T23" fmla="*/ 45 h 56"/>
                  <a:gd name="T24" fmla="*/ 4 w 56"/>
                  <a:gd name="T25" fmla="*/ 28 h 56"/>
                  <a:gd name="T26" fmla="*/ 11 w 56"/>
                  <a:gd name="T27" fmla="*/ 1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56">
                    <a:moveTo>
                      <a:pt x="28" y="56"/>
                    </a:moveTo>
                    <a:cubicBezTo>
                      <a:pt x="44" y="56"/>
                      <a:pt x="56" y="44"/>
                      <a:pt x="56" y="28"/>
                    </a:cubicBezTo>
                    <a:cubicBezTo>
                      <a:pt x="56" y="13"/>
                      <a:pt x="44" y="0"/>
                      <a:pt x="28" y="0"/>
                    </a:cubicBezTo>
                    <a:cubicBezTo>
                      <a:pt x="12" y="0"/>
                      <a:pt x="0" y="13"/>
                      <a:pt x="0" y="28"/>
                    </a:cubicBezTo>
                    <a:cubicBezTo>
                      <a:pt x="0" y="44"/>
                      <a:pt x="12" y="56"/>
                      <a:pt x="28" y="56"/>
                    </a:cubicBezTo>
                    <a:close/>
                    <a:moveTo>
                      <a:pt x="11" y="11"/>
                    </a:moveTo>
                    <a:cubicBezTo>
                      <a:pt x="16" y="7"/>
                      <a:pt x="22" y="5"/>
                      <a:pt x="28" y="5"/>
                    </a:cubicBezTo>
                    <a:cubicBezTo>
                      <a:pt x="34" y="5"/>
                      <a:pt x="40" y="7"/>
                      <a:pt x="45" y="11"/>
                    </a:cubicBezTo>
                    <a:cubicBezTo>
                      <a:pt x="49" y="16"/>
                      <a:pt x="52" y="22"/>
                      <a:pt x="52" y="28"/>
                    </a:cubicBezTo>
                    <a:cubicBezTo>
                      <a:pt x="52" y="35"/>
                      <a:pt x="49" y="40"/>
                      <a:pt x="45" y="45"/>
                    </a:cubicBezTo>
                    <a:cubicBezTo>
                      <a:pt x="40" y="49"/>
                      <a:pt x="34" y="52"/>
                      <a:pt x="28" y="52"/>
                    </a:cubicBezTo>
                    <a:cubicBezTo>
                      <a:pt x="22" y="52"/>
                      <a:pt x="16" y="49"/>
                      <a:pt x="11" y="45"/>
                    </a:cubicBezTo>
                    <a:cubicBezTo>
                      <a:pt x="7" y="40"/>
                      <a:pt x="4" y="35"/>
                      <a:pt x="4" y="28"/>
                    </a:cubicBezTo>
                    <a:cubicBezTo>
                      <a:pt x="4" y="22"/>
                      <a:pt x="7" y="16"/>
                      <a:pt x="1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3" name="Freeform 27"/>
              <p:cNvSpPr>
                <a:spLocks noEditPoints="1"/>
              </p:cNvSpPr>
              <p:nvPr/>
            </p:nvSpPr>
            <p:spPr bwMode="auto">
              <a:xfrm>
                <a:off x="11422063" y="5337176"/>
                <a:ext cx="74613" cy="71438"/>
              </a:xfrm>
              <a:custGeom>
                <a:avLst/>
                <a:gdLst>
                  <a:gd name="T0" fmla="*/ 10 w 20"/>
                  <a:gd name="T1" fmla="*/ 19 h 19"/>
                  <a:gd name="T2" fmla="*/ 20 w 20"/>
                  <a:gd name="T3" fmla="*/ 9 h 19"/>
                  <a:gd name="T4" fmla="*/ 10 w 20"/>
                  <a:gd name="T5" fmla="*/ 0 h 19"/>
                  <a:gd name="T6" fmla="*/ 0 w 20"/>
                  <a:gd name="T7" fmla="*/ 9 h 19"/>
                  <a:gd name="T8" fmla="*/ 10 w 20"/>
                  <a:gd name="T9" fmla="*/ 19 h 19"/>
                  <a:gd name="T10" fmla="*/ 10 w 20"/>
                  <a:gd name="T11" fmla="*/ 4 h 19"/>
                  <a:gd name="T12" fmla="*/ 15 w 20"/>
                  <a:gd name="T13" fmla="*/ 9 h 19"/>
                  <a:gd name="T14" fmla="*/ 10 w 20"/>
                  <a:gd name="T15" fmla="*/ 14 h 19"/>
                  <a:gd name="T16" fmla="*/ 5 w 20"/>
                  <a:gd name="T17" fmla="*/ 9 h 19"/>
                  <a:gd name="T18" fmla="*/ 10 w 20"/>
                  <a:gd name="T19"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9">
                    <a:moveTo>
                      <a:pt x="10" y="19"/>
                    </a:moveTo>
                    <a:cubicBezTo>
                      <a:pt x="15" y="19"/>
                      <a:pt x="20" y="15"/>
                      <a:pt x="20" y="9"/>
                    </a:cubicBezTo>
                    <a:cubicBezTo>
                      <a:pt x="20" y="4"/>
                      <a:pt x="15" y="0"/>
                      <a:pt x="10" y="0"/>
                    </a:cubicBezTo>
                    <a:cubicBezTo>
                      <a:pt x="5" y="0"/>
                      <a:pt x="0" y="4"/>
                      <a:pt x="0" y="9"/>
                    </a:cubicBezTo>
                    <a:cubicBezTo>
                      <a:pt x="0" y="15"/>
                      <a:pt x="5" y="19"/>
                      <a:pt x="10" y="19"/>
                    </a:cubicBezTo>
                    <a:close/>
                    <a:moveTo>
                      <a:pt x="10" y="4"/>
                    </a:moveTo>
                    <a:cubicBezTo>
                      <a:pt x="13" y="4"/>
                      <a:pt x="15" y="6"/>
                      <a:pt x="15" y="9"/>
                    </a:cubicBezTo>
                    <a:cubicBezTo>
                      <a:pt x="15" y="12"/>
                      <a:pt x="13" y="14"/>
                      <a:pt x="10" y="14"/>
                    </a:cubicBezTo>
                    <a:cubicBezTo>
                      <a:pt x="7" y="14"/>
                      <a:pt x="5" y="12"/>
                      <a:pt x="5" y="9"/>
                    </a:cubicBezTo>
                    <a:cubicBezTo>
                      <a:pt x="5" y="6"/>
                      <a:pt x="7" y="4"/>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4" name="Freeform 28"/>
              <p:cNvSpPr/>
              <p:nvPr/>
            </p:nvSpPr>
            <p:spPr bwMode="auto">
              <a:xfrm>
                <a:off x="11196638" y="5292726"/>
                <a:ext cx="101600" cy="19050"/>
              </a:xfrm>
              <a:custGeom>
                <a:avLst/>
                <a:gdLst>
                  <a:gd name="T0" fmla="*/ 24 w 27"/>
                  <a:gd name="T1" fmla="*/ 0 h 5"/>
                  <a:gd name="T2" fmla="*/ 2 w 27"/>
                  <a:gd name="T3" fmla="*/ 0 h 5"/>
                  <a:gd name="T4" fmla="*/ 0 w 27"/>
                  <a:gd name="T5" fmla="*/ 3 h 5"/>
                  <a:gd name="T6" fmla="*/ 2 w 27"/>
                  <a:gd name="T7" fmla="*/ 5 h 5"/>
                  <a:gd name="T8" fmla="*/ 24 w 27"/>
                  <a:gd name="T9" fmla="*/ 5 h 5"/>
                  <a:gd name="T10" fmla="*/ 27 w 27"/>
                  <a:gd name="T11" fmla="*/ 3 h 5"/>
                  <a:gd name="T12" fmla="*/ 24 w 2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7" h="5">
                    <a:moveTo>
                      <a:pt x="24" y="0"/>
                    </a:moveTo>
                    <a:cubicBezTo>
                      <a:pt x="2" y="0"/>
                      <a:pt x="2" y="0"/>
                      <a:pt x="2" y="0"/>
                    </a:cubicBezTo>
                    <a:cubicBezTo>
                      <a:pt x="1" y="0"/>
                      <a:pt x="0" y="1"/>
                      <a:pt x="0" y="3"/>
                    </a:cubicBezTo>
                    <a:cubicBezTo>
                      <a:pt x="0" y="4"/>
                      <a:pt x="1" y="5"/>
                      <a:pt x="2" y="5"/>
                    </a:cubicBezTo>
                    <a:cubicBezTo>
                      <a:pt x="24" y="5"/>
                      <a:pt x="24" y="5"/>
                      <a:pt x="24" y="5"/>
                    </a:cubicBezTo>
                    <a:cubicBezTo>
                      <a:pt x="26" y="5"/>
                      <a:pt x="27" y="4"/>
                      <a:pt x="27" y="3"/>
                    </a:cubicBezTo>
                    <a:cubicBezTo>
                      <a:pt x="27" y="1"/>
                      <a:pt x="26"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5" name="Freeform 29"/>
              <p:cNvSpPr>
                <a:spLocks noEditPoints="1"/>
              </p:cNvSpPr>
              <p:nvPr/>
            </p:nvSpPr>
            <p:spPr bwMode="auto">
              <a:xfrm>
                <a:off x="11139488" y="5168901"/>
                <a:ext cx="481013" cy="363538"/>
              </a:xfrm>
              <a:custGeom>
                <a:avLst/>
                <a:gdLst>
                  <a:gd name="T0" fmla="*/ 122 w 128"/>
                  <a:gd name="T1" fmla="*/ 11 h 97"/>
                  <a:gd name="T2" fmla="*/ 49 w 128"/>
                  <a:gd name="T3" fmla="*/ 11 h 97"/>
                  <a:gd name="T4" fmla="*/ 49 w 128"/>
                  <a:gd name="T5" fmla="*/ 6 h 97"/>
                  <a:gd name="T6" fmla="*/ 43 w 128"/>
                  <a:gd name="T7" fmla="*/ 0 h 97"/>
                  <a:gd name="T8" fmla="*/ 21 w 128"/>
                  <a:gd name="T9" fmla="*/ 0 h 97"/>
                  <a:gd name="T10" fmla="*/ 15 w 128"/>
                  <a:gd name="T11" fmla="*/ 6 h 97"/>
                  <a:gd name="T12" fmla="*/ 15 w 128"/>
                  <a:gd name="T13" fmla="*/ 11 h 97"/>
                  <a:gd name="T14" fmla="*/ 6 w 128"/>
                  <a:gd name="T15" fmla="*/ 11 h 97"/>
                  <a:gd name="T16" fmla="*/ 0 w 128"/>
                  <a:gd name="T17" fmla="*/ 17 h 97"/>
                  <a:gd name="T18" fmla="*/ 0 w 128"/>
                  <a:gd name="T19" fmla="*/ 91 h 97"/>
                  <a:gd name="T20" fmla="*/ 6 w 128"/>
                  <a:gd name="T21" fmla="*/ 97 h 97"/>
                  <a:gd name="T22" fmla="*/ 122 w 128"/>
                  <a:gd name="T23" fmla="*/ 97 h 97"/>
                  <a:gd name="T24" fmla="*/ 128 w 128"/>
                  <a:gd name="T25" fmla="*/ 91 h 97"/>
                  <a:gd name="T26" fmla="*/ 128 w 128"/>
                  <a:gd name="T27" fmla="*/ 17 h 97"/>
                  <a:gd name="T28" fmla="*/ 122 w 128"/>
                  <a:gd name="T29" fmla="*/ 11 h 97"/>
                  <a:gd name="T30" fmla="*/ 123 w 128"/>
                  <a:gd name="T31" fmla="*/ 93 h 97"/>
                  <a:gd name="T32" fmla="*/ 5 w 128"/>
                  <a:gd name="T33" fmla="*/ 93 h 97"/>
                  <a:gd name="T34" fmla="*/ 5 w 128"/>
                  <a:gd name="T35" fmla="*/ 16 h 97"/>
                  <a:gd name="T36" fmla="*/ 19 w 128"/>
                  <a:gd name="T37" fmla="*/ 16 h 97"/>
                  <a:gd name="T38" fmla="*/ 19 w 128"/>
                  <a:gd name="T39" fmla="*/ 4 h 97"/>
                  <a:gd name="T40" fmla="*/ 44 w 128"/>
                  <a:gd name="T41" fmla="*/ 4 h 97"/>
                  <a:gd name="T42" fmla="*/ 44 w 128"/>
                  <a:gd name="T43" fmla="*/ 16 h 97"/>
                  <a:gd name="T44" fmla="*/ 123 w 128"/>
                  <a:gd name="T45" fmla="*/ 16 h 97"/>
                  <a:gd name="T46" fmla="*/ 123 w 128"/>
                  <a:gd name="T47" fmla="*/ 9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8" h="97">
                    <a:moveTo>
                      <a:pt x="122" y="11"/>
                    </a:moveTo>
                    <a:cubicBezTo>
                      <a:pt x="49" y="11"/>
                      <a:pt x="49" y="11"/>
                      <a:pt x="49" y="11"/>
                    </a:cubicBezTo>
                    <a:cubicBezTo>
                      <a:pt x="49" y="6"/>
                      <a:pt x="49" y="6"/>
                      <a:pt x="49" y="6"/>
                    </a:cubicBezTo>
                    <a:cubicBezTo>
                      <a:pt x="49" y="3"/>
                      <a:pt x="46" y="0"/>
                      <a:pt x="43" y="0"/>
                    </a:cubicBezTo>
                    <a:cubicBezTo>
                      <a:pt x="21" y="0"/>
                      <a:pt x="21" y="0"/>
                      <a:pt x="21" y="0"/>
                    </a:cubicBezTo>
                    <a:cubicBezTo>
                      <a:pt x="18" y="0"/>
                      <a:pt x="15" y="3"/>
                      <a:pt x="15" y="6"/>
                    </a:cubicBezTo>
                    <a:cubicBezTo>
                      <a:pt x="15" y="11"/>
                      <a:pt x="15" y="11"/>
                      <a:pt x="15" y="11"/>
                    </a:cubicBezTo>
                    <a:cubicBezTo>
                      <a:pt x="6" y="11"/>
                      <a:pt x="6" y="11"/>
                      <a:pt x="6" y="11"/>
                    </a:cubicBezTo>
                    <a:cubicBezTo>
                      <a:pt x="3" y="11"/>
                      <a:pt x="0" y="14"/>
                      <a:pt x="0" y="17"/>
                    </a:cubicBezTo>
                    <a:cubicBezTo>
                      <a:pt x="0" y="91"/>
                      <a:pt x="0" y="91"/>
                      <a:pt x="0" y="91"/>
                    </a:cubicBezTo>
                    <a:cubicBezTo>
                      <a:pt x="0" y="95"/>
                      <a:pt x="3" y="97"/>
                      <a:pt x="6" y="97"/>
                    </a:cubicBezTo>
                    <a:cubicBezTo>
                      <a:pt x="122" y="97"/>
                      <a:pt x="122" y="97"/>
                      <a:pt x="122" y="97"/>
                    </a:cubicBezTo>
                    <a:cubicBezTo>
                      <a:pt x="125" y="97"/>
                      <a:pt x="128" y="95"/>
                      <a:pt x="128" y="91"/>
                    </a:cubicBezTo>
                    <a:cubicBezTo>
                      <a:pt x="128" y="17"/>
                      <a:pt x="128" y="17"/>
                      <a:pt x="128" y="17"/>
                    </a:cubicBezTo>
                    <a:cubicBezTo>
                      <a:pt x="128" y="14"/>
                      <a:pt x="125" y="11"/>
                      <a:pt x="122" y="11"/>
                    </a:cubicBezTo>
                    <a:close/>
                    <a:moveTo>
                      <a:pt x="123" y="93"/>
                    </a:moveTo>
                    <a:cubicBezTo>
                      <a:pt x="5" y="93"/>
                      <a:pt x="5" y="93"/>
                      <a:pt x="5" y="93"/>
                    </a:cubicBezTo>
                    <a:cubicBezTo>
                      <a:pt x="5" y="16"/>
                      <a:pt x="5" y="16"/>
                      <a:pt x="5" y="16"/>
                    </a:cubicBezTo>
                    <a:cubicBezTo>
                      <a:pt x="19" y="16"/>
                      <a:pt x="19" y="16"/>
                      <a:pt x="19" y="16"/>
                    </a:cubicBezTo>
                    <a:cubicBezTo>
                      <a:pt x="19" y="4"/>
                      <a:pt x="19" y="4"/>
                      <a:pt x="19" y="4"/>
                    </a:cubicBezTo>
                    <a:cubicBezTo>
                      <a:pt x="44" y="4"/>
                      <a:pt x="44" y="4"/>
                      <a:pt x="44" y="4"/>
                    </a:cubicBezTo>
                    <a:cubicBezTo>
                      <a:pt x="44" y="16"/>
                      <a:pt x="44" y="16"/>
                      <a:pt x="44" y="16"/>
                    </a:cubicBezTo>
                    <a:cubicBezTo>
                      <a:pt x="123" y="16"/>
                      <a:pt x="123" y="16"/>
                      <a:pt x="123" y="16"/>
                    </a:cubicBezTo>
                    <a:lnTo>
                      <a:pt x="12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sp>
        <p:nvSpPr>
          <p:cNvPr id="46" name="文本框 45"/>
          <p:cNvSpPr txBox="1"/>
          <p:nvPr/>
        </p:nvSpPr>
        <p:spPr>
          <a:xfrm>
            <a:off x="7415395" y="2875963"/>
            <a:ext cx="3412262" cy="461665"/>
          </a:xfrm>
          <a:prstGeom prst="rect">
            <a:avLst/>
          </a:prstGeom>
        </p:spPr>
        <p:txBody>
          <a:bodyPr wrap="square" rtlCol="0">
            <a:spAutoFit/>
          </a:bodyPr>
          <a:lstStyle/>
          <a:p>
            <a:pPr>
              <a:spcBef>
                <a:spcPct val="0"/>
              </a:spcBef>
            </a:pPr>
            <a:r>
              <a:rPr lang="en-US" altLang="zh-CN" sz="2400" spc="300" dirty="0">
                <a:solidFill>
                  <a:schemeClr val="tx1">
                    <a:lumMod val="75000"/>
                    <a:lumOff val="25000"/>
                  </a:schemeClr>
                </a:solidFill>
                <a:latin typeface="微软雅黑" panose="020B0503020204020204" pitchFamily="34" charset="-122"/>
                <a:ea typeface="微软雅黑" panose="020B0503020204020204" pitchFamily="34" charset="-122"/>
              </a:rPr>
              <a:t>03</a:t>
            </a:r>
            <a:r>
              <a:rPr lang="en-US" altLang="zh-CN" sz="2400" spc="3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研究过程以及方法</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7428458" y="3306496"/>
            <a:ext cx="3836653" cy="507831"/>
          </a:xfrm>
          <a:prstGeom prst="rect">
            <a:avLst/>
          </a:prstGeom>
        </p:spPr>
        <p:txBody>
          <a:bodyPr wrap="square" rtlCol="0">
            <a:spAutoFit/>
          </a:bodyPr>
          <a:lstStyle>
            <a:defPPr>
              <a:defRPr lang="zh-CN"/>
            </a:defPPr>
            <a:lvl1pPr algn="ctr">
              <a:defRPr sz="1600">
                <a:solidFill>
                  <a:schemeClr val="tx1">
                    <a:lumMod val="75000"/>
                    <a:lumOff val="25000"/>
                  </a:schemeClr>
                </a:solidFill>
              </a:defRPr>
            </a:lvl1pPr>
          </a:lstStyle>
          <a:p>
            <a:pPr algn="l">
              <a:lnSpc>
                <a:spcPct val="150000"/>
              </a:lnSpc>
            </a:pPr>
            <a:r>
              <a:rPr lang="zh-CN" altLang="en-US" sz="900" spc="300" dirty="0">
                <a:solidFill>
                  <a:schemeClr val="tx1">
                    <a:lumMod val="50000"/>
                    <a:lumOff val="50000"/>
                  </a:schemeClr>
                </a:solidFill>
                <a:latin typeface="微软雅黑" panose="020B0503020204020204" pitchFamily="34" charset="-122"/>
                <a:ea typeface="微软雅黑" panose="020B0503020204020204" pitchFamily="34" charset="-122"/>
              </a:rPr>
              <a:t>请在这里输入您要表达的详细内容，以及信息，将每页字数控制在</a:t>
            </a:r>
            <a:r>
              <a:rPr lang="en-US" altLang="zh-CN" sz="900" spc="3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spc="300" dirty="0">
                <a:solidFill>
                  <a:schemeClr val="tx1">
                    <a:lumMod val="50000"/>
                    <a:lumOff val="50000"/>
                  </a:schemeClr>
                </a:solidFill>
                <a:latin typeface="微软雅黑" panose="020B0503020204020204" pitchFamily="34" charset="-122"/>
                <a:ea typeface="微软雅黑" panose="020B0503020204020204" pitchFamily="34" charset="-122"/>
              </a:rPr>
              <a:t>以内。</a:t>
            </a:r>
            <a:endParaRPr lang="zh-CN" altLang="en-US" sz="900" spc="3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7399558" y="4117572"/>
            <a:ext cx="2943948" cy="461665"/>
          </a:xfrm>
          <a:prstGeom prst="rect">
            <a:avLst/>
          </a:prstGeom>
        </p:spPr>
        <p:txBody>
          <a:bodyPr wrap="square" rtlCol="0">
            <a:spAutoFit/>
          </a:bodyPr>
          <a:lstStyle/>
          <a:p>
            <a:pPr>
              <a:spcBef>
                <a:spcPct val="0"/>
              </a:spcBef>
            </a:pPr>
            <a:r>
              <a:rPr lang="en-US" altLang="zh-CN" sz="2400" spc="300" dirty="0">
                <a:solidFill>
                  <a:schemeClr val="tx1">
                    <a:lumMod val="75000"/>
                    <a:lumOff val="25000"/>
                  </a:schemeClr>
                </a:solidFill>
                <a:latin typeface="微软雅黑" panose="020B0503020204020204" pitchFamily="34" charset="-122"/>
                <a:ea typeface="微软雅黑" panose="020B0503020204020204" pitchFamily="34" charset="-122"/>
              </a:rPr>
              <a:t>04</a:t>
            </a:r>
            <a:r>
              <a:rPr lang="en-US" altLang="zh-CN" sz="2400" spc="3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研究结论</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7412621" y="4548105"/>
            <a:ext cx="3836653" cy="507831"/>
          </a:xfrm>
          <a:prstGeom prst="rect">
            <a:avLst/>
          </a:prstGeom>
        </p:spPr>
        <p:txBody>
          <a:bodyPr wrap="square" rtlCol="0">
            <a:spAutoFit/>
          </a:bodyPr>
          <a:lstStyle>
            <a:defPPr>
              <a:defRPr lang="zh-CN"/>
            </a:defPPr>
            <a:lvl1pPr algn="ctr">
              <a:defRPr sz="1600">
                <a:solidFill>
                  <a:schemeClr val="tx1">
                    <a:lumMod val="75000"/>
                    <a:lumOff val="25000"/>
                  </a:schemeClr>
                </a:solidFill>
              </a:defRPr>
            </a:lvl1pPr>
          </a:lstStyle>
          <a:p>
            <a:pPr algn="l">
              <a:lnSpc>
                <a:spcPct val="150000"/>
              </a:lnSpc>
            </a:pPr>
            <a:r>
              <a:rPr lang="zh-CN" altLang="en-US" sz="900" spc="300" dirty="0">
                <a:solidFill>
                  <a:schemeClr val="tx1">
                    <a:lumMod val="50000"/>
                    <a:lumOff val="50000"/>
                  </a:schemeClr>
                </a:solidFill>
                <a:latin typeface="微软雅黑" panose="020B0503020204020204" pitchFamily="34" charset="-122"/>
                <a:ea typeface="微软雅黑" panose="020B0503020204020204" pitchFamily="34" charset="-122"/>
              </a:rPr>
              <a:t>请在这里输入您要表达的详细内容，以及信息，将每页字数控制在</a:t>
            </a:r>
            <a:r>
              <a:rPr lang="en-US" altLang="zh-CN" sz="900" spc="3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spc="300" dirty="0">
                <a:solidFill>
                  <a:schemeClr val="tx1">
                    <a:lumMod val="50000"/>
                    <a:lumOff val="50000"/>
                  </a:schemeClr>
                </a:solidFill>
                <a:latin typeface="微软雅黑" panose="020B0503020204020204" pitchFamily="34" charset="-122"/>
                <a:ea typeface="微软雅黑" panose="020B0503020204020204" pitchFamily="34" charset="-122"/>
              </a:rPr>
              <a:t>以内。</a:t>
            </a:r>
            <a:endParaRPr lang="zh-CN" altLang="en-US" sz="900" spc="3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childTnLst>
                                </p:cTn>
                              </p:par>
                              <p:par>
                                <p:cTn id="8" presetID="63" presetClass="path" presetSubtype="0" decel="50000" fill="hold" nodeType="withEffect">
                                  <p:stCondLst>
                                    <p:cond delay="0"/>
                                  </p:stCondLst>
                                  <p:childTnLst>
                                    <p:animMotion origin="layout" path="M 0.01524 2.96296E-6 L -0.06862 0.00578 " pathEditMode="relative" rAng="0" ptsTypes="AA">
                                      <p:cBhvr>
                                        <p:cTn id="9" dur="750" spd="-100000" fill="hold"/>
                                        <p:tgtEl>
                                          <p:spTgt spid="23"/>
                                        </p:tgtEl>
                                        <p:attrNameLst>
                                          <p:attrName>ppt_x</p:attrName>
                                          <p:attrName>ppt_y</p:attrName>
                                        </p:attrNameLst>
                                      </p:cBhvr>
                                      <p:rCtr x="-4193" y="278"/>
                                    </p:animMotion>
                                  </p:childTnLst>
                                </p:cTn>
                              </p:par>
                              <p:par>
                                <p:cTn id="10" presetID="35" presetClass="path" presetSubtype="0" accel="50000" decel="50000" fill="hold" nodeType="withEffect">
                                  <p:stCondLst>
                                    <p:cond delay="750"/>
                                  </p:stCondLst>
                                  <p:childTnLst>
                                    <p:animMotion origin="layout" path="M 0.01602 2.96296E-6 L -2.08333E-6 2.96296E-6 " pathEditMode="relative" rAng="0" ptsTypes="AA">
                                      <p:cBhvr>
                                        <p:cTn id="11" dur="750" fill="hold"/>
                                        <p:tgtEl>
                                          <p:spTgt spid="23"/>
                                        </p:tgtEl>
                                        <p:attrNameLst>
                                          <p:attrName>ppt_x</p:attrName>
                                          <p:attrName>ppt_y</p:attrName>
                                        </p:attrNameLst>
                                      </p:cBhvr>
                                      <p:rCtr x="-807" y="0"/>
                                    </p:animMotion>
                                  </p:childTnLst>
                                </p:cTn>
                              </p:par>
                              <p:par>
                                <p:cTn id="12" presetID="10" presetClass="entr" presetSubtype="0" fill="hold" nodeType="withEffect">
                                  <p:stCondLst>
                                    <p:cond delay="10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750"/>
                                        <p:tgtEl>
                                          <p:spTgt spid="20"/>
                                        </p:tgtEl>
                                      </p:cBhvr>
                                    </p:animEffect>
                                  </p:childTnLst>
                                </p:cTn>
                              </p:par>
                              <p:par>
                                <p:cTn id="15" presetID="64" presetClass="path" presetSubtype="0" decel="30000" fill="hold" nodeType="withEffect">
                                  <p:stCondLst>
                                    <p:cond delay="100"/>
                                  </p:stCondLst>
                                  <p:childTnLst>
                                    <p:animMotion origin="layout" path="M -2.5E-6 0.03889 L -0.00026 -0.08426 " pathEditMode="relative" rAng="0" ptsTypes="AA">
                                      <p:cBhvr>
                                        <p:cTn id="16" dur="750" spd="-100000" fill="hold"/>
                                        <p:tgtEl>
                                          <p:spTgt spid="20"/>
                                        </p:tgtEl>
                                        <p:attrNameLst>
                                          <p:attrName>ppt_x</p:attrName>
                                          <p:attrName>ppt_y</p:attrName>
                                        </p:attrNameLst>
                                      </p:cBhvr>
                                      <p:rCtr x="-13" y="-6157"/>
                                    </p:animMotion>
                                  </p:childTnLst>
                                </p:cTn>
                              </p:par>
                              <p:par>
                                <p:cTn id="17" presetID="64" presetClass="path" presetSubtype="0" accel="30000" decel="30000" fill="hold" nodeType="withEffect">
                                  <p:stCondLst>
                                    <p:cond delay="850"/>
                                  </p:stCondLst>
                                  <p:childTnLst>
                                    <p:animMotion origin="layout" path="M -2.5E-6 0.03842 L -2.5E-6 1.48148E-6 " pathEditMode="relative" rAng="0" ptsTypes="AA">
                                      <p:cBhvr>
                                        <p:cTn id="18" dur="750" fill="hold"/>
                                        <p:tgtEl>
                                          <p:spTgt spid="20"/>
                                        </p:tgtEl>
                                        <p:attrNameLst>
                                          <p:attrName>ppt_x</p:attrName>
                                          <p:attrName>ppt_y</p:attrName>
                                        </p:attrNameLst>
                                      </p:cBhvr>
                                      <p:rCtr x="0" y="-1921"/>
                                    </p:animMotion>
                                  </p:childTnLst>
                                </p:cTn>
                              </p:par>
                              <p:par>
                                <p:cTn id="19" presetID="41" presetClass="entr" presetSubtype="0" fill="hold" grpId="0" nodeType="withEffect">
                                  <p:stCondLst>
                                    <p:cond delay="0"/>
                                  </p:stCondLst>
                                  <p:iterate type="wd">
                                    <p:tmPct val="10000"/>
                                  </p:iterate>
                                  <p:childTnLst>
                                    <p:set>
                                      <p:cBhvr>
                                        <p:cTn id="20" dur="1" fill="hold">
                                          <p:stCondLst>
                                            <p:cond delay="0"/>
                                          </p:stCondLst>
                                        </p:cTn>
                                        <p:tgtEl>
                                          <p:spTgt spid="32"/>
                                        </p:tgtEl>
                                        <p:attrNameLst>
                                          <p:attrName>style.visibility</p:attrName>
                                        </p:attrNameLst>
                                      </p:cBhvr>
                                      <p:to>
                                        <p:strVal val="visible"/>
                                      </p:to>
                                    </p:set>
                                    <p:anim calcmode="lin" valueType="num">
                                      <p:cBhvr>
                                        <p:cTn id="21"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32"/>
                                        </p:tgtEl>
                                        <p:attrNameLst>
                                          <p:attrName>ppt_y</p:attrName>
                                        </p:attrNameLst>
                                      </p:cBhvr>
                                      <p:tavLst>
                                        <p:tav tm="0">
                                          <p:val>
                                            <p:strVal val="#ppt_y"/>
                                          </p:val>
                                        </p:tav>
                                        <p:tav tm="100000">
                                          <p:val>
                                            <p:strVal val="#ppt_y"/>
                                          </p:val>
                                        </p:tav>
                                      </p:tavLst>
                                    </p:anim>
                                    <p:anim calcmode="lin" valueType="num">
                                      <p:cBhvr>
                                        <p:cTn id="23"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32"/>
                                        </p:tgtEl>
                                      </p:cBhvr>
                                    </p:animEffect>
                                  </p:childTnLst>
                                </p:cTn>
                              </p:par>
                              <p:par>
                                <p:cTn id="26" presetID="41" presetClass="entr" presetSubtype="0" fill="hold" grpId="0" nodeType="withEffect">
                                  <p:stCondLst>
                                    <p:cond delay="0"/>
                                  </p:stCondLst>
                                  <p:iterate type="wd">
                                    <p:tmPct val="10000"/>
                                  </p:iterate>
                                  <p:childTnLst>
                                    <p:set>
                                      <p:cBhvr>
                                        <p:cTn id="27" dur="1" fill="hold">
                                          <p:stCondLst>
                                            <p:cond delay="0"/>
                                          </p:stCondLst>
                                        </p:cTn>
                                        <p:tgtEl>
                                          <p:spTgt spid="33"/>
                                        </p:tgtEl>
                                        <p:attrNameLst>
                                          <p:attrName>style.visibility</p:attrName>
                                        </p:attrNameLst>
                                      </p:cBhvr>
                                      <p:to>
                                        <p:strVal val="visible"/>
                                      </p:to>
                                    </p:set>
                                    <p:anim calcmode="lin" valueType="num">
                                      <p:cBhvr>
                                        <p:cTn id="28"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3"/>
                                        </p:tgtEl>
                                        <p:attrNameLst>
                                          <p:attrName>ppt_y</p:attrName>
                                        </p:attrNameLst>
                                      </p:cBhvr>
                                      <p:tavLst>
                                        <p:tav tm="0">
                                          <p:val>
                                            <p:strVal val="#ppt_y"/>
                                          </p:val>
                                        </p:tav>
                                        <p:tav tm="100000">
                                          <p:val>
                                            <p:strVal val="#ppt_y"/>
                                          </p:val>
                                        </p:tav>
                                      </p:tavLst>
                                    </p:anim>
                                    <p:anim calcmode="lin" valueType="num">
                                      <p:cBhvr>
                                        <p:cTn id="30"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33"/>
                                        </p:tgtEl>
                                      </p:cBhvr>
                                    </p:animEffect>
                                  </p:childTnLst>
                                </p:cTn>
                              </p:par>
                              <p:par>
                                <p:cTn id="33" presetID="41" presetClass="entr" presetSubtype="0" fill="hold" grpId="0" nodeType="withEffect">
                                  <p:stCondLst>
                                    <p:cond delay="0"/>
                                  </p:stCondLst>
                                  <p:iterate type="wd">
                                    <p:tmPct val="10000"/>
                                  </p:iterate>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34"/>
                                        </p:tgtEl>
                                        <p:attrNameLst>
                                          <p:attrName>ppt_y</p:attrName>
                                        </p:attrNameLst>
                                      </p:cBhvr>
                                      <p:tavLst>
                                        <p:tav tm="0">
                                          <p:val>
                                            <p:strVal val="#ppt_y"/>
                                          </p:val>
                                        </p:tav>
                                        <p:tav tm="100000">
                                          <p:val>
                                            <p:strVal val="#ppt_y"/>
                                          </p:val>
                                        </p:tav>
                                      </p:tavLst>
                                    </p:anim>
                                    <p:anim calcmode="lin" valueType="num">
                                      <p:cBhvr>
                                        <p:cTn id="37"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34"/>
                                        </p:tgtEl>
                                      </p:cBhvr>
                                    </p:animEffect>
                                  </p:childTnLst>
                                </p:cTn>
                              </p:par>
                              <p:par>
                                <p:cTn id="40" presetID="41" presetClass="entr" presetSubtype="0" fill="hold" grpId="0" nodeType="withEffect">
                                  <p:stCondLst>
                                    <p:cond delay="0"/>
                                  </p:stCondLst>
                                  <p:iterate type="wd">
                                    <p:tmPct val="10000"/>
                                  </p:iterate>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35"/>
                                        </p:tgtEl>
                                        <p:attrNameLst>
                                          <p:attrName>ppt_y</p:attrName>
                                        </p:attrNameLst>
                                      </p:cBhvr>
                                      <p:tavLst>
                                        <p:tav tm="0">
                                          <p:val>
                                            <p:strVal val="#ppt_y"/>
                                          </p:val>
                                        </p:tav>
                                        <p:tav tm="100000">
                                          <p:val>
                                            <p:strVal val="#ppt_y"/>
                                          </p:val>
                                        </p:tav>
                                      </p:tavLst>
                                    </p:anim>
                                    <p:anim calcmode="lin" valueType="num">
                                      <p:cBhvr>
                                        <p:cTn id="44"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35"/>
                                        </p:tgtEl>
                                      </p:cBhvr>
                                    </p:animEffect>
                                  </p:childTnLst>
                                </p:cTn>
                              </p:par>
                              <p:par>
                                <p:cTn id="47" presetID="10" presetClass="entr" presetSubtype="0" fill="hold" nodeType="withEffect">
                                  <p:stCondLst>
                                    <p:cond delay="20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750"/>
                                        <p:tgtEl>
                                          <p:spTgt spid="36"/>
                                        </p:tgtEl>
                                      </p:cBhvr>
                                    </p:animEffect>
                                  </p:childTnLst>
                                </p:cTn>
                              </p:par>
                              <p:par>
                                <p:cTn id="50" presetID="42" presetClass="path" presetSubtype="0" decel="30000" fill="hold" nodeType="withEffect">
                                  <p:stCondLst>
                                    <p:cond delay="200"/>
                                  </p:stCondLst>
                                  <p:childTnLst>
                                    <p:animMotion origin="layout" path="M 4.58333E-6 -0.03981 L -0.0004 0.0757 " pathEditMode="relative" rAng="0" ptsTypes="AA">
                                      <p:cBhvr>
                                        <p:cTn id="51" dur="750" spd="-100000" fill="hold"/>
                                        <p:tgtEl>
                                          <p:spTgt spid="36"/>
                                        </p:tgtEl>
                                        <p:attrNameLst>
                                          <p:attrName>ppt_x</p:attrName>
                                          <p:attrName>ppt_y</p:attrName>
                                        </p:attrNameLst>
                                      </p:cBhvr>
                                      <p:rCtr x="-26" y="5764"/>
                                    </p:animMotion>
                                  </p:childTnLst>
                                </p:cTn>
                              </p:par>
                              <p:par>
                                <p:cTn id="52" presetID="42" presetClass="path" presetSubtype="0" accel="30000" decel="30000" fill="hold" nodeType="withEffect">
                                  <p:stCondLst>
                                    <p:cond delay="950"/>
                                  </p:stCondLst>
                                  <p:childTnLst>
                                    <p:animMotion origin="layout" path="M 4.58333E-6 -0.03981 L 4.58333E-6 -3.7037E-6 " pathEditMode="relative" rAng="0" ptsTypes="AA">
                                      <p:cBhvr>
                                        <p:cTn id="53" dur="750" fill="hold"/>
                                        <p:tgtEl>
                                          <p:spTgt spid="36"/>
                                        </p:tgtEl>
                                        <p:attrNameLst>
                                          <p:attrName>ppt_x</p:attrName>
                                          <p:attrName>ppt_y</p:attrName>
                                        </p:attrNameLst>
                                      </p:cBhvr>
                                      <p:rCtr x="0" y="1991"/>
                                    </p:animMotion>
                                  </p:childTnLst>
                                </p:cTn>
                              </p:par>
                              <p:par>
                                <p:cTn id="54" presetID="41" presetClass="entr" presetSubtype="0" fill="hold" grpId="0" nodeType="withEffect">
                                  <p:stCondLst>
                                    <p:cond delay="0"/>
                                  </p:stCondLst>
                                  <p:iterate type="wd">
                                    <p:tmPct val="10000"/>
                                  </p:iterate>
                                  <p:childTnLst>
                                    <p:set>
                                      <p:cBhvr>
                                        <p:cTn id="55" dur="1" fill="hold">
                                          <p:stCondLst>
                                            <p:cond delay="0"/>
                                          </p:stCondLst>
                                        </p:cTn>
                                        <p:tgtEl>
                                          <p:spTgt spid="46"/>
                                        </p:tgtEl>
                                        <p:attrNameLst>
                                          <p:attrName>style.visibility</p:attrName>
                                        </p:attrNameLst>
                                      </p:cBhvr>
                                      <p:to>
                                        <p:strVal val="visible"/>
                                      </p:to>
                                    </p:set>
                                    <p:anim calcmode="lin" valueType="num">
                                      <p:cBhvr>
                                        <p:cTn id="56" dur="500" fill="hold"/>
                                        <p:tgtEl>
                                          <p:spTgt spid="46"/>
                                        </p:tgtEl>
                                        <p:attrNameLst>
                                          <p:attrName>ppt_x</p:attrName>
                                        </p:attrNameLst>
                                      </p:cBhvr>
                                      <p:tavLst>
                                        <p:tav tm="0">
                                          <p:val>
                                            <p:strVal val="#ppt_x"/>
                                          </p:val>
                                        </p:tav>
                                        <p:tav tm="50000">
                                          <p:val>
                                            <p:strVal val="#ppt_x+.1"/>
                                          </p:val>
                                        </p:tav>
                                        <p:tav tm="100000">
                                          <p:val>
                                            <p:strVal val="#ppt_x"/>
                                          </p:val>
                                        </p:tav>
                                      </p:tavLst>
                                    </p:anim>
                                    <p:anim calcmode="lin" valueType="num">
                                      <p:cBhvr>
                                        <p:cTn id="57" dur="500" fill="hold"/>
                                        <p:tgtEl>
                                          <p:spTgt spid="46"/>
                                        </p:tgtEl>
                                        <p:attrNameLst>
                                          <p:attrName>ppt_y</p:attrName>
                                        </p:attrNameLst>
                                      </p:cBhvr>
                                      <p:tavLst>
                                        <p:tav tm="0">
                                          <p:val>
                                            <p:strVal val="#ppt_y"/>
                                          </p:val>
                                        </p:tav>
                                        <p:tav tm="100000">
                                          <p:val>
                                            <p:strVal val="#ppt_y"/>
                                          </p:val>
                                        </p:tav>
                                      </p:tavLst>
                                    </p:anim>
                                    <p:anim calcmode="lin" valueType="num">
                                      <p:cBhvr>
                                        <p:cTn id="58" dur="500" fill="hold"/>
                                        <p:tgtEl>
                                          <p:spTgt spid="46"/>
                                        </p:tgtEl>
                                        <p:attrNameLst>
                                          <p:attrName>ppt_h</p:attrName>
                                        </p:attrNameLst>
                                      </p:cBhvr>
                                      <p:tavLst>
                                        <p:tav tm="0">
                                          <p:val>
                                            <p:strVal val="#ppt_h/10"/>
                                          </p:val>
                                        </p:tav>
                                        <p:tav tm="50000">
                                          <p:val>
                                            <p:strVal val="#ppt_h+.01"/>
                                          </p:val>
                                        </p:tav>
                                        <p:tav tm="100000">
                                          <p:val>
                                            <p:strVal val="#ppt_h"/>
                                          </p:val>
                                        </p:tav>
                                      </p:tavLst>
                                    </p:anim>
                                    <p:anim calcmode="lin" valueType="num">
                                      <p:cBhvr>
                                        <p:cTn id="59" dur="500" fill="hold"/>
                                        <p:tgtEl>
                                          <p:spTgt spid="46"/>
                                        </p:tgtEl>
                                        <p:attrNameLst>
                                          <p:attrName>ppt_w</p:attrName>
                                        </p:attrNameLst>
                                      </p:cBhvr>
                                      <p:tavLst>
                                        <p:tav tm="0">
                                          <p:val>
                                            <p:strVal val="#ppt_w/10"/>
                                          </p:val>
                                        </p:tav>
                                        <p:tav tm="50000">
                                          <p:val>
                                            <p:strVal val="#ppt_w+.01"/>
                                          </p:val>
                                        </p:tav>
                                        <p:tav tm="100000">
                                          <p:val>
                                            <p:strVal val="#ppt_w"/>
                                          </p:val>
                                        </p:tav>
                                      </p:tavLst>
                                    </p:anim>
                                    <p:animEffect transition="in" filter="fade">
                                      <p:cBhvr>
                                        <p:cTn id="60" dur="500" tmFilter="0,0; .5, 1; 1, 1"/>
                                        <p:tgtEl>
                                          <p:spTgt spid="46"/>
                                        </p:tgtEl>
                                      </p:cBhvr>
                                    </p:animEffect>
                                  </p:childTnLst>
                                </p:cTn>
                              </p:par>
                              <p:par>
                                <p:cTn id="61" presetID="41" presetClass="entr" presetSubtype="0" fill="hold" grpId="0" nodeType="withEffect">
                                  <p:stCondLst>
                                    <p:cond delay="0"/>
                                  </p:stCondLst>
                                  <p:iterate type="wd">
                                    <p:tmPct val="10000"/>
                                  </p:iterate>
                                  <p:childTnLst>
                                    <p:set>
                                      <p:cBhvr>
                                        <p:cTn id="62" dur="1" fill="hold">
                                          <p:stCondLst>
                                            <p:cond delay="0"/>
                                          </p:stCondLst>
                                        </p:cTn>
                                        <p:tgtEl>
                                          <p:spTgt spid="47"/>
                                        </p:tgtEl>
                                        <p:attrNameLst>
                                          <p:attrName>style.visibility</p:attrName>
                                        </p:attrNameLst>
                                      </p:cBhvr>
                                      <p:to>
                                        <p:strVal val="visible"/>
                                      </p:to>
                                    </p:set>
                                    <p:anim calcmode="lin" valueType="num">
                                      <p:cBhvr>
                                        <p:cTn id="63" dur="500" fill="hold"/>
                                        <p:tgtEl>
                                          <p:spTgt spid="47"/>
                                        </p:tgtEl>
                                        <p:attrNameLst>
                                          <p:attrName>ppt_x</p:attrName>
                                        </p:attrNameLst>
                                      </p:cBhvr>
                                      <p:tavLst>
                                        <p:tav tm="0">
                                          <p:val>
                                            <p:strVal val="#ppt_x"/>
                                          </p:val>
                                        </p:tav>
                                        <p:tav tm="50000">
                                          <p:val>
                                            <p:strVal val="#ppt_x+.1"/>
                                          </p:val>
                                        </p:tav>
                                        <p:tav tm="100000">
                                          <p:val>
                                            <p:strVal val="#ppt_x"/>
                                          </p:val>
                                        </p:tav>
                                      </p:tavLst>
                                    </p:anim>
                                    <p:anim calcmode="lin" valueType="num">
                                      <p:cBhvr>
                                        <p:cTn id="64" dur="500" fill="hold"/>
                                        <p:tgtEl>
                                          <p:spTgt spid="47"/>
                                        </p:tgtEl>
                                        <p:attrNameLst>
                                          <p:attrName>ppt_y</p:attrName>
                                        </p:attrNameLst>
                                      </p:cBhvr>
                                      <p:tavLst>
                                        <p:tav tm="0">
                                          <p:val>
                                            <p:strVal val="#ppt_y"/>
                                          </p:val>
                                        </p:tav>
                                        <p:tav tm="100000">
                                          <p:val>
                                            <p:strVal val="#ppt_y"/>
                                          </p:val>
                                        </p:tav>
                                      </p:tavLst>
                                    </p:anim>
                                    <p:anim calcmode="lin" valueType="num">
                                      <p:cBhvr>
                                        <p:cTn id="65" dur="500" fill="hold"/>
                                        <p:tgtEl>
                                          <p:spTgt spid="47"/>
                                        </p:tgtEl>
                                        <p:attrNameLst>
                                          <p:attrName>ppt_h</p:attrName>
                                        </p:attrNameLst>
                                      </p:cBhvr>
                                      <p:tavLst>
                                        <p:tav tm="0">
                                          <p:val>
                                            <p:strVal val="#ppt_h/10"/>
                                          </p:val>
                                        </p:tav>
                                        <p:tav tm="50000">
                                          <p:val>
                                            <p:strVal val="#ppt_h+.01"/>
                                          </p:val>
                                        </p:tav>
                                        <p:tav tm="100000">
                                          <p:val>
                                            <p:strVal val="#ppt_h"/>
                                          </p:val>
                                        </p:tav>
                                      </p:tavLst>
                                    </p:anim>
                                    <p:anim calcmode="lin" valueType="num">
                                      <p:cBhvr>
                                        <p:cTn id="66" dur="500" fill="hold"/>
                                        <p:tgtEl>
                                          <p:spTgt spid="47"/>
                                        </p:tgtEl>
                                        <p:attrNameLst>
                                          <p:attrName>ppt_w</p:attrName>
                                        </p:attrNameLst>
                                      </p:cBhvr>
                                      <p:tavLst>
                                        <p:tav tm="0">
                                          <p:val>
                                            <p:strVal val="#ppt_w/10"/>
                                          </p:val>
                                        </p:tav>
                                        <p:tav tm="50000">
                                          <p:val>
                                            <p:strVal val="#ppt_w+.01"/>
                                          </p:val>
                                        </p:tav>
                                        <p:tav tm="100000">
                                          <p:val>
                                            <p:strVal val="#ppt_w"/>
                                          </p:val>
                                        </p:tav>
                                      </p:tavLst>
                                    </p:anim>
                                    <p:animEffect transition="in" filter="fade">
                                      <p:cBhvr>
                                        <p:cTn id="67" dur="500" tmFilter="0,0; .5, 1; 1, 1"/>
                                        <p:tgtEl>
                                          <p:spTgt spid="47"/>
                                        </p:tgtEl>
                                      </p:cBhvr>
                                    </p:animEffect>
                                  </p:childTnLst>
                                </p:cTn>
                              </p:par>
                              <p:par>
                                <p:cTn id="68" presetID="41" presetClass="entr" presetSubtype="0" fill="hold" grpId="0" nodeType="withEffect">
                                  <p:stCondLst>
                                    <p:cond delay="0"/>
                                  </p:stCondLst>
                                  <p:iterate type="wd">
                                    <p:tmPct val="10000"/>
                                  </p:iterate>
                                  <p:childTnLst>
                                    <p:set>
                                      <p:cBhvr>
                                        <p:cTn id="69" dur="1" fill="hold">
                                          <p:stCondLst>
                                            <p:cond delay="0"/>
                                          </p:stCondLst>
                                        </p:cTn>
                                        <p:tgtEl>
                                          <p:spTgt spid="48"/>
                                        </p:tgtEl>
                                        <p:attrNameLst>
                                          <p:attrName>style.visibility</p:attrName>
                                        </p:attrNameLst>
                                      </p:cBhvr>
                                      <p:to>
                                        <p:strVal val="visible"/>
                                      </p:to>
                                    </p:set>
                                    <p:anim calcmode="lin" valueType="num">
                                      <p:cBhvr>
                                        <p:cTn id="70" dur="500" fill="hold"/>
                                        <p:tgtEl>
                                          <p:spTgt spid="48"/>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48"/>
                                        </p:tgtEl>
                                        <p:attrNameLst>
                                          <p:attrName>ppt_y</p:attrName>
                                        </p:attrNameLst>
                                      </p:cBhvr>
                                      <p:tavLst>
                                        <p:tav tm="0">
                                          <p:val>
                                            <p:strVal val="#ppt_y"/>
                                          </p:val>
                                        </p:tav>
                                        <p:tav tm="100000">
                                          <p:val>
                                            <p:strVal val="#ppt_y"/>
                                          </p:val>
                                        </p:tav>
                                      </p:tavLst>
                                    </p:anim>
                                    <p:anim calcmode="lin" valueType="num">
                                      <p:cBhvr>
                                        <p:cTn id="72" dur="500" fill="hold"/>
                                        <p:tgtEl>
                                          <p:spTgt spid="48"/>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48"/>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48"/>
                                        </p:tgtEl>
                                      </p:cBhvr>
                                    </p:animEffect>
                                  </p:childTnLst>
                                </p:cTn>
                              </p:par>
                              <p:par>
                                <p:cTn id="75" presetID="41" presetClass="entr" presetSubtype="0" fill="hold" grpId="0" nodeType="withEffect">
                                  <p:stCondLst>
                                    <p:cond delay="0"/>
                                  </p:stCondLst>
                                  <p:iterate type="wd">
                                    <p:tmPct val="10000"/>
                                  </p:iterate>
                                  <p:childTnLst>
                                    <p:set>
                                      <p:cBhvr>
                                        <p:cTn id="76" dur="1" fill="hold">
                                          <p:stCondLst>
                                            <p:cond delay="0"/>
                                          </p:stCondLst>
                                        </p:cTn>
                                        <p:tgtEl>
                                          <p:spTgt spid="49"/>
                                        </p:tgtEl>
                                        <p:attrNameLst>
                                          <p:attrName>style.visibility</p:attrName>
                                        </p:attrNameLst>
                                      </p:cBhvr>
                                      <p:to>
                                        <p:strVal val="visible"/>
                                      </p:to>
                                    </p:set>
                                    <p:anim calcmode="lin" valueType="num">
                                      <p:cBhvr>
                                        <p:cTn id="77"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78" dur="500" fill="hold"/>
                                        <p:tgtEl>
                                          <p:spTgt spid="49"/>
                                        </p:tgtEl>
                                        <p:attrNameLst>
                                          <p:attrName>ppt_y</p:attrName>
                                        </p:attrNameLst>
                                      </p:cBhvr>
                                      <p:tavLst>
                                        <p:tav tm="0">
                                          <p:val>
                                            <p:strVal val="#ppt_y"/>
                                          </p:val>
                                        </p:tav>
                                        <p:tav tm="100000">
                                          <p:val>
                                            <p:strVal val="#ppt_y"/>
                                          </p:val>
                                        </p:tav>
                                      </p:tavLst>
                                    </p:anim>
                                    <p:anim calcmode="lin" valueType="num">
                                      <p:cBhvr>
                                        <p:cTn id="79"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80"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81" dur="500" tmFilter="0,0; .5, 1; 1, 1"/>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46" grpId="0"/>
      <p:bldP spid="47" grpId="0"/>
      <p:bldP spid="48" grpId="0"/>
      <p:bldP spid="4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346160" y="2923257"/>
            <a:ext cx="9419772" cy="2928945"/>
          </a:xfrm>
          <a:custGeom>
            <a:avLst/>
            <a:gdLst>
              <a:gd name="T0" fmla="*/ 757 w 19374"/>
              <a:gd name="T1" fmla="*/ 3794 h 8550"/>
              <a:gd name="T2" fmla="*/ 1908 w 19374"/>
              <a:gd name="T3" fmla="*/ 2515 h 8550"/>
              <a:gd name="T4" fmla="*/ 2373 w 19374"/>
              <a:gd name="T5" fmla="*/ 2823 h 8550"/>
              <a:gd name="T6" fmla="*/ 2688 w 19374"/>
              <a:gd name="T7" fmla="*/ 3863 h 8550"/>
              <a:gd name="T8" fmla="*/ 3120 w 19374"/>
              <a:gd name="T9" fmla="*/ 5455 h 8550"/>
              <a:gd name="T10" fmla="*/ 3805 w 19374"/>
              <a:gd name="T11" fmla="*/ 6314 h 8550"/>
              <a:gd name="T12" fmla="*/ 4603 w 19374"/>
              <a:gd name="T13" fmla="*/ 5905 h 8550"/>
              <a:gd name="T14" fmla="*/ 5225 w 19374"/>
              <a:gd name="T15" fmla="*/ 4227 h 8550"/>
              <a:gd name="T16" fmla="*/ 5959 w 19374"/>
              <a:gd name="T17" fmla="*/ 1595 h 8550"/>
              <a:gd name="T18" fmla="*/ 6370 w 19374"/>
              <a:gd name="T19" fmla="*/ 579 h 8550"/>
              <a:gd name="T20" fmla="*/ 6763 w 19374"/>
              <a:gd name="T21" fmla="*/ 98 h 8550"/>
              <a:gd name="T22" fmla="*/ 7228 w 19374"/>
              <a:gd name="T23" fmla="*/ 29 h 8550"/>
              <a:gd name="T24" fmla="*/ 7938 w 19374"/>
              <a:gd name="T25" fmla="*/ 943 h 8550"/>
              <a:gd name="T26" fmla="*/ 8441 w 19374"/>
              <a:gd name="T27" fmla="*/ 3028 h 8550"/>
              <a:gd name="T28" fmla="*/ 8947 w 19374"/>
              <a:gd name="T29" fmla="*/ 6071 h 8550"/>
              <a:gd name="T30" fmla="*/ 9362 w 19374"/>
              <a:gd name="T31" fmla="*/ 7618 h 8550"/>
              <a:gd name="T32" fmla="*/ 9721 w 19374"/>
              <a:gd name="T33" fmla="*/ 8193 h 8550"/>
              <a:gd name="T34" fmla="*/ 10036 w 19374"/>
              <a:gd name="T35" fmla="*/ 8295 h 8550"/>
              <a:gd name="T36" fmla="*/ 10645 w 19374"/>
              <a:gd name="T37" fmla="*/ 7856 h 8550"/>
              <a:gd name="T38" fmla="*/ 11475 w 19374"/>
              <a:gd name="T39" fmla="*/ 6176 h 8550"/>
              <a:gd name="T40" fmla="*/ 12231 w 19374"/>
              <a:gd name="T41" fmla="*/ 3581 h 8550"/>
              <a:gd name="T42" fmla="*/ 12679 w 19374"/>
              <a:gd name="T43" fmla="*/ 2290 h 8550"/>
              <a:gd name="T44" fmla="*/ 13128 w 19374"/>
              <a:gd name="T45" fmla="*/ 1818 h 8550"/>
              <a:gd name="T46" fmla="*/ 13492 w 19374"/>
              <a:gd name="T47" fmla="*/ 1969 h 8550"/>
              <a:gd name="T48" fmla="*/ 13875 w 19374"/>
              <a:gd name="T49" fmla="*/ 2603 h 8550"/>
              <a:gd name="T50" fmla="*/ 14558 w 19374"/>
              <a:gd name="T51" fmla="*/ 3828 h 8550"/>
              <a:gd name="T52" fmla="*/ 15232 w 19374"/>
              <a:gd name="T53" fmla="*/ 4500 h 8550"/>
              <a:gd name="T54" fmla="*/ 15922 w 19374"/>
              <a:gd name="T55" fmla="*/ 4858 h 8550"/>
              <a:gd name="T56" fmla="*/ 16642 w 19374"/>
              <a:gd name="T57" fmla="*/ 4981 h 8550"/>
              <a:gd name="T58" fmla="*/ 17372 w 19374"/>
              <a:gd name="T59" fmla="*/ 4898 h 8550"/>
              <a:gd name="T60" fmla="*/ 18192 w 19374"/>
              <a:gd name="T61" fmla="*/ 4592 h 8550"/>
              <a:gd name="T62" fmla="*/ 19374 w 19374"/>
              <a:gd name="T63" fmla="*/ 4073 h 8550"/>
              <a:gd name="T64" fmla="*/ 18209 w 19374"/>
              <a:gd name="T65" fmla="*/ 4850 h 8550"/>
              <a:gd name="T66" fmla="*/ 17366 w 19374"/>
              <a:gd name="T67" fmla="*/ 5145 h 8550"/>
              <a:gd name="T68" fmla="*/ 16577 w 19374"/>
              <a:gd name="T69" fmla="*/ 5218 h 8550"/>
              <a:gd name="T70" fmla="*/ 15793 w 19374"/>
              <a:gd name="T71" fmla="*/ 5067 h 8550"/>
              <a:gd name="T72" fmla="*/ 15044 w 19374"/>
              <a:gd name="T73" fmla="*/ 4659 h 8550"/>
              <a:gd name="T74" fmla="*/ 14311 w 19374"/>
              <a:gd name="T75" fmla="*/ 3897 h 8550"/>
              <a:gd name="T76" fmla="*/ 13597 w 19374"/>
              <a:gd name="T77" fmla="*/ 2568 h 8550"/>
              <a:gd name="T78" fmla="*/ 13310 w 19374"/>
              <a:gd name="T79" fmla="*/ 2111 h 8550"/>
              <a:gd name="T80" fmla="*/ 13091 w 19374"/>
              <a:gd name="T81" fmla="*/ 2094 h 8550"/>
              <a:gd name="T82" fmla="*/ 12723 w 19374"/>
              <a:gd name="T83" fmla="*/ 2797 h 8550"/>
              <a:gd name="T84" fmla="*/ 12026 w 19374"/>
              <a:gd name="T85" fmla="*/ 5219 h 8550"/>
              <a:gd name="T86" fmla="*/ 11288 w 19374"/>
              <a:gd name="T87" fmla="*/ 7265 h 8550"/>
              <a:gd name="T88" fmla="*/ 10320 w 19374"/>
              <a:gd name="T89" fmla="*/ 8451 h 8550"/>
              <a:gd name="T90" fmla="*/ 9811 w 19374"/>
              <a:gd name="T91" fmla="*/ 8526 h 8550"/>
              <a:gd name="T92" fmla="*/ 9400 w 19374"/>
              <a:gd name="T93" fmla="*/ 8195 h 8550"/>
              <a:gd name="T94" fmla="*/ 8914 w 19374"/>
              <a:gd name="T95" fmla="*/ 7010 h 8550"/>
              <a:gd name="T96" fmla="*/ 8498 w 19374"/>
              <a:gd name="T97" fmla="*/ 4881 h 8550"/>
              <a:gd name="T98" fmla="*/ 7999 w 19374"/>
              <a:gd name="T99" fmla="*/ 2003 h 8550"/>
              <a:gd name="T100" fmla="*/ 7438 w 19374"/>
              <a:gd name="T101" fmla="*/ 476 h 8550"/>
              <a:gd name="T102" fmla="*/ 7002 w 19374"/>
              <a:gd name="T103" fmla="*/ 257 h 8550"/>
              <a:gd name="T104" fmla="*/ 6712 w 19374"/>
              <a:gd name="T105" fmla="*/ 487 h 8550"/>
              <a:gd name="T106" fmla="*/ 6391 w 19374"/>
              <a:gd name="T107" fmla="*/ 1098 h 8550"/>
              <a:gd name="T108" fmla="*/ 5838 w 19374"/>
              <a:gd name="T109" fmla="*/ 2879 h 8550"/>
              <a:gd name="T110" fmla="*/ 5109 w 19374"/>
              <a:gd name="T111" fmla="*/ 5353 h 8550"/>
              <a:gd name="T112" fmla="*/ 4283 w 19374"/>
              <a:gd name="T113" fmla="*/ 6560 h 8550"/>
              <a:gd name="T114" fmla="*/ 3263 w 19374"/>
              <a:gd name="T115" fmla="*/ 6190 h 8550"/>
              <a:gd name="T116" fmla="*/ 2691 w 19374"/>
              <a:gd name="T117" fmla="*/ 4909 h 8550"/>
              <a:gd name="T118" fmla="*/ 2287 w 19374"/>
              <a:gd name="T119" fmla="*/ 3239 h 8550"/>
              <a:gd name="T120" fmla="*/ 2057 w 19374"/>
              <a:gd name="T121" fmla="*/ 2779 h 8550"/>
              <a:gd name="T122" fmla="*/ 1279 w 19374"/>
              <a:gd name="T123" fmla="*/ 3367 h 8550"/>
              <a:gd name="T124" fmla="*/ 404 w 19374"/>
              <a:gd name="T125" fmla="*/ 5035 h 8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374" h="8550">
                <a:moveTo>
                  <a:pt x="0" y="5378"/>
                </a:moveTo>
                <a:lnTo>
                  <a:pt x="13" y="5344"/>
                </a:lnTo>
                <a:lnTo>
                  <a:pt x="52" y="5252"/>
                </a:lnTo>
                <a:lnTo>
                  <a:pt x="114" y="5108"/>
                </a:lnTo>
                <a:lnTo>
                  <a:pt x="195" y="4923"/>
                </a:lnTo>
                <a:lnTo>
                  <a:pt x="242" y="4816"/>
                </a:lnTo>
                <a:lnTo>
                  <a:pt x="294" y="4702"/>
                </a:lnTo>
                <a:lnTo>
                  <a:pt x="351" y="4584"/>
                </a:lnTo>
                <a:lnTo>
                  <a:pt x="410" y="4459"/>
                </a:lnTo>
                <a:lnTo>
                  <a:pt x="473" y="4329"/>
                </a:lnTo>
                <a:lnTo>
                  <a:pt x="540" y="4198"/>
                </a:lnTo>
                <a:lnTo>
                  <a:pt x="610" y="4064"/>
                </a:lnTo>
                <a:lnTo>
                  <a:pt x="683" y="3929"/>
                </a:lnTo>
                <a:lnTo>
                  <a:pt x="757" y="3794"/>
                </a:lnTo>
                <a:lnTo>
                  <a:pt x="834" y="3661"/>
                </a:lnTo>
                <a:lnTo>
                  <a:pt x="913" y="3529"/>
                </a:lnTo>
                <a:lnTo>
                  <a:pt x="993" y="3401"/>
                </a:lnTo>
                <a:lnTo>
                  <a:pt x="1075" y="3278"/>
                </a:lnTo>
                <a:lnTo>
                  <a:pt x="1158" y="3159"/>
                </a:lnTo>
                <a:lnTo>
                  <a:pt x="1241" y="3048"/>
                </a:lnTo>
                <a:lnTo>
                  <a:pt x="1326" y="2944"/>
                </a:lnTo>
                <a:lnTo>
                  <a:pt x="1411" y="2848"/>
                </a:lnTo>
                <a:lnTo>
                  <a:pt x="1495" y="2762"/>
                </a:lnTo>
                <a:lnTo>
                  <a:pt x="1579" y="2687"/>
                </a:lnTo>
                <a:lnTo>
                  <a:pt x="1663" y="2624"/>
                </a:lnTo>
                <a:lnTo>
                  <a:pt x="1746" y="2573"/>
                </a:lnTo>
                <a:lnTo>
                  <a:pt x="1828" y="2537"/>
                </a:lnTo>
                <a:lnTo>
                  <a:pt x="1908" y="2515"/>
                </a:lnTo>
                <a:lnTo>
                  <a:pt x="1988" y="2510"/>
                </a:lnTo>
                <a:lnTo>
                  <a:pt x="2025" y="2514"/>
                </a:lnTo>
                <a:lnTo>
                  <a:pt x="2061" y="2521"/>
                </a:lnTo>
                <a:lnTo>
                  <a:pt x="2095" y="2532"/>
                </a:lnTo>
                <a:lnTo>
                  <a:pt x="2128" y="2547"/>
                </a:lnTo>
                <a:lnTo>
                  <a:pt x="2160" y="2565"/>
                </a:lnTo>
                <a:lnTo>
                  <a:pt x="2190" y="2585"/>
                </a:lnTo>
                <a:lnTo>
                  <a:pt x="2220" y="2611"/>
                </a:lnTo>
                <a:lnTo>
                  <a:pt x="2247" y="2639"/>
                </a:lnTo>
                <a:lnTo>
                  <a:pt x="2275" y="2670"/>
                </a:lnTo>
                <a:lnTo>
                  <a:pt x="2301" y="2704"/>
                </a:lnTo>
                <a:lnTo>
                  <a:pt x="2326" y="2740"/>
                </a:lnTo>
                <a:lnTo>
                  <a:pt x="2350" y="2780"/>
                </a:lnTo>
                <a:lnTo>
                  <a:pt x="2373" y="2823"/>
                </a:lnTo>
                <a:lnTo>
                  <a:pt x="2396" y="2867"/>
                </a:lnTo>
                <a:lnTo>
                  <a:pt x="2418" y="2916"/>
                </a:lnTo>
                <a:lnTo>
                  <a:pt x="2440" y="2965"/>
                </a:lnTo>
                <a:lnTo>
                  <a:pt x="2459" y="3017"/>
                </a:lnTo>
                <a:lnTo>
                  <a:pt x="2480" y="3073"/>
                </a:lnTo>
                <a:lnTo>
                  <a:pt x="2499" y="3129"/>
                </a:lnTo>
                <a:lnTo>
                  <a:pt x="2517" y="3188"/>
                </a:lnTo>
                <a:lnTo>
                  <a:pt x="2536" y="3249"/>
                </a:lnTo>
                <a:lnTo>
                  <a:pt x="2554" y="3310"/>
                </a:lnTo>
                <a:lnTo>
                  <a:pt x="2572" y="3374"/>
                </a:lnTo>
                <a:lnTo>
                  <a:pt x="2589" y="3441"/>
                </a:lnTo>
                <a:lnTo>
                  <a:pt x="2623" y="3577"/>
                </a:lnTo>
                <a:lnTo>
                  <a:pt x="2655" y="3718"/>
                </a:lnTo>
                <a:lnTo>
                  <a:pt x="2688" y="3863"/>
                </a:lnTo>
                <a:lnTo>
                  <a:pt x="2722" y="4014"/>
                </a:lnTo>
                <a:lnTo>
                  <a:pt x="2764" y="4207"/>
                </a:lnTo>
                <a:lnTo>
                  <a:pt x="2810" y="4405"/>
                </a:lnTo>
                <a:lnTo>
                  <a:pt x="2833" y="4504"/>
                </a:lnTo>
                <a:lnTo>
                  <a:pt x="2858" y="4603"/>
                </a:lnTo>
                <a:lnTo>
                  <a:pt x="2882" y="4701"/>
                </a:lnTo>
                <a:lnTo>
                  <a:pt x="2909" y="4800"/>
                </a:lnTo>
                <a:lnTo>
                  <a:pt x="2935" y="4897"/>
                </a:lnTo>
                <a:lnTo>
                  <a:pt x="2963" y="4994"/>
                </a:lnTo>
                <a:lnTo>
                  <a:pt x="2992" y="5090"/>
                </a:lnTo>
                <a:lnTo>
                  <a:pt x="3022" y="5184"/>
                </a:lnTo>
                <a:lnTo>
                  <a:pt x="3054" y="5276"/>
                </a:lnTo>
                <a:lnTo>
                  <a:pt x="3087" y="5367"/>
                </a:lnTo>
                <a:lnTo>
                  <a:pt x="3120" y="5455"/>
                </a:lnTo>
                <a:lnTo>
                  <a:pt x="3157" y="5540"/>
                </a:lnTo>
                <a:lnTo>
                  <a:pt x="3194" y="5623"/>
                </a:lnTo>
                <a:lnTo>
                  <a:pt x="3233" y="5703"/>
                </a:lnTo>
                <a:lnTo>
                  <a:pt x="3274" y="5779"/>
                </a:lnTo>
                <a:lnTo>
                  <a:pt x="3318" y="5853"/>
                </a:lnTo>
                <a:lnTo>
                  <a:pt x="3363" y="5922"/>
                </a:lnTo>
                <a:lnTo>
                  <a:pt x="3410" y="5988"/>
                </a:lnTo>
                <a:lnTo>
                  <a:pt x="3458" y="6049"/>
                </a:lnTo>
                <a:lnTo>
                  <a:pt x="3510" y="6106"/>
                </a:lnTo>
                <a:lnTo>
                  <a:pt x="3564" y="6158"/>
                </a:lnTo>
                <a:lnTo>
                  <a:pt x="3621" y="6206"/>
                </a:lnTo>
                <a:lnTo>
                  <a:pt x="3679" y="6247"/>
                </a:lnTo>
                <a:lnTo>
                  <a:pt x="3740" y="6283"/>
                </a:lnTo>
                <a:lnTo>
                  <a:pt x="3805" y="6314"/>
                </a:lnTo>
                <a:lnTo>
                  <a:pt x="3871" y="6339"/>
                </a:lnTo>
                <a:lnTo>
                  <a:pt x="3941" y="6357"/>
                </a:lnTo>
                <a:lnTo>
                  <a:pt x="4013" y="6369"/>
                </a:lnTo>
                <a:lnTo>
                  <a:pt x="4072" y="6371"/>
                </a:lnTo>
                <a:lnTo>
                  <a:pt x="4129" y="6363"/>
                </a:lnTo>
                <a:lnTo>
                  <a:pt x="4186" y="6346"/>
                </a:lnTo>
                <a:lnTo>
                  <a:pt x="4242" y="6319"/>
                </a:lnTo>
                <a:lnTo>
                  <a:pt x="4296" y="6284"/>
                </a:lnTo>
                <a:lnTo>
                  <a:pt x="4349" y="6241"/>
                </a:lnTo>
                <a:lnTo>
                  <a:pt x="4402" y="6189"/>
                </a:lnTo>
                <a:lnTo>
                  <a:pt x="4454" y="6128"/>
                </a:lnTo>
                <a:lnTo>
                  <a:pt x="4503" y="6061"/>
                </a:lnTo>
                <a:lnTo>
                  <a:pt x="4554" y="5986"/>
                </a:lnTo>
                <a:lnTo>
                  <a:pt x="4603" y="5905"/>
                </a:lnTo>
                <a:lnTo>
                  <a:pt x="4651" y="5818"/>
                </a:lnTo>
                <a:lnTo>
                  <a:pt x="4698" y="5724"/>
                </a:lnTo>
                <a:lnTo>
                  <a:pt x="4745" y="5623"/>
                </a:lnTo>
                <a:lnTo>
                  <a:pt x="4791" y="5518"/>
                </a:lnTo>
                <a:lnTo>
                  <a:pt x="4837" y="5408"/>
                </a:lnTo>
                <a:lnTo>
                  <a:pt x="4882" y="5292"/>
                </a:lnTo>
                <a:lnTo>
                  <a:pt x="4927" y="5172"/>
                </a:lnTo>
                <a:lnTo>
                  <a:pt x="4971" y="5047"/>
                </a:lnTo>
                <a:lnTo>
                  <a:pt x="5014" y="4919"/>
                </a:lnTo>
                <a:lnTo>
                  <a:pt x="5057" y="4786"/>
                </a:lnTo>
                <a:lnTo>
                  <a:pt x="5099" y="4650"/>
                </a:lnTo>
                <a:lnTo>
                  <a:pt x="5141" y="4512"/>
                </a:lnTo>
                <a:lnTo>
                  <a:pt x="5184" y="4371"/>
                </a:lnTo>
                <a:lnTo>
                  <a:pt x="5225" y="4227"/>
                </a:lnTo>
                <a:lnTo>
                  <a:pt x="5266" y="4081"/>
                </a:lnTo>
                <a:lnTo>
                  <a:pt x="5307" y="3934"/>
                </a:lnTo>
                <a:lnTo>
                  <a:pt x="5347" y="3785"/>
                </a:lnTo>
                <a:lnTo>
                  <a:pt x="5428" y="3485"/>
                </a:lnTo>
                <a:lnTo>
                  <a:pt x="5509" y="3182"/>
                </a:lnTo>
                <a:lnTo>
                  <a:pt x="5558" y="2997"/>
                </a:lnTo>
                <a:lnTo>
                  <a:pt x="5608" y="2814"/>
                </a:lnTo>
                <a:lnTo>
                  <a:pt x="5656" y="2631"/>
                </a:lnTo>
                <a:lnTo>
                  <a:pt x="5706" y="2451"/>
                </a:lnTo>
                <a:lnTo>
                  <a:pt x="5755" y="2272"/>
                </a:lnTo>
                <a:lnTo>
                  <a:pt x="5805" y="2098"/>
                </a:lnTo>
                <a:lnTo>
                  <a:pt x="5856" y="1926"/>
                </a:lnTo>
                <a:lnTo>
                  <a:pt x="5907" y="1757"/>
                </a:lnTo>
                <a:lnTo>
                  <a:pt x="5959" y="1595"/>
                </a:lnTo>
                <a:lnTo>
                  <a:pt x="6011" y="1437"/>
                </a:lnTo>
                <a:lnTo>
                  <a:pt x="6037" y="1360"/>
                </a:lnTo>
                <a:lnTo>
                  <a:pt x="6064" y="1284"/>
                </a:lnTo>
                <a:lnTo>
                  <a:pt x="6091" y="1210"/>
                </a:lnTo>
                <a:lnTo>
                  <a:pt x="6117" y="1138"/>
                </a:lnTo>
                <a:lnTo>
                  <a:pt x="6145" y="1068"/>
                </a:lnTo>
                <a:lnTo>
                  <a:pt x="6173" y="999"/>
                </a:lnTo>
                <a:lnTo>
                  <a:pt x="6201" y="932"/>
                </a:lnTo>
                <a:lnTo>
                  <a:pt x="6229" y="867"/>
                </a:lnTo>
                <a:lnTo>
                  <a:pt x="6258" y="804"/>
                </a:lnTo>
                <a:lnTo>
                  <a:pt x="6286" y="742"/>
                </a:lnTo>
                <a:lnTo>
                  <a:pt x="6315" y="683"/>
                </a:lnTo>
                <a:lnTo>
                  <a:pt x="6345" y="626"/>
                </a:lnTo>
                <a:lnTo>
                  <a:pt x="6370" y="579"/>
                </a:lnTo>
                <a:lnTo>
                  <a:pt x="6396" y="533"/>
                </a:lnTo>
                <a:lnTo>
                  <a:pt x="6422" y="489"/>
                </a:lnTo>
                <a:lnTo>
                  <a:pt x="6449" y="447"/>
                </a:lnTo>
                <a:lnTo>
                  <a:pt x="6476" y="405"/>
                </a:lnTo>
                <a:lnTo>
                  <a:pt x="6504" y="367"/>
                </a:lnTo>
                <a:lnTo>
                  <a:pt x="6530" y="329"/>
                </a:lnTo>
                <a:lnTo>
                  <a:pt x="6558" y="293"/>
                </a:lnTo>
                <a:lnTo>
                  <a:pt x="6586" y="260"/>
                </a:lnTo>
                <a:lnTo>
                  <a:pt x="6615" y="228"/>
                </a:lnTo>
                <a:lnTo>
                  <a:pt x="6644" y="198"/>
                </a:lnTo>
                <a:lnTo>
                  <a:pt x="6673" y="171"/>
                </a:lnTo>
                <a:lnTo>
                  <a:pt x="6702" y="144"/>
                </a:lnTo>
                <a:lnTo>
                  <a:pt x="6732" y="120"/>
                </a:lnTo>
                <a:lnTo>
                  <a:pt x="6763" y="98"/>
                </a:lnTo>
                <a:lnTo>
                  <a:pt x="6793" y="79"/>
                </a:lnTo>
                <a:lnTo>
                  <a:pt x="6823" y="61"/>
                </a:lnTo>
                <a:lnTo>
                  <a:pt x="6855" y="46"/>
                </a:lnTo>
                <a:lnTo>
                  <a:pt x="6887" y="33"/>
                </a:lnTo>
                <a:lnTo>
                  <a:pt x="6919" y="21"/>
                </a:lnTo>
                <a:lnTo>
                  <a:pt x="6952" y="12"/>
                </a:lnTo>
                <a:lnTo>
                  <a:pt x="6984" y="6"/>
                </a:lnTo>
                <a:lnTo>
                  <a:pt x="7018" y="1"/>
                </a:lnTo>
                <a:lnTo>
                  <a:pt x="7052" y="0"/>
                </a:lnTo>
                <a:lnTo>
                  <a:pt x="7086" y="1"/>
                </a:lnTo>
                <a:lnTo>
                  <a:pt x="7121" y="4"/>
                </a:lnTo>
                <a:lnTo>
                  <a:pt x="7156" y="10"/>
                </a:lnTo>
                <a:lnTo>
                  <a:pt x="7191" y="18"/>
                </a:lnTo>
                <a:lnTo>
                  <a:pt x="7228" y="29"/>
                </a:lnTo>
                <a:lnTo>
                  <a:pt x="7265" y="42"/>
                </a:lnTo>
                <a:lnTo>
                  <a:pt x="7302" y="58"/>
                </a:lnTo>
                <a:lnTo>
                  <a:pt x="7339" y="76"/>
                </a:lnTo>
                <a:lnTo>
                  <a:pt x="7405" y="116"/>
                </a:lnTo>
                <a:lnTo>
                  <a:pt x="7466" y="163"/>
                </a:lnTo>
                <a:lnTo>
                  <a:pt x="7527" y="220"/>
                </a:lnTo>
                <a:lnTo>
                  <a:pt x="7585" y="286"/>
                </a:lnTo>
                <a:lnTo>
                  <a:pt x="7642" y="358"/>
                </a:lnTo>
                <a:lnTo>
                  <a:pt x="7695" y="438"/>
                </a:lnTo>
                <a:lnTo>
                  <a:pt x="7747" y="525"/>
                </a:lnTo>
                <a:lnTo>
                  <a:pt x="7798" y="620"/>
                </a:lnTo>
                <a:lnTo>
                  <a:pt x="7846" y="721"/>
                </a:lnTo>
                <a:lnTo>
                  <a:pt x="7894" y="829"/>
                </a:lnTo>
                <a:lnTo>
                  <a:pt x="7938" y="943"/>
                </a:lnTo>
                <a:lnTo>
                  <a:pt x="7982" y="1063"/>
                </a:lnTo>
                <a:lnTo>
                  <a:pt x="8024" y="1187"/>
                </a:lnTo>
                <a:lnTo>
                  <a:pt x="8064" y="1318"/>
                </a:lnTo>
                <a:lnTo>
                  <a:pt x="8104" y="1455"/>
                </a:lnTo>
                <a:lnTo>
                  <a:pt x="8143" y="1595"/>
                </a:lnTo>
                <a:lnTo>
                  <a:pt x="8179" y="1739"/>
                </a:lnTo>
                <a:lnTo>
                  <a:pt x="8216" y="1889"/>
                </a:lnTo>
                <a:lnTo>
                  <a:pt x="8250" y="2042"/>
                </a:lnTo>
                <a:lnTo>
                  <a:pt x="8284" y="2199"/>
                </a:lnTo>
                <a:lnTo>
                  <a:pt x="8318" y="2359"/>
                </a:lnTo>
                <a:lnTo>
                  <a:pt x="8349" y="2522"/>
                </a:lnTo>
                <a:lnTo>
                  <a:pt x="8380" y="2688"/>
                </a:lnTo>
                <a:lnTo>
                  <a:pt x="8411" y="2858"/>
                </a:lnTo>
                <a:lnTo>
                  <a:pt x="8441" y="3028"/>
                </a:lnTo>
                <a:lnTo>
                  <a:pt x="8471" y="3201"/>
                </a:lnTo>
                <a:lnTo>
                  <a:pt x="8500" y="3376"/>
                </a:lnTo>
                <a:lnTo>
                  <a:pt x="8529" y="3551"/>
                </a:lnTo>
                <a:lnTo>
                  <a:pt x="8586" y="3906"/>
                </a:lnTo>
                <a:lnTo>
                  <a:pt x="8642" y="4263"/>
                </a:lnTo>
                <a:lnTo>
                  <a:pt x="8687" y="4550"/>
                </a:lnTo>
                <a:lnTo>
                  <a:pt x="8733" y="4835"/>
                </a:lnTo>
                <a:lnTo>
                  <a:pt x="8779" y="5119"/>
                </a:lnTo>
                <a:lnTo>
                  <a:pt x="8825" y="5398"/>
                </a:lnTo>
                <a:lnTo>
                  <a:pt x="8849" y="5536"/>
                </a:lnTo>
                <a:lnTo>
                  <a:pt x="8873" y="5672"/>
                </a:lnTo>
                <a:lnTo>
                  <a:pt x="8898" y="5807"/>
                </a:lnTo>
                <a:lnTo>
                  <a:pt x="8922" y="5940"/>
                </a:lnTo>
                <a:lnTo>
                  <a:pt x="8947" y="6071"/>
                </a:lnTo>
                <a:lnTo>
                  <a:pt x="8973" y="6201"/>
                </a:lnTo>
                <a:lnTo>
                  <a:pt x="8999" y="6327"/>
                </a:lnTo>
                <a:lnTo>
                  <a:pt x="9026" y="6451"/>
                </a:lnTo>
                <a:lnTo>
                  <a:pt x="9053" y="6573"/>
                </a:lnTo>
                <a:lnTo>
                  <a:pt x="9080" y="6692"/>
                </a:lnTo>
                <a:lnTo>
                  <a:pt x="9109" y="6809"/>
                </a:lnTo>
                <a:lnTo>
                  <a:pt x="9137" y="6922"/>
                </a:lnTo>
                <a:lnTo>
                  <a:pt x="9168" y="7032"/>
                </a:lnTo>
                <a:lnTo>
                  <a:pt x="9198" y="7140"/>
                </a:lnTo>
                <a:lnTo>
                  <a:pt x="9229" y="7243"/>
                </a:lnTo>
                <a:lnTo>
                  <a:pt x="9261" y="7342"/>
                </a:lnTo>
                <a:lnTo>
                  <a:pt x="9293" y="7439"/>
                </a:lnTo>
                <a:lnTo>
                  <a:pt x="9327" y="7531"/>
                </a:lnTo>
                <a:lnTo>
                  <a:pt x="9362" y="7618"/>
                </a:lnTo>
                <a:lnTo>
                  <a:pt x="9398" y="7702"/>
                </a:lnTo>
                <a:lnTo>
                  <a:pt x="9434" y="7781"/>
                </a:lnTo>
                <a:lnTo>
                  <a:pt x="9471" y="7855"/>
                </a:lnTo>
                <a:lnTo>
                  <a:pt x="9510" y="7925"/>
                </a:lnTo>
                <a:lnTo>
                  <a:pt x="9549" y="7990"/>
                </a:lnTo>
                <a:lnTo>
                  <a:pt x="9567" y="8017"/>
                </a:lnTo>
                <a:lnTo>
                  <a:pt x="9585" y="8044"/>
                </a:lnTo>
                <a:lnTo>
                  <a:pt x="9605" y="8068"/>
                </a:lnTo>
                <a:lnTo>
                  <a:pt x="9623" y="8092"/>
                </a:lnTo>
                <a:lnTo>
                  <a:pt x="9642" y="8115"/>
                </a:lnTo>
                <a:lnTo>
                  <a:pt x="9662" y="8137"/>
                </a:lnTo>
                <a:lnTo>
                  <a:pt x="9681" y="8157"/>
                </a:lnTo>
                <a:lnTo>
                  <a:pt x="9702" y="8176"/>
                </a:lnTo>
                <a:lnTo>
                  <a:pt x="9721" y="8193"/>
                </a:lnTo>
                <a:lnTo>
                  <a:pt x="9741" y="8210"/>
                </a:lnTo>
                <a:lnTo>
                  <a:pt x="9762" y="8224"/>
                </a:lnTo>
                <a:lnTo>
                  <a:pt x="9784" y="8238"/>
                </a:lnTo>
                <a:lnTo>
                  <a:pt x="9804" y="8251"/>
                </a:lnTo>
                <a:lnTo>
                  <a:pt x="9826" y="8262"/>
                </a:lnTo>
                <a:lnTo>
                  <a:pt x="9848" y="8270"/>
                </a:lnTo>
                <a:lnTo>
                  <a:pt x="9871" y="8279"/>
                </a:lnTo>
                <a:lnTo>
                  <a:pt x="9893" y="8286"/>
                </a:lnTo>
                <a:lnTo>
                  <a:pt x="9916" y="8291"/>
                </a:lnTo>
                <a:lnTo>
                  <a:pt x="9939" y="8295"/>
                </a:lnTo>
                <a:lnTo>
                  <a:pt x="9963" y="8297"/>
                </a:lnTo>
                <a:lnTo>
                  <a:pt x="9987" y="8298"/>
                </a:lnTo>
                <a:lnTo>
                  <a:pt x="10012" y="8297"/>
                </a:lnTo>
                <a:lnTo>
                  <a:pt x="10036" y="8295"/>
                </a:lnTo>
                <a:lnTo>
                  <a:pt x="10060" y="8291"/>
                </a:lnTo>
                <a:lnTo>
                  <a:pt x="10085" y="8285"/>
                </a:lnTo>
                <a:lnTo>
                  <a:pt x="10111" y="8278"/>
                </a:lnTo>
                <a:lnTo>
                  <a:pt x="10137" y="8269"/>
                </a:lnTo>
                <a:lnTo>
                  <a:pt x="10163" y="8260"/>
                </a:lnTo>
                <a:lnTo>
                  <a:pt x="10190" y="8247"/>
                </a:lnTo>
                <a:lnTo>
                  <a:pt x="10217" y="8234"/>
                </a:lnTo>
                <a:lnTo>
                  <a:pt x="10244" y="8218"/>
                </a:lnTo>
                <a:lnTo>
                  <a:pt x="10272" y="8201"/>
                </a:lnTo>
                <a:lnTo>
                  <a:pt x="10351" y="8147"/>
                </a:lnTo>
                <a:lnTo>
                  <a:pt x="10427" y="8084"/>
                </a:lnTo>
                <a:lnTo>
                  <a:pt x="10502" y="8015"/>
                </a:lnTo>
                <a:lnTo>
                  <a:pt x="10573" y="7939"/>
                </a:lnTo>
                <a:lnTo>
                  <a:pt x="10645" y="7856"/>
                </a:lnTo>
                <a:lnTo>
                  <a:pt x="10714" y="7767"/>
                </a:lnTo>
                <a:lnTo>
                  <a:pt x="10782" y="7672"/>
                </a:lnTo>
                <a:lnTo>
                  <a:pt x="10847" y="7572"/>
                </a:lnTo>
                <a:lnTo>
                  <a:pt x="10911" y="7466"/>
                </a:lnTo>
                <a:lnTo>
                  <a:pt x="10974" y="7354"/>
                </a:lnTo>
                <a:lnTo>
                  <a:pt x="11035" y="7238"/>
                </a:lnTo>
                <a:lnTo>
                  <a:pt x="11094" y="7118"/>
                </a:lnTo>
                <a:lnTo>
                  <a:pt x="11153" y="6993"/>
                </a:lnTo>
                <a:lnTo>
                  <a:pt x="11210" y="6865"/>
                </a:lnTo>
                <a:lnTo>
                  <a:pt x="11265" y="6733"/>
                </a:lnTo>
                <a:lnTo>
                  <a:pt x="11319" y="6598"/>
                </a:lnTo>
                <a:lnTo>
                  <a:pt x="11373" y="6460"/>
                </a:lnTo>
                <a:lnTo>
                  <a:pt x="11425" y="6319"/>
                </a:lnTo>
                <a:lnTo>
                  <a:pt x="11475" y="6176"/>
                </a:lnTo>
                <a:lnTo>
                  <a:pt x="11524" y="6031"/>
                </a:lnTo>
                <a:lnTo>
                  <a:pt x="11572" y="5884"/>
                </a:lnTo>
                <a:lnTo>
                  <a:pt x="11621" y="5735"/>
                </a:lnTo>
                <a:lnTo>
                  <a:pt x="11667" y="5586"/>
                </a:lnTo>
                <a:lnTo>
                  <a:pt x="11713" y="5435"/>
                </a:lnTo>
                <a:lnTo>
                  <a:pt x="11758" y="5284"/>
                </a:lnTo>
                <a:lnTo>
                  <a:pt x="11801" y="5133"/>
                </a:lnTo>
                <a:lnTo>
                  <a:pt x="11845" y="4981"/>
                </a:lnTo>
                <a:lnTo>
                  <a:pt x="11887" y="4831"/>
                </a:lnTo>
                <a:lnTo>
                  <a:pt x="11969" y="4530"/>
                </a:lnTo>
                <a:lnTo>
                  <a:pt x="12051" y="4235"/>
                </a:lnTo>
                <a:lnTo>
                  <a:pt x="12111" y="4012"/>
                </a:lnTo>
                <a:lnTo>
                  <a:pt x="12172" y="3794"/>
                </a:lnTo>
                <a:lnTo>
                  <a:pt x="12231" y="3581"/>
                </a:lnTo>
                <a:lnTo>
                  <a:pt x="12289" y="3377"/>
                </a:lnTo>
                <a:lnTo>
                  <a:pt x="12319" y="3278"/>
                </a:lnTo>
                <a:lnTo>
                  <a:pt x="12349" y="3181"/>
                </a:lnTo>
                <a:lnTo>
                  <a:pt x="12378" y="3085"/>
                </a:lnTo>
                <a:lnTo>
                  <a:pt x="12407" y="2993"/>
                </a:lnTo>
                <a:lnTo>
                  <a:pt x="12437" y="2904"/>
                </a:lnTo>
                <a:lnTo>
                  <a:pt x="12466" y="2815"/>
                </a:lnTo>
                <a:lnTo>
                  <a:pt x="12496" y="2732"/>
                </a:lnTo>
                <a:lnTo>
                  <a:pt x="12527" y="2649"/>
                </a:lnTo>
                <a:lnTo>
                  <a:pt x="12556" y="2571"/>
                </a:lnTo>
                <a:lnTo>
                  <a:pt x="12587" y="2496"/>
                </a:lnTo>
                <a:lnTo>
                  <a:pt x="12617" y="2423"/>
                </a:lnTo>
                <a:lnTo>
                  <a:pt x="12648" y="2355"/>
                </a:lnTo>
                <a:lnTo>
                  <a:pt x="12679" y="2290"/>
                </a:lnTo>
                <a:lnTo>
                  <a:pt x="12711" y="2228"/>
                </a:lnTo>
                <a:lnTo>
                  <a:pt x="12742" y="2170"/>
                </a:lnTo>
                <a:lnTo>
                  <a:pt x="12775" y="2117"/>
                </a:lnTo>
                <a:lnTo>
                  <a:pt x="12807" y="2067"/>
                </a:lnTo>
                <a:lnTo>
                  <a:pt x="12841" y="2021"/>
                </a:lnTo>
                <a:lnTo>
                  <a:pt x="12875" y="1980"/>
                </a:lnTo>
                <a:lnTo>
                  <a:pt x="12909" y="1943"/>
                </a:lnTo>
                <a:lnTo>
                  <a:pt x="12944" y="1910"/>
                </a:lnTo>
                <a:lnTo>
                  <a:pt x="12979" y="1882"/>
                </a:lnTo>
                <a:lnTo>
                  <a:pt x="13016" y="1859"/>
                </a:lnTo>
                <a:lnTo>
                  <a:pt x="13052" y="1841"/>
                </a:lnTo>
                <a:lnTo>
                  <a:pt x="13077" y="1831"/>
                </a:lnTo>
                <a:lnTo>
                  <a:pt x="13103" y="1824"/>
                </a:lnTo>
                <a:lnTo>
                  <a:pt x="13128" y="1818"/>
                </a:lnTo>
                <a:lnTo>
                  <a:pt x="13154" y="1814"/>
                </a:lnTo>
                <a:lnTo>
                  <a:pt x="13179" y="1813"/>
                </a:lnTo>
                <a:lnTo>
                  <a:pt x="13205" y="1813"/>
                </a:lnTo>
                <a:lnTo>
                  <a:pt x="13230" y="1817"/>
                </a:lnTo>
                <a:lnTo>
                  <a:pt x="13257" y="1822"/>
                </a:lnTo>
                <a:lnTo>
                  <a:pt x="13282" y="1829"/>
                </a:lnTo>
                <a:lnTo>
                  <a:pt x="13308" y="1839"/>
                </a:lnTo>
                <a:lnTo>
                  <a:pt x="13334" y="1849"/>
                </a:lnTo>
                <a:lnTo>
                  <a:pt x="13360" y="1864"/>
                </a:lnTo>
                <a:lnTo>
                  <a:pt x="13386" y="1880"/>
                </a:lnTo>
                <a:lnTo>
                  <a:pt x="13412" y="1899"/>
                </a:lnTo>
                <a:lnTo>
                  <a:pt x="13438" y="1920"/>
                </a:lnTo>
                <a:lnTo>
                  <a:pt x="13465" y="1943"/>
                </a:lnTo>
                <a:lnTo>
                  <a:pt x="13492" y="1969"/>
                </a:lnTo>
                <a:lnTo>
                  <a:pt x="13518" y="1997"/>
                </a:lnTo>
                <a:lnTo>
                  <a:pt x="13545" y="2029"/>
                </a:lnTo>
                <a:lnTo>
                  <a:pt x="13571" y="2061"/>
                </a:lnTo>
                <a:lnTo>
                  <a:pt x="13598" y="2098"/>
                </a:lnTo>
                <a:lnTo>
                  <a:pt x="13626" y="2136"/>
                </a:lnTo>
                <a:lnTo>
                  <a:pt x="13653" y="2177"/>
                </a:lnTo>
                <a:lnTo>
                  <a:pt x="13680" y="2221"/>
                </a:lnTo>
                <a:lnTo>
                  <a:pt x="13707" y="2267"/>
                </a:lnTo>
                <a:lnTo>
                  <a:pt x="13735" y="2317"/>
                </a:lnTo>
                <a:lnTo>
                  <a:pt x="13763" y="2369"/>
                </a:lnTo>
                <a:lnTo>
                  <a:pt x="13791" y="2423"/>
                </a:lnTo>
                <a:lnTo>
                  <a:pt x="13819" y="2480"/>
                </a:lnTo>
                <a:lnTo>
                  <a:pt x="13846" y="2541"/>
                </a:lnTo>
                <a:lnTo>
                  <a:pt x="13875" y="2603"/>
                </a:lnTo>
                <a:lnTo>
                  <a:pt x="13903" y="2670"/>
                </a:lnTo>
                <a:lnTo>
                  <a:pt x="13949" y="2775"/>
                </a:lnTo>
                <a:lnTo>
                  <a:pt x="13995" y="2878"/>
                </a:lnTo>
                <a:lnTo>
                  <a:pt x="14044" y="2977"/>
                </a:lnTo>
                <a:lnTo>
                  <a:pt x="14091" y="3074"/>
                </a:lnTo>
                <a:lnTo>
                  <a:pt x="14141" y="3169"/>
                </a:lnTo>
                <a:lnTo>
                  <a:pt x="14190" y="3261"/>
                </a:lnTo>
                <a:lnTo>
                  <a:pt x="14240" y="3349"/>
                </a:lnTo>
                <a:lnTo>
                  <a:pt x="14292" y="3435"/>
                </a:lnTo>
                <a:lnTo>
                  <a:pt x="14343" y="3520"/>
                </a:lnTo>
                <a:lnTo>
                  <a:pt x="14396" y="3601"/>
                </a:lnTo>
                <a:lnTo>
                  <a:pt x="14449" y="3678"/>
                </a:lnTo>
                <a:lnTo>
                  <a:pt x="14503" y="3755"/>
                </a:lnTo>
                <a:lnTo>
                  <a:pt x="14558" y="3828"/>
                </a:lnTo>
                <a:lnTo>
                  <a:pt x="14613" y="3899"/>
                </a:lnTo>
                <a:lnTo>
                  <a:pt x="14669" y="3968"/>
                </a:lnTo>
                <a:lnTo>
                  <a:pt x="14725" y="4033"/>
                </a:lnTo>
                <a:lnTo>
                  <a:pt x="14770" y="4083"/>
                </a:lnTo>
                <a:lnTo>
                  <a:pt x="14815" y="4131"/>
                </a:lnTo>
                <a:lnTo>
                  <a:pt x="14860" y="4178"/>
                </a:lnTo>
                <a:lnTo>
                  <a:pt x="14905" y="4223"/>
                </a:lnTo>
                <a:lnTo>
                  <a:pt x="14951" y="4267"/>
                </a:lnTo>
                <a:lnTo>
                  <a:pt x="14997" y="4309"/>
                </a:lnTo>
                <a:lnTo>
                  <a:pt x="15044" y="4350"/>
                </a:lnTo>
                <a:lnTo>
                  <a:pt x="15090" y="4390"/>
                </a:lnTo>
                <a:lnTo>
                  <a:pt x="15137" y="4428"/>
                </a:lnTo>
                <a:lnTo>
                  <a:pt x="15184" y="4465"/>
                </a:lnTo>
                <a:lnTo>
                  <a:pt x="15232" y="4500"/>
                </a:lnTo>
                <a:lnTo>
                  <a:pt x="15280" y="4534"/>
                </a:lnTo>
                <a:lnTo>
                  <a:pt x="15327" y="4567"/>
                </a:lnTo>
                <a:lnTo>
                  <a:pt x="15376" y="4598"/>
                </a:lnTo>
                <a:lnTo>
                  <a:pt x="15424" y="4628"/>
                </a:lnTo>
                <a:lnTo>
                  <a:pt x="15474" y="4657"/>
                </a:lnTo>
                <a:lnTo>
                  <a:pt x="15522" y="4684"/>
                </a:lnTo>
                <a:lnTo>
                  <a:pt x="15572" y="4711"/>
                </a:lnTo>
                <a:lnTo>
                  <a:pt x="15621" y="4735"/>
                </a:lnTo>
                <a:lnTo>
                  <a:pt x="15671" y="4759"/>
                </a:lnTo>
                <a:lnTo>
                  <a:pt x="15721" y="4781"/>
                </a:lnTo>
                <a:lnTo>
                  <a:pt x="15770" y="4803"/>
                </a:lnTo>
                <a:lnTo>
                  <a:pt x="15820" y="4822"/>
                </a:lnTo>
                <a:lnTo>
                  <a:pt x="15871" y="4840"/>
                </a:lnTo>
                <a:lnTo>
                  <a:pt x="15922" y="4858"/>
                </a:lnTo>
                <a:lnTo>
                  <a:pt x="15973" y="4874"/>
                </a:lnTo>
                <a:lnTo>
                  <a:pt x="16022" y="4889"/>
                </a:lnTo>
                <a:lnTo>
                  <a:pt x="16074" y="4903"/>
                </a:lnTo>
                <a:lnTo>
                  <a:pt x="16125" y="4915"/>
                </a:lnTo>
                <a:lnTo>
                  <a:pt x="16176" y="4927"/>
                </a:lnTo>
                <a:lnTo>
                  <a:pt x="16227" y="4937"/>
                </a:lnTo>
                <a:lnTo>
                  <a:pt x="16279" y="4947"/>
                </a:lnTo>
                <a:lnTo>
                  <a:pt x="16330" y="4954"/>
                </a:lnTo>
                <a:lnTo>
                  <a:pt x="16382" y="4961"/>
                </a:lnTo>
                <a:lnTo>
                  <a:pt x="16434" y="4967"/>
                </a:lnTo>
                <a:lnTo>
                  <a:pt x="16486" y="4972"/>
                </a:lnTo>
                <a:lnTo>
                  <a:pt x="16538" y="4976"/>
                </a:lnTo>
                <a:lnTo>
                  <a:pt x="16590" y="4978"/>
                </a:lnTo>
                <a:lnTo>
                  <a:pt x="16642" y="4981"/>
                </a:lnTo>
                <a:lnTo>
                  <a:pt x="16694" y="4981"/>
                </a:lnTo>
                <a:lnTo>
                  <a:pt x="16746" y="4981"/>
                </a:lnTo>
                <a:lnTo>
                  <a:pt x="16798" y="4978"/>
                </a:lnTo>
                <a:lnTo>
                  <a:pt x="16851" y="4976"/>
                </a:lnTo>
                <a:lnTo>
                  <a:pt x="16903" y="4972"/>
                </a:lnTo>
                <a:lnTo>
                  <a:pt x="16956" y="4969"/>
                </a:lnTo>
                <a:lnTo>
                  <a:pt x="17008" y="4962"/>
                </a:lnTo>
                <a:lnTo>
                  <a:pt x="17060" y="4956"/>
                </a:lnTo>
                <a:lnTo>
                  <a:pt x="17112" y="4949"/>
                </a:lnTo>
                <a:lnTo>
                  <a:pt x="17164" y="4941"/>
                </a:lnTo>
                <a:lnTo>
                  <a:pt x="17216" y="4931"/>
                </a:lnTo>
                <a:lnTo>
                  <a:pt x="17268" y="4921"/>
                </a:lnTo>
                <a:lnTo>
                  <a:pt x="17320" y="4910"/>
                </a:lnTo>
                <a:lnTo>
                  <a:pt x="17372" y="4898"/>
                </a:lnTo>
                <a:lnTo>
                  <a:pt x="17424" y="4885"/>
                </a:lnTo>
                <a:lnTo>
                  <a:pt x="17477" y="4872"/>
                </a:lnTo>
                <a:lnTo>
                  <a:pt x="17527" y="4857"/>
                </a:lnTo>
                <a:lnTo>
                  <a:pt x="17579" y="4841"/>
                </a:lnTo>
                <a:lnTo>
                  <a:pt x="17632" y="4826"/>
                </a:lnTo>
                <a:lnTo>
                  <a:pt x="17682" y="4808"/>
                </a:lnTo>
                <a:lnTo>
                  <a:pt x="17733" y="4791"/>
                </a:lnTo>
                <a:lnTo>
                  <a:pt x="17785" y="4771"/>
                </a:lnTo>
                <a:lnTo>
                  <a:pt x="17836" y="4752"/>
                </a:lnTo>
                <a:lnTo>
                  <a:pt x="17887" y="4731"/>
                </a:lnTo>
                <a:lnTo>
                  <a:pt x="17938" y="4711"/>
                </a:lnTo>
                <a:lnTo>
                  <a:pt x="18023" y="4673"/>
                </a:lnTo>
                <a:lnTo>
                  <a:pt x="18107" y="4634"/>
                </a:lnTo>
                <a:lnTo>
                  <a:pt x="18192" y="4592"/>
                </a:lnTo>
                <a:lnTo>
                  <a:pt x="18276" y="4550"/>
                </a:lnTo>
                <a:lnTo>
                  <a:pt x="18358" y="4504"/>
                </a:lnTo>
                <a:lnTo>
                  <a:pt x="18440" y="4457"/>
                </a:lnTo>
                <a:lnTo>
                  <a:pt x="18522" y="4408"/>
                </a:lnTo>
                <a:lnTo>
                  <a:pt x="18603" y="4357"/>
                </a:lnTo>
                <a:lnTo>
                  <a:pt x="18683" y="4304"/>
                </a:lnTo>
                <a:lnTo>
                  <a:pt x="18763" y="4250"/>
                </a:lnTo>
                <a:lnTo>
                  <a:pt x="18840" y="4194"/>
                </a:lnTo>
                <a:lnTo>
                  <a:pt x="18918" y="4137"/>
                </a:lnTo>
                <a:lnTo>
                  <a:pt x="18994" y="4078"/>
                </a:lnTo>
                <a:lnTo>
                  <a:pt x="19069" y="4017"/>
                </a:lnTo>
                <a:lnTo>
                  <a:pt x="19143" y="3955"/>
                </a:lnTo>
                <a:lnTo>
                  <a:pt x="19217" y="3893"/>
                </a:lnTo>
                <a:lnTo>
                  <a:pt x="19374" y="4073"/>
                </a:lnTo>
                <a:lnTo>
                  <a:pt x="19298" y="4139"/>
                </a:lnTo>
                <a:lnTo>
                  <a:pt x="19220" y="4204"/>
                </a:lnTo>
                <a:lnTo>
                  <a:pt x="19140" y="4267"/>
                </a:lnTo>
                <a:lnTo>
                  <a:pt x="19060" y="4328"/>
                </a:lnTo>
                <a:lnTo>
                  <a:pt x="18979" y="4389"/>
                </a:lnTo>
                <a:lnTo>
                  <a:pt x="18898" y="4447"/>
                </a:lnTo>
                <a:lnTo>
                  <a:pt x="18815" y="4504"/>
                </a:lnTo>
                <a:lnTo>
                  <a:pt x="18731" y="4559"/>
                </a:lnTo>
                <a:lnTo>
                  <a:pt x="18645" y="4613"/>
                </a:lnTo>
                <a:lnTo>
                  <a:pt x="18560" y="4664"/>
                </a:lnTo>
                <a:lnTo>
                  <a:pt x="18473" y="4713"/>
                </a:lnTo>
                <a:lnTo>
                  <a:pt x="18386" y="4762"/>
                </a:lnTo>
                <a:lnTo>
                  <a:pt x="18299" y="4806"/>
                </a:lnTo>
                <a:lnTo>
                  <a:pt x="18209" y="4850"/>
                </a:lnTo>
                <a:lnTo>
                  <a:pt x="18121" y="4892"/>
                </a:lnTo>
                <a:lnTo>
                  <a:pt x="18030" y="4931"/>
                </a:lnTo>
                <a:lnTo>
                  <a:pt x="17975" y="4954"/>
                </a:lnTo>
                <a:lnTo>
                  <a:pt x="17921" y="4976"/>
                </a:lnTo>
                <a:lnTo>
                  <a:pt x="17866" y="4996"/>
                </a:lnTo>
                <a:lnTo>
                  <a:pt x="17812" y="5016"/>
                </a:lnTo>
                <a:lnTo>
                  <a:pt x="17756" y="5035"/>
                </a:lnTo>
                <a:lnTo>
                  <a:pt x="17701" y="5054"/>
                </a:lnTo>
                <a:lnTo>
                  <a:pt x="17646" y="5071"/>
                </a:lnTo>
                <a:lnTo>
                  <a:pt x="17590" y="5088"/>
                </a:lnTo>
                <a:lnTo>
                  <a:pt x="17535" y="5104"/>
                </a:lnTo>
                <a:lnTo>
                  <a:pt x="17479" y="5119"/>
                </a:lnTo>
                <a:lnTo>
                  <a:pt x="17422" y="5132"/>
                </a:lnTo>
                <a:lnTo>
                  <a:pt x="17366" y="5145"/>
                </a:lnTo>
                <a:lnTo>
                  <a:pt x="17311" y="5156"/>
                </a:lnTo>
                <a:lnTo>
                  <a:pt x="17254" y="5167"/>
                </a:lnTo>
                <a:lnTo>
                  <a:pt x="17198" y="5178"/>
                </a:lnTo>
                <a:lnTo>
                  <a:pt x="17141" y="5186"/>
                </a:lnTo>
                <a:lnTo>
                  <a:pt x="17085" y="5195"/>
                </a:lnTo>
                <a:lnTo>
                  <a:pt x="17029" y="5201"/>
                </a:lnTo>
                <a:lnTo>
                  <a:pt x="16972" y="5207"/>
                </a:lnTo>
                <a:lnTo>
                  <a:pt x="16916" y="5212"/>
                </a:lnTo>
                <a:lnTo>
                  <a:pt x="16859" y="5215"/>
                </a:lnTo>
                <a:lnTo>
                  <a:pt x="16802" y="5218"/>
                </a:lnTo>
                <a:lnTo>
                  <a:pt x="16746" y="5219"/>
                </a:lnTo>
                <a:lnTo>
                  <a:pt x="16689" y="5220"/>
                </a:lnTo>
                <a:lnTo>
                  <a:pt x="16634" y="5219"/>
                </a:lnTo>
                <a:lnTo>
                  <a:pt x="16577" y="5218"/>
                </a:lnTo>
                <a:lnTo>
                  <a:pt x="16520" y="5214"/>
                </a:lnTo>
                <a:lnTo>
                  <a:pt x="16464" y="5211"/>
                </a:lnTo>
                <a:lnTo>
                  <a:pt x="16407" y="5206"/>
                </a:lnTo>
                <a:lnTo>
                  <a:pt x="16352" y="5199"/>
                </a:lnTo>
                <a:lnTo>
                  <a:pt x="16295" y="5191"/>
                </a:lnTo>
                <a:lnTo>
                  <a:pt x="16239" y="5183"/>
                </a:lnTo>
                <a:lnTo>
                  <a:pt x="16183" y="5173"/>
                </a:lnTo>
                <a:lnTo>
                  <a:pt x="16126" y="5161"/>
                </a:lnTo>
                <a:lnTo>
                  <a:pt x="16071" y="5149"/>
                </a:lnTo>
                <a:lnTo>
                  <a:pt x="16015" y="5136"/>
                </a:lnTo>
                <a:lnTo>
                  <a:pt x="15959" y="5120"/>
                </a:lnTo>
                <a:lnTo>
                  <a:pt x="15904" y="5104"/>
                </a:lnTo>
                <a:lnTo>
                  <a:pt x="15848" y="5086"/>
                </a:lnTo>
                <a:lnTo>
                  <a:pt x="15793" y="5067"/>
                </a:lnTo>
                <a:lnTo>
                  <a:pt x="15738" y="5047"/>
                </a:lnTo>
                <a:lnTo>
                  <a:pt x="15683" y="5025"/>
                </a:lnTo>
                <a:lnTo>
                  <a:pt x="15629" y="5002"/>
                </a:lnTo>
                <a:lnTo>
                  <a:pt x="15574" y="4978"/>
                </a:lnTo>
                <a:lnTo>
                  <a:pt x="15520" y="4953"/>
                </a:lnTo>
                <a:lnTo>
                  <a:pt x="15467" y="4926"/>
                </a:lnTo>
                <a:lnTo>
                  <a:pt x="15412" y="4897"/>
                </a:lnTo>
                <a:lnTo>
                  <a:pt x="15359" y="4868"/>
                </a:lnTo>
                <a:lnTo>
                  <a:pt x="15305" y="4837"/>
                </a:lnTo>
                <a:lnTo>
                  <a:pt x="15253" y="4804"/>
                </a:lnTo>
                <a:lnTo>
                  <a:pt x="15200" y="4770"/>
                </a:lnTo>
                <a:lnTo>
                  <a:pt x="15148" y="4734"/>
                </a:lnTo>
                <a:lnTo>
                  <a:pt x="15096" y="4697"/>
                </a:lnTo>
                <a:lnTo>
                  <a:pt x="15044" y="4659"/>
                </a:lnTo>
                <a:lnTo>
                  <a:pt x="14993" y="4619"/>
                </a:lnTo>
                <a:lnTo>
                  <a:pt x="14941" y="4578"/>
                </a:lnTo>
                <a:lnTo>
                  <a:pt x="14891" y="4534"/>
                </a:lnTo>
                <a:lnTo>
                  <a:pt x="14840" y="4490"/>
                </a:lnTo>
                <a:lnTo>
                  <a:pt x="14791" y="4444"/>
                </a:lnTo>
                <a:lnTo>
                  <a:pt x="14740" y="4396"/>
                </a:lnTo>
                <a:lnTo>
                  <a:pt x="14692" y="4348"/>
                </a:lnTo>
                <a:lnTo>
                  <a:pt x="14642" y="4297"/>
                </a:lnTo>
                <a:lnTo>
                  <a:pt x="14593" y="4245"/>
                </a:lnTo>
                <a:lnTo>
                  <a:pt x="14545" y="4190"/>
                </a:lnTo>
                <a:lnTo>
                  <a:pt x="14486" y="4121"/>
                </a:lnTo>
                <a:lnTo>
                  <a:pt x="14428" y="4050"/>
                </a:lnTo>
                <a:lnTo>
                  <a:pt x="14369" y="3975"/>
                </a:lnTo>
                <a:lnTo>
                  <a:pt x="14311" y="3897"/>
                </a:lnTo>
                <a:lnTo>
                  <a:pt x="14254" y="3819"/>
                </a:lnTo>
                <a:lnTo>
                  <a:pt x="14199" y="3736"/>
                </a:lnTo>
                <a:lnTo>
                  <a:pt x="14144" y="3650"/>
                </a:lnTo>
                <a:lnTo>
                  <a:pt x="14090" y="3563"/>
                </a:lnTo>
                <a:lnTo>
                  <a:pt x="14035" y="3473"/>
                </a:lnTo>
                <a:lnTo>
                  <a:pt x="13983" y="3379"/>
                </a:lnTo>
                <a:lnTo>
                  <a:pt x="13931" y="3284"/>
                </a:lnTo>
                <a:lnTo>
                  <a:pt x="13879" y="3186"/>
                </a:lnTo>
                <a:lnTo>
                  <a:pt x="13829" y="3084"/>
                </a:lnTo>
                <a:lnTo>
                  <a:pt x="13780" y="2980"/>
                </a:lnTo>
                <a:lnTo>
                  <a:pt x="13731" y="2872"/>
                </a:lnTo>
                <a:lnTo>
                  <a:pt x="13683" y="2762"/>
                </a:lnTo>
                <a:lnTo>
                  <a:pt x="13639" y="2662"/>
                </a:lnTo>
                <a:lnTo>
                  <a:pt x="13597" y="2568"/>
                </a:lnTo>
                <a:lnTo>
                  <a:pt x="13557" y="2485"/>
                </a:lnTo>
                <a:lnTo>
                  <a:pt x="13517" y="2409"/>
                </a:lnTo>
                <a:lnTo>
                  <a:pt x="13498" y="2374"/>
                </a:lnTo>
                <a:lnTo>
                  <a:pt x="13479" y="2340"/>
                </a:lnTo>
                <a:lnTo>
                  <a:pt x="13461" y="2308"/>
                </a:lnTo>
                <a:lnTo>
                  <a:pt x="13443" y="2279"/>
                </a:lnTo>
                <a:lnTo>
                  <a:pt x="13425" y="2252"/>
                </a:lnTo>
                <a:lnTo>
                  <a:pt x="13408" y="2226"/>
                </a:lnTo>
                <a:lnTo>
                  <a:pt x="13391" y="2203"/>
                </a:lnTo>
                <a:lnTo>
                  <a:pt x="13374" y="2181"/>
                </a:lnTo>
                <a:lnTo>
                  <a:pt x="13357" y="2160"/>
                </a:lnTo>
                <a:lnTo>
                  <a:pt x="13341" y="2142"/>
                </a:lnTo>
                <a:lnTo>
                  <a:pt x="13326" y="2125"/>
                </a:lnTo>
                <a:lnTo>
                  <a:pt x="13310" y="2111"/>
                </a:lnTo>
                <a:lnTo>
                  <a:pt x="13294" y="2098"/>
                </a:lnTo>
                <a:lnTo>
                  <a:pt x="13280" y="2087"/>
                </a:lnTo>
                <a:lnTo>
                  <a:pt x="13265" y="2077"/>
                </a:lnTo>
                <a:lnTo>
                  <a:pt x="13251" y="2069"/>
                </a:lnTo>
                <a:lnTo>
                  <a:pt x="13236" y="2062"/>
                </a:lnTo>
                <a:lnTo>
                  <a:pt x="13223" y="2058"/>
                </a:lnTo>
                <a:lnTo>
                  <a:pt x="13209" y="2054"/>
                </a:lnTo>
                <a:lnTo>
                  <a:pt x="13196" y="2053"/>
                </a:lnTo>
                <a:lnTo>
                  <a:pt x="13183" y="2053"/>
                </a:lnTo>
                <a:lnTo>
                  <a:pt x="13169" y="2054"/>
                </a:lnTo>
                <a:lnTo>
                  <a:pt x="13157" y="2058"/>
                </a:lnTo>
                <a:lnTo>
                  <a:pt x="13145" y="2061"/>
                </a:lnTo>
                <a:lnTo>
                  <a:pt x="13119" y="2076"/>
                </a:lnTo>
                <a:lnTo>
                  <a:pt x="13091" y="2094"/>
                </a:lnTo>
                <a:lnTo>
                  <a:pt x="13065" y="2117"/>
                </a:lnTo>
                <a:lnTo>
                  <a:pt x="13039" y="2146"/>
                </a:lnTo>
                <a:lnTo>
                  <a:pt x="13012" y="2179"/>
                </a:lnTo>
                <a:lnTo>
                  <a:pt x="12985" y="2215"/>
                </a:lnTo>
                <a:lnTo>
                  <a:pt x="12959" y="2256"/>
                </a:lnTo>
                <a:lnTo>
                  <a:pt x="12933" y="2301"/>
                </a:lnTo>
                <a:lnTo>
                  <a:pt x="12907" y="2351"/>
                </a:lnTo>
                <a:lnTo>
                  <a:pt x="12880" y="2404"/>
                </a:lnTo>
                <a:lnTo>
                  <a:pt x="12855" y="2461"/>
                </a:lnTo>
                <a:lnTo>
                  <a:pt x="12828" y="2521"/>
                </a:lnTo>
                <a:lnTo>
                  <a:pt x="12801" y="2585"/>
                </a:lnTo>
                <a:lnTo>
                  <a:pt x="12776" y="2652"/>
                </a:lnTo>
                <a:lnTo>
                  <a:pt x="12749" y="2723"/>
                </a:lnTo>
                <a:lnTo>
                  <a:pt x="12723" y="2797"/>
                </a:lnTo>
                <a:lnTo>
                  <a:pt x="12696" y="2873"/>
                </a:lnTo>
                <a:lnTo>
                  <a:pt x="12669" y="2953"/>
                </a:lnTo>
                <a:lnTo>
                  <a:pt x="12643" y="3036"/>
                </a:lnTo>
                <a:lnTo>
                  <a:pt x="12616" y="3120"/>
                </a:lnTo>
                <a:lnTo>
                  <a:pt x="12563" y="3297"/>
                </a:lnTo>
                <a:lnTo>
                  <a:pt x="12508" y="3483"/>
                </a:lnTo>
                <a:lnTo>
                  <a:pt x="12453" y="3678"/>
                </a:lnTo>
                <a:lnTo>
                  <a:pt x="12397" y="3879"/>
                </a:lnTo>
                <a:lnTo>
                  <a:pt x="12340" y="4086"/>
                </a:lnTo>
                <a:lnTo>
                  <a:pt x="12282" y="4298"/>
                </a:lnTo>
                <a:lnTo>
                  <a:pt x="12200" y="4601"/>
                </a:lnTo>
                <a:lnTo>
                  <a:pt x="12114" y="4908"/>
                </a:lnTo>
                <a:lnTo>
                  <a:pt x="12070" y="5063"/>
                </a:lnTo>
                <a:lnTo>
                  <a:pt x="12026" y="5219"/>
                </a:lnTo>
                <a:lnTo>
                  <a:pt x="11980" y="5374"/>
                </a:lnTo>
                <a:lnTo>
                  <a:pt x="11934" y="5529"/>
                </a:lnTo>
                <a:lnTo>
                  <a:pt x="11887" y="5684"/>
                </a:lnTo>
                <a:lnTo>
                  <a:pt x="11839" y="5838"/>
                </a:lnTo>
                <a:lnTo>
                  <a:pt x="11790" y="5990"/>
                </a:lnTo>
                <a:lnTo>
                  <a:pt x="11739" y="6141"/>
                </a:lnTo>
                <a:lnTo>
                  <a:pt x="11687" y="6291"/>
                </a:lnTo>
                <a:lnTo>
                  <a:pt x="11635" y="6439"/>
                </a:lnTo>
                <a:lnTo>
                  <a:pt x="11581" y="6584"/>
                </a:lnTo>
                <a:lnTo>
                  <a:pt x="11525" y="6727"/>
                </a:lnTo>
                <a:lnTo>
                  <a:pt x="11468" y="6866"/>
                </a:lnTo>
                <a:lnTo>
                  <a:pt x="11410" y="7003"/>
                </a:lnTo>
                <a:lnTo>
                  <a:pt x="11350" y="7135"/>
                </a:lnTo>
                <a:lnTo>
                  <a:pt x="11288" y="7265"/>
                </a:lnTo>
                <a:lnTo>
                  <a:pt x="11225" y="7389"/>
                </a:lnTo>
                <a:lnTo>
                  <a:pt x="11159" y="7509"/>
                </a:lnTo>
                <a:lnTo>
                  <a:pt x="11093" y="7625"/>
                </a:lnTo>
                <a:lnTo>
                  <a:pt x="11024" y="7735"/>
                </a:lnTo>
                <a:lnTo>
                  <a:pt x="10954" y="7841"/>
                </a:lnTo>
                <a:lnTo>
                  <a:pt x="10881" y="7941"/>
                </a:lnTo>
                <a:lnTo>
                  <a:pt x="10806" y="8034"/>
                </a:lnTo>
                <a:lnTo>
                  <a:pt x="10730" y="8122"/>
                </a:lnTo>
                <a:lnTo>
                  <a:pt x="10651" y="8203"/>
                </a:lnTo>
                <a:lnTo>
                  <a:pt x="10570" y="8276"/>
                </a:lnTo>
                <a:lnTo>
                  <a:pt x="10487" y="8343"/>
                </a:lnTo>
                <a:lnTo>
                  <a:pt x="10401" y="8402"/>
                </a:lnTo>
                <a:lnTo>
                  <a:pt x="10360" y="8428"/>
                </a:lnTo>
                <a:lnTo>
                  <a:pt x="10320" y="8451"/>
                </a:lnTo>
                <a:lnTo>
                  <a:pt x="10280" y="8471"/>
                </a:lnTo>
                <a:lnTo>
                  <a:pt x="10240" y="8489"/>
                </a:lnTo>
                <a:lnTo>
                  <a:pt x="10202" y="8505"/>
                </a:lnTo>
                <a:lnTo>
                  <a:pt x="10163" y="8519"/>
                </a:lnTo>
                <a:lnTo>
                  <a:pt x="10125" y="8529"/>
                </a:lnTo>
                <a:lnTo>
                  <a:pt x="10089" y="8538"/>
                </a:lnTo>
                <a:lnTo>
                  <a:pt x="10051" y="8544"/>
                </a:lnTo>
                <a:lnTo>
                  <a:pt x="10016" y="8548"/>
                </a:lnTo>
                <a:lnTo>
                  <a:pt x="9980" y="8550"/>
                </a:lnTo>
                <a:lnTo>
                  <a:pt x="9945" y="8550"/>
                </a:lnTo>
                <a:lnTo>
                  <a:pt x="9911" y="8546"/>
                </a:lnTo>
                <a:lnTo>
                  <a:pt x="9877" y="8543"/>
                </a:lnTo>
                <a:lnTo>
                  <a:pt x="9843" y="8535"/>
                </a:lnTo>
                <a:lnTo>
                  <a:pt x="9811" y="8526"/>
                </a:lnTo>
                <a:lnTo>
                  <a:pt x="9778" y="8515"/>
                </a:lnTo>
                <a:lnTo>
                  <a:pt x="9746" y="8503"/>
                </a:lnTo>
                <a:lnTo>
                  <a:pt x="9715" y="8487"/>
                </a:lnTo>
                <a:lnTo>
                  <a:pt x="9685" y="8470"/>
                </a:lnTo>
                <a:lnTo>
                  <a:pt x="9653" y="8451"/>
                </a:lnTo>
                <a:lnTo>
                  <a:pt x="9624" y="8430"/>
                </a:lnTo>
                <a:lnTo>
                  <a:pt x="9594" y="8407"/>
                </a:lnTo>
                <a:lnTo>
                  <a:pt x="9565" y="8383"/>
                </a:lnTo>
                <a:lnTo>
                  <a:pt x="9537" y="8355"/>
                </a:lnTo>
                <a:lnTo>
                  <a:pt x="9508" y="8327"/>
                </a:lnTo>
                <a:lnTo>
                  <a:pt x="9480" y="8297"/>
                </a:lnTo>
                <a:lnTo>
                  <a:pt x="9453" y="8264"/>
                </a:lnTo>
                <a:lnTo>
                  <a:pt x="9425" y="8232"/>
                </a:lnTo>
                <a:lnTo>
                  <a:pt x="9400" y="8195"/>
                </a:lnTo>
                <a:lnTo>
                  <a:pt x="9373" y="8158"/>
                </a:lnTo>
                <a:lnTo>
                  <a:pt x="9348" y="8119"/>
                </a:lnTo>
                <a:lnTo>
                  <a:pt x="9306" y="8051"/>
                </a:lnTo>
                <a:lnTo>
                  <a:pt x="9266" y="7977"/>
                </a:lnTo>
                <a:lnTo>
                  <a:pt x="9226" y="7899"/>
                </a:lnTo>
                <a:lnTo>
                  <a:pt x="9187" y="7817"/>
                </a:lnTo>
                <a:lnTo>
                  <a:pt x="9149" y="7729"/>
                </a:lnTo>
                <a:lnTo>
                  <a:pt x="9113" y="7637"/>
                </a:lnTo>
                <a:lnTo>
                  <a:pt x="9078" y="7543"/>
                </a:lnTo>
                <a:lnTo>
                  <a:pt x="9044" y="7444"/>
                </a:lnTo>
                <a:lnTo>
                  <a:pt x="9010" y="7341"/>
                </a:lnTo>
                <a:lnTo>
                  <a:pt x="8977" y="7234"/>
                </a:lnTo>
                <a:lnTo>
                  <a:pt x="8946" y="7124"/>
                </a:lnTo>
                <a:lnTo>
                  <a:pt x="8914" y="7010"/>
                </a:lnTo>
                <a:lnTo>
                  <a:pt x="8884" y="6894"/>
                </a:lnTo>
                <a:lnTo>
                  <a:pt x="8855" y="6776"/>
                </a:lnTo>
                <a:lnTo>
                  <a:pt x="8826" y="6653"/>
                </a:lnTo>
                <a:lnTo>
                  <a:pt x="8798" y="6529"/>
                </a:lnTo>
                <a:lnTo>
                  <a:pt x="8770" y="6402"/>
                </a:lnTo>
                <a:lnTo>
                  <a:pt x="8744" y="6272"/>
                </a:lnTo>
                <a:lnTo>
                  <a:pt x="8717" y="6140"/>
                </a:lnTo>
                <a:lnTo>
                  <a:pt x="8692" y="6006"/>
                </a:lnTo>
                <a:lnTo>
                  <a:pt x="8666" y="5870"/>
                </a:lnTo>
                <a:lnTo>
                  <a:pt x="8641" y="5733"/>
                </a:lnTo>
                <a:lnTo>
                  <a:pt x="8617" y="5594"/>
                </a:lnTo>
                <a:lnTo>
                  <a:pt x="8592" y="5454"/>
                </a:lnTo>
                <a:lnTo>
                  <a:pt x="8544" y="5169"/>
                </a:lnTo>
                <a:lnTo>
                  <a:pt x="8498" y="4881"/>
                </a:lnTo>
                <a:lnTo>
                  <a:pt x="8452" y="4592"/>
                </a:lnTo>
                <a:lnTo>
                  <a:pt x="8406" y="4299"/>
                </a:lnTo>
                <a:lnTo>
                  <a:pt x="8351" y="3954"/>
                </a:lnTo>
                <a:lnTo>
                  <a:pt x="8297" y="3611"/>
                </a:lnTo>
                <a:lnTo>
                  <a:pt x="8269" y="3440"/>
                </a:lnTo>
                <a:lnTo>
                  <a:pt x="8241" y="3272"/>
                </a:lnTo>
                <a:lnTo>
                  <a:pt x="8212" y="3103"/>
                </a:lnTo>
                <a:lnTo>
                  <a:pt x="8183" y="2939"/>
                </a:lnTo>
                <a:lnTo>
                  <a:pt x="8154" y="2775"/>
                </a:lnTo>
                <a:lnTo>
                  <a:pt x="8125" y="2614"/>
                </a:lnTo>
                <a:lnTo>
                  <a:pt x="8095" y="2457"/>
                </a:lnTo>
                <a:lnTo>
                  <a:pt x="8063" y="2302"/>
                </a:lnTo>
                <a:lnTo>
                  <a:pt x="8032" y="2151"/>
                </a:lnTo>
                <a:lnTo>
                  <a:pt x="7999" y="2003"/>
                </a:lnTo>
                <a:lnTo>
                  <a:pt x="7966" y="1860"/>
                </a:lnTo>
                <a:lnTo>
                  <a:pt x="7932" y="1720"/>
                </a:lnTo>
                <a:lnTo>
                  <a:pt x="7897" y="1586"/>
                </a:lnTo>
                <a:lnTo>
                  <a:pt x="7862" y="1455"/>
                </a:lnTo>
                <a:lnTo>
                  <a:pt x="7825" y="1330"/>
                </a:lnTo>
                <a:lnTo>
                  <a:pt x="7787" y="1210"/>
                </a:lnTo>
                <a:lnTo>
                  <a:pt x="7748" y="1095"/>
                </a:lnTo>
                <a:lnTo>
                  <a:pt x="7707" y="988"/>
                </a:lnTo>
                <a:lnTo>
                  <a:pt x="7666" y="885"/>
                </a:lnTo>
                <a:lnTo>
                  <a:pt x="7624" y="789"/>
                </a:lnTo>
                <a:lnTo>
                  <a:pt x="7579" y="700"/>
                </a:lnTo>
                <a:lnTo>
                  <a:pt x="7534" y="617"/>
                </a:lnTo>
                <a:lnTo>
                  <a:pt x="7487" y="543"/>
                </a:lnTo>
                <a:lnTo>
                  <a:pt x="7438" y="476"/>
                </a:lnTo>
                <a:lnTo>
                  <a:pt x="7388" y="416"/>
                </a:lnTo>
                <a:lnTo>
                  <a:pt x="7337" y="366"/>
                </a:lnTo>
                <a:lnTo>
                  <a:pt x="7283" y="322"/>
                </a:lnTo>
                <a:lnTo>
                  <a:pt x="7228" y="288"/>
                </a:lnTo>
                <a:lnTo>
                  <a:pt x="7205" y="277"/>
                </a:lnTo>
                <a:lnTo>
                  <a:pt x="7182" y="267"/>
                </a:lnTo>
                <a:lnTo>
                  <a:pt x="7159" y="260"/>
                </a:lnTo>
                <a:lnTo>
                  <a:pt x="7136" y="254"/>
                </a:lnTo>
                <a:lnTo>
                  <a:pt x="7114" y="251"/>
                </a:lnTo>
                <a:lnTo>
                  <a:pt x="7091" y="248"/>
                </a:lnTo>
                <a:lnTo>
                  <a:pt x="7069" y="248"/>
                </a:lnTo>
                <a:lnTo>
                  <a:pt x="7047" y="249"/>
                </a:lnTo>
                <a:lnTo>
                  <a:pt x="7024" y="252"/>
                </a:lnTo>
                <a:lnTo>
                  <a:pt x="7002" y="257"/>
                </a:lnTo>
                <a:lnTo>
                  <a:pt x="6982" y="264"/>
                </a:lnTo>
                <a:lnTo>
                  <a:pt x="6960" y="271"/>
                </a:lnTo>
                <a:lnTo>
                  <a:pt x="6938" y="281"/>
                </a:lnTo>
                <a:lnTo>
                  <a:pt x="6918" y="293"/>
                </a:lnTo>
                <a:lnTo>
                  <a:pt x="6896" y="305"/>
                </a:lnTo>
                <a:lnTo>
                  <a:pt x="6875" y="320"/>
                </a:lnTo>
                <a:lnTo>
                  <a:pt x="6855" y="335"/>
                </a:lnTo>
                <a:lnTo>
                  <a:pt x="6834" y="353"/>
                </a:lnTo>
                <a:lnTo>
                  <a:pt x="6814" y="372"/>
                </a:lnTo>
                <a:lnTo>
                  <a:pt x="6793" y="392"/>
                </a:lnTo>
                <a:lnTo>
                  <a:pt x="6772" y="414"/>
                </a:lnTo>
                <a:lnTo>
                  <a:pt x="6753" y="437"/>
                </a:lnTo>
                <a:lnTo>
                  <a:pt x="6732" y="461"/>
                </a:lnTo>
                <a:lnTo>
                  <a:pt x="6712" y="487"/>
                </a:lnTo>
                <a:lnTo>
                  <a:pt x="6693" y="514"/>
                </a:lnTo>
                <a:lnTo>
                  <a:pt x="6673" y="542"/>
                </a:lnTo>
                <a:lnTo>
                  <a:pt x="6654" y="571"/>
                </a:lnTo>
                <a:lnTo>
                  <a:pt x="6633" y="603"/>
                </a:lnTo>
                <a:lnTo>
                  <a:pt x="6614" y="634"/>
                </a:lnTo>
                <a:lnTo>
                  <a:pt x="6594" y="668"/>
                </a:lnTo>
                <a:lnTo>
                  <a:pt x="6576" y="702"/>
                </a:lnTo>
                <a:lnTo>
                  <a:pt x="6557" y="737"/>
                </a:lnTo>
                <a:lnTo>
                  <a:pt x="6528" y="793"/>
                </a:lnTo>
                <a:lnTo>
                  <a:pt x="6500" y="850"/>
                </a:lnTo>
                <a:lnTo>
                  <a:pt x="6472" y="909"/>
                </a:lnTo>
                <a:lnTo>
                  <a:pt x="6445" y="970"/>
                </a:lnTo>
                <a:lnTo>
                  <a:pt x="6418" y="1032"/>
                </a:lnTo>
                <a:lnTo>
                  <a:pt x="6391" y="1098"/>
                </a:lnTo>
                <a:lnTo>
                  <a:pt x="6364" y="1166"/>
                </a:lnTo>
                <a:lnTo>
                  <a:pt x="6338" y="1233"/>
                </a:lnTo>
                <a:lnTo>
                  <a:pt x="6311" y="1305"/>
                </a:lnTo>
                <a:lnTo>
                  <a:pt x="6284" y="1376"/>
                </a:lnTo>
                <a:lnTo>
                  <a:pt x="6259" y="1450"/>
                </a:lnTo>
                <a:lnTo>
                  <a:pt x="6234" y="1525"/>
                </a:lnTo>
                <a:lnTo>
                  <a:pt x="6183" y="1680"/>
                </a:lnTo>
                <a:lnTo>
                  <a:pt x="6132" y="1840"/>
                </a:lnTo>
                <a:lnTo>
                  <a:pt x="6082" y="2006"/>
                </a:lnTo>
                <a:lnTo>
                  <a:pt x="6033" y="2174"/>
                </a:lnTo>
                <a:lnTo>
                  <a:pt x="5983" y="2347"/>
                </a:lnTo>
                <a:lnTo>
                  <a:pt x="5934" y="2521"/>
                </a:lnTo>
                <a:lnTo>
                  <a:pt x="5886" y="2700"/>
                </a:lnTo>
                <a:lnTo>
                  <a:pt x="5838" y="2879"/>
                </a:lnTo>
                <a:lnTo>
                  <a:pt x="5789" y="3061"/>
                </a:lnTo>
                <a:lnTo>
                  <a:pt x="5741" y="3243"/>
                </a:lnTo>
                <a:lnTo>
                  <a:pt x="5655" y="3565"/>
                </a:lnTo>
                <a:lnTo>
                  <a:pt x="5569" y="3883"/>
                </a:lnTo>
                <a:lnTo>
                  <a:pt x="5525" y="4041"/>
                </a:lnTo>
                <a:lnTo>
                  <a:pt x="5482" y="4198"/>
                </a:lnTo>
                <a:lnTo>
                  <a:pt x="5437" y="4352"/>
                </a:lnTo>
                <a:lnTo>
                  <a:pt x="5392" y="4505"/>
                </a:lnTo>
                <a:lnTo>
                  <a:pt x="5347" y="4655"/>
                </a:lnTo>
                <a:lnTo>
                  <a:pt x="5301" y="4802"/>
                </a:lnTo>
                <a:lnTo>
                  <a:pt x="5254" y="4946"/>
                </a:lnTo>
                <a:lnTo>
                  <a:pt x="5207" y="5086"/>
                </a:lnTo>
                <a:lnTo>
                  <a:pt x="5158" y="5222"/>
                </a:lnTo>
                <a:lnTo>
                  <a:pt x="5109" y="5353"/>
                </a:lnTo>
                <a:lnTo>
                  <a:pt x="5058" y="5481"/>
                </a:lnTo>
                <a:lnTo>
                  <a:pt x="5007" y="5603"/>
                </a:lnTo>
                <a:lnTo>
                  <a:pt x="4954" y="5720"/>
                </a:lnTo>
                <a:lnTo>
                  <a:pt x="4900" y="5832"/>
                </a:lnTo>
                <a:lnTo>
                  <a:pt x="4846" y="5937"/>
                </a:lnTo>
                <a:lnTo>
                  <a:pt x="4789" y="6036"/>
                </a:lnTo>
                <a:lnTo>
                  <a:pt x="4731" y="6129"/>
                </a:lnTo>
                <a:lnTo>
                  <a:pt x="4673" y="6214"/>
                </a:lnTo>
                <a:lnTo>
                  <a:pt x="4611" y="6293"/>
                </a:lnTo>
                <a:lnTo>
                  <a:pt x="4549" y="6363"/>
                </a:lnTo>
                <a:lnTo>
                  <a:pt x="4485" y="6425"/>
                </a:lnTo>
                <a:lnTo>
                  <a:pt x="4420" y="6479"/>
                </a:lnTo>
                <a:lnTo>
                  <a:pt x="4352" y="6524"/>
                </a:lnTo>
                <a:lnTo>
                  <a:pt x="4283" y="6560"/>
                </a:lnTo>
                <a:lnTo>
                  <a:pt x="4211" y="6587"/>
                </a:lnTo>
                <a:lnTo>
                  <a:pt x="4139" y="6604"/>
                </a:lnTo>
                <a:lnTo>
                  <a:pt x="4064" y="6611"/>
                </a:lnTo>
                <a:lnTo>
                  <a:pt x="3986" y="6607"/>
                </a:lnTo>
                <a:lnTo>
                  <a:pt x="3898" y="6593"/>
                </a:lnTo>
                <a:lnTo>
                  <a:pt x="3814" y="6572"/>
                </a:lnTo>
                <a:lnTo>
                  <a:pt x="3733" y="6544"/>
                </a:lnTo>
                <a:lnTo>
                  <a:pt x="3657" y="6511"/>
                </a:lnTo>
                <a:lnTo>
                  <a:pt x="3583" y="6471"/>
                </a:lnTo>
                <a:lnTo>
                  <a:pt x="3513" y="6426"/>
                </a:lnTo>
                <a:lnTo>
                  <a:pt x="3446" y="6374"/>
                </a:lnTo>
                <a:lnTo>
                  <a:pt x="3382" y="6318"/>
                </a:lnTo>
                <a:lnTo>
                  <a:pt x="3321" y="6256"/>
                </a:lnTo>
                <a:lnTo>
                  <a:pt x="3263" y="6190"/>
                </a:lnTo>
                <a:lnTo>
                  <a:pt x="3208" y="6118"/>
                </a:lnTo>
                <a:lnTo>
                  <a:pt x="3156" y="6043"/>
                </a:lnTo>
                <a:lnTo>
                  <a:pt x="3105" y="5965"/>
                </a:lnTo>
                <a:lnTo>
                  <a:pt x="3057" y="5881"/>
                </a:lnTo>
                <a:lnTo>
                  <a:pt x="3011" y="5795"/>
                </a:lnTo>
                <a:lnTo>
                  <a:pt x="2969" y="5706"/>
                </a:lnTo>
                <a:lnTo>
                  <a:pt x="2928" y="5614"/>
                </a:lnTo>
                <a:lnTo>
                  <a:pt x="2889" y="5519"/>
                </a:lnTo>
                <a:lnTo>
                  <a:pt x="2852" y="5422"/>
                </a:lnTo>
                <a:lnTo>
                  <a:pt x="2816" y="5322"/>
                </a:lnTo>
                <a:lnTo>
                  <a:pt x="2783" y="5222"/>
                </a:lnTo>
                <a:lnTo>
                  <a:pt x="2750" y="5119"/>
                </a:lnTo>
                <a:lnTo>
                  <a:pt x="2720" y="5015"/>
                </a:lnTo>
                <a:lnTo>
                  <a:pt x="2691" y="4909"/>
                </a:lnTo>
                <a:lnTo>
                  <a:pt x="2662" y="4804"/>
                </a:lnTo>
                <a:lnTo>
                  <a:pt x="2635" y="4697"/>
                </a:lnTo>
                <a:lnTo>
                  <a:pt x="2608" y="4591"/>
                </a:lnTo>
                <a:lnTo>
                  <a:pt x="2583" y="4484"/>
                </a:lnTo>
                <a:lnTo>
                  <a:pt x="2534" y="4273"/>
                </a:lnTo>
                <a:lnTo>
                  <a:pt x="2488" y="4064"/>
                </a:lnTo>
                <a:lnTo>
                  <a:pt x="2459" y="3934"/>
                </a:lnTo>
                <a:lnTo>
                  <a:pt x="2430" y="3805"/>
                </a:lnTo>
                <a:lnTo>
                  <a:pt x="2402" y="3681"/>
                </a:lnTo>
                <a:lnTo>
                  <a:pt x="2373" y="3562"/>
                </a:lnTo>
                <a:lnTo>
                  <a:pt x="2344" y="3448"/>
                </a:lnTo>
                <a:lnTo>
                  <a:pt x="2316" y="3339"/>
                </a:lnTo>
                <a:lnTo>
                  <a:pt x="2302" y="3289"/>
                </a:lnTo>
                <a:lnTo>
                  <a:pt x="2287" y="3239"/>
                </a:lnTo>
                <a:lnTo>
                  <a:pt x="2272" y="3191"/>
                </a:lnTo>
                <a:lnTo>
                  <a:pt x="2257" y="3145"/>
                </a:lnTo>
                <a:lnTo>
                  <a:pt x="2243" y="3101"/>
                </a:lnTo>
                <a:lnTo>
                  <a:pt x="2227" y="3060"/>
                </a:lnTo>
                <a:lnTo>
                  <a:pt x="2211" y="3020"/>
                </a:lnTo>
                <a:lnTo>
                  <a:pt x="2195" y="2982"/>
                </a:lnTo>
                <a:lnTo>
                  <a:pt x="2180" y="2948"/>
                </a:lnTo>
                <a:lnTo>
                  <a:pt x="2163" y="2916"/>
                </a:lnTo>
                <a:lnTo>
                  <a:pt x="2146" y="2886"/>
                </a:lnTo>
                <a:lnTo>
                  <a:pt x="2129" y="2859"/>
                </a:lnTo>
                <a:lnTo>
                  <a:pt x="2112" y="2835"/>
                </a:lnTo>
                <a:lnTo>
                  <a:pt x="2094" y="2813"/>
                </a:lnTo>
                <a:lnTo>
                  <a:pt x="2077" y="2795"/>
                </a:lnTo>
                <a:lnTo>
                  <a:pt x="2057" y="2779"/>
                </a:lnTo>
                <a:lnTo>
                  <a:pt x="2039" y="2767"/>
                </a:lnTo>
                <a:lnTo>
                  <a:pt x="2020" y="2757"/>
                </a:lnTo>
                <a:lnTo>
                  <a:pt x="1999" y="2752"/>
                </a:lnTo>
                <a:lnTo>
                  <a:pt x="1980" y="2749"/>
                </a:lnTo>
                <a:lnTo>
                  <a:pt x="1916" y="2755"/>
                </a:lnTo>
                <a:lnTo>
                  <a:pt x="1850" y="2775"/>
                </a:lnTo>
                <a:lnTo>
                  <a:pt x="1782" y="2810"/>
                </a:lnTo>
                <a:lnTo>
                  <a:pt x="1713" y="2859"/>
                </a:lnTo>
                <a:lnTo>
                  <a:pt x="1642" y="2918"/>
                </a:lnTo>
                <a:lnTo>
                  <a:pt x="1571" y="2990"/>
                </a:lnTo>
                <a:lnTo>
                  <a:pt x="1498" y="3072"/>
                </a:lnTo>
                <a:lnTo>
                  <a:pt x="1425" y="3163"/>
                </a:lnTo>
                <a:lnTo>
                  <a:pt x="1351" y="3261"/>
                </a:lnTo>
                <a:lnTo>
                  <a:pt x="1279" y="3367"/>
                </a:lnTo>
                <a:lnTo>
                  <a:pt x="1205" y="3479"/>
                </a:lnTo>
                <a:lnTo>
                  <a:pt x="1132" y="3596"/>
                </a:lnTo>
                <a:lnTo>
                  <a:pt x="1061" y="3717"/>
                </a:lnTo>
                <a:lnTo>
                  <a:pt x="989" y="3842"/>
                </a:lnTo>
                <a:lnTo>
                  <a:pt x="920" y="3968"/>
                </a:lnTo>
                <a:lnTo>
                  <a:pt x="852" y="4096"/>
                </a:lnTo>
                <a:lnTo>
                  <a:pt x="787" y="4223"/>
                </a:lnTo>
                <a:lnTo>
                  <a:pt x="724" y="4350"/>
                </a:lnTo>
                <a:lnTo>
                  <a:pt x="662" y="4475"/>
                </a:lnTo>
                <a:lnTo>
                  <a:pt x="604" y="4597"/>
                </a:lnTo>
                <a:lnTo>
                  <a:pt x="550" y="4716"/>
                </a:lnTo>
                <a:lnTo>
                  <a:pt x="498" y="4828"/>
                </a:lnTo>
                <a:lnTo>
                  <a:pt x="449" y="4936"/>
                </a:lnTo>
                <a:lnTo>
                  <a:pt x="404" y="5035"/>
                </a:lnTo>
                <a:lnTo>
                  <a:pt x="328" y="5212"/>
                </a:lnTo>
                <a:lnTo>
                  <a:pt x="271" y="5347"/>
                </a:lnTo>
                <a:lnTo>
                  <a:pt x="235" y="5435"/>
                </a:lnTo>
                <a:lnTo>
                  <a:pt x="223" y="5467"/>
                </a:lnTo>
                <a:lnTo>
                  <a:pt x="0" y="5378"/>
                </a:lnTo>
                <a:close/>
              </a:path>
            </a:pathLst>
          </a:custGeom>
          <a:solidFill>
            <a:srgbClr val="C2E1B8"/>
          </a:solidFill>
          <a:ln>
            <a:solidFill>
              <a:srgbClr val="C2E1B8"/>
            </a:solidFill>
          </a:ln>
        </p:spPr>
        <p:txBody>
          <a:bodyPr vert="horz" wrap="square" lIns="91440" tIns="45720" rIns="91440" bIns="45720" numCol="1" anchor="t" anchorCtr="0" compatLnSpc="1"/>
          <a:lstStyle/>
          <a:p>
            <a:endParaRPr lang="id-ID">
              <a:solidFill>
                <a:schemeClr val="bg1">
                  <a:lumMod val="50000"/>
                </a:schemeClr>
              </a:solidFill>
            </a:endParaRPr>
          </a:p>
        </p:txBody>
      </p:sp>
      <p:sp>
        <p:nvSpPr>
          <p:cNvPr id="3" name="Oval 12"/>
          <p:cNvSpPr/>
          <p:nvPr/>
        </p:nvSpPr>
        <p:spPr>
          <a:xfrm>
            <a:off x="2757260" y="2686503"/>
            <a:ext cx="742497" cy="7424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sp>
        <p:nvSpPr>
          <p:cNvPr id="4" name="Oval 13"/>
          <p:cNvSpPr/>
          <p:nvPr/>
        </p:nvSpPr>
        <p:spPr>
          <a:xfrm>
            <a:off x="4099832" y="5393968"/>
            <a:ext cx="742497" cy="7424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sp>
        <p:nvSpPr>
          <p:cNvPr id="5" name="Freeform 142"/>
          <p:cNvSpPr>
            <a:spLocks noChangeArrowheads="1"/>
          </p:cNvSpPr>
          <p:nvPr/>
        </p:nvSpPr>
        <p:spPr bwMode="auto">
          <a:xfrm>
            <a:off x="2969633" y="2890211"/>
            <a:ext cx="317749" cy="335080"/>
          </a:xfrm>
          <a:custGeom>
            <a:avLst/>
            <a:gdLst>
              <a:gd name="T0" fmla="*/ 191315 w 604"/>
              <a:gd name="T1" fmla="*/ 0 h 634"/>
              <a:gd name="T2" fmla="*/ 191315 w 604"/>
              <a:gd name="T3" fmla="*/ 0 h 634"/>
              <a:gd name="T4" fmla="*/ 26712 w 604"/>
              <a:gd name="T5" fmla="*/ 0 h 634"/>
              <a:gd name="T6" fmla="*/ 0 w 604"/>
              <a:gd name="T7" fmla="*/ 26830 h 634"/>
              <a:gd name="T8" fmla="*/ 0 w 604"/>
              <a:gd name="T9" fmla="*/ 154818 h 634"/>
              <a:gd name="T10" fmla="*/ 26712 w 604"/>
              <a:gd name="T11" fmla="*/ 187087 h 634"/>
              <a:gd name="T12" fmla="*/ 85189 w 604"/>
              <a:gd name="T13" fmla="*/ 187087 h 634"/>
              <a:gd name="T14" fmla="*/ 85189 w 604"/>
              <a:gd name="T15" fmla="*/ 213555 h 634"/>
              <a:gd name="T16" fmla="*/ 68946 w 604"/>
              <a:gd name="T17" fmla="*/ 213555 h 634"/>
              <a:gd name="T18" fmla="*/ 63892 w 604"/>
              <a:gd name="T19" fmla="*/ 218994 h 634"/>
              <a:gd name="T20" fmla="*/ 68946 w 604"/>
              <a:gd name="T21" fmla="*/ 229508 h 634"/>
              <a:gd name="T22" fmla="*/ 154135 w 604"/>
              <a:gd name="T23" fmla="*/ 229508 h 634"/>
              <a:gd name="T24" fmla="*/ 159189 w 604"/>
              <a:gd name="T25" fmla="*/ 218994 h 634"/>
              <a:gd name="T26" fmla="*/ 154135 w 604"/>
              <a:gd name="T27" fmla="*/ 213555 h 634"/>
              <a:gd name="T28" fmla="*/ 138252 w 604"/>
              <a:gd name="T29" fmla="*/ 213555 h 634"/>
              <a:gd name="T30" fmla="*/ 138252 w 604"/>
              <a:gd name="T31" fmla="*/ 187087 h 634"/>
              <a:gd name="T32" fmla="*/ 191315 w 604"/>
              <a:gd name="T33" fmla="*/ 187087 h 634"/>
              <a:gd name="T34" fmla="*/ 217666 w 604"/>
              <a:gd name="T35" fmla="*/ 154818 h 634"/>
              <a:gd name="T36" fmla="*/ 217666 w 604"/>
              <a:gd name="T37" fmla="*/ 26830 h 634"/>
              <a:gd name="T38" fmla="*/ 191315 w 604"/>
              <a:gd name="T39" fmla="*/ 0 h 634"/>
              <a:gd name="T40" fmla="*/ 127423 w 604"/>
              <a:gd name="T41" fmla="*/ 213555 h 634"/>
              <a:gd name="T42" fmla="*/ 127423 w 604"/>
              <a:gd name="T43" fmla="*/ 213555 h 634"/>
              <a:gd name="T44" fmla="*/ 95658 w 604"/>
              <a:gd name="T45" fmla="*/ 213555 h 634"/>
              <a:gd name="T46" fmla="*/ 95658 w 604"/>
              <a:gd name="T47" fmla="*/ 187087 h 634"/>
              <a:gd name="T48" fmla="*/ 127423 w 604"/>
              <a:gd name="T49" fmla="*/ 187087 h 634"/>
              <a:gd name="T50" fmla="*/ 127423 w 604"/>
              <a:gd name="T51" fmla="*/ 213555 h 634"/>
              <a:gd name="T52" fmla="*/ 201783 w 604"/>
              <a:gd name="T53" fmla="*/ 154818 h 634"/>
              <a:gd name="T54" fmla="*/ 201783 w 604"/>
              <a:gd name="T55" fmla="*/ 154818 h 634"/>
              <a:gd name="T56" fmla="*/ 191315 w 604"/>
              <a:gd name="T57" fmla="*/ 170772 h 634"/>
              <a:gd name="T58" fmla="*/ 26712 w 604"/>
              <a:gd name="T59" fmla="*/ 170772 h 634"/>
              <a:gd name="T60" fmla="*/ 10468 w 604"/>
              <a:gd name="T61" fmla="*/ 154818 h 634"/>
              <a:gd name="T62" fmla="*/ 10468 w 604"/>
              <a:gd name="T63" fmla="*/ 144304 h 634"/>
              <a:gd name="T64" fmla="*/ 201783 w 604"/>
              <a:gd name="T65" fmla="*/ 144304 h 634"/>
              <a:gd name="T66" fmla="*/ 201783 w 604"/>
              <a:gd name="T67" fmla="*/ 154818 h 634"/>
              <a:gd name="T68" fmla="*/ 201783 w 604"/>
              <a:gd name="T69" fmla="*/ 128351 h 634"/>
              <a:gd name="T70" fmla="*/ 201783 w 604"/>
              <a:gd name="T71" fmla="*/ 128351 h 634"/>
              <a:gd name="T72" fmla="*/ 10468 w 604"/>
              <a:gd name="T73" fmla="*/ 128351 h 634"/>
              <a:gd name="T74" fmla="*/ 10468 w 604"/>
              <a:gd name="T75" fmla="*/ 26830 h 634"/>
              <a:gd name="T76" fmla="*/ 26712 w 604"/>
              <a:gd name="T77" fmla="*/ 15953 h 634"/>
              <a:gd name="T78" fmla="*/ 191315 w 604"/>
              <a:gd name="T79" fmla="*/ 15953 h 634"/>
              <a:gd name="T80" fmla="*/ 201783 w 604"/>
              <a:gd name="T81" fmla="*/ 26830 h 634"/>
              <a:gd name="T82" fmla="*/ 201783 w 604"/>
              <a:gd name="T83" fmla="*/ 128351 h 63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04" h="634">
                <a:moveTo>
                  <a:pt x="530" y="0"/>
                </a:moveTo>
                <a:lnTo>
                  <a:pt x="530" y="0"/>
                </a:lnTo>
                <a:cubicBezTo>
                  <a:pt x="74" y="0"/>
                  <a:pt x="74" y="0"/>
                  <a:pt x="74" y="0"/>
                </a:cubicBezTo>
                <a:cubicBezTo>
                  <a:pt x="29" y="0"/>
                  <a:pt x="0" y="30"/>
                  <a:pt x="0" y="74"/>
                </a:cubicBezTo>
                <a:cubicBezTo>
                  <a:pt x="0" y="427"/>
                  <a:pt x="0" y="427"/>
                  <a:pt x="0" y="427"/>
                </a:cubicBezTo>
                <a:cubicBezTo>
                  <a:pt x="0" y="471"/>
                  <a:pt x="29" y="516"/>
                  <a:pt x="74" y="516"/>
                </a:cubicBezTo>
                <a:cubicBezTo>
                  <a:pt x="236" y="516"/>
                  <a:pt x="236" y="516"/>
                  <a:pt x="236" y="516"/>
                </a:cubicBezTo>
                <a:cubicBezTo>
                  <a:pt x="236" y="589"/>
                  <a:pt x="236" y="589"/>
                  <a:pt x="236" y="589"/>
                </a:cubicBezTo>
                <a:cubicBezTo>
                  <a:pt x="191" y="589"/>
                  <a:pt x="191" y="589"/>
                  <a:pt x="191" y="589"/>
                </a:cubicBezTo>
                <a:cubicBezTo>
                  <a:pt x="177" y="589"/>
                  <a:pt x="177" y="604"/>
                  <a:pt x="177" y="604"/>
                </a:cubicBezTo>
                <a:cubicBezTo>
                  <a:pt x="177" y="619"/>
                  <a:pt x="177" y="633"/>
                  <a:pt x="191" y="633"/>
                </a:cubicBezTo>
                <a:cubicBezTo>
                  <a:pt x="427" y="633"/>
                  <a:pt x="427" y="633"/>
                  <a:pt x="427" y="633"/>
                </a:cubicBezTo>
                <a:cubicBezTo>
                  <a:pt x="441" y="633"/>
                  <a:pt x="441" y="619"/>
                  <a:pt x="441" y="604"/>
                </a:cubicBezTo>
                <a:cubicBezTo>
                  <a:pt x="441" y="604"/>
                  <a:pt x="441" y="589"/>
                  <a:pt x="427" y="589"/>
                </a:cubicBezTo>
                <a:cubicBezTo>
                  <a:pt x="383" y="589"/>
                  <a:pt x="383" y="589"/>
                  <a:pt x="383" y="589"/>
                </a:cubicBezTo>
                <a:cubicBezTo>
                  <a:pt x="383" y="516"/>
                  <a:pt x="383" y="516"/>
                  <a:pt x="383" y="516"/>
                </a:cubicBezTo>
                <a:cubicBezTo>
                  <a:pt x="530" y="516"/>
                  <a:pt x="530" y="516"/>
                  <a:pt x="530" y="516"/>
                </a:cubicBezTo>
                <a:cubicBezTo>
                  <a:pt x="574" y="516"/>
                  <a:pt x="603" y="471"/>
                  <a:pt x="603" y="427"/>
                </a:cubicBezTo>
                <a:cubicBezTo>
                  <a:pt x="603" y="74"/>
                  <a:pt x="603" y="74"/>
                  <a:pt x="603" y="74"/>
                </a:cubicBezTo>
                <a:cubicBezTo>
                  <a:pt x="603" y="30"/>
                  <a:pt x="574" y="0"/>
                  <a:pt x="530" y="0"/>
                </a:cubicBezTo>
                <a:close/>
                <a:moveTo>
                  <a:pt x="353" y="589"/>
                </a:moveTo>
                <a:lnTo>
                  <a:pt x="353" y="589"/>
                </a:lnTo>
                <a:cubicBezTo>
                  <a:pt x="265" y="589"/>
                  <a:pt x="265" y="589"/>
                  <a:pt x="265" y="589"/>
                </a:cubicBezTo>
                <a:cubicBezTo>
                  <a:pt x="265" y="516"/>
                  <a:pt x="265" y="516"/>
                  <a:pt x="265" y="516"/>
                </a:cubicBezTo>
                <a:cubicBezTo>
                  <a:pt x="353" y="516"/>
                  <a:pt x="353" y="516"/>
                  <a:pt x="353" y="516"/>
                </a:cubicBezTo>
                <a:lnTo>
                  <a:pt x="353" y="589"/>
                </a:lnTo>
                <a:close/>
                <a:moveTo>
                  <a:pt x="559" y="427"/>
                </a:moveTo>
                <a:lnTo>
                  <a:pt x="559" y="427"/>
                </a:lnTo>
                <a:cubicBezTo>
                  <a:pt x="559" y="457"/>
                  <a:pt x="545" y="471"/>
                  <a:pt x="530" y="471"/>
                </a:cubicBezTo>
                <a:cubicBezTo>
                  <a:pt x="74" y="471"/>
                  <a:pt x="74" y="471"/>
                  <a:pt x="74" y="471"/>
                </a:cubicBezTo>
                <a:cubicBezTo>
                  <a:pt x="59" y="471"/>
                  <a:pt x="29" y="457"/>
                  <a:pt x="29" y="427"/>
                </a:cubicBezTo>
                <a:cubicBezTo>
                  <a:pt x="29" y="398"/>
                  <a:pt x="29" y="398"/>
                  <a:pt x="29" y="398"/>
                </a:cubicBezTo>
                <a:cubicBezTo>
                  <a:pt x="559" y="398"/>
                  <a:pt x="559" y="398"/>
                  <a:pt x="559" y="398"/>
                </a:cubicBezTo>
                <a:lnTo>
                  <a:pt x="559" y="427"/>
                </a:lnTo>
                <a:close/>
                <a:moveTo>
                  <a:pt x="559" y="354"/>
                </a:moveTo>
                <a:lnTo>
                  <a:pt x="559" y="354"/>
                </a:lnTo>
                <a:cubicBezTo>
                  <a:pt x="29" y="354"/>
                  <a:pt x="29" y="354"/>
                  <a:pt x="29" y="354"/>
                </a:cubicBezTo>
                <a:cubicBezTo>
                  <a:pt x="29" y="74"/>
                  <a:pt x="29" y="74"/>
                  <a:pt x="29" y="74"/>
                </a:cubicBezTo>
                <a:cubicBezTo>
                  <a:pt x="29" y="59"/>
                  <a:pt x="59" y="44"/>
                  <a:pt x="74" y="44"/>
                </a:cubicBezTo>
                <a:cubicBezTo>
                  <a:pt x="530" y="44"/>
                  <a:pt x="530" y="44"/>
                  <a:pt x="530" y="44"/>
                </a:cubicBezTo>
                <a:cubicBezTo>
                  <a:pt x="545" y="44"/>
                  <a:pt x="559" y="59"/>
                  <a:pt x="559" y="74"/>
                </a:cubicBezTo>
                <a:lnTo>
                  <a:pt x="559" y="354"/>
                </a:lnTo>
                <a:close/>
              </a:path>
            </a:pathLst>
          </a:custGeom>
          <a:solidFill>
            <a:schemeClr val="tx1"/>
          </a:solidFill>
          <a:ln>
            <a:noFill/>
          </a:ln>
          <a:effectLst/>
        </p:spPr>
        <p:txBody>
          <a:bodyPr wrap="none" anchor="ctr"/>
          <a:lstStyle/>
          <a:p>
            <a:endParaRPr lang="en-US" dirty="0">
              <a:solidFill>
                <a:schemeClr val="bg1">
                  <a:lumMod val="50000"/>
                </a:schemeClr>
              </a:solidFill>
            </a:endParaRPr>
          </a:p>
        </p:txBody>
      </p:sp>
      <p:sp>
        <p:nvSpPr>
          <p:cNvPr id="6" name="Freeform 109"/>
          <p:cNvSpPr>
            <a:spLocks noChangeArrowheads="1"/>
          </p:cNvSpPr>
          <p:nvPr/>
        </p:nvSpPr>
        <p:spPr bwMode="auto">
          <a:xfrm>
            <a:off x="4304503" y="5598639"/>
            <a:ext cx="333154" cy="333154"/>
          </a:xfrm>
          <a:custGeom>
            <a:avLst/>
            <a:gdLst>
              <a:gd name="T0" fmla="*/ 116822 w 634"/>
              <a:gd name="T1" fmla="*/ 0 h 634"/>
              <a:gd name="T2" fmla="*/ 116822 w 634"/>
              <a:gd name="T3" fmla="*/ 228190 h 634"/>
              <a:gd name="T4" fmla="*/ 116822 w 634"/>
              <a:gd name="T5" fmla="*/ 0 h 634"/>
              <a:gd name="T6" fmla="*/ 196507 w 634"/>
              <a:gd name="T7" fmla="*/ 58399 h 634"/>
              <a:gd name="T8" fmla="*/ 159369 w 634"/>
              <a:gd name="T9" fmla="*/ 105984 h 634"/>
              <a:gd name="T10" fmla="*/ 196507 w 634"/>
              <a:gd name="T11" fmla="*/ 58399 h 634"/>
              <a:gd name="T12" fmla="*/ 186051 w 634"/>
              <a:gd name="T13" fmla="*/ 47945 h 634"/>
              <a:gd name="T14" fmla="*/ 138096 w 634"/>
              <a:gd name="T15" fmla="*/ 21269 h 634"/>
              <a:gd name="T16" fmla="*/ 85093 w 634"/>
              <a:gd name="T17" fmla="*/ 105984 h 634"/>
              <a:gd name="T18" fmla="*/ 90501 w 634"/>
              <a:gd name="T19" fmla="*/ 69214 h 634"/>
              <a:gd name="T20" fmla="*/ 138096 w 634"/>
              <a:gd name="T21" fmla="*/ 69214 h 634"/>
              <a:gd name="T22" fmla="*/ 85093 w 634"/>
              <a:gd name="T23" fmla="*/ 105984 h 634"/>
              <a:gd name="T24" fmla="*/ 143504 w 634"/>
              <a:gd name="T25" fmla="*/ 122206 h 634"/>
              <a:gd name="T26" fmla="*/ 116822 w 634"/>
              <a:gd name="T27" fmla="*/ 159336 h 634"/>
              <a:gd name="T28" fmla="*/ 85093 w 634"/>
              <a:gd name="T29" fmla="*/ 122206 h 634"/>
              <a:gd name="T30" fmla="*/ 106366 w 634"/>
              <a:gd name="T31" fmla="*/ 15862 h 634"/>
              <a:gd name="T32" fmla="*/ 116822 w 634"/>
              <a:gd name="T33" fmla="*/ 15862 h 634"/>
              <a:gd name="T34" fmla="*/ 138096 w 634"/>
              <a:gd name="T35" fmla="*/ 58399 h 634"/>
              <a:gd name="T36" fmla="*/ 95549 w 634"/>
              <a:gd name="T37" fmla="*/ 58399 h 634"/>
              <a:gd name="T38" fmla="*/ 90501 w 634"/>
              <a:gd name="T39" fmla="*/ 21269 h 634"/>
              <a:gd name="T40" fmla="*/ 79684 w 634"/>
              <a:gd name="T41" fmla="*/ 52992 h 634"/>
              <a:gd name="T42" fmla="*/ 90501 w 634"/>
              <a:gd name="T43" fmla="*/ 21269 h 634"/>
              <a:gd name="T44" fmla="*/ 32090 w 634"/>
              <a:gd name="T45" fmla="*/ 58399 h 634"/>
              <a:gd name="T46" fmla="*/ 74637 w 634"/>
              <a:gd name="T47" fmla="*/ 105984 h 634"/>
              <a:gd name="T48" fmla="*/ 32090 w 634"/>
              <a:gd name="T49" fmla="*/ 58399 h 634"/>
              <a:gd name="T50" fmla="*/ 32090 w 634"/>
              <a:gd name="T51" fmla="*/ 169790 h 634"/>
              <a:gd name="T52" fmla="*/ 74637 w 634"/>
              <a:gd name="T53" fmla="*/ 122206 h 634"/>
              <a:gd name="T54" fmla="*/ 32090 w 634"/>
              <a:gd name="T55" fmla="*/ 169790 h 634"/>
              <a:gd name="T56" fmla="*/ 42546 w 634"/>
              <a:gd name="T57" fmla="*/ 180605 h 634"/>
              <a:gd name="T58" fmla="*/ 90501 w 634"/>
              <a:gd name="T59" fmla="*/ 212328 h 634"/>
              <a:gd name="T60" fmla="*/ 122231 w 634"/>
              <a:gd name="T61" fmla="*/ 212328 h 634"/>
              <a:gd name="T62" fmla="*/ 116822 w 634"/>
              <a:gd name="T63" fmla="*/ 212328 h 634"/>
              <a:gd name="T64" fmla="*/ 95549 w 634"/>
              <a:gd name="T65" fmla="*/ 169790 h 634"/>
              <a:gd name="T66" fmla="*/ 138096 w 634"/>
              <a:gd name="T67" fmla="*/ 169790 h 634"/>
              <a:gd name="T68" fmla="*/ 138096 w 634"/>
              <a:gd name="T69" fmla="*/ 212328 h 634"/>
              <a:gd name="T70" fmla="*/ 148552 w 634"/>
              <a:gd name="T71" fmla="*/ 175198 h 634"/>
              <a:gd name="T72" fmla="*/ 138096 w 634"/>
              <a:gd name="T73" fmla="*/ 212328 h 634"/>
              <a:gd name="T74" fmla="*/ 196507 w 634"/>
              <a:gd name="T75" fmla="*/ 169790 h 634"/>
              <a:gd name="T76" fmla="*/ 159369 w 634"/>
              <a:gd name="T77" fmla="*/ 122206 h 634"/>
              <a:gd name="T78" fmla="*/ 196507 w 634"/>
              <a:gd name="T79" fmla="*/ 169790 h 6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chemeClr val="tx1"/>
          </a:solidFill>
          <a:ln>
            <a:noFill/>
          </a:ln>
          <a:effectLst/>
        </p:spPr>
        <p:txBody>
          <a:bodyPr wrap="none" anchor="ctr"/>
          <a:lstStyle/>
          <a:p>
            <a:endParaRPr lang="en-US" dirty="0">
              <a:solidFill>
                <a:schemeClr val="bg1">
                  <a:lumMod val="50000"/>
                </a:schemeClr>
              </a:solidFill>
            </a:endParaRPr>
          </a:p>
        </p:txBody>
      </p:sp>
      <p:sp>
        <p:nvSpPr>
          <p:cNvPr id="7" name="TextBox 20"/>
          <p:cNvSpPr txBox="1"/>
          <p:nvPr/>
        </p:nvSpPr>
        <p:spPr>
          <a:xfrm>
            <a:off x="663695" y="1750469"/>
            <a:ext cx="1455059" cy="830997"/>
          </a:xfrm>
          <a:prstGeom prst="rect">
            <a:avLst/>
          </a:prstGeom>
          <a:noFill/>
        </p:spPr>
        <p:txBody>
          <a:bodyPr wrap="square" rtlCol="0">
            <a:spAutoFit/>
          </a:bodyPr>
          <a:lstStyle/>
          <a:p>
            <a:pPr algn="ctr"/>
            <a:r>
              <a:rPr lang="id-ID" sz="4800" spc="-300" dirty="0">
                <a:solidFill>
                  <a:schemeClr val="bg1">
                    <a:lumMod val="50000"/>
                  </a:schemeClr>
                </a:solidFill>
                <a:latin typeface="Montserrat" panose="00000500000000000000" pitchFamily="50" charset="0"/>
              </a:rPr>
              <a:t>89%</a:t>
            </a:r>
            <a:endParaRPr lang="en-US" sz="4800" spc="-300" dirty="0">
              <a:solidFill>
                <a:schemeClr val="bg1">
                  <a:lumMod val="50000"/>
                </a:schemeClr>
              </a:solidFill>
              <a:latin typeface="Montserrat" panose="00000500000000000000" pitchFamily="50" charset="0"/>
            </a:endParaRPr>
          </a:p>
        </p:txBody>
      </p:sp>
      <p:sp>
        <p:nvSpPr>
          <p:cNvPr id="8" name="TextBox 23"/>
          <p:cNvSpPr txBox="1"/>
          <p:nvPr/>
        </p:nvSpPr>
        <p:spPr>
          <a:xfrm>
            <a:off x="8600270" y="4387303"/>
            <a:ext cx="2462711" cy="1015663"/>
          </a:xfrm>
          <a:prstGeom prst="rect">
            <a:avLst/>
          </a:prstGeom>
          <a:noFill/>
        </p:spPr>
        <p:txBody>
          <a:bodyPr wrap="square" rtlCol="0">
            <a:spAutoFit/>
          </a:bodyPr>
          <a:lstStyle/>
          <a:p>
            <a:pPr algn="ctr"/>
            <a:r>
              <a:rPr lang="id-ID" sz="6000" spc="-300" dirty="0">
                <a:solidFill>
                  <a:schemeClr val="bg1">
                    <a:lumMod val="50000"/>
                  </a:schemeClr>
                </a:solidFill>
                <a:latin typeface="Montserrat" panose="00000500000000000000" pitchFamily="50" charset="0"/>
              </a:rPr>
              <a:t>489</a:t>
            </a:r>
            <a:endParaRPr lang="en-US" sz="6000" spc="-300" dirty="0">
              <a:solidFill>
                <a:schemeClr val="bg1">
                  <a:lumMod val="50000"/>
                </a:schemeClr>
              </a:solidFill>
              <a:latin typeface="Montserrat" panose="00000500000000000000" pitchFamily="50" charset="0"/>
            </a:endParaRPr>
          </a:p>
        </p:txBody>
      </p:sp>
      <p:sp>
        <p:nvSpPr>
          <p:cNvPr id="9" name="TextBox 24"/>
          <p:cNvSpPr txBox="1"/>
          <p:nvPr/>
        </p:nvSpPr>
        <p:spPr>
          <a:xfrm>
            <a:off x="8952775" y="5343743"/>
            <a:ext cx="1757700" cy="307777"/>
          </a:xfrm>
          <a:prstGeom prst="rect">
            <a:avLst/>
          </a:prstGeom>
          <a:noFill/>
        </p:spPr>
        <p:txBody>
          <a:bodyPr wrap="square" rtlCol="0">
            <a:spAutoFit/>
          </a:bodyPr>
          <a:lstStyle/>
          <a:p>
            <a:pPr algn="ctr"/>
            <a:r>
              <a:rPr lang="id-ID" sz="1400" dirty="0">
                <a:solidFill>
                  <a:schemeClr val="bg1">
                    <a:lumMod val="50000"/>
                  </a:schemeClr>
                </a:solidFill>
                <a:latin typeface="Montserrat" panose="00000500000000000000" pitchFamily="50" charset="0"/>
              </a:rPr>
              <a:t>TOTAL SALES</a:t>
            </a:r>
            <a:endParaRPr lang="en-US" sz="1400" dirty="0">
              <a:solidFill>
                <a:schemeClr val="bg1">
                  <a:lumMod val="50000"/>
                </a:schemeClr>
              </a:solidFill>
              <a:latin typeface="Montserrat" panose="00000500000000000000" pitchFamily="50" charset="0"/>
            </a:endParaRPr>
          </a:p>
        </p:txBody>
      </p:sp>
      <p:sp>
        <p:nvSpPr>
          <p:cNvPr id="10" name="TextBox 25"/>
          <p:cNvSpPr txBox="1"/>
          <p:nvPr/>
        </p:nvSpPr>
        <p:spPr>
          <a:xfrm>
            <a:off x="1041704" y="5244696"/>
            <a:ext cx="1455059" cy="707886"/>
          </a:xfrm>
          <a:prstGeom prst="rect">
            <a:avLst/>
          </a:prstGeom>
          <a:noFill/>
        </p:spPr>
        <p:txBody>
          <a:bodyPr wrap="square" rtlCol="0">
            <a:spAutoFit/>
          </a:bodyPr>
          <a:lstStyle/>
          <a:p>
            <a:pPr algn="ctr"/>
            <a:r>
              <a:rPr lang="id-ID" sz="4000" spc="-300" dirty="0">
                <a:solidFill>
                  <a:schemeClr val="bg1">
                    <a:lumMod val="50000"/>
                  </a:schemeClr>
                </a:solidFill>
                <a:latin typeface="Montserrat" panose="00000500000000000000" pitchFamily="50" charset="0"/>
              </a:rPr>
              <a:t>20%</a:t>
            </a:r>
            <a:endParaRPr lang="en-US" sz="4000" spc="-300" dirty="0">
              <a:solidFill>
                <a:schemeClr val="bg1">
                  <a:lumMod val="50000"/>
                </a:schemeClr>
              </a:solidFill>
              <a:latin typeface="Montserrat" panose="00000500000000000000" pitchFamily="50" charset="0"/>
            </a:endParaRPr>
          </a:p>
        </p:txBody>
      </p:sp>
      <p:sp>
        <p:nvSpPr>
          <p:cNvPr id="11" name="Isosceles Triangle 27"/>
          <p:cNvSpPr/>
          <p:nvPr/>
        </p:nvSpPr>
        <p:spPr>
          <a:xfrm flipV="1">
            <a:off x="918229" y="5457941"/>
            <a:ext cx="246950" cy="32688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sp>
        <p:nvSpPr>
          <p:cNvPr id="12" name="TextBox 31"/>
          <p:cNvSpPr txBox="1"/>
          <p:nvPr/>
        </p:nvSpPr>
        <p:spPr>
          <a:xfrm>
            <a:off x="5543275" y="2822877"/>
            <a:ext cx="1455059" cy="707886"/>
          </a:xfrm>
          <a:prstGeom prst="rect">
            <a:avLst/>
          </a:prstGeom>
          <a:noFill/>
        </p:spPr>
        <p:txBody>
          <a:bodyPr wrap="square" rtlCol="0">
            <a:spAutoFit/>
          </a:bodyPr>
          <a:lstStyle/>
          <a:p>
            <a:pPr algn="ctr"/>
            <a:r>
              <a:rPr lang="id-ID" sz="4000" spc="-300" dirty="0">
                <a:solidFill>
                  <a:schemeClr val="bg1">
                    <a:lumMod val="50000"/>
                  </a:schemeClr>
                </a:solidFill>
                <a:latin typeface="Montserrat" panose="00000500000000000000" pitchFamily="50" charset="0"/>
              </a:rPr>
              <a:t>50%</a:t>
            </a:r>
            <a:endParaRPr lang="en-US" sz="4000" spc="-300" dirty="0">
              <a:solidFill>
                <a:schemeClr val="bg1">
                  <a:lumMod val="50000"/>
                </a:schemeClr>
              </a:solidFill>
              <a:latin typeface="Montserrat" panose="00000500000000000000" pitchFamily="50" charset="0"/>
            </a:endParaRPr>
          </a:p>
        </p:txBody>
      </p:sp>
      <p:sp>
        <p:nvSpPr>
          <p:cNvPr id="13" name="Isosceles Triangle 33"/>
          <p:cNvSpPr/>
          <p:nvPr/>
        </p:nvSpPr>
        <p:spPr>
          <a:xfrm>
            <a:off x="5419800" y="3014306"/>
            <a:ext cx="246950" cy="3777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sp>
        <p:nvSpPr>
          <p:cNvPr id="14" name="矩形 13"/>
          <p:cNvSpPr/>
          <p:nvPr/>
        </p:nvSpPr>
        <p:spPr>
          <a:xfrm>
            <a:off x="7670968" y="1842208"/>
            <a:ext cx="2954655" cy="470257"/>
          </a:xfrm>
          <a:prstGeom prst="rect">
            <a:avLst/>
          </a:prstGeom>
        </p:spPr>
        <p:txBody>
          <a:bodyPr wrap="none">
            <a:spAutoFit/>
          </a:bodyPr>
          <a:lstStyle/>
          <a:p>
            <a:pPr>
              <a:lnSpc>
                <a:spcPct val="110000"/>
              </a:lnSpc>
            </a:pPr>
            <a:r>
              <a:rPr kumimoji="1" lang="zh-CN" altLang="en-US" sz="2400" b="1">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点击此处添加副标题</a:t>
            </a:r>
            <a:endParaRPr kumimoji="1" lang="zh-CN" altLang="en-US" sz="24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Subtitle 2"/>
          <p:cNvSpPr txBox="1"/>
          <p:nvPr/>
        </p:nvSpPr>
        <p:spPr>
          <a:xfrm>
            <a:off x="3518141" y="1631394"/>
            <a:ext cx="2753439" cy="1153171"/>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zh-CN" altLang="en-US" sz="110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110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pPr algn="l"/>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105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pPr algn="l"/>
            <a:r>
              <a:rPr lang="zh-CN" altLang="en-US" sz="105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50" kern="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Subtitle 2"/>
          <p:cNvSpPr txBox="1"/>
          <p:nvPr/>
        </p:nvSpPr>
        <p:spPr>
          <a:xfrm>
            <a:off x="1938475" y="5764550"/>
            <a:ext cx="7452268" cy="765372"/>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zh-CN" altLang="en-US" sz="110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110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pPr algn="l"/>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105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pPr algn="l"/>
            <a:r>
              <a:rPr lang="zh-CN" altLang="en-US" sz="105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50" kern="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Subtitle 2"/>
          <p:cNvSpPr txBox="1"/>
          <p:nvPr/>
        </p:nvSpPr>
        <p:spPr>
          <a:xfrm>
            <a:off x="7682986" y="2467068"/>
            <a:ext cx="2753439" cy="1153171"/>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zh-CN" altLang="en-US" sz="110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110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pPr algn="l"/>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105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pPr algn="l"/>
            <a:r>
              <a:rPr lang="zh-CN" altLang="en-US" sz="105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50" kern="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2000"/>
                            </p:stCondLst>
                            <p:childTnLst>
                              <p:par>
                                <p:cTn id="17" presetID="53" presetClass="entr" presetSubtype="16"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par>
                          <p:cTn id="30" fill="hold">
                            <p:stCondLst>
                              <p:cond delay="3500"/>
                            </p:stCondLst>
                            <p:childTnLst>
                              <p:par>
                                <p:cTn id="31" presetID="53" presetClass="entr" presetSubtype="16" fill="hold" grpId="0" nodeType="after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p:cTn id="33" dur="500" fill="hold"/>
                                        <p:tgtEl>
                                          <p:spTgt spid="4"/>
                                        </p:tgtEl>
                                        <p:attrNameLst>
                                          <p:attrName>ppt_w</p:attrName>
                                        </p:attrNameLst>
                                      </p:cBhvr>
                                      <p:tavLst>
                                        <p:tav tm="0">
                                          <p:val>
                                            <p:fltVal val="0"/>
                                          </p:val>
                                        </p:tav>
                                        <p:tav tm="100000">
                                          <p:val>
                                            <p:strVal val="#ppt_w"/>
                                          </p:val>
                                        </p:tav>
                                      </p:tavLst>
                                    </p:anim>
                                    <p:anim calcmode="lin" valueType="num">
                                      <p:cBhvr>
                                        <p:cTn id="34" dur="500" fill="hold"/>
                                        <p:tgtEl>
                                          <p:spTgt spid="4"/>
                                        </p:tgtEl>
                                        <p:attrNameLst>
                                          <p:attrName>ppt_h</p:attrName>
                                        </p:attrNameLst>
                                      </p:cBhvr>
                                      <p:tavLst>
                                        <p:tav tm="0">
                                          <p:val>
                                            <p:fltVal val="0"/>
                                          </p:val>
                                        </p:tav>
                                        <p:tav tm="100000">
                                          <p:val>
                                            <p:strVal val="#ppt_h"/>
                                          </p:val>
                                        </p:tav>
                                      </p:tavLst>
                                    </p:anim>
                                    <p:animEffect transition="in" filter="fade">
                                      <p:cBhvr>
                                        <p:cTn id="35" dur="500"/>
                                        <p:tgtEl>
                                          <p:spTgt spid="4"/>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p:bldP spid="8" grpId="0"/>
      <p:bldP spid="9" grpId="0"/>
      <p:bldP spid="10" grpId="0"/>
      <p:bldP spid="11" grpId="0" animBg="1"/>
      <p:bldP spid="12" grpId="0"/>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786809"/>
          </a:xfrm>
          <a:prstGeom prst="rect">
            <a:avLst/>
          </a:prstGeom>
          <a:solidFill>
            <a:srgbClr val="ABC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0" y="6071191"/>
            <a:ext cx="12192000" cy="786809"/>
          </a:xfrm>
          <a:prstGeom prst="rect">
            <a:avLst/>
          </a:prstGeom>
          <a:solidFill>
            <a:srgbClr val="ABC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11" name="图片 10"/>
          <p:cNvPicPr>
            <a:picLocks noChangeAspect="1"/>
          </p:cNvPicPr>
          <p:nvPr/>
        </p:nvPicPr>
        <p:blipFill rotWithShape="1">
          <a:blip r:embed="rId1" cstate="hqprint">
            <a:extLst>
              <a:ext uri="{28A0092B-C50C-407E-A947-70E740481C1C}">
                <a14:useLocalDpi xmlns:a14="http://schemas.microsoft.com/office/drawing/2010/main" val="0"/>
              </a:ext>
            </a:extLst>
          </a:blip>
          <a:srcRect t="31008"/>
          <a:stretch>
            <a:fillRect/>
          </a:stretch>
        </p:blipFill>
        <p:spPr>
          <a:xfrm>
            <a:off x="7474857" y="3471494"/>
            <a:ext cx="4908530" cy="3386505"/>
          </a:xfrm>
          <a:prstGeom prst="rect">
            <a:avLst/>
          </a:prstGeom>
        </p:spPr>
      </p:pic>
      <p:pic>
        <p:nvPicPr>
          <p:cNvPr id="12" name="图片 11"/>
          <p:cNvPicPr>
            <a:picLocks noChangeAspect="1"/>
          </p:cNvPicPr>
          <p:nvPr/>
        </p:nvPicPr>
        <p:blipFill rotWithShape="1">
          <a:blip r:embed="rId1">
            <a:extLst>
              <a:ext uri="{28A0092B-C50C-407E-A947-70E740481C1C}">
                <a14:useLocalDpi xmlns:a14="http://schemas.microsoft.com/office/drawing/2010/main" val="0"/>
              </a:ext>
            </a:extLst>
          </a:blip>
          <a:srcRect t="59367" r="53854"/>
          <a:stretch>
            <a:fillRect/>
          </a:stretch>
        </p:blipFill>
        <p:spPr>
          <a:xfrm rot="10800000">
            <a:off x="-401984" y="-18665"/>
            <a:ext cx="3164678" cy="2786629"/>
          </a:xfrm>
          <a:prstGeom prst="rect">
            <a:avLst/>
          </a:prstGeom>
        </p:spPr>
      </p:pic>
      <p:sp>
        <p:nvSpPr>
          <p:cNvPr id="4" name="PA_文本框 3"/>
          <p:cNvSpPr txBox="1"/>
          <p:nvPr>
            <p:custDataLst>
              <p:tags r:id="rId2"/>
            </p:custDataLst>
          </p:nvPr>
        </p:nvSpPr>
        <p:spPr>
          <a:xfrm>
            <a:off x="1250361" y="2856187"/>
            <a:ext cx="9814519"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6000" b="1" i="0" u="none" strike="noStrike" kern="1200" cap="none" spc="0" normalizeH="0" baseline="0" noProof="0" dirty="0">
                <a:ln w="17780" cmpd="sng">
                  <a:noFill/>
                  <a:prstDash val="solid"/>
                  <a:miter lim="800000"/>
                </a:ln>
                <a:solidFill>
                  <a:prstClr val="white">
                    <a:lumMod val="50000"/>
                  </a:prstClr>
                </a:solidFill>
                <a:effectLst/>
                <a:uLnTx/>
                <a:uFillTx/>
                <a:latin typeface="微软雅黑" panose="020B0503020204020204" pitchFamily="34" charset="-122"/>
                <a:ea typeface="微软雅黑" panose="020B0503020204020204" pitchFamily="34" charset="-122"/>
                <a:cs typeface="+mn-cs"/>
              </a:rPr>
              <a:t>毕业论文答辩</a:t>
            </a:r>
            <a:r>
              <a:rPr kumimoji="0" lang="en-US" altLang="zh-CN" sz="6000" b="1" i="0" u="none" strike="noStrike" kern="1200" cap="none" spc="0" normalizeH="0" baseline="0" noProof="0" dirty="0">
                <a:ln w="17780" cmpd="sng">
                  <a:noFill/>
                  <a:prstDash val="solid"/>
                  <a:miter lim="800000"/>
                </a:ln>
                <a:solidFill>
                  <a:prstClr val="white">
                    <a:lumMod val="50000"/>
                  </a:prstClr>
                </a:solidFill>
                <a:effectLst/>
                <a:uLnTx/>
                <a:uFillTx/>
                <a:latin typeface="微软雅黑" panose="020B0503020204020204" pitchFamily="34" charset="-122"/>
                <a:ea typeface="微软雅黑" panose="020B0503020204020204" pitchFamily="34" charset="-122"/>
                <a:cs typeface="+mn-cs"/>
              </a:rPr>
              <a:t>/</a:t>
            </a:r>
            <a:r>
              <a:rPr kumimoji="0" lang="zh-CN" altLang="en-US" sz="6000" b="1" i="0" u="none" strike="noStrike" kern="1200" cap="none" spc="0" normalizeH="0" baseline="0" noProof="0" dirty="0">
                <a:ln w="17780" cmpd="sng">
                  <a:noFill/>
                  <a:prstDash val="solid"/>
                  <a:miter lim="800000"/>
                </a:ln>
                <a:solidFill>
                  <a:prstClr val="white">
                    <a:lumMod val="50000"/>
                  </a:prstClr>
                </a:solidFill>
                <a:effectLst/>
                <a:uLnTx/>
                <a:uFillTx/>
                <a:latin typeface="微软雅黑" panose="020B0503020204020204" pitchFamily="34" charset="-122"/>
                <a:ea typeface="微软雅黑" panose="020B0503020204020204" pitchFamily="34" charset="-122"/>
                <a:cs typeface="+mn-cs"/>
              </a:rPr>
              <a:t>开题报告</a:t>
            </a:r>
            <a:endParaRPr kumimoji="0" lang="zh-CN" altLang="en-US" sz="6000" b="1" i="0" u="none" strike="noStrike" kern="1200" cap="none" spc="0" normalizeH="0" baseline="0" noProof="0" dirty="0">
              <a:ln w="17780" cmpd="sng">
                <a:noFill/>
                <a:prstDash val="solid"/>
                <a:miter lim="800000"/>
              </a:ln>
              <a:solidFill>
                <a:prstClr val="white">
                  <a:lumMod val="50000"/>
                </a:prstClr>
              </a:solidFill>
              <a:effectLst/>
              <a:uLnTx/>
              <a:uFillTx/>
              <a:latin typeface="微软雅黑" panose="020B0503020204020204" pitchFamily="34" charset="-122"/>
              <a:ea typeface="微软雅黑" panose="020B0503020204020204" pitchFamily="34" charset="-122"/>
              <a:cs typeface="+mn-cs"/>
            </a:endParaRPr>
          </a:p>
        </p:txBody>
      </p:sp>
      <p:sp>
        <p:nvSpPr>
          <p:cNvPr id="5" name="PA_文本框 198"/>
          <p:cNvSpPr txBox="1">
            <a:spLocks noChangeArrowheads="1"/>
          </p:cNvSpPr>
          <p:nvPr>
            <p:custDataLst>
              <p:tags r:id="rId3"/>
            </p:custDataLst>
          </p:nvPr>
        </p:nvSpPr>
        <p:spPr bwMode="ltGray">
          <a:xfrm>
            <a:off x="2922370" y="2126357"/>
            <a:ext cx="6347260" cy="913460"/>
          </a:xfrm>
          <a:prstGeom prst="rect">
            <a:avLst/>
          </a:prstGeom>
          <a:noFill/>
          <a:ln>
            <a:noFill/>
          </a:ln>
          <a:effectLst/>
        </p:spPr>
        <p:txBody>
          <a:bodyPr wrap="square" lIns="81667" tIns="40833" rIns="81667" bIns="40833">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marL="0" marR="0" lvl="0" indent="0" algn="ctr" defTabSz="815975" rtl="0" eaLnBrk="1" fontAlgn="base" latinLnBrk="0" hangingPunct="1">
              <a:lnSpc>
                <a:spcPct val="100000"/>
              </a:lnSpc>
              <a:spcBef>
                <a:spcPts val="0"/>
              </a:spcBef>
              <a:spcAft>
                <a:spcPts val="0"/>
              </a:spcAft>
              <a:buClrTx/>
              <a:buSzTx/>
              <a:buFontTx/>
              <a:buNone/>
              <a:defRPr/>
            </a:pPr>
            <a:r>
              <a:rPr kumimoji="0" lang="en-US" altLang="zh-CN" sz="5400" b="1"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rPr>
              <a:t>POWERPOINT</a:t>
            </a:r>
            <a:endParaRPr kumimoji="0" lang="zh-CN" altLang="en-US" sz="5400" b="1"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endParaRPr>
          </a:p>
        </p:txBody>
      </p:sp>
      <p:sp>
        <p:nvSpPr>
          <p:cNvPr id="6" name="PA_文本框 5"/>
          <p:cNvSpPr txBox="1"/>
          <p:nvPr>
            <p:custDataLst>
              <p:tags r:id="rId4"/>
            </p:custDataLst>
          </p:nvPr>
        </p:nvSpPr>
        <p:spPr>
          <a:xfrm>
            <a:off x="3107872" y="3871378"/>
            <a:ext cx="5976254" cy="415498"/>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rPr>
              <a:t>Your content to play here, or through your copy, paste in this box, and select only the text. Your content to play here, or through your copy, paste in this box, and select only the text.</a:t>
            </a:r>
            <a:endPar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nvSpPr>
        <p:spPr>
          <a:xfrm>
            <a:off x="4351700" y="4381448"/>
            <a:ext cx="3488598" cy="37965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1800" b="0"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Yuanti SC" charset="-122"/>
              </a:rPr>
              <a:t>学校</a:t>
            </a:r>
            <a:r>
              <a:rPr kumimoji="1" lang="zh-CN" altLang="en-US" sz="1800" b="0" i="0" u="none" strike="noStrike" kern="1200" cap="none" spc="0" normalizeH="0" baseline="0" noProof="0" dirty="0" smtClean="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Yuanti SC" charset="-122"/>
              </a:rPr>
              <a:t>：</a:t>
            </a:r>
            <a:r>
              <a:rPr kumimoji="1" lang="zh-CN" altLang="en-US" sz="1800" b="0"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Yuanti SC" charset="-122"/>
              </a:rPr>
              <a:t>当图网</a:t>
            </a:r>
            <a:r>
              <a:rPr kumimoji="1" lang="zh-CN" altLang="en-US" sz="1800" b="0" i="0" u="none" strike="noStrike" kern="1200" cap="none" spc="0" normalizeH="0" baseline="0" noProof="0" dirty="0" smtClean="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Yuanti SC" charset="-122"/>
              </a:rPr>
              <a:t>  </a:t>
            </a:r>
            <a:r>
              <a:rPr kumimoji="1" lang="zh-CN" altLang="en-US" sz="1800" b="0"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Yuanti SC" charset="-122"/>
              </a:rPr>
              <a:t>汇报人</a:t>
            </a:r>
            <a:r>
              <a:rPr kumimoji="1" lang="zh-CN" altLang="en-US" sz="1800" b="0" i="0" u="none" strike="noStrike" kern="1200" cap="none" spc="0" normalizeH="0" baseline="0" noProof="0" dirty="0" smtClean="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Yuanti SC" charset="-122"/>
              </a:rPr>
              <a:t>：小当图</a:t>
            </a:r>
            <a:endParaRPr kumimoji="1" lang="zh-CN" altLang="en-US" sz="1800" b="0"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Yuanti SC"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decel="100000" fill="hold" grpId="0" nodeType="afterEffect">
                                  <p:stCondLst>
                                    <p:cond delay="0"/>
                                  </p:stCondLst>
                                  <p:iterate type="lt">
                                    <p:tmPct val="10000"/>
                                  </p:iterate>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1000"/>
                                        <p:tgtEl>
                                          <p:spTgt spid="6"/>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p:tgtEl>
                                          <p:spTgt spid="8"/>
                                        </p:tgtEl>
                                        <p:attrNameLst>
                                          <p:attrName>ppt_y</p:attrName>
                                        </p:attrNameLst>
                                      </p:cBhvr>
                                      <p:tavLst>
                                        <p:tav tm="0">
                                          <p:val>
                                            <p:strVal val="#ppt_y+#ppt_h*1.125000"/>
                                          </p:val>
                                        </p:tav>
                                        <p:tav tm="100000">
                                          <p:val>
                                            <p:strVal val="#ppt_y"/>
                                          </p:val>
                                        </p:tav>
                                      </p:tavLst>
                                    </p:anim>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3"/>
          <p:cNvSpPr txBox="1">
            <a:spLocks noChangeArrowheads="1"/>
          </p:cNvSpPr>
          <p:nvPr/>
        </p:nvSpPr>
        <p:spPr bwMode="auto">
          <a:xfrm>
            <a:off x="5939151" y="3849541"/>
            <a:ext cx="11699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600" b="1">
                <a:solidFill>
                  <a:schemeClr val="bg1">
                    <a:lumMod val="50000"/>
                  </a:schemeClr>
                </a:solidFill>
                <a:latin typeface="微软雅黑" panose="020B0503020204020204" pitchFamily="34" charset="-122"/>
                <a:ea typeface="微软雅黑" panose="020B0503020204020204" pitchFamily="34" charset="-122"/>
              </a:rPr>
              <a:t>所选题目</a:t>
            </a:r>
            <a:endParaRPr lang="zh-CN" altLang="en-US" sz="1600" b="1">
              <a:solidFill>
                <a:schemeClr val="bg1">
                  <a:lumMod val="50000"/>
                </a:schemeClr>
              </a:solidFill>
              <a:latin typeface="微软雅黑" panose="020B0503020204020204" pitchFamily="34" charset="-122"/>
              <a:ea typeface="微软雅黑" panose="020B0503020204020204" pitchFamily="34" charset="-122"/>
            </a:endParaRPr>
          </a:p>
        </p:txBody>
      </p:sp>
      <p:sp>
        <p:nvSpPr>
          <p:cNvPr id="3" name="文本框 13"/>
          <p:cNvSpPr txBox="1">
            <a:spLocks noChangeArrowheads="1"/>
          </p:cNvSpPr>
          <p:nvPr/>
        </p:nvSpPr>
        <p:spPr bwMode="auto">
          <a:xfrm>
            <a:off x="5939151" y="4248004"/>
            <a:ext cx="11699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600" b="1">
                <a:solidFill>
                  <a:schemeClr val="bg1">
                    <a:lumMod val="50000"/>
                  </a:schemeClr>
                </a:solidFill>
                <a:latin typeface="微软雅黑" panose="020B0503020204020204" pitchFamily="34" charset="-122"/>
                <a:ea typeface="微软雅黑" panose="020B0503020204020204" pitchFamily="34" charset="-122"/>
              </a:rPr>
              <a:t>题目意义</a:t>
            </a:r>
            <a:endParaRPr lang="zh-CN" altLang="en-US" sz="1600" b="1">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文本框 13"/>
          <p:cNvSpPr txBox="1">
            <a:spLocks noChangeArrowheads="1"/>
          </p:cNvSpPr>
          <p:nvPr/>
        </p:nvSpPr>
        <p:spPr bwMode="auto">
          <a:xfrm>
            <a:off x="5939151" y="4646466"/>
            <a:ext cx="15636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600" b="1">
                <a:solidFill>
                  <a:schemeClr val="bg1">
                    <a:lumMod val="50000"/>
                  </a:schemeClr>
                </a:solidFill>
                <a:latin typeface="微软雅黑" panose="020B0503020204020204" pitchFamily="34" charset="-122"/>
                <a:ea typeface="微软雅黑" panose="020B0503020204020204" pitchFamily="34" charset="-122"/>
              </a:rPr>
              <a:t>题目的目的</a:t>
            </a:r>
            <a:endParaRPr lang="zh-CN" altLang="en-US" sz="1600" b="1">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文本框 4"/>
          <p:cNvSpPr txBox="1">
            <a:spLocks noChangeArrowheads="1"/>
          </p:cNvSpPr>
          <p:nvPr/>
        </p:nvSpPr>
        <p:spPr bwMode="auto">
          <a:xfrm>
            <a:off x="4996175" y="3265822"/>
            <a:ext cx="3055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zh-CN" altLang="en-US" sz="3200" b="1" dirty="0">
                <a:solidFill>
                  <a:schemeClr val="bg1">
                    <a:lumMod val="50000"/>
                  </a:schemeClr>
                </a:solidFill>
                <a:latin typeface="微软雅黑" panose="020B0503020204020204" pitchFamily="34" charset="-122"/>
                <a:ea typeface="微软雅黑" panose="020B0503020204020204" pitchFamily="34" charset="-122"/>
              </a:rPr>
              <a:t>研究背景及意义</a:t>
            </a:r>
            <a:endParaRPr lang="zh-CN" altLang="en-US" sz="3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477085" y="2078419"/>
            <a:ext cx="4988720" cy="1446550"/>
          </a:xfrm>
          <a:prstGeom prst="rect">
            <a:avLst/>
          </a:prstGeom>
          <a:noFill/>
        </p:spPr>
        <p:txBody>
          <a:bodyPr wrap="square" rtlCol="0">
            <a:spAutoFit/>
          </a:bodyPr>
          <a:lstStyle/>
          <a:p>
            <a:r>
              <a:rPr kumimoji="1" lang="en-US" altLang="zh-CN" sz="88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PART</a:t>
            </a:r>
            <a:r>
              <a:rPr kumimoji="1" lang="zh-CN" altLang="en-US" sz="88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kumimoji="1" lang="en-US" altLang="zh-CN" sz="88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1" lang="zh-CN" altLang="en-US" sz="88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7764502" y="1470660"/>
            <a:ext cx="2019234" cy="1454378"/>
          </a:xfrm>
          <a:custGeom>
            <a:avLst/>
            <a:gdLst>
              <a:gd name="connsiteX0" fmla="*/ 0 w 1887585"/>
              <a:gd name="connsiteY0" fmla="*/ 1359556 h 1359556"/>
              <a:gd name="connsiteX1" fmla="*/ 943790 w 1887585"/>
              <a:gd name="connsiteY1" fmla="*/ 0 h 1359556"/>
              <a:gd name="connsiteX2" fmla="*/ 943795 w 1887585"/>
              <a:gd name="connsiteY2" fmla="*/ 0 h 1359556"/>
              <a:gd name="connsiteX3" fmla="*/ 1887585 w 1887585"/>
              <a:gd name="connsiteY3" fmla="*/ 1359556 h 1359556"/>
              <a:gd name="connsiteX4" fmla="*/ 0 w 1887585"/>
              <a:gd name="connsiteY4" fmla="*/ 1359556 h 135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7585" h="1359556">
                <a:moveTo>
                  <a:pt x="0" y="1359556"/>
                </a:moveTo>
                <a:lnTo>
                  <a:pt x="943790" y="0"/>
                </a:lnTo>
                <a:lnTo>
                  <a:pt x="943795" y="0"/>
                </a:lnTo>
                <a:lnTo>
                  <a:pt x="1887585" y="1359556"/>
                </a:lnTo>
                <a:lnTo>
                  <a:pt x="0" y="1359556"/>
                </a:lnTo>
                <a:close/>
              </a:path>
            </a:pathLst>
          </a:custGeom>
          <a:solidFill>
            <a:schemeClr val="bg1">
              <a:lumMod val="50000"/>
            </a:schemeClr>
          </a:solidFill>
          <a:ln w="76200">
            <a:noFill/>
          </a:ln>
          <a:effectLst/>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8128" tIns="243840" rIns="8128" bIns="48768" numCol="1" spcCol="1270" anchor="b" anchorCtr="0">
            <a:noAutofit/>
          </a:bodyPr>
          <a:lstStyle/>
          <a:p>
            <a:pPr algn="ctr" defTabSz="284480">
              <a:lnSpc>
                <a:spcPct val="90000"/>
              </a:lnSpc>
              <a:spcBef>
                <a:spcPct val="0"/>
              </a:spcBef>
              <a:spcAft>
                <a:spcPct val="35000"/>
              </a:spcAft>
            </a:pPr>
            <a:endParaRPr lang="en-US" sz="1920" b="1">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3" name="Freeform 4"/>
          <p:cNvSpPr/>
          <p:nvPr/>
        </p:nvSpPr>
        <p:spPr>
          <a:xfrm>
            <a:off x="7125325" y="2982537"/>
            <a:ext cx="3297587" cy="920748"/>
          </a:xfrm>
          <a:custGeom>
            <a:avLst/>
            <a:gdLst>
              <a:gd name="connsiteX0" fmla="*/ 0 w 3082593"/>
              <a:gd name="connsiteY0" fmla="*/ 860718 h 860718"/>
              <a:gd name="connsiteX1" fmla="*/ 597502 w 3082593"/>
              <a:gd name="connsiteY1" fmla="*/ 0 h 860718"/>
              <a:gd name="connsiteX2" fmla="*/ 2485091 w 3082593"/>
              <a:gd name="connsiteY2" fmla="*/ 0 h 860718"/>
              <a:gd name="connsiteX3" fmla="*/ 3082593 w 3082593"/>
              <a:gd name="connsiteY3" fmla="*/ 860718 h 860718"/>
              <a:gd name="connsiteX4" fmla="*/ 0 w 3082593"/>
              <a:gd name="connsiteY4" fmla="*/ 860718 h 860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2593" h="860718">
                <a:moveTo>
                  <a:pt x="0" y="860718"/>
                </a:moveTo>
                <a:lnTo>
                  <a:pt x="597502" y="0"/>
                </a:lnTo>
                <a:lnTo>
                  <a:pt x="2485091" y="0"/>
                </a:lnTo>
                <a:lnTo>
                  <a:pt x="3082593" y="860718"/>
                </a:lnTo>
                <a:lnTo>
                  <a:pt x="0" y="860718"/>
                </a:lnTo>
                <a:close/>
              </a:path>
            </a:pathLst>
          </a:custGeom>
          <a:solidFill>
            <a:srgbClr val="C2E1B8"/>
          </a:solidFill>
          <a:ln w="76200">
            <a:noFill/>
          </a:ln>
          <a:effectLst/>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295837" tIns="8128" rIns="295837" bIns="48768" numCol="1" spcCol="1270" anchor="b" anchorCtr="0">
            <a:noAutofit/>
          </a:bodyPr>
          <a:lstStyle/>
          <a:p>
            <a:pPr algn="ctr" defTabSz="284480">
              <a:lnSpc>
                <a:spcPct val="90000"/>
              </a:lnSpc>
              <a:spcBef>
                <a:spcPct val="0"/>
              </a:spcBef>
              <a:spcAft>
                <a:spcPct val="35000"/>
              </a:spcAft>
            </a:pPr>
            <a:endParaRPr lang="en-US" sz="1920" b="1">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4" name="Freeform 5"/>
          <p:cNvSpPr/>
          <p:nvPr/>
        </p:nvSpPr>
        <p:spPr>
          <a:xfrm>
            <a:off x="6486148" y="3960785"/>
            <a:ext cx="4575939" cy="920748"/>
          </a:xfrm>
          <a:custGeom>
            <a:avLst/>
            <a:gdLst>
              <a:gd name="connsiteX0" fmla="*/ 0 w 4277600"/>
              <a:gd name="connsiteY0" fmla="*/ 860718 h 860718"/>
              <a:gd name="connsiteX1" fmla="*/ 597502 w 4277600"/>
              <a:gd name="connsiteY1" fmla="*/ 0 h 860718"/>
              <a:gd name="connsiteX2" fmla="*/ 3680098 w 4277600"/>
              <a:gd name="connsiteY2" fmla="*/ 0 h 860718"/>
              <a:gd name="connsiteX3" fmla="*/ 4277600 w 4277600"/>
              <a:gd name="connsiteY3" fmla="*/ 860718 h 860718"/>
              <a:gd name="connsiteX4" fmla="*/ 0 w 4277600"/>
              <a:gd name="connsiteY4" fmla="*/ 860718 h 860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7600" h="860718">
                <a:moveTo>
                  <a:pt x="0" y="860718"/>
                </a:moveTo>
                <a:lnTo>
                  <a:pt x="597502" y="0"/>
                </a:lnTo>
                <a:lnTo>
                  <a:pt x="3680098" y="0"/>
                </a:lnTo>
                <a:lnTo>
                  <a:pt x="4277600" y="860718"/>
                </a:lnTo>
                <a:lnTo>
                  <a:pt x="0" y="860718"/>
                </a:lnTo>
                <a:close/>
              </a:path>
            </a:pathLst>
          </a:custGeom>
          <a:solidFill>
            <a:schemeClr val="bg1">
              <a:lumMod val="50000"/>
            </a:schemeClr>
          </a:solidFill>
          <a:ln w="76200">
            <a:noFill/>
          </a:ln>
          <a:effectLst/>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407371" tIns="8128" rIns="407371" bIns="48768" numCol="1" spcCol="1270" anchor="b" anchorCtr="0">
            <a:noAutofit/>
          </a:bodyPr>
          <a:lstStyle/>
          <a:p>
            <a:pPr algn="ctr" defTabSz="284480">
              <a:lnSpc>
                <a:spcPct val="90000"/>
              </a:lnSpc>
              <a:spcBef>
                <a:spcPct val="0"/>
              </a:spcBef>
              <a:spcAft>
                <a:spcPct val="35000"/>
              </a:spcAft>
            </a:pPr>
            <a:endParaRPr lang="en-US" sz="1920" b="1">
              <a:solidFill>
                <a:schemeClr val="bg1">
                  <a:lumMod val="5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5" name="Freeform 6"/>
          <p:cNvSpPr/>
          <p:nvPr/>
        </p:nvSpPr>
        <p:spPr>
          <a:xfrm>
            <a:off x="5846973" y="4939033"/>
            <a:ext cx="5854292" cy="920748"/>
          </a:xfrm>
          <a:custGeom>
            <a:avLst/>
            <a:gdLst>
              <a:gd name="connsiteX0" fmla="*/ 0 w 5472608"/>
              <a:gd name="connsiteY0" fmla="*/ 860718 h 860718"/>
              <a:gd name="connsiteX1" fmla="*/ 597502 w 5472608"/>
              <a:gd name="connsiteY1" fmla="*/ 0 h 860718"/>
              <a:gd name="connsiteX2" fmla="*/ 4875106 w 5472608"/>
              <a:gd name="connsiteY2" fmla="*/ 0 h 860718"/>
              <a:gd name="connsiteX3" fmla="*/ 5472608 w 5472608"/>
              <a:gd name="connsiteY3" fmla="*/ 860718 h 860718"/>
              <a:gd name="connsiteX4" fmla="*/ 0 w 5472608"/>
              <a:gd name="connsiteY4" fmla="*/ 860718 h 860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2608" h="860718">
                <a:moveTo>
                  <a:pt x="0" y="860718"/>
                </a:moveTo>
                <a:lnTo>
                  <a:pt x="597502" y="0"/>
                </a:lnTo>
                <a:lnTo>
                  <a:pt x="4875106" y="0"/>
                </a:lnTo>
                <a:lnTo>
                  <a:pt x="5472608" y="860718"/>
                </a:lnTo>
                <a:lnTo>
                  <a:pt x="0" y="860718"/>
                </a:lnTo>
                <a:close/>
              </a:path>
            </a:pathLst>
          </a:custGeom>
          <a:solidFill>
            <a:srgbClr val="C2E1B8"/>
          </a:solidFill>
          <a:ln w="76200">
            <a:noFill/>
          </a:ln>
          <a:effectLst/>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518905" tIns="8128" rIns="518905" bIns="48768" numCol="1" spcCol="1270" anchor="b" anchorCtr="0">
            <a:noAutofit/>
          </a:bodyPr>
          <a:lstStyle/>
          <a:p>
            <a:pPr algn="ctr" defTabSz="284480">
              <a:lnSpc>
                <a:spcPct val="90000"/>
              </a:lnSpc>
              <a:spcBef>
                <a:spcPct val="0"/>
              </a:spcBef>
              <a:spcAft>
                <a:spcPct val="35000"/>
              </a:spcAft>
            </a:pPr>
            <a:endParaRPr lang="en-US" sz="1920" b="1">
              <a:solidFill>
                <a:schemeClr val="bg1">
                  <a:lumMod val="5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6" name="TextBox 7"/>
          <p:cNvSpPr txBox="1"/>
          <p:nvPr/>
        </p:nvSpPr>
        <p:spPr>
          <a:xfrm>
            <a:off x="8515072" y="2128923"/>
            <a:ext cx="518092" cy="634148"/>
          </a:xfrm>
          <a:prstGeom prst="rect">
            <a:avLst/>
          </a:prstGeom>
          <a:noFill/>
        </p:spPr>
        <p:txBody>
          <a:bodyPr wrap="none" rtlCol="0">
            <a:spAutoFit/>
          </a:bodyPr>
          <a:lstStyle/>
          <a:p>
            <a:pPr algn="ctr">
              <a:lnSpc>
                <a:spcPct val="150000"/>
              </a:lnSpc>
            </a:pPr>
            <a:r>
              <a:rPr lang="en-US" sz="2345" b="1" dirty="0">
                <a:solidFill>
                  <a:schemeClr val="bg1"/>
                </a:solidFill>
                <a:latin typeface="Roboto" panose="02000000000000000000" pitchFamily="2" charset="0"/>
                <a:ea typeface="Roboto" panose="02000000000000000000" pitchFamily="2" charset="0"/>
              </a:rPr>
              <a:t>01</a:t>
            </a:r>
            <a:endParaRPr lang="en-US" sz="2345" b="1" dirty="0">
              <a:solidFill>
                <a:schemeClr val="bg1"/>
              </a:solidFill>
              <a:latin typeface="Roboto" panose="02000000000000000000" pitchFamily="2" charset="0"/>
              <a:ea typeface="Roboto" panose="02000000000000000000" pitchFamily="2" charset="0"/>
            </a:endParaRPr>
          </a:p>
        </p:txBody>
      </p:sp>
      <p:sp>
        <p:nvSpPr>
          <p:cNvPr id="7" name="TextBox 8"/>
          <p:cNvSpPr txBox="1"/>
          <p:nvPr/>
        </p:nvSpPr>
        <p:spPr>
          <a:xfrm>
            <a:off x="8515072" y="3177539"/>
            <a:ext cx="518092" cy="634148"/>
          </a:xfrm>
          <a:prstGeom prst="rect">
            <a:avLst/>
          </a:prstGeom>
          <a:noFill/>
        </p:spPr>
        <p:txBody>
          <a:bodyPr wrap="none" rtlCol="0">
            <a:spAutoFit/>
          </a:bodyPr>
          <a:lstStyle/>
          <a:p>
            <a:pPr algn="ctr">
              <a:lnSpc>
                <a:spcPct val="150000"/>
              </a:lnSpc>
            </a:pPr>
            <a:r>
              <a:rPr lang="en-US" sz="2345" b="1">
                <a:solidFill>
                  <a:schemeClr val="bg1"/>
                </a:solidFill>
                <a:latin typeface="Roboto" panose="02000000000000000000" pitchFamily="2" charset="0"/>
                <a:ea typeface="Roboto" panose="02000000000000000000" pitchFamily="2" charset="0"/>
              </a:rPr>
              <a:t>02</a:t>
            </a:r>
            <a:endParaRPr lang="en-US" sz="2345" b="1">
              <a:solidFill>
                <a:schemeClr val="bg1"/>
              </a:solidFill>
              <a:latin typeface="Roboto" panose="02000000000000000000" pitchFamily="2" charset="0"/>
              <a:ea typeface="Roboto" panose="02000000000000000000" pitchFamily="2" charset="0"/>
            </a:endParaRPr>
          </a:p>
        </p:txBody>
      </p:sp>
      <p:sp>
        <p:nvSpPr>
          <p:cNvPr id="8" name="TextBox 9"/>
          <p:cNvSpPr txBox="1"/>
          <p:nvPr/>
        </p:nvSpPr>
        <p:spPr>
          <a:xfrm>
            <a:off x="8515073" y="4155787"/>
            <a:ext cx="518092" cy="634148"/>
          </a:xfrm>
          <a:prstGeom prst="rect">
            <a:avLst/>
          </a:prstGeom>
          <a:noFill/>
        </p:spPr>
        <p:txBody>
          <a:bodyPr wrap="none" rtlCol="0">
            <a:spAutoFit/>
          </a:bodyPr>
          <a:lstStyle/>
          <a:p>
            <a:pPr algn="ctr">
              <a:lnSpc>
                <a:spcPct val="150000"/>
              </a:lnSpc>
            </a:pPr>
            <a:r>
              <a:rPr lang="en-US" sz="2345" b="1">
                <a:solidFill>
                  <a:schemeClr val="bg1"/>
                </a:solidFill>
                <a:latin typeface="Roboto" panose="02000000000000000000" pitchFamily="2" charset="0"/>
                <a:ea typeface="Roboto" panose="02000000000000000000" pitchFamily="2" charset="0"/>
              </a:rPr>
              <a:t>03</a:t>
            </a:r>
            <a:endParaRPr lang="en-US" sz="2345" b="1">
              <a:solidFill>
                <a:schemeClr val="bg1"/>
              </a:solidFill>
              <a:latin typeface="Roboto" panose="02000000000000000000" pitchFamily="2" charset="0"/>
              <a:ea typeface="Roboto" panose="02000000000000000000" pitchFamily="2" charset="0"/>
            </a:endParaRPr>
          </a:p>
        </p:txBody>
      </p:sp>
      <p:sp>
        <p:nvSpPr>
          <p:cNvPr id="9" name="TextBox 10"/>
          <p:cNvSpPr txBox="1"/>
          <p:nvPr/>
        </p:nvSpPr>
        <p:spPr>
          <a:xfrm>
            <a:off x="8515073" y="5134035"/>
            <a:ext cx="518092" cy="634148"/>
          </a:xfrm>
          <a:prstGeom prst="rect">
            <a:avLst/>
          </a:prstGeom>
          <a:noFill/>
        </p:spPr>
        <p:txBody>
          <a:bodyPr wrap="none" rtlCol="0">
            <a:spAutoFit/>
          </a:bodyPr>
          <a:lstStyle/>
          <a:p>
            <a:pPr algn="ctr">
              <a:lnSpc>
                <a:spcPct val="150000"/>
              </a:lnSpc>
            </a:pPr>
            <a:r>
              <a:rPr lang="en-US" sz="2345" b="1">
                <a:solidFill>
                  <a:schemeClr val="bg1"/>
                </a:solidFill>
                <a:latin typeface="Roboto" panose="02000000000000000000" pitchFamily="2" charset="0"/>
                <a:ea typeface="Roboto" panose="02000000000000000000" pitchFamily="2" charset="0"/>
              </a:rPr>
              <a:t>04</a:t>
            </a:r>
            <a:endParaRPr lang="en-US" sz="2345" b="1">
              <a:solidFill>
                <a:schemeClr val="bg1"/>
              </a:solidFill>
              <a:latin typeface="Roboto" panose="02000000000000000000" pitchFamily="2" charset="0"/>
              <a:ea typeface="Roboto" panose="02000000000000000000" pitchFamily="2" charset="0"/>
            </a:endParaRPr>
          </a:p>
        </p:txBody>
      </p:sp>
      <p:grpSp>
        <p:nvGrpSpPr>
          <p:cNvPr id="10" name="Group 11"/>
          <p:cNvGrpSpPr/>
          <p:nvPr/>
        </p:nvGrpSpPr>
        <p:grpSpPr>
          <a:xfrm>
            <a:off x="1391266" y="4117310"/>
            <a:ext cx="554973" cy="554973"/>
            <a:chOff x="1317547" y="9426006"/>
            <a:chExt cx="914400" cy="914400"/>
          </a:xfrm>
          <a:solidFill>
            <a:srgbClr val="C2E1B8"/>
          </a:solidFill>
        </p:grpSpPr>
        <p:sp>
          <p:nvSpPr>
            <p:cNvPr id="11" name="Oval 12"/>
            <p:cNvSpPr/>
            <p:nvPr/>
          </p:nvSpPr>
          <p:spPr>
            <a:xfrm>
              <a:off x="1317547" y="9426006"/>
              <a:ext cx="914400" cy="914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
                <a:solidFill>
                  <a:schemeClr val="bg1">
                    <a:lumMod val="50000"/>
                  </a:schemeClr>
                </a:solidFill>
              </a:endParaRPr>
            </a:p>
          </p:txBody>
        </p:sp>
        <p:sp>
          <p:nvSpPr>
            <p:cNvPr id="12" name="Shape 2630"/>
            <p:cNvSpPr/>
            <p:nvPr/>
          </p:nvSpPr>
          <p:spPr>
            <a:xfrm>
              <a:off x="1551724" y="9660051"/>
              <a:ext cx="446045" cy="446310"/>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grpFill/>
            <a:ln w="12700">
              <a:miter lim="400000"/>
            </a:ln>
          </p:spPr>
          <p:txBody>
            <a:bodyPr lIns="19507" tIns="19507" rIns="19507" bIns="19507" anchor="ctr"/>
            <a:lstStyle/>
            <a:p>
              <a:pPr algn="ctr" defTabSz="23431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00">
                <a:solidFill>
                  <a:schemeClr val="bg1">
                    <a:lumMod val="50000"/>
                  </a:schemeClr>
                </a:solidFill>
                <a:latin typeface="Arial" panose="020B0604020202020204"/>
                <a:ea typeface="Arial" panose="020B0604020202020204"/>
                <a:cs typeface="Arial" panose="020B0604020202020204"/>
              </a:endParaRPr>
            </a:p>
          </p:txBody>
        </p:sp>
      </p:grpSp>
      <p:grpSp>
        <p:nvGrpSpPr>
          <p:cNvPr id="13" name="Group 14"/>
          <p:cNvGrpSpPr/>
          <p:nvPr/>
        </p:nvGrpSpPr>
        <p:grpSpPr>
          <a:xfrm>
            <a:off x="1405380" y="5190085"/>
            <a:ext cx="543719" cy="543719"/>
            <a:chOff x="2834252" y="9426006"/>
            <a:chExt cx="914400" cy="914400"/>
          </a:xfrm>
          <a:solidFill>
            <a:schemeClr val="bg1">
              <a:lumMod val="50000"/>
            </a:schemeClr>
          </a:solidFill>
        </p:grpSpPr>
        <p:sp>
          <p:nvSpPr>
            <p:cNvPr id="14" name="Oval 15"/>
            <p:cNvSpPr/>
            <p:nvPr/>
          </p:nvSpPr>
          <p:spPr>
            <a:xfrm>
              <a:off x="2834252" y="9426006"/>
              <a:ext cx="914400" cy="914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
                <a:solidFill>
                  <a:schemeClr val="bg1">
                    <a:lumMod val="50000"/>
                  </a:schemeClr>
                </a:solidFill>
              </a:endParaRPr>
            </a:p>
          </p:txBody>
        </p:sp>
        <p:sp>
          <p:nvSpPr>
            <p:cNvPr id="15" name="Shape 2627"/>
            <p:cNvSpPr/>
            <p:nvPr/>
          </p:nvSpPr>
          <p:spPr>
            <a:xfrm>
              <a:off x="3068291" y="9660072"/>
              <a:ext cx="446322" cy="446289"/>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grpFill/>
            <a:ln w="12700">
              <a:miter lim="400000"/>
            </a:ln>
          </p:spPr>
          <p:txBody>
            <a:bodyPr lIns="19507" tIns="19507" rIns="19507" bIns="19507" anchor="ctr"/>
            <a:lstStyle/>
            <a:p>
              <a:pPr algn="ctr" defTabSz="23431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00">
                <a:solidFill>
                  <a:schemeClr val="bg1">
                    <a:lumMod val="50000"/>
                  </a:schemeClr>
                </a:solidFill>
                <a:latin typeface="Arial" panose="020B0604020202020204"/>
                <a:ea typeface="Arial" panose="020B0604020202020204"/>
                <a:cs typeface="Arial" panose="020B0604020202020204"/>
              </a:endParaRPr>
            </a:p>
          </p:txBody>
        </p:sp>
      </p:grpSp>
      <p:grpSp>
        <p:nvGrpSpPr>
          <p:cNvPr id="16" name="Group 19"/>
          <p:cNvGrpSpPr/>
          <p:nvPr/>
        </p:nvGrpSpPr>
        <p:grpSpPr>
          <a:xfrm>
            <a:off x="1391266" y="1963604"/>
            <a:ext cx="554973" cy="554973"/>
            <a:chOff x="1317547" y="9426006"/>
            <a:chExt cx="914400" cy="914400"/>
          </a:xfrm>
          <a:solidFill>
            <a:srgbClr val="C2E1B8"/>
          </a:solidFill>
        </p:grpSpPr>
        <p:sp>
          <p:nvSpPr>
            <p:cNvPr id="17" name="Oval 20"/>
            <p:cNvSpPr/>
            <p:nvPr/>
          </p:nvSpPr>
          <p:spPr>
            <a:xfrm>
              <a:off x="1317547" y="9426006"/>
              <a:ext cx="914400" cy="914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
                <a:solidFill>
                  <a:schemeClr val="bg1">
                    <a:lumMod val="50000"/>
                  </a:schemeClr>
                </a:solidFill>
              </a:endParaRPr>
            </a:p>
          </p:txBody>
        </p:sp>
        <p:sp>
          <p:nvSpPr>
            <p:cNvPr id="18" name="Shape 2630"/>
            <p:cNvSpPr/>
            <p:nvPr/>
          </p:nvSpPr>
          <p:spPr>
            <a:xfrm>
              <a:off x="1551724" y="9660051"/>
              <a:ext cx="446045" cy="446310"/>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grpFill/>
            <a:ln w="12700">
              <a:miter lim="400000"/>
            </a:ln>
          </p:spPr>
          <p:txBody>
            <a:bodyPr lIns="19507" tIns="19507" rIns="19507" bIns="19507" anchor="ctr"/>
            <a:lstStyle/>
            <a:p>
              <a:pPr algn="ctr" defTabSz="23431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00">
                <a:solidFill>
                  <a:schemeClr val="bg1">
                    <a:lumMod val="50000"/>
                  </a:schemeClr>
                </a:solidFill>
                <a:latin typeface="Arial" panose="020B0604020202020204"/>
                <a:ea typeface="Arial" panose="020B0604020202020204"/>
                <a:cs typeface="Arial" panose="020B0604020202020204"/>
              </a:endParaRPr>
            </a:p>
          </p:txBody>
        </p:sp>
      </p:grpSp>
      <p:grpSp>
        <p:nvGrpSpPr>
          <p:cNvPr id="19" name="Group 22"/>
          <p:cNvGrpSpPr/>
          <p:nvPr/>
        </p:nvGrpSpPr>
        <p:grpSpPr>
          <a:xfrm>
            <a:off x="1405380" y="3036379"/>
            <a:ext cx="543719" cy="543719"/>
            <a:chOff x="2834252" y="9426006"/>
            <a:chExt cx="914400" cy="914400"/>
          </a:xfrm>
          <a:solidFill>
            <a:schemeClr val="bg1">
              <a:lumMod val="50000"/>
            </a:schemeClr>
          </a:solidFill>
        </p:grpSpPr>
        <p:sp>
          <p:nvSpPr>
            <p:cNvPr id="20" name="Oval 23"/>
            <p:cNvSpPr/>
            <p:nvPr/>
          </p:nvSpPr>
          <p:spPr>
            <a:xfrm>
              <a:off x="2834252" y="9426006"/>
              <a:ext cx="914400" cy="914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
                <a:solidFill>
                  <a:schemeClr val="bg1">
                    <a:lumMod val="50000"/>
                  </a:schemeClr>
                </a:solidFill>
              </a:endParaRPr>
            </a:p>
          </p:txBody>
        </p:sp>
        <p:sp>
          <p:nvSpPr>
            <p:cNvPr id="21" name="Shape 2627"/>
            <p:cNvSpPr/>
            <p:nvPr/>
          </p:nvSpPr>
          <p:spPr>
            <a:xfrm>
              <a:off x="3068291" y="9660072"/>
              <a:ext cx="446322" cy="446289"/>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grpFill/>
            <a:ln w="12700">
              <a:miter lim="400000"/>
            </a:ln>
          </p:spPr>
          <p:txBody>
            <a:bodyPr lIns="19507" tIns="19507" rIns="19507" bIns="19507" anchor="ctr"/>
            <a:lstStyle/>
            <a:p>
              <a:pPr algn="ctr" defTabSz="23431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00">
                <a:solidFill>
                  <a:schemeClr val="bg1">
                    <a:lumMod val="50000"/>
                  </a:schemeClr>
                </a:solidFill>
                <a:latin typeface="Arial" panose="020B0604020202020204"/>
                <a:ea typeface="Arial" panose="020B0604020202020204"/>
                <a:cs typeface="Arial" panose="020B0604020202020204"/>
              </a:endParaRPr>
            </a:p>
          </p:txBody>
        </p:sp>
      </p:grpSp>
      <p:sp>
        <p:nvSpPr>
          <p:cNvPr id="22" name="文本框 21"/>
          <p:cNvSpPr txBox="1"/>
          <p:nvPr/>
        </p:nvSpPr>
        <p:spPr>
          <a:xfrm>
            <a:off x="864189" y="743428"/>
            <a:ext cx="4028135" cy="980140"/>
          </a:xfrm>
          <a:prstGeom prst="rect">
            <a:avLst/>
          </a:prstGeom>
          <a:noFill/>
        </p:spPr>
        <p:txBody>
          <a:bodyPr wrap="square" rtlCol="0" anchor="ctr">
            <a:spAutoFit/>
          </a:bodyPr>
          <a:lstStyle/>
          <a:p>
            <a:pPr algn="ctr">
              <a:lnSpc>
                <a:spcPct val="110000"/>
              </a:lnSpc>
            </a:pPr>
            <a:r>
              <a:rPr kumimoji="1" lang="en-US" altLang="zh-CN" sz="2490" b="1" dirty="0">
                <a:solidFill>
                  <a:schemeClr val="bg1">
                    <a:lumMod val="50000"/>
                  </a:schemeClr>
                </a:solidFill>
              </a:rPr>
              <a:t>MORE THAN TEMPLATE</a:t>
            </a:r>
            <a:endParaRPr kumimoji="1" lang="en-US" altLang="zh-CN" sz="249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ctr">
              <a:lnSpc>
                <a:spcPct val="110000"/>
              </a:lnSpc>
            </a:pPr>
            <a:r>
              <a:rPr kumimoji="1" lang="zh-CN" altLang="en-US" sz="2755"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点击此处添加副标题</a:t>
            </a:r>
            <a:endParaRPr kumimoji="1" lang="zh-CN" altLang="en-US" sz="2755"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Subtitle 2"/>
          <p:cNvSpPr txBox="1"/>
          <p:nvPr/>
        </p:nvSpPr>
        <p:spPr bwMode="auto">
          <a:xfrm>
            <a:off x="2240767" y="2911075"/>
            <a:ext cx="4600577" cy="995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755">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755">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755">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FontTx/>
              <a:buNone/>
            </a:pPr>
            <a:r>
              <a:rPr lang="zh-CN" altLang="en-US" sz="1100" dirty="0">
                <a:solidFill>
                  <a:schemeClr val="bg1">
                    <a:lumMod val="50000"/>
                  </a:schemeClr>
                </a:solidFill>
                <a:latin typeface="Yuanti SC" charset="-122"/>
                <a:ea typeface="Yuanti SC" charset="-122"/>
                <a:cs typeface="Yuanti SC" charset="-122"/>
                <a:sym typeface="时尚中黑简体" charset="0"/>
              </a:rPr>
              <a:t>输入你的文本</a:t>
            </a:r>
            <a:endParaRPr lang="zh-CN" altLang="en-US" sz="1100" dirty="0">
              <a:solidFill>
                <a:schemeClr val="bg1">
                  <a:lumMod val="50000"/>
                </a:schemeClr>
              </a:solidFill>
              <a:latin typeface="Yuanti SC" charset="-122"/>
              <a:ea typeface="Yuanti SC" charset="-122"/>
              <a:cs typeface="Yuanti SC" charset="-122"/>
              <a:sym typeface="时尚中黑简体" charset="0"/>
            </a:endParaRPr>
          </a:p>
          <a:p>
            <a:pPr eaLnBrk="1" hangingPunct="1">
              <a:lnSpc>
                <a:spcPct val="120000"/>
              </a:lnSpc>
              <a:buFontTx/>
              <a:buNone/>
            </a:pPr>
            <a:r>
              <a:rPr lang="zh-CN" altLang="en-US" sz="1050" dirty="0">
                <a:solidFill>
                  <a:schemeClr val="bg1">
                    <a:lumMod val="50000"/>
                  </a:schemeClr>
                </a:solidFill>
                <a:latin typeface="Yuanti SC" charset="-122"/>
                <a:ea typeface="Yuanti SC" charset="-122"/>
                <a:cs typeface="Yuanti SC" charset="-122"/>
              </a:rPr>
              <a:t>根据你所需的内容输入你想要的文本</a:t>
            </a:r>
            <a:endParaRPr lang="zh-CN" altLang="en-US" sz="1050" dirty="0">
              <a:solidFill>
                <a:schemeClr val="bg1">
                  <a:lumMod val="50000"/>
                </a:schemeClr>
              </a:solidFill>
              <a:latin typeface="Yuanti SC" charset="-122"/>
              <a:ea typeface="Yuanti SC" charset="-122"/>
              <a:cs typeface="Yuanti SC" charset="-122"/>
            </a:endParaRPr>
          </a:p>
          <a:p>
            <a:pPr eaLnBrk="1" hangingPunct="1">
              <a:lnSpc>
                <a:spcPct val="120000"/>
              </a:lnSpc>
              <a:buFontTx/>
              <a:buNone/>
            </a:pPr>
            <a:r>
              <a:rPr lang="zh-CN" altLang="en-US" sz="1050" dirty="0">
                <a:solidFill>
                  <a:schemeClr val="bg1">
                    <a:lumMod val="50000"/>
                  </a:schemeClr>
                </a:solidFill>
                <a:latin typeface="Yuanti SC" charset="-122"/>
                <a:ea typeface="Yuanti SC" charset="-122"/>
                <a:cs typeface="Yuanti SC" charset="-122"/>
              </a:rPr>
              <a:t>点击输入本栏的具体文字，简明扼要的说明分项内容，此为概念图解，请根据您的具体内容酌情修改。</a:t>
            </a:r>
            <a:endParaRPr lang="en-US" altLang="zh-CN" sz="1050" dirty="0">
              <a:solidFill>
                <a:schemeClr val="bg1">
                  <a:lumMod val="50000"/>
                </a:schemeClr>
              </a:solidFill>
              <a:latin typeface="Yuanti SC" charset="-122"/>
              <a:ea typeface="Yuanti SC" charset="-122"/>
              <a:cs typeface="Yuanti SC" charset="-122"/>
            </a:endParaRPr>
          </a:p>
        </p:txBody>
      </p:sp>
      <p:sp>
        <p:nvSpPr>
          <p:cNvPr id="24" name="Subtitle 2"/>
          <p:cNvSpPr txBox="1"/>
          <p:nvPr/>
        </p:nvSpPr>
        <p:spPr bwMode="auto">
          <a:xfrm>
            <a:off x="2240767" y="1885849"/>
            <a:ext cx="4600577" cy="995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755">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755">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755">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FontTx/>
              <a:buNone/>
            </a:pPr>
            <a:r>
              <a:rPr lang="zh-CN" altLang="en-US" sz="1100" dirty="0">
                <a:solidFill>
                  <a:schemeClr val="bg1">
                    <a:lumMod val="50000"/>
                  </a:schemeClr>
                </a:solidFill>
                <a:latin typeface="Yuanti SC" charset="-122"/>
                <a:ea typeface="Yuanti SC" charset="-122"/>
                <a:cs typeface="Yuanti SC" charset="-122"/>
                <a:sym typeface="时尚中黑简体" charset="0"/>
              </a:rPr>
              <a:t>输入你的文本</a:t>
            </a:r>
            <a:endParaRPr lang="zh-CN" altLang="en-US" sz="1100" dirty="0">
              <a:solidFill>
                <a:schemeClr val="bg1">
                  <a:lumMod val="50000"/>
                </a:schemeClr>
              </a:solidFill>
              <a:latin typeface="Yuanti SC" charset="-122"/>
              <a:ea typeface="Yuanti SC" charset="-122"/>
              <a:cs typeface="Yuanti SC" charset="-122"/>
              <a:sym typeface="时尚中黑简体" charset="0"/>
            </a:endParaRPr>
          </a:p>
          <a:p>
            <a:pPr eaLnBrk="1" hangingPunct="1">
              <a:lnSpc>
                <a:spcPct val="120000"/>
              </a:lnSpc>
              <a:buFontTx/>
              <a:buNone/>
            </a:pPr>
            <a:r>
              <a:rPr lang="zh-CN" altLang="en-US" sz="1050" dirty="0">
                <a:solidFill>
                  <a:schemeClr val="bg1">
                    <a:lumMod val="50000"/>
                  </a:schemeClr>
                </a:solidFill>
                <a:latin typeface="Yuanti SC" charset="-122"/>
                <a:ea typeface="Yuanti SC" charset="-122"/>
                <a:cs typeface="Yuanti SC" charset="-122"/>
              </a:rPr>
              <a:t>根据你所需的内容输入你想要的文本</a:t>
            </a:r>
            <a:endParaRPr lang="zh-CN" altLang="en-US" sz="1050" dirty="0">
              <a:solidFill>
                <a:schemeClr val="bg1">
                  <a:lumMod val="50000"/>
                </a:schemeClr>
              </a:solidFill>
              <a:latin typeface="Yuanti SC" charset="-122"/>
              <a:ea typeface="Yuanti SC" charset="-122"/>
              <a:cs typeface="Yuanti SC" charset="-122"/>
            </a:endParaRPr>
          </a:p>
          <a:p>
            <a:pPr eaLnBrk="1" hangingPunct="1">
              <a:lnSpc>
                <a:spcPct val="120000"/>
              </a:lnSpc>
              <a:buFontTx/>
              <a:buNone/>
            </a:pPr>
            <a:r>
              <a:rPr lang="zh-CN" altLang="en-US" sz="1050" dirty="0">
                <a:solidFill>
                  <a:schemeClr val="bg1">
                    <a:lumMod val="50000"/>
                  </a:schemeClr>
                </a:solidFill>
                <a:latin typeface="Yuanti SC" charset="-122"/>
                <a:ea typeface="Yuanti SC" charset="-122"/>
                <a:cs typeface="Yuanti SC" charset="-122"/>
              </a:rPr>
              <a:t>点击输入本栏的具体文字，简明扼要的说明分项内容，此为概念图解，请根据您的具体内容酌情修改。</a:t>
            </a:r>
            <a:endParaRPr lang="en-US" altLang="zh-CN" sz="1050" dirty="0">
              <a:solidFill>
                <a:schemeClr val="bg1">
                  <a:lumMod val="50000"/>
                </a:schemeClr>
              </a:solidFill>
              <a:latin typeface="Yuanti SC" charset="-122"/>
              <a:ea typeface="Yuanti SC" charset="-122"/>
              <a:cs typeface="Yuanti SC" charset="-122"/>
            </a:endParaRPr>
          </a:p>
        </p:txBody>
      </p:sp>
      <p:sp>
        <p:nvSpPr>
          <p:cNvPr id="25" name="Subtitle 2"/>
          <p:cNvSpPr txBox="1"/>
          <p:nvPr/>
        </p:nvSpPr>
        <p:spPr bwMode="auto">
          <a:xfrm>
            <a:off x="2240767" y="4986011"/>
            <a:ext cx="4600577" cy="995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755">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755">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755">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FontTx/>
              <a:buNone/>
            </a:pPr>
            <a:r>
              <a:rPr lang="zh-CN" altLang="en-US" sz="1100" dirty="0">
                <a:solidFill>
                  <a:schemeClr val="bg1">
                    <a:lumMod val="50000"/>
                  </a:schemeClr>
                </a:solidFill>
                <a:latin typeface="Yuanti SC" charset="-122"/>
                <a:ea typeface="Yuanti SC" charset="-122"/>
                <a:cs typeface="Yuanti SC" charset="-122"/>
                <a:sym typeface="时尚中黑简体" charset="0"/>
              </a:rPr>
              <a:t>输入你的文本</a:t>
            </a:r>
            <a:endParaRPr lang="zh-CN" altLang="en-US" sz="1100" dirty="0">
              <a:solidFill>
                <a:schemeClr val="bg1">
                  <a:lumMod val="50000"/>
                </a:schemeClr>
              </a:solidFill>
              <a:latin typeface="Yuanti SC" charset="-122"/>
              <a:ea typeface="Yuanti SC" charset="-122"/>
              <a:cs typeface="Yuanti SC" charset="-122"/>
              <a:sym typeface="时尚中黑简体" charset="0"/>
            </a:endParaRPr>
          </a:p>
          <a:p>
            <a:pPr eaLnBrk="1" hangingPunct="1">
              <a:lnSpc>
                <a:spcPct val="120000"/>
              </a:lnSpc>
              <a:buFontTx/>
              <a:buNone/>
            </a:pPr>
            <a:r>
              <a:rPr lang="zh-CN" altLang="en-US" sz="1050" dirty="0">
                <a:solidFill>
                  <a:schemeClr val="bg1">
                    <a:lumMod val="50000"/>
                  </a:schemeClr>
                </a:solidFill>
                <a:latin typeface="Yuanti SC" charset="-122"/>
                <a:ea typeface="Yuanti SC" charset="-122"/>
                <a:cs typeface="Yuanti SC" charset="-122"/>
              </a:rPr>
              <a:t>根据你所需的内容输入你想要的文本</a:t>
            </a:r>
            <a:endParaRPr lang="zh-CN" altLang="en-US" sz="1050" dirty="0">
              <a:solidFill>
                <a:schemeClr val="bg1">
                  <a:lumMod val="50000"/>
                </a:schemeClr>
              </a:solidFill>
              <a:latin typeface="Yuanti SC" charset="-122"/>
              <a:ea typeface="Yuanti SC" charset="-122"/>
              <a:cs typeface="Yuanti SC" charset="-122"/>
            </a:endParaRPr>
          </a:p>
          <a:p>
            <a:pPr eaLnBrk="1" hangingPunct="1">
              <a:lnSpc>
                <a:spcPct val="120000"/>
              </a:lnSpc>
              <a:buFontTx/>
              <a:buNone/>
            </a:pPr>
            <a:r>
              <a:rPr lang="zh-CN" altLang="en-US" sz="1050" dirty="0">
                <a:solidFill>
                  <a:schemeClr val="bg1">
                    <a:lumMod val="50000"/>
                  </a:schemeClr>
                </a:solidFill>
                <a:latin typeface="Yuanti SC" charset="-122"/>
                <a:ea typeface="Yuanti SC" charset="-122"/>
                <a:cs typeface="Yuanti SC" charset="-122"/>
              </a:rPr>
              <a:t>点击输入本栏的具体文字，简明扼要的说明分项内容，此为概念图解，请根据您的具体内容酌情修改。</a:t>
            </a:r>
            <a:endParaRPr lang="en-US" altLang="zh-CN" sz="1050" dirty="0">
              <a:solidFill>
                <a:schemeClr val="bg1">
                  <a:lumMod val="50000"/>
                </a:schemeClr>
              </a:solidFill>
              <a:latin typeface="Yuanti SC" charset="-122"/>
              <a:ea typeface="Yuanti SC" charset="-122"/>
              <a:cs typeface="Yuanti SC" charset="-122"/>
            </a:endParaRPr>
          </a:p>
        </p:txBody>
      </p:sp>
      <p:sp>
        <p:nvSpPr>
          <p:cNvPr id="26" name="Subtitle 2"/>
          <p:cNvSpPr txBox="1"/>
          <p:nvPr/>
        </p:nvSpPr>
        <p:spPr bwMode="auto">
          <a:xfrm>
            <a:off x="2240767" y="3960785"/>
            <a:ext cx="4600577" cy="995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755">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755">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755">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FontTx/>
              <a:buNone/>
            </a:pPr>
            <a:r>
              <a:rPr lang="zh-CN" altLang="en-US" sz="1100" dirty="0">
                <a:solidFill>
                  <a:schemeClr val="bg1">
                    <a:lumMod val="50000"/>
                  </a:schemeClr>
                </a:solidFill>
                <a:latin typeface="Yuanti SC" charset="-122"/>
                <a:ea typeface="Yuanti SC" charset="-122"/>
                <a:cs typeface="Yuanti SC" charset="-122"/>
                <a:sym typeface="时尚中黑简体" charset="0"/>
              </a:rPr>
              <a:t>输入你的文本</a:t>
            </a:r>
            <a:endParaRPr lang="zh-CN" altLang="en-US" sz="1100" dirty="0">
              <a:solidFill>
                <a:schemeClr val="bg1">
                  <a:lumMod val="50000"/>
                </a:schemeClr>
              </a:solidFill>
              <a:latin typeface="Yuanti SC" charset="-122"/>
              <a:ea typeface="Yuanti SC" charset="-122"/>
              <a:cs typeface="Yuanti SC" charset="-122"/>
              <a:sym typeface="时尚中黑简体" charset="0"/>
            </a:endParaRPr>
          </a:p>
          <a:p>
            <a:pPr eaLnBrk="1" hangingPunct="1">
              <a:lnSpc>
                <a:spcPct val="120000"/>
              </a:lnSpc>
              <a:buFontTx/>
              <a:buNone/>
            </a:pPr>
            <a:r>
              <a:rPr lang="zh-CN" altLang="en-US" sz="1050" dirty="0">
                <a:solidFill>
                  <a:schemeClr val="bg1">
                    <a:lumMod val="50000"/>
                  </a:schemeClr>
                </a:solidFill>
                <a:latin typeface="Yuanti SC" charset="-122"/>
                <a:ea typeface="Yuanti SC" charset="-122"/>
                <a:cs typeface="Yuanti SC" charset="-122"/>
              </a:rPr>
              <a:t>根据你所需的内容输入你想要的文本</a:t>
            </a:r>
            <a:endParaRPr lang="zh-CN" altLang="en-US" sz="1050" dirty="0">
              <a:solidFill>
                <a:schemeClr val="bg1">
                  <a:lumMod val="50000"/>
                </a:schemeClr>
              </a:solidFill>
              <a:latin typeface="Yuanti SC" charset="-122"/>
              <a:ea typeface="Yuanti SC" charset="-122"/>
              <a:cs typeface="Yuanti SC" charset="-122"/>
            </a:endParaRPr>
          </a:p>
          <a:p>
            <a:pPr eaLnBrk="1" hangingPunct="1">
              <a:lnSpc>
                <a:spcPct val="120000"/>
              </a:lnSpc>
              <a:buFontTx/>
              <a:buNone/>
            </a:pPr>
            <a:r>
              <a:rPr lang="zh-CN" altLang="en-US" sz="1050" dirty="0">
                <a:solidFill>
                  <a:schemeClr val="bg1">
                    <a:lumMod val="50000"/>
                  </a:schemeClr>
                </a:solidFill>
                <a:latin typeface="Yuanti SC" charset="-122"/>
                <a:ea typeface="Yuanti SC" charset="-122"/>
                <a:cs typeface="Yuanti SC" charset="-122"/>
              </a:rPr>
              <a:t>点击输入本栏的具体文字，简明扼要的说明分项内容，此为概念图解，请根据您的具体内容酌情修改。</a:t>
            </a:r>
            <a:endParaRPr lang="en-US" altLang="zh-CN" sz="1050" dirty="0">
              <a:solidFill>
                <a:schemeClr val="bg1">
                  <a:lumMod val="50000"/>
                </a:schemeClr>
              </a:solidFill>
              <a:latin typeface="Yuanti SC" charset="-122"/>
              <a:ea typeface="Yuanti SC" charset="-122"/>
              <a:cs typeface="Yuanti SC"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45000">
                                      <p:stCondLst>
                                        <p:cond delay="700"/>
                                      </p:stCondLst>
                                      <p:childTnLst>
                                        <p:set>
                                          <p:cBhvr>
                                            <p:cTn id="6" dur="1" fill="hold">
                                              <p:stCondLst>
                                                <p:cond delay="0"/>
                                              </p:stCondLst>
                                            </p:cTn>
                                            <p:tgtEl>
                                              <p:spTgt spid="5"/>
                                            </p:tgtEl>
                                            <p:attrNameLst>
                                              <p:attrName>style.visibility</p:attrName>
                                            </p:attrNameLst>
                                          </p:cBhvr>
                                          <p:to>
                                            <p:strVal val="visible"/>
                                          </p:to>
                                        </p:set>
                                        <p:anim calcmode="lin" valueType="num" p14:bounceEnd="45000">
                                          <p:cBhvr additive="base">
                                            <p:cTn id="7" dur="1000" fill="hold"/>
                                            <p:tgtEl>
                                              <p:spTgt spid="5"/>
                                            </p:tgtEl>
                                            <p:attrNameLst>
                                              <p:attrName>ppt_x</p:attrName>
                                            </p:attrNameLst>
                                          </p:cBhvr>
                                          <p:tavLst>
                                            <p:tav tm="0">
                                              <p:val>
                                                <p:strVal val="#ppt_x"/>
                                              </p:val>
                                            </p:tav>
                                            <p:tav tm="100000">
                                              <p:val>
                                                <p:strVal val="#ppt_x"/>
                                              </p:val>
                                            </p:tav>
                                          </p:tavLst>
                                        </p:anim>
                                        <p:anim calcmode="lin" valueType="num" p14:bounceEnd="45000">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45000">
                                      <p:stCondLst>
                                        <p:cond delay="1400"/>
                                      </p:stCondLst>
                                      <p:childTnLst>
                                        <p:set>
                                          <p:cBhvr>
                                            <p:cTn id="10" dur="1" fill="hold">
                                              <p:stCondLst>
                                                <p:cond delay="0"/>
                                              </p:stCondLst>
                                            </p:cTn>
                                            <p:tgtEl>
                                              <p:spTgt spid="4"/>
                                            </p:tgtEl>
                                            <p:attrNameLst>
                                              <p:attrName>style.visibility</p:attrName>
                                            </p:attrNameLst>
                                          </p:cBhvr>
                                          <p:to>
                                            <p:strVal val="visible"/>
                                          </p:to>
                                        </p:set>
                                        <p:anim calcmode="lin" valueType="num" p14:bounceEnd="45000">
                                          <p:cBhvr additive="base">
                                            <p:cTn id="11" dur="900" fill="hold"/>
                                            <p:tgtEl>
                                              <p:spTgt spid="4"/>
                                            </p:tgtEl>
                                            <p:attrNameLst>
                                              <p:attrName>ppt_x</p:attrName>
                                            </p:attrNameLst>
                                          </p:cBhvr>
                                          <p:tavLst>
                                            <p:tav tm="0">
                                              <p:val>
                                                <p:strVal val="#ppt_x"/>
                                              </p:val>
                                            </p:tav>
                                            <p:tav tm="100000">
                                              <p:val>
                                                <p:strVal val="#ppt_x"/>
                                              </p:val>
                                            </p:tav>
                                          </p:tavLst>
                                        </p:anim>
                                        <p:anim calcmode="lin" valueType="num" p14:bounceEnd="45000">
                                          <p:cBhvr additive="base">
                                            <p:cTn id="12" dur="9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45000">
                                      <p:stCondLst>
                                        <p:cond delay="1700"/>
                                      </p:stCondLst>
                                      <p:childTnLst>
                                        <p:set>
                                          <p:cBhvr>
                                            <p:cTn id="14" dur="1" fill="hold">
                                              <p:stCondLst>
                                                <p:cond delay="0"/>
                                              </p:stCondLst>
                                            </p:cTn>
                                            <p:tgtEl>
                                              <p:spTgt spid="3"/>
                                            </p:tgtEl>
                                            <p:attrNameLst>
                                              <p:attrName>style.visibility</p:attrName>
                                            </p:attrNameLst>
                                          </p:cBhvr>
                                          <p:to>
                                            <p:strVal val="visible"/>
                                          </p:to>
                                        </p:set>
                                        <p:anim calcmode="lin" valueType="num" p14:bounceEnd="45000">
                                          <p:cBhvr additive="base">
                                            <p:cTn id="15" dur="1300" fill="hold"/>
                                            <p:tgtEl>
                                              <p:spTgt spid="3"/>
                                            </p:tgtEl>
                                            <p:attrNameLst>
                                              <p:attrName>ppt_x</p:attrName>
                                            </p:attrNameLst>
                                          </p:cBhvr>
                                          <p:tavLst>
                                            <p:tav tm="0">
                                              <p:val>
                                                <p:strVal val="#ppt_x"/>
                                              </p:val>
                                            </p:tav>
                                            <p:tav tm="100000">
                                              <p:val>
                                                <p:strVal val="#ppt_x"/>
                                              </p:val>
                                            </p:tav>
                                          </p:tavLst>
                                        </p:anim>
                                        <p:anim calcmode="lin" valueType="num" p14:bounceEnd="45000">
                                          <p:cBhvr additive="base">
                                            <p:cTn id="16" dur="13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45000">
                                      <p:stCondLst>
                                        <p:cond delay="2000"/>
                                      </p:stCondLst>
                                      <p:childTnLst>
                                        <p:set>
                                          <p:cBhvr>
                                            <p:cTn id="18" dur="1" fill="hold">
                                              <p:stCondLst>
                                                <p:cond delay="0"/>
                                              </p:stCondLst>
                                            </p:cTn>
                                            <p:tgtEl>
                                              <p:spTgt spid="2"/>
                                            </p:tgtEl>
                                            <p:attrNameLst>
                                              <p:attrName>style.visibility</p:attrName>
                                            </p:attrNameLst>
                                          </p:cBhvr>
                                          <p:to>
                                            <p:strVal val="visible"/>
                                          </p:to>
                                        </p:set>
                                        <p:anim calcmode="lin" valueType="num" p14:bounceEnd="45000">
                                          <p:cBhvr additive="base">
                                            <p:cTn id="19" dur="1000" fill="hold"/>
                                            <p:tgtEl>
                                              <p:spTgt spid="2"/>
                                            </p:tgtEl>
                                            <p:attrNameLst>
                                              <p:attrName>ppt_x</p:attrName>
                                            </p:attrNameLst>
                                          </p:cBhvr>
                                          <p:tavLst>
                                            <p:tav tm="0">
                                              <p:val>
                                                <p:strVal val="#ppt_x"/>
                                              </p:val>
                                            </p:tav>
                                            <p:tav tm="100000">
                                              <p:val>
                                                <p:strVal val="#ppt_x"/>
                                              </p:val>
                                            </p:tav>
                                          </p:tavLst>
                                        </p:anim>
                                        <p:anim calcmode="lin" valueType="num" p14:bounceEnd="45000">
                                          <p:cBhvr additive="base">
                                            <p:cTn id="20" dur="1000" fill="hold"/>
                                            <p:tgtEl>
                                              <p:spTgt spid="2"/>
                                            </p:tgtEl>
                                            <p:attrNameLst>
                                              <p:attrName>ppt_y</p:attrName>
                                            </p:attrNameLst>
                                          </p:cBhvr>
                                          <p:tavLst>
                                            <p:tav tm="0">
                                              <p:val>
                                                <p:strVal val="1+#ppt_h/2"/>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0-#ppt_w/2"/>
                                              </p:val>
                                            </p:tav>
                                            <p:tav tm="100000">
                                              <p:val>
                                                <p:strVal val="#ppt_x"/>
                                              </p:val>
                                            </p:tav>
                                          </p:tavLst>
                                        </p:anim>
                                        <p:anim calcmode="lin" valueType="num">
                                          <p:cBhvr additive="base">
                                            <p:cTn id="24" dur="500" fill="hold"/>
                                            <p:tgtEl>
                                              <p:spTgt spid="2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0-#ppt_w/2"/>
                                              </p:val>
                                            </p:tav>
                                            <p:tav tm="100000">
                                              <p:val>
                                                <p:strVal val="#ppt_x"/>
                                              </p:val>
                                            </p:tav>
                                          </p:tavLst>
                                        </p:anim>
                                        <p:anim calcmode="lin" valueType="num">
                                          <p:cBhvr additive="base">
                                            <p:cTn id="28" dur="500" fill="hold"/>
                                            <p:tgtEl>
                                              <p:spTgt spid="24"/>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0-#ppt_w/2"/>
                                              </p:val>
                                            </p:tav>
                                            <p:tav tm="100000">
                                              <p:val>
                                                <p:strVal val="#ppt_x"/>
                                              </p:val>
                                            </p:tav>
                                          </p:tavLst>
                                        </p:anim>
                                        <p:anim calcmode="lin" valueType="num">
                                          <p:cBhvr additive="base">
                                            <p:cTn id="32" dur="500" fill="hold"/>
                                            <p:tgtEl>
                                              <p:spTgt spid="25"/>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additive="base">
                                            <p:cTn id="35" dur="500" fill="hold"/>
                                            <p:tgtEl>
                                              <p:spTgt spid="26"/>
                                            </p:tgtEl>
                                            <p:attrNameLst>
                                              <p:attrName>ppt_x</p:attrName>
                                            </p:attrNameLst>
                                          </p:cBhvr>
                                          <p:tavLst>
                                            <p:tav tm="0">
                                              <p:val>
                                                <p:strVal val="0-#ppt_w/2"/>
                                              </p:val>
                                            </p:tav>
                                            <p:tav tm="100000">
                                              <p:val>
                                                <p:strVal val="#ppt_x"/>
                                              </p:val>
                                            </p:tav>
                                          </p:tavLst>
                                        </p:anim>
                                        <p:anim calcmode="lin" valueType="num">
                                          <p:cBhvr additive="base">
                                            <p:cTn id="36"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23" grpId="0"/>
          <p:bldP spid="24" grpId="0"/>
          <p:bldP spid="25" grpId="0"/>
          <p:bldP spid="2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7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4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900" fill="hold"/>
                                            <p:tgtEl>
                                              <p:spTgt spid="4"/>
                                            </p:tgtEl>
                                            <p:attrNameLst>
                                              <p:attrName>ppt_x</p:attrName>
                                            </p:attrNameLst>
                                          </p:cBhvr>
                                          <p:tavLst>
                                            <p:tav tm="0">
                                              <p:val>
                                                <p:strVal val="#ppt_x"/>
                                              </p:val>
                                            </p:tav>
                                            <p:tav tm="100000">
                                              <p:val>
                                                <p:strVal val="#ppt_x"/>
                                              </p:val>
                                            </p:tav>
                                          </p:tavLst>
                                        </p:anim>
                                        <p:anim calcmode="lin" valueType="num">
                                          <p:cBhvr additive="base">
                                            <p:cTn id="12" dur="9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7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300" fill="hold"/>
                                            <p:tgtEl>
                                              <p:spTgt spid="3"/>
                                            </p:tgtEl>
                                            <p:attrNameLst>
                                              <p:attrName>ppt_x</p:attrName>
                                            </p:attrNameLst>
                                          </p:cBhvr>
                                          <p:tavLst>
                                            <p:tav tm="0">
                                              <p:val>
                                                <p:strVal val="#ppt_x"/>
                                              </p:val>
                                            </p:tav>
                                            <p:tav tm="100000">
                                              <p:val>
                                                <p:strVal val="#ppt_x"/>
                                              </p:val>
                                            </p:tav>
                                          </p:tavLst>
                                        </p:anim>
                                        <p:anim calcmode="lin" valueType="num">
                                          <p:cBhvr additive="base">
                                            <p:cTn id="16" dur="13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200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1000" fill="hold"/>
                                            <p:tgtEl>
                                              <p:spTgt spid="2"/>
                                            </p:tgtEl>
                                            <p:attrNameLst>
                                              <p:attrName>ppt_x</p:attrName>
                                            </p:attrNameLst>
                                          </p:cBhvr>
                                          <p:tavLst>
                                            <p:tav tm="0">
                                              <p:val>
                                                <p:strVal val="#ppt_x"/>
                                              </p:val>
                                            </p:tav>
                                            <p:tav tm="100000">
                                              <p:val>
                                                <p:strVal val="#ppt_x"/>
                                              </p:val>
                                            </p:tav>
                                          </p:tavLst>
                                        </p:anim>
                                        <p:anim calcmode="lin" valueType="num">
                                          <p:cBhvr additive="base">
                                            <p:cTn id="20" dur="1000" fill="hold"/>
                                            <p:tgtEl>
                                              <p:spTgt spid="2"/>
                                            </p:tgtEl>
                                            <p:attrNameLst>
                                              <p:attrName>ppt_y</p:attrName>
                                            </p:attrNameLst>
                                          </p:cBhvr>
                                          <p:tavLst>
                                            <p:tav tm="0">
                                              <p:val>
                                                <p:strVal val="1+#ppt_h/2"/>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0-#ppt_w/2"/>
                                              </p:val>
                                            </p:tav>
                                            <p:tav tm="100000">
                                              <p:val>
                                                <p:strVal val="#ppt_x"/>
                                              </p:val>
                                            </p:tav>
                                          </p:tavLst>
                                        </p:anim>
                                        <p:anim calcmode="lin" valueType="num">
                                          <p:cBhvr additive="base">
                                            <p:cTn id="24" dur="500" fill="hold"/>
                                            <p:tgtEl>
                                              <p:spTgt spid="2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0-#ppt_w/2"/>
                                              </p:val>
                                            </p:tav>
                                            <p:tav tm="100000">
                                              <p:val>
                                                <p:strVal val="#ppt_x"/>
                                              </p:val>
                                            </p:tav>
                                          </p:tavLst>
                                        </p:anim>
                                        <p:anim calcmode="lin" valueType="num">
                                          <p:cBhvr additive="base">
                                            <p:cTn id="28" dur="500" fill="hold"/>
                                            <p:tgtEl>
                                              <p:spTgt spid="24"/>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0-#ppt_w/2"/>
                                              </p:val>
                                            </p:tav>
                                            <p:tav tm="100000">
                                              <p:val>
                                                <p:strVal val="#ppt_x"/>
                                              </p:val>
                                            </p:tav>
                                          </p:tavLst>
                                        </p:anim>
                                        <p:anim calcmode="lin" valueType="num">
                                          <p:cBhvr additive="base">
                                            <p:cTn id="32" dur="500" fill="hold"/>
                                            <p:tgtEl>
                                              <p:spTgt spid="25"/>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additive="base">
                                            <p:cTn id="35" dur="500" fill="hold"/>
                                            <p:tgtEl>
                                              <p:spTgt spid="26"/>
                                            </p:tgtEl>
                                            <p:attrNameLst>
                                              <p:attrName>ppt_x</p:attrName>
                                            </p:attrNameLst>
                                          </p:cBhvr>
                                          <p:tavLst>
                                            <p:tav tm="0">
                                              <p:val>
                                                <p:strVal val="0-#ppt_w/2"/>
                                              </p:val>
                                            </p:tav>
                                            <p:tav tm="100000">
                                              <p:val>
                                                <p:strVal val="#ppt_x"/>
                                              </p:val>
                                            </p:tav>
                                          </p:tavLst>
                                        </p:anim>
                                        <p:anim calcmode="lin" valueType="num">
                                          <p:cBhvr additive="base">
                                            <p:cTn id="36"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23" grpId="0"/>
          <p:bldP spid="24" grpId="0"/>
          <p:bldP spid="25" grpId="0"/>
          <p:bldP spid="26"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3"/>
          <p:cNvSpPr/>
          <p:nvPr/>
        </p:nvSpPr>
        <p:spPr>
          <a:xfrm>
            <a:off x="752285" y="1748157"/>
            <a:ext cx="2438400" cy="2145792"/>
          </a:xfrm>
          <a:prstGeom prst="roundRect">
            <a:avLst>
              <a:gd name="adj" fmla="val 2160"/>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
              <a:solidFill>
                <a:schemeClr val="bg1">
                  <a:lumMod val="50000"/>
                </a:schemeClr>
              </a:solidFill>
            </a:endParaRPr>
          </a:p>
        </p:txBody>
      </p:sp>
      <p:sp>
        <p:nvSpPr>
          <p:cNvPr id="3" name="Rounded Rectangle 5"/>
          <p:cNvSpPr/>
          <p:nvPr/>
        </p:nvSpPr>
        <p:spPr>
          <a:xfrm>
            <a:off x="6310941" y="1748157"/>
            <a:ext cx="2438400" cy="2145792"/>
          </a:xfrm>
          <a:prstGeom prst="roundRect">
            <a:avLst>
              <a:gd name="adj" fmla="val 2160"/>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
              <a:solidFill>
                <a:schemeClr val="bg1">
                  <a:lumMod val="50000"/>
                </a:schemeClr>
              </a:solidFill>
            </a:endParaRPr>
          </a:p>
        </p:txBody>
      </p:sp>
      <p:sp>
        <p:nvSpPr>
          <p:cNvPr id="4" name="Rounded Rectangle 7"/>
          <p:cNvSpPr/>
          <p:nvPr/>
        </p:nvSpPr>
        <p:spPr>
          <a:xfrm>
            <a:off x="9059022" y="1748157"/>
            <a:ext cx="2438400" cy="2145792"/>
          </a:xfrm>
          <a:prstGeom prst="roundRect">
            <a:avLst>
              <a:gd name="adj" fmla="val 2160"/>
            </a:avLst>
          </a:prstGeom>
          <a:solidFill>
            <a:srgbClr val="C2E1B8"/>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
              <a:solidFill>
                <a:schemeClr val="bg1">
                  <a:lumMod val="50000"/>
                </a:schemeClr>
              </a:solidFill>
            </a:endParaRPr>
          </a:p>
        </p:txBody>
      </p:sp>
      <p:sp>
        <p:nvSpPr>
          <p:cNvPr id="5" name="Rounded Rectangle 9"/>
          <p:cNvSpPr/>
          <p:nvPr/>
        </p:nvSpPr>
        <p:spPr>
          <a:xfrm>
            <a:off x="9059022" y="4211460"/>
            <a:ext cx="2438400" cy="2145792"/>
          </a:xfrm>
          <a:prstGeom prst="roundRect">
            <a:avLst>
              <a:gd name="adj" fmla="val 2160"/>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
              <a:solidFill>
                <a:schemeClr val="bg1"/>
              </a:solidFill>
            </a:endParaRPr>
          </a:p>
        </p:txBody>
      </p:sp>
      <p:sp>
        <p:nvSpPr>
          <p:cNvPr id="6" name="Rounded Rectangle 11"/>
          <p:cNvSpPr/>
          <p:nvPr/>
        </p:nvSpPr>
        <p:spPr>
          <a:xfrm>
            <a:off x="6310941" y="4211460"/>
            <a:ext cx="2438400" cy="2145792"/>
          </a:xfrm>
          <a:prstGeom prst="roundRect">
            <a:avLst>
              <a:gd name="adj" fmla="val 2160"/>
            </a:avLst>
          </a:prstGeom>
          <a:solidFill>
            <a:srgbClr val="C2E1B8"/>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
              <a:solidFill>
                <a:schemeClr val="bg1"/>
              </a:solidFill>
            </a:endParaRPr>
          </a:p>
        </p:txBody>
      </p:sp>
      <p:sp>
        <p:nvSpPr>
          <p:cNvPr id="7" name="Rounded Rectangle 13"/>
          <p:cNvSpPr/>
          <p:nvPr/>
        </p:nvSpPr>
        <p:spPr>
          <a:xfrm>
            <a:off x="750663" y="4211460"/>
            <a:ext cx="2438400" cy="2145792"/>
          </a:xfrm>
          <a:prstGeom prst="roundRect">
            <a:avLst>
              <a:gd name="adj" fmla="val 2160"/>
            </a:avLst>
          </a:prstGeom>
          <a:solidFill>
            <a:srgbClr val="C2E1B8"/>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
              <a:solidFill>
                <a:schemeClr val="bg1"/>
              </a:solidFill>
            </a:endParaRPr>
          </a:p>
        </p:txBody>
      </p:sp>
      <p:sp>
        <p:nvSpPr>
          <p:cNvPr id="8" name="Shape 2405"/>
          <p:cNvSpPr/>
          <p:nvPr/>
        </p:nvSpPr>
        <p:spPr>
          <a:xfrm>
            <a:off x="10130168" y="4455932"/>
            <a:ext cx="296108" cy="296085"/>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tx1">
              <a:lumMod val="65000"/>
              <a:lumOff val="35000"/>
            </a:schemeClr>
          </a:solidFill>
          <a:ln w="12700">
            <a:miter lim="400000"/>
          </a:ln>
        </p:spPr>
        <p:txBody>
          <a:bodyPr lIns="19507" tIns="19507" rIns="19507" bIns="19507" anchor="ctr"/>
          <a:lstStyle/>
          <a:p>
            <a:pPr algn="ctr" defTabSz="23431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00">
              <a:solidFill>
                <a:schemeClr val="bg1"/>
              </a:solidFill>
              <a:latin typeface="Arial" panose="020B0604020202020204"/>
              <a:ea typeface="Arial" panose="020B0604020202020204"/>
              <a:cs typeface="Arial" panose="020B0604020202020204"/>
            </a:endParaRPr>
          </a:p>
        </p:txBody>
      </p:sp>
      <p:sp>
        <p:nvSpPr>
          <p:cNvPr id="9" name="Shape 2412"/>
          <p:cNvSpPr/>
          <p:nvPr/>
        </p:nvSpPr>
        <p:spPr>
          <a:xfrm>
            <a:off x="1823431" y="2006085"/>
            <a:ext cx="296108" cy="296092"/>
          </a:xfrm>
          <a:custGeom>
            <a:avLst/>
            <a:gdLst/>
            <a:ahLst/>
            <a:cxnLst>
              <a:cxn ang="0">
                <a:pos x="wd2" y="hd2"/>
              </a:cxn>
              <a:cxn ang="5400000">
                <a:pos x="wd2" y="hd2"/>
              </a:cxn>
              <a:cxn ang="10800000">
                <a:pos x="wd2" y="hd2"/>
              </a:cxn>
              <a:cxn ang="16200000">
                <a:pos x="wd2" y="hd2"/>
              </a:cxn>
            </a:cxnLst>
            <a:rect l="0" t="0" r="r" b="b"/>
            <a:pathLst>
              <a:path w="21600" h="21600" extrusionOk="0">
                <a:moveTo>
                  <a:pt x="20618" y="8836"/>
                </a:moveTo>
                <a:lnTo>
                  <a:pt x="982" y="8836"/>
                </a:lnTo>
                <a:lnTo>
                  <a:pt x="982" y="6873"/>
                </a:lnTo>
                <a:lnTo>
                  <a:pt x="20618" y="6873"/>
                </a:lnTo>
                <a:cubicBezTo>
                  <a:pt x="20618" y="6873"/>
                  <a:pt x="20618" y="8836"/>
                  <a:pt x="20618" y="8836"/>
                </a:cubicBezTo>
                <a:close/>
                <a:moveTo>
                  <a:pt x="18655" y="20618"/>
                </a:moveTo>
                <a:lnTo>
                  <a:pt x="2945" y="20618"/>
                </a:lnTo>
                <a:lnTo>
                  <a:pt x="2945" y="9818"/>
                </a:lnTo>
                <a:lnTo>
                  <a:pt x="18655" y="9818"/>
                </a:lnTo>
                <a:cubicBezTo>
                  <a:pt x="18655" y="9818"/>
                  <a:pt x="18655" y="20618"/>
                  <a:pt x="18655" y="20618"/>
                </a:cubicBezTo>
                <a:close/>
                <a:moveTo>
                  <a:pt x="3927" y="982"/>
                </a:moveTo>
                <a:lnTo>
                  <a:pt x="11782" y="982"/>
                </a:lnTo>
                <a:lnTo>
                  <a:pt x="11782" y="3436"/>
                </a:lnTo>
                <a:cubicBezTo>
                  <a:pt x="11782" y="3708"/>
                  <a:pt x="12002" y="3927"/>
                  <a:pt x="12273" y="3927"/>
                </a:cubicBezTo>
                <a:lnTo>
                  <a:pt x="14727" y="3927"/>
                </a:lnTo>
                <a:lnTo>
                  <a:pt x="14727" y="5891"/>
                </a:lnTo>
                <a:lnTo>
                  <a:pt x="3927" y="5891"/>
                </a:lnTo>
                <a:cubicBezTo>
                  <a:pt x="3927" y="5891"/>
                  <a:pt x="3927" y="982"/>
                  <a:pt x="3927" y="982"/>
                </a:cubicBezTo>
                <a:close/>
                <a:moveTo>
                  <a:pt x="12764" y="1473"/>
                </a:moveTo>
                <a:lnTo>
                  <a:pt x="14236" y="2945"/>
                </a:lnTo>
                <a:lnTo>
                  <a:pt x="12764" y="2945"/>
                </a:lnTo>
                <a:cubicBezTo>
                  <a:pt x="12764" y="2945"/>
                  <a:pt x="12764" y="1473"/>
                  <a:pt x="12764" y="1473"/>
                </a:cubicBezTo>
                <a:close/>
                <a:moveTo>
                  <a:pt x="17673" y="1964"/>
                </a:moveTo>
                <a:lnTo>
                  <a:pt x="17673" y="5891"/>
                </a:lnTo>
                <a:lnTo>
                  <a:pt x="15709" y="5891"/>
                </a:lnTo>
                <a:lnTo>
                  <a:pt x="15709" y="2945"/>
                </a:lnTo>
                <a:lnTo>
                  <a:pt x="14727" y="1964"/>
                </a:lnTo>
                <a:cubicBezTo>
                  <a:pt x="14727" y="1964"/>
                  <a:pt x="17673" y="1964"/>
                  <a:pt x="17673" y="1964"/>
                </a:cubicBezTo>
                <a:close/>
                <a:moveTo>
                  <a:pt x="20618" y="5891"/>
                </a:moveTo>
                <a:lnTo>
                  <a:pt x="18655" y="5891"/>
                </a:lnTo>
                <a:lnTo>
                  <a:pt x="18655" y="1964"/>
                </a:lnTo>
                <a:cubicBezTo>
                  <a:pt x="18655" y="1422"/>
                  <a:pt x="18215" y="982"/>
                  <a:pt x="17673" y="982"/>
                </a:cubicBezTo>
                <a:lnTo>
                  <a:pt x="13745" y="982"/>
                </a:lnTo>
                <a:lnTo>
                  <a:pt x="12764" y="0"/>
                </a:lnTo>
                <a:lnTo>
                  <a:pt x="3927" y="0"/>
                </a:lnTo>
                <a:cubicBezTo>
                  <a:pt x="3385" y="0"/>
                  <a:pt x="2945" y="440"/>
                  <a:pt x="2945" y="982"/>
                </a:cubicBezTo>
                <a:lnTo>
                  <a:pt x="2945" y="5891"/>
                </a:lnTo>
                <a:lnTo>
                  <a:pt x="982" y="5891"/>
                </a:lnTo>
                <a:cubicBezTo>
                  <a:pt x="440" y="5891"/>
                  <a:pt x="0" y="6331"/>
                  <a:pt x="0" y="6873"/>
                </a:cubicBezTo>
                <a:lnTo>
                  <a:pt x="0" y="8836"/>
                </a:lnTo>
                <a:cubicBezTo>
                  <a:pt x="0" y="9379"/>
                  <a:pt x="440" y="9818"/>
                  <a:pt x="982" y="9818"/>
                </a:cubicBezTo>
                <a:lnTo>
                  <a:pt x="1964" y="9818"/>
                </a:lnTo>
                <a:lnTo>
                  <a:pt x="1964" y="20618"/>
                </a:lnTo>
                <a:cubicBezTo>
                  <a:pt x="1964" y="21160"/>
                  <a:pt x="2403" y="21600"/>
                  <a:pt x="2945" y="21600"/>
                </a:cubicBezTo>
                <a:lnTo>
                  <a:pt x="18655" y="21600"/>
                </a:lnTo>
                <a:cubicBezTo>
                  <a:pt x="19197" y="21600"/>
                  <a:pt x="19636" y="21160"/>
                  <a:pt x="19636" y="20618"/>
                </a:cubicBezTo>
                <a:lnTo>
                  <a:pt x="19636" y="9818"/>
                </a:lnTo>
                <a:lnTo>
                  <a:pt x="20618" y="9818"/>
                </a:lnTo>
                <a:cubicBezTo>
                  <a:pt x="21160" y="9818"/>
                  <a:pt x="21600" y="9379"/>
                  <a:pt x="21600" y="8836"/>
                </a:cubicBezTo>
                <a:lnTo>
                  <a:pt x="21600" y="6873"/>
                </a:lnTo>
                <a:cubicBezTo>
                  <a:pt x="21600" y="6331"/>
                  <a:pt x="21160" y="5891"/>
                  <a:pt x="20618" y="5891"/>
                </a:cubicBezTo>
                <a:moveTo>
                  <a:pt x="7855" y="12763"/>
                </a:moveTo>
                <a:lnTo>
                  <a:pt x="13745" y="12763"/>
                </a:lnTo>
                <a:lnTo>
                  <a:pt x="13745" y="13745"/>
                </a:lnTo>
                <a:lnTo>
                  <a:pt x="7855" y="13745"/>
                </a:lnTo>
                <a:cubicBezTo>
                  <a:pt x="7855" y="13745"/>
                  <a:pt x="7855" y="12763"/>
                  <a:pt x="7855" y="12763"/>
                </a:cubicBezTo>
                <a:close/>
                <a:moveTo>
                  <a:pt x="7855" y="14727"/>
                </a:moveTo>
                <a:lnTo>
                  <a:pt x="13745" y="14727"/>
                </a:lnTo>
                <a:cubicBezTo>
                  <a:pt x="14287" y="14727"/>
                  <a:pt x="14727" y="14287"/>
                  <a:pt x="14727" y="13745"/>
                </a:cubicBezTo>
                <a:lnTo>
                  <a:pt x="14727" y="12763"/>
                </a:lnTo>
                <a:cubicBezTo>
                  <a:pt x="14727" y="12221"/>
                  <a:pt x="14287" y="11782"/>
                  <a:pt x="13745" y="11782"/>
                </a:cubicBezTo>
                <a:lnTo>
                  <a:pt x="7855" y="11782"/>
                </a:lnTo>
                <a:cubicBezTo>
                  <a:pt x="7313" y="11782"/>
                  <a:pt x="6873" y="12221"/>
                  <a:pt x="6873" y="12763"/>
                </a:cubicBezTo>
                <a:lnTo>
                  <a:pt x="6873" y="13745"/>
                </a:lnTo>
                <a:cubicBezTo>
                  <a:pt x="6873" y="14287"/>
                  <a:pt x="7313" y="14727"/>
                  <a:pt x="7855" y="14727"/>
                </a:cubicBezTo>
              </a:path>
            </a:pathLst>
          </a:custGeom>
          <a:solidFill>
            <a:schemeClr val="tx1">
              <a:lumMod val="65000"/>
              <a:lumOff val="35000"/>
            </a:schemeClr>
          </a:solidFill>
          <a:ln w="12700">
            <a:miter lim="400000"/>
          </a:ln>
        </p:spPr>
        <p:txBody>
          <a:bodyPr lIns="19507" tIns="19507" rIns="19507" bIns="19507" anchor="ctr"/>
          <a:lstStyle/>
          <a:p>
            <a:pPr algn="ctr" defTabSz="23431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00">
              <a:solidFill>
                <a:schemeClr val="bg1">
                  <a:lumMod val="50000"/>
                </a:schemeClr>
              </a:solidFill>
              <a:latin typeface="Arial" panose="020B0604020202020204"/>
              <a:ea typeface="Arial" panose="020B0604020202020204"/>
              <a:cs typeface="Arial" panose="020B0604020202020204"/>
            </a:endParaRPr>
          </a:p>
        </p:txBody>
      </p:sp>
      <p:sp>
        <p:nvSpPr>
          <p:cNvPr id="10" name="Shape 2430"/>
          <p:cNvSpPr/>
          <p:nvPr/>
        </p:nvSpPr>
        <p:spPr>
          <a:xfrm>
            <a:off x="10130168" y="2007366"/>
            <a:ext cx="296108" cy="296085"/>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19507" tIns="19507" rIns="19507" bIns="19507" anchor="ctr"/>
          <a:lstStyle/>
          <a:p>
            <a:pPr algn="ctr" defTabSz="23431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00">
              <a:solidFill>
                <a:schemeClr val="bg1">
                  <a:lumMod val="50000"/>
                </a:schemeClr>
              </a:solidFill>
              <a:latin typeface="Arial" panose="020B0604020202020204"/>
              <a:ea typeface="Arial" panose="020B0604020202020204"/>
              <a:cs typeface="Arial" panose="020B0604020202020204"/>
            </a:endParaRPr>
          </a:p>
        </p:txBody>
      </p:sp>
      <p:sp>
        <p:nvSpPr>
          <p:cNvPr id="11" name="Shape 2465"/>
          <p:cNvSpPr/>
          <p:nvPr/>
        </p:nvSpPr>
        <p:spPr>
          <a:xfrm>
            <a:off x="1821809" y="4469391"/>
            <a:ext cx="296108" cy="296085"/>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bg1"/>
          </a:solidFill>
          <a:ln w="12700">
            <a:miter lim="400000"/>
          </a:ln>
        </p:spPr>
        <p:txBody>
          <a:bodyPr lIns="19507" tIns="19507" rIns="19507" bIns="19507" anchor="ctr"/>
          <a:lstStyle/>
          <a:p>
            <a:pPr algn="ctr" defTabSz="23431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00">
              <a:solidFill>
                <a:schemeClr val="bg1"/>
              </a:solidFill>
              <a:latin typeface="Arial" panose="020B0604020202020204"/>
              <a:ea typeface="Arial" panose="020B0604020202020204"/>
              <a:cs typeface="Arial" panose="020B0604020202020204"/>
            </a:endParaRPr>
          </a:p>
        </p:txBody>
      </p:sp>
      <p:sp>
        <p:nvSpPr>
          <p:cNvPr id="12" name="Rounded Rectangle 21"/>
          <p:cNvSpPr/>
          <p:nvPr/>
        </p:nvSpPr>
        <p:spPr>
          <a:xfrm>
            <a:off x="3498743" y="1748157"/>
            <a:ext cx="2438400" cy="2145792"/>
          </a:xfrm>
          <a:prstGeom prst="roundRect">
            <a:avLst>
              <a:gd name="adj" fmla="val 2160"/>
            </a:avLst>
          </a:prstGeom>
          <a:solidFill>
            <a:srgbClr val="C2E1B8"/>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
              <a:solidFill>
                <a:schemeClr val="bg1">
                  <a:lumMod val="50000"/>
                </a:schemeClr>
              </a:solidFill>
            </a:endParaRPr>
          </a:p>
        </p:txBody>
      </p:sp>
      <p:sp>
        <p:nvSpPr>
          <p:cNvPr id="13" name="Rounded Rectangle 23"/>
          <p:cNvSpPr/>
          <p:nvPr/>
        </p:nvSpPr>
        <p:spPr>
          <a:xfrm>
            <a:off x="3498743" y="4211460"/>
            <a:ext cx="2438400" cy="2145792"/>
          </a:xfrm>
          <a:prstGeom prst="roundRect">
            <a:avLst>
              <a:gd name="adj" fmla="val 2160"/>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
              <a:solidFill>
                <a:schemeClr val="bg1"/>
              </a:solidFill>
            </a:endParaRPr>
          </a:p>
        </p:txBody>
      </p:sp>
      <p:sp>
        <p:nvSpPr>
          <p:cNvPr id="14" name="Shape 2438"/>
          <p:cNvSpPr/>
          <p:nvPr/>
        </p:nvSpPr>
        <p:spPr>
          <a:xfrm>
            <a:off x="4569888" y="4482849"/>
            <a:ext cx="296109" cy="269169"/>
          </a:xfrm>
          <a:custGeom>
            <a:avLst/>
            <a:gdLst/>
            <a:ahLst/>
            <a:cxnLst>
              <a:cxn ang="0">
                <a:pos x="wd2" y="hd2"/>
              </a:cxn>
              <a:cxn ang="5400000">
                <a:pos x="wd2" y="hd2"/>
              </a:cxn>
              <a:cxn ang="10800000">
                <a:pos x="wd2" y="hd2"/>
              </a:cxn>
              <a:cxn ang="16200000">
                <a:pos x="wd2" y="hd2"/>
              </a:cxn>
            </a:cxnLst>
            <a:rect l="0" t="0" r="r" b="b"/>
            <a:pathLst>
              <a:path w="21600" h="21600" extrusionOk="0">
                <a:moveTo>
                  <a:pt x="7364" y="14040"/>
                </a:moveTo>
                <a:lnTo>
                  <a:pt x="14236" y="14040"/>
                </a:lnTo>
                <a:cubicBezTo>
                  <a:pt x="14507" y="14040"/>
                  <a:pt x="14727" y="13799"/>
                  <a:pt x="14727" y="13500"/>
                </a:cubicBezTo>
                <a:cubicBezTo>
                  <a:pt x="14727" y="13202"/>
                  <a:pt x="14507" y="12960"/>
                  <a:pt x="14236" y="12960"/>
                </a:cubicBezTo>
                <a:lnTo>
                  <a:pt x="7364" y="12960"/>
                </a:lnTo>
                <a:cubicBezTo>
                  <a:pt x="7093" y="12960"/>
                  <a:pt x="6873" y="13202"/>
                  <a:pt x="6873" y="13500"/>
                </a:cubicBezTo>
                <a:cubicBezTo>
                  <a:pt x="6873" y="13799"/>
                  <a:pt x="7093" y="14040"/>
                  <a:pt x="7364" y="14040"/>
                </a:cubicBezTo>
                <a:moveTo>
                  <a:pt x="7364" y="11880"/>
                </a:moveTo>
                <a:lnTo>
                  <a:pt x="18164" y="11880"/>
                </a:lnTo>
                <a:cubicBezTo>
                  <a:pt x="18434" y="11880"/>
                  <a:pt x="18655" y="11639"/>
                  <a:pt x="18655" y="11340"/>
                </a:cubicBezTo>
                <a:cubicBezTo>
                  <a:pt x="18655" y="11042"/>
                  <a:pt x="18434" y="10800"/>
                  <a:pt x="18164" y="10800"/>
                </a:cubicBezTo>
                <a:lnTo>
                  <a:pt x="7364" y="10800"/>
                </a:lnTo>
                <a:cubicBezTo>
                  <a:pt x="7093" y="10800"/>
                  <a:pt x="6873" y="11042"/>
                  <a:pt x="6873" y="11340"/>
                </a:cubicBezTo>
                <a:cubicBezTo>
                  <a:pt x="6873" y="11639"/>
                  <a:pt x="7093" y="11880"/>
                  <a:pt x="7364" y="11880"/>
                </a:cubicBezTo>
                <a:moveTo>
                  <a:pt x="20618" y="19440"/>
                </a:moveTo>
                <a:lnTo>
                  <a:pt x="18605" y="19440"/>
                </a:lnTo>
                <a:cubicBezTo>
                  <a:pt x="18378" y="18208"/>
                  <a:pt x="17387" y="17280"/>
                  <a:pt x="16200" y="17280"/>
                </a:cubicBezTo>
                <a:cubicBezTo>
                  <a:pt x="15013" y="17280"/>
                  <a:pt x="14022" y="18208"/>
                  <a:pt x="13795" y="19440"/>
                </a:cubicBezTo>
                <a:lnTo>
                  <a:pt x="11732" y="19440"/>
                </a:lnTo>
                <a:cubicBezTo>
                  <a:pt x="11505" y="18208"/>
                  <a:pt x="10515" y="17280"/>
                  <a:pt x="9327" y="17280"/>
                </a:cubicBezTo>
                <a:cubicBezTo>
                  <a:pt x="8140" y="17280"/>
                  <a:pt x="7150" y="18208"/>
                  <a:pt x="6922" y="19440"/>
                </a:cubicBezTo>
                <a:lnTo>
                  <a:pt x="4909" y="19440"/>
                </a:lnTo>
                <a:lnTo>
                  <a:pt x="4909" y="5400"/>
                </a:lnTo>
                <a:lnTo>
                  <a:pt x="20618" y="5400"/>
                </a:lnTo>
                <a:cubicBezTo>
                  <a:pt x="20618" y="5400"/>
                  <a:pt x="20618" y="19440"/>
                  <a:pt x="20618" y="19440"/>
                </a:cubicBezTo>
                <a:close/>
                <a:moveTo>
                  <a:pt x="20618" y="4320"/>
                </a:moveTo>
                <a:lnTo>
                  <a:pt x="4909" y="4320"/>
                </a:lnTo>
                <a:cubicBezTo>
                  <a:pt x="4367" y="4320"/>
                  <a:pt x="3927" y="4804"/>
                  <a:pt x="3927" y="5400"/>
                </a:cubicBezTo>
                <a:lnTo>
                  <a:pt x="3927" y="19440"/>
                </a:lnTo>
                <a:cubicBezTo>
                  <a:pt x="3927" y="20036"/>
                  <a:pt x="4367" y="20520"/>
                  <a:pt x="4909" y="20520"/>
                </a:cubicBezTo>
                <a:lnTo>
                  <a:pt x="7364" y="20520"/>
                </a:lnTo>
                <a:cubicBezTo>
                  <a:pt x="7634" y="20520"/>
                  <a:pt x="7855" y="20279"/>
                  <a:pt x="7855" y="19980"/>
                </a:cubicBezTo>
                <a:cubicBezTo>
                  <a:pt x="7855" y="19085"/>
                  <a:pt x="8514" y="18360"/>
                  <a:pt x="9327" y="18360"/>
                </a:cubicBezTo>
                <a:cubicBezTo>
                  <a:pt x="10141" y="18360"/>
                  <a:pt x="10800" y="19085"/>
                  <a:pt x="10800" y="19980"/>
                </a:cubicBezTo>
                <a:cubicBezTo>
                  <a:pt x="10800" y="20279"/>
                  <a:pt x="11020" y="20520"/>
                  <a:pt x="11291" y="20520"/>
                </a:cubicBezTo>
                <a:lnTo>
                  <a:pt x="14236" y="20520"/>
                </a:lnTo>
                <a:cubicBezTo>
                  <a:pt x="14507" y="20520"/>
                  <a:pt x="14727" y="20279"/>
                  <a:pt x="14727" y="19980"/>
                </a:cubicBezTo>
                <a:cubicBezTo>
                  <a:pt x="14727" y="19085"/>
                  <a:pt x="15386" y="18360"/>
                  <a:pt x="16200" y="18360"/>
                </a:cubicBezTo>
                <a:cubicBezTo>
                  <a:pt x="17014" y="18360"/>
                  <a:pt x="17673" y="19085"/>
                  <a:pt x="17673" y="19980"/>
                </a:cubicBezTo>
                <a:cubicBezTo>
                  <a:pt x="17673" y="20279"/>
                  <a:pt x="17893" y="20520"/>
                  <a:pt x="18164" y="20520"/>
                </a:cubicBezTo>
                <a:lnTo>
                  <a:pt x="20618" y="20520"/>
                </a:lnTo>
                <a:cubicBezTo>
                  <a:pt x="21160" y="20520"/>
                  <a:pt x="21600" y="20036"/>
                  <a:pt x="21600" y="19440"/>
                </a:cubicBezTo>
                <a:lnTo>
                  <a:pt x="21600" y="5400"/>
                </a:lnTo>
                <a:cubicBezTo>
                  <a:pt x="21600" y="4804"/>
                  <a:pt x="21160" y="4320"/>
                  <a:pt x="20618" y="4320"/>
                </a:cubicBezTo>
                <a:moveTo>
                  <a:pt x="7364" y="9720"/>
                </a:moveTo>
                <a:lnTo>
                  <a:pt x="18164" y="9720"/>
                </a:lnTo>
                <a:cubicBezTo>
                  <a:pt x="18434" y="9720"/>
                  <a:pt x="18655" y="9479"/>
                  <a:pt x="18655" y="9180"/>
                </a:cubicBezTo>
                <a:cubicBezTo>
                  <a:pt x="18655" y="8882"/>
                  <a:pt x="18434" y="8640"/>
                  <a:pt x="18164" y="8640"/>
                </a:cubicBezTo>
                <a:lnTo>
                  <a:pt x="7364" y="8640"/>
                </a:lnTo>
                <a:cubicBezTo>
                  <a:pt x="7093" y="8640"/>
                  <a:pt x="6873" y="8882"/>
                  <a:pt x="6873" y="9180"/>
                </a:cubicBezTo>
                <a:cubicBezTo>
                  <a:pt x="6873" y="9479"/>
                  <a:pt x="7093" y="9720"/>
                  <a:pt x="7364" y="9720"/>
                </a:cubicBezTo>
                <a:moveTo>
                  <a:pt x="9327" y="19440"/>
                </a:moveTo>
                <a:cubicBezTo>
                  <a:pt x="9056" y="19440"/>
                  <a:pt x="8836" y="19682"/>
                  <a:pt x="8836" y="19980"/>
                </a:cubicBezTo>
                <a:lnTo>
                  <a:pt x="8836" y="21060"/>
                </a:lnTo>
                <a:cubicBezTo>
                  <a:pt x="8836" y="21359"/>
                  <a:pt x="9056" y="21600"/>
                  <a:pt x="9327" y="21600"/>
                </a:cubicBezTo>
                <a:cubicBezTo>
                  <a:pt x="9598" y="21600"/>
                  <a:pt x="9818" y="21359"/>
                  <a:pt x="9818" y="21060"/>
                </a:cubicBezTo>
                <a:lnTo>
                  <a:pt x="9818" y="19980"/>
                </a:lnTo>
                <a:cubicBezTo>
                  <a:pt x="9818" y="19682"/>
                  <a:pt x="9598" y="19440"/>
                  <a:pt x="9327" y="19440"/>
                </a:cubicBezTo>
                <a:moveTo>
                  <a:pt x="2455" y="15120"/>
                </a:moveTo>
                <a:lnTo>
                  <a:pt x="982" y="15120"/>
                </a:lnTo>
                <a:lnTo>
                  <a:pt x="982" y="1080"/>
                </a:lnTo>
                <a:lnTo>
                  <a:pt x="16691" y="1080"/>
                </a:lnTo>
                <a:lnTo>
                  <a:pt x="16691" y="2700"/>
                </a:lnTo>
                <a:cubicBezTo>
                  <a:pt x="16691" y="2999"/>
                  <a:pt x="16911" y="3240"/>
                  <a:pt x="17182" y="3240"/>
                </a:cubicBezTo>
                <a:cubicBezTo>
                  <a:pt x="17453" y="3240"/>
                  <a:pt x="17673" y="2999"/>
                  <a:pt x="17673" y="2700"/>
                </a:cubicBezTo>
                <a:lnTo>
                  <a:pt x="17673" y="1080"/>
                </a:lnTo>
                <a:cubicBezTo>
                  <a:pt x="17673" y="484"/>
                  <a:pt x="17233" y="0"/>
                  <a:pt x="16691" y="0"/>
                </a:cubicBezTo>
                <a:lnTo>
                  <a:pt x="982" y="0"/>
                </a:lnTo>
                <a:cubicBezTo>
                  <a:pt x="440" y="0"/>
                  <a:pt x="0" y="484"/>
                  <a:pt x="0" y="1080"/>
                </a:cubicBezTo>
                <a:lnTo>
                  <a:pt x="0" y="15120"/>
                </a:lnTo>
                <a:cubicBezTo>
                  <a:pt x="0" y="15716"/>
                  <a:pt x="440" y="16201"/>
                  <a:pt x="982" y="16201"/>
                </a:cubicBezTo>
                <a:lnTo>
                  <a:pt x="2455" y="16201"/>
                </a:lnTo>
                <a:cubicBezTo>
                  <a:pt x="2725" y="16201"/>
                  <a:pt x="2945" y="15959"/>
                  <a:pt x="2945" y="15660"/>
                </a:cubicBezTo>
                <a:cubicBezTo>
                  <a:pt x="2945" y="15362"/>
                  <a:pt x="2725" y="15120"/>
                  <a:pt x="2455" y="15120"/>
                </a:cubicBezTo>
                <a:moveTo>
                  <a:pt x="16200" y="19440"/>
                </a:moveTo>
                <a:cubicBezTo>
                  <a:pt x="15929" y="19440"/>
                  <a:pt x="15709" y="19682"/>
                  <a:pt x="15709" y="19980"/>
                </a:cubicBezTo>
                <a:lnTo>
                  <a:pt x="15709" y="21060"/>
                </a:lnTo>
                <a:cubicBezTo>
                  <a:pt x="15709" y="21359"/>
                  <a:pt x="15929" y="21600"/>
                  <a:pt x="16200" y="21600"/>
                </a:cubicBezTo>
                <a:cubicBezTo>
                  <a:pt x="16471" y="21600"/>
                  <a:pt x="16691" y="21359"/>
                  <a:pt x="16691" y="21060"/>
                </a:cubicBezTo>
                <a:lnTo>
                  <a:pt x="16691" y="19980"/>
                </a:lnTo>
                <a:cubicBezTo>
                  <a:pt x="16691" y="19682"/>
                  <a:pt x="16471" y="19440"/>
                  <a:pt x="16200" y="19440"/>
                </a:cubicBezTo>
              </a:path>
            </a:pathLst>
          </a:custGeom>
          <a:solidFill>
            <a:schemeClr val="tx1">
              <a:lumMod val="65000"/>
              <a:lumOff val="35000"/>
            </a:schemeClr>
          </a:solidFill>
          <a:ln w="12700">
            <a:miter lim="400000"/>
          </a:ln>
        </p:spPr>
        <p:txBody>
          <a:bodyPr lIns="19507" tIns="19507" rIns="19507" bIns="19507" anchor="ctr"/>
          <a:lstStyle/>
          <a:p>
            <a:pPr algn="ctr" defTabSz="23431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00">
              <a:solidFill>
                <a:schemeClr val="bg1"/>
              </a:solidFill>
              <a:latin typeface="Arial" panose="020B0604020202020204"/>
              <a:ea typeface="Arial" panose="020B0604020202020204"/>
              <a:cs typeface="Arial" panose="020B0604020202020204"/>
            </a:endParaRPr>
          </a:p>
        </p:txBody>
      </p:sp>
      <p:sp>
        <p:nvSpPr>
          <p:cNvPr id="15" name="Shape 2467"/>
          <p:cNvSpPr/>
          <p:nvPr/>
        </p:nvSpPr>
        <p:spPr>
          <a:xfrm>
            <a:off x="4569889" y="2006092"/>
            <a:ext cx="296108" cy="296085"/>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bg1"/>
          </a:solidFill>
          <a:ln w="12700">
            <a:miter lim="400000"/>
          </a:ln>
        </p:spPr>
        <p:txBody>
          <a:bodyPr lIns="19507" tIns="19507" rIns="19507" bIns="19507" anchor="ctr"/>
          <a:lstStyle/>
          <a:p>
            <a:pPr algn="ctr" defTabSz="23431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00">
              <a:solidFill>
                <a:schemeClr val="bg1">
                  <a:lumMod val="50000"/>
                </a:schemeClr>
              </a:solidFill>
              <a:latin typeface="Arial" panose="020B0604020202020204"/>
              <a:ea typeface="Arial" panose="020B0604020202020204"/>
              <a:cs typeface="Arial" panose="020B0604020202020204"/>
            </a:endParaRPr>
          </a:p>
        </p:txBody>
      </p:sp>
      <p:sp>
        <p:nvSpPr>
          <p:cNvPr id="16" name="Shape 2571"/>
          <p:cNvSpPr/>
          <p:nvPr/>
        </p:nvSpPr>
        <p:spPr>
          <a:xfrm>
            <a:off x="7388556" y="2019008"/>
            <a:ext cx="283169" cy="283169"/>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path>
            </a:pathLst>
          </a:custGeom>
          <a:solidFill>
            <a:schemeClr val="tx1"/>
          </a:solidFill>
          <a:ln w="12700">
            <a:miter lim="400000"/>
          </a:ln>
        </p:spPr>
        <p:txBody>
          <a:bodyPr lIns="10157" tIns="10157" rIns="10157" bIns="10157" anchor="ctr"/>
          <a:lstStyle/>
          <a:p>
            <a:pPr defTabSz="12192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800">
              <a:solidFill>
                <a:schemeClr val="bg1">
                  <a:lumMod val="50000"/>
                </a:schemeClr>
              </a:solidFill>
            </a:endParaRPr>
          </a:p>
        </p:txBody>
      </p:sp>
      <p:sp>
        <p:nvSpPr>
          <p:cNvPr id="17" name="Shape 2614"/>
          <p:cNvSpPr/>
          <p:nvPr/>
        </p:nvSpPr>
        <p:spPr>
          <a:xfrm>
            <a:off x="7388557" y="4482307"/>
            <a:ext cx="283169" cy="283169"/>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bg1"/>
          </a:solidFill>
          <a:ln w="12700">
            <a:miter lim="400000"/>
          </a:ln>
        </p:spPr>
        <p:txBody>
          <a:bodyPr lIns="10157" tIns="10157" rIns="10157" bIns="10157" anchor="ctr"/>
          <a:lstStyle/>
          <a:p>
            <a:pPr defTabSz="12192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800">
              <a:solidFill>
                <a:schemeClr val="bg1"/>
              </a:solidFill>
            </a:endParaRPr>
          </a:p>
        </p:txBody>
      </p:sp>
      <p:sp>
        <p:nvSpPr>
          <p:cNvPr id="18" name="文本框 17"/>
          <p:cNvSpPr txBox="1"/>
          <p:nvPr/>
        </p:nvSpPr>
        <p:spPr>
          <a:xfrm>
            <a:off x="4041342" y="450506"/>
            <a:ext cx="4028135" cy="980140"/>
          </a:xfrm>
          <a:prstGeom prst="rect">
            <a:avLst/>
          </a:prstGeom>
          <a:noFill/>
        </p:spPr>
        <p:txBody>
          <a:bodyPr wrap="square" rtlCol="0" anchor="ctr">
            <a:spAutoFit/>
          </a:bodyPr>
          <a:lstStyle/>
          <a:p>
            <a:pPr algn="ctr">
              <a:lnSpc>
                <a:spcPct val="110000"/>
              </a:lnSpc>
            </a:pPr>
            <a:r>
              <a:rPr kumimoji="1" lang="en-US" altLang="zh-CN" sz="2490" b="1" dirty="0">
                <a:solidFill>
                  <a:schemeClr val="bg1">
                    <a:lumMod val="50000"/>
                  </a:schemeClr>
                </a:solidFill>
              </a:rPr>
              <a:t>MORE THAN TEMPLATE</a:t>
            </a:r>
            <a:endParaRPr kumimoji="1" lang="en-US" altLang="zh-CN" sz="249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ctr">
              <a:lnSpc>
                <a:spcPct val="110000"/>
              </a:lnSpc>
            </a:pPr>
            <a:r>
              <a:rPr kumimoji="1" lang="zh-CN" altLang="en-US" sz="2755"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点击此处添加副标题</a:t>
            </a:r>
            <a:endParaRPr kumimoji="1" lang="zh-CN" altLang="en-US" sz="2755"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Subtitle 2"/>
          <p:cNvSpPr txBox="1"/>
          <p:nvPr/>
        </p:nvSpPr>
        <p:spPr bwMode="auto">
          <a:xfrm>
            <a:off x="750663" y="5023407"/>
            <a:ext cx="2538227" cy="1189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755">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755">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755">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1100" dirty="0">
                <a:solidFill>
                  <a:schemeClr val="bg1"/>
                </a:solidFill>
                <a:latin typeface="Yuanti SC" charset="-122"/>
                <a:ea typeface="Yuanti SC" charset="-122"/>
                <a:cs typeface="Yuanti SC" charset="-122"/>
                <a:sym typeface="时尚中黑简体" charset="0"/>
              </a:rPr>
              <a:t>输入你的文本</a:t>
            </a:r>
            <a:endParaRPr lang="zh-CN" altLang="en-US" sz="1100" dirty="0">
              <a:solidFill>
                <a:schemeClr val="bg1"/>
              </a:solidFill>
              <a:latin typeface="Yuanti SC" charset="-122"/>
              <a:ea typeface="Yuanti SC" charset="-122"/>
              <a:cs typeface="Yuanti SC" charset="-122"/>
              <a:sym typeface="时尚中黑简体" charset="0"/>
            </a:endParaRPr>
          </a:p>
          <a:p>
            <a:pPr algn="ctr" eaLnBrk="1" hangingPunct="1">
              <a:lnSpc>
                <a:spcPct val="120000"/>
              </a:lnSpc>
              <a:buFontTx/>
              <a:buNone/>
            </a:pPr>
            <a:r>
              <a:rPr lang="zh-CN" altLang="en-US" sz="1050" dirty="0">
                <a:solidFill>
                  <a:schemeClr val="bg1"/>
                </a:solidFill>
                <a:latin typeface="Yuanti SC" charset="-122"/>
                <a:ea typeface="Yuanti SC" charset="-122"/>
                <a:cs typeface="Yuanti SC" charset="-122"/>
              </a:rPr>
              <a:t>根据你所需的内容输入你想要的文本</a:t>
            </a:r>
            <a:endParaRPr lang="zh-CN" altLang="en-US" sz="1050" dirty="0">
              <a:solidFill>
                <a:schemeClr val="bg1"/>
              </a:solidFill>
              <a:latin typeface="Yuanti SC" charset="-122"/>
              <a:ea typeface="Yuanti SC" charset="-122"/>
              <a:cs typeface="Yuanti SC" charset="-122"/>
            </a:endParaRPr>
          </a:p>
          <a:p>
            <a:pPr algn="ctr" eaLnBrk="1" hangingPunct="1">
              <a:lnSpc>
                <a:spcPct val="120000"/>
              </a:lnSpc>
              <a:buFontTx/>
              <a:buNone/>
            </a:pPr>
            <a:r>
              <a:rPr lang="zh-CN" altLang="en-US" sz="1050" dirty="0">
                <a:solidFill>
                  <a:schemeClr val="bg1"/>
                </a:solidFill>
                <a:latin typeface="Yuanti SC" charset="-122"/>
                <a:ea typeface="Yuanti SC" charset="-122"/>
                <a:cs typeface="Yuanti SC" charset="-122"/>
              </a:rPr>
              <a:t>点击输入本栏的具体文字，简明扼要的说明分项内容，此为概念图解，请根据您的具体内容酌情修改。</a:t>
            </a:r>
            <a:endParaRPr lang="en-US" altLang="zh-CN" sz="1050" dirty="0">
              <a:solidFill>
                <a:schemeClr val="bg1"/>
              </a:solidFill>
              <a:latin typeface="Yuanti SC" charset="-122"/>
              <a:ea typeface="Yuanti SC" charset="-122"/>
              <a:cs typeface="Yuanti SC" charset="-122"/>
            </a:endParaRPr>
          </a:p>
        </p:txBody>
      </p:sp>
      <p:sp>
        <p:nvSpPr>
          <p:cNvPr id="20" name="Subtitle 2"/>
          <p:cNvSpPr txBox="1"/>
          <p:nvPr/>
        </p:nvSpPr>
        <p:spPr bwMode="auto">
          <a:xfrm>
            <a:off x="700749" y="2503176"/>
            <a:ext cx="2538227" cy="1189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755">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755">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755">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1100" dirty="0">
                <a:solidFill>
                  <a:schemeClr val="bg1"/>
                </a:solidFill>
                <a:latin typeface="Yuanti SC" charset="-122"/>
                <a:ea typeface="Yuanti SC" charset="-122"/>
                <a:cs typeface="Yuanti SC" charset="-122"/>
                <a:sym typeface="时尚中黑简体" charset="0"/>
              </a:rPr>
              <a:t>输入你的文本</a:t>
            </a:r>
            <a:endParaRPr lang="zh-CN" altLang="en-US" sz="1100" dirty="0">
              <a:solidFill>
                <a:schemeClr val="bg1"/>
              </a:solidFill>
              <a:latin typeface="Yuanti SC" charset="-122"/>
              <a:ea typeface="Yuanti SC" charset="-122"/>
              <a:cs typeface="Yuanti SC" charset="-122"/>
              <a:sym typeface="时尚中黑简体" charset="0"/>
            </a:endParaRPr>
          </a:p>
          <a:p>
            <a:pPr algn="ctr" eaLnBrk="1" hangingPunct="1">
              <a:lnSpc>
                <a:spcPct val="120000"/>
              </a:lnSpc>
              <a:buFontTx/>
              <a:buNone/>
            </a:pPr>
            <a:r>
              <a:rPr lang="zh-CN" altLang="en-US" sz="1050" dirty="0">
                <a:solidFill>
                  <a:schemeClr val="bg1"/>
                </a:solidFill>
                <a:latin typeface="Yuanti SC" charset="-122"/>
                <a:ea typeface="Yuanti SC" charset="-122"/>
                <a:cs typeface="Yuanti SC" charset="-122"/>
              </a:rPr>
              <a:t>根据你所需的内容输入你想要的文本</a:t>
            </a:r>
            <a:endParaRPr lang="zh-CN" altLang="en-US" sz="1050" dirty="0">
              <a:solidFill>
                <a:schemeClr val="bg1"/>
              </a:solidFill>
              <a:latin typeface="Yuanti SC" charset="-122"/>
              <a:ea typeface="Yuanti SC" charset="-122"/>
              <a:cs typeface="Yuanti SC" charset="-122"/>
            </a:endParaRPr>
          </a:p>
          <a:p>
            <a:pPr algn="ctr" eaLnBrk="1" hangingPunct="1">
              <a:lnSpc>
                <a:spcPct val="120000"/>
              </a:lnSpc>
              <a:buFontTx/>
              <a:buNone/>
            </a:pPr>
            <a:r>
              <a:rPr lang="zh-CN" altLang="en-US" sz="1050" dirty="0">
                <a:solidFill>
                  <a:schemeClr val="bg1"/>
                </a:solidFill>
                <a:latin typeface="Yuanti SC" charset="-122"/>
                <a:ea typeface="Yuanti SC" charset="-122"/>
                <a:cs typeface="Yuanti SC" charset="-122"/>
              </a:rPr>
              <a:t>点击输入本栏的具体文字，简明扼要的说明分项内容，此为概念图解，请根据您的具体内容酌情修改。</a:t>
            </a:r>
            <a:endParaRPr lang="en-US" altLang="zh-CN" sz="1050" dirty="0">
              <a:solidFill>
                <a:schemeClr val="bg1"/>
              </a:solidFill>
              <a:latin typeface="Yuanti SC" charset="-122"/>
              <a:ea typeface="Yuanti SC" charset="-122"/>
              <a:cs typeface="Yuanti SC" charset="-122"/>
            </a:endParaRPr>
          </a:p>
        </p:txBody>
      </p:sp>
      <p:sp>
        <p:nvSpPr>
          <p:cNvPr id="21" name="Subtitle 2"/>
          <p:cNvSpPr txBox="1"/>
          <p:nvPr/>
        </p:nvSpPr>
        <p:spPr bwMode="auto">
          <a:xfrm>
            <a:off x="3548657" y="5023407"/>
            <a:ext cx="2538227" cy="1189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755">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755">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755">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1100" dirty="0">
                <a:solidFill>
                  <a:schemeClr val="bg1"/>
                </a:solidFill>
                <a:latin typeface="Yuanti SC" charset="-122"/>
                <a:ea typeface="Yuanti SC" charset="-122"/>
                <a:cs typeface="Yuanti SC" charset="-122"/>
                <a:sym typeface="时尚中黑简体" charset="0"/>
              </a:rPr>
              <a:t>输入你的文本</a:t>
            </a:r>
            <a:endParaRPr lang="zh-CN" altLang="en-US" sz="1100" dirty="0">
              <a:solidFill>
                <a:schemeClr val="bg1"/>
              </a:solidFill>
              <a:latin typeface="Yuanti SC" charset="-122"/>
              <a:ea typeface="Yuanti SC" charset="-122"/>
              <a:cs typeface="Yuanti SC" charset="-122"/>
              <a:sym typeface="时尚中黑简体" charset="0"/>
            </a:endParaRPr>
          </a:p>
          <a:p>
            <a:pPr algn="ctr" eaLnBrk="1" hangingPunct="1">
              <a:lnSpc>
                <a:spcPct val="120000"/>
              </a:lnSpc>
              <a:buFontTx/>
              <a:buNone/>
            </a:pPr>
            <a:r>
              <a:rPr lang="zh-CN" altLang="en-US" sz="1050" dirty="0">
                <a:solidFill>
                  <a:schemeClr val="bg1"/>
                </a:solidFill>
                <a:latin typeface="Yuanti SC" charset="-122"/>
                <a:ea typeface="Yuanti SC" charset="-122"/>
                <a:cs typeface="Yuanti SC" charset="-122"/>
              </a:rPr>
              <a:t>根据你所需的内容输入你想要的文本</a:t>
            </a:r>
            <a:endParaRPr lang="zh-CN" altLang="en-US" sz="1050" dirty="0">
              <a:solidFill>
                <a:schemeClr val="bg1"/>
              </a:solidFill>
              <a:latin typeface="Yuanti SC" charset="-122"/>
              <a:ea typeface="Yuanti SC" charset="-122"/>
              <a:cs typeface="Yuanti SC" charset="-122"/>
            </a:endParaRPr>
          </a:p>
          <a:p>
            <a:pPr algn="ctr" eaLnBrk="1" hangingPunct="1">
              <a:lnSpc>
                <a:spcPct val="120000"/>
              </a:lnSpc>
              <a:buFontTx/>
              <a:buNone/>
            </a:pPr>
            <a:r>
              <a:rPr lang="zh-CN" altLang="en-US" sz="1050" dirty="0">
                <a:solidFill>
                  <a:schemeClr val="bg1"/>
                </a:solidFill>
                <a:latin typeface="Yuanti SC" charset="-122"/>
                <a:ea typeface="Yuanti SC" charset="-122"/>
                <a:cs typeface="Yuanti SC" charset="-122"/>
              </a:rPr>
              <a:t>点击输入本栏的具体文字，简明扼要的说明分项内容，此为概念图解，请根据您的具体内容酌情修改。</a:t>
            </a:r>
            <a:endParaRPr lang="en-US" altLang="zh-CN" sz="1050" dirty="0">
              <a:solidFill>
                <a:schemeClr val="bg1"/>
              </a:solidFill>
              <a:latin typeface="Yuanti SC" charset="-122"/>
              <a:ea typeface="Yuanti SC" charset="-122"/>
              <a:cs typeface="Yuanti SC" charset="-122"/>
            </a:endParaRPr>
          </a:p>
        </p:txBody>
      </p:sp>
      <p:sp>
        <p:nvSpPr>
          <p:cNvPr id="22" name="Subtitle 2"/>
          <p:cNvSpPr txBox="1"/>
          <p:nvPr/>
        </p:nvSpPr>
        <p:spPr bwMode="auto">
          <a:xfrm>
            <a:off x="3498743" y="2503176"/>
            <a:ext cx="2538227" cy="1189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755">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755">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755">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1100" dirty="0">
                <a:solidFill>
                  <a:schemeClr val="bg1"/>
                </a:solidFill>
                <a:latin typeface="Yuanti SC" charset="-122"/>
                <a:ea typeface="Yuanti SC" charset="-122"/>
                <a:cs typeface="Yuanti SC" charset="-122"/>
                <a:sym typeface="时尚中黑简体" charset="0"/>
              </a:rPr>
              <a:t>输入你的文本</a:t>
            </a:r>
            <a:endParaRPr lang="zh-CN" altLang="en-US" sz="1100" dirty="0">
              <a:solidFill>
                <a:schemeClr val="bg1"/>
              </a:solidFill>
              <a:latin typeface="Yuanti SC" charset="-122"/>
              <a:ea typeface="Yuanti SC" charset="-122"/>
              <a:cs typeface="Yuanti SC" charset="-122"/>
              <a:sym typeface="时尚中黑简体" charset="0"/>
            </a:endParaRPr>
          </a:p>
          <a:p>
            <a:pPr algn="ctr" eaLnBrk="1" hangingPunct="1">
              <a:lnSpc>
                <a:spcPct val="120000"/>
              </a:lnSpc>
              <a:buFontTx/>
              <a:buNone/>
            </a:pPr>
            <a:r>
              <a:rPr lang="zh-CN" altLang="en-US" sz="1050" dirty="0">
                <a:solidFill>
                  <a:schemeClr val="bg1"/>
                </a:solidFill>
                <a:latin typeface="Yuanti SC" charset="-122"/>
                <a:ea typeface="Yuanti SC" charset="-122"/>
                <a:cs typeface="Yuanti SC" charset="-122"/>
              </a:rPr>
              <a:t>根据你所需的内容输入你想要的文本</a:t>
            </a:r>
            <a:endParaRPr lang="zh-CN" altLang="en-US" sz="1050" dirty="0">
              <a:solidFill>
                <a:schemeClr val="bg1"/>
              </a:solidFill>
              <a:latin typeface="Yuanti SC" charset="-122"/>
              <a:ea typeface="Yuanti SC" charset="-122"/>
              <a:cs typeface="Yuanti SC" charset="-122"/>
            </a:endParaRPr>
          </a:p>
          <a:p>
            <a:pPr algn="ctr" eaLnBrk="1" hangingPunct="1">
              <a:lnSpc>
                <a:spcPct val="120000"/>
              </a:lnSpc>
              <a:buFontTx/>
              <a:buNone/>
            </a:pPr>
            <a:r>
              <a:rPr lang="zh-CN" altLang="en-US" sz="1050" dirty="0">
                <a:solidFill>
                  <a:schemeClr val="bg1"/>
                </a:solidFill>
                <a:latin typeface="Yuanti SC" charset="-122"/>
                <a:ea typeface="Yuanti SC" charset="-122"/>
                <a:cs typeface="Yuanti SC" charset="-122"/>
              </a:rPr>
              <a:t>点击输入本栏的具体文字，简明扼要的说明分项内容，此为概念图解，请根据您的具体内容酌情修改。</a:t>
            </a:r>
            <a:endParaRPr lang="en-US" altLang="zh-CN" sz="1050" dirty="0">
              <a:solidFill>
                <a:schemeClr val="bg1"/>
              </a:solidFill>
              <a:latin typeface="Yuanti SC" charset="-122"/>
              <a:ea typeface="Yuanti SC" charset="-122"/>
              <a:cs typeface="Yuanti SC" charset="-122"/>
            </a:endParaRPr>
          </a:p>
        </p:txBody>
      </p:sp>
      <p:sp>
        <p:nvSpPr>
          <p:cNvPr id="23" name="Subtitle 2"/>
          <p:cNvSpPr txBox="1"/>
          <p:nvPr/>
        </p:nvSpPr>
        <p:spPr bwMode="auto">
          <a:xfrm>
            <a:off x="6324963" y="5023407"/>
            <a:ext cx="2538227" cy="1189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755">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755">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755">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1100" dirty="0">
                <a:solidFill>
                  <a:schemeClr val="bg1"/>
                </a:solidFill>
                <a:latin typeface="Yuanti SC" charset="-122"/>
                <a:ea typeface="Yuanti SC" charset="-122"/>
                <a:cs typeface="Yuanti SC" charset="-122"/>
                <a:sym typeface="时尚中黑简体" charset="0"/>
              </a:rPr>
              <a:t>输入你的文本</a:t>
            </a:r>
            <a:endParaRPr lang="zh-CN" altLang="en-US" sz="1100" dirty="0">
              <a:solidFill>
                <a:schemeClr val="bg1"/>
              </a:solidFill>
              <a:latin typeface="Yuanti SC" charset="-122"/>
              <a:ea typeface="Yuanti SC" charset="-122"/>
              <a:cs typeface="Yuanti SC" charset="-122"/>
              <a:sym typeface="时尚中黑简体" charset="0"/>
            </a:endParaRPr>
          </a:p>
          <a:p>
            <a:pPr algn="ctr" eaLnBrk="1" hangingPunct="1">
              <a:lnSpc>
                <a:spcPct val="120000"/>
              </a:lnSpc>
              <a:buFontTx/>
              <a:buNone/>
            </a:pPr>
            <a:r>
              <a:rPr lang="zh-CN" altLang="en-US" sz="1050" dirty="0">
                <a:solidFill>
                  <a:schemeClr val="bg1"/>
                </a:solidFill>
                <a:latin typeface="Yuanti SC" charset="-122"/>
                <a:ea typeface="Yuanti SC" charset="-122"/>
                <a:cs typeface="Yuanti SC" charset="-122"/>
              </a:rPr>
              <a:t>根据你所需的内容输入你想要的文本</a:t>
            </a:r>
            <a:endParaRPr lang="zh-CN" altLang="en-US" sz="1050" dirty="0">
              <a:solidFill>
                <a:schemeClr val="bg1"/>
              </a:solidFill>
              <a:latin typeface="Yuanti SC" charset="-122"/>
              <a:ea typeface="Yuanti SC" charset="-122"/>
              <a:cs typeface="Yuanti SC" charset="-122"/>
            </a:endParaRPr>
          </a:p>
          <a:p>
            <a:pPr algn="ctr" eaLnBrk="1" hangingPunct="1">
              <a:lnSpc>
                <a:spcPct val="120000"/>
              </a:lnSpc>
              <a:buFontTx/>
              <a:buNone/>
            </a:pPr>
            <a:r>
              <a:rPr lang="zh-CN" altLang="en-US" sz="1050" dirty="0">
                <a:solidFill>
                  <a:schemeClr val="bg1"/>
                </a:solidFill>
                <a:latin typeface="Yuanti SC" charset="-122"/>
                <a:ea typeface="Yuanti SC" charset="-122"/>
                <a:cs typeface="Yuanti SC" charset="-122"/>
              </a:rPr>
              <a:t>点击输入本栏的具体文字，简明扼要的说明分项内容，此为概念图解，请根据您的具体内容酌情修改。</a:t>
            </a:r>
            <a:endParaRPr lang="en-US" altLang="zh-CN" sz="1050" dirty="0">
              <a:solidFill>
                <a:schemeClr val="bg1"/>
              </a:solidFill>
              <a:latin typeface="Yuanti SC" charset="-122"/>
              <a:ea typeface="Yuanti SC" charset="-122"/>
              <a:cs typeface="Yuanti SC" charset="-122"/>
            </a:endParaRPr>
          </a:p>
        </p:txBody>
      </p:sp>
      <p:sp>
        <p:nvSpPr>
          <p:cNvPr id="24" name="Subtitle 2"/>
          <p:cNvSpPr txBox="1"/>
          <p:nvPr/>
        </p:nvSpPr>
        <p:spPr bwMode="auto">
          <a:xfrm>
            <a:off x="6275049" y="2503176"/>
            <a:ext cx="2538227" cy="1189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755">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755">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755">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1100" dirty="0">
                <a:solidFill>
                  <a:schemeClr val="bg1"/>
                </a:solidFill>
                <a:latin typeface="Yuanti SC" charset="-122"/>
                <a:ea typeface="Yuanti SC" charset="-122"/>
                <a:cs typeface="Yuanti SC" charset="-122"/>
                <a:sym typeface="时尚中黑简体" charset="0"/>
              </a:rPr>
              <a:t>输入你的文本</a:t>
            </a:r>
            <a:endParaRPr lang="zh-CN" altLang="en-US" sz="1100" dirty="0">
              <a:solidFill>
                <a:schemeClr val="bg1"/>
              </a:solidFill>
              <a:latin typeface="Yuanti SC" charset="-122"/>
              <a:ea typeface="Yuanti SC" charset="-122"/>
              <a:cs typeface="Yuanti SC" charset="-122"/>
              <a:sym typeface="时尚中黑简体" charset="0"/>
            </a:endParaRPr>
          </a:p>
          <a:p>
            <a:pPr algn="ctr" eaLnBrk="1" hangingPunct="1">
              <a:lnSpc>
                <a:spcPct val="120000"/>
              </a:lnSpc>
              <a:buFontTx/>
              <a:buNone/>
            </a:pPr>
            <a:r>
              <a:rPr lang="zh-CN" altLang="en-US" sz="1050" dirty="0">
                <a:solidFill>
                  <a:schemeClr val="bg1"/>
                </a:solidFill>
                <a:latin typeface="Yuanti SC" charset="-122"/>
                <a:ea typeface="Yuanti SC" charset="-122"/>
                <a:cs typeface="Yuanti SC" charset="-122"/>
              </a:rPr>
              <a:t>根据你所需的内容输入你想要的文本</a:t>
            </a:r>
            <a:endParaRPr lang="zh-CN" altLang="en-US" sz="1050" dirty="0">
              <a:solidFill>
                <a:schemeClr val="bg1"/>
              </a:solidFill>
              <a:latin typeface="Yuanti SC" charset="-122"/>
              <a:ea typeface="Yuanti SC" charset="-122"/>
              <a:cs typeface="Yuanti SC" charset="-122"/>
            </a:endParaRPr>
          </a:p>
          <a:p>
            <a:pPr algn="ctr" eaLnBrk="1" hangingPunct="1">
              <a:lnSpc>
                <a:spcPct val="120000"/>
              </a:lnSpc>
              <a:buFontTx/>
              <a:buNone/>
            </a:pPr>
            <a:r>
              <a:rPr lang="zh-CN" altLang="en-US" sz="1050" dirty="0">
                <a:solidFill>
                  <a:schemeClr val="bg1"/>
                </a:solidFill>
                <a:latin typeface="Yuanti SC" charset="-122"/>
                <a:ea typeface="Yuanti SC" charset="-122"/>
                <a:cs typeface="Yuanti SC" charset="-122"/>
              </a:rPr>
              <a:t>点击输入本栏的具体文字，简明扼要的说明分项内容，此为概念图解，请根据您的具体内容酌情修改。</a:t>
            </a:r>
            <a:endParaRPr lang="en-US" altLang="zh-CN" sz="1050" dirty="0">
              <a:solidFill>
                <a:schemeClr val="bg1"/>
              </a:solidFill>
              <a:latin typeface="Yuanti SC" charset="-122"/>
              <a:ea typeface="Yuanti SC" charset="-122"/>
              <a:cs typeface="Yuanti SC" charset="-122"/>
            </a:endParaRPr>
          </a:p>
        </p:txBody>
      </p:sp>
      <p:sp>
        <p:nvSpPr>
          <p:cNvPr id="25" name="Subtitle 2"/>
          <p:cNvSpPr txBox="1"/>
          <p:nvPr/>
        </p:nvSpPr>
        <p:spPr bwMode="auto">
          <a:xfrm>
            <a:off x="9051355" y="5023407"/>
            <a:ext cx="2538227" cy="1189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755">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755">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755">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1100" dirty="0">
                <a:solidFill>
                  <a:schemeClr val="bg1"/>
                </a:solidFill>
                <a:latin typeface="Yuanti SC" charset="-122"/>
                <a:ea typeface="Yuanti SC" charset="-122"/>
                <a:cs typeface="Yuanti SC" charset="-122"/>
                <a:sym typeface="时尚中黑简体" charset="0"/>
              </a:rPr>
              <a:t>输入你的文本</a:t>
            </a:r>
            <a:endParaRPr lang="zh-CN" altLang="en-US" sz="1100" dirty="0">
              <a:solidFill>
                <a:schemeClr val="bg1"/>
              </a:solidFill>
              <a:latin typeface="Yuanti SC" charset="-122"/>
              <a:ea typeface="Yuanti SC" charset="-122"/>
              <a:cs typeface="Yuanti SC" charset="-122"/>
              <a:sym typeface="时尚中黑简体" charset="0"/>
            </a:endParaRPr>
          </a:p>
          <a:p>
            <a:pPr algn="ctr" eaLnBrk="1" hangingPunct="1">
              <a:lnSpc>
                <a:spcPct val="120000"/>
              </a:lnSpc>
              <a:buFontTx/>
              <a:buNone/>
            </a:pPr>
            <a:r>
              <a:rPr lang="zh-CN" altLang="en-US" sz="1050" dirty="0">
                <a:solidFill>
                  <a:schemeClr val="bg1"/>
                </a:solidFill>
                <a:latin typeface="Yuanti SC" charset="-122"/>
                <a:ea typeface="Yuanti SC" charset="-122"/>
                <a:cs typeface="Yuanti SC" charset="-122"/>
              </a:rPr>
              <a:t>根据你所需的内容输入你想要的文本</a:t>
            </a:r>
            <a:endParaRPr lang="zh-CN" altLang="en-US" sz="1050" dirty="0">
              <a:solidFill>
                <a:schemeClr val="bg1"/>
              </a:solidFill>
              <a:latin typeface="Yuanti SC" charset="-122"/>
              <a:ea typeface="Yuanti SC" charset="-122"/>
              <a:cs typeface="Yuanti SC" charset="-122"/>
            </a:endParaRPr>
          </a:p>
          <a:p>
            <a:pPr algn="ctr" eaLnBrk="1" hangingPunct="1">
              <a:lnSpc>
                <a:spcPct val="120000"/>
              </a:lnSpc>
              <a:buFontTx/>
              <a:buNone/>
            </a:pPr>
            <a:r>
              <a:rPr lang="zh-CN" altLang="en-US" sz="1050" dirty="0">
                <a:solidFill>
                  <a:schemeClr val="bg1"/>
                </a:solidFill>
                <a:latin typeface="Yuanti SC" charset="-122"/>
                <a:ea typeface="Yuanti SC" charset="-122"/>
                <a:cs typeface="Yuanti SC" charset="-122"/>
              </a:rPr>
              <a:t>点击输入本栏的具体文字，简明扼要的说明分项内容，此为概念图解，请根据您的具体内容酌情修改。</a:t>
            </a:r>
            <a:endParaRPr lang="en-US" altLang="zh-CN" sz="1050" dirty="0">
              <a:solidFill>
                <a:schemeClr val="bg1"/>
              </a:solidFill>
              <a:latin typeface="Yuanti SC" charset="-122"/>
              <a:ea typeface="Yuanti SC" charset="-122"/>
              <a:cs typeface="Yuanti SC" charset="-122"/>
            </a:endParaRPr>
          </a:p>
        </p:txBody>
      </p:sp>
      <p:sp>
        <p:nvSpPr>
          <p:cNvPr id="26" name="Subtitle 2"/>
          <p:cNvSpPr txBox="1"/>
          <p:nvPr/>
        </p:nvSpPr>
        <p:spPr bwMode="auto">
          <a:xfrm>
            <a:off x="9001441" y="2503176"/>
            <a:ext cx="2538227" cy="1189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755">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755">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755">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1100" dirty="0">
                <a:solidFill>
                  <a:schemeClr val="bg1"/>
                </a:solidFill>
                <a:latin typeface="Yuanti SC" charset="-122"/>
                <a:ea typeface="Yuanti SC" charset="-122"/>
                <a:cs typeface="Yuanti SC" charset="-122"/>
                <a:sym typeface="时尚中黑简体" charset="0"/>
              </a:rPr>
              <a:t>输入你的文本</a:t>
            </a:r>
            <a:endParaRPr lang="zh-CN" altLang="en-US" sz="1100" dirty="0">
              <a:solidFill>
                <a:schemeClr val="bg1"/>
              </a:solidFill>
              <a:latin typeface="Yuanti SC" charset="-122"/>
              <a:ea typeface="Yuanti SC" charset="-122"/>
              <a:cs typeface="Yuanti SC" charset="-122"/>
              <a:sym typeface="时尚中黑简体" charset="0"/>
            </a:endParaRPr>
          </a:p>
          <a:p>
            <a:pPr algn="ctr" eaLnBrk="1" hangingPunct="1">
              <a:lnSpc>
                <a:spcPct val="120000"/>
              </a:lnSpc>
              <a:buFontTx/>
              <a:buNone/>
            </a:pPr>
            <a:r>
              <a:rPr lang="zh-CN" altLang="en-US" sz="1050" dirty="0">
                <a:solidFill>
                  <a:schemeClr val="bg1"/>
                </a:solidFill>
                <a:latin typeface="Yuanti SC" charset="-122"/>
                <a:ea typeface="Yuanti SC" charset="-122"/>
                <a:cs typeface="Yuanti SC" charset="-122"/>
              </a:rPr>
              <a:t>根据你所需的内容输入你想要的文本</a:t>
            </a:r>
            <a:endParaRPr lang="zh-CN" altLang="en-US" sz="1050" dirty="0">
              <a:solidFill>
                <a:schemeClr val="bg1"/>
              </a:solidFill>
              <a:latin typeface="Yuanti SC" charset="-122"/>
              <a:ea typeface="Yuanti SC" charset="-122"/>
              <a:cs typeface="Yuanti SC" charset="-122"/>
            </a:endParaRPr>
          </a:p>
          <a:p>
            <a:pPr algn="ctr" eaLnBrk="1" hangingPunct="1">
              <a:lnSpc>
                <a:spcPct val="120000"/>
              </a:lnSpc>
              <a:buFontTx/>
              <a:buNone/>
            </a:pPr>
            <a:r>
              <a:rPr lang="zh-CN" altLang="en-US" sz="1050" dirty="0">
                <a:solidFill>
                  <a:schemeClr val="bg1"/>
                </a:solidFill>
                <a:latin typeface="Yuanti SC" charset="-122"/>
                <a:ea typeface="Yuanti SC" charset="-122"/>
                <a:cs typeface="Yuanti SC" charset="-122"/>
              </a:rPr>
              <a:t>点击输入本栏的具体文字，简明扼要的说明分项内容，此为概念图解，请根据您的具体内容酌情修改。</a:t>
            </a:r>
            <a:endParaRPr lang="en-US" altLang="zh-CN" sz="1050" dirty="0">
              <a:solidFill>
                <a:schemeClr val="bg1"/>
              </a:solidFill>
              <a:latin typeface="Yuanti SC" charset="-122"/>
              <a:ea typeface="Yuanti SC" charset="-122"/>
              <a:cs typeface="Yuanti SC"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0-#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0-#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0-#ppt_w/2"/>
                                          </p:val>
                                        </p:tav>
                                        <p:tav tm="100000">
                                          <p:val>
                                            <p:strVal val="#ppt_x"/>
                                          </p:val>
                                        </p:tav>
                                      </p:tavLst>
                                    </p:anim>
                                    <p:anim calcmode="lin" valueType="num">
                                      <p:cBhvr additive="base">
                                        <p:cTn id="24" dur="500" fill="hold"/>
                                        <p:tgtEl>
                                          <p:spTgt spid="2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0-#ppt_w/2"/>
                                          </p:val>
                                        </p:tav>
                                        <p:tav tm="100000">
                                          <p:val>
                                            <p:strVal val="#ppt_x"/>
                                          </p:val>
                                        </p:tav>
                                      </p:tavLst>
                                    </p:anim>
                                    <p:anim calcmode="lin" valueType="num">
                                      <p:cBhvr additive="base">
                                        <p:cTn id="28" dur="500" fill="hold"/>
                                        <p:tgtEl>
                                          <p:spTgt spid="24"/>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0-#ppt_w/2"/>
                                          </p:val>
                                        </p:tav>
                                        <p:tav tm="100000">
                                          <p:val>
                                            <p:strVal val="#ppt_x"/>
                                          </p:val>
                                        </p:tav>
                                      </p:tavLst>
                                    </p:anim>
                                    <p:anim calcmode="lin" valueType="num">
                                      <p:cBhvr additive="base">
                                        <p:cTn id="32" dur="500" fill="hold"/>
                                        <p:tgtEl>
                                          <p:spTgt spid="25"/>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additive="base">
                                        <p:cTn id="35" dur="500" fill="hold"/>
                                        <p:tgtEl>
                                          <p:spTgt spid="26"/>
                                        </p:tgtEl>
                                        <p:attrNameLst>
                                          <p:attrName>ppt_x</p:attrName>
                                        </p:attrNameLst>
                                      </p:cBhvr>
                                      <p:tavLst>
                                        <p:tav tm="0">
                                          <p:val>
                                            <p:strVal val="0-#ppt_w/2"/>
                                          </p:val>
                                        </p:tav>
                                        <p:tav tm="100000">
                                          <p:val>
                                            <p:strVal val="#ppt_x"/>
                                          </p:val>
                                        </p:tav>
                                      </p:tavLst>
                                    </p:anim>
                                    <p:anim calcmode="lin" valueType="num">
                                      <p:cBhvr additive="base">
                                        <p:cTn id="36"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4"/>
          <p:cNvSpPr/>
          <p:nvPr/>
        </p:nvSpPr>
        <p:spPr bwMode="auto">
          <a:xfrm>
            <a:off x="4418807" y="1900238"/>
            <a:ext cx="1275556" cy="1472407"/>
          </a:xfrm>
          <a:custGeom>
            <a:avLst/>
            <a:gdLst>
              <a:gd name="T0" fmla="*/ 1275556 w 21600"/>
              <a:gd name="T1" fmla="*/ 1472407 h 21600"/>
              <a:gd name="T2" fmla="*/ 1275556 w 21600"/>
              <a:gd name="T3" fmla="*/ 1472407 h 21600"/>
              <a:gd name="T4" fmla="*/ 1275556 w 21600"/>
              <a:gd name="T5" fmla="*/ 1472407 h 21600"/>
              <a:gd name="T6" fmla="*/ 1275556 w 21600"/>
              <a:gd name="T7" fmla="*/ 147240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600" y="16200"/>
                </a:lnTo>
                <a:lnTo>
                  <a:pt x="10799" y="21599"/>
                </a:lnTo>
                <a:lnTo>
                  <a:pt x="0" y="16199"/>
                </a:lnTo>
                <a:lnTo>
                  <a:pt x="0" y="5400"/>
                </a:lnTo>
                <a:lnTo>
                  <a:pt x="10800" y="0"/>
                </a:lnTo>
                <a:close/>
              </a:path>
            </a:pathLst>
          </a:custGeom>
          <a:solidFill>
            <a:schemeClr val="bg1">
              <a:lumMod val="50000"/>
            </a:schemeClr>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3" name="AutoShape 15"/>
          <p:cNvSpPr/>
          <p:nvPr/>
        </p:nvSpPr>
        <p:spPr bwMode="auto">
          <a:xfrm>
            <a:off x="5803901" y="1888331"/>
            <a:ext cx="1275556" cy="1472407"/>
          </a:xfrm>
          <a:custGeom>
            <a:avLst/>
            <a:gdLst>
              <a:gd name="T0" fmla="*/ 1275557 w 21600"/>
              <a:gd name="T1" fmla="*/ 1472406 h 21600"/>
              <a:gd name="T2" fmla="*/ 1275557 w 21600"/>
              <a:gd name="T3" fmla="*/ 1472406 h 21600"/>
              <a:gd name="T4" fmla="*/ 1275557 w 21600"/>
              <a:gd name="T5" fmla="*/ 1472406 h 21600"/>
              <a:gd name="T6" fmla="*/ 1275557 w 21600"/>
              <a:gd name="T7" fmla="*/ 14724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600" y="16200"/>
                </a:lnTo>
                <a:lnTo>
                  <a:pt x="10799" y="21599"/>
                </a:lnTo>
                <a:lnTo>
                  <a:pt x="0" y="16199"/>
                </a:lnTo>
                <a:lnTo>
                  <a:pt x="0" y="5400"/>
                </a:lnTo>
                <a:lnTo>
                  <a:pt x="10800" y="0"/>
                </a:ln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4" name="AutoShape 16"/>
          <p:cNvSpPr/>
          <p:nvPr/>
        </p:nvSpPr>
        <p:spPr bwMode="auto">
          <a:xfrm>
            <a:off x="5114925" y="3098007"/>
            <a:ext cx="1274763" cy="1472407"/>
          </a:xfrm>
          <a:custGeom>
            <a:avLst/>
            <a:gdLst>
              <a:gd name="T0" fmla="*/ 1274763 w 21600"/>
              <a:gd name="T1" fmla="*/ 1472406 h 21600"/>
              <a:gd name="T2" fmla="*/ 1274763 w 21600"/>
              <a:gd name="T3" fmla="*/ 1472406 h 21600"/>
              <a:gd name="T4" fmla="*/ 1274763 w 21600"/>
              <a:gd name="T5" fmla="*/ 1472406 h 21600"/>
              <a:gd name="T6" fmla="*/ 1274763 w 21600"/>
              <a:gd name="T7" fmla="*/ 14724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600" y="16200"/>
                </a:lnTo>
                <a:lnTo>
                  <a:pt x="10799" y="21599"/>
                </a:lnTo>
                <a:lnTo>
                  <a:pt x="0" y="16199"/>
                </a:lnTo>
                <a:lnTo>
                  <a:pt x="0" y="5400"/>
                </a:lnTo>
                <a:lnTo>
                  <a:pt x="10800" y="0"/>
                </a:ln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5" name="AutoShape 17"/>
          <p:cNvSpPr/>
          <p:nvPr/>
        </p:nvSpPr>
        <p:spPr bwMode="auto">
          <a:xfrm>
            <a:off x="6496845" y="3098007"/>
            <a:ext cx="1275556" cy="1472407"/>
          </a:xfrm>
          <a:custGeom>
            <a:avLst/>
            <a:gdLst>
              <a:gd name="T0" fmla="*/ 1275556 w 21600"/>
              <a:gd name="T1" fmla="*/ 1472406 h 21600"/>
              <a:gd name="T2" fmla="*/ 1275556 w 21600"/>
              <a:gd name="T3" fmla="*/ 1472406 h 21600"/>
              <a:gd name="T4" fmla="*/ 1275556 w 21600"/>
              <a:gd name="T5" fmla="*/ 1472406 h 21600"/>
              <a:gd name="T6" fmla="*/ 1275556 w 21600"/>
              <a:gd name="T7" fmla="*/ 14724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600" y="16200"/>
                </a:lnTo>
                <a:lnTo>
                  <a:pt x="10799" y="21599"/>
                </a:lnTo>
                <a:lnTo>
                  <a:pt x="0" y="16199"/>
                </a:lnTo>
                <a:lnTo>
                  <a:pt x="0" y="5400"/>
                </a:lnTo>
                <a:lnTo>
                  <a:pt x="10800" y="0"/>
                </a:lnTo>
                <a:close/>
              </a:path>
            </a:pathLst>
          </a:custGeom>
          <a:solidFill>
            <a:schemeClr val="bg1">
              <a:lumMod val="50000"/>
            </a:schemeClr>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6" name="AutoShape 18"/>
          <p:cNvSpPr/>
          <p:nvPr/>
        </p:nvSpPr>
        <p:spPr bwMode="auto">
          <a:xfrm>
            <a:off x="5801519" y="4295775"/>
            <a:ext cx="1274763" cy="1472407"/>
          </a:xfrm>
          <a:custGeom>
            <a:avLst/>
            <a:gdLst>
              <a:gd name="T0" fmla="*/ 1274763 w 21600"/>
              <a:gd name="T1" fmla="*/ 1472407 h 21600"/>
              <a:gd name="T2" fmla="*/ 1274763 w 21600"/>
              <a:gd name="T3" fmla="*/ 1472407 h 21600"/>
              <a:gd name="T4" fmla="*/ 1274763 w 21600"/>
              <a:gd name="T5" fmla="*/ 1472407 h 21600"/>
              <a:gd name="T6" fmla="*/ 1274763 w 21600"/>
              <a:gd name="T7" fmla="*/ 147240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600" y="16200"/>
                </a:lnTo>
                <a:lnTo>
                  <a:pt x="10799" y="21599"/>
                </a:lnTo>
                <a:lnTo>
                  <a:pt x="0" y="16199"/>
                </a:lnTo>
                <a:lnTo>
                  <a:pt x="0" y="5400"/>
                </a:lnTo>
                <a:lnTo>
                  <a:pt x="10800" y="0"/>
                </a:ln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7" name="AutoShape 19"/>
          <p:cNvSpPr/>
          <p:nvPr/>
        </p:nvSpPr>
        <p:spPr bwMode="auto">
          <a:xfrm>
            <a:off x="4418807" y="4295775"/>
            <a:ext cx="1275556" cy="1472407"/>
          </a:xfrm>
          <a:custGeom>
            <a:avLst/>
            <a:gdLst>
              <a:gd name="T0" fmla="*/ 1275556 w 21600"/>
              <a:gd name="T1" fmla="*/ 1472407 h 21600"/>
              <a:gd name="T2" fmla="*/ 1275556 w 21600"/>
              <a:gd name="T3" fmla="*/ 1472407 h 21600"/>
              <a:gd name="T4" fmla="*/ 1275556 w 21600"/>
              <a:gd name="T5" fmla="*/ 1472407 h 21600"/>
              <a:gd name="T6" fmla="*/ 1275556 w 21600"/>
              <a:gd name="T7" fmla="*/ 147240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600" y="16200"/>
                </a:lnTo>
                <a:lnTo>
                  <a:pt x="10799" y="21599"/>
                </a:lnTo>
                <a:lnTo>
                  <a:pt x="0" y="16199"/>
                </a:lnTo>
                <a:lnTo>
                  <a:pt x="0" y="5400"/>
                </a:lnTo>
                <a:lnTo>
                  <a:pt x="10800" y="0"/>
                </a:lnTo>
                <a:close/>
              </a:path>
            </a:pathLst>
          </a:custGeom>
          <a:solidFill>
            <a:schemeClr val="bg1">
              <a:lumMod val="50000"/>
            </a:schemeClr>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8" name="AutoShape 20"/>
          <p:cNvSpPr/>
          <p:nvPr/>
        </p:nvSpPr>
        <p:spPr bwMode="auto">
          <a:xfrm rot="10800000">
            <a:off x="4425158" y="1909763"/>
            <a:ext cx="1265237" cy="553244"/>
          </a:xfrm>
          <a:custGeom>
            <a:avLst/>
            <a:gdLst>
              <a:gd name="T0" fmla="*/ 1265238 w 21600"/>
              <a:gd name="T1" fmla="*/ 553244 h 21600"/>
              <a:gd name="T2" fmla="*/ 1265238 w 21600"/>
              <a:gd name="T3" fmla="*/ 553244 h 21600"/>
              <a:gd name="T4" fmla="*/ 1265238 w 21600"/>
              <a:gd name="T5" fmla="*/ 553244 h 21600"/>
              <a:gd name="T6" fmla="*/ 1265238 w 21600"/>
              <a:gd name="T7" fmla="*/ 5532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7338"/>
                </a:lnTo>
                <a:lnTo>
                  <a:pt x="10798" y="21599"/>
                </a:lnTo>
                <a:lnTo>
                  <a:pt x="21600" y="7338"/>
                </a:lnTo>
                <a:lnTo>
                  <a:pt x="21600" y="0"/>
                </a:lnTo>
                <a:lnTo>
                  <a:pt x="10798" y="14261"/>
                </a:lnTo>
                <a:lnTo>
                  <a:pt x="0" y="0"/>
                </a:lnTo>
                <a:close/>
              </a:path>
            </a:pathLst>
          </a:custGeom>
          <a:solidFill>
            <a:srgbClr val="000000">
              <a:alpha val="9019"/>
            </a:srgbClr>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9" name="AutoShape 21"/>
          <p:cNvSpPr/>
          <p:nvPr/>
        </p:nvSpPr>
        <p:spPr bwMode="auto">
          <a:xfrm rot="10800000">
            <a:off x="5803900" y="1909763"/>
            <a:ext cx="1265237" cy="553244"/>
          </a:xfrm>
          <a:custGeom>
            <a:avLst/>
            <a:gdLst>
              <a:gd name="T0" fmla="*/ 1265238 w 21600"/>
              <a:gd name="T1" fmla="*/ 553244 h 21600"/>
              <a:gd name="T2" fmla="*/ 1265238 w 21600"/>
              <a:gd name="T3" fmla="*/ 553244 h 21600"/>
              <a:gd name="T4" fmla="*/ 1265238 w 21600"/>
              <a:gd name="T5" fmla="*/ 553244 h 21600"/>
              <a:gd name="T6" fmla="*/ 1265238 w 21600"/>
              <a:gd name="T7" fmla="*/ 5532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7338"/>
                </a:lnTo>
                <a:lnTo>
                  <a:pt x="10798" y="21599"/>
                </a:lnTo>
                <a:lnTo>
                  <a:pt x="21600" y="7338"/>
                </a:lnTo>
                <a:lnTo>
                  <a:pt x="21600" y="0"/>
                </a:lnTo>
                <a:lnTo>
                  <a:pt x="10798" y="14261"/>
                </a:lnTo>
                <a:lnTo>
                  <a:pt x="0" y="0"/>
                </a:lnTo>
                <a:close/>
              </a:path>
            </a:pathLst>
          </a:custGeom>
          <a:solidFill>
            <a:srgbClr val="000000">
              <a:alpha val="9019"/>
            </a:srgbClr>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0" name="AutoShape 22"/>
          <p:cNvSpPr/>
          <p:nvPr/>
        </p:nvSpPr>
        <p:spPr bwMode="auto">
          <a:xfrm>
            <a:off x="5114926" y="4011613"/>
            <a:ext cx="1265237" cy="553244"/>
          </a:xfrm>
          <a:custGeom>
            <a:avLst/>
            <a:gdLst>
              <a:gd name="T0" fmla="*/ 1265238 w 21600"/>
              <a:gd name="T1" fmla="*/ 553244 h 21600"/>
              <a:gd name="T2" fmla="*/ 1265238 w 21600"/>
              <a:gd name="T3" fmla="*/ 553244 h 21600"/>
              <a:gd name="T4" fmla="*/ 1265238 w 21600"/>
              <a:gd name="T5" fmla="*/ 553244 h 21600"/>
              <a:gd name="T6" fmla="*/ 1265238 w 21600"/>
              <a:gd name="T7" fmla="*/ 5532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7338"/>
                </a:lnTo>
                <a:lnTo>
                  <a:pt x="10798" y="21599"/>
                </a:lnTo>
                <a:lnTo>
                  <a:pt x="21600" y="7338"/>
                </a:lnTo>
                <a:lnTo>
                  <a:pt x="21600" y="0"/>
                </a:lnTo>
                <a:lnTo>
                  <a:pt x="10798" y="14261"/>
                </a:lnTo>
                <a:lnTo>
                  <a:pt x="0" y="0"/>
                </a:lnTo>
                <a:close/>
              </a:path>
            </a:pathLst>
          </a:custGeom>
          <a:solidFill>
            <a:srgbClr val="000000">
              <a:alpha val="9019"/>
            </a:srgbClr>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1" name="AutoShape 23"/>
          <p:cNvSpPr/>
          <p:nvPr/>
        </p:nvSpPr>
        <p:spPr bwMode="auto">
          <a:xfrm>
            <a:off x="6502400" y="4019551"/>
            <a:ext cx="1265237" cy="553244"/>
          </a:xfrm>
          <a:custGeom>
            <a:avLst/>
            <a:gdLst>
              <a:gd name="T0" fmla="*/ 1265238 w 21600"/>
              <a:gd name="T1" fmla="*/ 553244 h 21600"/>
              <a:gd name="T2" fmla="*/ 1265238 w 21600"/>
              <a:gd name="T3" fmla="*/ 553244 h 21600"/>
              <a:gd name="T4" fmla="*/ 1265238 w 21600"/>
              <a:gd name="T5" fmla="*/ 553244 h 21600"/>
              <a:gd name="T6" fmla="*/ 1265238 w 21600"/>
              <a:gd name="T7" fmla="*/ 5532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7338"/>
                </a:lnTo>
                <a:lnTo>
                  <a:pt x="10798" y="21599"/>
                </a:lnTo>
                <a:lnTo>
                  <a:pt x="21600" y="7338"/>
                </a:lnTo>
                <a:lnTo>
                  <a:pt x="21600" y="0"/>
                </a:lnTo>
                <a:lnTo>
                  <a:pt x="10798" y="14261"/>
                </a:lnTo>
                <a:lnTo>
                  <a:pt x="0" y="0"/>
                </a:lnTo>
                <a:close/>
              </a:path>
            </a:pathLst>
          </a:custGeom>
          <a:solidFill>
            <a:srgbClr val="000000">
              <a:alpha val="9019"/>
            </a:srgbClr>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2" name="AutoShape 24"/>
          <p:cNvSpPr/>
          <p:nvPr/>
        </p:nvSpPr>
        <p:spPr bwMode="auto">
          <a:xfrm rot="10800000">
            <a:off x="4418807" y="4293097"/>
            <a:ext cx="1265237" cy="553244"/>
          </a:xfrm>
          <a:custGeom>
            <a:avLst/>
            <a:gdLst>
              <a:gd name="T0" fmla="*/ 1265238 w 21600"/>
              <a:gd name="T1" fmla="*/ 553244 h 21600"/>
              <a:gd name="T2" fmla="*/ 1265238 w 21600"/>
              <a:gd name="T3" fmla="*/ 553244 h 21600"/>
              <a:gd name="T4" fmla="*/ 1265238 w 21600"/>
              <a:gd name="T5" fmla="*/ 553244 h 21600"/>
              <a:gd name="T6" fmla="*/ 1265238 w 21600"/>
              <a:gd name="T7" fmla="*/ 5532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7338"/>
                </a:lnTo>
                <a:lnTo>
                  <a:pt x="10798" y="21599"/>
                </a:lnTo>
                <a:lnTo>
                  <a:pt x="21600" y="7338"/>
                </a:lnTo>
                <a:lnTo>
                  <a:pt x="21600" y="0"/>
                </a:lnTo>
                <a:lnTo>
                  <a:pt x="10798" y="14261"/>
                </a:lnTo>
                <a:lnTo>
                  <a:pt x="0" y="0"/>
                </a:lnTo>
                <a:close/>
              </a:path>
            </a:pathLst>
          </a:custGeom>
          <a:solidFill>
            <a:srgbClr val="000000">
              <a:alpha val="9019"/>
            </a:srgbClr>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3" name="AutoShape 25"/>
          <p:cNvSpPr/>
          <p:nvPr/>
        </p:nvSpPr>
        <p:spPr bwMode="auto">
          <a:xfrm rot="10800000">
            <a:off x="5795963" y="4330701"/>
            <a:ext cx="1265237" cy="553244"/>
          </a:xfrm>
          <a:custGeom>
            <a:avLst/>
            <a:gdLst>
              <a:gd name="T0" fmla="*/ 1265238 w 21600"/>
              <a:gd name="T1" fmla="*/ 553244 h 21600"/>
              <a:gd name="T2" fmla="*/ 1265238 w 21600"/>
              <a:gd name="T3" fmla="*/ 553244 h 21600"/>
              <a:gd name="T4" fmla="*/ 1265238 w 21600"/>
              <a:gd name="T5" fmla="*/ 553244 h 21600"/>
              <a:gd name="T6" fmla="*/ 1265238 w 21600"/>
              <a:gd name="T7" fmla="*/ 5532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7338"/>
                </a:lnTo>
                <a:lnTo>
                  <a:pt x="10798" y="21599"/>
                </a:lnTo>
                <a:lnTo>
                  <a:pt x="21600" y="7338"/>
                </a:lnTo>
                <a:lnTo>
                  <a:pt x="21600" y="0"/>
                </a:lnTo>
                <a:lnTo>
                  <a:pt x="10798" y="14261"/>
                </a:lnTo>
                <a:lnTo>
                  <a:pt x="0" y="0"/>
                </a:lnTo>
                <a:close/>
              </a:path>
            </a:pathLst>
          </a:custGeom>
          <a:solidFill>
            <a:srgbClr val="000000">
              <a:alpha val="9019"/>
            </a:srgbClr>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4" name="AutoShape 26"/>
          <p:cNvSpPr/>
          <p:nvPr/>
        </p:nvSpPr>
        <p:spPr bwMode="auto">
          <a:xfrm>
            <a:off x="6316664" y="2519363"/>
            <a:ext cx="243681" cy="361951"/>
          </a:xfrm>
          <a:custGeom>
            <a:avLst/>
            <a:gdLst>
              <a:gd name="T0" fmla="*/ 243682 w 21600"/>
              <a:gd name="T1" fmla="*/ 361950 h 21600"/>
              <a:gd name="T2" fmla="*/ 243682 w 21600"/>
              <a:gd name="T3" fmla="*/ 361950 h 21600"/>
              <a:gd name="T4" fmla="*/ 243682 w 21600"/>
              <a:gd name="T5" fmla="*/ 361950 h 21600"/>
              <a:gd name="T6" fmla="*/ 243682 w 21600"/>
              <a:gd name="T7" fmla="*/ 3619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532" y="7794"/>
                </a:moveTo>
                <a:cubicBezTo>
                  <a:pt x="14103" y="7322"/>
                  <a:pt x="12500" y="7048"/>
                  <a:pt x="10800" y="7048"/>
                </a:cubicBezTo>
                <a:cubicBezTo>
                  <a:pt x="9099" y="7048"/>
                  <a:pt x="7496" y="7322"/>
                  <a:pt x="6066" y="7794"/>
                </a:cubicBezTo>
                <a:lnTo>
                  <a:pt x="6066" y="4982"/>
                </a:lnTo>
                <a:cubicBezTo>
                  <a:pt x="6066" y="4125"/>
                  <a:pt x="6584" y="3348"/>
                  <a:pt x="7431" y="2776"/>
                </a:cubicBezTo>
                <a:cubicBezTo>
                  <a:pt x="7454" y="2759"/>
                  <a:pt x="7483" y="2745"/>
                  <a:pt x="7510" y="2727"/>
                </a:cubicBezTo>
                <a:cubicBezTo>
                  <a:pt x="7584" y="2679"/>
                  <a:pt x="7662" y="2630"/>
                  <a:pt x="7744" y="2582"/>
                </a:cubicBezTo>
                <a:cubicBezTo>
                  <a:pt x="7791" y="2557"/>
                  <a:pt x="7841" y="2533"/>
                  <a:pt x="7889" y="2508"/>
                </a:cubicBezTo>
                <a:cubicBezTo>
                  <a:pt x="7955" y="2474"/>
                  <a:pt x="8021" y="2440"/>
                  <a:pt x="8087" y="2408"/>
                </a:cubicBezTo>
                <a:cubicBezTo>
                  <a:pt x="8141" y="2384"/>
                  <a:pt x="8199" y="2361"/>
                  <a:pt x="8254" y="2337"/>
                </a:cubicBezTo>
                <a:cubicBezTo>
                  <a:pt x="8321" y="2310"/>
                  <a:pt x="8385" y="2281"/>
                  <a:pt x="8455" y="2255"/>
                </a:cubicBezTo>
                <a:cubicBezTo>
                  <a:pt x="8513" y="2230"/>
                  <a:pt x="8575" y="2213"/>
                  <a:pt x="8636" y="2192"/>
                </a:cubicBezTo>
                <a:cubicBezTo>
                  <a:pt x="8704" y="2169"/>
                  <a:pt x="8769" y="2145"/>
                  <a:pt x="8842" y="2125"/>
                </a:cubicBezTo>
                <a:cubicBezTo>
                  <a:pt x="8905" y="2106"/>
                  <a:pt x="8972" y="2089"/>
                  <a:pt x="9035" y="2072"/>
                </a:cubicBezTo>
                <a:cubicBezTo>
                  <a:pt x="9105" y="2055"/>
                  <a:pt x="9175" y="2035"/>
                  <a:pt x="9245" y="2019"/>
                </a:cubicBezTo>
                <a:cubicBezTo>
                  <a:pt x="9314" y="2005"/>
                  <a:pt x="9383" y="1991"/>
                  <a:pt x="9453" y="1977"/>
                </a:cubicBezTo>
                <a:cubicBezTo>
                  <a:pt x="9524" y="1965"/>
                  <a:pt x="9593" y="1952"/>
                  <a:pt x="9664" y="1941"/>
                </a:cubicBezTo>
                <a:cubicBezTo>
                  <a:pt x="9739" y="1928"/>
                  <a:pt x="9812" y="1918"/>
                  <a:pt x="9887" y="1909"/>
                </a:cubicBezTo>
                <a:cubicBezTo>
                  <a:pt x="9958" y="1901"/>
                  <a:pt x="10027" y="1894"/>
                  <a:pt x="10099" y="1887"/>
                </a:cubicBezTo>
                <a:cubicBezTo>
                  <a:pt x="10177" y="1882"/>
                  <a:pt x="10255" y="1874"/>
                  <a:pt x="10333" y="1869"/>
                </a:cubicBezTo>
                <a:cubicBezTo>
                  <a:pt x="10455" y="1865"/>
                  <a:pt x="10577" y="1857"/>
                  <a:pt x="10701" y="1857"/>
                </a:cubicBezTo>
                <a:lnTo>
                  <a:pt x="10895" y="1857"/>
                </a:lnTo>
                <a:cubicBezTo>
                  <a:pt x="11022" y="1857"/>
                  <a:pt x="11144" y="1865"/>
                  <a:pt x="11267" y="1869"/>
                </a:cubicBezTo>
                <a:cubicBezTo>
                  <a:pt x="11344" y="1874"/>
                  <a:pt x="11421" y="1882"/>
                  <a:pt x="11498" y="1887"/>
                </a:cubicBezTo>
                <a:cubicBezTo>
                  <a:pt x="11570" y="1894"/>
                  <a:pt x="11641" y="1901"/>
                  <a:pt x="11714" y="1909"/>
                </a:cubicBezTo>
                <a:cubicBezTo>
                  <a:pt x="11787" y="1918"/>
                  <a:pt x="11859" y="1928"/>
                  <a:pt x="11933" y="1941"/>
                </a:cubicBezTo>
                <a:cubicBezTo>
                  <a:pt x="12004" y="1950"/>
                  <a:pt x="12075" y="1965"/>
                  <a:pt x="12147" y="1977"/>
                </a:cubicBezTo>
                <a:cubicBezTo>
                  <a:pt x="12215" y="1991"/>
                  <a:pt x="12283" y="2005"/>
                  <a:pt x="12352" y="2019"/>
                </a:cubicBezTo>
                <a:cubicBezTo>
                  <a:pt x="12425" y="2035"/>
                  <a:pt x="12495" y="2055"/>
                  <a:pt x="12566" y="2073"/>
                </a:cubicBezTo>
                <a:cubicBezTo>
                  <a:pt x="12631" y="2089"/>
                  <a:pt x="12694" y="2106"/>
                  <a:pt x="12755" y="2125"/>
                </a:cubicBezTo>
                <a:cubicBezTo>
                  <a:pt x="12829" y="2145"/>
                  <a:pt x="12898" y="2170"/>
                  <a:pt x="12969" y="2194"/>
                </a:cubicBezTo>
                <a:cubicBezTo>
                  <a:pt x="13026" y="2213"/>
                  <a:pt x="13085" y="2230"/>
                  <a:pt x="13142" y="2255"/>
                </a:cubicBezTo>
                <a:cubicBezTo>
                  <a:pt x="13215" y="2283"/>
                  <a:pt x="13285" y="2312"/>
                  <a:pt x="13355" y="2342"/>
                </a:cubicBezTo>
                <a:cubicBezTo>
                  <a:pt x="13407" y="2364"/>
                  <a:pt x="13458" y="2384"/>
                  <a:pt x="13508" y="2406"/>
                </a:cubicBezTo>
                <a:cubicBezTo>
                  <a:pt x="13585" y="2442"/>
                  <a:pt x="13659" y="2481"/>
                  <a:pt x="13733" y="2520"/>
                </a:cubicBezTo>
                <a:cubicBezTo>
                  <a:pt x="13771" y="2542"/>
                  <a:pt x="13814" y="2559"/>
                  <a:pt x="13851" y="2581"/>
                </a:cubicBezTo>
                <a:cubicBezTo>
                  <a:pt x="13962" y="2642"/>
                  <a:pt x="14069" y="2709"/>
                  <a:pt x="14169" y="2776"/>
                </a:cubicBezTo>
                <a:cubicBezTo>
                  <a:pt x="15016" y="3348"/>
                  <a:pt x="15532" y="4125"/>
                  <a:pt x="15532" y="4982"/>
                </a:cubicBezTo>
                <a:cubicBezTo>
                  <a:pt x="15532" y="4982"/>
                  <a:pt x="15532" y="7794"/>
                  <a:pt x="15532" y="7794"/>
                </a:cubicBezTo>
                <a:close/>
                <a:moveTo>
                  <a:pt x="11767" y="14773"/>
                </a:moveTo>
                <a:lnTo>
                  <a:pt x="11767" y="16192"/>
                </a:lnTo>
                <a:cubicBezTo>
                  <a:pt x="11767" y="16492"/>
                  <a:pt x="11404" y="16738"/>
                  <a:pt x="10960" y="16738"/>
                </a:cubicBezTo>
                <a:lnTo>
                  <a:pt x="10794" y="16738"/>
                </a:lnTo>
                <a:cubicBezTo>
                  <a:pt x="10350" y="16738"/>
                  <a:pt x="9986" y="16492"/>
                  <a:pt x="9986" y="16192"/>
                </a:cubicBezTo>
                <a:lnTo>
                  <a:pt x="9986" y="14773"/>
                </a:lnTo>
                <a:cubicBezTo>
                  <a:pt x="9311" y="14550"/>
                  <a:pt x="8846" y="14086"/>
                  <a:pt x="8846" y="13546"/>
                </a:cubicBezTo>
                <a:cubicBezTo>
                  <a:pt x="8846" y="12789"/>
                  <a:pt x="9755" y="12177"/>
                  <a:pt x="10877" y="12177"/>
                </a:cubicBezTo>
                <a:cubicBezTo>
                  <a:pt x="11997" y="12177"/>
                  <a:pt x="12908" y="12789"/>
                  <a:pt x="12908" y="13546"/>
                </a:cubicBezTo>
                <a:cubicBezTo>
                  <a:pt x="12908" y="14086"/>
                  <a:pt x="12444" y="14550"/>
                  <a:pt x="11767" y="14773"/>
                </a:cubicBezTo>
                <a:close/>
                <a:moveTo>
                  <a:pt x="18294" y="9092"/>
                </a:moveTo>
                <a:lnTo>
                  <a:pt x="18294" y="4982"/>
                </a:lnTo>
                <a:cubicBezTo>
                  <a:pt x="18288" y="2289"/>
                  <a:pt x="15099" y="95"/>
                  <a:pt x="11132" y="7"/>
                </a:cubicBezTo>
                <a:cubicBezTo>
                  <a:pt x="11150" y="7"/>
                  <a:pt x="11167" y="4"/>
                  <a:pt x="11184" y="4"/>
                </a:cubicBezTo>
                <a:cubicBezTo>
                  <a:pt x="11088" y="2"/>
                  <a:pt x="10993" y="0"/>
                  <a:pt x="10895" y="0"/>
                </a:cubicBezTo>
                <a:lnTo>
                  <a:pt x="10701" y="0"/>
                </a:lnTo>
                <a:cubicBezTo>
                  <a:pt x="10607" y="0"/>
                  <a:pt x="10509" y="2"/>
                  <a:pt x="10415" y="4"/>
                </a:cubicBezTo>
                <a:cubicBezTo>
                  <a:pt x="10432" y="4"/>
                  <a:pt x="10449" y="7"/>
                  <a:pt x="10466" y="7"/>
                </a:cubicBezTo>
                <a:cubicBezTo>
                  <a:pt x="6500" y="95"/>
                  <a:pt x="3310" y="2289"/>
                  <a:pt x="3306" y="4982"/>
                </a:cubicBezTo>
                <a:lnTo>
                  <a:pt x="3306" y="9092"/>
                </a:lnTo>
                <a:cubicBezTo>
                  <a:pt x="1270" y="10416"/>
                  <a:pt x="0" y="12268"/>
                  <a:pt x="0" y="14325"/>
                </a:cubicBezTo>
                <a:cubicBezTo>
                  <a:pt x="0" y="18342"/>
                  <a:pt x="4836" y="21600"/>
                  <a:pt x="10800" y="21600"/>
                </a:cubicBezTo>
                <a:cubicBezTo>
                  <a:pt x="16763" y="21600"/>
                  <a:pt x="21600" y="18342"/>
                  <a:pt x="21600" y="14325"/>
                </a:cubicBezTo>
                <a:cubicBezTo>
                  <a:pt x="21600" y="12268"/>
                  <a:pt x="20328" y="10416"/>
                  <a:pt x="18294" y="9092"/>
                </a:cubicBezTo>
                <a:close/>
              </a:path>
            </a:pathLst>
          </a:custGeom>
          <a:solidFill>
            <a:schemeClr val="bg1"/>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5" name="AutoShape 27"/>
          <p:cNvSpPr/>
          <p:nvPr/>
        </p:nvSpPr>
        <p:spPr bwMode="auto">
          <a:xfrm>
            <a:off x="4868863" y="2520158"/>
            <a:ext cx="378619" cy="303212"/>
          </a:xfrm>
          <a:custGeom>
            <a:avLst/>
            <a:gdLst>
              <a:gd name="T0" fmla="*/ 378619 w 21600"/>
              <a:gd name="T1" fmla="*/ 303213 h 21600"/>
              <a:gd name="T2" fmla="*/ 378619 w 21600"/>
              <a:gd name="T3" fmla="*/ 303213 h 21600"/>
              <a:gd name="T4" fmla="*/ 378619 w 21600"/>
              <a:gd name="T5" fmla="*/ 303213 h 21600"/>
              <a:gd name="T6" fmla="*/ 378619 w 21600"/>
              <a:gd name="T7" fmla="*/ 3032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2758" y="19141"/>
                </a:moveTo>
                <a:cubicBezTo>
                  <a:pt x="9917" y="19141"/>
                  <a:pt x="7615" y="16270"/>
                  <a:pt x="7615" y="12731"/>
                </a:cubicBezTo>
                <a:cubicBezTo>
                  <a:pt x="7615" y="9189"/>
                  <a:pt x="9917" y="6322"/>
                  <a:pt x="12758" y="6322"/>
                </a:cubicBezTo>
                <a:cubicBezTo>
                  <a:pt x="15599" y="6322"/>
                  <a:pt x="17904" y="9189"/>
                  <a:pt x="17904" y="12731"/>
                </a:cubicBezTo>
                <a:cubicBezTo>
                  <a:pt x="17904" y="16270"/>
                  <a:pt x="15599" y="19141"/>
                  <a:pt x="12758" y="19141"/>
                </a:cubicBezTo>
                <a:close/>
                <a:moveTo>
                  <a:pt x="11094" y="1577"/>
                </a:moveTo>
                <a:cubicBezTo>
                  <a:pt x="11136" y="1417"/>
                  <a:pt x="11299" y="1291"/>
                  <a:pt x="11462" y="1291"/>
                </a:cubicBezTo>
                <a:lnTo>
                  <a:pt x="14055" y="1291"/>
                </a:lnTo>
                <a:cubicBezTo>
                  <a:pt x="14218" y="1291"/>
                  <a:pt x="14380" y="1417"/>
                  <a:pt x="14421" y="1577"/>
                </a:cubicBezTo>
                <a:lnTo>
                  <a:pt x="15040" y="3864"/>
                </a:lnTo>
                <a:lnTo>
                  <a:pt x="10476" y="3864"/>
                </a:lnTo>
                <a:cubicBezTo>
                  <a:pt x="10476" y="3864"/>
                  <a:pt x="11094" y="1577"/>
                  <a:pt x="11094" y="1577"/>
                </a:cubicBezTo>
                <a:close/>
                <a:moveTo>
                  <a:pt x="20612" y="3864"/>
                </a:moveTo>
                <a:lnTo>
                  <a:pt x="16363" y="3864"/>
                </a:lnTo>
                <a:lnTo>
                  <a:pt x="15445" y="459"/>
                </a:lnTo>
                <a:cubicBezTo>
                  <a:pt x="15374" y="201"/>
                  <a:pt x="15111" y="0"/>
                  <a:pt x="14851" y="0"/>
                </a:cubicBezTo>
                <a:lnTo>
                  <a:pt x="10664" y="0"/>
                </a:lnTo>
                <a:cubicBezTo>
                  <a:pt x="10403" y="0"/>
                  <a:pt x="10142" y="201"/>
                  <a:pt x="10073" y="459"/>
                </a:cubicBezTo>
                <a:lnTo>
                  <a:pt x="9153" y="3864"/>
                </a:lnTo>
                <a:lnTo>
                  <a:pt x="4471" y="3864"/>
                </a:lnTo>
                <a:cubicBezTo>
                  <a:pt x="4411" y="3359"/>
                  <a:pt x="4077" y="2966"/>
                  <a:pt x="3656" y="2966"/>
                </a:cubicBezTo>
                <a:lnTo>
                  <a:pt x="3283" y="2966"/>
                </a:lnTo>
                <a:cubicBezTo>
                  <a:pt x="2862" y="2966"/>
                  <a:pt x="2528" y="3359"/>
                  <a:pt x="2470" y="3864"/>
                </a:cubicBezTo>
                <a:lnTo>
                  <a:pt x="987" y="3864"/>
                </a:lnTo>
                <a:cubicBezTo>
                  <a:pt x="443" y="3864"/>
                  <a:pt x="0" y="4412"/>
                  <a:pt x="0" y="5094"/>
                </a:cubicBezTo>
                <a:lnTo>
                  <a:pt x="0" y="20370"/>
                </a:lnTo>
                <a:cubicBezTo>
                  <a:pt x="0" y="21049"/>
                  <a:pt x="443" y="21599"/>
                  <a:pt x="987" y="21599"/>
                </a:cubicBezTo>
                <a:lnTo>
                  <a:pt x="20612" y="21599"/>
                </a:lnTo>
                <a:cubicBezTo>
                  <a:pt x="21158" y="21599"/>
                  <a:pt x="21599" y="21049"/>
                  <a:pt x="21599" y="20370"/>
                </a:cubicBezTo>
                <a:lnTo>
                  <a:pt x="21599" y="5094"/>
                </a:lnTo>
                <a:cubicBezTo>
                  <a:pt x="21599" y="4412"/>
                  <a:pt x="21158" y="3864"/>
                  <a:pt x="20612" y="3864"/>
                </a:cubicBezTo>
                <a:close/>
              </a:path>
            </a:pathLst>
          </a:custGeom>
          <a:solidFill>
            <a:schemeClr val="bg1"/>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6" name="AutoShape 28"/>
          <p:cNvSpPr/>
          <p:nvPr/>
        </p:nvSpPr>
        <p:spPr bwMode="auto">
          <a:xfrm>
            <a:off x="4939507" y="4829970"/>
            <a:ext cx="234156" cy="404812"/>
          </a:xfrm>
          <a:custGeom>
            <a:avLst/>
            <a:gdLst>
              <a:gd name="T0" fmla="*/ 234156 w 21600"/>
              <a:gd name="T1" fmla="*/ 404812 h 21600"/>
              <a:gd name="T2" fmla="*/ 234156 w 21600"/>
              <a:gd name="T3" fmla="*/ 404812 h 21600"/>
              <a:gd name="T4" fmla="*/ 234156 w 21600"/>
              <a:gd name="T5" fmla="*/ 404812 h 21600"/>
              <a:gd name="T6" fmla="*/ 234156 w 21600"/>
              <a:gd name="T7" fmla="*/ 40481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019" y="19323"/>
                </a:moveTo>
                <a:cubicBezTo>
                  <a:pt x="6727" y="19323"/>
                  <a:pt x="3234" y="17299"/>
                  <a:pt x="3234" y="14813"/>
                </a:cubicBezTo>
                <a:cubicBezTo>
                  <a:pt x="3234" y="14571"/>
                  <a:pt x="3571" y="14378"/>
                  <a:pt x="3985" y="14378"/>
                </a:cubicBezTo>
                <a:cubicBezTo>
                  <a:pt x="4400" y="14378"/>
                  <a:pt x="4734" y="14571"/>
                  <a:pt x="4734" y="14813"/>
                </a:cubicBezTo>
                <a:cubicBezTo>
                  <a:pt x="4734" y="16820"/>
                  <a:pt x="7553" y="18454"/>
                  <a:pt x="11019" y="18454"/>
                </a:cubicBezTo>
                <a:cubicBezTo>
                  <a:pt x="11434" y="18454"/>
                  <a:pt x="11769" y="18646"/>
                  <a:pt x="11769" y="18887"/>
                </a:cubicBezTo>
                <a:cubicBezTo>
                  <a:pt x="11769" y="19127"/>
                  <a:pt x="11434" y="19323"/>
                  <a:pt x="11019" y="19323"/>
                </a:cubicBezTo>
                <a:close/>
                <a:moveTo>
                  <a:pt x="10800" y="0"/>
                </a:moveTo>
                <a:cubicBezTo>
                  <a:pt x="10800" y="1930"/>
                  <a:pt x="0" y="11390"/>
                  <a:pt x="0" y="15021"/>
                </a:cubicBezTo>
                <a:cubicBezTo>
                  <a:pt x="0" y="18654"/>
                  <a:pt x="4833" y="21600"/>
                  <a:pt x="10800" y="21600"/>
                </a:cubicBezTo>
                <a:cubicBezTo>
                  <a:pt x="16764" y="21600"/>
                  <a:pt x="21600" y="18654"/>
                  <a:pt x="21600" y="15021"/>
                </a:cubicBezTo>
                <a:cubicBezTo>
                  <a:pt x="21600" y="11390"/>
                  <a:pt x="10800" y="1978"/>
                  <a:pt x="10800" y="0"/>
                </a:cubicBezTo>
                <a:close/>
              </a:path>
            </a:pathLst>
          </a:custGeom>
          <a:solidFill>
            <a:schemeClr val="bg1"/>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7" name="AutoShape 29"/>
          <p:cNvSpPr/>
          <p:nvPr/>
        </p:nvSpPr>
        <p:spPr bwMode="auto">
          <a:xfrm>
            <a:off x="5587207" y="3710781"/>
            <a:ext cx="330200" cy="246856"/>
          </a:xfrm>
          <a:custGeom>
            <a:avLst/>
            <a:gdLst>
              <a:gd name="T0" fmla="*/ 330200 w 21600"/>
              <a:gd name="T1" fmla="*/ 246856 h 21600"/>
              <a:gd name="T2" fmla="*/ 330200 w 21600"/>
              <a:gd name="T3" fmla="*/ 246856 h 21600"/>
              <a:gd name="T4" fmla="*/ 330200 w 21600"/>
              <a:gd name="T5" fmla="*/ 246856 h 21600"/>
              <a:gd name="T6" fmla="*/ 330200 w 21600"/>
              <a:gd name="T7" fmla="*/ 2468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44" y="11267"/>
                </a:moveTo>
                <a:cubicBezTo>
                  <a:pt x="19644" y="12675"/>
                  <a:pt x="19211" y="13422"/>
                  <a:pt x="18162" y="13422"/>
                </a:cubicBezTo>
                <a:lnTo>
                  <a:pt x="16801" y="13422"/>
                </a:lnTo>
                <a:lnTo>
                  <a:pt x="16801" y="5972"/>
                </a:lnTo>
                <a:lnTo>
                  <a:pt x="18162" y="5972"/>
                </a:lnTo>
                <a:cubicBezTo>
                  <a:pt x="19211" y="5972"/>
                  <a:pt x="19644" y="6650"/>
                  <a:pt x="19644" y="8055"/>
                </a:cubicBezTo>
                <a:cubicBezTo>
                  <a:pt x="19644" y="8055"/>
                  <a:pt x="19644" y="11267"/>
                  <a:pt x="19644" y="11267"/>
                </a:cubicBezTo>
                <a:close/>
                <a:moveTo>
                  <a:pt x="18707" y="3357"/>
                </a:moveTo>
                <a:lnTo>
                  <a:pt x="16801" y="3357"/>
                </a:lnTo>
                <a:lnTo>
                  <a:pt x="16801" y="0"/>
                </a:lnTo>
                <a:lnTo>
                  <a:pt x="0" y="0"/>
                </a:lnTo>
                <a:lnTo>
                  <a:pt x="0" y="16367"/>
                </a:lnTo>
                <a:lnTo>
                  <a:pt x="0" y="17730"/>
                </a:lnTo>
                <a:cubicBezTo>
                  <a:pt x="0" y="19858"/>
                  <a:pt x="1302" y="21600"/>
                  <a:pt x="2892" y="21600"/>
                </a:cubicBezTo>
                <a:lnTo>
                  <a:pt x="13909" y="21600"/>
                </a:lnTo>
                <a:cubicBezTo>
                  <a:pt x="15499" y="21600"/>
                  <a:pt x="16801" y="19858"/>
                  <a:pt x="16801" y="17730"/>
                </a:cubicBezTo>
                <a:lnTo>
                  <a:pt x="16801" y="16367"/>
                </a:lnTo>
                <a:lnTo>
                  <a:pt x="16801" y="15968"/>
                </a:lnTo>
                <a:lnTo>
                  <a:pt x="18707" y="15968"/>
                </a:lnTo>
                <a:cubicBezTo>
                  <a:pt x="20298" y="15968"/>
                  <a:pt x="21599" y="14228"/>
                  <a:pt x="21599" y="12098"/>
                </a:cubicBezTo>
                <a:lnTo>
                  <a:pt x="21599" y="7224"/>
                </a:lnTo>
                <a:cubicBezTo>
                  <a:pt x="21599" y="5097"/>
                  <a:pt x="20298" y="3357"/>
                  <a:pt x="18707" y="3357"/>
                </a:cubicBezTo>
                <a:close/>
              </a:path>
            </a:pathLst>
          </a:custGeom>
          <a:solidFill>
            <a:schemeClr val="bg1"/>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8" name="AutoShape 30"/>
          <p:cNvSpPr/>
          <p:nvPr/>
        </p:nvSpPr>
        <p:spPr bwMode="auto">
          <a:xfrm>
            <a:off x="6244432" y="4963319"/>
            <a:ext cx="388144" cy="246856"/>
          </a:xfrm>
          <a:custGeom>
            <a:avLst/>
            <a:gdLst>
              <a:gd name="T0" fmla="*/ 388121 w 17329"/>
              <a:gd name="T1" fmla="*/ 246856 h 20266"/>
              <a:gd name="T2" fmla="*/ 388121 w 17329"/>
              <a:gd name="T3" fmla="*/ 246856 h 20266"/>
              <a:gd name="T4" fmla="*/ 388121 w 17329"/>
              <a:gd name="T5" fmla="*/ 246856 h 20266"/>
              <a:gd name="T6" fmla="*/ 388121 w 17329"/>
              <a:gd name="T7" fmla="*/ 246856 h 202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329" h="20266">
                <a:moveTo>
                  <a:pt x="14435" y="6544"/>
                </a:moveTo>
                <a:cubicBezTo>
                  <a:pt x="14157" y="6544"/>
                  <a:pt x="13931" y="6128"/>
                  <a:pt x="13931" y="5614"/>
                </a:cubicBezTo>
                <a:cubicBezTo>
                  <a:pt x="13931" y="5100"/>
                  <a:pt x="14157" y="4683"/>
                  <a:pt x="14435" y="4683"/>
                </a:cubicBezTo>
                <a:cubicBezTo>
                  <a:pt x="14715" y="4683"/>
                  <a:pt x="14940" y="5100"/>
                  <a:pt x="14940" y="5614"/>
                </a:cubicBezTo>
                <a:cubicBezTo>
                  <a:pt x="14940" y="6128"/>
                  <a:pt x="14715" y="6544"/>
                  <a:pt x="14435" y="6544"/>
                </a:cubicBezTo>
                <a:close/>
                <a:moveTo>
                  <a:pt x="13189" y="4248"/>
                </a:moveTo>
                <a:cubicBezTo>
                  <a:pt x="12911" y="4248"/>
                  <a:pt x="12684" y="3832"/>
                  <a:pt x="12684" y="3318"/>
                </a:cubicBezTo>
                <a:cubicBezTo>
                  <a:pt x="12684" y="2805"/>
                  <a:pt x="12911" y="2390"/>
                  <a:pt x="13189" y="2390"/>
                </a:cubicBezTo>
                <a:cubicBezTo>
                  <a:pt x="13468" y="2390"/>
                  <a:pt x="13695" y="2805"/>
                  <a:pt x="13695" y="3318"/>
                </a:cubicBezTo>
                <a:cubicBezTo>
                  <a:pt x="13695" y="3832"/>
                  <a:pt x="13468" y="4248"/>
                  <a:pt x="13189" y="4248"/>
                </a:cubicBezTo>
                <a:close/>
                <a:moveTo>
                  <a:pt x="13189" y="8836"/>
                </a:moveTo>
                <a:cubicBezTo>
                  <a:pt x="12911" y="8836"/>
                  <a:pt x="12684" y="8421"/>
                  <a:pt x="12684" y="7909"/>
                </a:cubicBezTo>
                <a:cubicBezTo>
                  <a:pt x="12684" y="7395"/>
                  <a:pt x="12911" y="6978"/>
                  <a:pt x="13189" y="6978"/>
                </a:cubicBezTo>
                <a:cubicBezTo>
                  <a:pt x="13468" y="6978"/>
                  <a:pt x="13695" y="7395"/>
                  <a:pt x="13695" y="7909"/>
                </a:cubicBezTo>
                <a:cubicBezTo>
                  <a:pt x="13695" y="8421"/>
                  <a:pt x="13468" y="8836"/>
                  <a:pt x="13189" y="8836"/>
                </a:cubicBezTo>
                <a:close/>
                <a:moveTo>
                  <a:pt x="11943" y="6544"/>
                </a:moveTo>
                <a:cubicBezTo>
                  <a:pt x="11665" y="6544"/>
                  <a:pt x="11438" y="6128"/>
                  <a:pt x="11438" y="5614"/>
                </a:cubicBezTo>
                <a:cubicBezTo>
                  <a:pt x="11438" y="5100"/>
                  <a:pt x="11665" y="4683"/>
                  <a:pt x="11943" y="4683"/>
                </a:cubicBezTo>
                <a:cubicBezTo>
                  <a:pt x="12222" y="4683"/>
                  <a:pt x="12448" y="5100"/>
                  <a:pt x="12448" y="5614"/>
                </a:cubicBezTo>
                <a:cubicBezTo>
                  <a:pt x="12448" y="6128"/>
                  <a:pt x="12222" y="6544"/>
                  <a:pt x="11943" y="6544"/>
                </a:cubicBezTo>
                <a:close/>
                <a:moveTo>
                  <a:pt x="10739" y="12987"/>
                </a:moveTo>
                <a:cubicBezTo>
                  <a:pt x="10068" y="12987"/>
                  <a:pt x="9525" y="11985"/>
                  <a:pt x="9525" y="10750"/>
                </a:cubicBezTo>
                <a:cubicBezTo>
                  <a:pt x="9525" y="9516"/>
                  <a:pt x="10068" y="8517"/>
                  <a:pt x="10739" y="8517"/>
                </a:cubicBezTo>
                <a:cubicBezTo>
                  <a:pt x="11409" y="8517"/>
                  <a:pt x="11953" y="9516"/>
                  <a:pt x="11953" y="10750"/>
                </a:cubicBezTo>
                <a:cubicBezTo>
                  <a:pt x="11953" y="11985"/>
                  <a:pt x="11409" y="12987"/>
                  <a:pt x="10739" y="12987"/>
                </a:cubicBezTo>
                <a:close/>
                <a:moveTo>
                  <a:pt x="7151" y="11082"/>
                </a:moveTo>
                <a:cubicBezTo>
                  <a:pt x="7151" y="11263"/>
                  <a:pt x="7072" y="11409"/>
                  <a:pt x="6975" y="11409"/>
                </a:cubicBezTo>
                <a:lnTo>
                  <a:pt x="6219" y="11409"/>
                </a:lnTo>
                <a:cubicBezTo>
                  <a:pt x="6123" y="11409"/>
                  <a:pt x="6044" y="11551"/>
                  <a:pt x="6044" y="11728"/>
                </a:cubicBezTo>
                <a:lnTo>
                  <a:pt x="6044" y="13122"/>
                </a:lnTo>
                <a:cubicBezTo>
                  <a:pt x="6044" y="13301"/>
                  <a:pt x="5964" y="13447"/>
                  <a:pt x="5869" y="13447"/>
                </a:cubicBezTo>
                <a:lnTo>
                  <a:pt x="5560" y="13447"/>
                </a:lnTo>
                <a:cubicBezTo>
                  <a:pt x="5464" y="13447"/>
                  <a:pt x="5384" y="13301"/>
                  <a:pt x="5384" y="13122"/>
                </a:cubicBezTo>
                <a:lnTo>
                  <a:pt x="5384" y="11728"/>
                </a:lnTo>
                <a:cubicBezTo>
                  <a:pt x="5384" y="11551"/>
                  <a:pt x="5306" y="11409"/>
                  <a:pt x="5210" y="11409"/>
                </a:cubicBezTo>
                <a:lnTo>
                  <a:pt x="4453" y="11409"/>
                </a:lnTo>
                <a:cubicBezTo>
                  <a:pt x="4357" y="11409"/>
                  <a:pt x="4278" y="11263"/>
                  <a:pt x="4278" y="11082"/>
                </a:cubicBezTo>
                <a:lnTo>
                  <a:pt x="4278" y="10515"/>
                </a:lnTo>
                <a:cubicBezTo>
                  <a:pt x="4278" y="10339"/>
                  <a:pt x="4357" y="10192"/>
                  <a:pt x="4453" y="10192"/>
                </a:cubicBezTo>
                <a:lnTo>
                  <a:pt x="5210" y="10192"/>
                </a:lnTo>
                <a:cubicBezTo>
                  <a:pt x="5306" y="10192"/>
                  <a:pt x="5384" y="10048"/>
                  <a:pt x="5384" y="9869"/>
                </a:cubicBezTo>
                <a:lnTo>
                  <a:pt x="5384" y="8478"/>
                </a:lnTo>
                <a:cubicBezTo>
                  <a:pt x="5384" y="8298"/>
                  <a:pt x="5464" y="8154"/>
                  <a:pt x="5560" y="8154"/>
                </a:cubicBezTo>
                <a:lnTo>
                  <a:pt x="5869" y="8154"/>
                </a:lnTo>
                <a:cubicBezTo>
                  <a:pt x="5964" y="8154"/>
                  <a:pt x="6044" y="8298"/>
                  <a:pt x="6044" y="8478"/>
                </a:cubicBezTo>
                <a:lnTo>
                  <a:pt x="6044" y="9869"/>
                </a:lnTo>
                <a:cubicBezTo>
                  <a:pt x="6044" y="10048"/>
                  <a:pt x="6123" y="10192"/>
                  <a:pt x="6219" y="10192"/>
                </a:cubicBezTo>
                <a:lnTo>
                  <a:pt x="6975" y="10192"/>
                </a:lnTo>
                <a:cubicBezTo>
                  <a:pt x="7072" y="10192"/>
                  <a:pt x="7151" y="10339"/>
                  <a:pt x="7151" y="10515"/>
                </a:cubicBezTo>
                <a:cubicBezTo>
                  <a:pt x="7151" y="10515"/>
                  <a:pt x="7151" y="11082"/>
                  <a:pt x="7151" y="11082"/>
                </a:cubicBezTo>
                <a:close/>
                <a:moveTo>
                  <a:pt x="3296" y="7440"/>
                </a:moveTo>
                <a:cubicBezTo>
                  <a:pt x="2626" y="7440"/>
                  <a:pt x="2082" y="6440"/>
                  <a:pt x="2082" y="5206"/>
                </a:cubicBezTo>
                <a:cubicBezTo>
                  <a:pt x="2082" y="3972"/>
                  <a:pt x="2626" y="2969"/>
                  <a:pt x="3296" y="2969"/>
                </a:cubicBezTo>
                <a:cubicBezTo>
                  <a:pt x="3967" y="2969"/>
                  <a:pt x="4510" y="3972"/>
                  <a:pt x="4510" y="5206"/>
                </a:cubicBezTo>
                <a:cubicBezTo>
                  <a:pt x="4510" y="6440"/>
                  <a:pt x="3967" y="7440"/>
                  <a:pt x="3296" y="7440"/>
                </a:cubicBezTo>
                <a:close/>
                <a:moveTo>
                  <a:pt x="16021" y="4086"/>
                </a:moveTo>
                <a:cubicBezTo>
                  <a:pt x="15646" y="1687"/>
                  <a:pt x="14438" y="45"/>
                  <a:pt x="13204" y="0"/>
                </a:cubicBezTo>
                <a:lnTo>
                  <a:pt x="13202" y="0"/>
                </a:lnTo>
                <a:cubicBezTo>
                  <a:pt x="13187" y="0"/>
                  <a:pt x="13174" y="0"/>
                  <a:pt x="13161" y="0"/>
                </a:cubicBezTo>
                <a:cubicBezTo>
                  <a:pt x="13156" y="0"/>
                  <a:pt x="13151" y="0"/>
                  <a:pt x="13145" y="0"/>
                </a:cubicBezTo>
                <a:cubicBezTo>
                  <a:pt x="13135" y="0"/>
                  <a:pt x="13124" y="0"/>
                  <a:pt x="13112" y="0"/>
                </a:cubicBezTo>
                <a:cubicBezTo>
                  <a:pt x="13092" y="0"/>
                  <a:pt x="13074" y="0"/>
                  <a:pt x="13055" y="3"/>
                </a:cubicBezTo>
                <a:cubicBezTo>
                  <a:pt x="13029" y="3"/>
                  <a:pt x="13002" y="3"/>
                  <a:pt x="12974" y="8"/>
                </a:cubicBezTo>
                <a:cubicBezTo>
                  <a:pt x="11112" y="162"/>
                  <a:pt x="11291" y="2249"/>
                  <a:pt x="9028" y="2381"/>
                </a:cubicBezTo>
                <a:cubicBezTo>
                  <a:pt x="9006" y="2381"/>
                  <a:pt x="8984" y="2386"/>
                  <a:pt x="8962" y="2391"/>
                </a:cubicBezTo>
                <a:cubicBezTo>
                  <a:pt x="8781" y="2409"/>
                  <a:pt x="8466" y="2371"/>
                  <a:pt x="8300" y="2381"/>
                </a:cubicBezTo>
                <a:cubicBezTo>
                  <a:pt x="6036" y="2249"/>
                  <a:pt x="6216" y="162"/>
                  <a:pt x="4353" y="8"/>
                </a:cubicBezTo>
                <a:cubicBezTo>
                  <a:pt x="4327" y="3"/>
                  <a:pt x="4299" y="3"/>
                  <a:pt x="4272" y="3"/>
                </a:cubicBezTo>
                <a:cubicBezTo>
                  <a:pt x="4254" y="0"/>
                  <a:pt x="4235" y="0"/>
                  <a:pt x="4216" y="0"/>
                </a:cubicBezTo>
                <a:cubicBezTo>
                  <a:pt x="4205" y="0"/>
                  <a:pt x="4194" y="0"/>
                  <a:pt x="4183" y="0"/>
                </a:cubicBezTo>
                <a:cubicBezTo>
                  <a:pt x="4178" y="0"/>
                  <a:pt x="4172" y="0"/>
                  <a:pt x="4167" y="0"/>
                </a:cubicBezTo>
                <a:cubicBezTo>
                  <a:pt x="4154" y="0"/>
                  <a:pt x="4140" y="0"/>
                  <a:pt x="4126" y="0"/>
                </a:cubicBezTo>
                <a:lnTo>
                  <a:pt x="4124" y="0"/>
                </a:lnTo>
                <a:cubicBezTo>
                  <a:pt x="2890" y="45"/>
                  <a:pt x="1682" y="1687"/>
                  <a:pt x="1307" y="4086"/>
                </a:cubicBezTo>
                <a:cubicBezTo>
                  <a:pt x="962" y="6105"/>
                  <a:pt x="-2136" y="21599"/>
                  <a:pt x="2630" y="20172"/>
                </a:cubicBezTo>
                <a:cubicBezTo>
                  <a:pt x="4492" y="18983"/>
                  <a:pt x="3416" y="15625"/>
                  <a:pt x="8664" y="15608"/>
                </a:cubicBezTo>
                <a:cubicBezTo>
                  <a:pt x="13912" y="15625"/>
                  <a:pt x="12835" y="18983"/>
                  <a:pt x="14698" y="20172"/>
                </a:cubicBezTo>
                <a:lnTo>
                  <a:pt x="14699" y="20172"/>
                </a:lnTo>
                <a:cubicBezTo>
                  <a:pt x="19463" y="21599"/>
                  <a:pt x="16366" y="6105"/>
                  <a:pt x="16021" y="4086"/>
                </a:cubicBezTo>
                <a:close/>
              </a:path>
            </a:pathLst>
          </a:custGeom>
          <a:solidFill>
            <a:schemeClr val="bg1"/>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9" name="AutoShape 31"/>
          <p:cNvSpPr/>
          <p:nvPr/>
        </p:nvSpPr>
        <p:spPr bwMode="auto">
          <a:xfrm>
            <a:off x="6957219" y="3653633"/>
            <a:ext cx="354807" cy="350044"/>
          </a:xfrm>
          <a:custGeom>
            <a:avLst/>
            <a:gdLst>
              <a:gd name="T0" fmla="*/ 354806 w 21600"/>
              <a:gd name="T1" fmla="*/ 350044 h 21600"/>
              <a:gd name="T2" fmla="*/ 354806 w 21600"/>
              <a:gd name="T3" fmla="*/ 350044 h 21600"/>
              <a:gd name="T4" fmla="*/ 354806 w 21600"/>
              <a:gd name="T5" fmla="*/ 350044 h 21600"/>
              <a:gd name="T6" fmla="*/ 354806 w 21600"/>
              <a:gd name="T7" fmla="*/ 3500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98" y="15903"/>
                </a:moveTo>
                <a:cubicBezTo>
                  <a:pt x="8022" y="15903"/>
                  <a:pt x="5772" y="13617"/>
                  <a:pt x="5772" y="10799"/>
                </a:cubicBezTo>
                <a:cubicBezTo>
                  <a:pt x="5772" y="7980"/>
                  <a:pt x="8022" y="5696"/>
                  <a:pt x="10798" y="5696"/>
                </a:cubicBezTo>
                <a:cubicBezTo>
                  <a:pt x="13574" y="5696"/>
                  <a:pt x="15827" y="7980"/>
                  <a:pt x="15827" y="10799"/>
                </a:cubicBezTo>
                <a:cubicBezTo>
                  <a:pt x="15827" y="13617"/>
                  <a:pt x="13574" y="15903"/>
                  <a:pt x="10798" y="15903"/>
                </a:cubicBezTo>
                <a:close/>
                <a:moveTo>
                  <a:pt x="19446" y="11138"/>
                </a:moveTo>
                <a:lnTo>
                  <a:pt x="21599" y="10753"/>
                </a:lnTo>
                <a:lnTo>
                  <a:pt x="20966" y="7117"/>
                </a:lnTo>
                <a:lnTo>
                  <a:pt x="18833" y="7496"/>
                </a:lnTo>
                <a:cubicBezTo>
                  <a:pt x="18530" y="6743"/>
                  <a:pt x="18109" y="6058"/>
                  <a:pt x="17623" y="5424"/>
                </a:cubicBezTo>
                <a:lnTo>
                  <a:pt x="19035" y="3718"/>
                </a:lnTo>
                <a:lnTo>
                  <a:pt x="16249" y="1345"/>
                </a:lnTo>
                <a:lnTo>
                  <a:pt x="14835" y="3055"/>
                </a:lnTo>
                <a:cubicBezTo>
                  <a:pt x="14140" y="2680"/>
                  <a:pt x="13408" y="2372"/>
                  <a:pt x="12616" y="2200"/>
                </a:cubicBezTo>
                <a:lnTo>
                  <a:pt x="12616" y="0"/>
                </a:lnTo>
                <a:lnTo>
                  <a:pt x="8980" y="0"/>
                </a:lnTo>
                <a:lnTo>
                  <a:pt x="8980" y="2200"/>
                </a:lnTo>
                <a:cubicBezTo>
                  <a:pt x="8191" y="2372"/>
                  <a:pt x="7457" y="2680"/>
                  <a:pt x="6762" y="3055"/>
                </a:cubicBezTo>
                <a:lnTo>
                  <a:pt x="5348" y="1343"/>
                </a:lnTo>
                <a:lnTo>
                  <a:pt x="2561" y="3717"/>
                </a:lnTo>
                <a:lnTo>
                  <a:pt x="3973" y="5425"/>
                </a:lnTo>
                <a:cubicBezTo>
                  <a:pt x="3490" y="6058"/>
                  <a:pt x="3068" y="6744"/>
                  <a:pt x="2766" y="7499"/>
                </a:cubicBezTo>
                <a:lnTo>
                  <a:pt x="629" y="7115"/>
                </a:lnTo>
                <a:lnTo>
                  <a:pt x="0" y="10753"/>
                </a:lnTo>
                <a:lnTo>
                  <a:pt x="2152" y="11137"/>
                </a:lnTo>
                <a:cubicBezTo>
                  <a:pt x="2185" y="11962"/>
                  <a:pt x="2337" y="12748"/>
                  <a:pt x="2574" y="13498"/>
                </a:cubicBezTo>
                <a:lnTo>
                  <a:pt x="672" y="14616"/>
                </a:lnTo>
                <a:lnTo>
                  <a:pt x="2489" y="17813"/>
                </a:lnTo>
                <a:lnTo>
                  <a:pt x="4385" y="16702"/>
                </a:lnTo>
                <a:cubicBezTo>
                  <a:pt x="4918" y="17299"/>
                  <a:pt x="5519" y="17823"/>
                  <a:pt x="6194" y="18255"/>
                </a:cubicBezTo>
                <a:lnTo>
                  <a:pt x="5448" y="20336"/>
                </a:lnTo>
                <a:lnTo>
                  <a:pt x="8866" y="21598"/>
                </a:lnTo>
                <a:lnTo>
                  <a:pt x="9617" y="19503"/>
                </a:lnTo>
                <a:cubicBezTo>
                  <a:pt x="10009" y="19557"/>
                  <a:pt x="10394" y="19623"/>
                  <a:pt x="10798" y="19623"/>
                </a:cubicBezTo>
                <a:cubicBezTo>
                  <a:pt x="11204" y="19623"/>
                  <a:pt x="11590" y="19557"/>
                  <a:pt x="11980" y="19505"/>
                </a:cubicBezTo>
                <a:lnTo>
                  <a:pt x="12729" y="21599"/>
                </a:lnTo>
                <a:lnTo>
                  <a:pt x="16149" y="20336"/>
                </a:lnTo>
                <a:lnTo>
                  <a:pt x="15402" y="18255"/>
                </a:lnTo>
                <a:cubicBezTo>
                  <a:pt x="16077" y="17825"/>
                  <a:pt x="16681" y="17301"/>
                  <a:pt x="17214" y="16704"/>
                </a:cubicBezTo>
                <a:lnTo>
                  <a:pt x="19110" y="17816"/>
                </a:lnTo>
                <a:lnTo>
                  <a:pt x="20927" y="14616"/>
                </a:lnTo>
                <a:lnTo>
                  <a:pt x="19025" y="13498"/>
                </a:lnTo>
                <a:cubicBezTo>
                  <a:pt x="19262" y="12748"/>
                  <a:pt x="19418" y="11962"/>
                  <a:pt x="19446" y="11138"/>
                </a:cubicBezTo>
                <a:close/>
              </a:path>
            </a:pathLst>
          </a:custGeom>
          <a:solidFill>
            <a:schemeClr val="bg1"/>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20" name="文本框 19"/>
          <p:cNvSpPr txBox="1"/>
          <p:nvPr/>
        </p:nvSpPr>
        <p:spPr>
          <a:xfrm>
            <a:off x="4226072" y="615296"/>
            <a:ext cx="4028135" cy="980140"/>
          </a:xfrm>
          <a:prstGeom prst="rect">
            <a:avLst/>
          </a:prstGeom>
          <a:noFill/>
        </p:spPr>
        <p:txBody>
          <a:bodyPr wrap="square" rtlCol="0" anchor="ctr">
            <a:spAutoFit/>
          </a:bodyPr>
          <a:lstStyle/>
          <a:p>
            <a:pPr algn="ctr">
              <a:lnSpc>
                <a:spcPct val="110000"/>
              </a:lnSpc>
            </a:pPr>
            <a:r>
              <a:rPr kumimoji="1" lang="en-US" altLang="zh-CN" sz="2490" b="1" dirty="0">
                <a:solidFill>
                  <a:schemeClr val="bg1">
                    <a:lumMod val="50000"/>
                  </a:schemeClr>
                </a:solidFill>
              </a:rPr>
              <a:t>MORE THAN TEMPLATE</a:t>
            </a:r>
            <a:endParaRPr kumimoji="1" lang="en-US" altLang="zh-CN" sz="249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ctr">
              <a:lnSpc>
                <a:spcPct val="110000"/>
              </a:lnSpc>
            </a:pPr>
            <a:r>
              <a:rPr kumimoji="1" lang="zh-CN" altLang="en-US" sz="2755"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点击此处添加副标题</a:t>
            </a:r>
            <a:endParaRPr kumimoji="1" lang="zh-CN" altLang="en-US" sz="2755"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 name="Subtitle 2"/>
          <p:cNvSpPr txBox="1"/>
          <p:nvPr/>
        </p:nvSpPr>
        <p:spPr bwMode="auto">
          <a:xfrm>
            <a:off x="7889874" y="4368432"/>
            <a:ext cx="2538227" cy="1189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755">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755">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755">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FontTx/>
              <a:buNone/>
            </a:pPr>
            <a:r>
              <a:rPr lang="zh-CN" altLang="en-US" sz="1100" dirty="0">
                <a:solidFill>
                  <a:schemeClr val="bg1">
                    <a:lumMod val="50000"/>
                  </a:schemeClr>
                </a:solidFill>
                <a:latin typeface="Yuanti SC" charset="-122"/>
                <a:ea typeface="Yuanti SC" charset="-122"/>
                <a:cs typeface="Yuanti SC" charset="-122"/>
                <a:sym typeface="时尚中黑简体" charset="0"/>
              </a:rPr>
              <a:t>输入你的文本</a:t>
            </a:r>
            <a:endParaRPr lang="zh-CN" altLang="en-US" sz="1100" dirty="0">
              <a:solidFill>
                <a:schemeClr val="bg1">
                  <a:lumMod val="50000"/>
                </a:schemeClr>
              </a:solidFill>
              <a:latin typeface="Yuanti SC" charset="-122"/>
              <a:ea typeface="Yuanti SC" charset="-122"/>
              <a:cs typeface="Yuanti SC" charset="-122"/>
              <a:sym typeface="时尚中黑简体" charset="0"/>
            </a:endParaRPr>
          </a:p>
          <a:p>
            <a:pPr eaLnBrk="1" hangingPunct="1">
              <a:lnSpc>
                <a:spcPct val="120000"/>
              </a:lnSpc>
              <a:buFontTx/>
              <a:buNone/>
            </a:pPr>
            <a:r>
              <a:rPr lang="zh-CN" altLang="en-US" sz="1050" dirty="0">
                <a:solidFill>
                  <a:schemeClr val="bg1">
                    <a:lumMod val="50000"/>
                  </a:schemeClr>
                </a:solidFill>
                <a:latin typeface="Yuanti SC" charset="-122"/>
                <a:ea typeface="Yuanti SC" charset="-122"/>
                <a:cs typeface="Yuanti SC" charset="-122"/>
              </a:rPr>
              <a:t>根据你所需的内容输入你想要的文本</a:t>
            </a:r>
            <a:endParaRPr lang="zh-CN" altLang="en-US" sz="1050" dirty="0">
              <a:solidFill>
                <a:schemeClr val="bg1">
                  <a:lumMod val="50000"/>
                </a:schemeClr>
              </a:solidFill>
              <a:latin typeface="Yuanti SC" charset="-122"/>
              <a:ea typeface="Yuanti SC" charset="-122"/>
              <a:cs typeface="Yuanti SC" charset="-122"/>
            </a:endParaRPr>
          </a:p>
          <a:p>
            <a:pPr eaLnBrk="1" hangingPunct="1">
              <a:lnSpc>
                <a:spcPct val="120000"/>
              </a:lnSpc>
              <a:buFontTx/>
              <a:buNone/>
            </a:pPr>
            <a:r>
              <a:rPr lang="zh-CN" altLang="en-US" sz="1050" dirty="0">
                <a:solidFill>
                  <a:schemeClr val="bg1">
                    <a:lumMod val="50000"/>
                  </a:schemeClr>
                </a:solidFill>
                <a:latin typeface="Yuanti SC" charset="-122"/>
                <a:ea typeface="Yuanti SC" charset="-122"/>
                <a:cs typeface="Yuanti SC" charset="-122"/>
              </a:rPr>
              <a:t>点击输入本栏的具体文字，简明扼要的说明分项内容，此为概念图解，请根据您的具体内容酌情修改。</a:t>
            </a:r>
            <a:endParaRPr lang="en-US" altLang="zh-CN" sz="1050" dirty="0">
              <a:solidFill>
                <a:schemeClr val="bg1">
                  <a:lumMod val="50000"/>
                </a:schemeClr>
              </a:solidFill>
              <a:latin typeface="Yuanti SC" charset="-122"/>
              <a:ea typeface="Yuanti SC" charset="-122"/>
              <a:cs typeface="Yuanti SC" charset="-122"/>
            </a:endParaRPr>
          </a:p>
        </p:txBody>
      </p:sp>
      <p:sp>
        <p:nvSpPr>
          <p:cNvPr id="22" name="Subtitle 2"/>
          <p:cNvSpPr txBox="1"/>
          <p:nvPr/>
        </p:nvSpPr>
        <p:spPr bwMode="auto">
          <a:xfrm>
            <a:off x="7552169" y="2126545"/>
            <a:ext cx="2538227" cy="1189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755">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755">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755">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FontTx/>
              <a:buNone/>
            </a:pPr>
            <a:r>
              <a:rPr lang="zh-CN" altLang="en-US" sz="1100" dirty="0">
                <a:solidFill>
                  <a:schemeClr val="bg1">
                    <a:lumMod val="50000"/>
                  </a:schemeClr>
                </a:solidFill>
                <a:latin typeface="Yuanti SC" charset="-122"/>
                <a:ea typeface="Yuanti SC" charset="-122"/>
                <a:cs typeface="Yuanti SC" charset="-122"/>
                <a:sym typeface="时尚中黑简体" charset="0"/>
              </a:rPr>
              <a:t>输入你的文本</a:t>
            </a:r>
            <a:endParaRPr lang="zh-CN" altLang="en-US" sz="1100" dirty="0">
              <a:solidFill>
                <a:schemeClr val="bg1">
                  <a:lumMod val="50000"/>
                </a:schemeClr>
              </a:solidFill>
              <a:latin typeface="Yuanti SC" charset="-122"/>
              <a:ea typeface="Yuanti SC" charset="-122"/>
              <a:cs typeface="Yuanti SC" charset="-122"/>
              <a:sym typeface="时尚中黑简体" charset="0"/>
            </a:endParaRPr>
          </a:p>
          <a:p>
            <a:pPr eaLnBrk="1" hangingPunct="1">
              <a:lnSpc>
                <a:spcPct val="120000"/>
              </a:lnSpc>
              <a:buFontTx/>
              <a:buNone/>
            </a:pPr>
            <a:r>
              <a:rPr lang="zh-CN" altLang="en-US" sz="1050" dirty="0">
                <a:solidFill>
                  <a:schemeClr val="bg1">
                    <a:lumMod val="50000"/>
                  </a:schemeClr>
                </a:solidFill>
                <a:latin typeface="Yuanti SC" charset="-122"/>
                <a:ea typeface="Yuanti SC" charset="-122"/>
                <a:cs typeface="Yuanti SC" charset="-122"/>
              </a:rPr>
              <a:t>根据你所需的内容输入你想要的文本</a:t>
            </a:r>
            <a:endParaRPr lang="zh-CN" altLang="en-US" sz="1050" dirty="0">
              <a:solidFill>
                <a:schemeClr val="bg1">
                  <a:lumMod val="50000"/>
                </a:schemeClr>
              </a:solidFill>
              <a:latin typeface="Yuanti SC" charset="-122"/>
              <a:ea typeface="Yuanti SC" charset="-122"/>
              <a:cs typeface="Yuanti SC" charset="-122"/>
            </a:endParaRPr>
          </a:p>
          <a:p>
            <a:pPr eaLnBrk="1" hangingPunct="1">
              <a:lnSpc>
                <a:spcPct val="120000"/>
              </a:lnSpc>
              <a:buFontTx/>
              <a:buNone/>
            </a:pPr>
            <a:r>
              <a:rPr lang="zh-CN" altLang="en-US" sz="1050" dirty="0">
                <a:solidFill>
                  <a:schemeClr val="bg1">
                    <a:lumMod val="50000"/>
                  </a:schemeClr>
                </a:solidFill>
                <a:latin typeface="Yuanti SC" charset="-122"/>
                <a:ea typeface="Yuanti SC" charset="-122"/>
                <a:cs typeface="Yuanti SC" charset="-122"/>
              </a:rPr>
              <a:t>点击输入本栏的具体文字，简明扼要的说明分项内容，此为概念图解，请根据您的具体内容酌情修改。</a:t>
            </a:r>
            <a:endParaRPr lang="en-US" altLang="zh-CN" sz="1050" dirty="0">
              <a:solidFill>
                <a:schemeClr val="bg1">
                  <a:lumMod val="50000"/>
                </a:schemeClr>
              </a:solidFill>
              <a:latin typeface="Yuanti SC" charset="-122"/>
              <a:ea typeface="Yuanti SC" charset="-122"/>
              <a:cs typeface="Yuanti SC" charset="-122"/>
            </a:endParaRPr>
          </a:p>
        </p:txBody>
      </p:sp>
      <p:sp>
        <p:nvSpPr>
          <p:cNvPr id="23" name="Subtitle 2"/>
          <p:cNvSpPr txBox="1"/>
          <p:nvPr/>
        </p:nvSpPr>
        <p:spPr bwMode="auto">
          <a:xfrm>
            <a:off x="1220056" y="3944588"/>
            <a:ext cx="2538227" cy="1189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755">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755">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755">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lnSpc>
                <a:spcPct val="120000"/>
              </a:lnSpc>
              <a:buFontTx/>
              <a:buNone/>
            </a:pPr>
            <a:r>
              <a:rPr lang="zh-CN" altLang="en-US" sz="1100" dirty="0">
                <a:solidFill>
                  <a:schemeClr val="bg1">
                    <a:lumMod val="50000"/>
                  </a:schemeClr>
                </a:solidFill>
                <a:latin typeface="Yuanti SC" charset="-122"/>
                <a:ea typeface="Yuanti SC" charset="-122"/>
                <a:cs typeface="Yuanti SC" charset="-122"/>
                <a:sym typeface="时尚中黑简体" charset="0"/>
              </a:rPr>
              <a:t>输入你的文本</a:t>
            </a:r>
            <a:endParaRPr lang="zh-CN" altLang="en-US" sz="1100" dirty="0">
              <a:solidFill>
                <a:schemeClr val="bg1">
                  <a:lumMod val="50000"/>
                </a:schemeClr>
              </a:solidFill>
              <a:latin typeface="Yuanti SC" charset="-122"/>
              <a:ea typeface="Yuanti SC" charset="-122"/>
              <a:cs typeface="Yuanti SC" charset="-122"/>
              <a:sym typeface="时尚中黑简体" charset="0"/>
            </a:endParaRPr>
          </a:p>
          <a:p>
            <a:pPr algn="r" eaLnBrk="1" hangingPunct="1">
              <a:lnSpc>
                <a:spcPct val="120000"/>
              </a:lnSpc>
              <a:buFontTx/>
              <a:buNone/>
            </a:pPr>
            <a:r>
              <a:rPr lang="zh-CN" altLang="en-US" sz="1050" dirty="0">
                <a:solidFill>
                  <a:schemeClr val="bg1">
                    <a:lumMod val="50000"/>
                  </a:schemeClr>
                </a:solidFill>
                <a:latin typeface="Yuanti SC" charset="-122"/>
                <a:ea typeface="Yuanti SC" charset="-122"/>
                <a:cs typeface="Yuanti SC" charset="-122"/>
              </a:rPr>
              <a:t>根据你所需的内容输入你想要的文本</a:t>
            </a:r>
            <a:endParaRPr lang="zh-CN" altLang="en-US" sz="1050" dirty="0">
              <a:solidFill>
                <a:schemeClr val="bg1">
                  <a:lumMod val="50000"/>
                </a:schemeClr>
              </a:solidFill>
              <a:latin typeface="Yuanti SC" charset="-122"/>
              <a:ea typeface="Yuanti SC" charset="-122"/>
              <a:cs typeface="Yuanti SC" charset="-122"/>
            </a:endParaRPr>
          </a:p>
          <a:p>
            <a:pPr algn="r" eaLnBrk="1" hangingPunct="1">
              <a:lnSpc>
                <a:spcPct val="120000"/>
              </a:lnSpc>
              <a:buFontTx/>
              <a:buNone/>
            </a:pPr>
            <a:r>
              <a:rPr lang="zh-CN" altLang="en-US" sz="1050" dirty="0">
                <a:solidFill>
                  <a:schemeClr val="bg1">
                    <a:lumMod val="50000"/>
                  </a:schemeClr>
                </a:solidFill>
                <a:latin typeface="Yuanti SC" charset="-122"/>
                <a:ea typeface="Yuanti SC" charset="-122"/>
                <a:cs typeface="Yuanti SC" charset="-122"/>
              </a:rPr>
              <a:t>点击输入本栏的具体文字，简明扼要的说明分项内容，此为概念图解，请根据您的具体内容酌情修改。</a:t>
            </a:r>
            <a:endParaRPr lang="en-US" altLang="zh-CN" sz="1050" dirty="0">
              <a:solidFill>
                <a:schemeClr val="bg1">
                  <a:lumMod val="50000"/>
                </a:schemeClr>
              </a:solidFill>
              <a:latin typeface="Yuanti SC" charset="-122"/>
              <a:ea typeface="Yuanti SC" charset="-122"/>
              <a:cs typeface="Yuanti SC" charset="-122"/>
            </a:endParaRPr>
          </a:p>
        </p:txBody>
      </p:sp>
      <p:sp>
        <p:nvSpPr>
          <p:cNvPr id="24" name="Subtitle 2"/>
          <p:cNvSpPr txBox="1"/>
          <p:nvPr/>
        </p:nvSpPr>
        <p:spPr bwMode="auto">
          <a:xfrm>
            <a:off x="1616342" y="2228483"/>
            <a:ext cx="2538227" cy="1189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755">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755">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755">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lnSpc>
                <a:spcPct val="120000"/>
              </a:lnSpc>
              <a:buFontTx/>
              <a:buNone/>
            </a:pPr>
            <a:r>
              <a:rPr lang="zh-CN" altLang="en-US" sz="1100" dirty="0">
                <a:solidFill>
                  <a:schemeClr val="bg1">
                    <a:lumMod val="50000"/>
                  </a:schemeClr>
                </a:solidFill>
                <a:latin typeface="Yuanti SC" charset="-122"/>
                <a:ea typeface="Yuanti SC" charset="-122"/>
                <a:cs typeface="Yuanti SC" charset="-122"/>
                <a:sym typeface="时尚中黑简体" charset="0"/>
              </a:rPr>
              <a:t>输入你的文本</a:t>
            </a:r>
            <a:endParaRPr lang="zh-CN" altLang="en-US" sz="1100" dirty="0">
              <a:solidFill>
                <a:schemeClr val="bg1">
                  <a:lumMod val="50000"/>
                </a:schemeClr>
              </a:solidFill>
              <a:latin typeface="Yuanti SC" charset="-122"/>
              <a:ea typeface="Yuanti SC" charset="-122"/>
              <a:cs typeface="Yuanti SC" charset="-122"/>
              <a:sym typeface="时尚中黑简体" charset="0"/>
            </a:endParaRPr>
          </a:p>
          <a:p>
            <a:pPr algn="r" eaLnBrk="1" hangingPunct="1">
              <a:lnSpc>
                <a:spcPct val="120000"/>
              </a:lnSpc>
              <a:buFontTx/>
              <a:buNone/>
            </a:pPr>
            <a:r>
              <a:rPr lang="zh-CN" altLang="en-US" sz="1050" dirty="0">
                <a:solidFill>
                  <a:schemeClr val="bg1">
                    <a:lumMod val="50000"/>
                  </a:schemeClr>
                </a:solidFill>
                <a:latin typeface="Yuanti SC" charset="-122"/>
                <a:ea typeface="Yuanti SC" charset="-122"/>
                <a:cs typeface="Yuanti SC" charset="-122"/>
              </a:rPr>
              <a:t>根据你所需的内容输入你想要的文本</a:t>
            </a:r>
            <a:endParaRPr lang="zh-CN" altLang="en-US" sz="1050" dirty="0">
              <a:solidFill>
                <a:schemeClr val="bg1">
                  <a:lumMod val="50000"/>
                </a:schemeClr>
              </a:solidFill>
              <a:latin typeface="Yuanti SC" charset="-122"/>
              <a:ea typeface="Yuanti SC" charset="-122"/>
              <a:cs typeface="Yuanti SC" charset="-122"/>
            </a:endParaRPr>
          </a:p>
          <a:p>
            <a:pPr algn="r" eaLnBrk="1" hangingPunct="1">
              <a:lnSpc>
                <a:spcPct val="120000"/>
              </a:lnSpc>
              <a:buFontTx/>
              <a:buNone/>
            </a:pPr>
            <a:r>
              <a:rPr lang="zh-CN" altLang="en-US" sz="1050" dirty="0">
                <a:solidFill>
                  <a:schemeClr val="bg1">
                    <a:lumMod val="50000"/>
                  </a:schemeClr>
                </a:solidFill>
                <a:latin typeface="Yuanti SC" charset="-122"/>
                <a:ea typeface="Yuanti SC" charset="-122"/>
                <a:cs typeface="Yuanti SC" charset="-122"/>
              </a:rPr>
              <a:t>点击输入本栏的具体文字，简明扼要的说明分项内容，此为概念图解，请根据您的具体内容酌情修改。</a:t>
            </a:r>
            <a:endParaRPr lang="en-US" altLang="zh-CN" sz="1050" dirty="0">
              <a:solidFill>
                <a:schemeClr val="bg1">
                  <a:lumMod val="50000"/>
                </a:schemeClr>
              </a:solidFill>
              <a:latin typeface="Yuanti SC" charset="-122"/>
              <a:ea typeface="Yuanti SC" charset="-122"/>
              <a:cs typeface="Yuanti SC"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0-#ppt_w/2"/>
                                          </p:val>
                                        </p:tav>
                                        <p:tav tm="100000">
                                          <p:val>
                                            <p:strVal val="#ppt_x"/>
                                          </p:val>
                                        </p:tav>
                                      </p:tavLst>
                                    </p:anim>
                                    <p:anim calcmode="lin" valueType="num">
                                      <p:cBhvr additive="base">
                                        <p:cTn id="16" dur="500" fill="hold"/>
                                        <p:tgtEl>
                                          <p:spTgt spid="2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0-#ppt_w/2"/>
                                          </p:val>
                                        </p:tav>
                                        <p:tav tm="100000">
                                          <p:val>
                                            <p:strVal val="#ppt_x"/>
                                          </p:val>
                                        </p:tav>
                                      </p:tavLst>
                                    </p:anim>
                                    <p:anim calcmode="lin" valueType="num">
                                      <p:cBhvr additive="base">
                                        <p:cTn id="20"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anim calcmode="lin" valueType="num">
                                      <p:cBhvr>
                                        <p:cTn id="26" dur="1000" fill="hold"/>
                                        <p:tgtEl>
                                          <p:spTgt spid="2"/>
                                        </p:tgtEl>
                                        <p:attrNameLst>
                                          <p:attrName>ppt_x</p:attrName>
                                        </p:attrNameLst>
                                      </p:cBhvr>
                                      <p:tavLst>
                                        <p:tav tm="0">
                                          <p:val>
                                            <p:strVal val="#ppt_x"/>
                                          </p:val>
                                        </p:tav>
                                        <p:tav tm="100000">
                                          <p:val>
                                            <p:strVal val="#ppt_x"/>
                                          </p:val>
                                        </p:tav>
                                      </p:tavLst>
                                    </p:anim>
                                    <p:anim calcmode="lin" valueType="num">
                                      <p:cBhvr>
                                        <p:cTn id="27" dur="1000" fill="hold"/>
                                        <p:tgtEl>
                                          <p:spTgt spid="2"/>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1000"/>
                                        <p:tgtEl>
                                          <p:spTgt spid="3"/>
                                        </p:tgtEl>
                                      </p:cBhvr>
                                    </p:animEffect>
                                    <p:anim calcmode="lin" valueType="num">
                                      <p:cBhvr>
                                        <p:cTn id="31" dur="1000" fill="hold"/>
                                        <p:tgtEl>
                                          <p:spTgt spid="3"/>
                                        </p:tgtEl>
                                        <p:attrNameLst>
                                          <p:attrName>ppt_x</p:attrName>
                                        </p:attrNameLst>
                                      </p:cBhvr>
                                      <p:tavLst>
                                        <p:tav tm="0">
                                          <p:val>
                                            <p:strVal val="#ppt_x"/>
                                          </p:val>
                                        </p:tav>
                                        <p:tav tm="100000">
                                          <p:val>
                                            <p:strVal val="#ppt_x"/>
                                          </p:val>
                                        </p:tav>
                                      </p:tavLst>
                                    </p:anim>
                                    <p:anim calcmode="lin" valueType="num">
                                      <p:cBhvr>
                                        <p:cTn id="32" dur="1000" fill="hold"/>
                                        <p:tgtEl>
                                          <p:spTgt spid="3"/>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1000"/>
                                        <p:tgtEl>
                                          <p:spTgt spid="5"/>
                                        </p:tgtEl>
                                      </p:cBhvr>
                                    </p:animEffect>
                                    <p:anim calcmode="lin" valueType="num">
                                      <p:cBhvr>
                                        <p:cTn id="41" dur="1000" fill="hold"/>
                                        <p:tgtEl>
                                          <p:spTgt spid="5"/>
                                        </p:tgtEl>
                                        <p:attrNameLst>
                                          <p:attrName>ppt_x</p:attrName>
                                        </p:attrNameLst>
                                      </p:cBhvr>
                                      <p:tavLst>
                                        <p:tav tm="0">
                                          <p:val>
                                            <p:strVal val="#ppt_x"/>
                                          </p:val>
                                        </p:tav>
                                        <p:tav tm="100000">
                                          <p:val>
                                            <p:strVal val="#ppt_x"/>
                                          </p:val>
                                        </p:tav>
                                      </p:tavLst>
                                    </p:anim>
                                    <p:anim calcmode="lin" valueType="num">
                                      <p:cBhvr>
                                        <p:cTn id="42" dur="1000" fill="hold"/>
                                        <p:tgtEl>
                                          <p:spTgt spid="5"/>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1000"/>
                                        <p:tgtEl>
                                          <p:spTgt spid="6"/>
                                        </p:tgtEl>
                                      </p:cBhvr>
                                    </p:animEffect>
                                    <p:anim calcmode="lin" valueType="num">
                                      <p:cBhvr>
                                        <p:cTn id="46" dur="1000" fill="hold"/>
                                        <p:tgtEl>
                                          <p:spTgt spid="6"/>
                                        </p:tgtEl>
                                        <p:attrNameLst>
                                          <p:attrName>ppt_x</p:attrName>
                                        </p:attrNameLst>
                                      </p:cBhvr>
                                      <p:tavLst>
                                        <p:tav tm="0">
                                          <p:val>
                                            <p:strVal val="#ppt_x"/>
                                          </p:val>
                                        </p:tav>
                                        <p:tav tm="100000">
                                          <p:val>
                                            <p:strVal val="#ppt_x"/>
                                          </p:val>
                                        </p:tav>
                                      </p:tavLst>
                                    </p:anim>
                                    <p:anim calcmode="lin" valueType="num">
                                      <p:cBhvr>
                                        <p:cTn id="47" dur="1000" fill="hold"/>
                                        <p:tgtEl>
                                          <p:spTgt spid="6"/>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1000"/>
                                        <p:tgtEl>
                                          <p:spTgt spid="7"/>
                                        </p:tgtEl>
                                      </p:cBhvr>
                                    </p:animEffect>
                                    <p:anim calcmode="lin" valueType="num">
                                      <p:cBhvr>
                                        <p:cTn id="51" dur="1000" fill="hold"/>
                                        <p:tgtEl>
                                          <p:spTgt spid="7"/>
                                        </p:tgtEl>
                                        <p:attrNameLst>
                                          <p:attrName>ppt_x</p:attrName>
                                        </p:attrNameLst>
                                      </p:cBhvr>
                                      <p:tavLst>
                                        <p:tav tm="0">
                                          <p:val>
                                            <p:strVal val="#ppt_x"/>
                                          </p:val>
                                        </p:tav>
                                        <p:tav tm="100000">
                                          <p:val>
                                            <p:strVal val="#ppt_x"/>
                                          </p:val>
                                        </p:tav>
                                      </p:tavLst>
                                    </p:anim>
                                    <p:anim calcmode="lin" valueType="num">
                                      <p:cBhvr>
                                        <p:cTn id="52" dur="1000" fill="hold"/>
                                        <p:tgtEl>
                                          <p:spTgt spid="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1000"/>
                                        <p:tgtEl>
                                          <p:spTgt spid="8"/>
                                        </p:tgtEl>
                                      </p:cBhvr>
                                    </p:animEffect>
                                    <p:anim calcmode="lin" valueType="num">
                                      <p:cBhvr>
                                        <p:cTn id="56" dur="1000" fill="hold"/>
                                        <p:tgtEl>
                                          <p:spTgt spid="8"/>
                                        </p:tgtEl>
                                        <p:attrNameLst>
                                          <p:attrName>ppt_x</p:attrName>
                                        </p:attrNameLst>
                                      </p:cBhvr>
                                      <p:tavLst>
                                        <p:tav tm="0">
                                          <p:val>
                                            <p:strVal val="#ppt_x"/>
                                          </p:val>
                                        </p:tav>
                                        <p:tav tm="100000">
                                          <p:val>
                                            <p:strVal val="#ppt_x"/>
                                          </p:val>
                                        </p:tav>
                                      </p:tavLst>
                                    </p:anim>
                                    <p:anim calcmode="lin" valueType="num">
                                      <p:cBhvr>
                                        <p:cTn id="57" dur="1000" fill="hold"/>
                                        <p:tgtEl>
                                          <p:spTgt spid="8"/>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1000"/>
                                        <p:tgtEl>
                                          <p:spTgt spid="9"/>
                                        </p:tgtEl>
                                      </p:cBhvr>
                                    </p:animEffect>
                                    <p:anim calcmode="lin" valueType="num">
                                      <p:cBhvr>
                                        <p:cTn id="61" dur="1000" fill="hold"/>
                                        <p:tgtEl>
                                          <p:spTgt spid="9"/>
                                        </p:tgtEl>
                                        <p:attrNameLst>
                                          <p:attrName>ppt_x</p:attrName>
                                        </p:attrNameLst>
                                      </p:cBhvr>
                                      <p:tavLst>
                                        <p:tav tm="0">
                                          <p:val>
                                            <p:strVal val="#ppt_x"/>
                                          </p:val>
                                        </p:tav>
                                        <p:tav tm="100000">
                                          <p:val>
                                            <p:strVal val="#ppt_x"/>
                                          </p:val>
                                        </p:tav>
                                      </p:tavLst>
                                    </p:anim>
                                    <p:anim calcmode="lin" valueType="num">
                                      <p:cBhvr>
                                        <p:cTn id="62" dur="1000" fill="hold"/>
                                        <p:tgtEl>
                                          <p:spTgt spid="9"/>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ppt_x</p:attrName>
                                        </p:attrNameLst>
                                      </p:cBhvr>
                                      <p:tavLst>
                                        <p:tav tm="0">
                                          <p:val>
                                            <p:strVal val="#ppt_x"/>
                                          </p:val>
                                        </p:tav>
                                        <p:tav tm="100000">
                                          <p:val>
                                            <p:strVal val="#ppt_x"/>
                                          </p:val>
                                        </p:tav>
                                      </p:tavLst>
                                    </p:anim>
                                    <p:anim calcmode="lin" valueType="num">
                                      <p:cBhvr>
                                        <p:cTn id="67" dur="1000" fill="hold"/>
                                        <p:tgtEl>
                                          <p:spTgt spid="10"/>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1000"/>
                                        <p:tgtEl>
                                          <p:spTgt spid="11"/>
                                        </p:tgtEl>
                                      </p:cBhvr>
                                    </p:animEffect>
                                    <p:anim calcmode="lin" valueType="num">
                                      <p:cBhvr>
                                        <p:cTn id="71" dur="1000" fill="hold"/>
                                        <p:tgtEl>
                                          <p:spTgt spid="11"/>
                                        </p:tgtEl>
                                        <p:attrNameLst>
                                          <p:attrName>ppt_x</p:attrName>
                                        </p:attrNameLst>
                                      </p:cBhvr>
                                      <p:tavLst>
                                        <p:tav tm="0">
                                          <p:val>
                                            <p:strVal val="#ppt_x"/>
                                          </p:val>
                                        </p:tav>
                                        <p:tav tm="100000">
                                          <p:val>
                                            <p:strVal val="#ppt_x"/>
                                          </p:val>
                                        </p:tav>
                                      </p:tavLst>
                                    </p:anim>
                                    <p:anim calcmode="lin" valueType="num">
                                      <p:cBhvr>
                                        <p:cTn id="72" dur="1000" fill="hold"/>
                                        <p:tgtEl>
                                          <p:spTgt spid="11"/>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anim calcmode="lin" valueType="num">
                                      <p:cBhvr>
                                        <p:cTn id="76" dur="1000" fill="hold"/>
                                        <p:tgtEl>
                                          <p:spTgt spid="12"/>
                                        </p:tgtEl>
                                        <p:attrNameLst>
                                          <p:attrName>ppt_x</p:attrName>
                                        </p:attrNameLst>
                                      </p:cBhvr>
                                      <p:tavLst>
                                        <p:tav tm="0">
                                          <p:val>
                                            <p:strVal val="#ppt_x"/>
                                          </p:val>
                                        </p:tav>
                                        <p:tav tm="100000">
                                          <p:val>
                                            <p:strVal val="#ppt_x"/>
                                          </p:val>
                                        </p:tav>
                                      </p:tavLst>
                                    </p:anim>
                                    <p:anim calcmode="lin" valueType="num">
                                      <p:cBhvr>
                                        <p:cTn id="77" dur="1000" fill="hold"/>
                                        <p:tgtEl>
                                          <p:spTgt spid="12"/>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fade">
                                      <p:cBhvr>
                                        <p:cTn id="80" dur="1000"/>
                                        <p:tgtEl>
                                          <p:spTgt spid="13"/>
                                        </p:tgtEl>
                                      </p:cBhvr>
                                    </p:animEffect>
                                    <p:anim calcmode="lin" valueType="num">
                                      <p:cBhvr>
                                        <p:cTn id="81" dur="1000" fill="hold"/>
                                        <p:tgtEl>
                                          <p:spTgt spid="13"/>
                                        </p:tgtEl>
                                        <p:attrNameLst>
                                          <p:attrName>ppt_x</p:attrName>
                                        </p:attrNameLst>
                                      </p:cBhvr>
                                      <p:tavLst>
                                        <p:tav tm="0">
                                          <p:val>
                                            <p:strVal val="#ppt_x"/>
                                          </p:val>
                                        </p:tav>
                                        <p:tav tm="100000">
                                          <p:val>
                                            <p:strVal val="#ppt_x"/>
                                          </p:val>
                                        </p:tav>
                                      </p:tavLst>
                                    </p:anim>
                                    <p:anim calcmode="lin" valueType="num">
                                      <p:cBhvr>
                                        <p:cTn id="82" dur="1000" fill="hold"/>
                                        <p:tgtEl>
                                          <p:spTgt spid="13"/>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14"/>
                                        </p:tgtEl>
                                        <p:attrNameLst>
                                          <p:attrName>style.visibility</p:attrName>
                                        </p:attrNameLst>
                                      </p:cBhvr>
                                      <p:to>
                                        <p:strVal val="visible"/>
                                      </p:to>
                                    </p:set>
                                    <p:animEffect transition="in" filter="fade">
                                      <p:cBhvr>
                                        <p:cTn id="85" dur="1000"/>
                                        <p:tgtEl>
                                          <p:spTgt spid="14"/>
                                        </p:tgtEl>
                                      </p:cBhvr>
                                    </p:animEffect>
                                    <p:anim calcmode="lin" valueType="num">
                                      <p:cBhvr>
                                        <p:cTn id="86" dur="1000" fill="hold"/>
                                        <p:tgtEl>
                                          <p:spTgt spid="14"/>
                                        </p:tgtEl>
                                        <p:attrNameLst>
                                          <p:attrName>ppt_x</p:attrName>
                                        </p:attrNameLst>
                                      </p:cBhvr>
                                      <p:tavLst>
                                        <p:tav tm="0">
                                          <p:val>
                                            <p:strVal val="#ppt_x"/>
                                          </p:val>
                                        </p:tav>
                                        <p:tav tm="100000">
                                          <p:val>
                                            <p:strVal val="#ppt_x"/>
                                          </p:val>
                                        </p:tav>
                                      </p:tavLst>
                                    </p:anim>
                                    <p:anim calcmode="lin" valueType="num">
                                      <p:cBhvr>
                                        <p:cTn id="87" dur="1000" fill="hold"/>
                                        <p:tgtEl>
                                          <p:spTgt spid="14"/>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1000"/>
                                        <p:tgtEl>
                                          <p:spTgt spid="15"/>
                                        </p:tgtEl>
                                      </p:cBhvr>
                                    </p:animEffect>
                                    <p:anim calcmode="lin" valueType="num">
                                      <p:cBhvr>
                                        <p:cTn id="91" dur="1000" fill="hold"/>
                                        <p:tgtEl>
                                          <p:spTgt spid="15"/>
                                        </p:tgtEl>
                                        <p:attrNameLst>
                                          <p:attrName>ppt_x</p:attrName>
                                        </p:attrNameLst>
                                      </p:cBhvr>
                                      <p:tavLst>
                                        <p:tav tm="0">
                                          <p:val>
                                            <p:strVal val="#ppt_x"/>
                                          </p:val>
                                        </p:tav>
                                        <p:tav tm="100000">
                                          <p:val>
                                            <p:strVal val="#ppt_x"/>
                                          </p:val>
                                        </p:tav>
                                      </p:tavLst>
                                    </p:anim>
                                    <p:anim calcmode="lin" valueType="num">
                                      <p:cBhvr>
                                        <p:cTn id="92" dur="1000" fill="hold"/>
                                        <p:tgtEl>
                                          <p:spTgt spid="15"/>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1000"/>
                                        <p:tgtEl>
                                          <p:spTgt spid="16"/>
                                        </p:tgtEl>
                                      </p:cBhvr>
                                    </p:animEffect>
                                    <p:anim calcmode="lin" valueType="num">
                                      <p:cBhvr>
                                        <p:cTn id="96" dur="1000" fill="hold"/>
                                        <p:tgtEl>
                                          <p:spTgt spid="16"/>
                                        </p:tgtEl>
                                        <p:attrNameLst>
                                          <p:attrName>ppt_x</p:attrName>
                                        </p:attrNameLst>
                                      </p:cBhvr>
                                      <p:tavLst>
                                        <p:tav tm="0">
                                          <p:val>
                                            <p:strVal val="#ppt_x"/>
                                          </p:val>
                                        </p:tav>
                                        <p:tav tm="100000">
                                          <p:val>
                                            <p:strVal val="#ppt_x"/>
                                          </p:val>
                                        </p:tav>
                                      </p:tavLst>
                                    </p:anim>
                                    <p:anim calcmode="lin" valueType="num">
                                      <p:cBhvr>
                                        <p:cTn id="97" dur="1000" fill="hold"/>
                                        <p:tgtEl>
                                          <p:spTgt spid="16"/>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17"/>
                                        </p:tgtEl>
                                        <p:attrNameLst>
                                          <p:attrName>style.visibility</p:attrName>
                                        </p:attrNameLst>
                                      </p:cBhvr>
                                      <p:to>
                                        <p:strVal val="visible"/>
                                      </p:to>
                                    </p:set>
                                    <p:animEffect transition="in" filter="fade">
                                      <p:cBhvr>
                                        <p:cTn id="100" dur="1000"/>
                                        <p:tgtEl>
                                          <p:spTgt spid="17"/>
                                        </p:tgtEl>
                                      </p:cBhvr>
                                    </p:animEffect>
                                    <p:anim calcmode="lin" valueType="num">
                                      <p:cBhvr>
                                        <p:cTn id="101" dur="1000" fill="hold"/>
                                        <p:tgtEl>
                                          <p:spTgt spid="17"/>
                                        </p:tgtEl>
                                        <p:attrNameLst>
                                          <p:attrName>ppt_x</p:attrName>
                                        </p:attrNameLst>
                                      </p:cBhvr>
                                      <p:tavLst>
                                        <p:tav tm="0">
                                          <p:val>
                                            <p:strVal val="#ppt_x"/>
                                          </p:val>
                                        </p:tav>
                                        <p:tav tm="100000">
                                          <p:val>
                                            <p:strVal val="#ppt_x"/>
                                          </p:val>
                                        </p:tav>
                                      </p:tavLst>
                                    </p:anim>
                                    <p:anim calcmode="lin" valueType="num">
                                      <p:cBhvr>
                                        <p:cTn id="102" dur="1000" fill="hold"/>
                                        <p:tgtEl>
                                          <p:spTgt spid="17"/>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18"/>
                                        </p:tgtEl>
                                        <p:attrNameLst>
                                          <p:attrName>style.visibility</p:attrName>
                                        </p:attrNameLst>
                                      </p:cBhvr>
                                      <p:to>
                                        <p:strVal val="visible"/>
                                      </p:to>
                                    </p:set>
                                    <p:animEffect transition="in" filter="fade">
                                      <p:cBhvr>
                                        <p:cTn id="105" dur="1000"/>
                                        <p:tgtEl>
                                          <p:spTgt spid="18"/>
                                        </p:tgtEl>
                                      </p:cBhvr>
                                    </p:animEffect>
                                    <p:anim calcmode="lin" valueType="num">
                                      <p:cBhvr>
                                        <p:cTn id="106" dur="1000" fill="hold"/>
                                        <p:tgtEl>
                                          <p:spTgt spid="18"/>
                                        </p:tgtEl>
                                        <p:attrNameLst>
                                          <p:attrName>ppt_x</p:attrName>
                                        </p:attrNameLst>
                                      </p:cBhvr>
                                      <p:tavLst>
                                        <p:tav tm="0">
                                          <p:val>
                                            <p:strVal val="#ppt_x"/>
                                          </p:val>
                                        </p:tav>
                                        <p:tav tm="100000">
                                          <p:val>
                                            <p:strVal val="#ppt_x"/>
                                          </p:val>
                                        </p:tav>
                                      </p:tavLst>
                                    </p:anim>
                                    <p:anim calcmode="lin" valueType="num">
                                      <p:cBhvr>
                                        <p:cTn id="107" dur="1000" fill="hold"/>
                                        <p:tgtEl>
                                          <p:spTgt spid="18"/>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19"/>
                                        </p:tgtEl>
                                        <p:attrNameLst>
                                          <p:attrName>style.visibility</p:attrName>
                                        </p:attrNameLst>
                                      </p:cBhvr>
                                      <p:to>
                                        <p:strVal val="visible"/>
                                      </p:to>
                                    </p:set>
                                    <p:animEffect transition="in" filter="fade">
                                      <p:cBhvr>
                                        <p:cTn id="110" dur="1000"/>
                                        <p:tgtEl>
                                          <p:spTgt spid="19"/>
                                        </p:tgtEl>
                                      </p:cBhvr>
                                    </p:animEffect>
                                    <p:anim calcmode="lin" valueType="num">
                                      <p:cBhvr>
                                        <p:cTn id="111" dur="1000" fill="hold"/>
                                        <p:tgtEl>
                                          <p:spTgt spid="19"/>
                                        </p:tgtEl>
                                        <p:attrNameLst>
                                          <p:attrName>ppt_x</p:attrName>
                                        </p:attrNameLst>
                                      </p:cBhvr>
                                      <p:tavLst>
                                        <p:tav tm="0">
                                          <p:val>
                                            <p:strVal val="#ppt_x"/>
                                          </p:val>
                                        </p:tav>
                                        <p:tav tm="100000">
                                          <p:val>
                                            <p:strVal val="#ppt_x"/>
                                          </p:val>
                                        </p:tav>
                                      </p:tavLst>
                                    </p:anim>
                                    <p:anim calcmode="lin" valueType="num">
                                      <p:cBhvr>
                                        <p:cTn id="11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1" grpId="0"/>
      <p:bldP spid="22" grpId="0"/>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3"/>
          <p:cNvSpPr txBox="1">
            <a:spLocks noChangeArrowheads="1"/>
          </p:cNvSpPr>
          <p:nvPr/>
        </p:nvSpPr>
        <p:spPr bwMode="auto">
          <a:xfrm>
            <a:off x="5805861" y="3783974"/>
            <a:ext cx="15636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600" b="1">
                <a:solidFill>
                  <a:schemeClr val="bg1">
                    <a:lumMod val="50000"/>
                  </a:schemeClr>
                </a:solidFill>
                <a:latin typeface="微软雅黑" panose="020B0503020204020204" pitchFamily="34" charset="-122"/>
                <a:ea typeface="微软雅黑" panose="020B0503020204020204" pitchFamily="34" charset="-122"/>
              </a:rPr>
              <a:t>论文基本框架</a:t>
            </a:r>
            <a:endParaRPr lang="zh-CN" altLang="en-US" sz="1600" b="1">
              <a:solidFill>
                <a:schemeClr val="bg1">
                  <a:lumMod val="50000"/>
                </a:schemeClr>
              </a:solidFill>
              <a:latin typeface="微软雅黑" panose="020B0503020204020204" pitchFamily="34" charset="-122"/>
              <a:ea typeface="微软雅黑" panose="020B0503020204020204" pitchFamily="34" charset="-122"/>
            </a:endParaRPr>
          </a:p>
        </p:txBody>
      </p:sp>
      <p:sp>
        <p:nvSpPr>
          <p:cNvPr id="3" name="文本框 2"/>
          <p:cNvSpPr txBox="1">
            <a:spLocks noChangeArrowheads="1"/>
          </p:cNvSpPr>
          <p:nvPr/>
        </p:nvSpPr>
        <p:spPr bwMode="auto">
          <a:xfrm>
            <a:off x="5805861" y="4182437"/>
            <a:ext cx="1714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600" b="1">
                <a:solidFill>
                  <a:schemeClr val="bg1">
                    <a:lumMod val="50000"/>
                  </a:schemeClr>
                </a:solidFill>
                <a:latin typeface="微软雅黑" panose="020B0503020204020204" pitchFamily="34" charset="-122"/>
                <a:ea typeface="微软雅黑" panose="020B0503020204020204" pitchFamily="34" charset="-122"/>
              </a:rPr>
              <a:t>论文主要内容</a:t>
            </a:r>
            <a:endParaRPr lang="zh-CN" altLang="en-US" sz="1600" b="1">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文本框 13"/>
          <p:cNvSpPr txBox="1">
            <a:spLocks noChangeArrowheads="1"/>
          </p:cNvSpPr>
          <p:nvPr/>
        </p:nvSpPr>
        <p:spPr bwMode="auto">
          <a:xfrm>
            <a:off x="5805861" y="4580899"/>
            <a:ext cx="15636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600" b="1">
                <a:solidFill>
                  <a:schemeClr val="bg1">
                    <a:lumMod val="50000"/>
                  </a:schemeClr>
                </a:solidFill>
                <a:latin typeface="微软雅黑" panose="020B0503020204020204" pitchFamily="34" charset="-122"/>
                <a:ea typeface="微软雅黑" panose="020B0503020204020204" pitchFamily="34" charset="-122"/>
              </a:rPr>
              <a:t>内容引申</a:t>
            </a:r>
            <a:endParaRPr lang="zh-CN" altLang="en-US" sz="1600" b="1">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文本框 23"/>
          <p:cNvSpPr txBox="1">
            <a:spLocks noChangeArrowheads="1"/>
          </p:cNvSpPr>
          <p:nvPr/>
        </p:nvSpPr>
        <p:spPr bwMode="auto">
          <a:xfrm>
            <a:off x="5543923" y="3136900"/>
            <a:ext cx="1825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zh-CN" altLang="en-US" sz="3200" b="1" dirty="0">
                <a:solidFill>
                  <a:schemeClr val="bg1">
                    <a:lumMod val="50000"/>
                  </a:schemeClr>
                </a:solidFill>
                <a:latin typeface="微软雅黑" panose="020B0503020204020204" pitchFamily="34" charset="-122"/>
                <a:ea typeface="微软雅黑" panose="020B0503020204020204" pitchFamily="34" charset="-122"/>
              </a:rPr>
              <a:t>论文综述</a:t>
            </a:r>
            <a:endParaRPr lang="zh-CN" altLang="en-US" sz="3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421826" y="1982450"/>
            <a:ext cx="4988720" cy="1446550"/>
          </a:xfrm>
          <a:prstGeom prst="rect">
            <a:avLst/>
          </a:prstGeom>
          <a:noFill/>
        </p:spPr>
        <p:txBody>
          <a:bodyPr wrap="square" rtlCol="0">
            <a:spAutoFit/>
          </a:bodyPr>
          <a:lstStyle/>
          <a:p>
            <a:r>
              <a:rPr kumimoji="1" lang="en-US" altLang="zh-CN" sz="88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PART</a:t>
            </a:r>
            <a:r>
              <a:rPr kumimoji="1" lang="zh-CN" altLang="en-US" sz="88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kumimoji="1" lang="en-US" altLang="zh-CN" sz="88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1" lang="zh-CN" altLang="en-US" sz="88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bwMode="auto">
          <a:xfrm>
            <a:off x="972345" y="1881189"/>
            <a:ext cx="931068" cy="1075532"/>
          </a:xfrm>
          <a:custGeom>
            <a:avLst/>
            <a:gdLst>
              <a:gd name="T0" fmla="*/ 931069 w 21600"/>
              <a:gd name="T1" fmla="*/ 1075532 h 21600"/>
              <a:gd name="T2" fmla="*/ 931069 w 21600"/>
              <a:gd name="T3" fmla="*/ 1075532 h 21600"/>
              <a:gd name="T4" fmla="*/ 931069 w 21600"/>
              <a:gd name="T5" fmla="*/ 1075532 h 21600"/>
              <a:gd name="T6" fmla="*/ 931069 w 21600"/>
              <a:gd name="T7" fmla="*/ 107553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600"/>
                </a:lnTo>
                <a:lnTo>
                  <a:pt x="0" y="16199"/>
                </a:lnTo>
                <a:lnTo>
                  <a:pt x="0" y="5400"/>
                </a:lnTo>
                <a:lnTo>
                  <a:pt x="10800" y="0"/>
                </a:lnTo>
                <a:close/>
              </a:path>
            </a:pathLst>
          </a:custGeom>
          <a:solidFill>
            <a:schemeClr val="bg1">
              <a:lumMod val="50000"/>
            </a:schemeClr>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3" name="AutoShape 3"/>
          <p:cNvSpPr/>
          <p:nvPr/>
        </p:nvSpPr>
        <p:spPr bwMode="auto">
          <a:xfrm>
            <a:off x="972345" y="3406775"/>
            <a:ext cx="931068" cy="1075532"/>
          </a:xfrm>
          <a:custGeom>
            <a:avLst/>
            <a:gdLst>
              <a:gd name="T0" fmla="*/ 931069 w 21600"/>
              <a:gd name="T1" fmla="*/ 1075532 h 21600"/>
              <a:gd name="T2" fmla="*/ 931069 w 21600"/>
              <a:gd name="T3" fmla="*/ 1075532 h 21600"/>
              <a:gd name="T4" fmla="*/ 931069 w 21600"/>
              <a:gd name="T5" fmla="*/ 1075532 h 21600"/>
              <a:gd name="T6" fmla="*/ 931069 w 21600"/>
              <a:gd name="T7" fmla="*/ 107553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600"/>
                </a:lnTo>
                <a:lnTo>
                  <a:pt x="0" y="16199"/>
                </a:lnTo>
                <a:lnTo>
                  <a:pt x="0" y="5400"/>
                </a:lnTo>
                <a:lnTo>
                  <a:pt x="10800" y="0"/>
                </a:ln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4" name="AutoShape 4"/>
          <p:cNvSpPr/>
          <p:nvPr/>
        </p:nvSpPr>
        <p:spPr bwMode="auto">
          <a:xfrm>
            <a:off x="972345" y="4932364"/>
            <a:ext cx="931068" cy="1074737"/>
          </a:xfrm>
          <a:custGeom>
            <a:avLst/>
            <a:gdLst>
              <a:gd name="T0" fmla="*/ 931069 w 21600"/>
              <a:gd name="T1" fmla="*/ 1074738 h 21600"/>
              <a:gd name="T2" fmla="*/ 931069 w 21600"/>
              <a:gd name="T3" fmla="*/ 1074738 h 21600"/>
              <a:gd name="T4" fmla="*/ 931069 w 21600"/>
              <a:gd name="T5" fmla="*/ 1074738 h 21600"/>
              <a:gd name="T6" fmla="*/ 931069 w 21600"/>
              <a:gd name="T7" fmla="*/ 107473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600"/>
                </a:lnTo>
                <a:lnTo>
                  <a:pt x="0" y="16199"/>
                </a:lnTo>
                <a:lnTo>
                  <a:pt x="0" y="5400"/>
                </a:lnTo>
                <a:lnTo>
                  <a:pt x="10800" y="0"/>
                </a:lnTo>
                <a:close/>
              </a:path>
            </a:pathLst>
          </a:custGeom>
          <a:solidFill>
            <a:schemeClr val="bg1">
              <a:lumMod val="50000"/>
            </a:schemeClr>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5" name="AutoShape 5"/>
          <p:cNvSpPr/>
          <p:nvPr/>
        </p:nvSpPr>
        <p:spPr bwMode="auto">
          <a:xfrm>
            <a:off x="6329363" y="1881189"/>
            <a:ext cx="931069" cy="1075532"/>
          </a:xfrm>
          <a:custGeom>
            <a:avLst/>
            <a:gdLst>
              <a:gd name="T0" fmla="*/ 931069 w 21600"/>
              <a:gd name="T1" fmla="*/ 1075532 h 21600"/>
              <a:gd name="T2" fmla="*/ 931069 w 21600"/>
              <a:gd name="T3" fmla="*/ 1075532 h 21600"/>
              <a:gd name="T4" fmla="*/ 931069 w 21600"/>
              <a:gd name="T5" fmla="*/ 1075532 h 21600"/>
              <a:gd name="T6" fmla="*/ 931069 w 21600"/>
              <a:gd name="T7" fmla="*/ 107553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600"/>
                </a:lnTo>
                <a:lnTo>
                  <a:pt x="0" y="16199"/>
                </a:lnTo>
                <a:lnTo>
                  <a:pt x="0" y="5400"/>
                </a:lnTo>
                <a:lnTo>
                  <a:pt x="10800" y="0"/>
                </a:ln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6" name="AutoShape 6"/>
          <p:cNvSpPr/>
          <p:nvPr/>
        </p:nvSpPr>
        <p:spPr bwMode="auto">
          <a:xfrm>
            <a:off x="6329363" y="3406775"/>
            <a:ext cx="931069" cy="1075532"/>
          </a:xfrm>
          <a:custGeom>
            <a:avLst/>
            <a:gdLst>
              <a:gd name="T0" fmla="*/ 931069 w 21600"/>
              <a:gd name="T1" fmla="*/ 1075532 h 21600"/>
              <a:gd name="T2" fmla="*/ 931069 w 21600"/>
              <a:gd name="T3" fmla="*/ 1075532 h 21600"/>
              <a:gd name="T4" fmla="*/ 931069 w 21600"/>
              <a:gd name="T5" fmla="*/ 1075532 h 21600"/>
              <a:gd name="T6" fmla="*/ 931069 w 21600"/>
              <a:gd name="T7" fmla="*/ 107553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600"/>
                </a:lnTo>
                <a:lnTo>
                  <a:pt x="0" y="16199"/>
                </a:lnTo>
                <a:lnTo>
                  <a:pt x="0" y="5400"/>
                </a:lnTo>
                <a:lnTo>
                  <a:pt x="10800" y="0"/>
                </a:lnTo>
                <a:close/>
              </a:path>
            </a:pathLst>
          </a:custGeom>
          <a:solidFill>
            <a:schemeClr val="bg1">
              <a:lumMod val="50000"/>
            </a:schemeClr>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7" name="AutoShape 7"/>
          <p:cNvSpPr/>
          <p:nvPr/>
        </p:nvSpPr>
        <p:spPr bwMode="auto">
          <a:xfrm>
            <a:off x="6329363" y="4932364"/>
            <a:ext cx="931069" cy="1074737"/>
          </a:xfrm>
          <a:custGeom>
            <a:avLst/>
            <a:gdLst>
              <a:gd name="T0" fmla="*/ 931069 w 21600"/>
              <a:gd name="T1" fmla="*/ 1074738 h 21600"/>
              <a:gd name="T2" fmla="*/ 931069 w 21600"/>
              <a:gd name="T3" fmla="*/ 1074738 h 21600"/>
              <a:gd name="T4" fmla="*/ 931069 w 21600"/>
              <a:gd name="T5" fmla="*/ 1074738 h 21600"/>
              <a:gd name="T6" fmla="*/ 931069 w 21600"/>
              <a:gd name="T7" fmla="*/ 107473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600"/>
                </a:lnTo>
                <a:lnTo>
                  <a:pt x="0" y="16199"/>
                </a:lnTo>
                <a:lnTo>
                  <a:pt x="0" y="5400"/>
                </a:lnTo>
                <a:lnTo>
                  <a:pt x="10800" y="0"/>
                </a:ln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8" name="AutoShape 9"/>
          <p:cNvSpPr/>
          <p:nvPr/>
        </p:nvSpPr>
        <p:spPr bwMode="auto">
          <a:xfrm>
            <a:off x="6679407" y="2171700"/>
            <a:ext cx="230981" cy="494507"/>
          </a:xfrm>
          <a:custGeom>
            <a:avLst/>
            <a:gdLst>
              <a:gd name="T0" fmla="*/ 230981 w 21600"/>
              <a:gd name="T1" fmla="*/ 494506 h 21600"/>
              <a:gd name="T2" fmla="*/ 230981 w 21600"/>
              <a:gd name="T3" fmla="*/ 494506 h 21600"/>
              <a:gd name="T4" fmla="*/ 230981 w 21600"/>
              <a:gd name="T5" fmla="*/ 494506 h 21600"/>
              <a:gd name="T6" fmla="*/ 230981 w 21600"/>
              <a:gd name="T7" fmla="*/ 494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6939"/>
                </a:moveTo>
                <a:cubicBezTo>
                  <a:pt x="14400" y="6939"/>
                  <a:pt x="14400" y="6939"/>
                  <a:pt x="14400" y="6939"/>
                </a:cubicBezTo>
                <a:cubicBezTo>
                  <a:pt x="14400" y="4700"/>
                  <a:pt x="14400" y="4700"/>
                  <a:pt x="14400" y="4700"/>
                </a:cubicBezTo>
                <a:cubicBezTo>
                  <a:pt x="14400" y="3916"/>
                  <a:pt x="15599" y="3692"/>
                  <a:pt x="16319" y="3692"/>
                </a:cubicBezTo>
                <a:cubicBezTo>
                  <a:pt x="17279" y="3692"/>
                  <a:pt x="21599" y="3692"/>
                  <a:pt x="21599" y="3692"/>
                </a:cubicBezTo>
                <a:cubicBezTo>
                  <a:pt x="21599" y="0"/>
                  <a:pt x="21599" y="0"/>
                  <a:pt x="21599" y="0"/>
                </a:cubicBezTo>
                <a:cubicBezTo>
                  <a:pt x="14400" y="0"/>
                  <a:pt x="14400" y="0"/>
                  <a:pt x="14400" y="0"/>
                </a:cubicBezTo>
                <a:cubicBezTo>
                  <a:pt x="6480" y="0"/>
                  <a:pt x="4800" y="2685"/>
                  <a:pt x="4800" y="4477"/>
                </a:cubicBezTo>
                <a:cubicBezTo>
                  <a:pt x="4800" y="6939"/>
                  <a:pt x="4800" y="6939"/>
                  <a:pt x="4800" y="6939"/>
                </a:cubicBezTo>
                <a:cubicBezTo>
                  <a:pt x="0" y="6939"/>
                  <a:pt x="0" y="6939"/>
                  <a:pt x="0" y="6939"/>
                </a:cubicBezTo>
                <a:cubicBezTo>
                  <a:pt x="0" y="10743"/>
                  <a:pt x="0" y="10743"/>
                  <a:pt x="0" y="10743"/>
                </a:cubicBezTo>
                <a:cubicBezTo>
                  <a:pt x="4800" y="10743"/>
                  <a:pt x="4800" y="10743"/>
                  <a:pt x="4800" y="10743"/>
                </a:cubicBezTo>
                <a:cubicBezTo>
                  <a:pt x="4800" y="15667"/>
                  <a:pt x="4800" y="21599"/>
                  <a:pt x="4800" y="21599"/>
                </a:cubicBezTo>
                <a:cubicBezTo>
                  <a:pt x="14400" y="21599"/>
                  <a:pt x="14400" y="21599"/>
                  <a:pt x="14400" y="21599"/>
                </a:cubicBezTo>
                <a:cubicBezTo>
                  <a:pt x="14400" y="21599"/>
                  <a:pt x="14400" y="15556"/>
                  <a:pt x="14400" y="10743"/>
                </a:cubicBezTo>
                <a:cubicBezTo>
                  <a:pt x="20880" y="10743"/>
                  <a:pt x="20880" y="10743"/>
                  <a:pt x="20880" y="10743"/>
                </a:cubicBezTo>
                <a:lnTo>
                  <a:pt x="21599" y="6939"/>
                </a:lnTo>
                <a:close/>
              </a:path>
            </a:pathLst>
          </a:custGeom>
          <a:solidFill>
            <a:srgbClr val="FFFFFF"/>
          </a:solidFill>
          <a:ln>
            <a:noFill/>
          </a:ln>
          <a:effec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9" name="AutoShape 10"/>
          <p:cNvSpPr/>
          <p:nvPr/>
        </p:nvSpPr>
        <p:spPr bwMode="auto">
          <a:xfrm>
            <a:off x="1205708" y="3744913"/>
            <a:ext cx="472281" cy="399256"/>
          </a:xfrm>
          <a:custGeom>
            <a:avLst/>
            <a:gdLst>
              <a:gd name="T0" fmla="*/ 472258 w 20839"/>
              <a:gd name="T1" fmla="*/ 399257 h 21600"/>
              <a:gd name="T2" fmla="*/ 472258 w 20839"/>
              <a:gd name="T3" fmla="*/ 399257 h 21600"/>
              <a:gd name="T4" fmla="*/ 472258 w 20839"/>
              <a:gd name="T5" fmla="*/ 399257 h 21600"/>
              <a:gd name="T6" fmla="*/ 472258 w 20839"/>
              <a:gd name="T7" fmla="*/ 3992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39" h="21600">
                <a:moveTo>
                  <a:pt x="17359" y="9346"/>
                </a:moveTo>
                <a:cubicBezTo>
                  <a:pt x="20016" y="8446"/>
                  <a:pt x="21600" y="4984"/>
                  <a:pt x="20469" y="4915"/>
                </a:cubicBezTo>
                <a:cubicBezTo>
                  <a:pt x="17585" y="4707"/>
                  <a:pt x="15097" y="2976"/>
                  <a:pt x="13457" y="1730"/>
                </a:cubicBezTo>
                <a:cubicBezTo>
                  <a:pt x="13287" y="1592"/>
                  <a:pt x="13118" y="1453"/>
                  <a:pt x="12948" y="1315"/>
                </a:cubicBezTo>
                <a:cubicBezTo>
                  <a:pt x="12948" y="9276"/>
                  <a:pt x="12948" y="9276"/>
                  <a:pt x="12948" y="9276"/>
                </a:cubicBezTo>
                <a:cubicBezTo>
                  <a:pt x="12948" y="11907"/>
                  <a:pt x="11648" y="13984"/>
                  <a:pt x="10178" y="14815"/>
                </a:cubicBezTo>
                <a:cubicBezTo>
                  <a:pt x="8029" y="16130"/>
                  <a:pt x="5654" y="15299"/>
                  <a:pt x="4862" y="13084"/>
                </a:cubicBezTo>
                <a:cubicBezTo>
                  <a:pt x="4071" y="10869"/>
                  <a:pt x="5145" y="8030"/>
                  <a:pt x="7294" y="6715"/>
                </a:cubicBezTo>
                <a:cubicBezTo>
                  <a:pt x="8481" y="6023"/>
                  <a:pt x="9725" y="5953"/>
                  <a:pt x="10743" y="6438"/>
                </a:cubicBezTo>
                <a:cubicBezTo>
                  <a:pt x="10743" y="276"/>
                  <a:pt x="10743" y="276"/>
                  <a:pt x="10743" y="276"/>
                </a:cubicBezTo>
                <a:cubicBezTo>
                  <a:pt x="10064" y="69"/>
                  <a:pt x="9386" y="0"/>
                  <a:pt x="8707" y="0"/>
                </a:cubicBezTo>
                <a:cubicBezTo>
                  <a:pt x="3901" y="0"/>
                  <a:pt x="0" y="4846"/>
                  <a:pt x="0" y="10800"/>
                </a:cubicBezTo>
                <a:cubicBezTo>
                  <a:pt x="0" y="16753"/>
                  <a:pt x="3901" y="21599"/>
                  <a:pt x="8707" y="21599"/>
                </a:cubicBezTo>
                <a:cubicBezTo>
                  <a:pt x="13514" y="21599"/>
                  <a:pt x="17415" y="16753"/>
                  <a:pt x="17415" y="10800"/>
                </a:cubicBezTo>
                <a:cubicBezTo>
                  <a:pt x="17415" y="10315"/>
                  <a:pt x="17415" y="9830"/>
                  <a:pt x="17359" y="9346"/>
                </a:cubicBezTo>
                <a:close/>
              </a:path>
            </a:pathLst>
          </a:custGeom>
          <a:solidFill>
            <a:srgbClr val="FFFFFF"/>
          </a:solidFill>
          <a:ln>
            <a:noFill/>
          </a:ln>
          <a:effec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0" name="AutoShape 11"/>
          <p:cNvSpPr/>
          <p:nvPr/>
        </p:nvSpPr>
        <p:spPr bwMode="auto">
          <a:xfrm>
            <a:off x="6554788" y="3748089"/>
            <a:ext cx="487363" cy="396081"/>
          </a:xfrm>
          <a:custGeom>
            <a:avLst/>
            <a:gdLst>
              <a:gd name="T0" fmla="*/ 487363 w 21600"/>
              <a:gd name="T1" fmla="*/ 396082 h 21600"/>
              <a:gd name="T2" fmla="*/ 487363 w 21600"/>
              <a:gd name="T3" fmla="*/ 396082 h 21600"/>
              <a:gd name="T4" fmla="*/ 487363 w 21600"/>
              <a:gd name="T5" fmla="*/ 396082 h 21600"/>
              <a:gd name="T6" fmla="*/ 487363 w 21600"/>
              <a:gd name="T7" fmla="*/ 39608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2565"/>
                </a:moveTo>
                <a:cubicBezTo>
                  <a:pt x="20831" y="2970"/>
                  <a:pt x="19954" y="3375"/>
                  <a:pt x="19078" y="3510"/>
                </a:cubicBezTo>
                <a:cubicBezTo>
                  <a:pt x="19954" y="2835"/>
                  <a:pt x="20722" y="1755"/>
                  <a:pt x="21051" y="405"/>
                </a:cubicBezTo>
                <a:cubicBezTo>
                  <a:pt x="20174" y="1080"/>
                  <a:pt x="19187" y="1485"/>
                  <a:pt x="18200" y="1755"/>
                </a:cubicBezTo>
                <a:cubicBezTo>
                  <a:pt x="17433" y="675"/>
                  <a:pt x="16226" y="0"/>
                  <a:pt x="15020" y="0"/>
                </a:cubicBezTo>
                <a:cubicBezTo>
                  <a:pt x="12499" y="0"/>
                  <a:pt x="10525" y="2430"/>
                  <a:pt x="10525" y="5535"/>
                </a:cubicBezTo>
                <a:cubicBezTo>
                  <a:pt x="10525" y="5939"/>
                  <a:pt x="10635" y="6345"/>
                  <a:pt x="10635" y="6749"/>
                </a:cubicBezTo>
                <a:cubicBezTo>
                  <a:pt x="7016" y="6479"/>
                  <a:pt x="3728" y="4320"/>
                  <a:pt x="1535" y="1080"/>
                </a:cubicBezTo>
                <a:cubicBezTo>
                  <a:pt x="1096" y="1890"/>
                  <a:pt x="877" y="2835"/>
                  <a:pt x="877" y="3780"/>
                </a:cubicBezTo>
                <a:cubicBezTo>
                  <a:pt x="877" y="5669"/>
                  <a:pt x="1754" y="7289"/>
                  <a:pt x="2851" y="8369"/>
                </a:cubicBezTo>
                <a:cubicBezTo>
                  <a:pt x="2193" y="8234"/>
                  <a:pt x="1535" y="8099"/>
                  <a:pt x="877" y="7695"/>
                </a:cubicBezTo>
                <a:cubicBezTo>
                  <a:pt x="877" y="10394"/>
                  <a:pt x="2412" y="12554"/>
                  <a:pt x="4495" y="13094"/>
                </a:cubicBezTo>
                <a:cubicBezTo>
                  <a:pt x="4056" y="13230"/>
                  <a:pt x="3728" y="13230"/>
                  <a:pt x="3289" y="13230"/>
                </a:cubicBezTo>
                <a:cubicBezTo>
                  <a:pt x="2960" y="13230"/>
                  <a:pt x="2741" y="13230"/>
                  <a:pt x="2412" y="13094"/>
                </a:cubicBezTo>
                <a:cubicBezTo>
                  <a:pt x="2960" y="15254"/>
                  <a:pt x="4605" y="16874"/>
                  <a:pt x="6578" y="16874"/>
                </a:cubicBezTo>
                <a:cubicBezTo>
                  <a:pt x="5044" y="18359"/>
                  <a:pt x="3180" y="19304"/>
                  <a:pt x="1096" y="19304"/>
                </a:cubicBezTo>
                <a:cubicBezTo>
                  <a:pt x="768" y="19304"/>
                  <a:pt x="329" y="19304"/>
                  <a:pt x="0" y="19169"/>
                </a:cubicBezTo>
                <a:cubicBezTo>
                  <a:pt x="1974" y="20789"/>
                  <a:pt x="4275" y="21599"/>
                  <a:pt x="6797" y="21599"/>
                </a:cubicBezTo>
                <a:cubicBezTo>
                  <a:pt x="15020" y="21599"/>
                  <a:pt x="19407" y="13364"/>
                  <a:pt x="19407" y="6075"/>
                </a:cubicBezTo>
                <a:cubicBezTo>
                  <a:pt x="19407" y="5939"/>
                  <a:pt x="19407" y="5669"/>
                  <a:pt x="19407" y="5400"/>
                </a:cubicBezTo>
                <a:cubicBezTo>
                  <a:pt x="20283" y="4590"/>
                  <a:pt x="21051" y="3645"/>
                  <a:pt x="21599" y="2565"/>
                </a:cubicBezTo>
                <a:close/>
              </a:path>
            </a:pathLst>
          </a:custGeom>
          <a:solidFill>
            <a:srgbClr val="FFFFFF"/>
          </a:solidFill>
          <a:ln>
            <a:noFill/>
          </a:ln>
          <a:effec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1" name="AutoShape 12"/>
          <p:cNvSpPr/>
          <p:nvPr/>
        </p:nvSpPr>
        <p:spPr bwMode="auto">
          <a:xfrm>
            <a:off x="1169195" y="2302669"/>
            <a:ext cx="533400" cy="232568"/>
          </a:xfrm>
          <a:custGeom>
            <a:avLst/>
            <a:gdLst>
              <a:gd name="T0" fmla="*/ 533400 w 20704"/>
              <a:gd name="T1" fmla="*/ 232569 h 20594"/>
              <a:gd name="T2" fmla="*/ 533400 w 20704"/>
              <a:gd name="T3" fmla="*/ 232569 h 20594"/>
              <a:gd name="T4" fmla="*/ 533400 w 20704"/>
              <a:gd name="T5" fmla="*/ 232569 h 20594"/>
              <a:gd name="T6" fmla="*/ 533400 w 20704"/>
              <a:gd name="T7" fmla="*/ 232569 h 20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704" h="20594">
                <a:moveTo>
                  <a:pt x="4614" y="0"/>
                </a:moveTo>
                <a:cubicBezTo>
                  <a:pt x="3432" y="0"/>
                  <a:pt x="2252" y="996"/>
                  <a:pt x="1351" y="3008"/>
                </a:cubicBezTo>
                <a:cubicBezTo>
                  <a:pt x="-451" y="7032"/>
                  <a:pt x="-451" y="13551"/>
                  <a:pt x="1351" y="17575"/>
                </a:cubicBezTo>
                <a:cubicBezTo>
                  <a:pt x="3153" y="21600"/>
                  <a:pt x="6074" y="21599"/>
                  <a:pt x="7876" y="17575"/>
                </a:cubicBezTo>
                <a:cubicBezTo>
                  <a:pt x="9679" y="13551"/>
                  <a:pt x="9679" y="7032"/>
                  <a:pt x="7876" y="3008"/>
                </a:cubicBezTo>
                <a:cubicBezTo>
                  <a:pt x="6975" y="996"/>
                  <a:pt x="5795" y="0"/>
                  <a:pt x="4614" y="0"/>
                </a:cubicBezTo>
                <a:close/>
                <a:moveTo>
                  <a:pt x="16141" y="0"/>
                </a:moveTo>
                <a:cubicBezTo>
                  <a:pt x="14972" y="0"/>
                  <a:pt x="13801" y="996"/>
                  <a:pt x="12909" y="3008"/>
                </a:cubicBezTo>
                <a:cubicBezTo>
                  <a:pt x="11126" y="7032"/>
                  <a:pt x="11126" y="13551"/>
                  <a:pt x="12909" y="17575"/>
                </a:cubicBezTo>
                <a:cubicBezTo>
                  <a:pt x="14692" y="21600"/>
                  <a:pt x="17582" y="21599"/>
                  <a:pt x="19365" y="17575"/>
                </a:cubicBezTo>
                <a:cubicBezTo>
                  <a:pt x="21148" y="13551"/>
                  <a:pt x="21148" y="7032"/>
                  <a:pt x="19365" y="3008"/>
                </a:cubicBezTo>
                <a:cubicBezTo>
                  <a:pt x="18474" y="996"/>
                  <a:pt x="17310" y="0"/>
                  <a:pt x="16141" y="0"/>
                </a:cubicBezTo>
                <a:close/>
              </a:path>
            </a:pathLst>
          </a:custGeom>
          <a:solidFill>
            <a:srgbClr val="FFFFFF"/>
          </a:solidFill>
          <a:ln>
            <a:noFill/>
          </a:ln>
          <a:effec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2" name="AutoShape 13"/>
          <p:cNvSpPr/>
          <p:nvPr/>
        </p:nvSpPr>
        <p:spPr bwMode="auto">
          <a:xfrm>
            <a:off x="1245395" y="5277644"/>
            <a:ext cx="384968" cy="384968"/>
          </a:xfrm>
          <a:custGeom>
            <a:avLst/>
            <a:gdLst>
              <a:gd name="T0" fmla="*/ 384969 w 21600"/>
              <a:gd name="T1" fmla="*/ 384969 h 21600"/>
              <a:gd name="T2" fmla="*/ 384969 w 21600"/>
              <a:gd name="T3" fmla="*/ 384969 h 21600"/>
              <a:gd name="T4" fmla="*/ 384969 w 21600"/>
              <a:gd name="T5" fmla="*/ 384969 h 21600"/>
              <a:gd name="T6" fmla="*/ 384969 w 21600"/>
              <a:gd name="T7" fmla="*/ 3849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7330" y="10800"/>
                </a:moveTo>
                <a:cubicBezTo>
                  <a:pt x="17330" y="14379"/>
                  <a:pt x="14441" y="17330"/>
                  <a:pt x="10800" y="17330"/>
                </a:cubicBezTo>
                <a:cubicBezTo>
                  <a:pt x="7220" y="17330"/>
                  <a:pt x="4269" y="14379"/>
                  <a:pt x="4269" y="10800"/>
                </a:cubicBezTo>
                <a:cubicBezTo>
                  <a:pt x="4269" y="10360"/>
                  <a:pt x="4332" y="9920"/>
                  <a:pt x="4395" y="9544"/>
                </a:cubicBezTo>
                <a:cubicBezTo>
                  <a:pt x="0" y="9544"/>
                  <a:pt x="0" y="9544"/>
                  <a:pt x="0" y="9544"/>
                </a:cubicBezTo>
                <a:cubicBezTo>
                  <a:pt x="0" y="18209"/>
                  <a:pt x="0" y="18209"/>
                  <a:pt x="0" y="18209"/>
                </a:cubicBezTo>
                <a:cubicBezTo>
                  <a:pt x="0" y="20093"/>
                  <a:pt x="1506" y="21599"/>
                  <a:pt x="3390" y="21599"/>
                </a:cubicBezTo>
                <a:cubicBezTo>
                  <a:pt x="18209" y="21599"/>
                  <a:pt x="18209" y="21599"/>
                  <a:pt x="18209" y="21599"/>
                </a:cubicBezTo>
                <a:cubicBezTo>
                  <a:pt x="20093" y="21599"/>
                  <a:pt x="21600" y="20093"/>
                  <a:pt x="21600" y="18209"/>
                </a:cubicBezTo>
                <a:cubicBezTo>
                  <a:pt x="21600" y="9544"/>
                  <a:pt x="21600" y="9544"/>
                  <a:pt x="21600" y="9544"/>
                </a:cubicBezTo>
                <a:cubicBezTo>
                  <a:pt x="17204" y="9544"/>
                  <a:pt x="17204" y="9544"/>
                  <a:pt x="17204" y="9544"/>
                </a:cubicBezTo>
                <a:cubicBezTo>
                  <a:pt x="17330" y="9920"/>
                  <a:pt x="17330" y="10360"/>
                  <a:pt x="17330" y="10800"/>
                </a:cubicBezTo>
                <a:close/>
                <a:moveTo>
                  <a:pt x="18209" y="0"/>
                </a:moveTo>
                <a:cubicBezTo>
                  <a:pt x="3390" y="0"/>
                  <a:pt x="3390" y="0"/>
                  <a:pt x="3390" y="0"/>
                </a:cubicBezTo>
                <a:cubicBezTo>
                  <a:pt x="1506" y="0"/>
                  <a:pt x="0" y="1506"/>
                  <a:pt x="0" y="3390"/>
                </a:cubicBezTo>
                <a:cubicBezTo>
                  <a:pt x="0" y="7032"/>
                  <a:pt x="0" y="7032"/>
                  <a:pt x="0" y="7032"/>
                </a:cubicBezTo>
                <a:cubicBezTo>
                  <a:pt x="5462" y="7032"/>
                  <a:pt x="5462" y="7032"/>
                  <a:pt x="5462" y="7032"/>
                </a:cubicBezTo>
                <a:cubicBezTo>
                  <a:pt x="6655" y="5337"/>
                  <a:pt x="8602" y="4269"/>
                  <a:pt x="10800" y="4269"/>
                </a:cubicBezTo>
                <a:cubicBezTo>
                  <a:pt x="12997" y="4269"/>
                  <a:pt x="14944" y="5337"/>
                  <a:pt x="16137" y="7032"/>
                </a:cubicBezTo>
                <a:cubicBezTo>
                  <a:pt x="21600" y="7032"/>
                  <a:pt x="21600" y="7032"/>
                  <a:pt x="21600" y="7032"/>
                </a:cubicBezTo>
                <a:cubicBezTo>
                  <a:pt x="21600" y="3390"/>
                  <a:pt x="21600" y="3390"/>
                  <a:pt x="21600" y="3390"/>
                </a:cubicBezTo>
                <a:cubicBezTo>
                  <a:pt x="21600" y="1506"/>
                  <a:pt x="20093" y="0"/>
                  <a:pt x="18209" y="0"/>
                </a:cubicBezTo>
                <a:close/>
                <a:moveTo>
                  <a:pt x="19904" y="4144"/>
                </a:moveTo>
                <a:cubicBezTo>
                  <a:pt x="19904" y="4520"/>
                  <a:pt x="19590" y="4772"/>
                  <a:pt x="19276" y="4772"/>
                </a:cubicBezTo>
                <a:cubicBezTo>
                  <a:pt x="17455" y="4772"/>
                  <a:pt x="17455" y="4772"/>
                  <a:pt x="17455" y="4772"/>
                </a:cubicBezTo>
                <a:cubicBezTo>
                  <a:pt x="17141" y="4772"/>
                  <a:pt x="16890" y="4520"/>
                  <a:pt x="16890" y="4144"/>
                </a:cubicBezTo>
                <a:cubicBezTo>
                  <a:pt x="16890" y="2323"/>
                  <a:pt x="16890" y="2323"/>
                  <a:pt x="16890" y="2323"/>
                </a:cubicBezTo>
                <a:cubicBezTo>
                  <a:pt x="16890" y="2009"/>
                  <a:pt x="17141" y="1758"/>
                  <a:pt x="17455" y="1758"/>
                </a:cubicBezTo>
                <a:cubicBezTo>
                  <a:pt x="19276" y="1758"/>
                  <a:pt x="19276" y="1758"/>
                  <a:pt x="19276" y="1758"/>
                </a:cubicBezTo>
                <a:cubicBezTo>
                  <a:pt x="19590" y="1758"/>
                  <a:pt x="19904" y="2009"/>
                  <a:pt x="19904" y="2323"/>
                </a:cubicBezTo>
                <a:lnTo>
                  <a:pt x="19904" y="4144"/>
                </a:lnTo>
                <a:close/>
                <a:moveTo>
                  <a:pt x="14818" y="10800"/>
                </a:moveTo>
                <a:cubicBezTo>
                  <a:pt x="14818" y="8602"/>
                  <a:pt x="13060" y="6781"/>
                  <a:pt x="10800" y="6781"/>
                </a:cubicBezTo>
                <a:cubicBezTo>
                  <a:pt x="8602" y="6781"/>
                  <a:pt x="6781" y="8602"/>
                  <a:pt x="6781" y="10800"/>
                </a:cubicBezTo>
                <a:cubicBezTo>
                  <a:pt x="6781" y="12997"/>
                  <a:pt x="8602" y="14818"/>
                  <a:pt x="10800" y="14818"/>
                </a:cubicBezTo>
                <a:cubicBezTo>
                  <a:pt x="13060" y="14818"/>
                  <a:pt x="14818" y="12997"/>
                  <a:pt x="14818" y="10800"/>
                </a:cubicBezTo>
                <a:close/>
              </a:path>
            </a:pathLst>
          </a:custGeom>
          <a:solidFill>
            <a:srgbClr val="FFFFFF"/>
          </a:solidFill>
          <a:ln>
            <a:noFill/>
          </a:ln>
          <a:effec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3" name="AutoShape 14"/>
          <p:cNvSpPr/>
          <p:nvPr/>
        </p:nvSpPr>
        <p:spPr bwMode="auto">
          <a:xfrm>
            <a:off x="6627813" y="5277644"/>
            <a:ext cx="341312" cy="438944"/>
          </a:xfrm>
          <a:custGeom>
            <a:avLst/>
            <a:gdLst>
              <a:gd name="T0" fmla="*/ 341313 w 20804"/>
              <a:gd name="T1" fmla="*/ 455930 h 21190"/>
              <a:gd name="T2" fmla="*/ 341313 w 20804"/>
              <a:gd name="T3" fmla="*/ 455930 h 21190"/>
              <a:gd name="T4" fmla="*/ 341313 w 20804"/>
              <a:gd name="T5" fmla="*/ 455930 h 21190"/>
              <a:gd name="T6" fmla="*/ 341313 w 20804"/>
              <a:gd name="T7" fmla="*/ 455930 h 211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04" h="21190">
                <a:moveTo>
                  <a:pt x="8563" y="13989"/>
                </a:moveTo>
                <a:cubicBezTo>
                  <a:pt x="7828" y="16954"/>
                  <a:pt x="7025" y="19707"/>
                  <a:pt x="4484" y="21189"/>
                </a:cubicBezTo>
                <a:cubicBezTo>
                  <a:pt x="3681" y="16795"/>
                  <a:pt x="5621" y="13460"/>
                  <a:pt x="6490" y="9966"/>
                </a:cubicBezTo>
                <a:cubicBezTo>
                  <a:pt x="4952" y="7901"/>
                  <a:pt x="6691" y="3825"/>
                  <a:pt x="9901" y="4831"/>
                </a:cubicBezTo>
                <a:cubicBezTo>
                  <a:pt x="13913" y="6048"/>
                  <a:pt x="6490" y="12401"/>
                  <a:pt x="11439" y="13195"/>
                </a:cubicBezTo>
                <a:cubicBezTo>
                  <a:pt x="16655" y="14042"/>
                  <a:pt x="18795" y="6048"/>
                  <a:pt x="15585" y="3454"/>
                </a:cubicBezTo>
                <a:cubicBezTo>
                  <a:pt x="10904" y="-305"/>
                  <a:pt x="2010" y="3401"/>
                  <a:pt x="3080" y="8748"/>
                </a:cubicBezTo>
                <a:cubicBezTo>
                  <a:pt x="3347" y="10072"/>
                  <a:pt x="5086" y="10442"/>
                  <a:pt x="3748" y="12242"/>
                </a:cubicBezTo>
                <a:cubicBezTo>
                  <a:pt x="806" y="11713"/>
                  <a:pt x="-63" y="9860"/>
                  <a:pt x="3" y="7372"/>
                </a:cubicBezTo>
                <a:cubicBezTo>
                  <a:pt x="204" y="3295"/>
                  <a:pt x="4618" y="490"/>
                  <a:pt x="9098" y="66"/>
                </a:cubicBezTo>
                <a:cubicBezTo>
                  <a:pt x="14715" y="-410"/>
                  <a:pt x="19998" y="1707"/>
                  <a:pt x="20667" y="5889"/>
                </a:cubicBezTo>
                <a:cubicBezTo>
                  <a:pt x="21537" y="10601"/>
                  <a:pt x="18193" y="15737"/>
                  <a:pt x="12174" y="15366"/>
                </a:cubicBezTo>
                <a:cubicBezTo>
                  <a:pt x="10502" y="15260"/>
                  <a:pt x="9834" y="14625"/>
                  <a:pt x="8563" y="13989"/>
                </a:cubicBezTo>
                <a:close/>
              </a:path>
            </a:pathLst>
          </a:custGeom>
          <a:solidFill>
            <a:srgbClr val="FFFFFF"/>
          </a:solidFill>
          <a:ln>
            <a:noFill/>
          </a:ln>
          <a:effec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4" name="矩形 13"/>
          <p:cNvSpPr/>
          <p:nvPr/>
        </p:nvSpPr>
        <p:spPr>
          <a:xfrm>
            <a:off x="4337685" y="988037"/>
            <a:ext cx="2954655" cy="470257"/>
          </a:xfrm>
          <a:prstGeom prst="rect">
            <a:avLst/>
          </a:prstGeom>
        </p:spPr>
        <p:txBody>
          <a:bodyPr wrap="none">
            <a:spAutoFit/>
          </a:bodyPr>
          <a:lstStyle/>
          <a:p>
            <a:pPr>
              <a:lnSpc>
                <a:spcPct val="110000"/>
              </a:lnSpc>
            </a:pPr>
            <a:r>
              <a:rPr kumimoji="1" lang="zh-CN" altLang="en-US" sz="2400" b="1">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点击此处添加副标题</a:t>
            </a:r>
            <a:endParaRPr kumimoji="1" lang="zh-CN" altLang="en-US" sz="24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Subtitle 2"/>
          <p:cNvSpPr txBox="1"/>
          <p:nvPr/>
        </p:nvSpPr>
        <p:spPr>
          <a:xfrm>
            <a:off x="2253457" y="1894742"/>
            <a:ext cx="2483359" cy="1103926"/>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pPr algn="l"/>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pPr algn="l"/>
            <a:r>
              <a:rPr lang="zh-CN" altLang="en-US" sz="100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Subtitle 2"/>
          <p:cNvSpPr txBox="1"/>
          <p:nvPr/>
        </p:nvSpPr>
        <p:spPr>
          <a:xfrm>
            <a:off x="2253457" y="3406775"/>
            <a:ext cx="2483359" cy="1103926"/>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pPr algn="l"/>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pPr algn="l"/>
            <a:r>
              <a:rPr lang="zh-CN" altLang="en-US" sz="100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Subtitle 2"/>
          <p:cNvSpPr txBox="1"/>
          <p:nvPr/>
        </p:nvSpPr>
        <p:spPr>
          <a:xfrm>
            <a:off x="2253457" y="4813474"/>
            <a:ext cx="2483359" cy="1103926"/>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pPr algn="l"/>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pPr algn="l"/>
            <a:r>
              <a:rPr lang="zh-CN" altLang="en-US" sz="100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8" name="Subtitle 2"/>
          <p:cNvSpPr txBox="1"/>
          <p:nvPr/>
        </p:nvSpPr>
        <p:spPr>
          <a:xfrm>
            <a:off x="7611299" y="1894742"/>
            <a:ext cx="2483359" cy="1103926"/>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pPr algn="l"/>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pPr algn="l"/>
            <a:r>
              <a:rPr lang="zh-CN" altLang="en-US" sz="100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Subtitle 2"/>
          <p:cNvSpPr txBox="1"/>
          <p:nvPr/>
        </p:nvSpPr>
        <p:spPr>
          <a:xfrm>
            <a:off x="7611299" y="3406775"/>
            <a:ext cx="2483359" cy="1103926"/>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pPr algn="l"/>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pPr algn="l"/>
            <a:r>
              <a:rPr lang="zh-CN" altLang="en-US" sz="100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Subtitle 2"/>
          <p:cNvSpPr txBox="1"/>
          <p:nvPr/>
        </p:nvSpPr>
        <p:spPr>
          <a:xfrm>
            <a:off x="7611299" y="4813474"/>
            <a:ext cx="2483359" cy="1103926"/>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pPr algn="l"/>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pPr algn="l"/>
            <a:r>
              <a:rPr lang="zh-CN" altLang="en-US" sz="100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arn(inVertical)">
                                      <p:cBhvr>
                                        <p:cTn id="28" dur="500"/>
                                        <p:tgtEl>
                                          <p:spTgt spid="9"/>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arn(inVertical)">
                                      <p:cBhvr>
                                        <p:cTn id="31" dur="500"/>
                                        <p:tgtEl>
                                          <p:spTgt spid="10"/>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arn(inVertical)">
                                      <p:cBhvr>
                                        <p:cTn id="34" dur="500"/>
                                        <p:tgtEl>
                                          <p:spTgt spid="11"/>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arn(inVertical)">
                                      <p:cBhvr>
                                        <p:cTn id="37" dur="500"/>
                                        <p:tgtEl>
                                          <p:spTgt spid="12"/>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barn(inVertical)">
                                      <p:cBhvr>
                                        <p:cTn id="40" dur="500"/>
                                        <p:tgtEl>
                                          <p:spTgt spid="13"/>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arn(inVertical)">
                                      <p:cBhvr>
                                        <p:cTn id="43" dur="500"/>
                                        <p:tgtEl>
                                          <p:spTgt spid="15"/>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barn(inVertical)">
                                      <p:cBhvr>
                                        <p:cTn id="46" dur="500"/>
                                        <p:tgtEl>
                                          <p:spTgt spid="16"/>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barn(inVertical)">
                                      <p:cBhvr>
                                        <p:cTn id="49" dur="500"/>
                                        <p:tgtEl>
                                          <p:spTgt spid="17"/>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arn(inVertical)">
                                      <p:cBhvr>
                                        <p:cTn id="52" dur="500"/>
                                        <p:tgtEl>
                                          <p:spTgt spid="18"/>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barn(inVertical)">
                                      <p:cBhvr>
                                        <p:cTn id="55" dur="500"/>
                                        <p:tgtEl>
                                          <p:spTgt spid="19"/>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barn(inVertical)">
                                      <p:cBhvr>
                                        <p:cTn id="5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5" grpId="0"/>
      <p:bldP spid="16" grpId="0"/>
      <p:bldP spid="17" grpId="0"/>
      <p:bldP spid="18" grpId="0"/>
      <p:bldP spid="19"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bwMode="auto">
          <a:xfrm>
            <a:off x="1128845" y="2615407"/>
            <a:ext cx="1397000" cy="1387475"/>
          </a:xfrm>
          <a:custGeom>
            <a:avLst/>
            <a:gdLst>
              <a:gd name="T0" fmla="*/ 1396929 w 19679"/>
              <a:gd name="T1" fmla="*/ 1387475 h 21600"/>
              <a:gd name="T2" fmla="*/ 1396929 w 19679"/>
              <a:gd name="T3" fmla="*/ 1387475 h 21600"/>
              <a:gd name="T4" fmla="*/ 1396929 w 19679"/>
              <a:gd name="T5" fmla="*/ 1387475 h 21600"/>
              <a:gd name="T6" fmla="*/ 1396929 w 19679"/>
              <a:gd name="T7" fmla="*/ 138747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21600">
                <a:moveTo>
                  <a:pt x="9838" y="0"/>
                </a:moveTo>
                <a:cubicBezTo>
                  <a:pt x="7321" y="0"/>
                  <a:pt x="4802" y="1061"/>
                  <a:pt x="2881" y="3185"/>
                </a:cubicBezTo>
                <a:cubicBezTo>
                  <a:pt x="-961" y="7433"/>
                  <a:pt x="-961" y="14319"/>
                  <a:pt x="2881" y="18566"/>
                </a:cubicBezTo>
                <a:cubicBezTo>
                  <a:pt x="4162" y="19983"/>
                  <a:pt x="5714" y="20915"/>
                  <a:pt x="7349" y="21387"/>
                </a:cubicBezTo>
                <a:cubicBezTo>
                  <a:pt x="7502" y="20105"/>
                  <a:pt x="7606" y="18839"/>
                  <a:pt x="7040" y="17627"/>
                </a:cubicBezTo>
                <a:cubicBezTo>
                  <a:pt x="6734" y="16971"/>
                  <a:pt x="6508" y="15994"/>
                  <a:pt x="6456" y="15252"/>
                </a:cubicBezTo>
                <a:cubicBezTo>
                  <a:pt x="6401" y="14476"/>
                  <a:pt x="6337" y="13689"/>
                  <a:pt x="6443" y="12919"/>
                </a:cubicBezTo>
                <a:cubicBezTo>
                  <a:pt x="6519" y="12364"/>
                  <a:pt x="6597" y="11933"/>
                  <a:pt x="7092" y="11661"/>
                </a:cubicBezTo>
                <a:cubicBezTo>
                  <a:pt x="7371" y="11509"/>
                  <a:pt x="7879" y="11601"/>
                  <a:pt x="7981" y="11271"/>
                </a:cubicBezTo>
                <a:cubicBezTo>
                  <a:pt x="8218" y="10496"/>
                  <a:pt x="8931" y="10470"/>
                  <a:pt x="9550" y="10696"/>
                </a:cubicBezTo>
                <a:cubicBezTo>
                  <a:pt x="9537" y="9892"/>
                  <a:pt x="10640" y="9462"/>
                  <a:pt x="11187" y="9814"/>
                </a:cubicBezTo>
                <a:cubicBezTo>
                  <a:pt x="11217" y="8792"/>
                  <a:pt x="11241" y="7794"/>
                  <a:pt x="11299" y="6770"/>
                </a:cubicBezTo>
                <a:cubicBezTo>
                  <a:pt x="11331" y="6199"/>
                  <a:pt x="11040" y="4873"/>
                  <a:pt x="11691" y="4630"/>
                </a:cubicBezTo>
                <a:cubicBezTo>
                  <a:pt x="12334" y="4389"/>
                  <a:pt x="12636" y="5057"/>
                  <a:pt x="12665" y="5661"/>
                </a:cubicBezTo>
                <a:cubicBezTo>
                  <a:pt x="12687" y="6109"/>
                  <a:pt x="12630" y="6559"/>
                  <a:pt x="12621" y="7008"/>
                </a:cubicBezTo>
                <a:cubicBezTo>
                  <a:pt x="12615" y="7348"/>
                  <a:pt x="12656" y="7708"/>
                  <a:pt x="12632" y="8051"/>
                </a:cubicBezTo>
                <a:cubicBezTo>
                  <a:pt x="12567" y="8966"/>
                  <a:pt x="12574" y="9833"/>
                  <a:pt x="12541" y="10751"/>
                </a:cubicBezTo>
                <a:cubicBezTo>
                  <a:pt x="12523" y="11234"/>
                  <a:pt x="12603" y="11706"/>
                  <a:pt x="12603" y="12187"/>
                </a:cubicBezTo>
                <a:cubicBezTo>
                  <a:pt x="12603" y="12720"/>
                  <a:pt x="12787" y="12862"/>
                  <a:pt x="13052" y="13278"/>
                </a:cubicBezTo>
                <a:cubicBezTo>
                  <a:pt x="13598" y="14135"/>
                  <a:pt x="13067" y="14687"/>
                  <a:pt x="12834" y="15484"/>
                </a:cubicBezTo>
                <a:cubicBezTo>
                  <a:pt x="12622" y="16211"/>
                  <a:pt x="12162" y="16649"/>
                  <a:pt x="11725" y="17205"/>
                </a:cubicBezTo>
                <a:cubicBezTo>
                  <a:pt x="11085" y="18018"/>
                  <a:pt x="11420" y="19826"/>
                  <a:pt x="11447" y="20807"/>
                </a:cubicBezTo>
                <a:cubicBezTo>
                  <a:pt x="11454" y="21060"/>
                  <a:pt x="11442" y="21335"/>
                  <a:pt x="11436" y="21600"/>
                </a:cubicBezTo>
                <a:cubicBezTo>
                  <a:pt x="13398" y="21244"/>
                  <a:pt x="15284" y="20239"/>
                  <a:pt x="16796" y="18566"/>
                </a:cubicBezTo>
                <a:cubicBezTo>
                  <a:pt x="20638" y="14319"/>
                  <a:pt x="20638" y="7433"/>
                  <a:pt x="16796" y="3185"/>
                </a:cubicBezTo>
                <a:cubicBezTo>
                  <a:pt x="14875" y="1061"/>
                  <a:pt x="12356" y="0"/>
                  <a:pt x="9838" y="0"/>
                </a:cubicBez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3" name="AutoShape 3"/>
          <p:cNvSpPr/>
          <p:nvPr/>
        </p:nvSpPr>
        <p:spPr bwMode="auto">
          <a:xfrm>
            <a:off x="3274219" y="2615407"/>
            <a:ext cx="1397000" cy="1387475"/>
          </a:xfrm>
          <a:custGeom>
            <a:avLst/>
            <a:gdLst>
              <a:gd name="T0" fmla="*/ 1396929 w 19679"/>
              <a:gd name="T1" fmla="*/ 1387475 h 21600"/>
              <a:gd name="T2" fmla="*/ 1396929 w 19679"/>
              <a:gd name="T3" fmla="*/ 1387475 h 21600"/>
              <a:gd name="T4" fmla="*/ 1396929 w 19679"/>
              <a:gd name="T5" fmla="*/ 1387475 h 21600"/>
              <a:gd name="T6" fmla="*/ 1396929 w 19679"/>
              <a:gd name="T7" fmla="*/ 138747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21600">
                <a:moveTo>
                  <a:pt x="9840" y="0"/>
                </a:moveTo>
                <a:cubicBezTo>
                  <a:pt x="7322" y="0"/>
                  <a:pt x="4802" y="1061"/>
                  <a:pt x="2881" y="3185"/>
                </a:cubicBezTo>
                <a:cubicBezTo>
                  <a:pt x="-961" y="7432"/>
                  <a:pt x="-961" y="14317"/>
                  <a:pt x="2881" y="18564"/>
                </a:cubicBezTo>
                <a:cubicBezTo>
                  <a:pt x="4403" y="20245"/>
                  <a:pt x="6299" y="21250"/>
                  <a:pt x="8273" y="21599"/>
                </a:cubicBezTo>
                <a:cubicBezTo>
                  <a:pt x="8280" y="21196"/>
                  <a:pt x="8288" y="20786"/>
                  <a:pt x="8291" y="20399"/>
                </a:cubicBezTo>
                <a:cubicBezTo>
                  <a:pt x="8298" y="19449"/>
                  <a:pt x="7895" y="18952"/>
                  <a:pt x="7454" y="18205"/>
                </a:cubicBezTo>
                <a:cubicBezTo>
                  <a:pt x="7100" y="17604"/>
                  <a:pt x="7030" y="16970"/>
                  <a:pt x="6909" y="16284"/>
                </a:cubicBezTo>
                <a:cubicBezTo>
                  <a:pt x="6776" y="15533"/>
                  <a:pt x="6599" y="14888"/>
                  <a:pt x="6753" y="14112"/>
                </a:cubicBezTo>
                <a:cubicBezTo>
                  <a:pt x="6887" y="13434"/>
                  <a:pt x="7281" y="13322"/>
                  <a:pt x="7787" y="13110"/>
                </a:cubicBezTo>
                <a:cubicBezTo>
                  <a:pt x="7554" y="12673"/>
                  <a:pt x="7406" y="12140"/>
                  <a:pt x="7790" y="11734"/>
                </a:cubicBezTo>
                <a:cubicBezTo>
                  <a:pt x="8060" y="11449"/>
                  <a:pt x="8680" y="11481"/>
                  <a:pt x="8951" y="11734"/>
                </a:cubicBezTo>
                <a:cubicBezTo>
                  <a:pt x="8952" y="10799"/>
                  <a:pt x="8650" y="9866"/>
                  <a:pt x="8398" y="8977"/>
                </a:cubicBezTo>
                <a:cubicBezTo>
                  <a:pt x="8241" y="8425"/>
                  <a:pt x="8213" y="7832"/>
                  <a:pt x="8068" y="7277"/>
                </a:cubicBezTo>
                <a:cubicBezTo>
                  <a:pt x="7963" y="6878"/>
                  <a:pt x="7786" y="6442"/>
                  <a:pt x="7764" y="6025"/>
                </a:cubicBezTo>
                <a:cubicBezTo>
                  <a:pt x="7707" y="4971"/>
                  <a:pt x="8821" y="5095"/>
                  <a:pt x="9034" y="6016"/>
                </a:cubicBezTo>
                <a:cubicBezTo>
                  <a:pt x="9248" y="6940"/>
                  <a:pt x="9675" y="8095"/>
                  <a:pt x="9790" y="9038"/>
                </a:cubicBezTo>
                <a:cubicBezTo>
                  <a:pt x="9832" y="9377"/>
                  <a:pt x="10225" y="11269"/>
                  <a:pt x="10518" y="11269"/>
                </a:cubicBezTo>
                <a:cubicBezTo>
                  <a:pt x="11000" y="11269"/>
                  <a:pt x="11177" y="9653"/>
                  <a:pt x="11285" y="9325"/>
                </a:cubicBezTo>
                <a:cubicBezTo>
                  <a:pt x="11460" y="8791"/>
                  <a:pt x="11555" y="8186"/>
                  <a:pt x="11596" y="7616"/>
                </a:cubicBezTo>
                <a:cubicBezTo>
                  <a:pt x="11626" y="7204"/>
                  <a:pt x="11663" y="6834"/>
                  <a:pt x="11804" y="6450"/>
                </a:cubicBezTo>
                <a:cubicBezTo>
                  <a:pt x="12132" y="5554"/>
                  <a:pt x="12881" y="5794"/>
                  <a:pt x="12976" y="6728"/>
                </a:cubicBezTo>
                <a:cubicBezTo>
                  <a:pt x="13032" y="7273"/>
                  <a:pt x="12812" y="7796"/>
                  <a:pt x="12776" y="8337"/>
                </a:cubicBezTo>
                <a:cubicBezTo>
                  <a:pt x="12740" y="8882"/>
                  <a:pt x="12629" y="9500"/>
                  <a:pt x="12459" y="10026"/>
                </a:cubicBezTo>
                <a:cubicBezTo>
                  <a:pt x="12320" y="10457"/>
                  <a:pt x="12422" y="10912"/>
                  <a:pt x="12334" y="11364"/>
                </a:cubicBezTo>
                <a:cubicBezTo>
                  <a:pt x="12243" y="11837"/>
                  <a:pt x="12155" y="12146"/>
                  <a:pt x="12267" y="12628"/>
                </a:cubicBezTo>
                <a:cubicBezTo>
                  <a:pt x="12513" y="13688"/>
                  <a:pt x="12427" y="14900"/>
                  <a:pt x="12454" y="15850"/>
                </a:cubicBezTo>
                <a:cubicBezTo>
                  <a:pt x="12478" y="16701"/>
                  <a:pt x="12402" y="17232"/>
                  <a:pt x="12215" y="18058"/>
                </a:cubicBezTo>
                <a:cubicBezTo>
                  <a:pt x="11974" y="19124"/>
                  <a:pt x="12145" y="20145"/>
                  <a:pt x="12111" y="21258"/>
                </a:cubicBezTo>
                <a:cubicBezTo>
                  <a:pt x="12109" y="21322"/>
                  <a:pt x="12110" y="21381"/>
                  <a:pt x="12108" y="21444"/>
                </a:cubicBezTo>
                <a:cubicBezTo>
                  <a:pt x="13826" y="20996"/>
                  <a:pt x="15456" y="20044"/>
                  <a:pt x="16796" y="18564"/>
                </a:cubicBezTo>
                <a:cubicBezTo>
                  <a:pt x="20638" y="14317"/>
                  <a:pt x="20639" y="7432"/>
                  <a:pt x="16796" y="3185"/>
                </a:cubicBezTo>
                <a:cubicBezTo>
                  <a:pt x="14875" y="1061"/>
                  <a:pt x="12358" y="0"/>
                  <a:pt x="9840" y="0"/>
                </a:cubicBezTo>
                <a:close/>
              </a:path>
            </a:pathLst>
          </a:custGeom>
          <a:solidFill>
            <a:schemeClr val="bg1">
              <a:lumMod val="50000"/>
            </a:schemeClr>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4" name="AutoShape 4"/>
          <p:cNvSpPr/>
          <p:nvPr/>
        </p:nvSpPr>
        <p:spPr bwMode="auto">
          <a:xfrm>
            <a:off x="5465894" y="2615407"/>
            <a:ext cx="1397000" cy="1385093"/>
          </a:xfrm>
          <a:custGeom>
            <a:avLst/>
            <a:gdLst>
              <a:gd name="T0" fmla="*/ 1396929 w 19679"/>
              <a:gd name="T1" fmla="*/ 1385094 h 21600"/>
              <a:gd name="T2" fmla="*/ 1396929 w 19679"/>
              <a:gd name="T3" fmla="*/ 1385094 h 21600"/>
              <a:gd name="T4" fmla="*/ 1396929 w 19679"/>
              <a:gd name="T5" fmla="*/ 1385094 h 21600"/>
              <a:gd name="T6" fmla="*/ 1396929 w 19679"/>
              <a:gd name="T7" fmla="*/ 13850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21600">
                <a:moveTo>
                  <a:pt x="9840" y="0"/>
                </a:moveTo>
                <a:cubicBezTo>
                  <a:pt x="7322" y="0"/>
                  <a:pt x="4802" y="1063"/>
                  <a:pt x="2881" y="3190"/>
                </a:cubicBezTo>
                <a:cubicBezTo>
                  <a:pt x="-961" y="7445"/>
                  <a:pt x="-961" y="14344"/>
                  <a:pt x="2881" y="18598"/>
                </a:cubicBezTo>
                <a:cubicBezTo>
                  <a:pt x="4337" y="20210"/>
                  <a:pt x="6134" y="21209"/>
                  <a:pt x="8016" y="21600"/>
                </a:cubicBezTo>
                <a:cubicBezTo>
                  <a:pt x="8154" y="20857"/>
                  <a:pt x="8137" y="20064"/>
                  <a:pt x="8049" y="19309"/>
                </a:cubicBezTo>
                <a:cubicBezTo>
                  <a:pt x="7981" y="18720"/>
                  <a:pt x="7552" y="18189"/>
                  <a:pt x="7389" y="17614"/>
                </a:cubicBezTo>
                <a:cubicBezTo>
                  <a:pt x="7066" y="16467"/>
                  <a:pt x="6898" y="15510"/>
                  <a:pt x="6898" y="14297"/>
                </a:cubicBezTo>
                <a:cubicBezTo>
                  <a:pt x="6898" y="13719"/>
                  <a:pt x="6390" y="12905"/>
                  <a:pt x="7171" y="12234"/>
                </a:cubicBezTo>
                <a:cubicBezTo>
                  <a:pt x="7405" y="12033"/>
                  <a:pt x="7717" y="12156"/>
                  <a:pt x="7748" y="11802"/>
                </a:cubicBezTo>
                <a:cubicBezTo>
                  <a:pt x="7766" y="11598"/>
                  <a:pt x="7754" y="11382"/>
                  <a:pt x="7709" y="11184"/>
                </a:cubicBezTo>
                <a:cubicBezTo>
                  <a:pt x="7551" y="10484"/>
                  <a:pt x="7369" y="9823"/>
                  <a:pt x="7288" y="9106"/>
                </a:cubicBezTo>
                <a:cubicBezTo>
                  <a:pt x="7219" y="8496"/>
                  <a:pt x="7152" y="7823"/>
                  <a:pt x="7018" y="7227"/>
                </a:cubicBezTo>
                <a:cubicBezTo>
                  <a:pt x="6929" y="6833"/>
                  <a:pt x="6938" y="5868"/>
                  <a:pt x="7574" y="6099"/>
                </a:cubicBezTo>
                <a:cubicBezTo>
                  <a:pt x="8112" y="6295"/>
                  <a:pt x="8202" y="7091"/>
                  <a:pt x="8237" y="7613"/>
                </a:cubicBezTo>
                <a:cubicBezTo>
                  <a:pt x="8321" y="8873"/>
                  <a:pt x="8637" y="10157"/>
                  <a:pt x="9011" y="11356"/>
                </a:cubicBezTo>
                <a:cubicBezTo>
                  <a:pt x="9365" y="11088"/>
                  <a:pt x="9136" y="10567"/>
                  <a:pt x="9154" y="10200"/>
                </a:cubicBezTo>
                <a:cubicBezTo>
                  <a:pt x="9177" y="9704"/>
                  <a:pt x="9200" y="9216"/>
                  <a:pt x="9232" y="8724"/>
                </a:cubicBezTo>
                <a:cubicBezTo>
                  <a:pt x="9272" y="8096"/>
                  <a:pt x="9103" y="7497"/>
                  <a:pt x="9193" y="6859"/>
                </a:cubicBezTo>
                <a:cubicBezTo>
                  <a:pt x="9254" y="6428"/>
                  <a:pt x="9119" y="5797"/>
                  <a:pt x="9432" y="5449"/>
                </a:cubicBezTo>
                <a:cubicBezTo>
                  <a:pt x="9728" y="5121"/>
                  <a:pt x="10265" y="5332"/>
                  <a:pt x="10372" y="5757"/>
                </a:cubicBezTo>
                <a:cubicBezTo>
                  <a:pt x="10522" y="6349"/>
                  <a:pt x="10388" y="7074"/>
                  <a:pt x="10370" y="7676"/>
                </a:cubicBezTo>
                <a:cubicBezTo>
                  <a:pt x="10349" y="8368"/>
                  <a:pt x="10560" y="9005"/>
                  <a:pt x="10560" y="9696"/>
                </a:cubicBezTo>
                <a:cubicBezTo>
                  <a:pt x="10560" y="10149"/>
                  <a:pt x="10351" y="10721"/>
                  <a:pt x="10609" y="11135"/>
                </a:cubicBezTo>
                <a:cubicBezTo>
                  <a:pt x="11006" y="10952"/>
                  <a:pt x="10975" y="10063"/>
                  <a:pt x="11079" y="9653"/>
                </a:cubicBezTo>
                <a:cubicBezTo>
                  <a:pt x="11169" y="9299"/>
                  <a:pt x="11287" y="9000"/>
                  <a:pt x="11337" y="8629"/>
                </a:cubicBezTo>
                <a:cubicBezTo>
                  <a:pt x="11370" y="8376"/>
                  <a:pt x="11464" y="8074"/>
                  <a:pt x="11464" y="7791"/>
                </a:cubicBezTo>
                <a:cubicBezTo>
                  <a:pt x="11464" y="7264"/>
                  <a:pt x="11488" y="6489"/>
                  <a:pt x="11843" y="6071"/>
                </a:cubicBezTo>
                <a:cubicBezTo>
                  <a:pt x="12136" y="5726"/>
                  <a:pt x="12824" y="5844"/>
                  <a:pt x="12916" y="6347"/>
                </a:cubicBezTo>
                <a:cubicBezTo>
                  <a:pt x="13046" y="7049"/>
                  <a:pt x="12637" y="7834"/>
                  <a:pt x="12597" y="8539"/>
                </a:cubicBezTo>
                <a:cubicBezTo>
                  <a:pt x="12556" y="9246"/>
                  <a:pt x="12525" y="9868"/>
                  <a:pt x="12308" y="10551"/>
                </a:cubicBezTo>
                <a:cubicBezTo>
                  <a:pt x="11919" y="11778"/>
                  <a:pt x="12431" y="13033"/>
                  <a:pt x="12225" y="14280"/>
                </a:cubicBezTo>
                <a:cubicBezTo>
                  <a:pt x="12091" y="15095"/>
                  <a:pt x="12382" y="15825"/>
                  <a:pt x="12256" y="16699"/>
                </a:cubicBezTo>
                <a:cubicBezTo>
                  <a:pt x="12204" y="17063"/>
                  <a:pt x="12041" y="17402"/>
                  <a:pt x="11916" y="17744"/>
                </a:cubicBezTo>
                <a:cubicBezTo>
                  <a:pt x="11833" y="17969"/>
                  <a:pt x="11607" y="18118"/>
                  <a:pt x="11607" y="18363"/>
                </a:cubicBezTo>
                <a:cubicBezTo>
                  <a:pt x="11607" y="19161"/>
                  <a:pt x="11789" y="19938"/>
                  <a:pt x="11781" y="20728"/>
                </a:cubicBezTo>
                <a:cubicBezTo>
                  <a:pt x="11778" y="21016"/>
                  <a:pt x="11753" y="21300"/>
                  <a:pt x="11734" y="21585"/>
                </a:cubicBezTo>
                <a:cubicBezTo>
                  <a:pt x="13589" y="21184"/>
                  <a:pt x="15359" y="20189"/>
                  <a:pt x="16796" y="18598"/>
                </a:cubicBezTo>
                <a:cubicBezTo>
                  <a:pt x="20638" y="14344"/>
                  <a:pt x="20638" y="7445"/>
                  <a:pt x="16796" y="3190"/>
                </a:cubicBezTo>
                <a:cubicBezTo>
                  <a:pt x="14875" y="1063"/>
                  <a:pt x="12358" y="0"/>
                  <a:pt x="9840" y="0"/>
                </a:cubicBez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5" name="AutoShape 5"/>
          <p:cNvSpPr/>
          <p:nvPr/>
        </p:nvSpPr>
        <p:spPr bwMode="auto">
          <a:xfrm>
            <a:off x="7611269" y="2619377"/>
            <a:ext cx="1397000" cy="1386681"/>
          </a:xfrm>
          <a:custGeom>
            <a:avLst/>
            <a:gdLst>
              <a:gd name="T0" fmla="*/ 1396929 w 19679"/>
              <a:gd name="T1" fmla="*/ 1386682 h 21600"/>
              <a:gd name="T2" fmla="*/ 1396929 w 19679"/>
              <a:gd name="T3" fmla="*/ 1386682 h 21600"/>
              <a:gd name="T4" fmla="*/ 1396929 w 19679"/>
              <a:gd name="T5" fmla="*/ 1386682 h 21600"/>
              <a:gd name="T6" fmla="*/ 1396929 w 19679"/>
              <a:gd name="T7" fmla="*/ 138668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21600">
                <a:moveTo>
                  <a:pt x="9840" y="0"/>
                </a:moveTo>
                <a:cubicBezTo>
                  <a:pt x="7322" y="0"/>
                  <a:pt x="4802" y="1061"/>
                  <a:pt x="2881" y="3186"/>
                </a:cubicBezTo>
                <a:cubicBezTo>
                  <a:pt x="-961" y="7434"/>
                  <a:pt x="-961" y="14323"/>
                  <a:pt x="2881" y="18571"/>
                </a:cubicBezTo>
                <a:cubicBezTo>
                  <a:pt x="4240" y="20074"/>
                  <a:pt x="5899" y="21033"/>
                  <a:pt x="7644" y="21473"/>
                </a:cubicBezTo>
                <a:cubicBezTo>
                  <a:pt x="7648" y="21252"/>
                  <a:pt x="7643" y="21031"/>
                  <a:pt x="7605" y="20818"/>
                </a:cubicBezTo>
                <a:cubicBezTo>
                  <a:pt x="7431" y="19848"/>
                  <a:pt x="7313" y="18994"/>
                  <a:pt x="7026" y="18045"/>
                </a:cubicBezTo>
                <a:cubicBezTo>
                  <a:pt x="6736" y="17091"/>
                  <a:pt x="6626" y="16134"/>
                  <a:pt x="6475" y="15147"/>
                </a:cubicBezTo>
                <a:cubicBezTo>
                  <a:pt x="6317" y="14118"/>
                  <a:pt x="6608" y="13106"/>
                  <a:pt x="6306" y="12092"/>
                </a:cubicBezTo>
                <a:cubicBezTo>
                  <a:pt x="6068" y="11295"/>
                  <a:pt x="5814" y="10409"/>
                  <a:pt x="5698" y="9570"/>
                </a:cubicBezTo>
                <a:cubicBezTo>
                  <a:pt x="5650" y="9227"/>
                  <a:pt x="5530" y="8463"/>
                  <a:pt x="5937" y="8323"/>
                </a:cubicBezTo>
                <a:cubicBezTo>
                  <a:pt x="6319" y="8202"/>
                  <a:pt x="6444" y="8426"/>
                  <a:pt x="6597" y="8694"/>
                </a:cubicBezTo>
                <a:cubicBezTo>
                  <a:pt x="6826" y="9095"/>
                  <a:pt x="6874" y="9335"/>
                  <a:pt x="6896" y="9794"/>
                </a:cubicBezTo>
                <a:cubicBezTo>
                  <a:pt x="6922" y="10356"/>
                  <a:pt x="7199" y="10966"/>
                  <a:pt x="7353" y="11498"/>
                </a:cubicBezTo>
                <a:cubicBezTo>
                  <a:pt x="7384" y="11604"/>
                  <a:pt x="7694" y="12372"/>
                  <a:pt x="7829" y="11989"/>
                </a:cubicBezTo>
                <a:cubicBezTo>
                  <a:pt x="7961" y="11613"/>
                  <a:pt x="7889" y="11440"/>
                  <a:pt x="7826" y="11032"/>
                </a:cubicBezTo>
                <a:cubicBezTo>
                  <a:pt x="7748" y="10528"/>
                  <a:pt x="7879" y="9965"/>
                  <a:pt x="7771" y="9461"/>
                </a:cubicBezTo>
                <a:cubicBezTo>
                  <a:pt x="7657" y="8925"/>
                  <a:pt x="7685" y="8198"/>
                  <a:pt x="7717" y="7645"/>
                </a:cubicBezTo>
                <a:cubicBezTo>
                  <a:pt x="7743" y="7191"/>
                  <a:pt x="7556" y="5321"/>
                  <a:pt x="8665" y="5823"/>
                </a:cubicBezTo>
                <a:cubicBezTo>
                  <a:pt x="8943" y="5949"/>
                  <a:pt x="8934" y="8058"/>
                  <a:pt x="8925" y="8734"/>
                </a:cubicBezTo>
                <a:cubicBezTo>
                  <a:pt x="8915" y="9462"/>
                  <a:pt x="8950" y="11499"/>
                  <a:pt x="9333" y="11495"/>
                </a:cubicBezTo>
                <a:cubicBezTo>
                  <a:pt x="9470" y="11428"/>
                  <a:pt x="9451" y="10067"/>
                  <a:pt x="9505" y="9814"/>
                </a:cubicBezTo>
                <a:cubicBezTo>
                  <a:pt x="9643" y="9155"/>
                  <a:pt x="9656" y="8384"/>
                  <a:pt x="9723" y="7705"/>
                </a:cubicBezTo>
                <a:cubicBezTo>
                  <a:pt x="9784" y="7081"/>
                  <a:pt x="9730" y="5332"/>
                  <a:pt x="10476" y="5280"/>
                </a:cubicBezTo>
                <a:cubicBezTo>
                  <a:pt x="11885" y="5280"/>
                  <a:pt x="10909" y="7410"/>
                  <a:pt x="10983" y="8191"/>
                </a:cubicBezTo>
                <a:cubicBezTo>
                  <a:pt x="11053" y="8931"/>
                  <a:pt x="10797" y="9574"/>
                  <a:pt x="10786" y="10311"/>
                </a:cubicBezTo>
                <a:cubicBezTo>
                  <a:pt x="10781" y="10633"/>
                  <a:pt x="10668" y="11163"/>
                  <a:pt x="10773" y="11406"/>
                </a:cubicBezTo>
                <a:cubicBezTo>
                  <a:pt x="11150" y="12020"/>
                  <a:pt x="11510" y="10640"/>
                  <a:pt x="11591" y="10417"/>
                </a:cubicBezTo>
                <a:cubicBezTo>
                  <a:pt x="11820" y="9795"/>
                  <a:pt x="12032" y="9181"/>
                  <a:pt x="12308" y="8581"/>
                </a:cubicBezTo>
                <a:cubicBezTo>
                  <a:pt x="12584" y="7983"/>
                  <a:pt x="12566" y="7077"/>
                  <a:pt x="13077" y="6633"/>
                </a:cubicBezTo>
                <a:cubicBezTo>
                  <a:pt x="13359" y="6509"/>
                  <a:pt x="13569" y="6509"/>
                  <a:pt x="13860" y="6771"/>
                </a:cubicBezTo>
                <a:cubicBezTo>
                  <a:pt x="14268" y="7257"/>
                  <a:pt x="13853" y="8101"/>
                  <a:pt x="13706" y="8619"/>
                </a:cubicBezTo>
                <a:cubicBezTo>
                  <a:pt x="13529" y="9246"/>
                  <a:pt x="13374" y="9862"/>
                  <a:pt x="13181" y="10483"/>
                </a:cubicBezTo>
                <a:cubicBezTo>
                  <a:pt x="12911" y="11356"/>
                  <a:pt x="12661" y="12302"/>
                  <a:pt x="12316" y="13135"/>
                </a:cubicBezTo>
                <a:cubicBezTo>
                  <a:pt x="12284" y="13214"/>
                  <a:pt x="12205" y="14203"/>
                  <a:pt x="12197" y="14463"/>
                </a:cubicBezTo>
                <a:cubicBezTo>
                  <a:pt x="12183" y="14897"/>
                  <a:pt x="12230" y="15346"/>
                  <a:pt x="12116" y="15770"/>
                </a:cubicBezTo>
                <a:cubicBezTo>
                  <a:pt x="12055" y="15997"/>
                  <a:pt x="12220" y="16247"/>
                  <a:pt x="12230" y="16505"/>
                </a:cubicBezTo>
                <a:cubicBezTo>
                  <a:pt x="12258" y="17188"/>
                  <a:pt x="11798" y="17805"/>
                  <a:pt x="11487" y="18359"/>
                </a:cubicBezTo>
                <a:cubicBezTo>
                  <a:pt x="11343" y="19093"/>
                  <a:pt x="11444" y="20004"/>
                  <a:pt x="11448" y="20755"/>
                </a:cubicBezTo>
                <a:cubicBezTo>
                  <a:pt x="11450" y="21036"/>
                  <a:pt x="11459" y="21317"/>
                  <a:pt x="11466" y="21599"/>
                </a:cubicBezTo>
                <a:cubicBezTo>
                  <a:pt x="13418" y="21239"/>
                  <a:pt x="15290" y="20236"/>
                  <a:pt x="16796" y="18571"/>
                </a:cubicBezTo>
                <a:cubicBezTo>
                  <a:pt x="20638" y="14323"/>
                  <a:pt x="20638" y="7434"/>
                  <a:pt x="16796" y="3186"/>
                </a:cubicBezTo>
                <a:cubicBezTo>
                  <a:pt x="14875" y="1061"/>
                  <a:pt x="12358" y="0"/>
                  <a:pt x="9840" y="0"/>
                </a:cubicBezTo>
                <a:close/>
              </a:path>
            </a:pathLst>
          </a:custGeom>
          <a:solidFill>
            <a:schemeClr val="bg1">
              <a:lumMod val="50000"/>
            </a:schemeClr>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6" name="AutoShape 6"/>
          <p:cNvSpPr/>
          <p:nvPr/>
        </p:nvSpPr>
        <p:spPr bwMode="auto">
          <a:xfrm>
            <a:off x="9802945" y="2615407"/>
            <a:ext cx="1397000" cy="1390651"/>
          </a:xfrm>
          <a:custGeom>
            <a:avLst/>
            <a:gdLst>
              <a:gd name="T0" fmla="*/ 1396929 w 19679"/>
              <a:gd name="T1" fmla="*/ 1390650 h 21600"/>
              <a:gd name="T2" fmla="*/ 1396929 w 19679"/>
              <a:gd name="T3" fmla="*/ 1390650 h 21600"/>
              <a:gd name="T4" fmla="*/ 1396929 w 19679"/>
              <a:gd name="T5" fmla="*/ 1390650 h 21600"/>
              <a:gd name="T6" fmla="*/ 1396929 w 19679"/>
              <a:gd name="T7" fmla="*/ 13906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21600">
                <a:moveTo>
                  <a:pt x="9839" y="0"/>
                </a:moveTo>
                <a:cubicBezTo>
                  <a:pt x="7321" y="0"/>
                  <a:pt x="4802" y="1058"/>
                  <a:pt x="2881" y="3176"/>
                </a:cubicBezTo>
                <a:cubicBezTo>
                  <a:pt x="-961" y="7412"/>
                  <a:pt x="-961" y="14279"/>
                  <a:pt x="2881" y="18515"/>
                </a:cubicBezTo>
                <a:cubicBezTo>
                  <a:pt x="4148" y="19912"/>
                  <a:pt x="5679" y="20838"/>
                  <a:pt x="7295" y="21313"/>
                </a:cubicBezTo>
                <a:cubicBezTo>
                  <a:pt x="7306" y="21185"/>
                  <a:pt x="7325" y="21050"/>
                  <a:pt x="7334" y="20924"/>
                </a:cubicBezTo>
                <a:cubicBezTo>
                  <a:pt x="7433" y="19560"/>
                  <a:pt x="6825" y="18431"/>
                  <a:pt x="6445" y="17197"/>
                </a:cubicBezTo>
                <a:cubicBezTo>
                  <a:pt x="5874" y="15777"/>
                  <a:pt x="5675" y="14138"/>
                  <a:pt x="5687" y="12597"/>
                </a:cubicBezTo>
                <a:cubicBezTo>
                  <a:pt x="5692" y="11883"/>
                  <a:pt x="5275" y="11146"/>
                  <a:pt x="5102" y="10474"/>
                </a:cubicBezTo>
                <a:cubicBezTo>
                  <a:pt x="4891" y="10084"/>
                  <a:pt x="4845" y="9244"/>
                  <a:pt x="4785" y="8802"/>
                </a:cubicBezTo>
                <a:cubicBezTo>
                  <a:pt x="4670" y="7958"/>
                  <a:pt x="5327" y="7746"/>
                  <a:pt x="5684" y="8426"/>
                </a:cubicBezTo>
                <a:cubicBezTo>
                  <a:pt x="6037" y="9100"/>
                  <a:pt x="6096" y="9902"/>
                  <a:pt x="6409" y="10595"/>
                </a:cubicBezTo>
                <a:cubicBezTo>
                  <a:pt x="6559" y="10926"/>
                  <a:pt x="6656" y="11804"/>
                  <a:pt x="7058" y="11709"/>
                </a:cubicBezTo>
                <a:cubicBezTo>
                  <a:pt x="7366" y="11676"/>
                  <a:pt x="7023" y="10959"/>
                  <a:pt x="7014" y="10764"/>
                </a:cubicBezTo>
                <a:cubicBezTo>
                  <a:pt x="6994" y="10326"/>
                  <a:pt x="6870" y="9942"/>
                  <a:pt x="6890" y="9489"/>
                </a:cubicBezTo>
                <a:cubicBezTo>
                  <a:pt x="6902" y="9215"/>
                  <a:pt x="6900" y="8945"/>
                  <a:pt x="6864" y="8673"/>
                </a:cubicBezTo>
                <a:cubicBezTo>
                  <a:pt x="6676" y="8156"/>
                  <a:pt x="6772" y="7446"/>
                  <a:pt x="6700" y="6897"/>
                </a:cubicBezTo>
                <a:cubicBezTo>
                  <a:pt x="6653" y="6538"/>
                  <a:pt x="6630" y="6138"/>
                  <a:pt x="6757" y="5794"/>
                </a:cubicBezTo>
                <a:cubicBezTo>
                  <a:pt x="6870" y="5490"/>
                  <a:pt x="7223" y="5183"/>
                  <a:pt x="7539" y="5321"/>
                </a:cubicBezTo>
                <a:cubicBezTo>
                  <a:pt x="8013" y="5529"/>
                  <a:pt x="7872" y="6038"/>
                  <a:pt x="7885" y="6470"/>
                </a:cubicBezTo>
                <a:cubicBezTo>
                  <a:pt x="7898" y="6905"/>
                  <a:pt x="7949" y="7242"/>
                  <a:pt x="8022" y="7662"/>
                </a:cubicBezTo>
                <a:cubicBezTo>
                  <a:pt x="8083" y="8010"/>
                  <a:pt x="8257" y="8637"/>
                  <a:pt x="8194" y="8988"/>
                </a:cubicBezTo>
                <a:cubicBezTo>
                  <a:pt x="8243" y="9288"/>
                  <a:pt x="8365" y="11410"/>
                  <a:pt x="8773" y="10830"/>
                </a:cubicBezTo>
                <a:cubicBezTo>
                  <a:pt x="8897" y="10144"/>
                  <a:pt x="8726" y="8719"/>
                  <a:pt x="8695" y="7590"/>
                </a:cubicBezTo>
                <a:cubicBezTo>
                  <a:pt x="8671" y="6723"/>
                  <a:pt x="8388" y="5506"/>
                  <a:pt x="8914" y="4771"/>
                </a:cubicBezTo>
                <a:cubicBezTo>
                  <a:pt x="9231" y="4327"/>
                  <a:pt x="9761" y="4710"/>
                  <a:pt x="9880" y="5127"/>
                </a:cubicBezTo>
                <a:cubicBezTo>
                  <a:pt x="9987" y="5503"/>
                  <a:pt x="9933" y="5938"/>
                  <a:pt x="9927" y="6327"/>
                </a:cubicBezTo>
                <a:cubicBezTo>
                  <a:pt x="9911" y="7281"/>
                  <a:pt x="10254" y="8239"/>
                  <a:pt x="10117" y="9188"/>
                </a:cubicBezTo>
                <a:cubicBezTo>
                  <a:pt x="10072" y="9496"/>
                  <a:pt x="10223" y="11643"/>
                  <a:pt x="10821" y="10735"/>
                </a:cubicBezTo>
                <a:cubicBezTo>
                  <a:pt x="11048" y="10390"/>
                  <a:pt x="11044" y="9818"/>
                  <a:pt x="11177" y="9417"/>
                </a:cubicBezTo>
                <a:cubicBezTo>
                  <a:pt x="11348" y="8899"/>
                  <a:pt x="11477" y="8376"/>
                  <a:pt x="11686" y="7874"/>
                </a:cubicBezTo>
                <a:cubicBezTo>
                  <a:pt x="11930" y="7285"/>
                  <a:pt x="12234" y="5353"/>
                  <a:pt x="13177" y="5757"/>
                </a:cubicBezTo>
                <a:cubicBezTo>
                  <a:pt x="13823" y="6033"/>
                  <a:pt x="13102" y="7797"/>
                  <a:pt x="13011" y="8292"/>
                </a:cubicBezTo>
                <a:cubicBezTo>
                  <a:pt x="12788" y="9497"/>
                  <a:pt x="12376" y="10680"/>
                  <a:pt x="12182" y="11884"/>
                </a:cubicBezTo>
                <a:cubicBezTo>
                  <a:pt x="12110" y="12329"/>
                  <a:pt x="12410" y="12760"/>
                  <a:pt x="12257" y="13210"/>
                </a:cubicBezTo>
                <a:cubicBezTo>
                  <a:pt x="12171" y="13463"/>
                  <a:pt x="12396" y="14159"/>
                  <a:pt x="12645" y="14273"/>
                </a:cubicBezTo>
                <a:cubicBezTo>
                  <a:pt x="13755" y="14781"/>
                  <a:pt x="14069" y="13871"/>
                  <a:pt x="14957" y="13382"/>
                </a:cubicBezTo>
                <a:cubicBezTo>
                  <a:pt x="15330" y="13176"/>
                  <a:pt x="16717" y="12212"/>
                  <a:pt x="16911" y="13173"/>
                </a:cubicBezTo>
                <a:cubicBezTo>
                  <a:pt x="17046" y="13840"/>
                  <a:pt x="16325" y="14235"/>
                  <a:pt x="15918" y="14562"/>
                </a:cubicBezTo>
                <a:cubicBezTo>
                  <a:pt x="15429" y="14955"/>
                  <a:pt x="15007" y="15315"/>
                  <a:pt x="14658" y="15854"/>
                </a:cubicBezTo>
                <a:cubicBezTo>
                  <a:pt x="13893" y="17034"/>
                  <a:pt x="12512" y="18156"/>
                  <a:pt x="11317" y="18987"/>
                </a:cubicBezTo>
                <a:cubicBezTo>
                  <a:pt x="10833" y="19324"/>
                  <a:pt x="11018" y="20913"/>
                  <a:pt x="11047" y="21599"/>
                </a:cubicBezTo>
                <a:cubicBezTo>
                  <a:pt x="13148" y="21314"/>
                  <a:pt x="15184" y="20293"/>
                  <a:pt x="16796" y="18515"/>
                </a:cubicBezTo>
                <a:cubicBezTo>
                  <a:pt x="20639" y="14279"/>
                  <a:pt x="20638" y="7412"/>
                  <a:pt x="16796" y="3176"/>
                </a:cubicBezTo>
                <a:cubicBezTo>
                  <a:pt x="14875" y="1058"/>
                  <a:pt x="12356" y="0"/>
                  <a:pt x="9839" y="0"/>
                </a:cubicBez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7" name="矩形 6"/>
          <p:cNvSpPr/>
          <p:nvPr/>
        </p:nvSpPr>
        <p:spPr>
          <a:xfrm>
            <a:off x="4618276" y="947263"/>
            <a:ext cx="2954655" cy="470257"/>
          </a:xfrm>
          <a:prstGeom prst="rect">
            <a:avLst/>
          </a:prstGeom>
        </p:spPr>
        <p:txBody>
          <a:bodyPr wrap="none">
            <a:spAutoFit/>
          </a:bodyPr>
          <a:lstStyle/>
          <a:p>
            <a:pPr>
              <a:lnSpc>
                <a:spcPct val="110000"/>
              </a:lnSpc>
            </a:pPr>
            <a:r>
              <a:rPr kumimoji="1" lang="zh-CN" altLang="en-US" sz="2400" b="1">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点击此处添加副标题</a:t>
            </a:r>
            <a:endParaRPr kumimoji="1" lang="zh-CN" altLang="en-US" sz="24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Subtitle 2"/>
          <p:cNvSpPr txBox="1"/>
          <p:nvPr/>
        </p:nvSpPr>
        <p:spPr>
          <a:xfrm>
            <a:off x="562515" y="4393823"/>
            <a:ext cx="2483359" cy="1103926"/>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r>
              <a:rPr lang="zh-CN" altLang="en-US" sz="100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Subtitle 2"/>
          <p:cNvSpPr txBox="1"/>
          <p:nvPr/>
        </p:nvSpPr>
        <p:spPr>
          <a:xfrm>
            <a:off x="4899564" y="4393823"/>
            <a:ext cx="2483359" cy="1103926"/>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r>
              <a:rPr lang="zh-CN" altLang="en-US" sz="100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Subtitle 2"/>
          <p:cNvSpPr txBox="1"/>
          <p:nvPr/>
        </p:nvSpPr>
        <p:spPr>
          <a:xfrm>
            <a:off x="9236615" y="4393823"/>
            <a:ext cx="2483359" cy="1103926"/>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endPar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endParaRPr>
          </a:p>
          <a:p>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endParaRPr>
          </a:p>
          <a:p>
            <a:r>
              <a:rPr lang="zh-CN" altLang="en-US" sz="1000" kern="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10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100"/>
                            </p:stCondLst>
                            <p:childTnLst>
                              <p:par>
                                <p:cTn id="15" presetID="2" presetClass="entr" presetSubtype="4" fill="hold" nodeType="afterEffect">
                                  <p:stCondLst>
                                    <p:cond delay="10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p:stCondLst>
                              <p:cond delay="1700"/>
                            </p:stCondLst>
                            <p:childTnLst>
                              <p:par>
                                <p:cTn id="20" presetID="2" presetClass="entr" presetSubtype="4" fill="hold" nodeType="afterEffect">
                                  <p:stCondLst>
                                    <p:cond delay="10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par>
                          <p:cTn id="24" fill="hold">
                            <p:stCondLst>
                              <p:cond delay="2300"/>
                            </p:stCondLst>
                            <p:childTnLst>
                              <p:par>
                                <p:cTn id="25" presetID="2" presetClass="entr" presetSubtype="4" fill="hold" nodeType="afterEffect">
                                  <p:stCondLst>
                                    <p:cond delay="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ISPRING_PRESENTATION_TITLE" val="小清新毕业论文答辩开题报告PPT模版"/>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www.33ppt.com</Template>
  <TotalTime>0</TotalTime>
  <Words>4465</Words>
  <Application>WPS 演示</Application>
  <PresentationFormat>宽屏</PresentationFormat>
  <Paragraphs>390</Paragraphs>
  <Slides>21</Slides>
  <Notes>21</Notes>
  <HiddenSlides>0</HiddenSlides>
  <MMClips>0</MMClips>
  <ScaleCrop>false</ScaleCrop>
  <HeadingPairs>
    <vt:vector size="6" baseType="variant">
      <vt:variant>
        <vt:lpstr>已用的字体</vt:lpstr>
      </vt:variant>
      <vt:variant>
        <vt:i4>28</vt:i4>
      </vt:variant>
      <vt:variant>
        <vt:lpstr>主题</vt:lpstr>
      </vt:variant>
      <vt:variant>
        <vt:i4>1</vt:i4>
      </vt:variant>
      <vt:variant>
        <vt:lpstr>幻灯片标题</vt:lpstr>
      </vt:variant>
      <vt:variant>
        <vt:i4>21</vt:i4>
      </vt:variant>
    </vt:vector>
  </HeadingPairs>
  <TitlesOfParts>
    <vt:vector size="50" baseType="lpstr">
      <vt:lpstr>Arial</vt:lpstr>
      <vt:lpstr>宋体</vt:lpstr>
      <vt:lpstr>Wingdings</vt:lpstr>
      <vt:lpstr>微软雅黑</vt:lpstr>
      <vt:lpstr>Yuanti SC</vt:lpstr>
      <vt:lpstr>Calibri</vt:lpstr>
      <vt:lpstr>Roboto</vt:lpstr>
      <vt:lpstr>Wide Latin</vt:lpstr>
      <vt:lpstr>Gill Sans</vt:lpstr>
      <vt:lpstr>Arial</vt:lpstr>
      <vt:lpstr>时尚中黑简体</vt:lpstr>
      <vt:lpstr>Roboto Light</vt:lpstr>
      <vt:lpstr>Open Sans Light</vt:lpstr>
      <vt:lpstr>Segoe Print</vt:lpstr>
      <vt:lpstr>Open Sans</vt:lpstr>
      <vt:lpstr>Lantinghei SC Demibold</vt:lpstr>
      <vt:lpstr>等线 Light</vt:lpstr>
      <vt:lpstr>等线</vt:lpstr>
      <vt:lpstr>Gill Sans MT</vt:lpstr>
      <vt:lpstr>黑体</vt:lpstr>
      <vt:lpstr>Arial Unicode MS</vt:lpstr>
      <vt:lpstr>Montserrat Light</vt:lpstr>
      <vt:lpstr>Montserrat</vt:lpstr>
      <vt:lpstr>Nexa Bold</vt:lpstr>
      <vt:lpstr>Helvetica Light</vt:lpstr>
      <vt:lpstr>Raleway</vt:lpstr>
      <vt:lpstr>San Francisco Display Bold</vt:lpstr>
      <vt:lpstr>San Francisco Display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www.33ppt.com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www.33ppt.com</dc:title>
  <dc:creator>www.33ppt.com</dc:creator>
  <cp:lastModifiedBy>Casual </cp:lastModifiedBy>
  <cp:revision>1</cp:revision>
  <dcterms:created xsi:type="dcterms:W3CDTF">2022-06-05T10:56:27Z</dcterms:created>
  <dcterms:modified xsi:type="dcterms:W3CDTF">2022-06-05T10:56:27Z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771D763F522F4AA786C47F905FF69B27</vt:lpwstr>
  </property>
  <property fmtid="{D5CDD505-2E9C-101B-9397-08002B2CF9AE}" pid="3" name="KSOProductBuildVer">
    <vt:lpwstr>2052-11.1.0.11744</vt:lpwstr>
  </property>
</Properties>
</file>