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3" r:id="rId5"/>
    <p:sldId id="264" r:id="rId6"/>
    <p:sldId id="265" r:id="rId7"/>
    <p:sldId id="260" r:id="rId8"/>
    <p:sldId id="266" r:id="rId9"/>
    <p:sldId id="267" r:id="rId10"/>
    <p:sldId id="268" r:id="rId11"/>
    <p:sldId id="261" r:id="rId12"/>
    <p:sldId id="269" r:id="rId13"/>
    <p:sldId id="270" r:id="rId14"/>
    <p:sldId id="271" r:id="rId15"/>
    <p:sldId id="276" r:id="rId16"/>
    <p:sldId id="262" r:id="rId17"/>
    <p:sldId id="272" r:id="rId18"/>
    <p:sldId id="275" r:id="rId19"/>
    <p:sldId id="273" r:id="rId20"/>
    <p:sldId id="274" r:id="rId21"/>
    <p:sldId id="27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E1B8"/>
    <a:srgbClr val="EF7C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66" d="100"/>
          <a:sy n="66" d="100"/>
        </p:scale>
        <p:origin x="1584"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7199C-72B8-4541-801C-8712FFD81A4B}" type="datetimeFigureOut">
              <a:rPr lang="zh-CN" altLang="en-US" smtClean="0"/>
              <a:t>2020/2/14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061CE-4636-407A-B660-8A82AC6E89CF}" type="slidenum">
              <a:rPr lang="zh-CN" altLang="en-US" smtClean="0"/>
              <a:t>‹#›</a:t>
            </a:fld>
            <a:endParaRPr lang="zh-CN" altLang="en-US"/>
          </a:p>
        </p:txBody>
      </p:sp>
    </p:spTree>
    <p:extLst>
      <p:ext uri="{BB962C8B-B14F-4D97-AF65-F5344CB8AC3E}">
        <p14:creationId xmlns:p14="http://schemas.microsoft.com/office/powerpoint/2010/main" val="3474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a:t>
            </a:fld>
            <a:endParaRPr lang="zh-CN" altLang="en-US"/>
          </a:p>
        </p:txBody>
      </p:sp>
    </p:spTree>
    <p:extLst>
      <p:ext uri="{BB962C8B-B14F-4D97-AF65-F5344CB8AC3E}">
        <p14:creationId xmlns:p14="http://schemas.microsoft.com/office/powerpoint/2010/main" val="409761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10</a:t>
            </a:fld>
            <a:endParaRPr lang="zh-CN" altLang="en-US"/>
          </a:p>
        </p:txBody>
      </p:sp>
    </p:spTree>
    <p:extLst>
      <p:ext uri="{BB962C8B-B14F-4D97-AF65-F5344CB8AC3E}">
        <p14:creationId xmlns:p14="http://schemas.microsoft.com/office/powerpoint/2010/main" val="3271312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11</a:t>
            </a:fld>
            <a:endParaRPr lang="zh-CN" altLang="en-US"/>
          </a:p>
        </p:txBody>
      </p:sp>
    </p:spTree>
    <p:extLst>
      <p:ext uri="{BB962C8B-B14F-4D97-AF65-F5344CB8AC3E}">
        <p14:creationId xmlns:p14="http://schemas.microsoft.com/office/powerpoint/2010/main" val="3493009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12</a:t>
            </a:fld>
            <a:endParaRPr lang="zh-CN" altLang="en-US"/>
          </a:p>
        </p:txBody>
      </p:sp>
    </p:spTree>
    <p:extLst>
      <p:ext uri="{BB962C8B-B14F-4D97-AF65-F5344CB8AC3E}">
        <p14:creationId xmlns:p14="http://schemas.microsoft.com/office/powerpoint/2010/main" val="88634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13</a:t>
            </a:fld>
            <a:endParaRPr lang="zh-CN" altLang="en-US"/>
          </a:p>
        </p:txBody>
      </p:sp>
    </p:spTree>
    <p:extLst>
      <p:ext uri="{BB962C8B-B14F-4D97-AF65-F5344CB8AC3E}">
        <p14:creationId xmlns:p14="http://schemas.microsoft.com/office/powerpoint/2010/main" val="234247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14</a:t>
            </a:fld>
            <a:endParaRPr lang="zh-CN" altLang="en-US"/>
          </a:p>
        </p:txBody>
      </p:sp>
    </p:spTree>
    <p:extLst>
      <p:ext uri="{BB962C8B-B14F-4D97-AF65-F5344CB8AC3E}">
        <p14:creationId xmlns:p14="http://schemas.microsoft.com/office/powerpoint/2010/main" val="1904000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15</a:t>
            </a:fld>
            <a:endParaRPr lang="zh-CN" altLang="en-US"/>
          </a:p>
        </p:txBody>
      </p:sp>
    </p:spTree>
    <p:extLst>
      <p:ext uri="{BB962C8B-B14F-4D97-AF65-F5344CB8AC3E}">
        <p14:creationId xmlns:p14="http://schemas.microsoft.com/office/powerpoint/2010/main" val="4289324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16</a:t>
            </a:fld>
            <a:endParaRPr lang="zh-CN" altLang="en-US"/>
          </a:p>
        </p:txBody>
      </p:sp>
    </p:spTree>
    <p:extLst>
      <p:ext uri="{BB962C8B-B14F-4D97-AF65-F5344CB8AC3E}">
        <p14:creationId xmlns:p14="http://schemas.microsoft.com/office/powerpoint/2010/main" val="940891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17</a:t>
            </a:fld>
            <a:endParaRPr lang="zh-CN" altLang="en-US"/>
          </a:p>
        </p:txBody>
      </p:sp>
    </p:spTree>
    <p:extLst>
      <p:ext uri="{BB962C8B-B14F-4D97-AF65-F5344CB8AC3E}">
        <p14:creationId xmlns:p14="http://schemas.microsoft.com/office/powerpoint/2010/main" val="416380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18</a:t>
            </a:fld>
            <a:endParaRPr lang="zh-CN" altLang="en-US"/>
          </a:p>
        </p:txBody>
      </p:sp>
    </p:spTree>
    <p:extLst>
      <p:ext uri="{BB962C8B-B14F-4D97-AF65-F5344CB8AC3E}">
        <p14:creationId xmlns:p14="http://schemas.microsoft.com/office/powerpoint/2010/main" val="419318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19</a:t>
            </a:fld>
            <a:endParaRPr lang="zh-CN" altLang="en-US"/>
          </a:p>
        </p:txBody>
      </p:sp>
    </p:spTree>
    <p:extLst>
      <p:ext uri="{BB962C8B-B14F-4D97-AF65-F5344CB8AC3E}">
        <p14:creationId xmlns:p14="http://schemas.microsoft.com/office/powerpoint/2010/main" val="73660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2</a:t>
            </a:fld>
            <a:endParaRPr lang="zh-CN" altLang="en-US"/>
          </a:p>
        </p:txBody>
      </p:sp>
    </p:spTree>
    <p:extLst>
      <p:ext uri="{BB962C8B-B14F-4D97-AF65-F5344CB8AC3E}">
        <p14:creationId xmlns:p14="http://schemas.microsoft.com/office/powerpoint/2010/main" val="3867445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20</a:t>
            </a:fld>
            <a:endParaRPr lang="zh-CN" altLang="en-US"/>
          </a:p>
        </p:txBody>
      </p:sp>
    </p:spTree>
    <p:extLst>
      <p:ext uri="{BB962C8B-B14F-4D97-AF65-F5344CB8AC3E}">
        <p14:creationId xmlns:p14="http://schemas.microsoft.com/office/powerpoint/2010/main" val="2956148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21</a:t>
            </a:fld>
            <a:endParaRPr lang="zh-CN" altLang="en-US"/>
          </a:p>
        </p:txBody>
      </p:sp>
    </p:spTree>
    <p:extLst>
      <p:ext uri="{BB962C8B-B14F-4D97-AF65-F5344CB8AC3E}">
        <p14:creationId xmlns:p14="http://schemas.microsoft.com/office/powerpoint/2010/main" val="23137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3</a:t>
            </a:fld>
            <a:endParaRPr lang="zh-CN" altLang="en-US"/>
          </a:p>
        </p:txBody>
      </p:sp>
    </p:spTree>
    <p:extLst>
      <p:ext uri="{BB962C8B-B14F-4D97-AF65-F5344CB8AC3E}">
        <p14:creationId xmlns:p14="http://schemas.microsoft.com/office/powerpoint/2010/main" val="356036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4</a:t>
            </a:fld>
            <a:endParaRPr lang="zh-CN" altLang="en-US"/>
          </a:p>
        </p:txBody>
      </p:sp>
    </p:spTree>
    <p:extLst>
      <p:ext uri="{BB962C8B-B14F-4D97-AF65-F5344CB8AC3E}">
        <p14:creationId xmlns:p14="http://schemas.microsoft.com/office/powerpoint/2010/main" val="251501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5</a:t>
            </a:fld>
            <a:endParaRPr lang="zh-CN" altLang="en-US"/>
          </a:p>
        </p:txBody>
      </p:sp>
    </p:spTree>
    <p:extLst>
      <p:ext uri="{BB962C8B-B14F-4D97-AF65-F5344CB8AC3E}">
        <p14:creationId xmlns:p14="http://schemas.microsoft.com/office/powerpoint/2010/main" val="329405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6</a:t>
            </a:fld>
            <a:endParaRPr lang="zh-CN" altLang="en-US"/>
          </a:p>
        </p:txBody>
      </p:sp>
    </p:spTree>
    <p:extLst>
      <p:ext uri="{BB962C8B-B14F-4D97-AF65-F5344CB8AC3E}">
        <p14:creationId xmlns:p14="http://schemas.microsoft.com/office/powerpoint/2010/main" val="79211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7</a:t>
            </a:fld>
            <a:endParaRPr lang="zh-CN" altLang="en-US"/>
          </a:p>
        </p:txBody>
      </p:sp>
    </p:spTree>
    <p:extLst>
      <p:ext uri="{BB962C8B-B14F-4D97-AF65-F5344CB8AC3E}">
        <p14:creationId xmlns:p14="http://schemas.microsoft.com/office/powerpoint/2010/main" val="339832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8</a:t>
            </a:fld>
            <a:endParaRPr lang="zh-CN" altLang="en-US"/>
          </a:p>
        </p:txBody>
      </p:sp>
    </p:spTree>
    <p:extLst>
      <p:ext uri="{BB962C8B-B14F-4D97-AF65-F5344CB8AC3E}">
        <p14:creationId xmlns:p14="http://schemas.microsoft.com/office/powerpoint/2010/main" val="370574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061CE-4636-407A-B660-8A82AC6E89CF}" type="slidenum">
              <a:rPr lang="zh-CN" altLang="en-US" smtClean="0"/>
              <a:t>9</a:t>
            </a:fld>
            <a:endParaRPr lang="zh-CN" altLang="en-US"/>
          </a:p>
        </p:txBody>
      </p:sp>
    </p:spTree>
    <p:extLst>
      <p:ext uri="{BB962C8B-B14F-4D97-AF65-F5344CB8AC3E}">
        <p14:creationId xmlns:p14="http://schemas.microsoft.com/office/powerpoint/2010/main" val="252258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305044"/>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142B91-F844-4183-BC69-A8AFCBF6F688}"/>
              </a:ext>
            </a:extLst>
          </p:cNvPr>
          <p:cNvSpPr/>
          <p:nvPr userDrawn="1"/>
        </p:nvSpPr>
        <p:spPr>
          <a:xfrm>
            <a:off x="0" y="0"/>
            <a:ext cx="638629" cy="6858000"/>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1142B91-F844-4183-BC69-A8AFCBF6F688}"/>
              </a:ext>
            </a:extLst>
          </p:cNvPr>
          <p:cNvSpPr/>
          <p:nvPr userDrawn="1"/>
        </p:nvSpPr>
        <p:spPr>
          <a:xfrm>
            <a:off x="11553371" y="0"/>
            <a:ext cx="638629" cy="6858000"/>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0343241"/>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542238"/>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AF26FDD-B4B3-4017-8DC9-77596FC313BC}"/>
              </a:ext>
            </a:extLst>
          </p:cNvPr>
          <p:cNvSpPr/>
          <p:nvPr userDrawn="1"/>
        </p:nvSpPr>
        <p:spPr>
          <a:xfrm>
            <a:off x="428263" y="358815"/>
            <a:ext cx="11528385" cy="6250329"/>
          </a:xfrm>
          <a:prstGeom prst="rect">
            <a:avLst/>
          </a:prstGeom>
          <a:solidFill>
            <a:schemeClr val="bg1"/>
          </a:solidFill>
          <a:ln w="76200">
            <a:solidFill>
              <a:srgbClr val="C2E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964136"/>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83C1FF-1FFC-40FB-BC21-2035C4492518}"/>
              </a:ext>
            </a:extLst>
          </p:cNvPr>
          <p:cNvSpPr>
            <a:spLocks noGrp="1"/>
          </p:cNvSpPr>
          <p:nvPr>
            <p:ph type="dt" sz="half" idx="10"/>
          </p:nvPr>
        </p:nvSpPr>
        <p:spPr/>
        <p:txBody>
          <a:bodyPr/>
          <a:lstStyle/>
          <a:p>
            <a:fld id="{347ADF3A-18A7-4F21-BA16-842B4CA69D99}" type="datetimeFigureOut">
              <a:rPr lang="zh-CN" altLang="en-US" smtClean="0"/>
              <a:t>2020/2/14</a:t>
            </a:fld>
            <a:endParaRPr lang="zh-CN" altLang="en-US"/>
          </a:p>
        </p:txBody>
      </p:sp>
      <p:sp>
        <p:nvSpPr>
          <p:cNvPr id="3" name="页脚占位符 2">
            <a:extLst>
              <a:ext uri="{FF2B5EF4-FFF2-40B4-BE49-F238E27FC236}">
                <a16:creationId xmlns:a16="http://schemas.microsoft.com/office/drawing/2014/main" id="{759D1FF7-D402-4652-8D0D-846399F3B8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E6ED28-37BC-4A63-87A1-4E97C18B9EA4}"/>
              </a:ext>
            </a:extLst>
          </p:cNvPr>
          <p:cNvSpPr>
            <a:spLocks noGrp="1"/>
          </p:cNvSpPr>
          <p:nvPr>
            <p:ph type="sldNum" sz="quarter" idx="12"/>
          </p:nvPr>
        </p:nvSpPr>
        <p:spPr/>
        <p:txBody>
          <a:bodyPr/>
          <a:lstStyle/>
          <a:p>
            <a:fld id="{41DDF7AE-0F17-4863-B896-570C54765BFA}" type="slidenum">
              <a:rPr lang="zh-CN" altLang="en-US" smtClean="0"/>
              <a:t>‹#›</a:t>
            </a:fld>
            <a:endParaRPr lang="zh-CN" altLang="en-US"/>
          </a:p>
        </p:txBody>
      </p:sp>
    </p:spTree>
    <p:extLst>
      <p:ext uri="{BB962C8B-B14F-4D97-AF65-F5344CB8AC3E}">
        <p14:creationId xmlns:p14="http://schemas.microsoft.com/office/powerpoint/2010/main" val="2036729859"/>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7ADF3A-18A7-4F21-BA16-842B4CA69D99}" type="datetimeFigureOut">
              <a:rPr lang="zh-CN" altLang="en-US" smtClean="0"/>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DDF7AE-0F17-4863-B896-570C54765BFA}"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3702241714"/>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F44C8A-18B3-46F2-AF98-9140636B1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543429-9D0C-47D8-821F-60781E8B4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429F0B-CE3A-4D23-9817-74ABD41C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ADF3A-18A7-4F21-BA16-842B4CA69D99}" type="datetimeFigureOut">
              <a:rPr lang="zh-CN" altLang="en-US" smtClean="0"/>
              <a:t>2020/2/14</a:t>
            </a:fld>
            <a:endParaRPr lang="zh-CN" altLang="en-US"/>
          </a:p>
        </p:txBody>
      </p:sp>
      <p:sp>
        <p:nvSpPr>
          <p:cNvPr id="5" name="页脚占位符 4">
            <a:extLst>
              <a:ext uri="{FF2B5EF4-FFF2-40B4-BE49-F238E27FC236}">
                <a16:creationId xmlns:a16="http://schemas.microsoft.com/office/drawing/2014/main" id="{7D68ECA3-AAED-48C4-A5AA-083AE5C9B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51DE78-3D59-49E1-9B63-A4A1DEF69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7AE-0F17-4863-B896-570C54765BFA}" type="slidenum">
              <a:rPr lang="zh-CN" altLang="en-US" smtClean="0"/>
              <a:t>‹#›</a:t>
            </a:fld>
            <a:endParaRPr lang="zh-CN" altLang="en-US"/>
          </a:p>
        </p:txBody>
      </p:sp>
    </p:spTree>
    <p:extLst>
      <p:ext uri="{BB962C8B-B14F-4D97-AF65-F5344CB8AC3E}">
        <p14:creationId xmlns:p14="http://schemas.microsoft.com/office/powerpoint/2010/main" val="367986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1142B91-F844-4183-BC69-A8AFCBF6F688}"/>
              </a:ext>
            </a:extLst>
          </p:cNvPr>
          <p:cNvSpPr/>
          <p:nvPr/>
        </p:nvSpPr>
        <p:spPr>
          <a:xfrm>
            <a:off x="0" y="0"/>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4590D42-93BA-4BAC-8621-2DDC335D40BA}"/>
              </a:ext>
            </a:extLst>
          </p:cNvPr>
          <p:cNvSpPr/>
          <p:nvPr/>
        </p:nvSpPr>
        <p:spPr>
          <a:xfrm>
            <a:off x="0" y="6071191"/>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D85BC526-D2C5-48A0-A20C-961861CA01B0}"/>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t="31008"/>
          <a:stretch/>
        </p:blipFill>
        <p:spPr>
          <a:xfrm>
            <a:off x="7474857" y="3471494"/>
            <a:ext cx="4908530" cy="3386505"/>
          </a:xfrm>
          <a:prstGeom prst="rect">
            <a:avLst/>
          </a:prstGeom>
        </p:spPr>
      </p:pic>
      <p:pic>
        <p:nvPicPr>
          <p:cNvPr id="12" name="图片 11">
            <a:extLst>
              <a:ext uri="{FF2B5EF4-FFF2-40B4-BE49-F238E27FC236}">
                <a16:creationId xmlns:a16="http://schemas.microsoft.com/office/drawing/2014/main" id="{081F4CE8-383F-404A-A590-95AEC198E96B}"/>
              </a:ext>
            </a:extLst>
          </p:cNvPr>
          <p:cNvPicPr>
            <a:picLocks noChangeAspect="1"/>
          </p:cNvPicPr>
          <p:nvPr/>
        </p:nvPicPr>
        <p:blipFill rotWithShape="1">
          <a:blip r:embed="rId6">
            <a:extLst>
              <a:ext uri="{28A0092B-C50C-407E-A947-70E740481C1C}">
                <a14:useLocalDpi xmlns:a14="http://schemas.microsoft.com/office/drawing/2010/main" val="0"/>
              </a:ext>
            </a:extLst>
          </a:blip>
          <a:srcRect t="59367" r="53854"/>
          <a:stretch/>
        </p:blipFill>
        <p:spPr>
          <a:xfrm rot="10800000">
            <a:off x="-401984" y="-18665"/>
            <a:ext cx="3164678" cy="2786629"/>
          </a:xfrm>
          <a:prstGeom prst="rect">
            <a:avLst/>
          </a:prstGeom>
        </p:spPr>
      </p:pic>
      <p:sp>
        <p:nvSpPr>
          <p:cNvPr id="4" name="PA_文本框 3">
            <a:extLst>
              <a:ext uri="{FF2B5EF4-FFF2-40B4-BE49-F238E27FC236}">
                <a16:creationId xmlns:a16="http://schemas.microsoft.com/office/drawing/2014/main" id="{0D339744-7CB3-492C-B19B-A7C84D9ACB23}"/>
              </a:ext>
            </a:extLst>
          </p:cNvPr>
          <p:cNvSpPr txBox="1"/>
          <p:nvPr>
            <p:custDataLst>
              <p:tags r:id="rId1"/>
            </p:custDataLst>
          </p:nvPr>
        </p:nvSpPr>
        <p:spPr>
          <a:xfrm>
            <a:off x="1250361" y="2856187"/>
            <a:ext cx="9814519" cy="1015663"/>
          </a:xfrm>
          <a:prstGeom prst="rect">
            <a:avLst/>
          </a:prstGeom>
          <a:noFill/>
        </p:spPr>
        <p:txBody>
          <a:bodyPr wrap="square" rtlCol="0">
            <a:spAutoFit/>
          </a:bodyPr>
          <a:lstStyle/>
          <a:p>
            <a:pPr algn="ctr"/>
            <a:r>
              <a:rPr lang="zh-CN" altLang="en-US"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rPr>
              <a:t>毕业论文答辩</a:t>
            </a:r>
            <a:r>
              <a:rPr lang="en-US" altLang="zh-CN"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rPr>
              <a:t>/</a:t>
            </a:r>
            <a:r>
              <a:rPr lang="zh-CN" altLang="en-US" sz="6000" b="1" dirty="0">
                <a:ln w="17780" cmpd="sng">
                  <a:noFill/>
                  <a:prstDash val="solid"/>
                  <a:miter lim="800000"/>
                </a:ln>
                <a:solidFill>
                  <a:schemeClr val="bg1">
                    <a:lumMod val="50000"/>
                  </a:schemeClr>
                </a:solidFill>
                <a:latin typeface="微软雅黑" panose="020B0503020204020204" pitchFamily="34" charset="-122"/>
                <a:ea typeface="微软雅黑" panose="020B0503020204020204" pitchFamily="34" charset="-122"/>
              </a:rPr>
              <a:t>开题报告</a:t>
            </a:r>
          </a:p>
        </p:txBody>
      </p:sp>
      <p:sp>
        <p:nvSpPr>
          <p:cNvPr id="5" name="PA_文本框 198">
            <a:extLst>
              <a:ext uri="{FF2B5EF4-FFF2-40B4-BE49-F238E27FC236}">
                <a16:creationId xmlns:a16="http://schemas.microsoft.com/office/drawing/2014/main" id="{B1D21BC5-3AE8-4C9A-94A6-ACD9C52556BD}"/>
              </a:ext>
            </a:extLst>
          </p:cNvPr>
          <p:cNvSpPr txBox="1">
            <a:spLocks noChangeArrowheads="1"/>
          </p:cNvSpPr>
          <p:nvPr>
            <p:custDataLst>
              <p:tags r:id="rId2"/>
            </p:custDataLst>
          </p:nvPr>
        </p:nvSpPr>
        <p:spPr bwMode="ltGray">
          <a:xfrm>
            <a:off x="2922370" y="2126357"/>
            <a:ext cx="6347260" cy="913460"/>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charset="0"/>
              </a:defRPr>
            </a:lvl1pPr>
            <a:lvl2pPr marL="407988" algn="l" defTabSz="815975" fontAlgn="base">
              <a:defRPr>
                <a:solidFill>
                  <a:schemeClr val="tx1"/>
                </a:solidFill>
                <a:latin typeface="Arial" charset="0"/>
              </a:defRPr>
            </a:lvl2pPr>
            <a:lvl3pPr marL="815975" algn="l" defTabSz="815975" fontAlgn="base">
              <a:defRPr>
                <a:solidFill>
                  <a:schemeClr val="tx1"/>
                </a:solidFill>
                <a:latin typeface="Arial" charset="0"/>
              </a:defRPr>
            </a:lvl3pPr>
            <a:lvl4pPr marL="1225550" algn="l" defTabSz="815975" fontAlgn="base">
              <a:defRPr>
                <a:solidFill>
                  <a:schemeClr val="tx1"/>
                </a:solidFill>
                <a:latin typeface="Arial" charset="0"/>
              </a:defRPr>
            </a:lvl4pPr>
            <a:lvl5pPr marL="1633538" algn="l" defTabSz="815975" fontAlgn="base">
              <a:defRPr>
                <a:solidFill>
                  <a:schemeClr val="tx1"/>
                </a:solidFill>
                <a:latin typeface="Arial" charset="0"/>
              </a:defRPr>
            </a:lvl5pPr>
            <a:lvl6pPr marL="2090738" defTabSz="815975" fontAlgn="base">
              <a:spcBef>
                <a:spcPct val="0"/>
              </a:spcBef>
              <a:spcAft>
                <a:spcPct val="0"/>
              </a:spcAft>
              <a:defRPr>
                <a:solidFill>
                  <a:schemeClr val="tx1"/>
                </a:solidFill>
                <a:latin typeface="Arial" charset="0"/>
              </a:defRPr>
            </a:lvl6pPr>
            <a:lvl7pPr marL="2547938" defTabSz="815975" fontAlgn="base">
              <a:spcBef>
                <a:spcPct val="0"/>
              </a:spcBef>
              <a:spcAft>
                <a:spcPct val="0"/>
              </a:spcAft>
              <a:defRPr>
                <a:solidFill>
                  <a:schemeClr val="tx1"/>
                </a:solidFill>
                <a:latin typeface="Arial" charset="0"/>
              </a:defRPr>
            </a:lvl7pPr>
            <a:lvl8pPr marL="3005138" defTabSz="815975" fontAlgn="base">
              <a:spcBef>
                <a:spcPct val="0"/>
              </a:spcBef>
              <a:spcAft>
                <a:spcPct val="0"/>
              </a:spcAft>
              <a:defRPr>
                <a:solidFill>
                  <a:schemeClr val="tx1"/>
                </a:solidFill>
                <a:latin typeface="Arial" charset="0"/>
              </a:defRPr>
            </a:lvl8pPr>
            <a:lvl9pPr marL="3462338" defTabSz="815975" fontAlgn="base">
              <a:spcBef>
                <a:spcPct val="0"/>
              </a:spcBef>
              <a:spcAft>
                <a:spcPct val="0"/>
              </a:spcAft>
              <a:defRPr>
                <a:solidFill>
                  <a:schemeClr val="tx1"/>
                </a:solidFill>
                <a:latin typeface="Arial" charset="0"/>
              </a:defRPr>
            </a:lvl9pPr>
          </a:lstStyle>
          <a:p>
            <a:pPr algn="ctr"/>
            <a:r>
              <a:rPr lang="en-US" altLang="zh-CN" sz="5400" b="1" dirty="0">
                <a:solidFill>
                  <a:schemeClr val="bg1">
                    <a:lumMod val="50000"/>
                  </a:schemeClr>
                </a:solidFill>
                <a:latin typeface="微软雅黑" panose="020B0503020204020204" pitchFamily="34" charset="-122"/>
                <a:ea typeface="微软雅黑" panose="020B0503020204020204" pitchFamily="34" charset="-122"/>
              </a:rPr>
              <a:t>POWERPOINT</a:t>
            </a:r>
            <a:endParaRPr lang="zh-CN" altLang="en-US" sz="5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PA_文本框 5">
            <a:extLst>
              <a:ext uri="{FF2B5EF4-FFF2-40B4-BE49-F238E27FC236}">
                <a16:creationId xmlns:a16="http://schemas.microsoft.com/office/drawing/2014/main" id="{513B702D-4602-4A6B-A521-54BBC8969DA1}"/>
              </a:ext>
            </a:extLst>
          </p:cNvPr>
          <p:cNvSpPr txBox="1"/>
          <p:nvPr>
            <p:custDataLst>
              <p:tags r:id="rId3"/>
            </p:custDataLst>
          </p:nvPr>
        </p:nvSpPr>
        <p:spPr>
          <a:xfrm>
            <a:off x="3107872" y="3871378"/>
            <a:ext cx="5976254" cy="415498"/>
          </a:xfrm>
          <a:prstGeom prst="rect">
            <a:avLst/>
          </a:prstGeom>
          <a:noFill/>
          <a:effectLst/>
        </p:spPr>
        <p:txBody>
          <a:bodyPr wrap="square" rtlCol="0">
            <a:spAutoFit/>
          </a:bodyPr>
          <a:lstStyle/>
          <a:p>
            <a:pPr algn="ctr"/>
            <a:r>
              <a:rPr lang="en-US" altLang="zh-CN" sz="1050" dirty="0">
                <a:solidFill>
                  <a:schemeClr val="bg1">
                    <a:lumMod val="50000"/>
                  </a:schemeClr>
                </a:solidFill>
                <a:latin typeface="微软雅黑" panose="020B0503020204020204" pitchFamily="34" charset="-122"/>
                <a:ea typeface="微软雅黑" panose="020B0503020204020204" pitchFamily="34" charset="-122"/>
              </a:rPr>
              <a:t>Your content to play here, or through your copy, paste in this box, and select only the text. Your content to play here, or through your copy, paste in this box, and select only the text.</a:t>
            </a:r>
          </a:p>
        </p:txBody>
      </p:sp>
      <p:sp>
        <p:nvSpPr>
          <p:cNvPr id="8" name="文本框 7">
            <a:extLst>
              <a:ext uri="{FF2B5EF4-FFF2-40B4-BE49-F238E27FC236}">
                <a16:creationId xmlns:a16="http://schemas.microsoft.com/office/drawing/2014/main" id="{7FD43239-FA25-4EF1-BA33-597D0B3B728C}"/>
              </a:ext>
            </a:extLst>
          </p:cNvPr>
          <p:cNvSpPr txBox="1"/>
          <p:nvPr/>
        </p:nvSpPr>
        <p:spPr>
          <a:xfrm>
            <a:off x="4351700" y="4381448"/>
            <a:ext cx="3488598" cy="379656"/>
          </a:xfrm>
          <a:prstGeom prst="rect">
            <a:avLst/>
          </a:prstGeom>
          <a:noFill/>
        </p:spPr>
        <p:txBody>
          <a:bodyPr wrap="square" rtlCol="0">
            <a:spAutoFit/>
          </a:bodyPr>
          <a:lstStyle/>
          <a:p>
            <a:pPr algn="ct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rPr>
              <a:t>学校</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Yuanti SC" charset="-122"/>
              </a:rPr>
              <a:t>：</a:t>
            </a: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rPr>
              <a:t>当图网</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Yuanti SC" charset="-122"/>
              </a:rPr>
              <a:t>  </a:t>
            </a:r>
            <a:r>
              <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rPr>
              <a:t>汇报人</a:t>
            </a:r>
            <a:r>
              <a:rPr kumimoji="1" lang="zh-CN" altLang="en-US" dirty="0" smtClean="0">
                <a:solidFill>
                  <a:schemeClr val="bg1">
                    <a:lumMod val="50000"/>
                  </a:schemeClr>
                </a:solidFill>
                <a:latin typeface="微软雅黑" panose="020B0503020204020204" pitchFamily="34" charset="-122"/>
                <a:ea typeface="微软雅黑" panose="020B0503020204020204" pitchFamily="34" charset="-122"/>
                <a:cs typeface="Yuanti SC" charset="-122"/>
              </a:rPr>
              <a:t>：小当图</a:t>
            </a:r>
            <a:endParaRPr kumimoji="1" lang="zh-CN" altLang="en-US" dirty="0">
              <a:solidFill>
                <a:schemeClr val="bg1">
                  <a:lumMod val="50000"/>
                </a:schemeClr>
              </a:solidFill>
              <a:latin typeface="微软雅黑" panose="020B0503020204020204" pitchFamily="34" charset="-122"/>
              <a:ea typeface="微软雅黑" panose="020B0503020204020204" pitchFamily="34" charset="-122"/>
              <a:cs typeface="Yuanti SC" charset="-122"/>
            </a:endParaRPr>
          </a:p>
        </p:txBody>
      </p:sp>
    </p:spTree>
    <p:extLst>
      <p:ext uri="{BB962C8B-B14F-4D97-AF65-F5344CB8AC3E}">
        <p14:creationId xmlns:p14="http://schemas.microsoft.com/office/powerpoint/2010/main" val="2816647803"/>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decel="10000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FC2A9B3-9596-48B0-898E-D77607D44E9C}"/>
              </a:ext>
            </a:extLst>
          </p:cNvPr>
          <p:cNvSpPr>
            <a:spLocks/>
          </p:cNvSpPr>
          <p:nvPr/>
        </p:nvSpPr>
        <p:spPr bwMode="auto">
          <a:xfrm rot="18900000" flipH="1">
            <a:off x="8193088" y="2428081"/>
            <a:ext cx="1997075" cy="1935163"/>
          </a:xfrm>
          <a:custGeom>
            <a:avLst/>
            <a:gdLst>
              <a:gd name="T0" fmla="*/ 1997075 w 18668"/>
              <a:gd name="T1" fmla="*/ 2500402 h 18847"/>
              <a:gd name="T2" fmla="*/ 1997075 w 18668"/>
              <a:gd name="T3" fmla="*/ 2500402 h 18847"/>
              <a:gd name="T4" fmla="*/ 1997075 w 18668"/>
              <a:gd name="T5" fmla="*/ 2500402 h 18847"/>
              <a:gd name="T6" fmla="*/ 1997075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a:extLst>
              <a:ext uri="{FF2B5EF4-FFF2-40B4-BE49-F238E27FC236}">
                <a16:creationId xmlns:a16="http://schemas.microsoft.com/office/drawing/2014/main" id="{B4F83BC0-84EC-4518-B3D6-A1D32EF9F7DB}"/>
              </a:ext>
            </a:extLst>
          </p:cNvPr>
          <p:cNvSpPr>
            <a:spLocks/>
          </p:cNvSpPr>
          <p:nvPr/>
        </p:nvSpPr>
        <p:spPr bwMode="auto">
          <a:xfrm rot="18900000" flipH="1">
            <a:off x="8201819" y="2336800"/>
            <a:ext cx="1915319" cy="1934368"/>
          </a:xfrm>
          <a:custGeom>
            <a:avLst/>
            <a:gdLst>
              <a:gd name="T0" fmla="*/ 1915319 w 18668"/>
              <a:gd name="T1" fmla="*/ 2499376 h 18847"/>
              <a:gd name="T2" fmla="*/ 1915319 w 18668"/>
              <a:gd name="T3" fmla="*/ 2499376 h 18847"/>
              <a:gd name="T4" fmla="*/ 1915319 w 18668"/>
              <a:gd name="T5" fmla="*/ 2499376 h 18847"/>
              <a:gd name="T6" fmla="*/ 1915319 w 18668"/>
              <a:gd name="T7" fmla="*/ 2499376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4">
            <a:extLst>
              <a:ext uri="{FF2B5EF4-FFF2-40B4-BE49-F238E27FC236}">
                <a16:creationId xmlns:a16="http://schemas.microsoft.com/office/drawing/2014/main" id="{7D4B5137-1949-45BA-A296-AE6B0BA8B61F}"/>
              </a:ext>
            </a:extLst>
          </p:cNvPr>
          <p:cNvSpPr>
            <a:spLocks/>
          </p:cNvSpPr>
          <p:nvPr/>
        </p:nvSpPr>
        <p:spPr bwMode="auto">
          <a:xfrm rot="18900000" flipH="1">
            <a:off x="6063060" y="2428478"/>
            <a:ext cx="1997075" cy="1934369"/>
          </a:xfrm>
          <a:custGeom>
            <a:avLst/>
            <a:gdLst>
              <a:gd name="T0" fmla="*/ 1997075 w 18668"/>
              <a:gd name="T1" fmla="*/ 2499377 h 18847"/>
              <a:gd name="T2" fmla="*/ 1997075 w 18668"/>
              <a:gd name="T3" fmla="*/ 2499377 h 18847"/>
              <a:gd name="T4" fmla="*/ 1997075 w 18668"/>
              <a:gd name="T5" fmla="*/ 2499377 h 18847"/>
              <a:gd name="T6" fmla="*/ 1997075 w 18668"/>
              <a:gd name="T7" fmla="*/ 2499377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5">
            <a:extLst>
              <a:ext uri="{FF2B5EF4-FFF2-40B4-BE49-F238E27FC236}">
                <a16:creationId xmlns:a16="http://schemas.microsoft.com/office/drawing/2014/main" id="{9669000E-BC76-4C85-928E-F94890D7E0D9}"/>
              </a:ext>
            </a:extLst>
          </p:cNvPr>
          <p:cNvSpPr>
            <a:spLocks/>
          </p:cNvSpPr>
          <p:nvPr/>
        </p:nvSpPr>
        <p:spPr bwMode="auto">
          <a:xfrm rot="18900000" flipH="1">
            <a:off x="6060679" y="2336403"/>
            <a:ext cx="1915319" cy="1935163"/>
          </a:xfrm>
          <a:custGeom>
            <a:avLst/>
            <a:gdLst>
              <a:gd name="T0" fmla="*/ 1915319 w 18668"/>
              <a:gd name="T1" fmla="*/ 2500402 h 18847"/>
              <a:gd name="T2" fmla="*/ 1915319 w 18668"/>
              <a:gd name="T3" fmla="*/ 2500402 h 18847"/>
              <a:gd name="T4" fmla="*/ 1915319 w 18668"/>
              <a:gd name="T5" fmla="*/ 2500402 h 18847"/>
              <a:gd name="T6" fmla="*/ 1915319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6">
            <a:extLst>
              <a:ext uri="{FF2B5EF4-FFF2-40B4-BE49-F238E27FC236}">
                <a16:creationId xmlns:a16="http://schemas.microsoft.com/office/drawing/2014/main" id="{82291D22-8049-4C4E-B870-4C40D41D5E6B}"/>
              </a:ext>
            </a:extLst>
          </p:cNvPr>
          <p:cNvSpPr>
            <a:spLocks/>
          </p:cNvSpPr>
          <p:nvPr/>
        </p:nvSpPr>
        <p:spPr bwMode="auto">
          <a:xfrm rot="18900000" flipH="1">
            <a:off x="3881041" y="2428479"/>
            <a:ext cx="1997075" cy="1934368"/>
          </a:xfrm>
          <a:custGeom>
            <a:avLst/>
            <a:gdLst>
              <a:gd name="T0" fmla="*/ 1997075 w 18668"/>
              <a:gd name="T1" fmla="*/ 2499376 h 18847"/>
              <a:gd name="T2" fmla="*/ 1997075 w 18668"/>
              <a:gd name="T3" fmla="*/ 2499376 h 18847"/>
              <a:gd name="T4" fmla="*/ 1997075 w 18668"/>
              <a:gd name="T5" fmla="*/ 2499376 h 18847"/>
              <a:gd name="T6" fmla="*/ 1997075 w 18668"/>
              <a:gd name="T7" fmla="*/ 2499376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7">
            <a:extLst>
              <a:ext uri="{FF2B5EF4-FFF2-40B4-BE49-F238E27FC236}">
                <a16:creationId xmlns:a16="http://schemas.microsoft.com/office/drawing/2014/main" id="{C79F8824-F9A8-4125-93A0-2314F683ADDE}"/>
              </a:ext>
            </a:extLst>
          </p:cNvPr>
          <p:cNvSpPr>
            <a:spLocks/>
          </p:cNvSpPr>
          <p:nvPr/>
        </p:nvSpPr>
        <p:spPr bwMode="auto">
          <a:xfrm rot="18900000" flipH="1">
            <a:off x="3889773" y="2336403"/>
            <a:ext cx="1915319" cy="1935163"/>
          </a:xfrm>
          <a:custGeom>
            <a:avLst/>
            <a:gdLst>
              <a:gd name="T0" fmla="*/ 1915319 w 18668"/>
              <a:gd name="T1" fmla="*/ 2500402 h 18847"/>
              <a:gd name="T2" fmla="*/ 1915319 w 18668"/>
              <a:gd name="T3" fmla="*/ 2500402 h 18847"/>
              <a:gd name="T4" fmla="*/ 1915319 w 18668"/>
              <a:gd name="T5" fmla="*/ 2500402 h 18847"/>
              <a:gd name="T6" fmla="*/ 1915319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8">
            <a:extLst>
              <a:ext uri="{FF2B5EF4-FFF2-40B4-BE49-F238E27FC236}">
                <a16:creationId xmlns:a16="http://schemas.microsoft.com/office/drawing/2014/main" id="{A2F2E349-7590-475B-92BC-CC21C832F85A}"/>
              </a:ext>
            </a:extLst>
          </p:cNvPr>
          <p:cNvSpPr>
            <a:spLocks/>
          </p:cNvSpPr>
          <p:nvPr/>
        </p:nvSpPr>
        <p:spPr bwMode="auto">
          <a:xfrm rot="18900000" flipH="1">
            <a:off x="1781969" y="2428081"/>
            <a:ext cx="1997075" cy="1935163"/>
          </a:xfrm>
          <a:custGeom>
            <a:avLst/>
            <a:gdLst>
              <a:gd name="T0" fmla="*/ 1997075 w 18668"/>
              <a:gd name="T1" fmla="*/ 2500402 h 18847"/>
              <a:gd name="T2" fmla="*/ 1997075 w 18668"/>
              <a:gd name="T3" fmla="*/ 2500402 h 18847"/>
              <a:gd name="T4" fmla="*/ 1997075 w 18668"/>
              <a:gd name="T5" fmla="*/ 2500402 h 18847"/>
              <a:gd name="T6" fmla="*/ 1997075 w 18668"/>
              <a:gd name="T7" fmla="*/ 2500402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600" y="7826"/>
                  <a:pt x="18381" y="17931"/>
                  <a:pt x="10246" y="18847"/>
                </a:cubicBezTo>
                <a:lnTo>
                  <a:pt x="0" y="18847"/>
                </a:lnTo>
                <a:lnTo>
                  <a:pt x="0" y="8605"/>
                </a:lnTo>
                <a:close/>
              </a:path>
            </a:pathLst>
          </a:custGeom>
          <a:solidFill>
            <a:srgbClr val="000000">
              <a:alpha val="16078"/>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9">
            <a:extLst>
              <a:ext uri="{FF2B5EF4-FFF2-40B4-BE49-F238E27FC236}">
                <a16:creationId xmlns:a16="http://schemas.microsoft.com/office/drawing/2014/main" id="{ED933A3E-6176-4444-806B-21A2EA92AD73}"/>
              </a:ext>
            </a:extLst>
          </p:cNvPr>
          <p:cNvSpPr>
            <a:spLocks/>
          </p:cNvSpPr>
          <p:nvPr/>
        </p:nvSpPr>
        <p:spPr bwMode="auto">
          <a:xfrm rot="18900000" flipH="1">
            <a:off x="1788319" y="2336800"/>
            <a:ext cx="1915319" cy="1934368"/>
          </a:xfrm>
          <a:custGeom>
            <a:avLst/>
            <a:gdLst>
              <a:gd name="T0" fmla="*/ 1915319 w 18668"/>
              <a:gd name="T1" fmla="*/ 2499376 h 18847"/>
              <a:gd name="T2" fmla="*/ 1915319 w 18668"/>
              <a:gd name="T3" fmla="*/ 2499376 h 18847"/>
              <a:gd name="T4" fmla="*/ 1915319 w 18668"/>
              <a:gd name="T5" fmla="*/ 2499376 h 18847"/>
              <a:gd name="T6" fmla="*/ 1915319 w 18668"/>
              <a:gd name="T7" fmla="*/ 2499376 h 188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68" h="18847">
                <a:moveTo>
                  <a:pt x="0" y="8605"/>
                </a:moveTo>
                <a:cubicBezTo>
                  <a:pt x="596" y="921"/>
                  <a:pt x="9739" y="-2753"/>
                  <a:pt x="15492" y="2378"/>
                </a:cubicBezTo>
                <a:cubicBezTo>
                  <a:pt x="21599" y="7826"/>
                  <a:pt x="18381" y="17931"/>
                  <a:pt x="10246" y="18847"/>
                </a:cubicBezTo>
                <a:lnTo>
                  <a:pt x="0" y="18847"/>
                </a:lnTo>
                <a:lnTo>
                  <a:pt x="0" y="8605"/>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0">
            <a:extLst>
              <a:ext uri="{FF2B5EF4-FFF2-40B4-BE49-F238E27FC236}">
                <a16:creationId xmlns:a16="http://schemas.microsoft.com/office/drawing/2014/main" id="{720DB38F-B336-474B-8FC9-BBFE0E7847A1}"/>
              </a:ext>
            </a:extLst>
          </p:cNvPr>
          <p:cNvSpPr>
            <a:spLocks/>
          </p:cNvSpPr>
          <p:nvPr/>
        </p:nvSpPr>
        <p:spPr bwMode="auto">
          <a:xfrm>
            <a:off x="4763294" y="3174207"/>
            <a:ext cx="438151" cy="438151"/>
          </a:xfrm>
          <a:custGeom>
            <a:avLst/>
            <a:gdLst>
              <a:gd name="T0" fmla="*/ 438129 w 21025"/>
              <a:gd name="T1" fmla="*/ 462073 h 21026"/>
              <a:gd name="T2" fmla="*/ 438129 w 21025"/>
              <a:gd name="T3" fmla="*/ 462073 h 21026"/>
              <a:gd name="T4" fmla="*/ 438129 w 21025"/>
              <a:gd name="T5" fmla="*/ 462073 h 21026"/>
              <a:gd name="T6" fmla="*/ 438129 w 21025"/>
              <a:gd name="T7" fmla="*/ 462073 h 210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026">
                <a:moveTo>
                  <a:pt x="16538" y="16244"/>
                </a:moveTo>
                <a:lnTo>
                  <a:pt x="16336" y="16447"/>
                </a:lnTo>
                <a:lnTo>
                  <a:pt x="13148" y="21025"/>
                </a:lnTo>
                <a:lnTo>
                  <a:pt x="12144" y="20023"/>
                </a:lnTo>
                <a:lnTo>
                  <a:pt x="13341" y="14780"/>
                </a:lnTo>
                <a:cubicBezTo>
                  <a:pt x="11711" y="13803"/>
                  <a:pt x="9429" y="12023"/>
                  <a:pt x="7378" y="10202"/>
                </a:cubicBezTo>
                <a:lnTo>
                  <a:pt x="4230" y="18221"/>
                </a:lnTo>
                <a:lnTo>
                  <a:pt x="2559" y="15247"/>
                </a:lnTo>
                <a:lnTo>
                  <a:pt x="4187" y="7118"/>
                </a:lnTo>
                <a:cubicBezTo>
                  <a:pt x="1193" y="3916"/>
                  <a:pt x="-575" y="915"/>
                  <a:pt x="170" y="169"/>
                </a:cubicBezTo>
                <a:cubicBezTo>
                  <a:pt x="916" y="-574"/>
                  <a:pt x="3915" y="1191"/>
                  <a:pt x="7119" y="4187"/>
                </a:cubicBezTo>
                <a:lnTo>
                  <a:pt x="14824" y="2642"/>
                </a:lnTo>
                <a:lnTo>
                  <a:pt x="18220" y="4230"/>
                </a:lnTo>
                <a:lnTo>
                  <a:pt x="10172" y="7344"/>
                </a:lnTo>
                <a:cubicBezTo>
                  <a:pt x="12001" y="9405"/>
                  <a:pt x="13795" y="11703"/>
                  <a:pt x="14779" y="13341"/>
                </a:cubicBezTo>
                <a:lnTo>
                  <a:pt x="20020" y="12144"/>
                </a:lnTo>
                <a:lnTo>
                  <a:pt x="21024" y="13149"/>
                </a:lnTo>
                <a:cubicBezTo>
                  <a:pt x="21024" y="13149"/>
                  <a:pt x="16538" y="16244"/>
                  <a:pt x="16538" y="1624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1">
            <a:extLst>
              <a:ext uri="{FF2B5EF4-FFF2-40B4-BE49-F238E27FC236}">
                <a16:creationId xmlns:a16="http://schemas.microsoft.com/office/drawing/2014/main" id="{C6A8D299-6F64-48D7-90EF-D6137C94DDBC}"/>
              </a:ext>
            </a:extLst>
          </p:cNvPr>
          <p:cNvSpPr>
            <a:spLocks/>
          </p:cNvSpPr>
          <p:nvPr/>
        </p:nvSpPr>
        <p:spPr bwMode="auto">
          <a:xfrm>
            <a:off x="6935787" y="3119438"/>
            <a:ext cx="330995" cy="491332"/>
          </a:xfrm>
          <a:custGeom>
            <a:avLst/>
            <a:gdLst>
              <a:gd name="T0" fmla="*/ 330994 w 21600"/>
              <a:gd name="T1" fmla="*/ 491331 h 21600"/>
              <a:gd name="T2" fmla="*/ 330994 w 21600"/>
              <a:gd name="T3" fmla="*/ 491331 h 21600"/>
              <a:gd name="T4" fmla="*/ 330994 w 21600"/>
              <a:gd name="T5" fmla="*/ 491331 h 21600"/>
              <a:gd name="T6" fmla="*/ 330994 w 21600"/>
              <a:gd name="T7" fmla="*/ 49133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32" y="7794"/>
                </a:moveTo>
                <a:cubicBezTo>
                  <a:pt x="14103" y="7322"/>
                  <a:pt x="12500" y="7048"/>
                  <a:pt x="10800" y="7048"/>
                </a:cubicBezTo>
                <a:cubicBezTo>
                  <a:pt x="9099" y="7048"/>
                  <a:pt x="7496" y="7322"/>
                  <a:pt x="6066" y="7794"/>
                </a:cubicBezTo>
                <a:lnTo>
                  <a:pt x="6066" y="4982"/>
                </a:lnTo>
                <a:cubicBezTo>
                  <a:pt x="6066" y="4125"/>
                  <a:pt x="6584" y="3348"/>
                  <a:pt x="7431" y="2776"/>
                </a:cubicBezTo>
                <a:cubicBezTo>
                  <a:pt x="7454" y="2759"/>
                  <a:pt x="7483" y="2745"/>
                  <a:pt x="7510" y="2727"/>
                </a:cubicBezTo>
                <a:cubicBezTo>
                  <a:pt x="7584" y="2679"/>
                  <a:pt x="7662" y="2630"/>
                  <a:pt x="7744" y="2582"/>
                </a:cubicBezTo>
                <a:cubicBezTo>
                  <a:pt x="7791" y="2557"/>
                  <a:pt x="7841" y="2533"/>
                  <a:pt x="7889" y="2508"/>
                </a:cubicBezTo>
                <a:cubicBezTo>
                  <a:pt x="7955" y="2474"/>
                  <a:pt x="8021" y="2440"/>
                  <a:pt x="8087" y="2408"/>
                </a:cubicBezTo>
                <a:cubicBezTo>
                  <a:pt x="8141" y="2384"/>
                  <a:pt x="8199" y="2361"/>
                  <a:pt x="8254" y="2337"/>
                </a:cubicBezTo>
                <a:cubicBezTo>
                  <a:pt x="8321" y="2310"/>
                  <a:pt x="8385" y="2281"/>
                  <a:pt x="8455" y="2255"/>
                </a:cubicBezTo>
                <a:cubicBezTo>
                  <a:pt x="8513" y="2230"/>
                  <a:pt x="8575" y="2213"/>
                  <a:pt x="8636" y="2192"/>
                </a:cubicBezTo>
                <a:cubicBezTo>
                  <a:pt x="8704" y="2169"/>
                  <a:pt x="8769" y="2145"/>
                  <a:pt x="8842" y="2125"/>
                </a:cubicBezTo>
                <a:cubicBezTo>
                  <a:pt x="8905" y="2106"/>
                  <a:pt x="8972" y="2089"/>
                  <a:pt x="9035" y="2072"/>
                </a:cubicBezTo>
                <a:cubicBezTo>
                  <a:pt x="9105" y="2055"/>
                  <a:pt x="9175" y="2035"/>
                  <a:pt x="9245" y="2019"/>
                </a:cubicBezTo>
                <a:cubicBezTo>
                  <a:pt x="9314" y="2005"/>
                  <a:pt x="9383" y="1991"/>
                  <a:pt x="9453" y="1977"/>
                </a:cubicBezTo>
                <a:cubicBezTo>
                  <a:pt x="9524" y="1965"/>
                  <a:pt x="9593" y="1952"/>
                  <a:pt x="9664" y="1941"/>
                </a:cubicBezTo>
                <a:cubicBezTo>
                  <a:pt x="9739" y="1928"/>
                  <a:pt x="9812" y="1918"/>
                  <a:pt x="9887" y="1909"/>
                </a:cubicBezTo>
                <a:cubicBezTo>
                  <a:pt x="9958" y="1901"/>
                  <a:pt x="10027" y="1894"/>
                  <a:pt x="10099" y="1887"/>
                </a:cubicBezTo>
                <a:cubicBezTo>
                  <a:pt x="10177" y="1882"/>
                  <a:pt x="10255" y="1874"/>
                  <a:pt x="10333" y="1869"/>
                </a:cubicBezTo>
                <a:cubicBezTo>
                  <a:pt x="10455" y="1865"/>
                  <a:pt x="10577" y="1857"/>
                  <a:pt x="10701" y="1857"/>
                </a:cubicBezTo>
                <a:lnTo>
                  <a:pt x="10895" y="1857"/>
                </a:lnTo>
                <a:cubicBezTo>
                  <a:pt x="11022" y="1857"/>
                  <a:pt x="11144" y="1865"/>
                  <a:pt x="11267" y="1869"/>
                </a:cubicBezTo>
                <a:cubicBezTo>
                  <a:pt x="11344" y="1874"/>
                  <a:pt x="11421" y="1882"/>
                  <a:pt x="11498" y="1887"/>
                </a:cubicBezTo>
                <a:cubicBezTo>
                  <a:pt x="11570" y="1894"/>
                  <a:pt x="11641" y="1901"/>
                  <a:pt x="11714" y="1909"/>
                </a:cubicBezTo>
                <a:cubicBezTo>
                  <a:pt x="11787" y="1918"/>
                  <a:pt x="11859" y="1928"/>
                  <a:pt x="11933" y="1941"/>
                </a:cubicBezTo>
                <a:cubicBezTo>
                  <a:pt x="12004" y="1950"/>
                  <a:pt x="12075" y="1965"/>
                  <a:pt x="12147" y="1977"/>
                </a:cubicBezTo>
                <a:cubicBezTo>
                  <a:pt x="12215" y="1991"/>
                  <a:pt x="12283" y="2005"/>
                  <a:pt x="12352" y="2019"/>
                </a:cubicBezTo>
                <a:cubicBezTo>
                  <a:pt x="12425" y="2035"/>
                  <a:pt x="12495" y="2055"/>
                  <a:pt x="12566" y="2073"/>
                </a:cubicBezTo>
                <a:cubicBezTo>
                  <a:pt x="12631" y="2089"/>
                  <a:pt x="12694" y="2106"/>
                  <a:pt x="12755" y="2125"/>
                </a:cubicBezTo>
                <a:cubicBezTo>
                  <a:pt x="12829" y="2145"/>
                  <a:pt x="12898" y="2170"/>
                  <a:pt x="12969" y="2194"/>
                </a:cubicBezTo>
                <a:cubicBezTo>
                  <a:pt x="13026" y="2213"/>
                  <a:pt x="13085" y="2230"/>
                  <a:pt x="13142" y="2255"/>
                </a:cubicBezTo>
                <a:cubicBezTo>
                  <a:pt x="13215" y="2283"/>
                  <a:pt x="13285" y="2312"/>
                  <a:pt x="13355" y="2342"/>
                </a:cubicBezTo>
                <a:cubicBezTo>
                  <a:pt x="13407" y="2364"/>
                  <a:pt x="13458" y="2384"/>
                  <a:pt x="13508" y="2406"/>
                </a:cubicBezTo>
                <a:cubicBezTo>
                  <a:pt x="13585" y="2442"/>
                  <a:pt x="13659" y="2482"/>
                  <a:pt x="13733" y="2520"/>
                </a:cubicBezTo>
                <a:cubicBezTo>
                  <a:pt x="13771" y="2542"/>
                  <a:pt x="13814" y="2559"/>
                  <a:pt x="13851" y="2581"/>
                </a:cubicBezTo>
                <a:cubicBezTo>
                  <a:pt x="13962" y="2642"/>
                  <a:pt x="14069" y="2709"/>
                  <a:pt x="14169" y="2776"/>
                </a:cubicBezTo>
                <a:cubicBezTo>
                  <a:pt x="15016" y="3348"/>
                  <a:pt x="15532" y="4125"/>
                  <a:pt x="15532" y="4982"/>
                </a:cubicBezTo>
                <a:cubicBezTo>
                  <a:pt x="15532" y="4982"/>
                  <a:pt x="15532" y="7794"/>
                  <a:pt x="15532" y="7794"/>
                </a:cubicBezTo>
                <a:close/>
                <a:moveTo>
                  <a:pt x="11767" y="14773"/>
                </a:moveTo>
                <a:lnTo>
                  <a:pt x="11767" y="16192"/>
                </a:lnTo>
                <a:cubicBezTo>
                  <a:pt x="11767" y="16492"/>
                  <a:pt x="11404" y="16738"/>
                  <a:pt x="10960" y="16738"/>
                </a:cubicBezTo>
                <a:lnTo>
                  <a:pt x="10794" y="16738"/>
                </a:lnTo>
                <a:cubicBezTo>
                  <a:pt x="10350" y="16738"/>
                  <a:pt x="9986" y="16492"/>
                  <a:pt x="9986" y="16192"/>
                </a:cubicBezTo>
                <a:lnTo>
                  <a:pt x="9986" y="14773"/>
                </a:lnTo>
                <a:cubicBezTo>
                  <a:pt x="9311" y="14550"/>
                  <a:pt x="8846" y="14086"/>
                  <a:pt x="8846" y="13546"/>
                </a:cubicBezTo>
                <a:cubicBezTo>
                  <a:pt x="8846" y="12789"/>
                  <a:pt x="9755" y="12177"/>
                  <a:pt x="10877" y="12177"/>
                </a:cubicBezTo>
                <a:cubicBezTo>
                  <a:pt x="11997" y="12177"/>
                  <a:pt x="12908" y="12789"/>
                  <a:pt x="12908" y="13546"/>
                </a:cubicBezTo>
                <a:cubicBezTo>
                  <a:pt x="12908" y="14086"/>
                  <a:pt x="12444" y="14550"/>
                  <a:pt x="11767" y="14773"/>
                </a:cubicBezTo>
                <a:close/>
                <a:moveTo>
                  <a:pt x="18294" y="9092"/>
                </a:moveTo>
                <a:lnTo>
                  <a:pt x="18294" y="4982"/>
                </a:lnTo>
                <a:cubicBezTo>
                  <a:pt x="18288" y="2289"/>
                  <a:pt x="15099" y="95"/>
                  <a:pt x="11132" y="7"/>
                </a:cubicBezTo>
                <a:cubicBezTo>
                  <a:pt x="11150" y="7"/>
                  <a:pt x="11167" y="4"/>
                  <a:pt x="11184" y="4"/>
                </a:cubicBezTo>
                <a:cubicBezTo>
                  <a:pt x="11088" y="2"/>
                  <a:pt x="10993" y="0"/>
                  <a:pt x="10895" y="0"/>
                </a:cubicBezTo>
                <a:lnTo>
                  <a:pt x="10701" y="0"/>
                </a:lnTo>
                <a:cubicBezTo>
                  <a:pt x="10607" y="0"/>
                  <a:pt x="10509" y="2"/>
                  <a:pt x="10415" y="4"/>
                </a:cubicBezTo>
                <a:cubicBezTo>
                  <a:pt x="10432" y="4"/>
                  <a:pt x="10449" y="7"/>
                  <a:pt x="10466" y="7"/>
                </a:cubicBezTo>
                <a:cubicBezTo>
                  <a:pt x="6500" y="95"/>
                  <a:pt x="3310" y="2289"/>
                  <a:pt x="3306" y="4982"/>
                </a:cubicBezTo>
                <a:lnTo>
                  <a:pt x="3306" y="9092"/>
                </a:lnTo>
                <a:cubicBezTo>
                  <a:pt x="1270" y="10416"/>
                  <a:pt x="0" y="12268"/>
                  <a:pt x="0" y="14325"/>
                </a:cubicBezTo>
                <a:cubicBezTo>
                  <a:pt x="0" y="18342"/>
                  <a:pt x="4836" y="21600"/>
                  <a:pt x="10800" y="21600"/>
                </a:cubicBezTo>
                <a:cubicBezTo>
                  <a:pt x="16763" y="21600"/>
                  <a:pt x="21599" y="18342"/>
                  <a:pt x="21599" y="14325"/>
                </a:cubicBezTo>
                <a:cubicBezTo>
                  <a:pt x="21599" y="12268"/>
                  <a:pt x="20328" y="10416"/>
                  <a:pt x="18294" y="9092"/>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12">
            <a:extLst>
              <a:ext uri="{FF2B5EF4-FFF2-40B4-BE49-F238E27FC236}">
                <a16:creationId xmlns:a16="http://schemas.microsoft.com/office/drawing/2014/main" id="{D3BE7210-DAA6-4AE7-818A-C482D9544C3D}"/>
              </a:ext>
            </a:extLst>
          </p:cNvPr>
          <p:cNvSpPr>
            <a:spLocks/>
          </p:cNvSpPr>
          <p:nvPr/>
        </p:nvSpPr>
        <p:spPr bwMode="auto">
          <a:xfrm>
            <a:off x="9126537" y="3149601"/>
            <a:ext cx="330995" cy="373063"/>
          </a:xfrm>
          <a:custGeom>
            <a:avLst/>
            <a:gdLst>
              <a:gd name="T0" fmla="*/ 330994 w 21600"/>
              <a:gd name="T1" fmla="*/ 373063 h 21600"/>
              <a:gd name="T2" fmla="*/ 330994 w 21600"/>
              <a:gd name="T3" fmla="*/ 373063 h 21600"/>
              <a:gd name="T4" fmla="*/ 330994 w 21600"/>
              <a:gd name="T5" fmla="*/ 373063 h 21600"/>
              <a:gd name="T6" fmla="*/ 330994 w 21600"/>
              <a:gd name="T7" fmla="*/ 3730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15" y="19072"/>
                </a:moveTo>
                <a:cubicBezTo>
                  <a:pt x="19215" y="19458"/>
                  <a:pt x="18859" y="19773"/>
                  <a:pt x="18425" y="19773"/>
                </a:cubicBezTo>
                <a:lnTo>
                  <a:pt x="3174" y="19773"/>
                </a:lnTo>
                <a:cubicBezTo>
                  <a:pt x="2739" y="19773"/>
                  <a:pt x="2382" y="19458"/>
                  <a:pt x="2382" y="19072"/>
                </a:cubicBezTo>
                <a:lnTo>
                  <a:pt x="2382" y="10653"/>
                </a:lnTo>
                <a:cubicBezTo>
                  <a:pt x="2382" y="10267"/>
                  <a:pt x="2739" y="9953"/>
                  <a:pt x="3174" y="9953"/>
                </a:cubicBezTo>
                <a:lnTo>
                  <a:pt x="18425" y="9953"/>
                </a:lnTo>
                <a:cubicBezTo>
                  <a:pt x="18859" y="9953"/>
                  <a:pt x="19215" y="10267"/>
                  <a:pt x="19215" y="10653"/>
                </a:cubicBezTo>
                <a:cubicBezTo>
                  <a:pt x="19215" y="10653"/>
                  <a:pt x="19215" y="19072"/>
                  <a:pt x="19215" y="19072"/>
                </a:cubicBezTo>
                <a:close/>
                <a:moveTo>
                  <a:pt x="20941" y="2564"/>
                </a:moveTo>
                <a:lnTo>
                  <a:pt x="18704" y="583"/>
                </a:lnTo>
                <a:cubicBezTo>
                  <a:pt x="18339" y="261"/>
                  <a:pt x="17625" y="0"/>
                  <a:pt x="17111" y="0"/>
                </a:cubicBezTo>
                <a:lnTo>
                  <a:pt x="15511" y="0"/>
                </a:lnTo>
                <a:lnTo>
                  <a:pt x="15511" y="6563"/>
                </a:lnTo>
                <a:cubicBezTo>
                  <a:pt x="15511" y="6947"/>
                  <a:pt x="15155" y="7263"/>
                  <a:pt x="14718" y="7263"/>
                </a:cubicBezTo>
                <a:lnTo>
                  <a:pt x="5451" y="7263"/>
                </a:lnTo>
                <a:cubicBezTo>
                  <a:pt x="5013" y="7263"/>
                  <a:pt x="4657" y="6947"/>
                  <a:pt x="4657" y="6563"/>
                </a:cubicBezTo>
                <a:lnTo>
                  <a:pt x="4657" y="0"/>
                </a:lnTo>
                <a:lnTo>
                  <a:pt x="932" y="0"/>
                </a:lnTo>
                <a:cubicBezTo>
                  <a:pt x="417" y="0"/>
                  <a:pt x="0" y="368"/>
                  <a:pt x="0" y="823"/>
                </a:cubicBezTo>
                <a:lnTo>
                  <a:pt x="0" y="20776"/>
                </a:lnTo>
                <a:cubicBezTo>
                  <a:pt x="0" y="21231"/>
                  <a:pt x="417" y="21599"/>
                  <a:pt x="932" y="21599"/>
                </a:cubicBezTo>
                <a:lnTo>
                  <a:pt x="20669" y="21599"/>
                </a:lnTo>
                <a:cubicBezTo>
                  <a:pt x="21183" y="21599"/>
                  <a:pt x="21599" y="21231"/>
                  <a:pt x="21599" y="20776"/>
                </a:cubicBezTo>
                <a:lnTo>
                  <a:pt x="21599" y="3974"/>
                </a:lnTo>
                <a:cubicBezTo>
                  <a:pt x="21599" y="3517"/>
                  <a:pt x="21304" y="2885"/>
                  <a:pt x="20941" y="25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13">
            <a:extLst>
              <a:ext uri="{FF2B5EF4-FFF2-40B4-BE49-F238E27FC236}">
                <a16:creationId xmlns:a16="http://schemas.microsoft.com/office/drawing/2014/main" id="{B5D35AA8-3EE9-4048-94A1-9AC000E194B0}"/>
              </a:ext>
            </a:extLst>
          </p:cNvPr>
          <p:cNvSpPr>
            <a:spLocks/>
          </p:cNvSpPr>
          <p:nvPr/>
        </p:nvSpPr>
        <p:spPr bwMode="auto">
          <a:xfrm>
            <a:off x="2535238" y="3206751"/>
            <a:ext cx="465137" cy="373063"/>
          </a:xfrm>
          <a:custGeom>
            <a:avLst/>
            <a:gdLst>
              <a:gd name="T0" fmla="*/ 465138 w 21600"/>
              <a:gd name="T1" fmla="*/ 373063 h 21600"/>
              <a:gd name="T2" fmla="*/ 465138 w 21600"/>
              <a:gd name="T3" fmla="*/ 373063 h 21600"/>
              <a:gd name="T4" fmla="*/ 465138 w 21600"/>
              <a:gd name="T5" fmla="*/ 373063 h 21600"/>
              <a:gd name="T6" fmla="*/ 465138 w 21600"/>
              <a:gd name="T7" fmla="*/ 3730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600"/>
                  <a:pt x="987" y="21600"/>
                </a:cubicBezTo>
                <a:lnTo>
                  <a:pt x="20612" y="21600"/>
                </a:lnTo>
                <a:cubicBezTo>
                  <a:pt x="21158" y="21600"/>
                  <a:pt x="21599" y="21049"/>
                  <a:pt x="21599" y="20370"/>
                </a:cubicBezTo>
                <a:lnTo>
                  <a:pt x="21599" y="5094"/>
                </a:lnTo>
                <a:cubicBezTo>
                  <a:pt x="21599" y="4412"/>
                  <a:pt x="21158" y="3864"/>
                  <a:pt x="20612" y="38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矩形 13">
            <a:extLst>
              <a:ext uri="{FF2B5EF4-FFF2-40B4-BE49-F238E27FC236}">
                <a16:creationId xmlns:a16="http://schemas.microsoft.com/office/drawing/2014/main" id="{19A47478-3576-49A9-80F2-2CACB345027E}"/>
              </a:ext>
            </a:extLst>
          </p:cNvPr>
          <p:cNvSpPr/>
          <p:nvPr/>
        </p:nvSpPr>
        <p:spPr>
          <a:xfrm>
            <a:off x="4405196" y="814748"/>
            <a:ext cx="2954655" cy="470257"/>
          </a:xfrm>
          <a:prstGeom prst="rect">
            <a:avLst/>
          </a:prstGeom>
        </p:spPr>
        <p:txBody>
          <a:bodyPr wrap="none">
            <a:spAutoFit/>
          </a:bodyPr>
          <a:lstStyle/>
          <a:p>
            <a:pPr>
              <a:lnSpc>
                <a:spcPct val="110000"/>
              </a:lnSpc>
            </a:pPr>
            <a:r>
              <a:rPr kumimoji="1" lang="zh-CN" altLang="en-US" sz="2400" b="1" dirty="0">
                <a:solidFill>
                  <a:schemeClr val="bg1">
                    <a:lumMod val="50000"/>
                  </a:schemeClr>
                </a:solidFill>
                <a:latin typeface="微软雅黑"/>
                <a:ea typeface="微软雅黑"/>
                <a:cs typeface="微软雅黑"/>
              </a:rPr>
              <a:t>点击此处添加副标题</a:t>
            </a:r>
          </a:p>
        </p:txBody>
      </p:sp>
      <p:sp>
        <p:nvSpPr>
          <p:cNvPr id="15" name="Subtitle 2">
            <a:extLst>
              <a:ext uri="{FF2B5EF4-FFF2-40B4-BE49-F238E27FC236}">
                <a16:creationId xmlns:a16="http://schemas.microsoft.com/office/drawing/2014/main" id="{274D36E6-2BE6-43D4-A725-58228BF54D76}"/>
              </a:ext>
            </a:extLst>
          </p:cNvPr>
          <p:cNvSpPr txBox="1">
            <a:spLocks/>
          </p:cNvSpPr>
          <p:nvPr/>
        </p:nvSpPr>
        <p:spPr>
          <a:xfrm>
            <a:off x="2788800" y="4727546"/>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6" name="Subtitle 2">
            <a:extLst>
              <a:ext uri="{FF2B5EF4-FFF2-40B4-BE49-F238E27FC236}">
                <a16:creationId xmlns:a16="http://schemas.microsoft.com/office/drawing/2014/main" id="{69002D7A-1748-459B-AA09-4275088495CC}"/>
              </a:ext>
            </a:extLst>
          </p:cNvPr>
          <p:cNvSpPr txBox="1">
            <a:spLocks/>
          </p:cNvSpPr>
          <p:nvPr/>
        </p:nvSpPr>
        <p:spPr>
          <a:xfrm>
            <a:off x="6648971" y="4665054"/>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05499163"/>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a:extLst>
              <a:ext uri="{FF2B5EF4-FFF2-40B4-BE49-F238E27FC236}">
                <a16:creationId xmlns:a16="http://schemas.microsoft.com/office/drawing/2014/main" id="{AB53090C-94C2-43E1-A2C5-323EF9435B5B}"/>
              </a:ext>
            </a:extLst>
          </p:cNvPr>
          <p:cNvSpPr txBox="1">
            <a:spLocks noChangeArrowheads="1"/>
          </p:cNvSpPr>
          <p:nvPr/>
        </p:nvSpPr>
        <p:spPr bwMode="auto">
          <a:xfrm>
            <a:off x="5907911" y="3873157"/>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研究思路</a:t>
            </a:r>
          </a:p>
        </p:txBody>
      </p:sp>
      <p:sp>
        <p:nvSpPr>
          <p:cNvPr id="3" name="文本框 2">
            <a:extLst>
              <a:ext uri="{FF2B5EF4-FFF2-40B4-BE49-F238E27FC236}">
                <a16:creationId xmlns:a16="http://schemas.microsoft.com/office/drawing/2014/main" id="{C08E0A14-77CD-45A4-AF88-615C0352AF7C}"/>
              </a:ext>
            </a:extLst>
          </p:cNvPr>
          <p:cNvSpPr txBox="1">
            <a:spLocks noChangeArrowheads="1"/>
          </p:cNvSpPr>
          <p:nvPr/>
        </p:nvSpPr>
        <p:spPr bwMode="auto">
          <a:xfrm>
            <a:off x="5907911" y="4263682"/>
            <a:ext cx="1714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研究方法</a:t>
            </a:r>
          </a:p>
          <a:p>
            <a:pPr eaLnBrk="1" hangingPunct="1">
              <a:lnSpc>
                <a:spcPct val="100000"/>
              </a:lnSpc>
              <a:spcBef>
                <a:spcPct val="0"/>
              </a:spcBef>
              <a:buFont typeface="Arial" charset="0"/>
              <a:buNone/>
            </a:pPr>
            <a:endParaRPr lang="zh-CN" altLang="en-US" sz="1600" b="1">
              <a:solidFill>
                <a:schemeClr val="bg1">
                  <a:lumMod val="50000"/>
                </a:schemeClr>
              </a:solidFill>
              <a:latin typeface="微软雅黑" charset="0"/>
              <a:ea typeface="微软雅黑" charset="0"/>
            </a:endParaRPr>
          </a:p>
        </p:txBody>
      </p:sp>
      <p:sp>
        <p:nvSpPr>
          <p:cNvPr id="4" name="文本框 13">
            <a:extLst>
              <a:ext uri="{FF2B5EF4-FFF2-40B4-BE49-F238E27FC236}">
                <a16:creationId xmlns:a16="http://schemas.microsoft.com/office/drawing/2014/main" id="{2EFE6ABF-2821-4863-88E6-03F0EC23258A}"/>
              </a:ext>
            </a:extLst>
          </p:cNvPr>
          <p:cNvSpPr txBox="1">
            <a:spLocks noChangeArrowheads="1"/>
          </p:cNvSpPr>
          <p:nvPr/>
        </p:nvSpPr>
        <p:spPr bwMode="auto">
          <a:xfrm>
            <a:off x="5907911" y="4631982"/>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dirty="0">
                <a:solidFill>
                  <a:schemeClr val="bg1">
                    <a:lumMod val="50000"/>
                  </a:schemeClr>
                </a:solidFill>
                <a:latin typeface="微软雅黑" charset="0"/>
                <a:ea typeface="微软雅黑" charset="0"/>
              </a:rPr>
              <a:t>实施开展</a:t>
            </a:r>
          </a:p>
        </p:txBody>
      </p:sp>
      <p:sp>
        <p:nvSpPr>
          <p:cNvPr id="5" name="文本框 23">
            <a:extLst>
              <a:ext uri="{FF2B5EF4-FFF2-40B4-BE49-F238E27FC236}">
                <a16:creationId xmlns:a16="http://schemas.microsoft.com/office/drawing/2014/main" id="{87710142-89C5-496C-8E4D-AC699A164047}"/>
              </a:ext>
            </a:extLst>
          </p:cNvPr>
          <p:cNvSpPr txBox="1">
            <a:spLocks noChangeArrowheads="1"/>
          </p:cNvSpPr>
          <p:nvPr/>
        </p:nvSpPr>
        <p:spPr bwMode="auto">
          <a:xfrm>
            <a:off x="4587792" y="3207713"/>
            <a:ext cx="3467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charset="0"/>
                <a:ea typeface="微软雅黑" charset="0"/>
              </a:rPr>
              <a:t>研究过程以及方法</a:t>
            </a:r>
          </a:p>
        </p:txBody>
      </p:sp>
      <p:sp>
        <p:nvSpPr>
          <p:cNvPr id="6" name="文本框 5">
            <a:extLst>
              <a:ext uri="{FF2B5EF4-FFF2-40B4-BE49-F238E27FC236}">
                <a16:creationId xmlns:a16="http://schemas.microsoft.com/office/drawing/2014/main" id="{3ABA37B0-65AD-4C72-A0BC-DBDF8589C31E}"/>
              </a:ext>
            </a:extLst>
          </p:cNvPr>
          <p:cNvSpPr txBox="1"/>
          <p:nvPr/>
        </p:nvSpPr>
        <p:spPr>
          <a:xfrm>
            <a:off x="4326023" y="1982450"/>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Microsoft YaHei" charset="0"/>
                <a:ea typeface="Microsoft YaHei" charset="0"/>
                <a:cs typeface="Microsoft YaHei" charset="0"/>
              </a:rPr>
              <a:t>PART</a:t>
            </a:r>
            <a:r>
              <a:rPr kumimoji="1" lang="zh-CN" altLang="en-US" sz="8800" dirty="0">
                <a:solidFill>
                  <a:schemeClr val="bg1">
                    <a:lumMod val="50000"/>
                  </a:schemeClr>
                </a:solidFill>
                <a:latin typeface="Microsoft YaHei" charset="0"/>
                <a:ea typeface="Microsoft YaHei" charset="0"/>
                <a:cs typeface="Microsoft YaHei" charset="0"/>
              </a:rPr>
              <a:t> </a:t>
            </a:r>
            <a:r>
              <a:rPr kumimoji="1" lang="en-US" altLang="zh-CN" sz="8800" dirty="0">
                <a:solidFill>
                  <a:schemeClr val="bg1">
                    <a:lumMod val="50000"/>
                  </a:schemeClr>
                </a:solidFill>
                <a:latin typeface="Microsoft YaHei" charset="0"/>
                <a:ea typeface="Microsoft YaHei" charset="0"/>
                <a:cs typeface="Microsoft YaHei" charset="0"/>
              </a:rPr>
              <a:t>3</a:t>
            </a:r>
            <a:endParaRPr kumimoji="1" lang="zh-CN" altLang="en-US" sz="8800" dirty="0">
              <a:solidFill>
                <a:schemeClr val="bg1">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246122469"/>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a:extLst>
              <a:ext uri="{FF2B5EF4-FFF2-40B4-BE49-F238E27FC236}">
                <a16:creationId xmlns:a16="http://schemas.microsoft.com/office/drawing/2014/main" id="{F1DF7B81-E58C-422D-AC0F-A90A60E24714}"/>
              </a:ext>
            </a:extLst>
          </p:cNvPr>
          <p:cNvSpPr>
            <a:spLocks/>
          </p:cNvSpPr>
          <p:nvPr/>
        </p:nvSpPr>
        <p:spPr bwMode="auto">
          <a:xfrm>
            <a:off x="9445626" y="4164012"/>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2">
            <a:extLst>
              <a:ext uri="{FF2B5EF4-FFF2-40B4-BE49-F238E27FC236}">
                <a16:creationId xmlns:a16="http://schemas.microsoft.com/office/drawing/2014/main" id="{06BB7755-91B0-4781-8243-F4E060FBBE3A}"/>
              </a:ext>
            </a:extLst>
          </p:cNvPr>
          <p:cNvSpPr>
            <a:spLocks/>
          </p:cNvSpPr>
          <p:nvPr/>
        </p:nvSpPr>
        <p:spPr bwMode="auto">
          <a:xfrm>
            <a:off x="6945313" y="416004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3">
            <a:extLst>
              <a:ext uri="{FF2B5EF4-FFF2-40B4-BE49-F238E27FC236}">
                <a16:creationId xmlns:a16="http://schemas.microsoft.com/office/drawing/2014/main" id="{700C1E58-8978-4D0C-8B2C-033A91132D41}"/>
              </a:ext>
            </a:extLst>
          </p:cNvPr>
          <p:cNvSpPr>
            <a:spLocks/>
          </p:cNvSpPr>
          <p:nvPr/>
        </p:nvSpPr>
        <p:spPr bwMode="auto">
          <a:xfrm>
            <a:off x="4442619" y="4164012"/>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4">
            <a:extLst>
              <a:ext uri="{FF2B5EF4-FFF2-40B4-BE49-F238E27FC236}">
                <a16:creationId xmlns:a16="http://schemas.microsoft.com/office/drawing/2014/main" id="{EA344284-5F46-4989-8317-62788258D973}"/>
              </a:ext>
            </a:extLst>
          </p:cNvPr>
          <p:cNvSpPr>
            <a:spLocks/>
          </p:cNvSpPr>
          <p:nvPr/>
        </p:nvSpPr>
        <p:spPr bwMode="auto">
          <a:xfrm>
            <a:off x="1853407" y="416004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5">
            <a:extLst>
              <a:ext uri="{FF2B5EF4-FFF2-40B4-BE49-F238E27FC236}">
                <a16:creationId xmlns:a16="http://schemas.microsoft.com/office/drawing/2014/main" id="{9E801066-3E39-4103-97FF-AD4E73DE86BC}"/>
              </a:ext>
            </a:extLst>
          </p:cNvPr>
          <p:cNvSpPr>
            <a:spLocks/>
          </p:cNvSpPr>
          <p:nvPr/>
        </p:nvSpPr>
        <p:spPr bwMode="auto">
          <a:xfrm>
            <a:off x="9442451" y="179149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6">
            <a:extLst>
              <a:ext uri="{FF2B5EF4-FFF2-40B4-BE49-F238E27FC236}">
                <a16:creationId xmlns:a16="http://schemas.microsoft.com/office/drawing/2014/main" id="{1BC64E19-96D4-4115-B10D-28F2CE328348}"/>
              </a:ext>
            </a:extLst>
          </p:cNvPr>
          <p:cNvSpPr>
            <a:spLocks/>
          </p:cNvSpPr>
          <p:nvPr/>
        </p:nvSpPr>
        <p:spPr bwMode="auto">
          <a:xfrm>
            <a:off x="6945313" y="1797844"/>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7">
            <a:extLst>
              <a:ext uri="{FF2B5EF4-FFF2-40B4-BE49-F238E27FC236}">
                <a16:creationId xmlns:a16="http://schemas.microsoft.com/office/drawing/2014/main" id="{3A3FEDF5-34E7-427F-9B76-239E68845F7B}"/>
              </a:ext>
            </a:extLst>
          </p:cNvPr>
          <p:cNvSpPr>
            <a:spLocks/>
          </p:cNvSpPr>
          <p:nvPr/>
        </p:nvSpPr>
        <p:spPr bwMode="auto">
          <a:xfrm>
            <a:off x="4442619" y="1803400"/>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8">
            <a:extLst>
              <a:ext uri="{FF2B5EF4-FFF2-40B4-BE49-F238E27FC236}">
                <a16:creationId xmlns:a16="http://schemas.microsoft.com/office/drawing/2014/main" id="{DACF7E57-F0E6-4E6A-8792-39E33DBE85F7}"/>
              </a:ext>
            </a:extLst>
          </p:cNvPr>
          <p:cNvSpPr>
            <a:spLocks/>
          </p:cNvSpPr>
          <p:nvPr/>
        </p:nvSpPr>
        <p:spPr bwMode="auto">
          <a:xfrm>
            <a:off x="1853407" y="1803400"/>
            <a:ext cx="800100" cy="923925"/>
          </a:xfrm>
          <a:custGeom>
            <a:avLst/>
            <a:gdLst>
              <a:gd name="T0" fmla="*/ 800100 w 21600"/>
              <a:gd name="T1" fmla="*/ 923925 h 21600"/>
              <a:gd name="T2" fmla="*/ 800100 w 21600"/>
              <a:gd name="T3" fmla="*/ 923925 h 21600"/>
              <a:gd name="T4" fmla="*/ 800100 w 21600"/>
              <a:gd name="T5" fmla="*/ 923925 h 21600"/>
              <a:gd name="T6" fmla="*/ 800100 w 21600"/>
              <a:gd name="T7" fmla="*/ 923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0">
            <a:extLst>
              <a:ext uri="{FF2B5EF4-FFF2-40B4-BE49-F238E27FC236}">
                <a16:creationId xmlns:a16="http://schemas.microsoft.com/office/drawing/2014/main" id="{EB0E0DA7-B2F7-43D0-B850-87BB77F2D61B}"/>
              </a:ext>
            </a:extLst>
          </p:cNvPr>
          <p:cNvSpPr>
            <a:spLocks/>
          </p:cNvSpPr>
          <p:nvPr/>
        </p:nvSpPr>
        <p:spPr bwMode="auto">
          <a:xfrm>
            <a:off x="2116932" y="2012156"/>
            <a:ext cx="230981" cy="494507"/>
          </a:xfrm>
          <a:custGeom>
            <a:avLst/>
            <a:gdLst>
              <a:gd name="T0" fmla="*/ 230981 w 21600"/>
              <a:gd name="T1" fmla="*/ 494506 h 21600"/>
              <a:gd name="T2" fmla="*/ 230981 w 21600"/>
              <a:gd name="T3" fmla="*/ 494506 h 21600"/>
              <a:gd name="T4" fmla="*/ 230981 w 21600"/>
              <a:gd name="T5" fmla="*/ 494506 h 21600"/>
              <a:gd name="T6" fmla="*/ 230981 w 21600"/>
              <a:gd name="T7" fmla="*/ 494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6939"/>
                </a:moveTo>
                <a:cubicBezTo>
                  <a:pt x="14400" y="6939"/>
                  <a:pt x="14400" y="6939"/>
                  <a:pt x="14400" y="6939"/>
                </a:cubicBezTo>
                <a:cubicBezTo>
                  <a:pt x="14400" y="4700"/>
                  <a:pt x="14400" y="4700"/>
                  <a:pt x="14400" y="4700"/>
                </a:cubicBezTo>
                <a:cubicBezTo>
                  <a:pt x="14400" y="3916"/>
                  <a:pt x="15599" y="3692"/>
                  <a:pt x="16319" y="3692"/>
                </a:cubicBezTo>
                <a:cubicBezTo>
                  <a:pt x="17279" y="3692"/>
                  <a:pt x="21599" y="3692"/>
                  <a:pt x="21599" y="3692"/>
                </a:cubicBezTo>
                <a:cubicBezTo>
                  <a:pt x="21599" y="0"/>
                  <a:pt x="21599" y="0"/>
                  <a:pt x="21599" y="0"/>
                </a:cubicBezTo>
                <a:cubicBezTo>
                  <a:pt x="14400" y="0"/>
                  <a:pt x="14400" y="0"/>
                  <a:pt x="14400" y="0"/>
                </a:cubicBezTo>
                <a:cubicBezTo>
                  <a:pt x="6480" y="0"/>
                  <a:pt x="4800" y="2685"/>
                  <a:pt x="4800" y="4477"/>
                </a:cubicBezTo>
                <a:cubicBezTo>
                  <a:pt x="4800" y="6939"/>
                  <a:pt x="4800" y="6939"/>
                  <a:pt x="4800" y="6939"/>
                </a:cubicBezTo>
                <a:cubicBezTo>
                  <a:pt x="0" y="6939"/>
                  <a:pt x="0" y="6939"/>
                  <a:pt x="0" y="6939"/>
                </a:cubicBezTo>
                <a:cubicBezTo>
                  <a:pt x="0" y="10743"/>
                  <a:pt x="0" y="10743"/>
                  <a:pt x="0" y="10743"/>
                </a:cubicBezTo>
                <a:cubicBezTo>
                  <a:pt x="4800" y="10743"/>
                  <a:pt x="4800" y="10743"/>
                  <a:pt x="4800" y="10743"/>
                </a:cubicBezTo>
                <a:cubicBezTo>
                  <a:pt x="4800" y="15667"/>
                  <a:pt x="4800" y="21599"/>
                  <a:pt x="4800" y="21599"/>
                </a:cubicBezTo>
                <a:cubicBezTo>
                  <a:pt x="14400" y="21599"/>
                  <a:pt x="14400" y="21599"/>
                  <a:pt x="14400" y="21599"/>
                </a:cubicBezTo>
                <a:cubicBezTo>
                  <a:pt x="14400" y="21599"/>
                  <a:pt x="14400" y="15556"/>
                  <a:pt x="14400" y="10743"/>
                </a:cubicBezTo>
                <a:cubicBezTo>
                  <a:pt x="20880" y="10743"/>
                  <a:pt x="20880" y="10743"/>
                  <a:pt x="20880" y="10743"/>
                </a:cubicBezTo>
                <a:lnTo>
                  <a:pt x="21599" y="693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1">
            <a:extLst>
              <a:ext uri="{FF2B5EF4-FFF2-40B4-BE49-F238E27FC236}">
                <a16:creationId xmlns:a16="http://schemas.microsoft.com/office/drawing/2014/main" id="{CEC19070-D08B-4107-B477-571B002AD0F9}"/>
              </a:ext>
            </a:extLst>
          </p:cNvPr>
          <p:cNvSpPr>
            <a:spLocks/>
          </p:cNvSpPr>
          <p:nvPr/>
        </p:nvSpPr>
        <p:spPr bwMode="auto">
          <a:xfrm>
            <a:off x="4656933" y="2053431"/>
            <a:ext cx="472281" cy="400051"/>
          </a:xfrm>
          <a:custGeom>
            <a:avLst/>
            <a:gdLst>
              <a:gd name="T0" fmla="*/ 472258 w 20839"/>
              <a:gd name="T1" fmla="*/ 400050 h 21600"/>
              <a:gd name="T2" fmla="*/ 472258 w 20839"/>
              <a:gd name="T3" fmla="*/ 400050 h 21600"/>
              <a:gd name="T4" fmla="*/ 472258 w 20839"/>
              <a:gd name="T5" fmla="*/ 400050 h 21600"/>
              <a:gd name="T6" fmla="*/ 472258 w 20839"/>
              <a:gd name="T7" fmla="*/ 4000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39" h="21600">
                <a:moveTo>
                  <a:pt x="17359" y="9346"/>
                </a:moveTo>
                <a:cubicBezTo>
                  <a:pt x="20016" y="8446"/>
                  <a:pt x="21600" y="4984"/>
                  <a:pt x="20469" y="4915"/>
                </a:cubicBezTo>
                <a:cubicBezTo>
                  <a:pt x="17585" y="4707"/>
                  <a:pt x="15097" y="2976"/>
                  <a:pt x="13457" y="1730"/>
                </a:cubicBezTo>
                <a:cubicBezTo>
                  <a:pt x="13287" y="1592"/>
                  <a:pt x="13118" y="1453"/>
                  <a:pt x="12948" y="1315"/>
                </a:cubicBezTo>
                <a:cubicBezTo>
                  <a:pt x="12948" y="9276"/>
                  <a:pt x="12948" y="9276"/>
                  <a:pt x="12948" y="9276"/>
                </a:cubicBezTo>
                <a:cubicBezTo>
                  <a:pt x="12948" y="11907"/>
                  <a:pt x="11648" y="13984"/>
                  <a:pt x="10178" y="14815"/>
                </a:cubicBezTo>
                <a:cubicBezTo>
                  <a:pt x="8029" y="16130"/>
                  <a:pt x="5654" y="15299"/>
                  <a:pt x="4862" y="13084"/>
                </a:cubicBezTo>
                <a:cubicBezTo>
                  <a:pt x="4071" y="10869"/>
                  <a:pt x="5145" y="8030"/>
                  <a:pt x="7294" y="6715"/>
                </a:cubicBezTo>
                <a:cubicBezTo>
                  <a:pt x="8481" y="6023"/>
                  <a:pt x="9725" y="5953"/>
                  <a:pt x="10743" y="6438"/>
                </a:cubicBezTo>
                <a:cubicBezTo>
                  <a:pt x="10743" y="276"/>
                  <a:pt x="10743" y="276"/>
                  <a:pt x="10743" y="276"/>
                </a:cubicBezTo>
                <a:cubicBezTo>
                  <a:pt x="10064" y="69"/>
                  <a:pt x="9386" y="0"/>
                  <a:pt x="8707" y="0"/>
                </a:cubicBezTo>
                <a:cubicBezTo>
                  <a:pt x="3901" y="0"/>
                  <a:pt x="0" y="4846"/>
                  <a:pt x="0" y="10800"/>
                </a:cubicBezTo>
                <a:cubicBezTo>
                  <a:pt x="0" y="16753"/>
                  <a:pt x="3901" y="21599"/>
                  <a:pt x="8707" y="21599"/>
                </a:cubicBezTo>
                <a:cubicBezTo>
                  <a:pt x="13514" y="21599"/>
                  <a:pt x="17415" y="16753"/>
                  <a:pt x="17415" y="10800"/>
                </a:cubicBezTo>
                <a:cubicBezTo>
                  <a:pt x="17415" y="10315"/>
                  <a:pt x="17415" y="9830"/>
                  <a:pt x="17359" y="9346"/>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12">
            <a:extLst>
              <a:ext uri="{FF2B5EF4-FFF2-40B4-BE49-F238E27FC236}">
                <a16:creationId xmlns:a16="http://schemas.microsoft.com/office/drawing/2014/main" id="{9729FA89-4AA5-47A1-8A07-3BAFC49820ED}"/>
              </a:ext>
            </a:extLst>
          </p:cNvPr>
          <p:cNvSpPr>
            <a:spLocks/>
          </p:cNvSpPr>
          <p:nvPr/>
        </p:nvSpPr>
        <p:spPr bwMode="auto">
          <a:xfrm>
            <a:off x="7132637" y="2093119"/>
            <a:ext cx="487363" cy="396875"/>
          </a:xfrm>
          <a:custGeom>
            <a:avLst/>
            <a:gdLst>
              <a:gd name="T0" fmla="*/ 487363 w 21600"/>
              <a:gd name="T1" fmla="*/ 396875 h 21600"/>
              <a:gd name="T2" fmla="*/ 487363 w 21600"/>
              <a:gd name="T3" fmla="*/ 396875 h 21600"/>
              <a:gd name="T4" fmla="*/ 487363 w 21600"/>
              <a:gd name="T5" fmla="*/ 396875 h 21600"/>
              <a:gd name="T6" fmla="*/ 487363 w 21600"/>
              <a:gd name="T7" fmla="*/ 3968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565"/>
                </a:moveTo>
                <a:cubicBezTo>
                  <a:pt x="20831" y="2970"/>
                  <a:pt x="19954" y="3375"/>
                  <a:pt x="19077" y="3510"/>
                </a:cubicBezTo>
                <a:cubicBezTo>
                  <a:pt x="19954" y="2835"/>
                  <a:pt x="20722" y="1755"/>
                  <a:pt x="21051" y="405"/>
                </a:cubicBezTo>
                <a:cubicBezTo>
                  <a:pt x="20174" y="1080"/>
                  <a:pt x="19187" y="1485"/>
                  <a:pt x="18200" y="1755"/>
                </a:cubicBezTo>
                <a:cubicBezTo>
                  <a:pt x="17433" y="675"/>
                  <a:pt x="16226" y="0"/>
                  <a:pt x="15020" y="0"/>
                </a:cubicBezTo>
                <a:cubicBezTo>
                  <a:pt x="12498" y="0"/>
                  <a:pt x="10525" y="2430"/>
                  <a:pt x="10525" y="5535"/>
                </a:cubicBezTo>
                <a:cubicBezTo>
                  <a:pt x="10525" y="5939"/>
                  <a:pt x="10635" y="6345"/>
                  <a:pt x="10635" y="6749"/>
                </a:cubicBezTo>
                <a:cubicBezTo>
                  <a:pt x="7016" y="6479"/>
                  <a:pt x="3728" y="4320"/>
                  <a:pt x="1535" y="1080"/>
                </a:cubicBezTo>
                <a:cubicBezTo>
                  <a:pt x="1096" y="1890"/>
                  <a:pt x="877" y="2835"/>
                  <a:pt x="877" y="3780"/>
                </a:cubicBezTo>
                <a:cubicBezTo>
                  <a:pt x="877" y="5669"/>
                  <a:pt x="1754" y="7289"/>
                  <a:pt x="2851" y="8369"/>
                </a:cubicBezTo>
                <a:cubicBezTo>
                  <a:pt x="2193" y="8234"/>
                  <a:pt x="1535" y="8099"/>
                  <a:pt x="877" y="7695"/>
                </a:cubicBezTo>
                <a:cubicBezTo>
                  <a:pt x="877" y="10394"/>
                  <a:pt x="2412" y="12554"/>
                  <a:pt x="4495" y="13094"/>
                </a:cubicBezTo>
                <a:cubicBezTo>
                  <a:pt x="4057" y="13230"/>
                  <a:pt x="3728" y="13230"/>
                  <a:pt x="3289" y="13230"/>
                </a:cubicBezTo>
                <a:cubicBezTo>
                  <a:pt x="2960" y="13230"/>
                  <a:pt x="2741" y="13230"/>
                  <a:pt x="2412" y="13094"/>
                </a:cubicBezTo>
                <a:cubicBezTo>
                  <a:pt x="2960" y="15254"/>
                  <a:pt x="4604" y="16874"/>
                  <a:pt x="6579" y="16874"/>
                </a:cubicBezTo>
                <a:cubicBezTo>
                  <a:pt x="5043" y="18359"/>
                  <a:pt x="3180" y="19304"/>
                  <a:pt x="1096" y="19304"/>
                </a:cubicBezTo>
                <a:cubicBezTo>
                  <a:pt x="768" y="19304"/>
                  <a:pt x="329" y="19304"/>
                  <a:pt x="0" y="19169"/>
                </a:cubicBezTo>
                <a:cubicBezTo>
                  <a:pt x="1974" y="20789"/>
                  <a:pt x="4276" y="21599"/>
                  <a:pt x="6797" y="21599"/>
                </a:cubicBezTo>
                <a:cubicBezTo>
                  <a:pt x="15020" y="21599"/>
                  <a:pt x="19406" y="13364"/>
                  <a:pt x="19406" y="6075"/>
                </a:cubicBezTo>
                <a:cubicBezTo>
                  <a:pt x="19406" y="5939"/>
                  <a:pt x="19406" y="5669"/>
                  <a:pt x="19406" y="5400"/>
                </a:cubicBezTo>
                <a:cubicBezTo>
                  <a:pt x="20283" y="4590"/>
                  <a:pt x="21051" y="3645"/>
                  <a:pt x="21599" y="2565"/>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13">
            <a:extLst>
              <a:ext uri="{FF2B5EF4-FFF2-40B4-BE49-F238E27FC236}">
                <a16:creationId xmlns:a16="http://schemas.microsoft.com/office/drawing/2014/main" id="{82533CAF-F0DD-42FE-A7D4-B402F62FED74}"/>
              </a:ext>
            </a:extLst>
          </p:cNvPr>
          <p:cNvSpPr>
            <a:spLocks/>
          </p:cNvSpPr>
          <p:nvPr/>
        </p:nvSpPr>
        <p:spPr bwMode="auto">
          <a:xfrm>
            <a:off x="4695033" y="4406901"/>
            <a:ext cx="340519" cy="438151"/>
          </a:xfrm>
          <a:custGeom>
            <a:avLst/>
            <a:gdLst>
              <a:gd name="T0" fmla="*/ 340519 w 20804"/>
              <a:gd name="T1" fmla="*/ 455105 h 21190"/>
              <a:gd name="T2" fmla="*/ 340519 w 20804"/>
              <a:gd name="T3" fmla="*/ 455105 h 21190"/>
              <a:gd name="T4" fmla="*/ 340519 w 20804"/>
              <a:gd name="T5" fmla="*/ 455105 h 21190"/>
              <a:gd name="T6" fmla="*/ 340519 w 20804"/>
              <a:gd name="T7" fmla="*/ 455105 h 211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4" h="21190">
                <a:moveTo>
                  <a:pt x="8563" y="13989"/>
                </a:moveTo>
                <a:cubicBezTo>
                  <a:pt x="7828" y="16954"/>
                  <a:pt x="7025" y="19707"/>
                  <a:pt x="4484" y="21189"/>
                </a:cubicBezTo>
                <a:cubicBezTo>
                  <a:pt x="3681" y="16795"/>
                  <a:pt x="5621" y="13460"/>
                  <a:pt x="6490" y="9966"/>
                </a:cubicBezTo>
                <a:cubicBezTo>
                  <a:pt x="4952" y="7901"/>
                  <a:pt x="6691" y="3825"/>
                  <a:pt x="9901" y="4831"/>
                </a:cubicBezTo>
                <a:cubicBezTo>
                  <a:pt x="13913" y="6048"/>
                  <a:pt x="6490" y="12401"/>
                  <a:pt x="11439" y="13195"/>
                </a:cubicBezTo>
                <a:cubicBezTo>
                  <a:pt x="16655" y="14042"/>
                  <a:pt x="18795" y="6048"/>
                  <a:pt x="15585" y="3454"/>
                </a:cubicBezTo>
                <a:cubicBezTo>
                  <a:pt x="10904" y="-305"/>
                  <a:pt x="2010" y="3401"/>
                  <a:pt x="3080" y="8748"/>
                </a:cubicBezTo>
                <a:cubicBezTo>
                  <a:pt x="3347" y="10072"/>
                  <a:pt x="5086" y="10442"/>
                  <a:pt x="3748" y="12242"/>
                </a:cubicBezTo>
                <a:cubicBezTo>
                  <a:pt x="806" y="11713"/>
                  <a:pt x="-63" y="9860"/>
                  <a:pt x="3" y="7372"/>
                </a:cubicBezTo>
                <a:cubicBezTo>
                  <a:pt x="204" y="3295"/>
                  <a:pt x="4618" y="490"/>
                  <a:pt x="9098" y="66"/>
                </a:cubicBezTo>
                <a:cubicBezTo>
                  <a:pt x="14715" y="-410"/>
                  <a:pt x="19998" y="1707"/>
                  <a:pt x="20667" y="5889"/>
                </a:cubicBezTo>
                <a:cubicBezTo>
                  <a:pt x="21536" y="10601"/>
                  <a:pt x="18193" y="15737"/>
                  <a:pt x="12174" y="15366"/>
                </a:cubicBezTo>
                <a:cubicBezTo>
                  <a:pt x="10502" y="15260"/>
                  <a:pt x="9834" y="14625"/>
                  <a:pt x="8563" y="13989"/>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AutoShape 14">
            <a:extLst>
              <a:ext uri="{FF2B5EF4-FFF2-40B4-BE49-F238E27FC236}">
                <a16:creationId xmlns:a16="http://schemas.microsoft.com/office/drawing/2014/main" id="{CCBC71D8-6E1E-4778-91DA-7B9391700E63}"/>
              </a:ext>
            </a:extLst>
          </p:cNvPr>
          <p:cNvSpPr>
            <a:spLocks/>
          </p:cNvSpPr>
          <p:nvPr/>
        </p:nvSpPr>
        <p:spPr bwMode="auto">
          <a:xfrm>
            <a:off x="7151689" y="4439444"/>
            <a:ext cx="384969" cy="384968"/>
          </a:xfrm>
          <a:custGeom>
            <a:avLst/>
            <a:gdLst>
              <a:gd name="T0" fmla="*/ 384969 w 21600"/>
              <a:gd name="T1" fmla="*/ 384969 h 21600"/>
              <a:gd name="T2" fmla="*/ 384969 w 21600"/>
              <a:gd name="T3" fmla="*/ 384969 h 21600"/>
              <a:gd name="T4" fmla="*/ 384969 w 21600"/>
              <a:gd name="T5" fmla="*/ 384969 h 21600"/>
              <a:gd name="T6" fmla="*/ 384969 w 21600"/>
              <a:gd name="T7" fmla="*/ 3849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330" y="10800"/>
                </a:moveTo>
                <a:cubicBezTo>
                  <a:pt x="17330" y="14379"/>
                  <a:pt x="14441" y="17330"/>
                  <a:pt x="10800" y="17330"/>
                </a:cubicBezTo>
                <a:cubicBezTo>
                  <a:pt x="7220" y="17330"/>
                  <a:pt x="4269" y="14379"/>
                  <a:pt x="4269" y="10800"/>
                </a:cubicBezTo>
                <a:cubicBezTo>
                  <a:pt x="4269" y="10360"/>
                  <a:pt x="4332" y="9920"/>
                  <a:pt x="4395" y="9544"/>
                </a:cubicBezTo>
                <a:cubicBezTo>
                  <a:pt x="0" y="9544"/>
                  <a:pt x="0" y="9544"/>
                  <a:pt x="0" y="9544"/>
                </a:cubicBezTo>
                <a:cubicBezTo>
                  <a:pt x="0" y="18209"/>
                  <a:pt x="0" y="18209"/>
                  <a:pt x="0" y="18209"/>
                </a:cubicBezTo>
                <a:cubicBezTo>
                  <a:pt x="0" y="20093"/>
                  <a:pt x="1506" y="21599"/>
                  <a:pt x="3390" y="21599"/>
                </a:cubicBezTo>
                <a:cubicBezTo>
                  <a:pt x="18209" y="21599"/>
                  <a:pt x="18209" y="21599"/>
                  <a:pt x="18209" y="21599"/>
                </a:cubicBezTo>
                <a:cubicBezTo>
                  <a:pt x="20093" y="21599"/>
                  <a:pt x="21599" y="20093"/>
                  <a:pt x="21599" y="18209"/>
                </a:cubicBezTo>
                <a:cubicBezTo>
                  <a:pt x="21599" y="9544"/>
                  <a:pt x="21599" y="9544"/>
                  <a:pt x="21599" y="9544"/>
                </a:cubicBezTo>
                <a:cubicBezTo>
                  <a:pt x="17204" y="9544"/>
                  <a:pt x="17204" y="9544"/>
                  <a:pt x="17204" y="9544"/>
                </a:cubicBezTo>
                <a:cubicBezTo>
                  <a:pt x="17330" y="9920"/>
                  <a:pt x="17330" y="10360"/>
                  <a:pt x="17330" y="10800"/>
                </a:cubicBezTo>
                <a:close/>
                <a:moveTo>
                  <a:pt x="18209" y="0"/>
                </a:moveTo>
                <a:cubicBezTo>
                  <a:pt x="3390" y="0"/>
                  <a:pt x="3390" y="0"/>
                  <a:pt x="3390" y="0"/>
                </a:cubicBezTo>
                <a:cubicBezTo>
                  <a:pt x="1506" y="0"/>
                  <a:pt x="0" y="1506"/>
                  <a:pt x="0" y="3390"/>
                </a:cubicBezTo>
                <a:cubicBezTo>
                  <a:pt x="0" y="7032"/>
                  <a:pt x="0" y="7032"/>
                  <a:pt x="0" y="7032"/>
                </a:cubicBezTo>
                <a:cubicBezTo>
                  <a:pt x="5462" y="7032"/>
                  <a:pt x="5462" y="7032"/>
                  <a:pt x="5462" y="7032"/>
                </a:cubicBezTo>
                <a:cubicBezTo>
                  <a:pt x="6655" y="5337"/>
                  <a:pt x="8602" y="4269"/>
                  <a:pt x="10800" y="4269"/>
                </a:cubicBezTo>
                <a:cubicBezTo>
                  <a:pt x="12997" y="4269"/>
                  <a:pt x="14944" y="5337"/>
                  <a:pt x="16137" y="7032"/>
                </a:cubicBezTo>
                <a:cubicBezTo>
                  <a:pt x="21599" y="7032"/>
                  <a:pt x="21599" y="7032"/>
                  <a:pt x="21599" y="7032"/>
                </a:cubicBezTo>
                <a:cubicBezTo>
                  <a:pt x="21599" y="3390"/>
                  <a:pt x="21599" y="3390"/>
                  <a:pt x="21599" y="3390"/>
                </a:cubicBezTo>
                <a:cubicBezTo>
                  <a:pt x="21599" y="1506"/>
                  <a:pt x="20093" y="0"/>
                  <a:pt x="18209" y="0"/>
                </a:cubicBezTo>
                <a:close/>
                <a:moveTo>
                  <a:pt x="19904" y="4144"/>
                </a:moveTo>
                <a:cubicBezTo>
                  <a:pt x="19904" y="4520"/>
                  <a:pt x="19590" y="4772"/>
                  <a:pt x="19276" y="4772"/>
                </a:cubicBezTo>
                <a:cubicBezTo>
                  <a:pt x="17455" y="4772"/>
                  <a:pt x="17455" y="4772"/>
                  <a:pt x="17455" y="4772"/>
                </a:cubicBezTo>
                <a:cubicBezTo>
                  <a:pt x="17141" y="4772"/>
                  <a:pt x="16890" y="4520"/>
                  <a:pt x="16890" y="4144"/>
                </a:cubicBezTo>
                <a:cubicBezTo>
                  <a:pt x="16890" y="2323"/>
                  <a:pt x="16890" y="2323"/>
                  <a:pt x="16890" y="2323"/>
                </a:cubicBezTo>
                <a:cubicBezTo>
                  <a:pt x="16890" y="2009"/>
                  <a:pt x="17141" y="1758"/>
                  <a:pt x="17455" y="1758"/>
                </a:cubicBezTo>
                <a:cubicBezTo>
                  <a:pt x="19276" y="1758"/>
                  <a:pt x="19276" y="1758"/>
                  <a:pt x="19276" y="1758"/>
                </a:cubicBezTo>
                <a:cubicBezTo>
                  <a:pt x="19590" y="1758"/>
                  <a:pt x="19904" y="2009"/>
                  <a:pt x="19904" y="2323"/>
                </a:cubicBezTo>
                <a:lnTo>
                  <a:pt x="19904" y="4144"/>
                </a:lnTo>
                <a:close/>
                <a:moveTo>
                  <a:pt x="14818" y="10800"/>
                </a:moveTo>
                <a:cubicBezTo>
                  <a:pt x="14818" y="8602"/>
                  <a:pt x="13060" y="6781"/>
                  <a:pt x="10800" y="6781"/>
                </a:cubicBezTo>
                <a:cubicBezTo>
                  <a:pt x="8602" y="6781"/>
                  <a:pt x="6781" y="8602"/>
                  <a:pt x="6781" y="10800"/>
                </a:cubicBezTo>
                <a:cubicBezTo>
                  <a:pt x="6781" y="12997"/>
                  <a:pt x="8602" y="14818"/>
                  <a:pt x="10800" y="14818"/>
                </a:cubicBezTo>
                <a:cubicBezTo>
                  <a:pt x="13060" y="14818"/>
                  <a:pt x="14818" y="12997"/>
                  <a:pt x="14818" y="10800"/>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5" name="AutoShape 15">
            <a:extLst>
              <a:ext uri="{FF2B5EF4-FFF2-40B4-BE49-F238E27FC236}">
                <a16:creationId xmlns:a16="http://schemas.microsoft.com/office/drawing/2014/main" id="{66D7BF87-0084-43AF-8E1E-EDAD4C6B115E}"/>
              </a:ext>
            </a:extLst>
          </p:cNvPr>
          <p:cNvSpPr>
            <a:spLocks/>
          </p:cNvSpPr>
          <p:nvPr/>
        </p:nvSpPr>
        <p:spPr bwMode="auto">
          <a:xfrm>
            <a:off x="9696449" y="4401345"/>
            <a:ext cx="381795" cy="388937"/>
          </a:xfrm>
          <a:custGeom>
            <a:avLst/>
            <a:gdLst>
              <a:gd name="T0" fmla="*/ 381794 w 21600"/>
              <a:gd name="T1" fmla="*/ 388938 h 21600"/>
              <a:gd name="T2" fmla="*/ 381794 w 21600"/>
              <a:gd name="T3" fmla="*/ 388938 h 21600"/>
              <a:gd name="T4" fmla="*/ 381794 w 21600"/>
              <a:gd name="T5" fmla="*/ 388938 h 21600"/>
              <a:gd name="T6" fmla="*/ 381794 w 21600"/>
              <a:gd name="T7" fmla="*/ 3889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1505"/>
                </a:moveTo>
                <a:cubicBezTo>
                  <a:pt x="2726" y="11505"/>
                  <a:pt x="5235" y="12481"/>
                  <a:pt x="7090" y="14436"/>
                </a:cubicBezTo>
                <a:cubicBezTo>
                  <a:pt x="9054" y="16389"/>
                  <a:pt x="10144" y="18886"/>
                  <a:pt x="10144" y="21600"/>
                </a:cubicBezTo>
                <a:cubicBezTo>
                  <a:pt x="14290" y="21600"/>
                  <a:pt x="14290" y="21600"/>
                  <a:pt x="14290" y="21600"/>
                </a:cubicBezTo>
                <a:cubicBezTo>
                  <a:pt x="14290" y="13784"/>
                  <a:pt x="7854" y="7380"/>
                  <a:pt x="0" y="7380"/>
                </a:cubicBezTo>
                <a:lnTo>
                  <a:pt x="0" y="11505"/>
                </a:lnTo>
                <a:close/>
                <a:moveTo>
                  <a:pt x="0" y="4124"/>
                </a:moveTo>
                <a:cubicBezTo>
                  <a:pt x="9599" y="4124"/>
                  <a:pt x="17454" y="11939"/>
                  <a:pt x="17454" y="21600"/>
                </a:cubicBezTo>
                <a:cubicBezTo>
                  <a:pt x="21600" y="21600"/>
                  <a:pt x="21600" y="21600"/>
                  <a:pt x="21600" y="21600"/>
                </a:cubicBezTo>
                <a:cubicBezTo>
                  <a:pt x="21600" y="9660"/>
                  <a:pt x="11891" y="0"/>
                  <a:pt x="0" y="0"/>
                </a:cubicBezTo>
                <a:lnTo>
                  <a:pt x="0" y="4124"/>
                </a:lnTo>
                <a:close/>
                <a:moveTo>
                  <a:pt x="5781" y="18668"/>
                </a:moveTo>
                <a:cubicBezTo>
                  <a:pt x="5781" y="20297"/>
                  <a:pt x="4472" y="21600"/>
                  <a:pt x="2835" y="21600"/>
                </a:cubicBezTo>
                <a:cubicBezTo>
                  <a:pt x="1308" y="21600"/>
                  <a:pt x="0" y="20297"/>
                  <a:pt x="0" y="18668"/>
                </a:cubicBezTo>
                <a:cubicBezTo>
                  <a:pt x="0" y="17149"/>
                  <a:pt x="1308" y="15846"/>
                  <a:pt x="2835" y="15846"/>
                </a:cubicBezTo>
                <a:cubicBezTo>
                  <a:pt x="4472" y="15846"/>
                  <a:pt x="5781" y="17149"/>
                  <a:pt x="5781" y="18668"/>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6" name="AutoShape 16">
            <a:extLst>
              <a:ext uri="{FF2B5EF4-FFF2-40B4-BE49-F238E27FC236}">
                <a16:creationId xmlns:a16="http://schemas.microsoft.com/office/drawing/2014/main" id="{3497828B-6459-41C6-AF08-036B8E7C2181}"/>
              </a:ext>
            </a:extLst>
          </p:cNvPr>
          <p:cNvSpPr>
            <a:spLocks/>
          </p:cNvSpPr>
          <p:nvPr/>
        </p:nvSpPr>
        <p:spPr bwMode="auto">
          <a:xfrm>
            <a:off x="1955800" y="4514850"/>
            <a:ext cx="238125" cy="232569"/>
          </a:xfrm>
          <a:custGeom>
            <a:avLst/>
            <a:gdLst>
              <a:gd name="T0" fmla="*/ 238113 w 19679"/>
              <a:gd name="T1" fmla="*/ 255272 h 19679"/>
              <a:gd name="T2" fmla="*/ 238113 w 19679"/>
              <a:gd name="T3" fmla="*/ 255272 h 19679"/>
              <a:gd name="T4" fmla="*/ 238113 w 19679"/>
              <a:gd name="T5" fmla="*/ 255272 h 19679"/>
              <a:gd name="T6" fmla="*/ 238113 w 19679"/>
              <a:gd name="T7" fmla="*/ 25527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7" name="AutoShape 17">
            <a:extLst>
              <a:ext uri="{FF2B5EF4-FFF2-40B4-BE49-F238E27FC236}">
                <a16:creationId xmlns:a16="http://schemas.microsoft.com/office/drawing/2014/main" id="{7291A6BB-3C72-42F8-9917-D526ACCE5E2D}"/>
              </a:ext>
            </a:extLst>
          </p:cNvPr>
          <p:cNvSpPr>
            <a:spLocks/>
          </p:cNvSpPr>
          <p:nvPr/>
        </p:nvSpPr>
        <p:spPr bwMode="auto">
          <a:xfrm>
            <a:off x="2254251" y="4514850"/>
            <a:ext cx="235744" cy="232569"/>
          </a:xfrm>
          <a:custGeom>
            <a:avLst/>
            <a:gdLst>
              <a:gd name="T0" fmla="*/ 235732 w 19679"/>
              <a:gd name="T1" fmla="*/ 255272 h 19679"/>
              <a:gd name="T2" fmla="*/ 235732 w 19679"/>
              <a:gd name="T3" fmla="*/ 255272 h 19679"/>
              <a:gd name="T4" fmla="*/ 235732 w 19679"/>
              <a:gd name="T5" fmla="*/ 255272 h 19679"/>
              <a:gd name="T6" fmla="*/ 235732 w 19679"/>
              <a:gd name="T7" fmla="*/ 25527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8" name="AutoShape 18">
            <a:extLst>
              <a:ext uri="{FF2B5EF4-FFF2-40B4-BE49-F238E27FC236}">
                <a16:creationId xmlns:a16="http://schemas.microsoft.com/office/drawing/2014/main" id="{A7A537F4-1597-4EC6-A6FD-A1CBD04CF47A}"/>
              </a:ext>
            </a:extLst>
          </p:cNvPr>
          <p:cNvSpPr>
            <a:spLocks/>
          </p:cNvSpPr>
          <p:nvPr/>
        </p:nvSpPr>
        <p:spPr bwMode="auto">
          <a:xfrm>
            <a:off x="9613107" y="2105819"/>
            <a:ext cx="258763" cy="309563"/>
          </a:xfrm>
          <a:custGeom>
            <a:avLst/>
            <a:gdLst>
              <a:gd name="T0" fmla="*/ 258750 w 21197"/>
              <a:gd name="T1" fmla="*/ 309563 h 21426"/>
              <a:gd name="T2" fmla="*/ 258750 w 21197"/>
              <a:gd name="T3" fmla="*/ 309563 h 21426"/>
              <a:gd name="T4" fmla="*/ 258750 w 21197"/>
              <a:gd name="T5" fmla="*/ 309563 h 21426"/>
              <a:gd name="T6" fmla="*/ 258750 w 21197"/>
              <a:gd name="T7" fmla="*/ 309563 h 214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97" h="21426">
                <a:moveTo>
                  <a:pt x="16457" y="9754"/>
                </a:moveTo>
                <a:cubicBezTo>
                  <a:pt x="16457" y="9754"/>
                  <a:pt x="20366" y="9580"/>
                  <a:pt x="20366" y="5747"/>
                </a:cubicBezTo>
                <a:cubicBezTo>
                  <a:pt x="20366" y="1741"/>
                  <a:pt x="17073" y="0"/>
                  <a:pt x="13165" y="0"/>
                </a:cubicBezTo>
                <a:cubicBezTo>
                  <a:pt x="5759" y="0"/>
                  <a:pt x="5759" y="0"/>
                  <a:pt x="5759" y="0"/>
                </a:cubicBezTo>
                <a:cubicBezTo>
                  <a:pt x="5553" y="0"/>
                  <a:pt x="5553" y="0"/>
                  <a:pt x="5553" y="0"/>
                </a:cubicBezTo>
                <a:cubicBezTo>
                  <a:pt x="0" y="0"/>
                  <a:pt x="0" y="0"/>
                  <a:pt x="0" y="0"/>
                </a:cubicBezTo>
                <a:cubicBezTo>
                  <a:pt x="0" y="21425"/>
                  <a:pt x="0" y="21425"/>
                  <a:pt x="0" y="21425"/>
                </a:cubicBezTo>
                <a:cubicBezTo>
                  <a:pt x="5553" y="21425"/>
                  <a:pt x="5553" y="21425"/>
                  <a:pt x="5553" y="21425"/>
                </a:cubicBezTo>
                <a:cubicBezTo>
                  <a:pt x="5759" y="21425"/>
                  <a:pt x="5759" y="21425"/>
                  <a:pt x="5759" y="21425"/>
                </a:cubicBezTo>
                <a:cubicBezTo>
                  <a:pt x="13165" y="21425"/>
                  <a:pt x="13165" y="21425"/>
                  <a:pt x="13165" y="21425"/>
                </a:cubicBezTo>
                <a:cubicBezTo>
                  <a:pt x="13165" y="21425"/>
                  <a:pt x="21189" y="21599"/>
                  <a:pt x="21189" y="15154"/>
                </a:cubicBezTo>
                <a:cubicBezTo>
                  <a:pt x="21189" y="15154"/>
                  <a:pt x="21600" y="9754"/>
                  <a:pt x="16457" y="9754"/>
                </a:cubicBezTo>
                <a:close/>
                <a:moveTo>
                  <a:pt x="5759" y="3832"/>
                </a:moveTo>
                <a:cubicBezTo>
                  <a:pt x="12136" y="3832"/>
                  <a:pt x="12136" y="3832"/>
                  <a:pt x="12136" y="3832"/>
                </a:cubicBezTo>
                <a:cubicBezTo>
                  <a:pt x="13165" y="3832"/>
                  <a:pt x="13165" y="3832"/>
                  <a:pt x="13165" y="3832"/>
                </a:cubicBezTo>
                <a:cubicBezTo>
                  <a:pt x="13165" y="3832"/>
                  <a:pt x="15016" y="3832"/>
                  <a:pt x="15016" y="5922"/>
                </a:cubicBezTo>
                <a:cubicBezTo>
                  <a:pt x="15016" y="8186"/>
                  <a:pt x="13783" y="8535"/>
                  <a:pt x="12754" y="8535"/>
                </a:cubicBezTo>
                <a:cubicBezTo>
                  <a:pt x="5759" y="8535"/>
                  <a:pt x="5759" y="8535"/>
                  <a:pt x="5759" y="8535"/>
                </a:cubicBezTo>
                <a:lnTo>
                  <a:pt x="5759" y="3832"/>
                </a:lnTo>
                <a:close/>
                <a:moveTo>
                  <a:pt x="12754" y="17594"/>
                </a:moveTo>
                <a:cubicBezTo>
                  <a:pt x="12548" y="17594"/>
                  <a:pt x="12343" y="17594"/>
                  <a:pt x="12343" y="17594"/>
                </a:cubicBezTo>
                <a:cubicBezTo>
                  <a:pt x="5759" y="17594"/>
                  <a:pt x="5759" y="17594"/>
                  <a:pt x="5759" y="17594"/>
                </a:cubicBezTo>
                <a:cubicBezTo>
                  <a:pt x="5759" y="11845"/>
                  <a:pt x="5759" y="11845"/>
                  <a:pt x="5759" y="11845"/>
                </a:cubicBezTo>
                <a:cubicBezTo>
                  <a:pt x="13165" y="11845"/>
                  <a:pt x="13165" y="11845"/>
                  <a:pt x="13165" y="11845"/>
                </a:cubicBezTo>
                <a:cubicBezTo>
                  <a:pt x="13165" y="11845"/>
                  <a:pt x="15839" y="11845"/>
                  <a:pt x="15839" y="14805"/>
                </a:cubicBezTo>
                <a:cubicBezTo>
                  <a:pt x="15839" y="17244"/>
                  <a:pt x="13783" y="17594"/>
                  <a:pt x="12754" y="17594"/>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9" name="AutoShape 19">
            <a:extLst>
              <a:ext uri="{FF2B5EF4-FFF2-40B4-BE49-F238E27FC236}">
                <a16:creationId xmlns:a16="http://schemas.microsoft.com/office/drawing/2014/main" id="{FA5206D7-7FD0-4FD6-BBE9-11924628B969}"/>
              </a:ext>
            </a:extLst>
          </p:cNvPr>
          <p:cNvSpPr>
            <a:spLocks/>
          </p:cNvSpPr>
          <p:nvPr/>
        </p:nvSpPr>
        <p:spPr bwMode="auto">
          <a:xfrm>
            <a:off x="9883775" y="2183607"/>
            <a:ext cx="226219" cy="240507"/>
          </a:xfrm>
          <a:custGeom>
            <a:avLst/>
            <a:gdLst>
              <a:gd name="T0" fmla="*/ 226219 w 19520"/>
              <a:gd name="T1" fmla="*/ 240506 h 21160"/>
              <a:gd name="T2" fmla="*/ 226219 w 19520"/>
              <a:gd name="T3" fmla="*/ 240506 h 21160"/>
              <a:gd name="T4" fmla="*/ 226219 w 19520"/>
              <a:gd name="T5" fmla="*/ 240506 h 21160"/>
              <a:gd name="T6" fmla="*/ 226219 w 19520"/>
              <a:gd name="T7" fmla="*/ 240506 h 21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20" h="21160">
                <a:moveTo>
                  <a:pt x="10159" y="0"/>
                </a:moveTo>
                <a:cubicBezTo>
                  <a:pt x="6" y="0"/>
                  <a:pt x="6" y="10466"/>
                  <a:pt x="6" y="10466"/>
                </a:cubicBezTo>
                <a:cubicBezTo>
                  <a:pt x="6" y="10466"/>
                  <a:pt x="-641" y="21154"/>
                  <a:pt x="10159" y="21154"/>
                </a:cubicBezTo>
                <a:cubicBezTo>
                  <a:pt x="10159" y="21154"/>
                  <a:pt x="19231" y="21600"/>
                  <a:pt x="19231" y="13806"/>
                </a:cubicBezTo>
                <a:cubicBezTo>
                  <a:pt x="14695" y="13806"/>
                  <a:pt x="14695" y="13806"/>
                  <a:pt x="14695" y="13806"/>
                </a:cubicBezTo>
                <a:cubicBezTo>
                  <a:pt x="14695" y="13806"/>
                  <a:pt x="14695" y="16701"/>
                  <a:pt x="10374" y="16701"/>
                </a:cubicBezTo>
                <a:cubicBezTo>
                  <a:pt x="10374" y="16701"/>
                  <a:pt x="5622" y="16923"/>
                  <a:pt x="5622" y="12025"/>
                </a:cubicBezTo>
                <a:cubicBezTo>
                  <a:pt x="19447" y="12025"/>
                  <a:pt x="19447" y="12025"/>
                  <a:pt x="19447" y="12025"/>
                </a:cubicBezTo>
                <a:cubicBezTo>
                  <a:pt x="19447" y="12025"/>
                  <a:pt x="20959" y="0"/>
                  <a:pt x="10159" y="0"/>
                </a:cubicBezTo>
                <a:close/>
                <a:moveTo>
                  <a:pt x="5622" y="8238"/>
                </a:moveTo>
                <a:cubicBezTo>
                  <a:pt x="5622" y="8238"/>
                  <a:pt x="6270" y="4007"/>
                  <a:pt x="10374" y="4007"/>
                </a:cubicBezTo>
                <a:cubicBezTo>
                  <a:pt x="14479" y="4007"/>
                  <a:pt x="14479" y="8238"/>
                  <a:pt x="14479" y="8238"/>
                </a:cubicBezTo>
                <a:lnTo>
                  <a:pt x="5622" y="8238"/>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20" name="AutoShape 20">
            <a:extLst>
              <a:ext uri="{FF2B5EF4-FFF2-40B4-BE49-F238E27FC236}">
                <a16:creationId xmlns:a16="http://schemas.microsoft.com/office/drawing/2014/main" id="{D6433B75-0E3C-4D2A-BA46-9BF4512C7E11}"/>
              </a:ext>
            </a:extLst>
          </p:cNvPr>
          <p:cNvSpPr>
            <a:spLocks/>
          </p:cNvSpPr>
          <p:nvPr/>
        </p:nvSpPr>
        <p:spPr bwMode="auto">
          <a:xfrm>
            <a:off x="9936958" y="2124076"/>
            <a:ext cx="153193" cy="36512"/>
          </a:xfrm>
          <a:custGeom>
            <a:avLst/>
            <a:gdLst>
              <a:gd name="T0" fmla="*/ 153194 w 21600"/>
              <a:gd name="T1" fmla="*/ 36513 h 21600"/>
              <a:gd name="T2" fmla="*/ 153194 w 21600"/>
              <a:gd name="T3" fmla="*/ 36513 h 21600"/>
              <a:gd name="T4" fmla="*/ 153194 w 21600"/>
              <a:gd name="T5" fmla="*/ 36513 h 21600"/>
              <a:gd name="T6" fmla="*/ 153194 w 21600"/>
              <a:gd name="T7" fmla="*/ 365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21" name="矩形 20">
            <a:extLst>
              <a:ext uri="{FF2B5EF4-FFF2-40B4-BE49-F238E27FC236}">
                <a16:creationId xmlns:a16="http://schemas.microsoft.com/office/drawing/2014/main" id="{FF03F239-9D52-43A1-8A3B-48B1BF5BEB54}"/>
              </a:ext>
            </a:extLst>
          </p:cNvPr>
          <p:cNvSpPr/>
          <p:nvPr/>
        </p:nvSpPr>
        <p:spPr>
          <a:xfrm>
            <a:off x="4421663" y="767557"/>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22" name="Subtitle 2">
            <a:extLst>
              <a:ext uri="{FF2B5EF4-FFF2-40B4-BE49-F238E27FC236}">
                <a16:creationId xmlns:a16="http://schemas.microsoft.com/office/drawing/2014/main" id="{D3C2F9D4-5894-43DD-859C-8D631626C0FA}"/>
              </a:ext>
            </a:extLst>
          </p:cNvPr>
          <p:cNvSpPr txBox="1">
            <a:spLocks/>
          </p:cNvSpPr>
          <p:nvPr/>
        </p:nvSpPr>
        <p:spPr>
          <a:xfrm>
            <a:off x="2347913" y="2934674"/>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23" name="Subtitle 2">
            <a:extLst>
              <a:ext uri="{FF2B5EF4-FFF2-40B4-BE49-F238E27FC236}">
                <a16:creationId xmlns:a16="http://schemas.microsoft.com/office/drawing/2014/main" id="{C91FF69A-B59D-40A4-897F-382621CC477B}"/>
              </a:ext>
            </a:extLst>
          </p:cNvPr>
          <p:cNvSpPr txBox="1">
            <a:spLocks/>
          </p:cNvSpPr>
          <p:nvPr/>
        </p:nvSpPr>
        <p:spPr>
          <a:xfrm>
            <a:off x="4893073" y="2909836"/>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24" name="Subtitle 2">
            <a:extLst>
              <a:ext uri="{FF2B5EF4-FFF2-40B4-BE49-F238E27FC236}">
                <a16:creationId xmlns:a16="http://schemas.microsoft.com/office/drawing/2014/main" id="{4DCEF350-5117-4F43-AA46-F6FECD39CC5A}"/>
              </a:ext>
            </a:extLst>
          </p:cNvPr>
          <p:cNvSpPr txBox="1">
            <a:spLocks/>
          </p:cNvSpPr>
          <p:nvPr/>
        </p:nvSpPr>
        <p:spPr>
          <a:xfrm>
            <a:off x="7513525" y="2932142"/>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32828656"/>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6FC7688A-6B88-43A9-A45F-7778FE014755}"/>
              </a:ext>
            </a:extLst>
          </p:cNvPr>
          <p:cNvSpPr>
            <a:spLocks/>
          </p:cNvSpPr>
          <p:nvPr/>
        </p:nvSpPr>
        <p:spPr bwMode="auto">
          <a:xfrm rot="10800000" flipH="1">
            <a:off x="1614488" y="3598863"/>
            <a:ext cx="1177925" cy="577851"/>
          </a:xfrm>
          <a:custGeom>
            <a:avLst/>
            <a:gdLst>
              <a:gd name="T0" fmla="*/ 1177925 w 21600"/>
              <a:gd name="T1" fmla="*/ 577850 h 21600"/>
              <a:gd name="T2" fmla="*/ 1177925 w 21600"/>
              <a:gd name="T3" fmla="*/ 577850 h 21600"/>
              <a:gd name="T4" fmla="*/ 1177925 w 21600"/>
              <a:gd name="T5" fmla="*/ 577850 h 21600"/>
              <a:gd name="T6" fmla="*/ 1177925 w 21600"/>
              <a:gd name="T7" fmla="*/ 577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5020" y="21600"/>
                </a:lnTo>
                <a:lnTo>
                  <a:pt x="21599" y="21600"/>
                </a:lnTo>
                <a:lnTo>
                  <a:pt x="16579" y="0"/>
                </a:lnTo>
                <a:lnTo>
                  <a:pt x="0"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a:extLst>
              <a:ext uri="{FF2B5EF4-FFF2-40B4-BE49-F238E27FC236}">
                <a16:creationId xmlns:a16="http://schemas.microsoft.com/office/drawing/2014/main" id="{E27F4522-2510-4016-A73E-4E8510942877}"/>
              </a:ext>
            </a:extLst>
          </p:cNvPr>
          <p:cNvSpPr>
            <a:spLocks/>
          </p:cNvSpPr>
          <p:nvPr/>
        </p:nvSpPr>
        <p:spPr bwMode="auto">
          <a:xfrm rot="10800000" flipH="1">
            <a:off x="8954294" y="3505200"/>
            <a:ext cx="1177925" cy="577851"/>
          </a:xfrm>
          <a:custGeom>
            <a:avLst/>
            <a:gdLst>
              <a:gd name="T0" fmla="*/ 1177925 w 21600"/>
              <a:gd name="T1" fmla="*/ 577850 h 21600"/>
              <a:gd name="T2" fmla="*/ 1177925 w 21600"/>
              <a:gd name="T3" fmla="*/ 577850 h 21600"/>
              <a:gd name="T4" fmla="*/ 1177925 w 21600"/>
              <a:gd name="T5" fmla="*/ 577850 h 21600"/>
              <a:gd name="T6" fmla="*/ 1177925 w 21600"/>
              <a:gd name="T7" fmla="*/ 577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5020" y="21600"/>
                </a:lnTo>
                <a:lnTo>
                  <a:pt x="21599" y="21600"/>
                </a:lnTo>
                <a:lnTo>
                  <a:pt x="16579" y="0"/>
                </a:lnTo>
                <a:lnTo>
                  <a:pt x="0"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12">
            <a:extLst>
              <a:ext uri="{FF2B5EF4-FFF2-40B4-BE49-F238E27FC236}">
                <a16:creationId xmlns:a16="http://schemas.microsoft.com/office/drawing/2014/main" id="{2CF0669E-3CFC-4192-A794-C67E7D1CC1DB}"/>
              </a:ext>
            </a:extLst>
          </p:cNvPr>
          <p:cNvSpPr>
            <a:spLocks/>
          </p:cNvSpPr>
          <p:nvPr/>
        </p:nvSpPr>
        <p:spPr bwMode="auto">
          <a:xfrm rot="10800000" flipH="1">
            <a:off x="8417720" y="2927351"/>
            <a:ext cx="1451768" cy="1155700"/>
          </a:xfrm>
          <a:custGeom>
            <a:avLst/>
            <a:gdLst>
              <a:gd name="T0" fmla="*/ 1451769 w 21600"/>
              <a:gd name="T1" fmla="*/ 1155700 h 21600"/>
              <a:gd name="T2" fmla="*/ 1451769 w 21600"/>
              <a:gd name="T3" fmla="*/ 1155700 h 21600"/>
              <a:gd name="T4" fmla="*/ 1451769 w 21600"/>
              <a:gd name="T5" fmla="*/ 1155700 h 21600"/>
              <a:gd name="T6" fmla="*/ 1451769 w 21600"/>
              <a:gd name="T7" fmla="*/ 11557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146" y="0"/>
                </a:moveTo>
                <a:lnTo>
                  <a:pt x="21599" y="0"/>
                </a:lnTo>
                <a:lnTo>
                  <a:pt x="13453" y="21599"/>
                </a:lnTo>
                <a:lnTo>
                  <a:pt x="0" y="21599"/>
                </a:lnTo>
                <a:lnTo>
                  <a:pt x="8146"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13">
            <a:extLst>
              <a:ext uri="{FF2B5EF4-FFF2-40B4-BE49-F238E27FC236}">
                <a16:creationId xmlns:a16="http://schemas.microsoft.com/office/drawing/2014/main" id="{753E898C-036B-4EB9-A50F-97EE48616412}"/>
              </a:ext>
            </a:extLst>
          </p:cNvPr>
          <p:cNvSpPr>
            <a:spLocks/>
          </p:cNvSpPr>
          <p:nvPr/>
        </p:nvSpPr>
        <p:spPr bwMode="auto">
          <a:xfrm flipH="1">
            <a:off x="1885950" y="3598863"/>
            <a:ext cx="1451769" cy="1155700"/>
          </a:xfrm>
          <a:custGeom>
            <a:avLst/>
            <a:gdLst>
              <a:gd name="T0" fmla="*/ 1451769 w 21600"/>
              <a:gd name="T1" fmla="*/ 1155700 h 21600"/>
              <a:gd name="T2" fmla="*/ 1451769 w 21600"/>
              <a:gd name="T3" fmla="*/ 1155700 h 21600"/>
              <a:gd name="T4" fmla="*/ 1451769 w 21600"/>
              <a:gd name="T5" fmla="*/ 1155700 h 21600"/>
              <a:gd name="T6" fmla="*/ 1451769 w 21600"/>
              <a:gd name="T7" fmla="*/ 11557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146" y="0"/>
                </a:moveTo>
                <a:lnTo>
                  <a:pt x="21599" y="0"/>
                </a:lnTo>
                <a:lnTo>
                  <a:pt x="13453" y="21599"/>
                </a:lnTo>
                <a:lnTo>
                  <a:pt x="0" y="21599"/>
                </a:lnTo>
                <a:lnTo>
                  <a:pt x="8146"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14">
            <a:extLst>
              <a:ext uri="{FF2B5EF4-FFF2-40B4-BE49-F238E27FC236}">
                <a16:creationId xmlns:a16="http://schemas.microsoft.com/office/drawing/2014/main" id="{E60215EB-7042-4757-A726-6323A2AE8CF1}"/>
              </a:ext>
            </a:extLst>
          </p:cNvPr>
          <p:cNvSpPr>
            <a:spLocks/>
          </p:cNvSpPr>
          <p:nvPr/>
        </p:nvSpPr>
        <p:spPr bwMode="auto">
          <a:xfrm flipH="1">
            <a:off x="3301207"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15">
            <a:extLst>
              <a:ext uri="{FF2B5EF4-FFF2-40B4-BE49-F238E27FC236}">
                <a16:creationId xmlns:a16="http://schemas.microsoft.com/office/drawing/2014/main" id="{F618DE04-8978-4763-856D-FA53BFA0BA92}"/>
              </a:ext>
            </a:extLst>
          </p:cNvPr>
          <p:cNvSpPr>
            <a:spLocks/>
          </p:cNvSpPr>
          <p:nvPr/>
        </p:nvSpPr>
        <p:spPr bwMode="auto">
          <a:xfrm flipH="1">
            <a:off x="5025232"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16">
            <a:extLst>
              <a:ext uri="{FF2B5EF4-FFF2-40B4-BE49-F238E27FC236}">
                <a16:creationId xmlns:a16="http://schemas.microsoft.com/office/drawing/2014/main" id="{A2E29D41-0746-40B8-ABCF-57727114BA0F}"/>
              </a:ext>
            </a:extLst>
          </p:cNvPr>
          <p:cNvSpPr>
            <a:spLocks/>
          </p:cNvSpPr>
          <p:nvPr/>
        </p:nvSpPr>
        <p:spPr bwMode="auto">
          <a:xfrm flipH="1">
            <a:off x="6711951"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chemeClr val="bg1">
              <a:lumMod val="50000"/>
            </a:schemeClr>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17">
            <a:extLst>
              <a:ext uri="{FF2B5EF4-FFF2-40B4-BE49-F238E27FC236}">
                <a16:creationId xmlns:a16="http://schemas.microsoft.com/office/drawing/2014/main" id="{E3384EC9-2207-477A-89D8-C28814CC97C0}"/>
              </a:ext>
            </a:extLst>
          </p:cNvPr>
          <p:cNvSpPr>
            <a:spLocks/>
          </p:cNvSpPr>
          <p:nvPr/>
        </p:nvSpPr>
        <p:spPr bwMode="auto">
          <a:xfrm>
            <a:off x="2430463"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8">
            <a:extLst>
              <a:ext uri="{FF2B5EF4-FFF2-40B4-BE49-F238E27FC236}">
                <a16:creationId xmlns:a16="http://schemas.microsoft.com/office/drawing/2014/main" id="{C56AB1B1-4954-4DEE-B88E-DCEFA52DF18E}"/>
              </a:ext>
            </a:extLst>
          </p:cNvPr>
          <p:cNvSpPr>
            <a:spLocks/>
          </p:cNvSpPr>
          <p:nvPr/>
        </p:nvSpPr>
        <p:spPr bwMode="auto">
          <a:xfrm>
            <a:off x="4136232"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9">
            <a:extLst>
              <a:ext uri="{FF2B5EF4-FFF2-40B4-BE49-F238E27FC236}">
                <a16:creationId xmlns:a16="http://schemas.microsoft.com/office/drawing/2014/main" id="{D6F21C62-1EC8-4570-BD13-C731667CB539}"/>
              </a:ext>
            </a:extLst>
          </p:cNvPr>
          <p:cNvSpPr>
            <a:spLocks/>
          </p:cNvSpPr>
          <p:nvPr/>
        </p:nvSpPr>
        <p:spPr bwMode="auto">
          <a:xfrm>
            <a:off x="5877719"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20">
            <a:extLst>
              <a:ext uri="{FF2B5EF4-FFF2-40B4-BE49-F238E27FC236}">
                <a16:creationId xmlns:a16="http://schemas.microsoft.com/office/drawing/2014/main" id="{B8668959-8368-489C-B1C6-EA1BB8604FC9}"/>
              </a:ext>
            </a:extLst>
          </p:cNvPr>
          <p:cNvSpPr>
            <a:spLocks/>
          </p:cNvSpPr>
          <p:nvPr/>
        </p:nvSpPr>
        <p:spPr bwMode="auto">
          <a:xfrm>
            <a:off x="7546975" y="2927351"/>
            <a:ext cx="1741488" cy="1827212"/>
          </a:xfrm>
          <a:custGeom>
            <a:avLst/>
            <a:gdLst>
              <a:gd name="T0" fmla="*/ 1741487 w 21600"/>
              <a:gd name="T1" fmla="*/ 1827212 h 21600"/>
              <a:gd name="T2" fmla="*/ 1741487 w 21600"/>
              <a:gd name="T3" fmla="*/ 1827212 h 21600"/>
              <a:gd name="T4" fmla="*/ 1741487 w 21600"/>
              <a:gd name="T5" fmla="*/ 1827212 h 21600"/>
              <a:gd name="T6" fmla="*/ 1741487 w 21600"/>
              <a:gd name="T7" fmla="*/ 18272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382" y="0"/>
                </a:moveTo>
                <a:lnTo>
                  <a:pt x="21600" y="0"/>
                </a:lnTo>
                <a:lnTo>
                  <a:pt x="11217" y="21600"/>
                </a:lnTo>
                <a:lnTo>
                  <a:pt x="0" y="21600"/>
                </a:lnTo>
                <a:lnTo>
                  <a:pt x="10382"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21">
            <a:extLst>
              <a:ext uri="{FF2B5EF4-FFF2-40B4-BE49-F238E27FC236}">
                <a16:creationId xmlns:a16="http://schemas.microsoft.com/office/drawing/2014/main" id="{C73E48D0-A41F-48B0-9A57-E0EFB1CA6836}"/>
              </a:ext>
            </a:extLst>
          </p:cNvPr>
          <p:cNvSpPr>
            <a:spLocks/>
          </p:cNvSpPr>
          <p:nvPr/>
        </p:nvSpPr>
        <p:spPr bwMode="auto">
          <a:xfrm>
            <a:off x="8200232" y="3643312"/>
            <a:ext cx="434181" cy="395288"/>
          </a:xfrm>
          <a:custGeom>
            <a:avLst/>
            <a:gdLst>
              <a:gd name="T0" fmla="*/ 434161 w 21405"/>
              <a:gd name="T1" fmla="*/ 402359 h 21354"/>
              <a:gd name="T2" fmla="*/ 434161 w 21405"/>
              <a:gd name="T3" fmla="*/ 402359 h 21354"/>
              <a:gd name="T4" fmla="*/ 434161 w 21405"/>
              <a:gd name="T5" fmla="*/ 402359 h 21354"/>
              <a:gd name="T6" fmla="*/ 434161 w 21405"/>
              <a:gd name="T7" fmla="*/ 402359 h 213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05" h="21354">
                <a:moveTo>
                  <a:pt x="14424" y="10166"/>
                </a:moveTo>
                <a:cubicBezTo>
                  <a:pt x="14421" y="10170"/>
                  <a:pt x="14419" y="10176"/>
                  <a:pt x="14416" y="10178"/>
                </a:cubicBezTo>
                <a:cubicBezTo>
                  <a:pt x="15181" y="10077"/>
                  <a:pt x="15886" y="10185"/>
                  <a:pt x="16415" y="10486"/>
                </a:cubicBezTo>
                <a:cubicBezTo>
                  <a:pt x="16750" y="10675"/>
                  <a:pt x="17023" y="10929"/>
                  <a:pt x="17234" y="11259"/>
                </a:cubicBezTo>
                <a:cubicBezTo>
                  <a:pt x="17748" y="12071"/>
                  <a:pt x="17748" y="13239"/>
                  <a:pt x="17190" y="14452"/>
                </a:cubicBezTo>
                <a:cubicBezTo>
                  <a:pt x="17165" y="14503"/>
                  <a:pt x="17139" y="14559"/>
                  <a:pt x="17109" y="14616"/>
                </a:cubicBezTo>
                <a:lnTo>
                  <a:pt x="17067" y="14703"/>
                </a:lnTo>
                <a:cubicBezTo>
                  <a:pt x="17028" y="14775"/>
                  <a:pt x="16988" y="14853"/>
                  <a:pt x="16954" y="14933"/>
                </a:cubicBezTo>
                <a:cubicBezTo>
                  <a:pt x="16460" y="15989"/>
                  <a:pt x="16247" y="17163"/>
                  <a:pt x="16481" y="18287"/>
                </a:cubicBezTo>
                <a:cubicBezTo>
                  <a:pt x="16714" y="19441"/>
                  <a:pt x="17405" y="20345"/>
                  <a:pt x="18313" y="20843"/>
                </a:cubicBezTo>
                <a:cubicBezTo>
                  <a:pt x="19036" y="21245"/>
                  <a:pt x="19888" y="21408"/>
                  <a:pt x="20788" y="21338"/>
                </a:cubicBezTo>
                <a:cubicBezTo>
                  <a:pt x="21028" y="21318"/>
                  <a:pt x="21229" y="21160"/>
                  <a:pt x="21331" y="20943"/>
                </a:cubicBezTo>
                <a:cubicBezTo>
                  <a:pt x="21384" y="20827"/>
                  <a:pt x="21413" y="20698"/>
                  <a:pt x="21402" y="20559"/>
                </a:cubicBezTo>
                <a:cubicBezTo>
                  <a:pt x="21376" y="20159"/>
                  <a:pt x="21057" y="19860"/>
                  <a:pt x="20690" y="19888"/>
                </a:cubicBezTo>
                <a:cubicBezTo>
                  <a:pt x="19999" y="19945"/>
                  <a:pt x="19388" y="19812"/>
                  <a:pt x="18913" y="19550"/>
                </a:cubicBezTo>
                <a:cubicBezTo>
                  <a:pt x="18321" y="19211"/>
                  <a:pt x="17932" y="18700"/>
                  <a:pt x="17776" y="17967"/>
                </a:cubicBezTo>
                <a:cubicBezTo>
                  <a:pt x="17627" y="17251"/>
                  <a:pt x="17750" y="16417"/>
                  <a:pt x="18135" y="15593"/>
                </a:cubicBezTo>
                <a:cubicBezTo>
                  <a:pt x="18163" y="15532"/>
                  <a:pt x="18191" y="15473"/>
                  <a:pt x="18222" y="15414"/>
                </a:cubicBezTo>
                <a:lnTo>
                  <a:pt x="18274" y="15315"/>
                </a:lnTo>
                <a:cubicBezTo>
                  <a:pt x="18308" y="15246"/>
                  <a:pt x="18339" y="15181"/>
                  <a:pt x="18372" y="15112"/>
                </a:cubicBezTo>
                <a:cubicBezTo>
                  <a:pt x="19089" y="13580"/>
                  <a:pt x="19190" y="11812"/>
                  <a:pt x="18326" y="10434"/>
                </a:cubicBezTo>
                <a:cubicBezTo>
                  <a:pt x="17985" y="9898"/>
                  <a:pt x="17533" y="9479"/>
                  <a:pt x="17015" y="9191"/>
                </a:cubicBezTo>
                <a:cubicBezTo>
                  <a:pt x="16373" y="8838"/>
                  <a:pt x="15646" y="8672"/>
                  <a:pt x="14886" y="8680"/>
                </a:cubicBezTo>
                <a:cubicBezTo>
                  <a:pt x="14798" y="9186"/>
                  <a:pt x="14648" y="9687"/>
                  <a:pt x="14424" y="10166"/>
                </a:cubicBezTo>
                <a:close/>
                <a:moveTo>
                  <a:pt x="7944" y="607"/>
                </a:moveTo>
                <a:lnTo>
                  <a:pt x="3347" y="10477"/>
                </a:lnTo>
                <a:lnTo>
                  <a:pt x="6409" y="12184"/>
                </a:lnTo>
                <a:lnTo>
                  <a:pt x="6425" y="12153"/>
                </a:lnTo>
                <a:cubicBezTo>
                  <a:pt x="6580" y="12263"/>
                  <a:pt x="6742" y="12370"/>
                  <a:pt x="6910" y="12463"/>
                </a:cubicBezTo>
                <a:cubicBezTo>
                  <a:pt x="9393" y="13847"/>
                  <a:pt x="12456" y="12755"/>
                  <a:pt x="13720" y="10041"/>
                </a:cubicBezTo>
                <a:cubicBezTo>
                  <a:pt x="14983" y="7328"/>
                  <a:pt x="13988" y="3975"/>
                  <a:pt x="11507" y="2593"/>
                </a:cubicBezTo>
                <a:cubicBezTo>
                  <a:pt x="11337" y="2497"/>
                  <a:pt x="11164" y="2416"/>
                  <a:pt x="10992" y="2345"/>
                </a:cubicBezTo>
                <a:lnTo>
                  <a:pt x="11007" y="2313"/>
                </a:lnTo>
                <a:cubicBezTo>
                  <a:pt x="11007" y="2313"/>
                  <a:pt x="7944" y="607"/>
                  <a:pt x="7944" y="607"/>
                </a:cubicBezTo>
                <a:close/>
                <a:moveTo>
                  <a:pt x="4176" y="195"/>
                </a:moveTo>
                <a:cubicBezTo>
                  <a:pt x="3485" y="-191"/>
                  <a:pt x="2675" y="14"/>
                  <a:pt x="2378" y="652"/>
                </a:cubicBezTo>
                <a:cubicBezTo>
                  <a:pt x="2084" y="1289"/>
                  <a:pt x="2404" y="2124"/>
                  <a:pt x="3098" y="2511"/>
                </a:cubicBezTo>
                <a:lnTo>
                  <a:pt x="5766" y="3996"/>
                </a:lnTo>
                <a:lnTo>
                  <a:pt x="6845" y="1682"/>
                </a:lnTo>
                <a:cubicBezTo>
                  <a:pt x="6845" y="1682"/>
                  <a:pt x="4176" y="195"/>
                  <a:pt x="4176" y="195"/>
                </a:cubicBezTo>
                <a:close/>
                <a:moveTo>
                  <a:pt x="1907" y="5070"/>
                </a:moveTo>
                <a:cubicBezTo>
                  <a:pt x="1213" y="4686"/>
                  <a:pt x="406" y="4889"/>
                  <a:pt x="109" y="5527"/>
                </a:cubicBezTo>
                <a:cubicBezTo>
                  <a:pt x="-187" y="6163"/>
                  <a:pt x="136" y="7001"/>
                  <a:pt x="829" y="7386"/>
                </a:cubicBezTo>
                <a:lnTo>
                  <a:pt x="3495" y="8872"/>
                </a:lnTo>
                <a:lnTo>
                  <a:pt x="4574" y="6556"/>
                </a:lnTo>
                <a:cubicBezTo>
                  <a:pt x="4574" y="6556"/>
                  <a:pt x="1907" y="5070"/>
                  <a:pt x="1907" y="5070"/>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AutoShape 22">
            <a:extLst>
              <a:ext uri="{FF2B5EF4-FFF2-40B4-BE49-F238E27FC236}">
                <a16:creationId xmlns:a16="http://schemas.microsoft.com/office/drawing/2014/main" id="{16540077-56E5-40EA-A753-4D5EB3B5928C}"/>
              </a:ext>
            </a:extLst>
          </p:cNvPr>
          <p:cNvSpPr>
            <a:spLocks/>
          </p:cNvSpPr>
          <p:nvPr/>
        </p:nvSpPr>
        <p:spPr bwMode="auto">
          <a:xfrm>
            <a:off x="3121819" y="3698875"/>
            <a:ext cx="353219" cy="284163"/>
          </a:xfrm>
          <a:custGeom>
            <a:avLst/>
            <a:gdLst>
              <a:gd name="T0" fmla="*/ 353219 w 21600"/>
              <a:gd name="T1" fmla="*/ 284163 h 21600"/>
              <a:gd name="T2" fmla="*/ 353219 w 21600"/>
              <a:gd name="T3" fmla="*/ 284163 h 21600"/>
              <a:gd name="T4" fmla="*/ 353219 w 21600"/>
              <a:gd name="T5" fmla="*/ 284163 h 21600"/>
              <a:gd name="T6" fmla="*/ 353219 w 21600"/>
              <a:gd name="T7" fmla="*/ 2841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599"/>
                  <a:pt x="987" y="21599"/>
                </a:cubicBezTo>
                <a:lnTo>
                  <a:pt x="20612" y="21599"/>
                </a:lnTo>
                <a:cubicBezTo>
                  <a:pt x="21158" y="21599"/>
                  <a:pt x="21600" y="21049"/>
                  <a:pt x="21600" y="20370"/>
                </a:cubicBezTo>
                <a:lnTo>
                  <a:pt x="21600" y="5094"/>
                </a:lnTo>
                <a:cubicBezTo>
                  <a:pt x="21600" y="4412"/>
                  <a:pt x="21158" y="3864"/>
                  <a:pt x="20612" y="38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5" name="AutoShape 23">
            <a:extLst>
              <a:ext uri="{FF2B5EF4-FFF2-40B4-BE49-F238E27FC236}">
                <a16:creationId xmlns:a16="http://schemas.microsoft.com/office/drawing/2014/main" id="{2E0D687C-8149-4B3A-9457-A231C25FBAB8}"/>
              </a:ext>
            </a:extLst>
          </p:cNvPr>
          <p:cNvSpPr>
            <a:spLocks/>
          </p:cNvSpPr>
          <p:nvPr/>
        </p:nvSpPr>
        <p:spPr bwMode="auto">
          <a:xfrm>
            <a:off x="6553201" y="3663156"/>
            <a:ext cx="354012" cy="355600"/>
          </a:xfrm>
          <a:custGeom>
            <a:avLst/>
            <a:gdLst>
              <a:gd name="T0" fmla="*/ 353995 w 20741"/>
              <a:gd name="T1" fmla="*/ 356245 h 21515"/>
              <a:gd name="T2" fmla="*/ 353995 w 20741"/>
              <a:gd name="T3" fmla="*/ 356245 h 21515"/>
              <a:gd name="T4" fmla="*/ 353995 w 20741"/>
              <a:gd name="T5" fmla="*/ 356245 h 21515"/>
              <a:gd name="T6" fmla="*/ 353995 w 20741"/>
              <a:gd name="T7" fmla="*/ 356245 h 21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41" h="21515">
                <a:moveTo>
                  <a:pt x="19460" y="8852"/>
                </a:moveTo>
                <a:cubicBezTo>
                  <a:pt x="18168" y="10188"/>
                  <a:pt x="16268" y="10511"/>
                  <a:pt x="14681" y="9829"/>
                </a:cubicBezTo>
                <a:lnTo>
                  <a:pt x="12375" y="12339"/>
                </a:lnTo>
                <a:lnTo>
                  <a:pt x="19236" y="18800"/>
                </a:lnTo>
                <a:cubicBezTo>
                  <a:pt x="19456" y="19006"/>
                  <a:pt x="19488" y="19324"/>
                  <a:pt x="19312" y="19507"/>
                </a:cubicBezTo>
                <a:lnTo>
                  <a:pt x="17483" y="21399"/>
                </a:lnTo>
                <a:cubicBezTo>
                  <a:pt x="17305" y="21580"/>
                  <a:pt x="16996" y="21544"/>
                  <a:pt x="16795" y="21317"/>
                </a:cubicBezTo>
                <a:lnTo>
                  <a:pt x="10583" y="14291"/>
                </a:lnTo>
                <a:lnTo>
                  <a:pt x="4883" y="20504"/>
                </a:lnTo>
                <a:lnTo>
                  <a:pt x="4867" y="20486"/>
                </a:lnTo>
                <a:cubicBezTo>
                  <a:pt x="4067" y="21246"/>
                  <a:pt x="2825" y="21228"/>
                  <a:pt x="2048" y="20426"/>
                </a:cubicBezTo>
                <a:cubicBezTo>
                  <a:pt x="1273" y="19627"/>
                  <a:pt x="1254" y="18342"/>
                  <a:pt x="1990" y="17517"/>
                </a:cubicBezTo>
                <a:lnTo>
                  <a:pt x="1988" y="17515"/>
                </a:lnTo>
                <a:lnTo>
                  <a:pt x="2026" y="17475"/>
                </a:lnTo>
                <a:cubicBezTo>
                  <a:pt x="2033" y="17466"/>
                  <a:pt x="2039" y="17459"/>
                  <a:pt x="2048" y="17451"/>
                </a:cubicBezTo>
                <a:cubicBezTo>
                  <a:pt x="2077" y="17421"/>
                  <a:pt x="2107" y="17394"/>
                  <a:pt x="2138" y="17369"/>
                </a:cubicBezTo>
                <a:lnTo>
                  <a:pt x="8124" y="11508"/>
                </a:lnTo>
                <a:lnTo>
                  <a:pt x="6103" y="9220"/>
                </a:lnTo>
                <a:cubicBezTo>
                  <a:pt x="5381" y="8672"/>
                  <a:pt x="4605" y="8341"/>
                  <a:pt x="3897" y="8259"/>
                </a:cubicBezTo>
                <a:cubicBezTo>
                  <a:pt x="3897" y="8259"/>
                  <a:pt x="1419" y="8111"/>
                  <a:pt x="1228" y="12020"/>
                </a:cubicBezTo>
                <a:cubicBezTo>
                  <a:pt x="1225" y="12103"/>
                  <a:pt x="1170" y="12118"/>
                  <a:pt x="1106" y="12053"/>
                </a:cubicBezTo>
                <a:lnTo>
                  <a:pt x="367" y="11289"/>
                </a:lnTo>
                <a:cubicBezTo>
                  <a:pt x="301" y="11222"/>
                  <a:pt x="224" y="11098"/>
                  <a:pt x="200" y="11012"/>
                </a:cubicBezTo>
                <a:cubicBezTo>
                  <a:pt x="18" y="10377"/>
                  <a:pt x="-510" y="7897"/>
                  <a:pt x="1496" y="5782"/>
                </a:cubicBezTo>
                <a:lnTo>
                  <a:pt x="4052" y="3142"/>
                </a:lnTo>
                <a:cubicBezTo>
                  <a:pt x="4104" y="3087"/>
                  <a:pt x="4153" y="3050"/>
                  <a:pt x="4156" y="3050"/>
                </a:cubicBezTo>
                <a:cubicBezTo>
                  <a:pt x="4161" y="3056"/>
                  <a:pt x="4234" y="3074"/>
                  <a:pt x="4318" y="3074"/>
                </a:cubicBezTo>
                <a:cubicBezTo>
                  <a:pt x="4644" y="3089"/>
                  <a:pt x="4979" y="2963"/>
                  <a:pt x="5232" y="2704"/>
                </a:cubicBezTo>
                <a:cubicBezTo>
                  <a:pt x="5492" y="2434"/>
                  <a:pt x="5612" y="2078"/>
                  <a:pt x="5592" y="1729"/>
                </a:cubicBezTo>
                <a:cubicBezTo>
                  <a:pt x="5589" y="1641"/>
                  <a:pt x="5618" y="1527"/>
                  <a:pt x="5669" y="1473"/>
                </a:cubicBezTo>
                <a:lnTo>
                  <a:pt x="7061" y="36"/>
                </a:lnTo>
                <a:cubicBezTo>
                  <a:pt x="7116" y="-20"/>
                  <a:pt x="7209" y="-10"/>
                  <a:pt x="7275" y="57"/>
                </a:cubicBezTo>
                <a:lnTo>
                  <a:pt x="9467" y="2320"/>
                </a:lnTo>
                <a:cubicBezTo>
                  <a:pt x="9533" y="2385"/>
                  <a:pt x="9542" y="2483"/>
                  <a:pt x="9487" y="2540"/>
                </a:cubicBezTo>
                <a:cubicBezTo>
                  <a:pt x="9487" y="2540"/>
                  <a:pt x="8707" y="3345"/>
                  <a:pt x="8430" y="3633"/>
                </a:cubicBezTo>
                <a:cubicBezTo>
                  <a:pt x="8378" y="3688"/>
                  <a:pt x="8292" y="3779"/>
                  <a:pt x="8243" y="3834"/>
                </a:cubicBezTo>
                <a:lnTo>
                  <a:pt x="8100" y="3980"/>
                </a:lnTo>
                <a:cubicBezTo>
                  <a:pt x="8043" y="4035"/>
                  <a:pt x="7936" y="4065"/>
                  <a:pt x="7853" y="4062"/>
                </a:cubicBezTo>
                <a:cubicBezTo>
                  <a:pt x="7512" y="4041"/>
                  <a:pt x="7165" y="4165"/>
                  <a:pt x="6906" y="4433"/>
                </a:cubicBezTo>
                <a:cubicBezTo>
                  <a:pt x="6617" y="4731"/>
                  <a:pt x="6493" y="5151"/>
                  <a:pt x="6552" y="5537"/>
                </a:cubicBezTo>
                <a:cubicBezTo>
                  <a:pt x="6627" y="6202"/>
                  <a:pt x="6903" y="6925"/>
                  <a:pt x="7353" y="7611"/>
                </a:cubicBezTo>
                <a:lnTo>
                  <a:pt x="9779" y="9894"/>
                </a:lnTo>
                <a:lnTo>
                  <a:pt x="12329" y="7399"/>
                </a:lnTo>
                <a:cubicBezTo>
                  <a:pt x="11665" y="5760"/>
                  <a:pt x="11979" y="3801"/>
                  <a:pt x="13272" y="2467"/>
                </a:cubicBezTo>
                <a:cubicBezTo>
                  <a:pt x="14613" y="1082"/>
                  <a:pt x="16612" y="784"/>
                  <a:pt x="18236" y="1576"/>
                </a:cubicBezTo>
                <a:lnTo>
                  <a:pt x="16280" y="3592"/>
                </a:lnTo>
                <a:lnTo>
                  <a:pt x="16283" y="3595"/>
                </a:lnTo>
                <a:lnTo>
                  <a:pt x="16280" y="3595"/>
                </a:lnTo>
                <a:lnTo>
                  <a:pt x="15899" y="5065"/>
                </a:lnTo>
                <a:lnTo>
                  <a:pt x="16941" y="6143"/>
                </a:lnTo>
                <a:lnTo>
                  <a:pt x="18368" y="5748"/>
                </a:lnTo>
                <a:lnTo>
                  <a:pt x="18369" y="5748"/>
                </a:lnTo>
                <a:lnTo>
                  <a:pt x="20322" y="3731"/>
                </a:lnTo>
                <a:cubicBezTo>
                  <a:pt x="21089" y="5406"/>
                  <a:pt x="20802" y="7468"/>
                  <a:pt x="19460" y="8852"/>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6" name="AutoShape 24">
            <a:extLst>
              <a:ext uri="{FF2B5EF4-FFF2-40B4-BE49-F238E27FC236}">
                <a16:creationId xmlns:a16="http://schemas.microsoft.com/office/drawing/2014/main" id="{0BB5455A-D3E4-499F-8D74-55BC0E2CC774}"/>
              </a:ext>
            </a:extLst>
          </p:cNvPr>
          <p:cNvSpPr>
            <a:spLocks/>
          </p:cNvSpPr>
          <p:nvPr/>
        </p:nvSpPr>
        <p:spPr bwMode="auto">
          <a:xfrm>
            <a:off x="4868070" y="3663950"/>
            <a:ext cx="274637" cy="372269"/>
          </a:xfrm>
          <a:custGeom>
            <a:avLst/>
            <a:gdLst>
              <a:gd name="T0" fmla="*/ 274638 w 20814"/>
              <a:gd name="T1" fmla="*/ 372269 h 21600"/>
              <a:gd name="T2" fmla="*/ 274638 w 20814"/>
              <a:gd name="T3" fmla="*/ 372269 h 21600"/>
              <a:gd name="T4" fmla="*/ 274638 w 20814"/>
              <a:gd name="T5" fmla="*/ 372269 h 21600"/>
              <a:gd name="T6" fmla="*/ 274638 w 20814"/>
              <a:gd name="T7" fmla="*/ 3722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4" h="21600">
                <a:moveTo>
                  <a:pt x="20814" y="11418"/>
                </a:moveTo>
                <a:cubicBezTo>
                  <a:pt x="20818" y="6383"/>
                  <a:pt x="16970" y="2035"/>
                  <a:pt x="11393" y="0"/>
                </a:cubicBezTo>
                <a:cubicBezTo>
                  <a:pt x="8588" y="2306"/>
                  <a:pt x="6772" y="5324"/>
                  <a:pt x="6444" y="8654"/>
                </a:cubicBezTo>
                <a:cubicBezTo>
                  <a:pt x="7997" y="9417"/>
                  <a:pt x="9391" y="10393"/>
                  <a:pt x="10552" y="11547"/>
                </a:cubicBezTo>
                <a:cubicBezTo>
                  <a:pt x="12426" y="13420"/>
                  <a:pt x="13535" y="15609"/>
                  <a:pt x="13801" y="17851"/>
                </a:cubicBezTo>
                <a:cubicBezTo>
                  <a:pt x="14408" y="12435"/>
                  <a:pt x="13588" y="6706"/>
                  <a:pt x="13588" y="6706"/>
                </a:cubicBezTo>
                <a:cubicBezTo>
                  <a:pt x="15090" y="13489"/>
                  <a:pt x="15676" y="17755"/>
                  <a:pt x="15833" y="20439"/>
                </a:cubicBezTo>
                <a:cubicBezTo>
                  <a:pt x="18901" y="18148"/>
                  <a:pt x="20810" y="14954"/>
                  <a:pt x="20814" y="11418"/>
                </a:cubicBezTo>
                <a:close/>
                <a:moveTo>
                  <a:pt x="1138" y="7601"/>
                </a:moveTo>
                <a:cubicBezTo>
                  <a:pt x="-781" y="10697"/>
                  <a:pt x="-301" y="14639"/>
                  <a:pt x="2791" y="17722"/>
                </a:cubicBezTo>
                <a:cubicBezTo>
                  <a:pt x="4963" y="19886"/>
                  <a:pt x="8007" y="21211"/>
                  <a:pt x="11156" y="21599"/>
                </a:cubicBezTo>
                <a:cubicBezTo>
                  <a:pt x="9600" y="19902"/>
                  <a:pt x="7312" y="17092"/>
                  <a:pt x="4004" y="12437"/>
                </a:cubicBezTo>
                <a:cubicBezTo>
                  <a:pt x="4004" y="12437"/>
                  <a:pt x="8306" y="17778"/>
                  <a:pt x="12842" y="20996"/>
                </a:cubicBezTo>
                <a:cubicBezTo>
                  <a:pt x="13624" y="17985"/>
                  <a:pt x="12700" y="14644"/>
                  <a:pt x="9951" y="11899"/>
                </a:cubicBezTo>
                <a:cubicBezTo>
                  <a:pt x="7640" y="9597"/>
                  <a:pt x="4465" y="8134"/>
                  <a:pt x="1138" y="7601"/>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7" name="矩形 16">
            <a:extLst>
              <a:ext uri="{FF2B5EF4-FFF2-40B4-BE49-F238E27FC236}">
                <a16:creationId xmlns:a16="http://schemas.microsoft.com/office/drawing/2014/main" id="{2C75BC99-7F30-451A-A684-02C604DF3785}"/>
              </a:ext>
            </a:extLst>
          </p:cNvPr>
          <p:cNvSpPr/>
          <p:nvPr/>
        </p:nvSpPr>
        <p:spPr>
          <a:xfrm>
            <a:off x="4868069" y="832857"/>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18" name="Subtitle 2">
            <a:extLst>
              <a:ext uri="{FF2B5EF4-FFF2-40B4-BE49-F238E27FC236}">
                <a16:creationId xmlns:a16="http://schemas.microsoft.com/office/drawing/2014/main" id="{73356AF2-E907-4E9A-9005-1694DC14A772}"/>
              </a:ext>
            </a:extLst>
          </p:cNvPr>
          <p:cNvSpPr txBox="1">
            <a:spLocks/>
          </p:cNvSpPr>
          <p:nvPr/>
        </p:nvSpPr>
        <p:spPr>
          <a:xfrm>
            <a:off x="1688592" y="1723412"/>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9" name="Subtitle 2">
            <a:extLst>
              <a:ext uri="{FF2B5EF4-FFF2-40B4-BE49-F238E27FC236}">
                <a16:creationId xmlns:a16="http://schemas.microsoft.com/office/drawing/2014/main" id="{AFF40BBC-E170-4096-9CDB-78D050F1CDDC}"/>
              </a:ext>
            </a:extLst>
          </p:cNvPr>
          <p:cNvSpPr txBox="1">
            <a:spLocks/>
          </p:cNvSpPr>
          <p:nvPr/>
        </p:nvSpPr>
        <p:spPr>
          <a:xfrm>
            <a:off x="3165466" y="4974124"/>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20" name="Subtitle 2">
            <a:extLst>
              <a:ext uri="{FF2B5EF4-FFF2-40B4-BE49-F238E27FC236}">
                <a16:creationId xmlns:a16="http://schemas.microsoft.com/office/drawing/2014/main" id="{4E9AD634-5498-4CC2-B1FF-C5669DAE6F0E}"/>
              </a:ext>
            </a:extLst>
          </p:cNvPr>
          <p:cNvSpPr txBox="1">
            <a:spLocks/>
          </p:cNvSpPr>
          <p:nvPr/>
        </p:nvSpPr>
        <p:spPr>
          <a:xfrm>
            <a:off x="5876588" y="1693040"/>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21" name="Subtitle 2">
            <a:extLst>
              <a:ext uri="{FF2B5EF4-FFF2-40B4-BE49-F238E27FC236}">
                <a16:creationId xmlns:a16="http://schemas.microsoft.com/office/drawing/2014/main" id="{699A5F14-DD6C-4845-8C3D-D0686D9DDA9C}"/>
              </a:ext>
            </a:extLst>
          </p:cNvPr>
          <p:cNvSpPr txBox="1">
            <a:spLocks/>
          </p:cNvSpPr>
          <p:nvPr/>
        </p:nvSpPr>
        <p:spPr>
          <a:xfrm>
            <a:off x="7161914" y="4884948"/>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1839153"/>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4500"/>
                            </p:stCondLst>
                            <p:childTnLst>
                              <p:par>
                                <p:cTn id="41" presetID="18" presetClass="entr" presetSubtype="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strips(downRight)">
                                      <p:cBhvr>
                                        <p:cTn id="43" dur="500"/>
                                        <p:tgtEl>
                                          <p:spTgt spid="4"/>
                                        </p:tgtEl>
                                      </p:cBhvr>
                                    </p:animEffect>
                                  </p:childTnLst>
                                </p:cTn>
                              </p:par>
                            </p:childTnLst>
                          </p:cTn>
                        </p:par>
                        <p:par>
                          <p:cTn id="44" fill="hold">
                            <p:stCondLst>
                              <p:cond delay="5000"/>
                            </p:stCondLst>
                            <p:childTnLst>
                              <p:par>
                                <p:cTn id="45" presetID="18" presetClass="entr" presetSubtype="3" fill="hold" nodeType="afterEffect">
                                  <p:stCondLst>
                                    <p:cond delay="300"/>
                                  </p:stCondLst>
                                  <p:childTnLst>
                                    <p:set>
                                      <p:cBhvr>
                                        <p:cTn id="46" dur="1" fill="hold">
                                          <p:stCondLst>
                                            <p:cond delay="0"/>
                                          </p:stCondLst>
                                        </p:cTn>
                                        <p:tgtEl>
                                          <p:spTgt spid="3"/>
                                        </p:tgtEl>
                                        <p:attrNameLst>
                                          <p:attrName>style.visibility</p:attrName>
                                        </p:attrNameLst>
                                      </p:cBhvr>
                                      <p:to>
                                        <p:strVal val="visible"/>
                                      </p:to>
                                    </p:set>
                                    <p:animEffect transition="in" filter="strips(upRight)">
                                      <p:cBhvr>
                                        <p:cTn id="47" dur="500"/>
                                        <p:tgtEl>
                                          <p:spTgt spid="3"/>
                                        </p:tgtEl>
                                      </p:cBhvr>
                                    </p:animEffect>
                                  </p:childTnLst>
                                </p:cTn>
                              </p:par>
                            </p:childTnLst>
                          </p:cTn>
                        </p:par>
                        <p:par>
                          <p:cTn id="48" fill="hold">
                            <p:stCondLst>
                              <p:cond delay="5800"/>
                            </p:stCondLst>
                            <p:childTnLst>
                              <p:par>
                                <p:cTn id="49" presetID="5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2F2CA5-1837-41E2-AA23-F74D81EA5224}"/>
              </a:ext>
            </a:extLst>
          </p:cNvPr>
          <p:cNvGrpSpPr/>
          <p:nvPr/>
        </p:nvGrpSpPr>
        <p:grpSpPr>
          <a:xfrm>
            <a:off x="3775390" y="1494972"/>
            <a:ext cx="4361815" cy="4355465"/>
            <a:chOff x="3497580" y="1681480"/>
            <a:chExt cx="4361815" cy="4355465"/>
          </a:xfrm>
          <a:solidFill>
            <a:schemeClr val="bg1">
              <a:lumMod val="50000"/>
            </a:schemeClr>
          </a:solidFill>
          <a:effectLst/>
          <a:scene3d>
            <a:camera prst="perspectiveAbove" fov="3000000">
              <a:rot lat="18600000" lon="0" rev="0"/>
            </a:camera>
            <a:lightRig rig="balanced" dir="t">
              <a:rot lat="0" lon="0" rev="0"/>
            </a:lightRig>
          </a:scene3d>
        </p:grpSpPr>
        <p:sp>
          <p:nvSpPr>
            <p:cNvPr id="3" name="Freeform 5">
              <a:extLst>
                <a:ext uri="{FF2B5EF4-FFF2-40B4-BE49-F238E27FC236}">
                  <a16:creationId xmlns:a16="http://schemas.microsoft.com/office/drawing/2014/main" id="{8DC85E0C-D882-4381-96E0-3D6BC8D30A16}"/>
                </a:ext>
              </a:extLst>
            </p:cNvPr>
            <p:cNvSpPr>
              <a:spLocks/>
            </p:cNvSpPr>
            <p:nvPr/>
          </p:nvSpPr>
          <p:spPr bwMode="auto">
            <a:xfrm>
              <a:off x="3497580" y="1681480"/>
              <a:ext cx="2659063" cy="3194050"/>
            </a:xfrm>
            <a:custGeom>
              <a:avLst/>
              <a:gdLst>
                <a:gd name="T0" fmla="*/ 357 w 850"/>
                <a:gd name="T1" fmla="*/ 876 h 1021"/>
                <a:gd name="T2" fmla="*/ 300 w 850"/>
                <a:gd name="T3" fmla="*/ 676 h 1021"/>
                <a:gd name="T4" fmla="*/ 676 w 850"/>
                <a:gd name="T5" fmla="*/ 300 h 1021"/>
                <a:gd name="T6" fmla="*/ 692 w 850"/>
                <a:gd name="T7" fmla="*/ 300 h 1021"/>
                <a:gd name="T8" fmla="*/ 850 w 850"/>
                <a:gd name="T9" fmla="*/ 172 h 1021"/>
                <a:gd name="T10" fmla="*/ 700 w 850"/>
                <a:gd name="T11" fmla="*/ 1 h 1021"/>
                <a:gd name="T12" fmla="*/ 676 w 850"/>
                <a:gd name="T13" fmla="*/ 0 h 1021"/>
                <a:gd name="T14" fmla="*/ 0 w 850"/>
                <a:gd name="T15" fmla="*/ 676 h 1021"/>
                <a:gd name="T16" fmla="*/ 95 w 850"/>
                <a:gd name="T17" fmla="*/ 1021 h 1021"/>
                <a:gd name="T18" fmla="*/ 163 w 850"/>
                <a:gd name="T19" fmla="*/ 809 h 1021"/>
                <a:gd name="T20" fmla="*/ 357 w 850"/>
                <a:gd name="T21" fmla="*/ 876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0" h="1021">
                  <a:moveTo>
                    <a:pt x="357" y="876"/>
                  </a:moveTo>
                  <a:cubicBezTo>
                    <a:pt x="321" y="818"/>
                    <a:pt x="300" y="749"/>
                    <a:pt x="300" y="676"/>
                  </a:cubicBezTo>
                  <a:cubicBezTo>
                    <a:pt x="300" y="468"/>
                    <a:pt x="468" y="300"/>
                    <a:pt x="676" y="300"/>
                  </a:cubicBezTo>
                  <a:cubicBezTo>
                    <a:pt x="681" y="300"/>
                    <a:pt x="686" y="300"/>
                    <a:pt x="692" y="300"/>
                  </a:cubicBezTo>
                  <a:cubicBezTo>
                    <a:pt x="850" y="172"/>
                    <a:pt x="850" y="172"/>
                    <a:pt x="850" y="172"/>
                  </a:cubicBezTo>
                  <a:cubicBezTo>
                    <a:pt x="700" y="1"/>
                    <a:pt x="700" y="1"/>
                    <a:pt x="700" y="1"/>
                  </a:cubicBezTo>
                  <a:cubicBezTo>
                    <a:pt x="692" y="1"/>
                    <a:pt x="684" y="0"/>
                    <a:pt x="676" y="0"/>
                  </a:cubicBezTo>
                  <a:cubicBezTo>
                    <a:pt x="303" y="0"/>
                    <a:pt x="0" y="303"/>
                    <a:pt x="0" y="676"/>
                  </a:cubicBezTo>
                  <a:cubicBezTo>
                    <a:pt x="0" y="802"/>
                    <a:pt x="35" y="920"/>
                    <a:pt x="95" y="1021"/>
                  </a:cubicBezTo>
                  <a:cubicBezTo>
                    <a:pt x="163" y="809"/>
                    <a:pt x="163" y="809"/>
                    <a:pt x="163" y="809"/>
                  </a:cubicBezTo>
                  <a:lnTo>
                    <a:pt x="357" y="876"/>
                  </a:lnTo>
                  <a:close/>
                </a:path>
              </a:pathLst>
            </a:custGeom>
            <a:grpFill/>
            <a:ln>
              <a:noFill/>
            </a:ln>
            <a:sp3d prstMaterial="matte">
              <a:bevelT w="0" h="419100"/>
            </a:sp3d>
          </p:spPr>
          <p:txBody>
            <a:bodyPr vert="horz" wrap="square" lIns="91440" tIns="45720" rIns="91440" bIns="45720" numCol="1" anchor="t" anchorCtr="0" compatLnSpc="1">
              <a:prstTxWarp prst="textNoShape">
                <a:avLst/>
              </a:prstTxWarp>
            </a:bodyPr>
            <a:lstStyle/>
            <a:p>
              <a:endParaRPr lang="en-IN" dirty="0">
                <a:solidFill>
                  <a:schemeClr val="bg1">
                    <a:lumMod val="50000"/>
                  </a:schemeClr>
                </a:solidFill>
              </a:endParaRPr>
            </a:p>
          </p:txBody>
        </p:sp>
        <p:sp>
          <p:nvSpPr>
            <p:cNvPr id="4" name="Freeform 6">
              <a:extLst>
                <a:ext uri="{FF2B5EF4-FFF2-40B4-BE49-F238E27FC236}">
                  <a16:creationId xmlns:a16="http://schemas.microsoft.com/office/drawing/2014/main" id="{7B089AEC-64DF-4AB6-9ED7-EB0D4FB7F02D}"/>
                </a:ext>
              </a:extLst>
            </p:cNvPr>
            <p:cNvSpPr>
              <a:spLocks/>
            </p:cNvSpPr>
            <p:nvPr/>
          </p:nvSpPr>
          <p:spPr bwMode="auto">
            <a:xfrm>
              <a:off x="5798820" y="1699895"/>
              <a:ext cx="2060575" cy="3378200"/>
            </a:xfrm>
            <a:custGeom>
              <a:avLst/>
              <a:gdLst>
                <a:gd name="T0" fmla="*/ 8 w 659"/>
                <a:gd name="T1" fmla="*/ 0 h 1080"/>
                <a:gd name="T2" fmla="*/ 158 w 659"/>
                <a:gd name="T3" fmla="*/ 171 h 1080"/>
                <a:gd name="T4" fmla="*/ 0 w 659"/>
                <a:gd name="T5" fmla="*/ 299 h 1080"/>
                <a:gd name="T6" fmla="*/ 360 w 659"/>
                <a:gd name="T7" fmla="*/ 675 h 1080"/>
                <a:gd name="T8" fmla="*/ 301 w 659"/>
                <a:gd name="T9" fmla="*/ 877 h 1080"/>
                <a:gd name="T10" fmla="*/ 327 w 659"/>
                <a:gd name="T11" fmla="*/ 1080 h 1080"/>
                <a:gd name="T12" fmla="*/ 556 w 659"/>
                <a:gd name="T13" fmla="*/ 1035 h 1080"/>
                <a:gd name="T14" fmla="*/ 659 w 659"/>
                <a:gd name="T15" fmla="*/ 675 h 1080"/>
                <a:gd name="T16" fmla="*/ 8 w 659"/>
                <a:gd name="T17"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080">
                  <a:moveTo>
                    <a:pt x="8" y="0"/>
                  </a:moveTo>
                  <a:cubicBezTo>
                    <a:pt x="158" y="171"/>
                    <a:pt x="158" y="171"/>
                    <a:pt x="158" y="171"/>
                  </a:cubicBezTo>
                  <a:cubicBezTo>
                    <a:pt x="0" y="299"/>
                    <a:pt x="0" y="299"/>
                    <a:pt x="0" y="299"/>
                  </a:cubicBezTo>
                  <a:cubicBezTo>
                    <a:pt x="200" y="308"/>
                    <a:pt x="360" y="473"/>
                    <a:pt x="360" y="675"/>
                  </a:cubicBezTo>
                  <a:cubicBezTo>
                    <a:pt x="360" y="750"/>
                    <a:pt x="338" y="819"/>
                    <a:pt x="301" y="877"/>
                  </a:cubicBezTo>
                  <a:cubicBezTo>
                    <a:pt x="327" y="1080"/>
                    <a:pt x="327" y="1080"/>
                    <a:pt x="327" y="1080"/>
                  </a:cubicBezTo>
                  <a:cubicBezTo>
                    <a:pt x="556" y="1035"/>
                    <a:pt x="556" y="1035"/>
                    <a:pt x="556" y="1035"/>
                  </a:cubicBezTo>
                  <a:cubicBezTo>
                    <a:pt x="621" y="931"/>
                    <a:pt x="659" y="807"/>
                    <a:pt x="659" y="675"/>
                  </a:cubicBezTo>
                  <a:cubicBezTo>
                    <a:pt x="659" y="310"/>
                    <a:pt x="370" y="13"/>
                    <a:pt x="8" y="0"/>
                  </a:cubicBezTo>
                  <a:close/>
                </a:path>
              </a:pathLst>
            </a:custGeom>
            <a:grpFill/>
            <a:ln>
              <a:noFill/>
            </a:ln>
            <a:sp3d prstMaterial="matte">
              <a:bevelT w="0" h="419100"/>
            </a:sp3d>
          </p:spPr>
          <p:txBody>
            <a:bodyPr vert="horz" wrap="square" lIns="91440" tIns="45720" rIns="91440" bIns="45720" numCol="1" anchor="t" anchorCtr="0" compatLnSpc="1">
              <a:prstTxWarp prst="textNoShape">
                <a:avLst/>
              </a:prstTxWarp>
            </a:bodyPr>
            <a:lstStyle/>
            <a:p>
              <a:endParaRPr lang="en-IN" dirty="0">
                <a:solidFill>
                  <a:schemeClr val="bg1">
                    <a:lumMod val="50000"/>
                  </a:schemeClr>
                </a:solidFill>
              </a:endParaRPr>
            </a:p>
          </p:txBody>
        </p:sp>
        <p:sp>
          <p:nvSpPr>
            <p:cNvPr id="5" name="Freeform 7">
              <a:extLst>
                <a:ext uri="{FF2B5EF4-FFF2-40B4-BE49-F238E27FC236}">
                  <a16:creationId xmlns:a16="http://schemas.microsoft.com/office/drawing/2014/main" id="{D5B6340A-6470-4EB9-B5E2-64513C7C2504}"/>
                </a:ext>
              </a:extLst>
            </p:cNvPr>
            <p:cNvSpPr>
              <a:spLocks/>
            </p:cNvSpPr>
            <p:nvPr/>
          </p:nvSpPr>
          <p:spPr bwMode="auto">
            <a:xfrm>
              <a:off x="3862388" y="4338320"/>
              <a:ext cx="3606800" cy="1698625"/>
            </a:xfrm>
            <a:custGeom>
              <a:avLst/>
              <a:gdLst>
                <a:gd name="T0" fmla="*/ 898 w 1153"/>
                <a:gd name="T1" fmla="*/ 69 h 543"/>
                <a:gd name="T2" fmla="*/ 581 w 1153"/>
                <a:gd name="T3" fmla="*/ 243 h 543"/>
                <a:gd name="T4" fmla="*/ 262 w 1153"/>
                <a:gd name="T5" fmla="*/ 67 h 543"/>
                <a:gd name="T6" fmla="*/ 68 w 1153"/>
                <a:gd name="T7" fmla="*/ 0 h 543"/>
                <a:gd name="T8" fmla="*/ 0 w 1153"/>
                <a:gd name="T9" fmla="*/ 212 h 543"/>
                <a:gd name="T10" fmla="*/ 581 w 1153"/>
                <a:gd name="T11" fmla="*/ 543 h 543"/>
                <a:gd name="T12" fmla="*/ 1153 w 1153"/>
                <a:gd name="T13" fmla="*/ 227 h 543"/>
                <a:gd name="T14" fmla="*/ 924 w 1153"/>
                <a:gd name="T15" fmla="*/ 272 h 543"/>
                <a:gd name="T16" fmla="*/ 898 w 1153"/>
                <a:gd name="T17" fmla="*/ 6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3" h="543">
                  <a:moveTo>
                    <a:pt x="898" y="69"/>
                  </a:moveTo>
                  <a:cubicBezTo>
                    <a:pt x="831" y="174"/>
                    <a:pt x="714" y="243"/>
                    <a:pt x="581" y="243"/>
                  </a:cubicBezTo>
                  <a:cubicBezTo>
                    <a:pt x="447" y="243"/>
                    <a:pt x="329" y="173"/>
                    <a:pt x="262" y="67"/>
                  </a:cubicBezTo>
                  <a:cubicBezTo>
                    <a:pt x="68" y="0"/>
                    <a:pt x="68" y="0"/>
                    <a:pt x="68" y="0"/>
                  </a:cubicBezTo>
                  <a:cubicBezTo>
                    <a:pt x="0" y="212"/>
                    <a:pt x="0" y="212"/>
                    <a:pt x="0" y="212"/>
                  </a:cubicBezTo>
                  <a:cubicBezTo>
                    <a:pt x="118" y="410"/>
                    <a:pt x="334" y="543"/>
                    <a:pt x="581" y="543"/>
                  </a:cubicBezTo>
                  <a:cubicBezTo>
                    <a:pt x="822" y="543"/>
                    <a:pt x="1033" y="416"/>
                    <a:pt x="1153" y="227"/>
                  </a:cubicBezTo>
                  <a:cubicBezTo>
                    <a:pt x="924" y="272"/>
                    <a:pt x="924" y="272"/>
                    <a:pt x="924" y="272"/>
                  </a:cubicBezTo>
                  <a:lnTo>
                    <a:pt x="898" y="69"/>
                  </a:lnTo>
                  <a:close/>
                </a:path>
              </a:pathLst>
            </a:custGeom>
            <a:grpFill/>
            <a:ln>
              <a:noFill/>
            </a:ln>
            <a:sp3d prstMaterial="matte">
              <a:bevelT w="0" h="419100"/>
            </a:sp3d>
          </p:spPr>
          <p:txBody>
            <a:bodyPr vert="horz" wrap="square" lIns="91440" tIns="45720" rIns="91440" bIns="45720" numCol="1" anchor="t" anchorCtr="0" compatLnSpc="1">
              <a:prstTxWarp prst="textNoShape">
                <a:avLst/>
              </a:prstTxWarp>
            </a:bodyPr>
            <a:lstStyle/>
            <a:p>
              <a:endParaRPr lang="en-IN" dirty="0">
                <a:solidFill>
                  <a:schemeClr val="bg1">
                    <a:lumMod val="50000"/>
                  </a:schemeClr>
                </a:solidFill>
              </a:endParaRPr>
            </a:p>
          </p:txBody>
        </p:sp>
      </p:grpSp>
      <p:sp>
        <p:nvSpPr>
          <p:cNvPr id="6" name="Speech Bubble: Rectangle 7">
            <a:extLst>
              <a:ext uri="{FF2B5EF4-FFF2-40B4-BE49-F238E27FC236}">
                <a16:creationId xmlns:a16="http://schemas.microsoft.com/office/drawing/2014/main" id="{5F8C177C-2441-4BA6-8010-D0C42F028D78}"/>
              </a:ext>
            </a:extLst>
          </p:cNvPr>
          <p:cNvSpPr/>
          <p:nvPr/>
        </p:nvSpPr>
        <p:spPr>
          <a:xfrm>
            <a:off x="7916536" y="1641250"/>
            <a:ext cx="3503053" cy="1182142"/>
          </a:xfrm>
          <a:prstGeom prst="wedgeRectCallout">
            <a:avLst>
              <a:gd name="adj1" fmla="val -39583"/>
              <a:gd name="adj2" fmla="val 80000"/>
            </a:avLst>
          </a:prstGeom>
          <a:solidFill>
            <a:srgbClr val="C2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nvGrpSpPr>
          <p:cNvPr id="7" name="Group 77">
            <a:extLst>
              <a:ext uri="{FF2B5EF4-FFF2-40B4-BE49-F238E27FC236}">
                <a16:creationId xmlns:a16="http://schemas.microsoft.com/office/drawing/2014/main" id="{6349E6BB-2070-496B-8647-48DB419BED6D}"/>
              </a:ext>
            </a:extLst>
          </p:cNvPr>
          <p:cNvGrpSpPr/>
          <p:nvPr/>
        </p:nvGrpSpPr>
        <p:grpSpPr>
          <a:xfrm>
            <a:off x="8209930" y="2031029"/>
            <a:ext cx="525763" cy="402584"/>
            <a:chOff x="5552261" y="1554043"/>
            <a:chExt cx="363359" cy="278229"/>
          </a:xfrm>
          <a:solidFill>
            <a:schemeClr val="bg1"/>
          </a:solidFill>
        </p:grpSpPr>
        <p:sp>
          <p:nvSpPr>
            <p:cNvPr id="8" name="Freeform 96">
              <a:extLst>
                <a:ext uri="{FF2B5EF4-FFF2-40B4-BE49-F238E27FC236}">
                  <a16:creationId xmlns:a16="http://schemas.microsoft.com/office/drawing/2014/main" id="{428CFB86-DA7E-4AFF-B2C7-8E8FDA6F1CE7}"/>
                </a:ext>
              </a:extLst>
            </p:cNvPr>
            <p:cNvSpPr>
              <a:spLocks/>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lumMod val="50000"/>
                  </a:schemeClr>
                </a:solidFill>
              </a:endParaRPr>
            </a:p>
          </p:txBody>
        </p:sp>
        <p:sp>
          <p:nvSpPr>
            <p:cNvPr id="9" name="Freeform 97">
              <a:extLst>
                <a:ext uri="{FF2B5EF4-FFF2-40B4-BE49-F238E27FC236}">
                  <a16:creationId xmlns:a16="http://schemas.microsoft.com/office/drawing/2014/main" id="{09A0D884-F653-41DE-B4AF-15C1EA163358}"/>
                </a:ext>
              </a:extLst>
            </p:cNvPr>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lumMod val="50000"/>
                  </a:schemeClr>
                </a:solidFill>
              </a:endParaRPr>
            </a:p>
          </p:txBody>
        </p:sp>
        <p:sp>
          <p:nvSpPr>
            <p:cNvPr id="10" name="Rectangle 98">
              <a:extLst>
                <a:ext uri="{FF2B5EF4-FFF2-40B4-BE49-F238E27FC236}">
                  <a16:creationId xmlns:a16="http://schemas.microsoft.com/office/drawing/2014/main" id="{07EE81A4-7C7A-47F8-8156-E17759A09704}"/>
                </a:ext>
              </a:extLst>
            </p:cNvPr>
            <p:cNvSpPr>
              <a:spLocks noChangeArrowheads="1"/>
            </p:cNvSpPr>
            <p:nvPr/>
          </p:nvSpPr>
          <p:spPr bwMode="auto">
            <a:xfrm>
              <a:off x="5710062" y="1715997"/>
              <a:ext cx="45679" cy="186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lumMod val="50000"/>
                  </a:schemeClr>
                </a:solidFill>
              </a:endParaRPr>
            </a:p>
          </p:txBody>
        </p:sp>
      </p:grpSp>
      <p:sp>
        <p:nvSpPr>
          <p:cNvPr id="11" name="TextBox 16">
            <a:extLst>
              <a:ext uri="{FF2B5EF4-FFF2-40B4-BE49-F238E27FC236}">
                <a16:creationId xmlns:a16="http://schemas.microsoft.com/office/drawing/2014/main" id="{52408203-F8B8-4D07-A9C6-56316D0152FC}"/>
              </a:ext>
            </a:extLst>
          </p:cNvPr>
          <p:cNvSpPr txBox="1"/>
          <p:nvPr/>
        </p:nvSpPr>
        <p:spPr>
          <a:xfrm>
            <a:off x="6800074" y="5284204"/>
            <a:ext cx="1341178" cy="830997"/>
          </a:xfrm>
          <a:prstGeom prst="rect">
            <a:avLst/>
          </a:prstGeom>
          <a:noFill/>
        </p:spPr>
        <p:txBody>
          <a:bodyPr wrap="square" rtlCol="0">
            <a:spAutoFit/>
          </a:bodyPr>
          <a:lstStyle/>
          <a:p>
            <a:pPr algn="ctr"/>
            <a:r>
              <a:rPr lang="id-ID" sz="4800" spc="-300" dirty="0">
                <a:solidFill>
                  <a:schemeClr val="bg1">
                    <a:lumMod val="50000"/>
                  </a:schemeClr>
                </a:solidFill>
                <a:latin typeface="Montserrat Light" panose="00000400000000000000" pitchFamily="50" charset="0"/>
              </a:rPr>
              <a:t>489</a:t>
            </a:r>
            <a:endParaRPr lang="en-US" sz="4800" spc="-300" dirty="0">
              <a:solidFill>
                <a:schemeClr val="bg1">
                  <a:lumMod val="50000"/>
                </a:schemeClr>
              </a:solidFill>
              <a:latin typeface="Montserrat Light" panose="00000400000000000000" pitchFamily="50" charset="0"/>
            </a:endParaRPr>
          </a:p>
        </p:txBody>
      </p:sp>
      <p:sp>
        <p:nvSpPr>
          <p:cNvPr id="12" name="TextBox 21">
            <a:extLst>
              <a:ext uri="{FF2B5EF4-FFF2-40B4-BE49-F238E27FC236}">
                <a16:creationId xmlns:a16="http://schemas.microsoft.com/office/drawing/2014/main" id="{75523195-DEB0-4AE8-8F71-AB318B6BC9F3}"/>
              </a:ext>
            </a:extLst>
          </p:cNvPr>
          <p:cNvSpPr txBox="1"/>
          <p:nvPr/>
        </p:nvSpPr>
        <p:spPr>
          <a:xfrm>
            <a:off x="2136585" y="2382727"/>
            <a:ext cx="1341178" cy="830997"/>
          </a:xfrm>
          <a:prstGeom prst="rect">
            <a:avLst/>
          </a:prstGeom>
          <a:noFill/>
        </p:spPr>
        <p:txBody>
          <a:bodyPr wrap="square" rtlCol="0">
            <a:spAutoFit/>
          </a:bodyPr>
          <a:lstStyle/>
          <a:p>
            <a:pPr algn="r"/>
            <a:r>
              <a:rPr lang="id-ID" sz="4800" spc="-300" dirty="0">
                <a:solidFill>
                  <a:schemeClr val="bg1">
                    <a:lumMod val="50000"/>
                  </a:schemeClr>
                </a:solidFill>
                <a:latin typeface="Montserrat Light" panose="00000400000000000000" pitchFamily="50" charset="0"/>
              </a:rPr>
              <a:t>489</a:t>
            </a:r>
            <a:endParaRPr lang="en-US" sz="4800" spc="-300" dirty="0">
              <a:solidFill>
                <a:schemeClr val="bg1">
                  <a:lumMod val="50000"/>
                </a:schemeClr>
              </a:solidFill>
              <a:latin typeface="Montserrat Light" panose="00000400000000000000" pitchFamily="50" charset="0"/>
            </a:endParaRPr>
          </a:p>
        </p:txBody>
      </p:sp>
      <p:sp>
        <p:nvSpPr>
          <p:cNvPr id="13" name="矩形 12">
            <a:extLst>
              <a:ext uri="{FF2B5EF4-FFF2-40B4-BE49-F238E27FC236}">
                <a16:creationId xmlns:a16="http://schemas.microsoft.com/office/drawing/2014/main" id="{09F9FF9F-0D49-47E9-8211-66CD09072EB5}"/>
              </a:ext>
            </a:extLst>
          </p:cNvPr>
          <p:cNvSpPr/>
          <p:nvPr/>
        </p:nvSpPr>
        <p:spPr>
          <a:xfrm>
            <a:off x="4599302" y="1030315"/>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14" name="Subtitle 2">
            <a:extLst>
              <a:ext uri="{FF2B5EF4-FFF2-40B4-BE49-F238E27FC236}">
                <a16:creationId xmlns:a16="http://schemas.microsoft.com/office/drawing/2014/main" id="{A6761A3F-1EEA-4EF4-B6DC-3B2586F9B5B8}"/>
              </a:ext>
            </a:extLst>
          </p:cNvPr>
          <p:cNvSpPr txBox="1">
            <a:spLocks/>
          </p:cNvSpPr>
          <p:nvPr/>
        </p:nvSpPr>
        <p:spPr>
          <a:xfrm>
            <a:off x="185375" y="3769762"/>
            <a:ext cx="340761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5" name="Subtitle 2">
            <a:extLst>
              <a:ext uri="{FF2B5EF4-FFF2-40B4-BE49-F238E27FC236}">
                <a16:creationId xmlns:a16="http://schemas.microsoft.com/office/drawing/2014/main" id="{59BE6C7A-220D-4FB0-9B6C-0A87E5C5F7C2}"/>
              </a:ext>
            </a:extLst>
          </p:cNvPr>
          <p:cNvSpPr txBox="1">
            <a:spLocks/>
          </p:cNvSpPr>
          <p:nvPr/>
        </p:nvSpPr>
        <p:spPr>
          <a:xfrm>
            <a:off x="8024580" y="5281366"/>
            <a:ext cx="426028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6" name="Subtitle 2">
            <a:extLst>
              <a:ext uri="{FF2B5EF4-FFF2-40B4-BE49-F238E27FC236}">
                <a16:creationId xmlns:a16="http://schemas.microsoft.com/office/drawing/2014/main" id="{7D826961-02BF-4D8E-887F-E7B6441CD5A0}"/>
              </a:ext>
            </a:extLst>
          </p:cNvPr>
          <p:cNvSpPr txBox="1">
            <a:spLocks/>
          </p:cNvSpPr>
          <p:nvPr/>
        </p:nvSpPr>
        <p:spPr>
          <a:xfrm>
            <a:off x="8891388" y="1726926"/>
            <a:ext cx="2526664"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21488613"/>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BE5C5B-E6F4-466D-BD32-D2386A4A77CB}"/>
              </a:ext>
            </a:extLst>
          </p:cNvPr>
          <p:cNvSpPr/>
          <p:nvPr/>
        </p:nvSpPr>
        <p:spPr>
          <a:xfrm>
            <a:off x="9502626" y="1669143"/>
            <a:ext cx="1830986" cy="1590067"/>
          </a:xfrm>
          <a:prstGeom prst="rect">
            <a:avLst/>
          </a:prstGeom>
          <a:solidFill>
            <a:srgbClr val="C2E1B8"/>
          </a:solidFill>
          <a:ln>
            <a:noFill/>
          </a:ln>
          <a:effectLst>
            <a:reflection blurRad="114300" stA="22000" endPos="65000" dir="5400000" sy="-100000" algn="bl" rotWithShape="0"/>
          </a:effectLst>
          <a:scene3d>
            <a:camera prst="isometricTopUp"/>
            <a:lightRig rig="threePt" dir="t">
              <a:rot lat="0" lon="0" rev="0"/>
            </a:lightRig>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lumMod val="50000"/>
                  </a:schemeClr>
                </a:solidFill>
                <a:latin typeface="Montserrat" panose="00000500000000000000" pitchFamily="50" charset="0"/>
              </a:rPr>
              <a:t>T</a:t>
            </a:r>
            <a:endParaRPr lang="en-IN" sz="6600" b="1" dirty="0">
              <a:solidFill>
                <a:schemeClr val="bg1">
                  <a:lumMod val="50000"/>
                </a:schemeClr>
              </a:solidFill>
              <a:latin typeface="Montserrat" panose="00000500000000000000" pitchFamily="50" charset="0"/>
            </a:endParaRPr>
          </a:p>
        </p:txBody>
      </p:sp>
      <p:sp>
        <p:nvSpPr>
          <p:cNvPr id="3" name="Rectangle 4">
            <a:extLst>
              <a:ext uri="{FF2B5EF4-FFF2-40B4-BE49-F238E27FC236}">
                <a16:creationId xmlns:a16="http://schemas.microsoft.com/office/drawing/2014/main" id="{B798C3EB-0026-4103-8E17-FE157272C21E}"/>
              </a:ext>
            </a:extLst>
          </p:cNvPr>
          <p:cNvSpPr/>
          <p:nvPr/>
        </p:nvSpPr>
        <p:spPr>
          <a:xfrm>
            <a:off x="8203018" y="2725884"/>
            <a:ext cx="1830986" cy="1590067"/>
          </a:xfrm>
          <a:prstGeom prst="rect">
            <a:avLst/>
          </a:prstGeom>
          <a:solidFill>
            <a:schemeClr val="bg1">
              <a:lumMod val="50000"/>
            </a:schemeClr>
          </a:solidFill>
          <a:ln>
            <a:noFill/>
          </a:ln>
          <a:effectLst>
            <a:reflection blurRad="114300" stA="22000" endPos="65000" dir="5400000" sy="-100000" algn="bl" rotWithShape="0"/>
          </a:effectLst>
          <a:scene3d>
            <a:camera prst="isometricTopUp"/>
            <a:lightRig rig="threePt" dir="t">
              <a:rot lat="0" lon="0" rev="0"/>
            </a:lightRig>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solidFill>
                <a:latin typeface="Montserrat" panose="00000500000000000000" pitchFamily="50" charset="0"/>
              </a:rPr>
              <a:t>O</a:t>
            </a:r>
            <a:endParaRPr lang="en-IN" sz="6600" b="1" dirty="0">
              <a:solidFill>
                <a:schemeClr val="bg1"/>
              </a:solidFill>
              <a:latin typeface="Montserrat" panose="00000500000000000000" pitchFamily="50" charset="0"/>
            </a:endParaRPr>
          </a:p>
        </p:txBody>
      </p:sp>
      <p:sp>
        <p:nvSpPr>
          <p:cNvPr id="4" name="Rectangle 5">
            <a:extLst>
              <a:ext uri="{FF2B5EF4-FFF2-40B4-BE49-F238E27FC236}">
                <a16:creationId xmlns:a16="http://schemas.microsoft.com/office/drawing/2014/main" id="{52550AB6-041D-4F81-8428-197AE8AD5723}"/>
              </a:ext>
            </a:extLst>
          </p:cNvPr>
          <p:cNvSpPr/>
          <p:nvPr/>
        </p:nvSpPr>
        <p:spPr>
          <a:xfrm>
            <a:off x="6892600" y="3767384"/>
            <a:ext cx="1830986" cy="1590067"/>
          </a:xfrm>
          <a:prstGeom prst="rect">
            <a:avLst/>
          </a:prstGeom>
          <a:solidFill>
            <a:srgbClr val="C2E1B8"/>
          </a:solidFill>
          <a:ln>
            <a:noFill/>
          </a:ln>
          <a:effectLst>
            <a:reflection blurRad="114300" stA="22000" endPos="65000" dir="5400000" sy="-100000" algn="bl" rotWithShape="0"/>
          </a:effectLst>
          <a:scene3d>
            <a:camera prst="isometricTopUp"/>
            <a:lightRig rig="threePt" dir="t">
              <a:rot lat="0" lon="0" rev="0"/>
            </a:lightRig>
          </a:scene3d>
          <a:sp3d extrusionH="387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lumMod val="50000"/>
                  </a:schemeClr>
                </a:solidFill>
                <a:latin typeface="Montserrat" panose="00000500000000000000" pitchFamily="50" charset="0"/>
              </a:rPr>
              <a:t>W</a:t>
            </a:r>
            <a:endParaRPr lang="en-IN" sz="6600" b="1" dirty="0">
              <a:solidFill>
                <a:schemeClr val="bg1">
                  <a:lumMod val="50000"/>
                </a:schemeClr>
              </a:solidFill>
              <a:latin typeface="Montserrat" panose="00000500000000000000" pitchFamily="50" charset="0"/>
            </a:endParaRPr>
          </a:p>
        </p:txBody>
      </p:sp>
      <p:sp>
        <p:nvSpPr>
          <p:cNvPr id="5" name="Rectangle 6">
            <a:extLst>
              <a:ext uri="{FF2B5EF4-FFF2-40B4-BE49-F238E27FC236}">
                <a16:creationId xmlns:a16="http://schemas.microsoft.com/office/drawing/2014/main" id="{4A825E3F-AD3B-41C8-96D5-947B0A361748}"/>
              </a:ext>
            </a:extLst>
          </p:cNvPr>
          <p:cNvSpPr/>
          <p:nvPr/>
        </p:nvSpPr>
        <p:spPr>
          <a:xfrm>
            <a:off x="5599477" y="4828857"/>
            <a:ext cx="1830986" cy="1590067"/>
          </a:xfrm>
          <a:prstGeom prst="rect">
            <a:avLst/>
          </a:prstGeom>
          <a:solidFill>
            <a:schemeClr val="bg1">
              <a:lumMod val="50000"/>
            </a:schemeClr>
          </a:solidFill>
          <a:ln>
            <a:noFill/>
          </a:ln>
          <a:effectLst>
            <a:reflection blurRad="114300" stA="22000" endPos="65000" dir="5400000" sy="-100000" algn="bl" rotWithShape="0"/>
          </a:effectLst>
          <a:scene3d>
            <a:camera prst="isometricTopUp"/>
            <a:lightRig rig="threePt" dir="t">
              <a:rot lat="0" lon="0" rev="0"/>
            </a:lightRig>
          </a:scene3d>
          <a:sp3d extrusionH="38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solidFill>
                <a:latin typeface="Montserrat" panose="00000500000000000000" pitchFamily="50" charset="0"/>
              </a:rPr>
              <a:t>S</a:t>
            </a:r>
            <a:endParaRPr lang="en-IN" sz="6600" b="1" dirty="0">
              <a:solidFill>
                <a:schemeClr val="bg1"/>
              </a:solidFill>
              <a:latin typeface="Montserrat" panose="00000500000000000000" pitchFamily="50" charset="0"/>
            </a:endParaRPr>
          </a:p>
        </p:txBody>
      </p:sp>
      <p:sp>
        <p:nvSpPr>
          <p:cNvPr id="6" name="矩形 5">
            <a:extLst>
              <a:ext uri="{FF2B5EF4-FFF2-40B4-BE49-F238E27FC236}">
                <a16:creationId xmlns:a16="http://schemas.microsoft.com/office/drawing/2014/main" id="{5A98FBC0-EA70-4E60-A20D-4DF46223B0C1}"/>
              </a:ext>
            </a:extLst>
          </p:cNvPr>
          <p:cNvSpPr/>
          <p:nvPr/>
        </p:nvSpPr>
        <p:spPr>
          <a:xfrm>
            <a:off x="1012537" y="1318774"/>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7" name="Subtitle 2">
            <a:extLst>
              <a:ext uri="{FF2B5EF4-FFF2-40B4-BE49-F238E27FC236}">
                <a16:creationId xmlns:a16="http://schemas.microsoft.com/office/drawing/2014/main" id="{F34EBFF1-826B-4172-8297-83658BA0121A}"/>
              </a:ext>
            </a:extLst>
          </p:cNvPr>
          <p:cNvSpPr txBox="1">
            <a:spLocks/>
          </p:cNvSpPr>
          <p:nvPr/>
        </p:nvSpPr>
        <p:spPr>
          <a:xfrm>
            <a:off x="4858230" y="1735518"/>
            <a:ext cx="426028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8" name="Subtitle 2">
            <a:extLst>
              <a:ext uri="{FF2B5EF4-FFF2-40B4-BE49-F238E27FC236}">
                <a16:creationId xmlns:a16="http://schemas.microsoft.com/office/drawing/2014/main" id="{E47D426B-5D63-4A4E-B6E4-C32024EF0F09}"/>
              </a:ext>
            </a:extLst>
          </p:cNvPr>
          <p:cNvSpPr txBox="1">
            <a:spLocks/>
          </p:cNvSpPr>
          <p:nvPr/>
        </p:nvSpPr>
        <p:spPr>
          <a:xfrm>
            <a:off x="3287528" y="2848124"/>
            <a:ext cx="426028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9" name="Subtitle 2">
            <a:extLst>
              <a:ext uri="{FF2B5EF4-FFF2-40B4-BE49-F238E27FC236}">
                <a16:creationId xmlns:a16="http://schemas.microsoft.com/office/drawing/2014/main" id="{334F204B-FCF7-4631-942F-550A90EFEDC1}"/>
              </a:ext>
            </a:extLst>
          </p:cNvPr>
          <p:cNvSpPr txBox="1">
            <a:spLocks/>
          </p:cNvSpPr>
          <p:nvPr/>
        </p:nvSpPr>
        <p:spPr>
          <a:xfrm>
            <a:off x="1977110" y="4224467"/>
            <a:ext cx="426028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0" name="Subtitle 2">
            <a:extLst>
              <a:ext uri="{FF2B5EF4-FFF2-40B4-BE49-F238E27FC236}">
                <a16:creationId xmlns:a16="http://schemas.microsoft.com/office/drawing/2014/main" id="{C10168D8-924E-44F2-8000-1DD1718F95C7}"/>
              </a:ext>
            </a:extLst>
          </p:cNvPr>
          <p:cNvSpPr txBox="1">
            <a:spLocks/>
          </p:cNvSpPr>
          <p:nvPr/>
        </p:nvSpPr>
        <p:spPr>
          <a:xfrm>
            <a:off x="755094" y="5607226"/>
            <a:ext cx="426028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r"/>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71516716"/>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14:presetBounceEnd="50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50000">
                                          <p:cBhvr additive="base">
                                            <p:cTn id="12"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14:bounceEnd="50000">
                                          <p:cBhvr additive="base">
                                            <p:cTn id="1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14:presetBounceEnd="50000">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14:bounceEnd="50000">
                                          <p:cBhvr additive="base">
                                            <p:cTn id="22"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2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a:extLst>
              <a:ext uri="{FF2B5EF4-FFF2-40B4-BE49-F238E27FC236}">
                <a16:creationId xmlns:a16="http://schemas.microsoft.com/office/drawing/2014/main" id="{BD3F6DC0-4629-4FAD-A7C2-0F18EB5AF709}"/>
              </a:ext>
            </a:extLst>
          </p:cNvPr>
          <p:cNvSpPr txBox="1">
            <a:spLocks noChangeArrowheads="1"/>
          </p:cNvSpPr>
          <p:nvPr/>
        </p:nvSpPr>
        <p:spPr bwMode="auto">
          <a:xfrm>
            <a:off x="5820342" y="3867318"/>
            <a:ext cx="1563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研究成果</a:t>
            </a:r>
          </a:p>
        </p:txBody>
      </p:sp>
      <p:sp>
        <p:nvSpPr>
          <p:cNvPr id="3" name="文本框 2">
            <a:extLst>
              <a:ext uri="{FF2B5EF4-FFF2-40B4-BE49-F238E27FC236}">
                <a16:creationId xmlns:a16="http://schemas.microsoft.com/office/drawing/2014/main" id="{9511706B-1021-4B9A-B1A3-4123A4190CDD}"/>
              </a:ext>
            </a:extLst>
          </p:cNvPr>
          <p:cNvSpPr txBox="1">
            <a:spLocks noChangeArrowheads="1"/>
          </p:cNvSpPr>
          <p:nvPr/>
        </p:nvSpPr>
        <p:spPr bwMode="auto">
          <a:xfrm>
            <a:off x="5820342" y="4257843"/>
            <a:ext cx="1714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成果应用</a:t>
            </a:r>
          </a:p>
        </p:txBody>
      </p:sp>
      <p:sp>
        <p:nvSpPr>
          <p:cNvPr id="4" name="文本框 13">
            <a:extLst>
              <a:ext uri="{FF2B5EF4-FFF2-40B4-BE49-F238E27FC236}">
                <a16:creationId xmlns:a16="http://schemas.microsoft.com/office/drawing/2014/main" id="{667AC341-08D0-42EC-982A-9EB157EE622B}"/>
              </a:ext>
            </a:extLst>
          </p:cNvPr>
          <p:cNvSpPr txBox="1">
            <a:spLocks noChangeArrowheads="1"/>
          </p:cNvSpPr>
          <p:nvPr/>
        </p:nvSpPr>
        <p:spPr bwMode="auto">
          <a:xfrm>
            <a:off x="5820342" y="4597568"/>
            <a:ext cx="1563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项目汇报</a:t>
            </a:r>
          </a:p>
        </p:txBody>
      </p:sp>
      <p:sp>
        <p:nvSpPr>
          <p:cNvPr id="5" name="文本框 23">
            <a:extLst>
              <a:ext uri="{FF2B5EF4-FFF2-40B4-BE49-F238E27FC236}">
                <a16:creationId xmlns:a16="http://schemas.microsoft.com/office/drawing/2014/main" id="{85615F8E-7B44-4631-A4D4-425356264616}"/>
              </a:ext>
            </a:extLst>
          </p:cNvPr>
          <p:cNvSpPr txBox="1">
            <a:spLocks noChangeArrowheads="1"/>
          </p:cNvSpPr>
          <p:nvPr/>
        </p:nvSpPr>
        <p:spPr bwMode="auto">
          <a:xfrm>
            <a:off x="5326177" y="3239462"/>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charset="0"/>
                <a:ea typeface="微软雅黑" charset="0"/>
              </a:rPr>
              <a:t>研究结论</a:t>
            </a:r>
          </a:p>
        </p:txBody>
      </p:sp>
      <p:sp>
        <p:nvSpPr>
          <p:cNvPr id="6" name="文本框 5">
            <a:extLst>
              <a:ext uri="{FF2B5EF4-FFF2-40B4-BE49-F238E27FC236}">
                <a16:creationId xmlns:a16="http://schemas.microsoft.com/office/drawing/2014/main" id="{4B97B558-451B-4EFB-9052-25D108BD85D7}"/>
              </a:ext>
            </a:extLst>
          </p:cNvPr>
          <p:cNvSpPr txBox="1"/>
          <p:nvPr/>
        </p:nvSpPr>
        <p:spPr>
          <a:xfrm>
            <a:off x="4299347" y="1982450"/>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Microsoft YaHei" charset="0"/>
                <a:ea typeface="Microsoft YaHei" charset="0"/>
                <a:cs typeface="Microsoft YaHei" charset="0"/>
              </a:rPr>
              <a:t>PART</a:t>
            </a:r>
            <a:r>
              <a:rPr kumimoji="1" lang="zh-CN" altLang="en-US" sz="8800" dirty="0">
                <a:solidFill>
                  <a:schemeClr val="bg1">
                    <a:lumMod val="50000"/>
                  </a:schemeClr>
                </a:solidFill>
                <a:latin typeface="Microsoft YaHei" charset="0"/>
                <a:ea typeface="Microsoft YaHei" charset="0"/>
                <a:cs typeface="Microsoft YaHei" charset="0"/>
              </a:rPr>
              <a:t> </a:t>
            </a:r>
            <a:r>
              <a:rPr kumimoji="1" lang="en-US" altLang="zh-CN" sz="8800" dirty="0">
                <a:solidFill>
                  <a:schemeClr val="bg1">
                    <a:lumMod val="50000"/>
                  </a:schemeClr>
                </a:solidFill>
                <a:latin typeface="Microsoft YaHei" charset="0"/>
                <a:ea typeface="Microsoft YaHei" charset="0"/>
                <a:cs typeface="Microsoft YaHei" charset="0"/>
              </a:rPr>
              <a:t>4</a:t>
            </a:r>
            <a:endParaRPr kumimoji="1" lang="zh-CN" altLang="en-US" sz="8800" dirty="0">
              <a:solidFill>
                <a:schemeClr val="bg1">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931654815"/>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B7D9FCDD-2215-4675-9072-48E9E278DB7C}"/>
              </a:ext>
            </a:extLst>
          </p:cNvPr>
          <p:cNvGrpSpPr/>
          <p:nvPr/>
        </p:nvGrpSpPr>
        <p:grpSpPr>
          <a:xfrm rot="5400000" flipV="1">
            <a:off x="9751640" y="1219062"/>
            <a:ext cx="818744" cy="766625"/>
            <a:chOff x="8532745" y="571782"/>
            <a:chExt cx="1931366" cy="1845590"/>
          </a:xfrm>
          <a:solidFill>
            <a:schemeClr val="bg1">
              <a:lumMod val="50000"/>
            </a:schemeClr>
          </a:solidFill>
        </p:grpSpPr>
        <p:sp>
          <p:nvSpPr>
            <p:cNvPr id="3" name="Right Triangle 6">
              <a:extLst>
                <a:ext uri="{FF2B5EF4-FFF2-40B4-BE49-F238E27FC236}">
                  <a16:creationId xmlns:a16="http://schemas.microsoft.com/office/drawing/2014/main" id="{FB759C2F-59D5-4BB3-8226-B7D70B5E8772}"/>
                </a:ext>
              </a:extLst>
            </p:cNvPr>
            <p:cNvSpPr/>
            <p:nvPr/>
          </p:nvSpPr>
          <p:spPr>
            <a:xfrm>
              <a:off x="8532745" y="855272"/>
              <a:ext cx="1562100" cy="1562100"/>
            </a:xfrm>
            <a:prstGeom prst="rtTriangle">
              <a:avLst/>
            </a:prstGeom>
            <a:grp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 name="Right Triangle 7">
              <a:extLst>
                <a:ext uri="{FF2B5EF4-FFF2-40B4-BE49-F238E27FC236}">
                  <a16:creationId xmlns:a16="http://schemas.microsoft.com/office/drawing/2014/main" id="{29F5E82D-3FB4-4742-9CE9-FC7329290883}"/>
                </a:ext>
              </a:extLst>
            </p:cNvPr>
            <p:cNvSpPr/>
            <p:nvPr/>
          </p:nvSpPr>
          <p:spPr>
            <a:xfrm>
              <a:off x="8902011" y="571782"/>
              <a:ext cx="1562100" cy="1562100"/>
            </a:xfrm>
            <a:prstGeom prst="rtTriangle">
              <a:avLst/>
            </a:prstGeom>
            <a:grp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5" name="Group 9">
            <a:extLst>
              <a:ext uri="{FF2B5EF4-FFF2-40B4-BE49-F238E27FC236}">
                <a16:creationId xmlns:a16="http://schemas.microsoft.com/office/drawing/2014/main" id="{8F36F7A9-C1EC-4BC2-A62B-EC28DB60832E}"/>
              </a:ext>
            </a:extLst>
          </p:cNvPr>
          <p:cNvGrpSpPr/>
          <p:nvPr/>
        </p:nvGrpSpPr>
        <p:grpSpPr>
          <a:xfrm>
            <a:off x="855093" y="1524106"/>
            <a:ext cx="4341747" cy="4022906"/>
            <a:chOff x="855093" y="1524106"/>
            <a:chExt cx="4341747" cy="4022906"/>
          </a:xfrm>
        </p:grpSpPr>
        <p:grpSp>
          <p:nvGrpSpPr>
            <p:cNvPr id="6" name="Group 60">
              <a:extLst>
                <a:ext uri="{FF2B5EF4-FFF2-40B4-BE49-F238E27FC236}">
                  <a16:creationId xmlns:a16="http://schemas.microsoft.com/office/drawing/2014/main" id="{73C0B70A-2F26-4334-90F0-0106C2A1C37F}"/>
                </a:ext>
              </a:extLst>
            </p:cNvPr>
            <p:cNvGrpSpPr/>
            <p:nvPr/>
          </p:nvGrpSpPr>
          <p:grpSpPr>
            <a:xfrm>
              <a:off x="1463290" y="1524106"/>
              <a:ext cx="3733550" cy="3711478"/>
              <a:chOff x="1463290" y="1524106"/>
              <a:chExt cx="3733550" cy="3711478"/>
            </a:xfrm>
          </p:grpSpPr>
          <p:cxnSp>
            <p:nvCxnSpPr>
              <p:cNvPr id="45" name="Straight Connector 54">
                <a:extLst>
                  <a:ext uri="{FF2B5EF4-FFF2-40B4-BE49-F238E27FC236}">
                    <a16:creationId xmlns:a16="http://schemas.microsoft.com/office/drawing/2014/main" id="{58C0CAED-A849-433F-9E44-4AD0D23E3164}"/>
                  </a:ext>
                </a:extLst>
              </p:cNvPr>
              <p:cNvCxnSpPr/>
              <p:nvPr/>
            </p:nvCxnSpPr>
            <p:spPr>
              <a:xfrm flipV="1">
                <a:off x="1463290" y="1524106"/>
                <a:ext cx="0" cy="3711478"/>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6" name="Straight Connector 58">
                <a:extLst>
                  <a:ext uri="{FF2B5EF4-FFF2-40B4-BE49-F238E27FC236}">
                    <a16:creationId xmlns:a16="http://schemas.microsoft.com/office/drawing/2014/main" id="{E05E9FFC-82D9-4055-A414-706F2EE5D636}"/>
                  </a:ext>
                </a:extLst>
              </p:cNvPr>
              <p:cNvCxnSpPr/>
              <p:nvPr/>
            </p:nvCxnSpPr>
            <p:spPr>
              <a:xfrm>
                <a:off x="1463290" y="5235584"/>
                <a:ext cx="3733550"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7" name="Group 1">
              <a:extLst>
                <a:ext uri="{FF2B5EF4-FFF2-40B4-BE49-F238E27FC236}">
                  <a16:creationId xmlns:a16="http://schemas.microsoft.com/office/drawing/2014/main" id="{97B2DD35-5D91-4036-BAC7-441C56628924}"/>
                </a:ext>
              </a:extLst>
            </p:cNvPr>
            <p:cNvGrpSpPr/>
            <p:nvPr/>
          </p:nvGrpSpPr>
          <p:grpSpPr>
            <a:xfrm>
              <a:off x="855093" y="1578670"/>
              <a:ext cx="4264975" cy="3968342"/>
              <a:chOff x="855093" y="1578670"/>
              <a:chExt cx="4264975" cy="3968342"/>
            </a:xfrm>
          </p:grpSpPr>
          <p:grpSp>
            <p:nvGrpSpPr>
              <p:cNvPr id="8" name="Group 44">
                <a:extLst>
                  <a:ext uri="{FF2B5EF4-FFF2-40B4-BE49-F238E27FC236}">
                    <a16:creationId xmlns:a16="http://schemas.microsoft.com/office/drawing/2014/main" id="{60F584A1-962B-46B9-BC66-F5F20265E2B8}"/>
                  </a:ext>
                </a:extLst>
              </p:cNvPr>
              <p:cNvGrpSpPr/>
              <p:nvPr/>
            </p:nvGrpSpPr>
            <p:grpSpPr>
              <a:xfrm rot="16200000">
                <a:off x="1658248" y="1817682"/>
                <a:ext cx="3380379" cy="3455432"/>
                <a:chOff x="1166487" y="1846495"/>
                <a:chExt cx="3964315" cy="1879752"/>
              </a:xfrm>
            </p:grpSpPr>
            <p:grpSp>
              <p:nvGrpSpPr>
                <p:cNvPr id="27" name="Group 13">
                  <a:extLst>
                    <a:ext uri="{FF2B5EF4-FFF2-40B4-BE49-F238E27FC236}">
                      <a16:creationId xmlns:a16="http://schemas.microsoft.com/office/drawing/2014/main" id="{66915A7C-54B6-4345-A07D-2E037FDBAD9B}"/>
                    </a:ext>
                  </a:extLst>
                </p:cNvPr>
                <p:cNvGrpSpPr/>
                <p:nvPr/>
              </p:nvGrpSpPr>
              <p:grpSpPr>
                <a:xfrm>
                  <a:off x="1166488" y="1846495"/>
                  <a:ext cx="3964313" cy="165252"/>
                  <a:chOff x="1166488" y="1846495"/>
                  <a:chExt cx="3964313" cy="226322"/>
                </a:xfrm>
              </p:grpSpPr>
              <p:sp>
                <p:nvSpPr>
                  <p:cNvPr id="43" name="Rectangle 12">
                    <a:extLst>
                      <a:ext uri="{FF2B5EF4-FFF2-40B4-BE49-F238E27FC236}">
                        <a16:creationId xmlns:a16="http://schemas.microsoft.com/office/drawing/2014/main" id="{8F230556-32DF-4701-9F04-FA3DCEB288E9}"/>
                      </a:ext>
                    </a:extLst>
                  </p:cNvPr>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4" name="Rectangle 8">
                    <a:extLst>
                      <a:ext uri="{FF2B5EF4-FFF2-40B4-BE49-F238E27FC236}">
                        <a16:creationId xmlns:a16="http://schemas.microsoft.com/office/drawing/2014/main" id="{A368FFFF-BA4A-48FE-B4B9-02FBA15F0D52}"/>
                      </a:ext>
                    </a:extLst>
                  </p:cNvPr>
                  <p:cNvSpPr/>
                  <p:nvPr/>
                </p:nvSpPr>
                <p:spPr>
                  <a:xfrm>
                    <a:off x="1166488" y="1846495"/>
                    <a:ext cx="2002970"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28" name="Group 19">
                  <a:extLst>
                    <a:ext uri="{FF2B5EF4-FFF2-40B4-BE49-F238E27FC236}">
                      <a16:creationId xmlns:a16="http://schemas.microsoft.com/office/drawing/2014/main" id="{9C67BB8E-8E2D-4C4F-B220-EE01A102738E}"/>
                    </a:ext>
                  </a:extLst>
                </p:cNvPr>
                <p:cNvGrpSpPr/>
                <p:nvPr/>
              </p:nvGrpSpPr>
              <p:grpSpPr>
                <a:xfrm>
                  <a:off x="1166489" y="2189395"/>
                  <a:ext cx="3964313" cy="165252"/>
                  <a:chOff x="1166488" y="1846495"/>
                  <a:chExt cx="3964313" cy="226322"/>
                </a:xfrm>
              </p:grpSpPr>
              <p:sp>
                <p:nvSpPr>
                  <p:cNvPr id="41" name="Rectangle 20">
                    <a:extLst>
                      <a:ext uri="{FF2B5EF4-FFF2-40B4-BE49-F238E27FC236}">
                        <a16:creationId xmlns:a16="http://schemas.microsoft.com/office/drawing/2014/main" id="{C140DE8A-86B3-47B5-9B86-AD3A28558FC4}"/>
                      </a:ext>
                    </a:extLst>
                  </p:cNvPr>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2" name="Rectangle 23">
                    <a:extLst>
                      <a:ext uri="{FF2B5EF4-FFF2-40B4-BE49-F238E27FC236}">
                        <a16:creationId xmlns:a16="http://schemas.microsoft.com/office/drawing/2014/main" id="{4FBF4590-EBAB-445B-B666-99A7CD63F247}"/>
                      </a:ext>
                    </a:extLst>
                  </p:cNvPr>
                  <p:cNvSpPr/>
                  <p:nvPr/>
                </p:nvSpPr>
                <p:spPr>
                  <a:xfrm>
                    <a:off x="1166488" y="1846495"/>
                    <a:ext cx="2324424" cy="217609"/>
                  </a:xfrm>
                  <a:prstGeom prst="rect">
                    <a:avLst/>
                  </a:prstGeom>
                  <a:solidFill>
                    <a:srgbClr val="C2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29" name="Group 24">
                  <a:extLst>
                    <a:ext uri="{FF2B5EF4-FFF2-40B4-BE49-F238E27FC236}">
                      <a16:creationId xmlns:a16="http://schemas.microsoft.com/office/drawing/2014/main" id="{8028E9A5-9B37-4172-994C-1634CD9C77BF}"/>
                    </a:ext>
                  </a:extLst>
                </p:cNvPr>
                <p:cNvGrpSpPr/>
                <p:nvPr/>
              </p:nvGrpSpPr>
              <p:grpSpPr>
                <a:xfrm>
                  <a:off x="1166487" y="2532295"/>
                  <a:ext cx="3964314" cy="165252"/>
                  <a:chOff x="1166487" y="1846495"/>
                  <a:chExt cx="3964314" cy="226322"/>
                </a:xfrm>
              </p:grpSpPr>
              <p:sp>
                <p:nvSpPr>
                  <p:cNvPr id="39" name="Rectangle 25">
                    <a:extLst>
                      <a:ext uri="{FF2B5EF4-FFF2-40B4-BE49-F238E27FC236}">
                        <a16:creationId xmlns:a16="http://schemas.microsoft.com/office/drawing/2014/main" id="{31EF9A48-7151-45D7-AE74-DEFEC4E753E4}"/>
                      </a:ext>
                    </a:extLst>
                  </p:cNvPr>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0" name="Rectangle 28">
                    <a:extLst>
                      <a:ext uri="{FF2B5EF4-FFF2-40B4-BE49-F238E27FC236}">
                        <a16:creationId xmlns:a16="http://schemas.microsoft.com/office/drawing/2014/main" id="{26D61FAC-8472-42DD-B25E-7A1062E78E8A}"/>
                      </a:ext>
                    </a:extLst>
                  </p:cNvPr>
                  <p:cNvSpPr/>
                  <p:nvPr/>
                </p:nvSpPr>
                <p:spPr>
                  <a:xfrm>
                    <a:off x="1166487" y="1846495"/>
                    <a:ext cx="3469917"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30" name="Group 29">
                  <a:extLst>
                    <a:ext uri="{FF2B5EF4-FFF2-40B4-BE49-F238E27FC236}">
                      <a16:creationId xmlns:a16="http://schemas.microsoft.com/office/drawing/2014/main" id="{0076ACE5-9909-4FE8-ABD3-F48C223C55AD}"/>
                    </a:ext>
                  </a:extLst>
                </p:cNvPr>
                <p:cNvGrpSpPr/>
                <p:nvPr/>
              </p:nvGrpSpPr>
              <p:grpSpPr>
                <a:xfrm>
                  <a:off x="1166488" y="2875192"/>
                  <a:ext cx="3964314" cy="165254"/>
                  <a:chOff x="1166487" y="1846492"/>
                  <a:chExt cx="3964314" cy="226325"/>
                </a:xfrm>
              </p:grpSpPr>
              <p:sp>
                <p:nvSpPr>
                  <p:cNvPr id="37" name="Rectangle 30">
                    <a:extLst>
                      <a:ext uri="{FF2B5EF4-FFF2-40B4-BE49-F238E27FC236}">
                        <a16:creationId xmlns:a16="http://schemas.microsoft.com/office/drawing/2014/main" id="{E2E559F6-7322-4565-9719-77FB1D0CE701}"/>
                      </a:ext>
                    </a:extLst>
                  </p:cNvPr>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38" name="Rectangle 33">
                    <a:extLst>
                      <a:ext uri="{FF2B5EF4-FFF2-40B4-BE49-F238E27FC236}">
                        <a16:creationId xmlns:a16="http://schemas.microsoft.com/office/drawing/2014/main" id="{5CDDA19B-3AE6-4BE8-9104-12A9242DBD3B}"/>
                      </a:ext>
                    </a:extLst>
                  </p:cNvPr>
                  <p:cNvSpPr/>
                  <p:nvPr/>
                </p:nvSpPr>
                <p:spPr>
                  <a:xfrm>
                    <a:off x="1166487" y="1846492"/>
                    <a:ext cx="3780735" cy="217609"/>
                  </a:xfrm>
                  <a:prstGeom prst="rect">
                    <a:avLst/>
                  </a:prstGeom>
                  <a:solidFill>
                    <a:srgbClr val="C2E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31" name="Group 34">
                  <a:extLst>
                    <a:ext uri="{FF2B5EF4-FFF2-40B4-BE49-F238E27FC236}">
                      <a16:creationId xmlns:a16="http://schemas.microsoft.com/office/drawing/2014/main" id="{C0A5EB89-AAC5-4B0B-A58C-EEBD0DED44BB}"/>
                    </a:ext>
                  </a:extLst>
                </p:cNvPr>
                <p:cNvGrpSpPr/>
                <p:nvPr/>
              </p:nvGrpSpPr>
              <p:grpSpPr>
                <a:xfrm>
                  <a:off x="1166487" y="3218095"/>
                  <a:ext cx="3964314" cy="165252"/>
                  <a:chOff x="1166487" y="1846495"/>
                  <a:chExt cx="3964314" cy="226322"/>
                </a:xfrm>
              </p:grpSpPr>
              <p:sp>
                <p:nvSpPr>
                  <p:cNvPr id="35" name="Rectangle 35">
                    <a:extLst>
                      <a:ext uri="{FF2B5EF4-FFF2-40B4-BE49-F238E27FC236}">
                        <a16:creationId xmlns:a16="http://schemas.microsoft.com/office/drawing/2014/main" id="{F8A699D4-3CC4-4E12-B8CD-928AC6AE2664}"/>
                      </a:ext>
                    </a:extLst>
                  </p:cNvPr>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36" name="Rectangle 38">
                    <a:extLst>
                      <a:ext uri="{FF2B5EF4-FFF2-40B4-BE49-F238E27FC236}">
                        <a16:creationId xmlns:a16="http://schemas.microsoft.com/office/drawing/2014/main" id="{E10E045E-74F2-442E-A0B9-C46B660162D1}"/>
                      </a:ext>
                    </a:extLst>
                  </p:cNvPr>
                  <p:cNvSpPr/>
                  <p:nvPr/>
                </p:nvSpPr>
                <p:spPr>
                  <a:xfrm>
                    <a:off x="1166487" y="1846495"/>
                    <a:ext cx="3029276"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nvGrpSpPr>
                <p:cNvPr id="32" name="Group 39">
                  <a:extLst>
                    <a:ext uri="{FF2B5EF4-FFF2-40B4-BE49-F238E27FC236}">
                      <a16:creationId xmlns:a16="http://schemas.microsoft.com/office/drawing/2014/main" id="{2DDE6A11-7C35-4787-BCD0-A0F0F8ECCE95}"/>
                    </a:ext>
                  </a:extLst>
                </p:cNvPr>
                <p:cNvGrpSpPr/>
                <p:nvPr/>
              </p:nvGrpSpPr>
              <p:grpSpPr>
                <a:xfrm>
                  <a:off x="1166489" y="3560995"/>
                  <a:ext cx="3964313" cy="165252"/>
                  <a:chOff x="1166488" y="1846495"/>
                  <a:chExt cx="3964313" cy="226322"/>
                </a:xfrm>
              </p:grpSpPr>
              <p:sp>
                <p:nvSpPr>
                  <p:cNvPr id="33" name="Rectangle 40">
                    <a:extLst>
                      <a:ext uri="{FF2B5EF4-FFF2-40B4-BE49-F238E27FC236}">
                        <a16:creationId xmlns:a16="http://schemas.microsoft.com/office/drawing/2014/main" id="{00569A17-8589-4AF2-8AED-0CABE483F20B}"/>
                      </a:ext>
                    </a:extLst>
                  </p:cNvPr>
                  <p:cNvSpPr/>
                  <p:nvPr/>
                </p:nvSpPr>
                <p:spPr>
                  <a:xfrm>
                    <a:off x="1166489" y="1855208"/>
                    <a:ext cx="3964312" cy="21760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34" name="Rectangle 43">
                    <a:extLst>
                      <a:ext uri="{FF2B5EF4-FFF2-40B4-BE49-F238E27FC236}">
                        <a16:creationId xmlns:a16="http://schemas.microsoft.com/office/drawing/2014/main" id="{9A0D0548-9DBD-411B-BB41-833ECA204339}"/>
                      </a:ext>
                    </a:extLst>
                  </p:cNvPr>
                  <p:cNvSpPr/>
                  <p:nvPr/>
                </p:nvSpPr>
                <p:spPr>
                  <a:xfrm>
                    <a:off x="1166488" y="1846495"/>
                    <a:ext cx="1437011" cy="217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grpSp>
          </p:grpSp>
          <p:grpSp>
            <p:nvGrpSpPr>
              <p:cNvPr id="9" name="Group 91">
                <a:extLst>
                  <a:ext uri="{FF2B5EF4-FFF2-40B4-BE49-F238E27FC236}">
                    <a16:creationId xmlns:a16="http://schemas.microsoft.com/office/drawing/2014/main" id="{E9ED3736-258D-4FA2-9D62-AF94466BD7C0}"/>
                  </a:ext>
                </a:extLst>
              </p:cNvPr>
              <p:cNvGrpSpPr/>
              <p:nvPr/>
            </p:nvGrpSpPr>
            <p:grpSpPr>
              <a:xfrm>
                <a:off x="855093" y="1578670"/>
                <a:ext cx="4264975" cy="3968342"/>
                <a:chOff x="855093" y="1578670"/>
                <a:chExt cx="4264975" cy="3968342"/>
              </a:xfrm>
            </p:grpSpPr>
            <p:sp>
              <p:nvSpPr>
                <p:cNvPr id="10" name="TextBox 45">
                  <a:extLst>
                    <a:ext uri="{FF2B5EF4-FFF2-40B4-BE49-F238E27FC236}">
                      <a16:creationId xmlns:a16="http://schemas.microsoft.com/office/drawing/2014/main" id="{C8715F59-4C93-4B69-BC3D-8CDC6A25DA8B}"/>
                    </a:ext>
                  </a:extLst>
                </p:cNvPr>
                <p:cNvSpPr txBox="1"/>
                <p:nvPr/>
              </p:nvSpPr>
              <p:spPr>
                <a:xfrm>
                  <a:off x="1552910" y="5311791"/>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2011</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1" name="TextBox 46">
                  <a:extLst>
                    <a:ext uri="{FF2B5EF4-FFF2-40B4-BE49-F238E27FC236}">
                      <a16:creationId xmlns:a16="http://schemas.microsoft.com/office/drawing/2014/main" id="{6A94A9F4-2235-450B-9108-F478B27B7073}"/>
                    </a:ext>
                  </a:extLst>
                </p:cNvPr>
                <p:cNvSpPr txBox="1"/>
                <p:nvPr/>
              </p:nvSpPr>
              <p:spPr>
                <a:xfrm>
                  <a:off x="2183242" y="5311791"/>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2012</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2" name="TextBox 47">
                  <a:extLst>
                    <a:ext uri="{FF2B5EF4-FFF2-40B4-BE49-F238E27FC236}">
                      <a16:creationId xmlns:a16="http://schemas.microsoft.com/office/drawing/2014/main" id="{1610060C-9384-4E4E-8B59-33AD62804C11}"/>
                    </a:ext>
                  </a:extLst>
                </p:cNvPr>
                <p:cNvSpPr txBox="1"/>
                <p:nvPr/>
              </p:nvSpPr>
              <p:spPr>
                <a:xfrm>
                  <a:off x="2807599" y="5311791"/>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2013</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3" name="TextBox 48">
                  <a:extLst>
                    <a:ext uri="{FF2B5EF4-FFF2-40B4-BE49-F238E27FC236}">
                      <a16:creationId xmlns:a16="http://schemas.microsoft.com/office/drawing/2014/main" id="{FE97A977-321E-410D-9A29-48B0D2BC680C}"/>
                    </a:ext>
                  </a:extLst>
                </p:cNvPr>
                <p:cNvSpPr txBox="1"/>
                <p:nvPr/>
              </p:nvSpPr>
              <p:spPr>
                <a:xfrm>
                  <a:off x="3443906" y="5316180"/>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2014</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4" name="TextBox 49">
                  <a:extLst>
                    <a:ext uri="{FF2B5EF4-FFF2-40B4-BE49-F238E27FC236}">
                      <a16:creationId xmlns:a16="http://schemas.microsoft.com/office/drawing/2014/main" id="{1C0D59D8-B8F8-404D-B4BE-668D40CDE6AC}"/>
                    </a:ext>
                  </a:extLst>
                </p:cNvPr>
                <p:cNvSpPr txBox="1"/>
                <p:nvPr/>
              </p:nvSpPr>
              <p:spPr>
                <a:xfrm>
                  <a:off x="4068262" y="5306624"/>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2015</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5" name="TextBox 50">
                  <a:extLst>
                    <a:ext uri="{FF2B5EF4-FFF2-40B4-BE49-F238E27FC236}">
                      <a16:creationId xmlns:a16="http://schemas.microsoft.com/office/drawing/2014/main" id="{83FD7A25-FA01-40EA-AE33-D21B39594430}"/>
                    </a:ext>
                  </a:extLst>
                </p:cNvPr>
                <p:cNvSpPr txBox="1"/>
                <p:nvPr/>
              </p:nvSpPr>
              <p:spPr>
                <a:xfrm>
                  <a:off x="4704570" y="5306625"/>
                  <a:ext cx="415498" cy="230832"/>
                </a:xfrm>
                <a:prstGeom prst="rect">
                  <a:avLst/>
                </a:prstGeom>
                <a:noFill/>
              </p:spPr>
              <p:txBody>
                <a:bodyPr wrap="none" rtlCol="0">
                  <a:spAutoFit/>
                </a:bodyPr>
                <a:lstStyle/>
                <a:p>
                  <a:pPr algn="ctr"/>
                  <a:r>
                    <a:rPr lang="id-ID" sz="900" dirty="0">
                      <a:solidFill>
                        <a:schemeClr val="bg1">
                          <a:lumMod val="50000"/>
                        </a:schemeClr>
                      </a:solidFill>
                      <a:latin typeface="Montserrat" panose="00000500000000000000" pitchFamily="50" charset="0"/>
                      <a:ea typeface="Nexa Bold" charset="0"/>
                      <a:cs typeface="Nexa Bold" charset="0"/>
                    </a:rPr>
                    <a:t>2016</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6" name="TextBox 52">
                  <a:extLst>
                    <a:ext uri="{FF2B5EF4-FFF2-40B4-BE49-F238E27FC236}">
                      <a16:creationId xmlns:a16="http://schemas.microsoft.com/office/drawing/2014/main" id="{270C25A9-BFE8-4F96-BEFA-8C7A7B85ADFF}"/>
                    </a:ext>
                  </a:extLst>
                </p:cNvPr>
                <p:cNvSpPr txBox="1"/>
                <p:nvPr/>
              </p:nvSpPr>
              <p:spPr>
                <a:xfrm>
                  <a:off x="858010" y="508944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7" name="TextBox 61">
                  <a:extLst>
                    <a:ext uri="{FF2B5EF4-FFF2-40B4-BE49-F238E27FC236}">
                      <a16:creationId xmlns:a16="http://schemas.microsoft.com/office/drawing/2014/main" id="{91E9F745-922B-4FF9-A436-32304A91E819}"/>
                    </a:ext>
                  </a:extLst>
                </p:cNvPr>
                <p:cNvSpPr txBox="1"/>
                <p:nvPr/>
              </p:nvSpPr>
              <p:spPr>
                <a:xfrm>
                  <a:off x="858010" y="473701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10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8" name="TextBox 82">
                  <a:extLst>
                    <a:ext uri="{FF2B5EF4-FFF2-40B4-BE49-F238E27FC236}">
                      <a16:creationId xmlns:a16="http://schemas.microsoft.com/office/drawing/2014/main" id="{6779DDEA-A90D-4AF5-809D-14B4CCFF0B9D}"/>
                    </a:ext>
                  </a:extLst>
                </p:cNvPr>
                <p:cNvSpPr txBox="1"/>
                <p:nvPr/>
              </p:nvSpPr>
              <p:spPr>
                <a:xfrm>
                  <a:off x="861332" y="438459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20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19" name="TextBox 83">
                  <a:extLst>
                    <a:ext uri="{FF2B5EF4-FFF2-40B4-BE49-F238E27FC236}">
                      <a16:creationId xmlns:a16="http://schemas.microsoft.com/office/drawing/2014/main" id="{A923278C-C693-438A-B09D-B337F4DF121C}"/>
                    </a:ext>
                  </a:extLst>
                </p:cNvPr>
                <p:cNvSpPr txBox="1"/>
                <p:nvPr/>
              </p:nvSpPr>
              <p:spPr>
                <a:xfrm>
                  <a:off x="861332" y="403216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30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0" name="TextBox 84">
                  <a:extLst>
                    <a:ext uri="{FF2B5EF4-FFF2-40B4-BE49-F238E27FC236}">
                      <a16:creationId xmlns:a16="http://schemas.microsoft.com/office/drawing/2014/main" id="{D8512FDF-1510-47AE-BD86-7BB93F9A6F01}"/>
                    </a:ext>
                  </a:extLst>
                </p:cNvPr>
                <p:cNvSpPr txBox="1"/>
                <p:nvPr/>
              </p:nvSpPr>
              <p:spPr>
                <a:xfrm>
                  <a:off x="855093" y="367974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40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1" name="TextBox 85">
                  <a:extLst>
                    <a:ext uri="{FF2B5EF4-FFF2-40B4-BE49-F238E27FC236}">
                      <a16:creationId xmlns:a16="http://schemas.microsoft.com/office/drawing/2014/main" id="{5BDD475A-8A59-44F8-AA5C-F80BB3EC9B43}"/>
                    </a:ext>
                  </a:extLst>
                </p:cNvPr>
                <p:cNvSpPr txBox="1"/>
                <p:nvPr/>
              </p:nvSpPr>
              <p:spPr>
                <a:xfrm>
                  <a:off x="855093" y="332731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50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2" name="TextBox 86">
                  <a:extLst>
                    <a:ext uri="{FF2B5EF4-FFF2-40B4-BE49-F238E27FC236}">
                      <a16:creationId xmlns:a16="http://schemas.microsoft.com/office/drawing/2014/main" id="{74FEEDB9-6106-4B04-9808-AFD23D167177}"/>
                    </a:ext>
                  </a:extLst>
                </p:cNvPr>
                <p:cNvSpPr txBox="1"/>
                <p:nvPr/>
              </p:nvSpPr>
              <p:spPr>
                <a:xfrm>
                  <a:off x="858415" y="2974894"/>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60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3" name="TextBox 87">
                  <a:extLst>
                    <a:ext uri="{FF2B5EF4-FFF2-40B4-BE49-F238E27FC236}">
                      <a16:creationId xmlns:a16="http://schemas.microsoft.com/office/drawing/2014/main" id="{8B2E563C-579E-464F-91DE-6A6184FBB998}"/>
                    </a:ext>
                  </a:extLst>
                </p:cNvPr>
                <p:cNvSpPr txBox="1"/>
                <p:nvPr/>
              </p:nvSpPr>
              <p:spPr>
                <a:xfrm>
                  <a:off x="858415" y="2622469"/>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70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4" name="TextBox 88">
                  <a:extLst>
                    <a:ext uri="{FF2B5EF4-FFF2-40B4-BE49-F238E27FC236}">
                      <a16:creationId xmlns:a16="http://schemas.microsoft.com/office/drawing/2014/main" id="{BB3C6E7E-840E-4BCA-B392-990C545116D0}"/>
                    </a:ext>
                  </a:extLst>
                </p:cNvPr>
                <p:cNvSpPr txBox="1"/>
                <p:nvPr/>
              </p:nvSpPr>
              <p:spPr>
                <a:xfrm>
                  <a:off x="858010" y="2276782"/>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80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5" name="TextBox 89">
                  <a:extLst>
                    <a:ext uri="{FF2B5EF4-FFF2-40B4-BE49-F238E27FC236}">
                      <a16:creationId xmlns:a16="http://schemas.microsoft.com/office/drawing/2014/main" id="{BA3E6382-0ACD-4BE4-9707-DA3370C825E2}"/>
                    </a:ext>
                  </a:extLst>
                </p:cNvPr>
                <p:cNvSpPr txBox="1"/>
                <p:nvPr/>
              </p:nvSpPr>
              <p:spPr>
                <a:xfrm>
                  <a:off x="858010" y="1924357"/>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90</a:t>
                  </a:r>
                  <a:endParaRPr lang="en-US" sz="900" dirty="0">
                    <a:solidFill>
                      <a:schemeClr val="bg1">
                        <a:lumMod val="50000"/>
                      </a:schemeClr>
                    </a:solidFill>
                    <a:latin typeface="Montserrat" panose="00000500000000000000" pitchFamily="50" charset="0"/>
                    <a:ea typeface="Nexa Bold" charset="0"/>
                    <a:cs typeface="Nexa Bold" charset="0"/>
                  </a:endParaRPr>
                </a:p>
              </p:txBody>
            </p:sp>
            <p:sp>
              <p:nvSpPr>
                <p:cNvPr id="26" name="TextBox 90">
                  <a:extLst>
                    <a:ext uri="{FF2B5EF4-FFF2-40B4-BE49-F238E27FC236}">
                      <a16:creationId xmlns:a16="http://schemas.microsoft.com/office/drawing/2014/main" id="{ABBAD5AA-45E6-43C1-A310-4BD0C2DE4035}"/>
                    </a:ext>
                  </a:extLst>
                </p:cNvPr>
                <p:cNvSpPr txBox="1"/>
                <p:nvPr/>
              </p:nvSpPr>
              <p:spPr>
                <a:xfrm>
                  <a:off x="855093" y="1578670"/>
                  <a:ext cx="559348" cy="230832"/>
                </a:xfrm>
                <a:prstGeom prst="rect">
                  <a:avLst/>
                </a:prstGeom>
                <a:noFill/>
              </p:spPr>
              <p:txBody>
                <a:bodyPr wrap="square" rtlCol="0">
                  <a:spAutoFit/>
                </a:bodyPr>
                <a:lstStyle/>
                <a:p>
                  <a:pPr algn="r"/>
                  <a:r>
                    <a:rPr lang="id-ID" sz="900" dirty="0">
                      <a:solidFill>
                        <a:schemeClr val="bg1">
                          <a:lumMod val="50000"/>
                        </a:schemeClr>
                      </a:solidFill>
                      <a:latin typeface="Montserrat" panose="00000500000000000000" pitchFamily="50" charset="0"/>
                      <a:ea typeface="Nexa Bold" charset="0"/>
                      <a:cs typeface="Nexa Bold" charset="0"/>
                    </a:rPr>
                    <a:t>100</a:t>
                  </a:r>
                  <a:endParaRPr lang="en-US" sz="900" dirty="0">
                    <a:solidFill>
                      <a:schemeClr val="bg1">
                        <a:lumMod val="50000"/>
                      </a:schemeClr>
                    </a:solidFill>
                    <a:latin typeface="Montserrat" panose="00000500000000000000" pitchFamily="50" charset="0"/>
                    <a:ea typeface="Nexa Bold" charset="0"/>
                    <a:cs typeface="Nexa Bold" charset="0"/>
                  </a:endParaRPr>
                </a:p>
              </p:txBody>
            </p:sp>
          </p:grpSp>
        </p:grpSp>
      </p:grpSp>
      <p:sp>
        <p:nvSpPr>
          <p:cNvPr id="47" name="Freeform 158">
            <a:extLst>
              <a:ext uri="{FF2B5EF4-FFF2-40B4-BE49-F238E27FC236}">
                <a16:creationId xmlns:a16="http://schemas.microsoft.com/office/drawing/2014/main" id="{AFF9504D-F642-459B-B333-FC4F10ACC6A5}"/>
              </a:ext>
            </a:extLst>
          </p:cNvPr>
          <p:cNvSpPr>
            <a:spLocks noChangeArrowheads="1"/>
          </p:cNvSpPr>
          <p:nvPr/>
        </p:nvSpPr>
        <p:spPr bwMode="auto">
          <a:xfrm>
            <a:off x="6614933" y="4907175"/>
            <a:ext cx="319267" cy="292057"/>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95000"/>
              <a:lumOff val="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solidFill>
                <a:schemeClr val="bg1">
                  <a:lumMod val="50000"/>
                </a:schemeClr>
              </a:solidFill>
            </a:endParaRPr>
          </a:p>
        </p:txBody>
      </p:sp>
      <p:sp>
        <p:nvSpPr>
          <p:cNvPr id="48" name="Freeform 161">
            <a:extLst>
              <a:ext uri="{FF2B5EF4-FFF2-40B4-BE49-F238E27FC236}">
                <a16:creationId xmlns:a16="http://schemas.microsoft.com/office/drawing/2014/main" id="{DB6A29C0-10FE-4339-B26D-8B8B76D0BD58}"/>
              </a:ext>
            </a:extLst>
          </p:cNvPr>
          <p:cNvSpPr>
            <a:spLocks noChangeArrowheads="1"/>
          </p:cNvSpPr>
          <p:nvPr/>
        </p:nvSpPr>
        <p:spPr bwMode="auto">
          <a:xfrm>
            <a:off x="6680738" y="3846325"/>
            <a:ext cx="234009" cy="304755"/>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95000"/>
              <a:lumOff val="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solidFill>
                <a:schemeClr val="bg1">
                  <a:lumMod val="50000"/>
                </a:schemeClr>
              </a:solidFill>
            </a:endParaRPr>
          </a:p>
        </p:txBody>
      </p:sp>
      <p:sp>
        <p:nvSpPr>
          <p:cNvPr id="49" name="矩形 48">
            <a:extLst>
              <a:ext uri="{FF2B5EF4-FFF2-40B4-BE49-F238E27FC236}">
                <a16:creationId xmlns:a16="http://schemas.microsoft.com/office/drawing/2014/main" id="{CB2509B5-C848-485D-84A9-4E6B0AACE252}"/>
              </a:ext>
            </a:extLst>
          </p:cNvPr>
          <p:cNvSpPr/>
          <p:nvPr/>
        </p:nvSpPr>
        <p:spPr>
          <a:xfrm>
            <a:off x="6934200" y="3148889"/>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50" name="Subtitle 2">
            <a:extLst>
              <a:ext uri="{FF2B5EF4-FFF2-40B4-BE49-F238E27FC236}">
                <a16:creationId xmlns:a16="http://schemas.microsoft.com/office/drawing/2014/main" id="{03E30933-DCAE-4066-A405-F6D7A8ED5162}"/>
              </a:ext>
            </a:extLst>
          </p:cNvPr>
          <p:cNvSpPr txBox="1">
            <a:spLocks/>
          </p:cNvSpPr>
          <p:nvPr/>
        </p:nvSpPr>
        <p:spPr>
          <a:xfrm>
            <a:off x="6914747" y="3921989"/>
            <a:ext cx="4260281" cy="91926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61329271"/>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1000"/>
                                        <p:tgtEl>
                                          <p:spTgt spid="47"/>
                                        </p:tgtEl>
                                      </p:cBhvr>
                                    </p:animEffect>
                                    <p:anim calcmode="lin" valueType="num">
                                      <p:cBhvr>
                                        <p:cTn id="24" dur="1000" fill="hold"/>
                                        <p:tgtEl>
                                          <p:spTgt spid="47"/>
                                        </p:tgtEl>
                                        <p:attrNameLst>
                                          <p:attrName>ppt_x</p:attrName>
                                        </p:attrNameLst>
                                      </p:cBhvr>
                                      <p:tavLst>
                                        <p:tav tm="0">
                                          <p:val>
                                            <p:strVal val="#ppt_x"/>
                                          </p:val>
                                        </p:tav>
                                        <p:tav tm="100000">
                                          <p:val>
                                            <p:strVal val="#ppt_x"/>
                                          </p:val>
                                        </p:tav>
                                      </p:tavLst>
                                    </p:anim>
                                    <p:anim calcmode="lin" valueType="num">
                                      <p:cBhvr>
                                        <p:cTn id="2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a:extLst>
              <a:ext uri="{FF2B5EF4-FFF2-40B4-BE49-F238E27FC236}">
                <a16:creationId xmlns:a16="http://schemas.microsoft.com/office/drawing/2014/main" id="{018FF7A4-0AC8-4791-9F20-644072379773}"/>
              </a:ext>
            </a:extLst>
          </p:cNvPr>
          <p:cNvGrpSpPr/>
          <p:nvPr/>
        </p:nvGrpSpPr>
        <p:grpSpPr>
          <a:xfrm>
            <a:off x="3282617" y="1040732"/>
            <a:ext cx="8908155" cy="5432983"/>
            <a:chOff x="3282617" y="1040732"/>
            <a:chExt cx="8908155" cy="5432983"/>
          </a:xfrm>
        </p:grpSpPr>
        <p:sp>
          <p:nvSpPr>
            <p:cNvPr id="3" name="Freeform 9">
              <a:extLst>
                <a:ext uri="{FF2B5EF4-FFF2-40B4-BE49-F238E27FC236}">
                  <a16:creationId xmlns:a16="http://schemas.microsoft.com/office/drawing/2014/main" id="{BD3F94C4-F8BA-4AD5-ACDA-8DAD7F96FF7F}"/>
                </a:ext>
              </a:extLst>
            </p:cNvPr>
            <p:cNvSpPr>
              <a:spLocks/>
            </p:cNvSpPr>
            <p:nvPr/>
          </p:nvSpPr>
          <p:spPr bwMode="auto">
            <a:xfrm flipV="1">
              <a:off x="7152728" y="2742189"/>
              <a:ext cx="3867107" cy="3466138"/>
            </a:xfrm>
            <a:custGeom>
              <a:avLst/>
              <a:gdLst>
                <a:gd name="T0" fmla="*/ 0 w 2183"/>
                <a:gd name="T1" fmla="*/ 939 h 1232"/>
                <a:gd name="T2" fmla="*/ 2183 w 2183"/>
                <a:gd name="T3" fmla="*/ 0 h 1232"/>
                <a:gd name="T4" fmla="*/ 2183 w 2183"/>
                <a:gd name="T5" fmla="*/ 334 h 1232"/>
                <a:gd name="T6" fmla="*/ 0 w 2183"/>
                <a:gd name="T7" fmla="*/ 1232 h 1232"/>
                <a:gd name="T8" fmla="*/ 0 w 2183"/>
                <a:gd name="T9" fmla="*/ 939 h 1232"/>
              </a:gdLst>
              <a:ahLst/>
              <a:cxnLst>
                <a:cxn ang="0">
                  <a:pos x="T0" y="T1"/>
                </a:cxn>
                <a:cxn ang="0">
                  <a:pos x="T2" y="T3"/>
                </a:cxn>
                <a:cxn ang="0">
                  <a:pos x="T4" y="T5"/>
                </a:cxn>
                <a:cxn ang="0">
                  <a:pos x="T6" y="T7"/>
                </a:cxn>
                <a:cxn ang="0">
                  <a:pos x="T8" y="T9"/>
                </a:cxn>
              </a:cxnLst>
              <a:rect l="0" t="0" r="r" b="b"/>
              <a:pathLst>
                <a:path w="2183" h="1232">
                  <a:moveTo>
                    <a:pt x="0" y="939"/>
                  </a:moveTo>
                  <a:lnTo>
                    <a:pt x="2183" y="0"/>
                  </a:lnTo>
                  <a:lnTo>
                    <a:pt x="2183" y="334"/>
                  </a:lnTo>
                  <a:lnTo>
                    <a:pt x="0" y="1232"/>
                  </a:lnTo>
                  <a:lnTo>
                    <a:pt x="0" y="939"/>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dirty="0">
                <a:solidFill>
                  <a:schemeClr val="bg1">
                    <a:lumMod val="50000"/>
                  </a:schemeClr>
                </a:solidFill>
              </a:endParaRPr>
            </a:p>
          </p:txBody>
        </p:sp>
        <p:sp>
          <p:nvSpPr>
            <p:cNvPr id="4" name="Freeform 13">
              <a:extLst>
                <a:ext uri="{FF2B5EF4-FFF2-40B4-BE49-F238E27FC236}">
                  <a16:creationId xmlns:a16="http://schemas.microsoft.com/office/drawing/2014/main" id="{C227BDA2-A4E1-4150-A490-6B8354A3146D}"/>
                </a:ext>
              </a:extLst>
            </p:cNvPr>
            <p:cNvSpPr>
              <a:spLocks/>
            </p:cNvSpPr>
            <p:nvPr/>
          </p:nvSpPr>
          <p:spPr bwMode="auto">
            <a:xfrm flipV="1">
              <a:off x="4253376" y="5611344"/>
              <a:ext cx="6766459" cy="596984"/>
            </a:xfrm>
            <a:custGeom>
              <a:avLst/>
              <a:gdLst>
                <a:gd name="T0" fmla="*/ 0 w 1832"/>
                <a:gd name="T1" fmla="*/ 232 h 232"/>
                <a:gd name="T2" fmla="*/ 1832 w 1832"/>
                <a:gd name="T3" fmla="*/ 232 h 232"/>
                <a:gd name="T4" fmla="*/ 1832 w 1832"/>
                <a:gd name="T5" fmla="*/ 0 h 232"/>
                <a:gd name="T6" fmla="*/ 1474 w 1832"/>
                <a:gd name="T7" fmla="*/ 0 h 232"/>
                <a:gd name="T8" fmla="*/ 0 w 1832"/>
                <a:gd name="T9" fmla="*/ 0 h 232"/>
              </a:gdLst>
              <a:ahLst/>
              <a:cxnLst>
                <a:cxn ang="0">
                  <a:pos x="T0" y="T1"/>
                </a:cxn>
                <a:cxn ang="0">
                  <a:pos x="T2" y="T3"/>
                </a:cxn>
                <a:cxn ang="0">
                  <a:pos x="T4" y="T5"/>
                </a:cxn>
                <a:cxn ang="0">
                  <a:pos x="T6" y="T7"/>
                </a:cxn>
                <a:cxn ang="0">
                  <a:pos x="T8" y="T9"/>
                </a:cxn>
              </a:cxnLst>
              <a:rect l="0" t="0" r="r" b="b"/>
              <a:pathLst>
                <a:path w="1832" h="232">
                  <a:moveTo>
                    <a:pt x="0" y="232"/>
                  </a:moveTo>
                  <a:cubicBezTo>
                    <a:pt x="0" y="232"/>
                    <a:pt x="1500" y="232"/>
                    <a:pt x="1832" y="232"/>
                  </a:cubicBezTo>
                  <a:cubicBezTo>
                    <a:pt x="1832" y="0"/>
                    <a:pt x="1832" y="0"/>
                    <a:pt x="1832" y="0"/>
                  </a:cubicBezTo>
                  <a:cubicBezTo>
                    <a:pt x="1812" y="0"/>
                    <a:pt x="1522" y="0"/>
                    <a:pt x="1474" y="0"/>
                  </a:cubicBezTo>
                  <a:cubicBezTo>
                    <a:pt x="0" y="0"/>
                    <a:pt x="0" y="0"/>
                    <a:pt x="0" y="0"/>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5" name="Freeform 8">
              <a:extLst>
                <a:ext uri="{FF2B5EF4-FFF2-40B4-BE49-F238E27FC236}">
                  <a16:creationId xmlns:a16="http://schemas.microsoft.com/office/drawing/2014/main" id="{3865E8EC-5B95-446A-BB0F-E55B586EC8C8}"/>
                </a:ext>
              </a:extLst>
            </p:cNvPr>
            <p:cNvSpPr>
              <a:spLocks/>
            </p:cNvSpPr>
            <p:nvPr/>
          </p:nvSpPr>
          <p:spPr bwMode="auto">
            <a:xfrm flipV="1">
              <a:off x="7152728" y="1910553"/>
              <a:ext cx="3867107" cy="3075724"/>
            </a:xfrm>
            <a:custGeom>
              <a:avLst/>
              <a:gdLst>
                <a:gd name="T0" fmla="*/ 2183 w 2183"/>
                <a:gd name="T1" fmla="*/ 320 h 1231"/>
                <a:gd name="T2" fmla="*/ 0 w 2183"/>
                <a:gd name="T3" fmla="*/ 1231 h 1231"/>
                <a:gd name="T4" fmla="*/ 0 w 2183"/>
                <a:gd name="T5" fmla="*/ 898 h 1231"/>
                <a:gd name="T6" fmla="*/ 2183 w 2183"/>
                <a:gd name="T7" fmla="*/ 0 h 1231"/>
                <a:gd name="T8" fmla="*/ 2183 w 2183"/>
                <a:gd name="T9" fmla="*/ 320 h 1231"/>
              </a:gdLst>
              <a:ahLst/>
              <a:cxnLst>
                <a:cxn ang="0">
                  <a:pos x="T0" y="T1"/>
                </a:cxn>
                <a:cxn ang="0">
                  <a:pos x="T2" y="T3"/>
                </a:cxn>
                <a:cxn ang="0">
                  <a:pos x="T4" y="T5"/>
                </a:cxn>
                <a:cxn ang="0">
                  <a:pos x="T6" y="T7"/>
                </a:cxn>
                <a:cxn ang="0">
                  <a:pos x="T8" y="T9"/>
                </a:cxn>
              </a:cxnLst>
              <a:rect l="0" t="0" r="r" b="b"/>
              <a:pathLst>
                <a:path w="2183" h="1231">
                  <a:moveTo>
                    <a:pt x="2183" y="320"/>
                  </a:moveTo>
                  <a:lnTo>
                    <a:pt x="0" y="1231"/>
                  </a:lnTo>
                  <a:lnTo>
                    <a:pt x="0" y="898"/>
                  </a:lnTo>
                  <a:lnTo>
                    <a:pt x="2183" y="0"/>
                  </a:lnTo>
                  <a:lnTo>
                    <a:pt x="2183" y="32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6" name="Freeform 9">
              <a:extLst>
                <a:ext uri="{FF2B5EF4-FFF2-40B4-BE49-F238E27FC236}">
                  <a16:creationId xmlns:a16="http://schemas.microsoft.com/office/drawing/2014/main" id="{4E0CED14-824A-43DD-B775-FF83ACC1028B}"/>
                </a:ext>
              </a:extLst>
            </p:cNvPr>
            <p:cNvSpPr>
              <a:spLocks/>
            </p:cNvSpPr>
            <p:nvPr/>
          </p:nvSpPr>
          <p:spPr bwMode="auto">
            <a:xfrm flipV="1">
              <a:off x="7316536" y="2338883"/>
              <a:ext cx="3439240" cy="3269976"/>
            </a:xfrm>
            <a:custGeom>
              <a:avLst/>
              <a:gdLst>
                <a:gd name="T0" fmla="*/ 0 w 2183"/>
                <a:gd name="T1" fmla="*/ 939 h 1232"/>
                <a:gd name="T2" fmla="*/ 2183 w 2183"/>
                <a:gd name="T3" fmla="*/ 0 h 1232"/>
                <a:gd name="T4" fmla="*/ 2183 w 2183"/>
                <a:gd name="T5" fmla="*/ 334 h 1232"/>
                <a:gd name="T6" fmla="*/ 0 w 2183"/>
                <a:gd name="T7" fmla="*/ 1232 h 1232"/>
                <a:gd name="T8" fmla="*/ 0 w 2183"/>
                <a:gd name="T9" fmla="*/ 939 h 1232"/>
              </a:gdLst>
              <a:ahLst/>
              <a:cxnLst>
                <a:cxn ang="0">
                  <a:pos x="T0" y="T1"/>
                </a:cxn>
                <a:cxn ang="0">
                  <a:pos x="T2" y="T3"/>
                </a:cxn>
                <a:cxn ang="0">
                  <a:pos x="T4" y="T5"/>
                </a:cxn>
                <a:cxn ang="0">
                  <a:pos x="T6" y="T7"/>
                </a:cxn>
                <a:cxn ang="0">
                  <a:pos x="T8" y="T9"/>
                </a:cxn>
              </a:cxnLst>
              <a:rect l="0" t="0" r="r" b="b"/>
              <a:pathLst>
                <a:path w="2183" h="1232">
                  <a:moveTo>
                    <a:pt x="0" y="939"/>
                  </a:moveTo>
                  <a:lnTo>
                    <a:pt x="2183" y="0"/>
                  </a:lnTo>
                  <a:lnTo>
                    <a:pt x="2183" y="334"/>
                  </a:lnTo>
                  <a:lnTo>
                    <a:pt x="0" y="1232"/>
                  </a:lnTo>
                  <a:lnTo>
                    <a:pt x="0" y="939"/>
                  </a:lnTo>
                  <a:close/>
                </a:path>
              </a:pathLst>
            </a:custGeom>
            <a:solidFill>
              <a:srgbClr val="C2E1B8"/>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7" name="Freeform 10">
              <a:extLst>
                <a:ext uri="{FF2B5EF4-FFF2-40B4-BE49-F238E27FC236}">
                  <a16:creationId xmlns:a16="http://schemas.microsoft.com/office/drawing/2014/main" id="{9B6E7E35-4773-4864-AE1A-63E41DD331A1}"/>
                </a:ext>
              </a:extLst>
            </p:cNvPr>
            <p:cNvSpPr>
              <a:spLocks/>
            </p:cNvSpPr>
            <p:nvPr/>
          </p:nvSpPr>
          <p:spPr bwMode="auto">
            <a:xfrm flipV="1">
              <a:off x="7152728" y="1040732"/>
              <a:ext cx="5038044" cy="1415400"/>
            </a:xfrm>
            <a:custGeom>
              <a:avLst/>
              <a:gdLst>
                <a:gd name="T0" fmla="*/ 1168 w 1964"/>
                <a:gd name="T1" fmla="*/ 0 h 552"/>
                <a:gd name="T2" fmla="*/ 1300 w 1964"/>
                <a:gd name="T3" fmla="*/ 24 h 552"/>
                <a:gd name="T4" fmla="*/ 1496 w 1964"/>
                <a:gd name="T5" fmla="*/ 204 h 552"/>
                <a:gd name="T6" fmla="*/ 1964 w 1964"/>
                <a:gd name="T7" fmla="*/ 204 h 552"/>
                <a:gd name="T8" fmla="*/ 1964 w 1964"/>
                <a:gd name="T9" fmla="*/ 552 h 552"/>
                <a:gd name="T10" fmla="*/ 1496 w 1964"/>
                <a:gd name="T11" fmla="*/ 552 h 552"/>
                <a:gd name="T12" fmla="*/ 1304 w 1964"/>
                <a:gd name="T13" fmla="*/ 283 h 552"/>
                <a:gd name="T14" fmla="*/ 1196 w 1964"/>
                <a:gd name="T15" fmla="*/ 228 h 552"/>
                <a:gd name="T16" fmla="*/ 1130 w 1964"/>
                <a:gd name="T17" fmla="*/ 228 h 552"/>
                <a:gd name="T18" fmla="*/ 220 w 1964"/>
                <a:gd name="T19" fmla="*/ 228 h 552"/>
                <a:gd name="T20" fmla="*/ 0 w 1964"/>
                <a:gd name="T21" fmla="*/ 228 h 552"/>
                <a:gd name="T22" fmla="*/ 0 w 1964"/>
                <a:gd name="T23" fmla="*/ 0 h 552"/>
                <a:gd name="T24" fmla="*/ 1095 w 1964"/>
                <a:gd name="T25" fmla="*/ 0 h 552"/>
                <a:gd name="T26" fmla="*/ 1168 w 1964"/>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4" h="552">
                  <a:moveTo>
                    <a:pt x="1168" y="0"/>
                  </a:moveTo>
                  <a:cubicBezTo>
                    <a:pt x="1265" y="0"/>
                    <a:pt x="1275" y="2"/>
                    <a:pt x="1300" y="24"/>
                  </a:cubicBezTo>
                  <a:cubicBezTo>
                    <a:pt x="1347" y="65"/>
                    <a:pt x="1496" y="204"/>
                    <a:pt x="1496" y="204"/>
                  </a:cubicBezTo>
                  <a:cubicBezTo>
                    <a:pt x="1964" y="204"/>
                    <a:pt x="1964" y="204"/>
                    <a:pt x="1964" y="204"/>
                  </a:cubicBezTo>
                  <a:cubicBezTo>
                    <a:pt x="1964" y="552"/>
                    <a:pt x="1964" y="552"/>
                    <a:pt x="1964" y="552"/>
                  </a:cubicBezTo>
                  <a:cubicBezTo>
                    <a:pt x="1496" y="552"/>
                    <a:pt x="1496" y="552"/>
                    <a:pt x="1496" y="552"/>
                  </a:cubicBezTo>
                  <a:cubicBezTo>
                    <a:pt x="1496" y="552"/>
                    <a:pt x="1359" y="347"/>
                    <a:pt x="1304" y="283"/>
                  </a:cubicBezTo>
                  <a:cubicBezTo>
                    <a:pt x="1293" y="269"/>
                    <a:pt x="1253" y="228"/>
                    <a:pt x="1196" y="228"/>
                  </a:cubicBezTo>
                  <a:cubicBezTo>
                    <a:pt x="1183" y="228"/>
                    <a:pt x="1160" y="228"/>
                    <a:pt x="1130" y="228"/>
                  </a:cubicBezTo>
                  <a:cubicBezTo>
                    <a:pt x="897" y="228"/>
                    <a:pt x="220" y="228"/>
                    <a:pt x="220" y="228"/>
                  </a:cubicBezTo>
                  <a:cubicBezTo>
                    <a:pt x="190" y="228"/>
                    <a:pt x="12" y="228"/>
                    <a:pt x="0" y="228"/>
                  </a:cubicBezTo>
                  <a:cubicBezTo>
                    <a:pt x="0" y="0"/>
                    <a:pt x="0" y="0"/>
                    <a:pt x="0" y="0"/>
                  </a:cubicBezTo>
                  <a:cubicBezTo>
                    <a:pt x="204" y="0"/>
                    <a:pt x="885" y="0"/>
                    <a:pt x="1095" y="0"/>
                  </a:cubicBezTo>
                  <a:cubicBezTo>
                    <a:pt x="1128" y="0"/>
                    <a:pt x="1154" y="0"/>
                    <a:pt x="116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8" name="Freeform 11">
              <a:extLst>
                <a:ext uri="{FF2B5EF4-FFF2-40B4-BE49-F238E27FC236}">
                  <a16:creationId xmlns:a16="http://schemas.microsoft.com/office/drawing/2014/main" id="{858B0234-74A2-44B7-957C-39E210228A60}"/>
                </a:ext>
              </a:extLst>
            </p:cNvPr>
            <p:cNvSpPr>
              <a:spLocks/>
            </p:cNvSpPr>
            <p:nvPr/>
          </p:nvSpPr>
          <p:spPr bwMode="auto">
            <a:xfrm flipV="1">
              <a:off x="7152728" y="1773899"/>
              <a:ext cx="5038044" cy="1342153"/>
            </a:xfrm>
            <a:custGeom>
              <a:avLst/>
              <a:gdLst>
                <a:gd name="T0" fmla="*/ 1129 w 1964"/>
                <a:gd name="T1" fmla="*/ 0 h 408"/>
                <a:gd name="T2" fmla="*/ 1272 w 1964"/>
                <a:gd name="T3" fmla="*/ 9 h 408"/>
                <a:gd name="T4" fmla="*/ 1496 w 1964"/>
                <a:gd name="T5" fmla="*/ 92 h 408"/>
                <a:gd name="T6" fmla="*/ 1964 w 1964"/>
                <a:gd name="T7" fmla="*/ 92 h 408"/>
                <a:gd name="T8" fmla="*/ 1964 w 1964"/>
                <a:gd name="T9" fmla="*/ 408 h 408"/>
                <a:gd name="T10" fmla="*/ 1496 w 1964"/>
                <a:gd name="T11" fmla="*/ 408 h 408"/>
                <a:gd name="T12" fmla="*/ 1307 w 1964"/>
                <a:gd name="T13" fmla="*/ 236 h 408"/>
                <a:gd name="T14" fmla="*/ 1168 w 1964"/>
                <a:gd name="T15" fmla="*/ 204 h 408"/>
                <a:gd name="T16" fmla="*/ 1095 w 1964"/>
                <a:gd name="T17" fmla="*/ 204 h 408"/>
                <a:gd name="T18" fmla="*/ 154 w 1964"/>
                <a:gd name="T19" fmla="*/ 204 h 408"/>
                <a:gd name="T20" fmla="*/ 73 w 1964"/>
                <a:gd name="T21" fmla="*/ 204 h 408"/>
                <a:gd name="T22" fmla="*/ 0 w 1964"/>
                <a:gd name="T23" fmla="*/ 204 h 408"/>
                <a:gd name="T24" fmla="*/ 0 w 1964"/>
                <a:gd name="T25" fmla="*/ 0 h 408"/>
                <a:gd name="T26" fmla="*/ 1049 w 1964"/>
                <a:gd name="T27" fmla="*/ 0 h 408"/>
                <a:gd name="T28" fmla="*/ 1129 w 1964"/>
                <a:gd name="T29"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4" h="408">
                  <a:moveTo>
                    <a:pt x="1129" y="0"/>
                  </a:moveTo>
                  <a:cubicBezTo>
                    <a:pt x="1260" y="0"/>
                    <a:pt x="1272" y="9"/>
                    <a:pt x="1272" y="9"/>
                  </a:cubicBezTo>
                  <a:cubicBezTo>
                    <a:pt x="1496" y="92"/>
                    <a:pt x="1496" y="92"/>
                    <a:pt x="1496" y="92"/>
                  </a:cubicBezTo>
                  <a:cubicBezTo>
                    <a:pt x="1964" y="92"/>
                    <a:pt x="1964" y="92"/>
                    <a:pt x="1964" y="92"/>
                  </a:cubicBezTo>
                  <a:cubicBezTo>
                    <a:pt x="1964" y="408"/>
                    <a:pt x="1964" y="408"/>
                    <a:pt x="1964" y="408"/>
                  </a:cubicBezTo>
                  <a:cubicBezTo>
                    <a:pt x="1496" y="408"/>
                    <a:pt x="1496" y="408"/>
                    <a:pt x="1496" y="408"/>
                  </a:cubicBezTo>
                  <a:cubicBezTo>
                    <a:pt x="1307" y="236"/>
                    <a:pt x="1307" y="236"/>
                    <a:pt x="1307" y="236"/>
                  </a:cubicBezTo>
                  <a:cubicBezTo>
                    <a:pt x="1301" y="231"/>
                    <a:pt x="1266" y="202"/>
                    <a:pt x="1168" y="204"/>
                  </a:cubicBezTo>
                  <a:cubicBezTo>
                    <a:pt x="1154" y="204"/>
                    <a:pt x="1128" y="204"/>
                    <a:pt x="1095" y="204"/>
                  </a:cubicBezTo>
                  <a:cubicBezTo>
                    <a:pt x="885" y="204"/>
                    <a:pt x="357" y="204"/>
                    <a:pt x="154" y="204"/>
                  </a:cubicBezTo>
                  <a:cubicBezTo>
                    <a:pt x="104" y="204"/>
                    <a:pt x="73" y="204"/>
                    <a:pt x="73" y="204"/>
                  </a:cubicBezTo>
                  <a:cubicBezTo>
                    <a:pt x="40" y="204"/>
                    <a:pt x="16" y="204"/>
                    <a:pt x="0" y="204"/>
                  </a:cubicBezTo>
                  <a:cubicBezTo>
                    <a:pt x="0" y="0"/>
                    <a:pt x="0" y="0"/>
                    <a:pt x="0" y="0"/>
                  </a:cubicBezTo>
                  <a:cubicBezTo>
                    <a:pt x="200" y="0"/>
                    <a:pt x="812" y="0"/>
                    <a:pt x="1049" y="0"/>
                  </a:cubicBezTo>
                  <a:cubicBezTo>
                    <a:pt x="1086" y="0"/>
                    <a:pt x="1113" y="0"/>
                    <a:pt x="1129" y="0"/>
                  </a:cubicBezTo>
                  <a:close/>
                </a:path>
              </a:pathLst>
            </a:custGeom>
            <a:solidFill>
              <a:srgbClr val="C2E1B8"/>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9" name="Freeform 12">
              <a:extLst>
                <a:ext uri="{FF2B5EF4-FFF2-40B4-BE49-F238E27FC236}">
                  <a16:creationId xmlns:a16="http://schemas.microsoft.com/office/drawing/2014/main" id="{D3A1A8E4-5CB1-47AA-8C0E-A240EEA0BB96}"/>
                </a:ext>
              </a:extLst>
            </p:cNvPr>
            <p:cNvSpPr>
              <a:spLocks/>
            </p:cNvSpPr>
            <p:nvPr/>
          </p:nvSpPr>
          <p:spPr bwMode="auto">
            <a:xfrm flipV="1">
              <a:off x="5712185" y="4456036"/>
              <a:ext cx="5307651" cy="563326"/>
            </a:xfrm>
            <a:custGeom>
              <a:avLst/>
              <a:gdLst>
                <a:gd name="T0" fmla="*/ 62 w 1894"/>
                <a:gd name="T1" fmla="*/ 220 h 220"/>
                <a:gd name="T2" fmla="*/ 59 w 1894"/>
                <a:gd name="T3" fmla="*/ 220 h 220"/>
                <a:gd name="T4" fmla="*/ 1894 w 1894"/>
                <a:gd name="T5" fmla="*/ 220 h 220"/>
                <a:gd name="T6" fmla="*/ 1894 w 1894"/>
                <a:gd name="T7" fmla="*/ 0 h 220"/>
                <a:gd name="T8" fmla="*/ 1774 w 1894"/>
                <a:gd name="T9" fmla="*/ 0 h 220"/>
                <a:gd name="T10" fmla="*/ 1642 w 1894"/>
                <a:gd name="T11" fmla="*/ 0 h 220"/>
                <a:gd name="T12" fmla="*/ 62 w 1894"/>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1894" h="220">
                  <a:moveTo>
                    <a:pt x="62" y="220"/>
                  </a:moveTo>
                  <a:cubicBezTo>
                    <a:pt x="62" y="220"/>
                    <a:pt x="0" y="220"/>
                    <a:pt x="59" y="220"/>
                  </a:cubicBezTo>
                  <a:cubicBezTo>
                    <a:pt x="444" y="220"/>
                    <a:pt x="1570" y="220"/>
                    <a:pt x="1894" y="220"/>
                  </a:cubicBezTo>
                  <a:cubicBezTo>
                    <a:pt x="1894" y="0"/>
                    <a:pt x="1894" y="0"/>
                    <a:pt x="1894" y="0"/>
                  </a:cubicBezTo>
                  <a:cubicBezTo>
                    <a:pt x="1866" y="0"/>
                    <a:pt x="1828" y="0"/>
                    <a:pt x="1774" y="0"/>
                  </a:cubicBezTo>
                  <a:cubicBezTo>
                    <a:pt x="1774" y="0"/>
                    <a:pt x="1724" y="0"/>
                    <a:pt x="1642" y="0"/>
                  </a:cubicBezTo>
                  <a:cubicBezTo>
                    <a:pt x="1313" y="0"/>
                    <a:pt x="62" y="0"/>
                    <a:pt x="62" y="0"/>
                  </a:cubicBezTo>
                </a:path>
              </a:pathLst>
            </a:custGeom>
            <a:solidFill>
              <a:schemeClr val="bg1">
                <a:lumMod val="50000"/>
              </a:schemeClr>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10" name="Freeform 13">
              <a:extLst>
                <a:ext uri="{FF2B5EF4-FFF2-40B4-BE49-F238E27FC236}">
                  <a16:creationId xmlns:a16="http://schemas.microsoft.com/office/drawing/2014/main" id="{2A86E4D5-2356-4747-A638-DA0E3D7F2D42}"/>
                </a:ext>
              </a:extLst>
            </p:cNvPr>
            <p:cNvSpPr>
              <a:spLocks/>
            </p:cNvSpPr>
            <p:nvPr/>
          </p:nvSpPr>
          <p:spPr bwMode="auto">
            <a:xfrm flipV="1">
              <a:off x="5156481" y="5019365"/>
              <a:ext cx="5863354" cy="596984"/>
            </a:xfrm>
            <a:custGeom>
              <a:avLst/>
              <a:gdLst>
                <a:gd name="T0" fmla="*/ 0 w 1832"/>
                <a:gd name="T1" fmla="*/ 232 h 232"/>
                <a:gd name="T2" fmla="*/ 1832 w 1832"/>
                <a:gd name="T3" fmla="*/ 232 h 232"/>
                <a:gd name="T4" fmla="*/ 1832 w 1832"/>
                <a:gd name="T5" fmla="*/ 0 h 232"/>
                <a:gd name="T6" fmla="*/ 1474 w 1832"/>
                <a:gd name="T7" fmla="*/ 0 h 232"/>
                <a:gd name="T8" fmla="*/ 0 w 1832"/>
                <a:gd name="T9" fmla="*/ 0 h 232"/>
              </a:gdLst>
              <a:ahLst/>
              <a:cxnLst>
                <a:cxn ang="0">
                  <a:pos x="T0" y="T1"/>
                </a:cxn>
                <a:cxn ang="0">
                  <a:pos x="T2" y="T3"/>
                </a:cxn>
                <a:cxn ang="0">
                  <a:pos x="T4" y="T5"/>
                </a:cxn>
                <a:cxn ang="0">
                  <a:pos x="T6" y="T7"/>
                </a:cxn>
                <a:cxn ang="0">
                  <a:pos x="T8" y="T9"/>
                </a:cxn>
              </a:cxnLst>
              <a:rect l="0" t="0" r="r" b="b"/>
              <a:pathLst>
                <a:path w="1832" h="232">
                  <a:moveTo>
                    <a:pt x="0" y="232"/>
                  </a:moveTo>
                  <a:cubicBezTo>
                    <a:pt x="0" y="232"/>
                    <a:pt x="1500" y="232"/>
                    <a:pt x="1832" y="232"/>
                  </a:cubicBezTo>
                  <a:cubicBezTo>
                    <a:pt x="1832" y="0"/>
                    <a:pt x="1832" y="0"/>
                    <a:pt x="1832" y="0"/>
                  </a:cubicBezTo>
                  <a:cubicBezTo>
                    <a:pt x="1812" y="0"/>
                    <a:pt x="1522" y="0"/>
                    <a:pt x="1474" y="0"/>
                  </a:cubicBezTo>
                  <a:cubicBezTo>
                    <a:pt x="0" y="0"/>
                    <a:pt x="0" y="0"/>
                    <a:pt x="0" y="0"/>
                  </a:cubicBezTo>
                </a:path>
              </a:pathLst>
            </a:custGeom>
            <a:solidFill>
              <a:srgbClr val="C2E1B8"/>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11" name="Oval 12">
              <a:extLst>
                <a:ext uri="{FF2B5EF4-FFF2-40B4-BE49-F238E27FC236}">
                  <a16:creationId xmlns:a16="http://schemas.microsoft.com/office/drawing/2014/main" id="{2B03217D-A3B2-4E29-9896-03B99A62C20D}"/>
                </a:ext>
              </a:extLst>
            </p:cNvPr>
            <p:cNvSpPr/>
            <p:nvPr/>
          </p:nvSpPr>
          <p:spPr>
            <a:xfrm flipH="1" flipV="1">
              <a:off x="5436316" y="4175723"/>
              <a:ext cx="1123950" cy="1123950"/>
            </a:xfrm>
            <a:prstGeom prst="ellipse">
              <a:avLst/>
            </a:prstGeom>
            <a:solidFill>
              <a:schemeClr val="bg1">
                <a:lumMod val="50000"/>
              </a:schemeClr>
            </a:solidFill>
            <a:ln w="1873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2" name="Oval 13">
              <a:extLst>
                <a:ext uri="{FF2B5EF4-FFF2-40B4-BE49-F238E27FC236}">
                  <a16:creationId xmlns:a16="http://schemas.microsoft.com/office/drawing/2014/main" id="{BB2B2436-5213-4288-B80B-BA6F79DC63AD}"/>
                </a:ext>
              </a:extLst>
            </p:cNvPr>
            <p:cNvSpPr/>
            <p:nvPr/>
          </p:nvSpPr>
          <p:spPr>
            <a:xfrm flipH="1" flipV="1">
              <a:off x="4400211" y="4757786"/>
              <a:ext cx="1123950" cy="1123950"/>
            </a:xfrm>
            <a:prstGeom prst="ellipse">
              <a:avLst/>
            </a:prstGeom>
            <a:solidFill>
              <a:schemeClr val="bg1">
                <a:lumMod val="85000"/>
                <a:lumOff val="15000"/>
              </a:schemeClr>
            </a:solidFill>
            <a:ln w="187325">
              <a:solidFill>
                <a:srgbClr val="C2E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3" name="TextBox 16">
              <a:extLst>
                <a:ext uri="{FF2B5EF4-FFF2-40B4-BE49-F238E27FC236}">
                  <a16:creationId xmlns:a16="http://schemas.microsoft.com/office/drawing/2014/main" id="{0C860FC9-0585-4FC8-B3F2-A0AFA58F5935}"/>
                </a:ext>
              </a:extLst>
            </p:cNvPr>
            <p:cNvSpPr txBox="1"/>
            <p:nvPr/>
          </p:nvSpPr>
          <p:spPr>
            <a:xfrm>
              <a:off x="11367802" y="1107289"/>
              <a:ext cx="601447" cy="584775"/>
            </a:xfrm>
            <a:prstGeom prst="rect">
              <a:avLst/>
            </a:prstGeom>
            <a:noFill/>
          </p:spPr>
          <p:txBody>
            <a:bodyPr wrap="none" rtlCol="0">
              <a:spAutoFit/>
            </a:bodyPr>
            <a:lstStyle/>
            <a:p>
              <a:r>
                <a:rPr lang="id-ID" sz="3200" dirty="0">
                  <a:solidFill>
                    <a:schemeClr val="bg1">
                      <a:lumMod val="50000"/>
                    </a:schemeClr>
                  </a:solidFill>
                  <a:latin typeface="Montserrat" panose="00000500000000000000" pitchFamily="50" charset="0"/>
                  <a:ea typeface="Roboto" panose="02000000000000000000" pitchFamily="2" charset="0"/>
                </a:rPr>
                <a:t>03</a:t>
              </a:r>
            </a:p>
          </p:txBody>
        </p:sp>
        <p:sp>
          <p:nvSpPr>
            <p:cNvPr id="14" name="TextBox 17">
              <a:extLst>
                <a:ext uri="{FF2B5EF4-FFF2-40B4-BE49-F238E27FC236}">
                  <a16:creationId xmlns:a16="http://schemas.microsoft.com/office/drawing/2014/main" id="{145F890A-5492-4EDE-958F-5FF0428A200D}"/>
                </a:ext>
              </a:extLst>
            </p:cNvPr>
            <p:cNvSpPr txBox="1"/>
            <p:nvPr/>
          </p:nvSpPr>
          <p:spPr>
            <a:xfrm>
              <a:off x="11367802" y="1838700"/>
              <a:ext cx="601447" cy="584775"/>
            </a:xfrm>
            <a:prstGeom prst="rect">
              <a:avLst/>
            </a:prstGeom>
            <a:noFill/>
          </p:spPr>
          <p:txBody>
            <a:bodyPr wrap="none" rtlCol="0">
              <a:spAutoFit/>
            </a:bodyPr>
            <a:lstStyle/>
            <a:p>
              <a:r>
                <a:rPr lang="id-ID" sz="3200" dirty="0">
                  <a:solidFill>
                    <a:schemeClr val="bg1">
                      <a:lumMod val="50000"/>
                    </a:schemeClr>
                  </a:solidFill>
                  <a:latin typeface="Montserrat" panose="00000500000000000000" pitchFamily="50" charset="0"/>
                  <a:ea typeface="Roboto" panose="02000000000000000000" pitchFamily="2" charset="0"/>
                </a:rPr>
                <a:t>02</a:t>
              </a:r>
            </a:p>
          </p:txBody>
        </p:sp>
        <p:sp>
          <p:nvSpPr>
            <p:cNvPr id="15" name="Freeform 11">
              <a:extLst>
                <a:ext uri="{FF2B5EF4-FFF2-40B4-BE49-F238E27FC236}">
                  <a16:creationId xmlns:a16="http://schemas.microsoft.com/office/drawing/2014/main" id="{D4B367A0-13C5-4E01-91F6-A076413BCA55}"/>
                </a:ext>
              </a:extLst>
            </p:cNvPr>
            <p:cNvSpPr>
              <a:spLocks/>
            </p:cNvSpPr>
            <p:nvPr/>
          </p:nvSpPr>
          <p:spPr bwMode="auto">
            <a:xfrm flipV="1">
              <a:off x="7152728" y="2525533"/>
              <a:ext cx="5038044" cy="1046936"/>
            </a:xfrm>
            <a:custGeom>
              <a:avLst/>
              <a:gdLst>
                <a:gd name="T0" fmla="*/ 1129 w 1964"/>
                <a:gd name="T1" fmla="*/ 0 h 408"/>
                <a:gd name="T2" fmla="*/ 1272 w 1964"/>
                <a:gd name="T3" fmla="*/ 9 h 408"/>
                <a:gd name="T4" fmla="*/ 1496 w 1964"/>
                <a:gd name="T5" fmla="*/ 92 h 408"/>
                <a:gd name="T6" fmla="*/ 1964 w 1964"/>
                <a:gd name="T7" fmla="*/ 92 h 408"/>
                <a:gd name="T8" fmla="*/ 1964 w 1964"/>
                <a:gd name="T9" fmla="*/ 408 h 408"/>
                <a:gd name="T10" fmla="*/ 1496 w 1964"/>
                <a:gd name="T11" fmla="*/ 408 h 408"/>
                <a:gd name="T12" fmla="*/ 1307 w 1964"/>
                <a:gd name="T13" fmla="*/ 236 h 408"/>
                <a:gd name="T14" fmla="*/ 1168 w 1964"/>
                <a:gd name="T15" fmla="*/ 204 h 408"/>
                <a:gd name="T16" fmla="*/ 1095 w 1964"/>
                <a:gd name="T17" fmla="*/ 204 h 408"/>
                <a:gd name="T18" fmla="*/ 154 w 1964"/>
                <a:gd name="T19" fmla="*/ 204 h 408"/>
                <a:gd name="T20" fmla="*/ 73 w 1964"/>
                <a:gd name="T21" fmla="*/ 204 h 408"/>
                <a:gd name="T22" fmla="*/ 0 w 1964"/>
                <a:gd name="T23" fmla="*/ 204 h 408"/>
                <a:gd name="T24" fmla="*/ 0 w 1964"/>
                <a:gd name="T25" fmla="*/ 0 h 408"/>
                <a:gd name="T26" fmla="*/ 1049 w 1964"/>
                <a:gd name="T27" fmla="*/ 0 h 408"/>
                <a:gd name="T28" fmla="*/ 1129 w 1964"/>
                <a:gd name="T29"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4" h="408">
                  <a:moveTo>
                    <a:pt x="1129" y="0"/>
                  </a:moveTo>
                  <a:cubicBezTo>
                    <a:pt x="1260" y="0"/>
                    <a:pt x="1272" y="9"/>
                    <a:pt x="1272" y="9"/>
                  </a:cubicBezTo>
                  <a:cubicBezTo>
                    <a:pt x="1496" y="92"/>
                    <a:pt x="1496" y="92"/>
                    <a:pt x="1496" y="92"/>
                  </a:cubicBezTo>
                  <a:cubicBezTo>
                    <a:pt x="1964" y="92"/>
                    <a:pt x="1964" y="92"/>
                    <a:pt x="1964" y="92"/>
                  </a:cubicBezTo>
                  <a:cubicBezTo>
                    <a:pt x="1964" y="408"/>
                    <a:pt x="1964" y="408"/>
                    <a:pt x="1964" y="408"/>
                  </a:cubicBezTo>
                  <a:cubicBezTo>
                    <a:pt x="1496" y="408"/>
                    <a:pt x="1496" y="408"/>
                    <a:pt x="1496" y="408"/>
                  </a:cubicBezTo>
                  <a:cubicBezTo>
                    <a:pt x="1307" y="236"/>
                    <a:pt x="1307" y="236"/>
                    <a:pt x="1307" y="236"/>
                  </a:cubicBezTo>
                  <a:cubicBezTo>
                    <a:pt x="1301" y="231"/>
                    <a:pt x="1266" y="202"/>
                    <a:pt x="1168" y="204"/>
                  </a:cubicBezTo>
                  <a:cubicBezTo>
                    <a:pt x="1154" y="204"/>
                    <a:pt x="1128" y="204"/>
                    <a:pt x="1095" y="204"/>
                  </a:cubicBezTo>
                  <a:cubicBezTo>
                    <a:pt x="885" y="204"/>
                    <a:pt x="357" y="204"/>
                    <a:pt x="154" y="204"/>
                  </a:cubicBezTo>
                  <a:cubicBezTo>
                    <a:pt x="104" y="204"/>
                    <a:pt x="73" y="204"/>
                    <a:pt x="73" y="204"/>
                  </a:cubicBezTo>
                  <a:cubicBezTo>
                    <a:pt x="40" y="204"/>
                    <a:pt x="16" y="204"/>
                    <a:pt x="0" y="204"/>
                  </a:cubicBezTo>
                  <a:cubicBezTo>
                    <a:pt x="0" y="0"/>
                    <a:pt x="0" y="0"/>
                    <a:pt x="0" y="0"/>
                  </a:cubicBezTo>
                  <a:cubicBezTo>
                    <a:pt x="200" y="0"/>
                    <a:pt x="812" y="0"/>
                    <a:pt x="1049" y="0"/>
                  </a:cubicBezTo>
                  <a:cubicBezTo>
                    <a:pt x="1086" y="0"/>
                    <a:pt x="1113" y="0"/>
                    <a:pt x="1129"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16" name="Oval 19">
              <a:extLst>
                <a:ext uri="{FF2B5EF4-FFF2-40B4-BE49-F238E27FC236}">
                  <a16:creationId xmlns:a16="http://schemas.microsoft.com/office/drawing/2014/main" id="{4134430E-DD8C-4268-970F-A7D1F8AAF27C}"/>
                </a:ext>
              </a:extLst>
            </p:cNvPr>
            <p:cNvSpPr/>
            <p:nvPr/>
          </p:nvSpPr>
          <p:spPr>
            <a:xfrm flipH="1" flipV="1">
              <a:off x="3282617" y="5349765"/>
              <a:ext cx="1123950" cy="1123950"/>
            </a:xfrm>
            <a:prstGeom prst="ellipse">
              <a:avLst/>
            </a:prstGeom>
            <a:solidFill>
              <a:schemeClr val="bg1">
                <a:lumMod val="50000"/>
              </a:schemeClr>
            </a:solidFill>
            <a:ln w="1873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7" name="TextBox 20">
              <a:extLst>
                <a:ext uri="{FF2B5EF4-FFF2-40B4-BE49-F238E27FC236}">
                  <a16:creationId xmlns:a16="http://schemas.microsoft.com/office/drawing/2014/main" id="{815C78E2-2FC1-4035-9A0F-D13565607F58}"/>
                </a:ext>
              </a:extLst>
            </p:cNvPr>
            <p:cNvSpPr txBox="1"/>
            <p:nvPr/>
          </p:nvSpPr>
          <p:spPr>
            <a:xfrm>
              <a:off x="11367802" y="2633875"/>
              <a:ext cx="601447" cy="584775"/>
            </a:xfrm>
            <a:prstGeom prst="rect">
              <a:avLst/>
            </a:prstGeom>
            <a:noFill/>
          </p:spPr>
          <p:txBody>
            <a:bodyPr wrap="none" rtlCol="0">
              <a:spAutoFit/>
            </a:bodyPr>
            <a:lstStyle/>
            <a:p>
              <a:r>
                <a:rPr lang="id-ID" sz="3200" dirty="0">
                  <a:solidFill>
                    <a:schemeClr val="bg1">
                      <a:lumMod val="50000"/>
                    </a:schemeClr>
                  </a:solidFill>
                  <a:latin typeface="Montserrat" panose="00000500000000000000" pitchFamily="50" charset="0"/>
                  <a:ea typeface="Roboto" panose="02000000000000000000" pitchFamily="2" charset="0"/>
                </a:rPr>
                <a:t>01</a:t>
              </a:r>
              <a:endParaRPr lang="id-ID" sz="3600" dirty="0">
                <a:solidFill>
                  <a:schemeClr val="bg1">
                    <a:lumMod val="50000"/>
                  </a:schemeClr>
                </a:solidFill>
                <a:latin typeface="Montserrat" panose="00000500000000000000" pitchFamily="50" charset="0"/>
                <a:ea typeface="Roboto" panose="02000000000000000000" pitchFamily="2" charset="0"/>
              </a:endParaRPr>
            </a:p>
          </p:txBody>
        </p:sp>
        <p:sp>
          <p:nvSpPr>
            <p:cNvPr id="18" name="Freeform 93">
              <a:extLst>
                <a:ext uri="{FF2B5EF4-FFF2-40B4-BE49-F238E27FC236}">
                  <a16:creationId xmlns:a16="http://schemas.microsoft.com/office/drawing/2014/main" id="{E2E89B0F-6B1C-4819-AE61-429F173AE176}"/>
                </a:ext>
              </a:extLst>
            </p:cNvPr>
            <p:cNvSpPr>
              <a:spLocks noChangeArrowheads="1"/>
            </p:cNvSpPr>
            <p:nvPr/>
          </p:nvSpPr>
          <p:spPr bwMode="auto">
            <a:xfrm>
              <a:off x="4791147" y="5157035"/>
              <a:ext cx="333155" cy="325451"/>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solidFill>
                  <a:schemeClr val="bg1">
                    <a:lumMod val="50000"/>
                  </a:schemeClr>
                </a:solidFill>
              </a:endParaRPr>
            </a:p>
          </p:txBody>
        </p:sp>
        <p:sp>
          <p:nvSpPr>
            <p:cNvPr id="19" name="Freeform 109">
              <a:extLst>
                <a:ext uri="{FF2B5EF4-FFF2-40B4-BE49-F238E27FC236}">
                  <a16:creationId xmlns:a16="http://schemas.microsoft.com/office/drawing/2014/main" id="{7EF302AC-A144-46D2-86AE-91308E752EFE}"/>
                </a:ext>
              </a:extLst>
            </p:cNvPr>
            <p:cNvSpPr>
              <a:spLocks noChangeArrowheads="1"/>
            </p:cNvSpPr>
            <p:nvPr/>
          </p:nvSpPr>
          <p:spPr bwMode="auto">
            <a:xfrm>
              <a:off x="5831714" y="4568079"/>
              <a:ext cx="333154" cy="33315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solidFill>
                  <a:schemeClr val="bg1">
                    <a:lumMod val="50000"/>
                  </a:schemeClr>
                </a:solidFill>
              </a:endParaRPr>
            </a:p>
          </p:txBody>
        </p:sp>
        <p:sp>
          <p:nvSpPr>
            <p:cNvPr id="20" name="Freeform 142">
              <a:extLst>
                <a:ext uri="{FF2B5EF4-FFF2-40B4-BE49-F238E27FC236}">
                  <a16:creationId xmlns:a16="http://schemas.microsoft.com/office/drawing/2014/main" id="{D35A348C-6514-47DB-817B-27392CB3EB84}"/>
                </a:ext>
              </a:extLst>
            </p:cNvPr>
            <p:cNvSpPr>
              <a:spLocks noChangeArrowheads="1"/>
            </p:cNvSpPr>
            <p:nvPr/>
          </p:nvSpPr>
          <p:spPr bwMode="auto">
            <a:xfrm>
              <a:off x="3682540" y="5742296"/>
              <a:ext cx="317749" cy="335080"/>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dirty="0">
                <a:solidFill>
                  <a:schemeClr val="bg1">
                    <a:lumMod val="50000"/>
                  </a:schemeClr>
                </a:solidFill>
              </a:endParaRPr>
            </a:p>
          </p:txBody>
        </p:sp>
      </p:grpSp>
      <p:sp>
        <p:nvSpPr>
          <p:cNvPr id="21" name="矩形 20">
            <a:extLst>
              <a:ext uri="{FF2B5EF4-FFF2-40B4-BE49-F238E27FC236}">
                <a16:creationId xmlns:a16="http://schemas.microsoft.com/office/drawing/2014/main" id="{44DB0BBE-109D-40C0-9831-5D57446B2829}"/>
              </a:ext>
            </a:extLst>
          </p:cNvPr>
          <p:cNvSpPr/>
          <p:nvPr/>
        </p:nvSpPr>
        <p:spPr>
          <a:xfrm>
            <a:off x="727885" y="1551229"/>
            <a:ext cx="2954655" cy="470257"/>
          </a:xfrm>
          <a:prstGeom prst="rect">
            <a:avLst/>
          </a:prstGeom>
        </p:spPr>
        <p:txBody>
          <a:bodyPr wrap="none">
            <a:spAutoFit/>
          </a:bodyPr>
          <a:lstStyle/>
          <a:p>
            <a:pPr>
              <a:lnSpc>
                <a:spcPct val="110000"/>
              </a:lnSpc>
            </a:pPr>
            <a:r>
              <a:rPr kumimoji="1" lang="zh-CN" altLang="en-US" sz="2400" b="1" dirty="0">
                <a:solidFill>
                  <a:schemeClr val="bg1">
                    <a:lumMod val="50000"/>
                  </a:schemeClr>
                </a:solidFill>
                <a:latin typeface="微软雅黑"/>
                <a:ea typeface="微软雅黑"/>
                <a:cs typeface="微软雅黑"/>
              </a:rPr>
              <a:t>点击此处添加副标题</a:t>
            </a:r>
          </a:p>
        </p:txBody>
      </p:sp>
      <p:sp>
        <p:nvSpPr>
          <p:cNvPr id="22" name="Subtitle 2">
            <a:extLst>
              <a:ext uri="{FF2B5EF4-FFF2-40B4-BE49-F238E27FC236}">
                <a16:creationId xmlns:a16="http://schemas.microsoft.com/office/drawing/2014/main" id="{0D12DD11-2773-4A66-AA2C-CE085BDA017D}"/>
              </a:ext>
            </a:extLst>
          </p:cNvPr>
          <p:cNvSpPr txBox="1">
            <a:spLocks/>
          </p:cNvSpPr>
          <p:nvPr/>
        </p:nvSpPr>
        <p:spPr>
          <a:xfrm>
            <a:off x="784910" y="2423475"/>
            <a:ext cx="3215379" cy="121164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1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7785200"/>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76">
            <a:extLst>
              <a:ext uri="{FF2B5EF4-FFF2-40B4-BE49-F238E27FC236}">
                <a16:creationId xmlns:a16="http://schemas.microsoft.com/office/drawing/2014/main" id="{D24218B0-DED7-4BCB-BA02-E5691DC14975}"/>
              </a:ext>
            </a:extLst>
          </p:cNvPr>
          <p:cNvSpPr>
            <a:spLocks noChangeShapeType="1"/>
          </p:cNvSpPr>
          <p:nvPr/>
        </p:nvSpPr>
        <p:spPr bwMode="auto">
          <a:xfrm>
            <a:off x="824707" y="1888332"/>
            <a:ext cx="285750" cy="0"/>
          </a:xfrm>
          <a:prstGeom prst="line">
            <a:avLst/>
          </a:prstGeom>
          <a:noFill/>
          <a:ln w="25400">
            <a:solidFill>
              <a:srgbClr val="53585F"/>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endParaRPr lang="zh-CN" altLang="en-US" sz="900">
              <a:solidFill>
                <a:schemeClr val="bg1">
                  <a:lumMod val="50000"/>
                </a:schemeClr>
              </a:solidFill>
            </a:endParaRPr>
          </a:p>
        </p:txBody>
      </p:sp>
      <p:sp>
        <p:nvSpPr>
          <p:cNvPr id="3" name="Shape 677">
            <a:extLst>
              <a:ext uri="{FF2B5EF4-FFF2-40B4-BE49-F238E27FC236}">
                <a16:creationId xmlns:a16="http://schemas.microsoft.com/office/drawing/2014/main" id="{2F1A9399-C1B8-43D8-8851-593EF561BF23}"/>
              </a:ext>
            </a:extLst>
          </p:cNvPr>
          <p:cNvSpPr>
            <a:spLocks noChangeArrowheads="1"/>
          </p:cNvSpPr>
          <p:nvPr/>
        </p:nvSpPr>
        <p:spPr bwMode="auto">
          <a:xfrm>
            <a:off x="6578600" y="1241425"/>
            <a:ext cx="2222500" cy="2222500"/>
          </a:xfrm>
          <a:prstGeom prst="rect">
            <a:avLst/>
          </a:prstGeom>
          <a:solidFill>
            <a:schemeClr val="bg1">
              <a:lumMod val="50000"/>
              <a:alpha val="79999"/>
            </a:schemeClr>
          </a:solidFill>
          <a:ln>
            <a:noFill/>
          </a:ln>
        </p:spPr>
        <p:txBody>
          <a:bodyPr lIns="25400" tIns="25400" rIns="25400" bIns="25400" anchor="ctr"/>
          <a:lstStyle/>
          <a:p>
            <a:pPr algn="ctr" eaLnBrk="1"/>
            <a:endParaRPr lang="zh-CN" altLang="zh-CN" sz="1600">
              <a:solidFill>
                <a:schemeClr val="bg1">
                  <a:lumMod val="50000"/>
                </a:schemeClr>
              </a:solidFill>
            </a:endParaRPr>
          </a:p>
        </p:txBody>
      </p:sp>
      <p:sp>
        <p:nvSpPr>
          <p:cNvPr id="4" name="Shape 679">
            <a:extLst>
              <a:ext uri="{FF2B5EF4-FFF2-40B4-BE49-F238E27FC236}">
                <a16:creationId xmlns:a16="http://schemas.microsoft.com/office/drawing/2014/main" id="{20CA1FE1-268F-4BB3-96B4-A91D857F9F5B}"/>
              </a:ext>
            </a:extLst>
          </p:cNvPr>
          <p:cNvSpPr/>
          <p:nvPr/>
        </p:nvSpPr>
        <p:spPr>
          <a:xfrm>
            <a:off x="7546975" y="1881982"/>
            <a:ext cx="285750" cy="234156"/>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FFFFFF"/>
          </a:solidFill>
          <a:ln w="12700">
            <a:miter lim="400000"/>
          </a:ln>
        </p:spPr>
        <p:txBody>
          <a:bodyPr lIns="22860" rIns="22860" anchor="ctr"/>
          <a:lstStyle/>
          <a:p>
            <a:pPr algn="ctr" defTabSz="21945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sz="1500" kern="0">
              <a:solidFill>
                <a:schemeClr val="bg1">
                  <a:lumMod val="50000"/>
                </a:schemeClr>
              </a:solidFill>
              <a:effectLst>
                <a:outerShdw blurRad="38100" dist="12700" dir="5400000" rotWithShape="0">
                  <a:srgbClr val="000000">
                    <a:alpha val="50000"/>
                  </a:srgbClr>
                </a:outerShdw>
              </a:effectLst>
              <a:latin typeface="Arial"/>
              <a:ea typeface="Arial"/>
              <a:cs typeface="Arial"/>
              <a:sym typeface="Arial"/>
            </a:endParaRPr>
          </a:p>
        </p:txBody>
      </p:sp>
      <p:sp>
        <p:nvSpPr>
          <p:cNvPr id="5" name="Shape 680">
            <a:extLst>
              <a:ext uri="{FF2B5EF4-FFF2-40B4-BE49-F238E27FC236}">
                <a16:creationId xmlns:a16="http://schemas.microsoft.com/office/drawing/2014/main" id="{A8D38928-B530-4ACD-87CD-63E81C297500}"/>
              </a:ext>
            </a:extLst>
          </p:cNvPr>
          <p:cNvSpPr>
            <a:spLocks noChangeArrowheads="1"/>
          </p:cNvSpPr>
          <p:nvPr/>
        </p:nvSpPr>
        <p:spPr bwMode="auto">
          <a:xfrm>
            <a:off x="9051132" y="1241425"/>
            <a:ext cx="2222500" cy="2222500"/>
          </a:xfrm>
          <a:prstGeom prst="rect">
            <a:avLst/>
          </a:prstGeom>
          <a:solidFill>
            <a:srgbClr val="C2E1B8"/>
          </a:solidFill>
          <a:ln>
            <a:solidFill>
              <a:srgbClr val="C2E1B8"/>
            </a:solidFill>
          </a:ln>
        </p:spPr>
        <p:txBody>
          <a:bodyPr lIns="25400" tIns="25400" rIns="25400" bIns="25400" anchor="ctr"/>
          <a:lstStyle/>
          <a:p>
            <a:pPr algn="ctr" eaLnBrk="1"/>
            <a:endParaRPr lang="zh-CN" altLang="zh-CN" sz="1600">
              <a:solidFill>
                <a:schemeClr val="bg1">
                  <a:lumMod val="50000"/>
                </a:schemeClr>
              </a:solidFill>
            </a:endParaRPr>
          </a:p>
        </p:txBody>
      </p:sp>
      <p:sp>
        <p:nvSpPr>
          <p:cNvPr id="6" name="Shape 682">
            <a:extLst>
              <a:ext uri="{FF2B5EF4-FFF2-40B4-BE49-F238E27FC236}">
                <a16:creationId xmlns:a16="http://schemas.microsoft.com/office/drawing/2014/main" id="{AC7A8DDD-943B-478E-B14A-8648D9EF4EE0}"/>
              </a:ext>
            </a:extLst>
          </p:cNvPr>
          <p:cNvSpPr>
            <a:spLocks noChangeArrowheads="1"/>
          </p:cNvSpPr>
          <p:nvPr/>
        </p:nvSpPr>
        <p:spPr bwMode="auto">
          <a:xfrm>
            <a:off x="6578600" y="3716338"/>
            <a:ext cx="2222500" cy="2222500"/>
          </a:xfrm>
          <a:prstGeom prst="rect">
            <a:avLst/>
          </a:prstGeom>
          <a:solidFill>
            <a:srgbClr val="C2E1B8"/>
          </a:solidFill>
          <a:ln>
            <a:solidFill>
              <a:srgbClr val="C2E1B8"/>
            </a:solidFill>
          </a:ln>
        </p:spPr>
        <p:txBody>
          <a:bodyPr lIns="25400" tIns="25400" rIns="25400" bIns="25400" anchor="ctr"/>
          <a:lstStyle/>
          <a:p>
            <a:pPr algn="ctr" eaLnBrk="1"/>
            <a:endParaRPr lang="zh-CN" altLang="zh-CN" sz="1600">
              <a:solidFill>
                <a:schemeClr val="bg1">
                  <a:lumMod val="50000"/>
                </a:schemeClr>
              </a:solidFill>
            </a:endParaRPr>
          </a:p>
        </p:txBody>
      </p:sp>
      <p:sp>
        <p:nvSpPr>
          <p:cNvPr id="7" name="Shape 684">
            <a:extLst>
              <a:ext uri="{FF2B5EF4-FFF2-40B4-BE49-F238E27FC236}">
                <a16:creationId xmlns:a16="http://schemas.microsoft.com/office/drawing/2014/main" id="{3DCB0581-D814-43AA-8CFD-2292AA009546}"/>
              </a:ext>
            </a:extLst>
          </p:cNvPr>
          <p:cNvSpPr>
            <a:spLocks noChangeArrowheads="1"/>
          </p:cNvSpPr>
          <p:nvPr/>
        </p:nvSpPr>
        <p:spPr bwMode="auto">
          <a:xfrm>
            <a:off x="9051132" y="3716338"/>
            <a:ext cx="2222500" cy="2222500"/>
          </a:xfrm>
          <a:prstGeom prst="rect">
            <a:avLst/>
          </a:prstGeom>
          <a:solidFill>
            <a:schemeClr val="bg1">
              <a:lumMod val="50000"/>
              <a:alpha val="79999"/>
            </a:schemeClr>
          </a:solidFill>
          <a:ln>
            <a:noFill/>
          </a:ln>
        </p:spPr>
        <p:txBody>
          <a:bodyPr lIns="25400" tIns="25400" rIns="25400" bIns="25400" anchor="ctr"/>
          <a:lstStyle/>
          <a:p>
            <a:pPr algn="ctr" eaLnBrk="1"/>
            <a:endParaRPr lang="zh-CN" altLang="zh-CN" sz="1600">
              <a:solidFill>
                <a:schemeClr val="bg1">
                  <a:lumMod val="50000"/>
                </a:schemeClr>
              </a:solidFill>
            </a:endParaRPr>
          </a:p>
        </p:txBody>
      </p:sp>
      <p:sp>
        <p:nvSpPr>
          <p:cNvPr id="8" name="Shape 686">
            <a:extLst>
              <a:ext uri="{FF2B5EF4-FFF2-40B4-BE49-F238E27FC236}">
                <a16:creationId xmlns:a16="http://schemas.microsoft.com/office/drawing/2014/main" id="{2797FE5F-C8FC-411D-9DED-A292B4FE9F81}"/>
              </a:ext>
            </a:extLst>
          </p:cNvPr>
          <p:cNvSpPr/>
          <p:nvPr/>
        </p:nvSpPr>
        <p:spPr>
          <a:xfrm>
            <a:off x="10044907" y="1861344"/>
            <a:ext cx="234156" cy="23415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solidFill>
          <a:ln w="12700">
            <a:solidFill>
              <a:srgbClr val="002060"/>
            </a:solidFill>
            <a:miter lim="400000"/>
          </a:ln>
        </p:spPr>
        <p:txBody>
          <a:bodyPr lIns="22860" rIns="22860" anchor="ctr"/>
          <a:lstStyle/>
          <a:p>
            <a:pPr algn="ctr" defTabSz="21945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sz="1500" kern="0">
              <a:solidFill>
                <a:schemeClr val="bg1">
                  <a:lumMod val="50000"/>
                </a:schemeClr>
              </a:solidFill>
              <a:effectLst>
                <a:outerShdw blurRad="38100" dist="12700" dir="5400000" rotWithShape="0">
                  <a:srgbClr val="000000">
                    <a:alpha val="50000"/>
                  </a:srgbClr>
                </a:outerShdw>
              </a:effectLst>
              <a:latin typeface="Arial"/>
              <a:ea typeface="Arial"/>
              <a:cs typeface="Arial"/>
              <a:sym typeface="Arial"/>
            </a:endParaRPr>
          </a:p>
        </p:txBody>
      </p:sp>
      <p:sp>
        <p:nvSpPr>
          <p:cNvPr id="9" name="Shape 687">
            <a:extLst>
              <a:ext uri="{FF2B5EF4-FFF2-40B4-BE49-F238E27FC236}">
                <a16:creationId xmlns:a16="http://schemas.microsoft.com/office/drawing/2014/main" id="{71BC3207-1C1D-4458-BEF7-1A56FB3A495B}"/>
              </a:ext>
            </a:extLst>
          </p:cNvPr>
          <p:cNvSpPr/>
          <p:nvPr/>
        </p:nvSpPr>
        <p:spPr>
          <a:xfrm>
            <a:off x="7546975" y="4353719"/>
            <a:ext cx="285750" cy="234156"/>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solidFill>
          <a:ln w="12700">
            <a:solidFill>
              <a:srgbClr val="002060"/>
            </a:solidFill>
            <a:miter lim="400000"/>
          </a:ln>
        </p:spPr>
        <p:txBody>
          <a:bodyPr lIns="22860" rIns="22860" anchor="ctr"/>
          <a:lstStyle/>
          <a:p>
            <a:pPr algn="ctr" defTabSz="21945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sz="1500" kern="0">
              <a:solidFill>
                <a:schemeClr val="bg1">
                  <a:lumMod val="50000"/>
                </a:schemeClr>
              </a:solidFill>
              <a:effectLst>
                <a:outerShdw blurRad="38100" dist="12700" dir="5400000" rotWithShape="0">
                  <a:srgbClr val="000000">
                    <a:alpha val="50000"/>
                  </a:srgbClr>
                </a:outerShdw>
              </a:effectLst>
              <a:latin typeface="Arial"/>
              <a:ea typeface="Arial"/>
              <a:cs typeface="Arial"/>
              <a:sym typeface="Arial"/>
            </a:endParaRPr>
          </a:p>
        </p:txBody>
      </p:sp>
      <p:sp>
        <p:nvSpPr>
          <p:cNvPr id="10" name="Shape 688">
            <a:extLst>
              <a:ext uri="{FF2B5EF4-FFF2-40B4-BE49-F238E27FC236}">
                <a16:creationId xmlns:a16="http://schemas.microsoft.com/office/drawing/2014/main" id="{C805C819-C65A-4E66-9671-75AC6072E56A}"/>
              </a:ext>
            </a:extLst>
          </p:cNvPr>
          <p:cNvSpPr/>
          <p:nvPr/>
        </p:nvSpPr>
        <p:spPr>
          <a:xfrm>
            <a:off x="10019507" y="4327525"/>
            <a:ext cx="285750" cy="286544"/>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solidFill>
          <a:ln w="12700">
            <a:miter lim="400000"/>
          </a:ln>
        </p:spPr>
        <p:txBody>
          <a:bodyPr lIns="22860" rIns="22860" anchor="ctr"/>
          <a:lstStyle/>
          <a:p>
            <a:pPr algn="ctr" defTabSz="21945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sz="1500" kern="0">
              <a:solidFill>
                <a:schemeClr val="bg1">
                  <a:lumMod val="50000"/>
                </a:schemeClr>
              </a:solidFill>
              <a:effectLst>
                <a:outerShdw blurRad="38100" dist="12700" dir="5400000" rotWithShape="0">
                  <a:srgbClr val="000000">
                    <a:alpha val="50000"/>
                  </a:srgbClr>
                </a:outerShdw>
              </a:effectLst>
              <a:latin typeface="Arial"/>
              <a:ea typeface="Arial"/>
              <a:cs typeface="Arial"/>
              <a:sym typeface="Arial"/>
            </a:endParaRPr>
          </a:p>
        </p:txBody>
      </p:sp>
      <p:sp>
        <p:nvSpPr>
          <p:cNvPr id="11" name="Shape 690">
            <a:extLst>
              <a:ext uri="{FF2B5EF4-FFF2-40B4-BE49-F238E27FC236}">
                <a16:creationId xmlns:a16="http://schemas.microsoft.com/office/drawing/2014/main" id="{6BC4597F-FA49-4984-8BFE-AB444293FC7C}"/>
              </a:ext>
            </a:extLst>
          </p:cNvPr>
          <p:cNvSpPr>
            <a:spLocks noChangeArrowheads="1"/>
          </p:cNvSpPr>
          <p:nvPr/>
        </p:nvSpPr>
        <p:spPr bwMode="auto">
          <a:xfrm>
            <a:off x="907257" y="3697288"/>
            <a:ext cx="1547019" cy="1547019"/>
          </a:xfrm>
          <a:prstGeom prst="ellipse">
            <a:avLst/>
          </a:prstGeom>
          <a:noFill/>
          <a:ln w="127000">
            <a:solidFill>
              <a:srgbClr val="C4C7CD"/>
            </a:solidFill>
            <a:miter lim="800000"/>
            <a:headEnd/>
            <a:tailEnd/>
          </a:ln>
          <a:extLst>
            <a:ext uri="{909E8E84-426E-40DD-AFC4-6F175D3DCCD1}">
              <a14:hiddenFill xmlns:a14="http://schemas.microsoft.com/office/drawing/2010/main">
                <a:solidFill>
                  <a:srgbClr val="FFFFFF"/>
                </a:solidFill>
              </a14:hiddenFill>
            </a:ext>
          </a:extLst>
        </p:spPr>
        <p:txBody>
          <a:bodyPr lIns="22860" rIns="22860" anchor="ctr"/>
          <a:lstStyle>
            <a:lvl1pPr algn="ctr" defTabSz="1798638">
              <a:defRPr sz="5000">
                <a:solidFill>
                  <a:srgbClr val="000000"/>
                </a:solidFill>
                <a:latin typeface="Helvetica Light"/>
                <a:ea typeface="Helvetica Light"/>
                <a:cs typeface="Helvetica Light"/>
                <a:sym typeface="Helvetica Light"/>
              </a:defRPr>
            </a:lvl1pPr>
            <a:lvl2pPr algn="ctr" defTabSz="1798638">
              <a:defRPr sz="5000">
                <a:solidFill>
                  <a:srgbClr val="000000"/>
                </a:solidFill>
                <a:latin typeface="Helvetica Light"/>
                <a:ea typeface="Helvetica Light"/>
                <a:cs typeface="Helvetica Light"/>
                <a:sym typeface="Helvetica Light"/>
              </a:defRPr>
            </a:lvl2pPr>
            <a:lvl3pPr algn="ctr" defTabSz="1798638">
              <a:defRPr sz="5000">
                <a:solidFill>
                  <a:srgbClr val="000000"/>
                </a:solidFill>
                <a:latin typeface="Helvetica Light"/>
                <a:ea typeface="Helvetica Light"/>
                <a:cs typeface="Helvetica Light"/>
                <a:sym typeface="Helvetica Light"/>
              </a:defRPr>
            </a:lvl3pPr>
            <a:lvl4pPr algn="ctr" defTabSz="1798638">
              <a:defRPr sz="5000">
                <a:solidFill>
                  <a:srgbClr val="000000"/>
                </a:solidFill>
                <a:latin typeface="Helvetica Light"/>
                <a:ea typeface="Helvetica Light"/>
                <a:cs typeface="Helvetica Light"/>
                <a:sym typeface="Helvetica Light"/>
              </a:defRPr>
            </a:lvl4pPr>
            <a:lvl5pPr algn="ctr" defTabSz="1798638">
              <a:defRPr sz="5000">
                <a:solidFill>
                  <a:srgbClr val="000000"/>
                </a:solidFill>
                <a:latin typeface="Helvetica Light"/>
                <a:ea typeface="Helvetica Light"/>
                <a:cs typeface="Helvetica Light"/>
                <a:sym typeface="Helvetica Light"/>
              </a:defRPr>
            </a:lvl5pPr>
            <a:lvl6pPr marL="4572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9144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13716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18288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lnSpc>
                <a:spcPct val="150000"/>
              </a:lnSpc>
            </a:pPr>
            <a:endParaRPr lang="zh-CN" altLang="zh-CN" sz="900">
              <a:solidFill>
                <a:schemeClr val="bg1">
                  <a:lumMod val="50000"/>
                </a:schemeClr>
              </a:solidFill>
              <a:latin typeface="Raleway"/>
              <a:ea typeface="Raleway"/>
              <a:cs typeface="Raleway"/>
              <a:sym typeface="Raleway"/>
            </a:endParaRPr>
          </a:p>
        </p:txBody>
      </p:sp>
      <p:sp>
        <p:nvSpPr>
          <p:cNvPr id="12" name="Shape 691">
            <a:extLst>
              <a:ext uri="{FF2B5EF4-FFF2-40B4-BE49-F238E27FC236}">
                <a16:creationId xmlns:a16="http://schemas.microsoft.com/office/drawing/2014/main" id="{BB7B23DF-A21E-4559-98EA-80B3D9AF032F}"/>
              </a:ext>
            </a:extLst>
          </p:cNvPr>
          <p:cNvSpPr>
            <a:spLocks/>
          </p:cNvSpPr>
          <p:nvPr/>
        </p:nvSpPr>
        <p:spPr bwMode="auto">
          <a:xfrm>
            <a:off x="1108075" y="3697288"/>
            <a:ext cx="1346200" cy="1547019"/>
          </a:xfrm>
          <a:custGeom>
            <a:avLst/>
            <a:gdLst>
              <a:gd name="T0" fmla="*/ 1346108 w 21600"/>
              <a:gd name="T1" fmla="*/ 1547038 h 21600"/>
              <a:gd name="T2" fmla="*/ 1346108 w 21600"/>
              <a:gd name="T3" fmla="*/ 1547038 h 21600"/>
              <a:gd name="T4" fmla="*/ 1346108 w 21600"/>
              <a:gd name="T5" fmla="*/ 1547038 h 21600"/>
              <a:gd name="T6" fmla="*/ 1346108 w 21600"/>
              <a:gd name="T7" fmla="*/ 154703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27000" cap="rnd">
            <a:solidFill>
              <a:srgbClr val="C2E1B8"/>
            </a:solidFill>
            <a:miter lim="800000"/>
            <a:headEnd/>
            <a:tailEnd/>
          </a:ln>
          <a:extLst>
            <a:ext uri="{909E8E84-426E-40DD-AFC4-6F175D3DCCD1}">
              <a14:hiddenFill xmlns:a14="http://schemas.microsoft.com/office/drawing/2010/main">
                <a:solidFill>
                  <a:srgbClr val="FFFFFF"/>
                </a:solidFill>
              </a14:hiddenFill>
            </a:ext>
          </a:extLst>
        </p:spPr>
        <p:txBody>
          <a:bodyPr lIns="22860" rIns="22860" anchor="ctr"/>
          <a:lstStyle/>
          <a:p>
            <a:endParaRPr lang="zh-CN" altLang="en-US" sz="900">
              <a:solidFill>
                <a:schemeClr val="bg1">
                  <a:lumMod val="50000"/>
                </a:schemeClr>
              </a:solidFill>
            </a:endParaRPr>
          </a:p>
        </p:txBody>
      </p:sp>
      <p:sp>
        <p:nvSpPr>
          <p:cNvPr id="13" name="Shape 692">
            <a:extLst>
              <a:ext uri="{FF2B5EF4-FFF2-40B4-BE49-F238E27FC236}">
                <a16:creationId xmlns:a16="http://schemas.microsoft.com/office/drawing/2014/main" id="{FBA6D47A-CFA5-47EE-ABE4-1DFD7CFDF37D}"/>
              </a:ext>
            </a:extLst>
          </p:cNvPr>
          <p:cNvSpPr>
            <a:spLocks noChangeArrowheads="1"/>
          </p:cNvSpPr>
          <p:nvPr/>
        </p:nvSpPr>
        <p:spPr bwMode="auto">
          <a:xfrm>
            <a:off x="3032125" y="3697288"/>
            <a:ext cx="1547019" cy="1547019"/>
          </a:xfrm>
          <a:prstGeom prst="ellipse">
            <a:avLst/>
          </a:prstGeom>
          <a:noFill/>
          <a:ln w="127000">
            <a:solidFill>
              <a:srgbClr val="00EAFF"/>
            </a:solidFill>
            <a:miter lim="800000"/>
            <a:headEnd/>
            <a:tailEnd/>
          </a:ln>
          <a:extLst>
            <a:ext uri="{909E8E84-426E-40DD-AFC4-6F175D3DCCD1}">
              <a14:hiddenFill xmlns:a14="http://schemas.microsoft.com/office/drawing/2010/main">
                <a:solidFill>
                  <a:srgbClr val="FFFFFF"/>
                </a:solidFill>
              </a14:hiddenFill>
            </a:ext>
          </a:extLst>
        </p:spPr>
        <p:txBody>
          <a:bodyPr lIns="22860" rIns="22860" anchor="ctr"/>
          <a:lstStyle>
            <a:lvl1pPr algn="ctr" defTabSz="1798638">
              <a:defRPr sz="5000">
                <a:solidFill>
                  <a:srgbClr val="000000"/>
                </a:solidFill>
                <a:latin typeface="Helvetica Light"/>
                <a:ea typeface="Helvetica Light"/>
                <a:cs typeface="Helvetica Light"/>
                <a:sym typeface="Helvetica Light"/>
              </a:defRPr>
            </a:lvl1pPr>
            <a:lvl2pPr algn="ctr" defTabSz="1798638">
              <a:defRPr sz="5000">
                <a:solidFill>
                  <a:srgbClr val="000000"/>
                </a:solidFill>
                <a:latin typeface="Helvetica Light"/>
                <a:ea typeface="Helvetica Light"/>
                <a:cs typeface="Helvetica Light"/>
                <a:sym typeface="Helvetica Light"/>
              </a:defRPr>
            </a:lvl2pPr>
            <a:lvl3pPr algn="ctr" defTabSz="1798638">
              <a:defRPr sz="5000">
                <a:solidFill>
                  <a:srgbClr val="000000"/>
                </a:solidFill>
                <a:latin typeface="Helvetica Light"/>
                <a:ea typeface="Helvetica Light"/>
                <a:cs typeface="Helvetica Light"/>
                <a:sym typeface="Helvetica Light"/>
              </a:defRPr>
            </a:lvl3pPr>
            <a:lvl4pPr algn="ctr" defTabSz="1798638">
              <a:defRPr sz="5000">
                <a:solidFill>
                  <a:srgbClr val="000000"/>
                </a:solidFill>
                <a:latin typeface="Helvetica Light"/>
                <a:ea typeface="Helvetica Light"/>
                <a:cs typeface="Helvetica Light"/>
                <a:sym typeface="Helvetica Light"/>
              </a:defRPr>
            </a:lvl4pPr>
            <a:lvl5pPr algn="ctr" defTabSz="1798638">
              <a:defRPr sz="5000">
                <a:solidFill>
                  <a:srgbClr val="000000"/>
                </a:solidFill>
                <a:latin typeface="Helvetica Light"/>
                <a:ea typeface="Helvetica Light"/>
                <a:cs typeface="Helvetica Light"/>
                <a:sym typeface="Helvetica Light"/>
              </a:defRPr>
            </a:lvl5pPr>
            <a:lvl6pPr marL="4572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9144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13716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18288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lnSpc>
                <a:spcPct val="150000"/>
              </a:lnSpc>
            </a:pPr>
            <a:endParaRPr lang="zh-CN" altLang="zh-CN" sz="900">
              <a:solidFill>
                <a:schemeClr val="bg1">
                  <a:lumMod val="50000"/>
                </a:schemeClr>
              </a:solidFill>
              <a:latin typeface="Raleway"/>
              <a:ea typeface="Raleway"/>
              <a:cs typeface="Raleway"/>
              <a:sym typeface="Raleway"/>
            </a:endParaRPr>
          </a:p>
        </p:txBody>
      </p:sp>
      <p:sp>
        <p:nvSpPr>
          <p:cNvPr id="14" name="Shape 693">
            <a:extLst>
              <a:ext uri="{FF2B5EF4-FFF2-40B4-BE49-F238E27FC236}">
                <a16:creationId xmlns:a16="http://schemas.microsoft.com/office/drawing/2014/main" id="{F105E8D7-0CE0-4CB3-A695-64DF630D2C2D}"/>
              </a:ext>
            </a:extLst>
          </p:cNvPr>
          <p:cNvSpPr>
            <a:spLocks noChangeArrowheads="1"/>
          </p:cNvSpPr>
          <p:nvPr/>
        </p:nvSpPr>
        <p:spPr bwMode="auto">
          <a:xfrm>
            <a:off x="3032125" y="3697288"/>
            <a:ext cx="1547019" cy="1547019"/>
          </a:xfrm>
          <a:prstGeom prst="ellipse">
            <a:avLst/>
          </a:prstGeom>
          <a:noFill/>
          <a:ln w="127000" cap="rnd">
            <a:solidFill>
              <a:srgbClr val="C2E1B8"/>
            </a:solidFill>
            <a:miter lim="800000"/>
            <a:headEnd/>
            <a:tailEnd/>
          </a:ln>
          <a:extLst>
            <a:ext uri="{909E8E84-426E-40DD-AFC4-6F175D3DCCD1}">
              <a14:hiddenFill xmlns:a14="http://schemas.microsoft.com/office/drawing/2010/main">
                <a:solidFill>
                  <a:srgbClr val="FFFFFF"/>
                </a:solidFill>
              </a14:hiddenFill>
            </a:ext>
          </a:extLst>
        </p:spPr>
        <p:txBody>
          <a:bodyPr lIns="22860" rIns="22860" anchor="ctr"/>
          <a:lstStyle>
            <a:lvl1pPr algn="ctr" defTabSz="1798638">
              <a:defRPr sz="5000">
                <a:solidFill>
                  <a:srgbClr val="000000"/>
                </a:solidFill>
                <a:latin typeface="Helvetica Light"/>
                <a:ea typeface="Helvetica Light"/>
                <a:cs typeface="Helvetica Light"/>
                <a:sym typeface="Helvetica Light"/>
              </a:defRPr>
            </a:lvl1pPr>
            <a:lvl2pPr algn="ctr" defTabSz="1798638">
              <a:defRPr sz="5000">
                <a:solidFill>
                  <a:srgbClr val="000000"/>
                </a:solidFill>
                <a:latin typeface="Helvetica Light"/>
                <a:ea typeface="Helvetica Light"/>
                <a:cs typeface="Helvetica Light"/>
                <a:sym typeface="Helvetica Light"/>
              </a:defRPr>
            </a:lvl2pPr>
            <a:lvl3pPr algn="ctr" defTabSz="1798638">
              <a:defRPr sz="5000">
                <a:solidFill>
                  <a:srgbClr val="000000"/>
                </a:solidFill>
                <a:latin typeface="Helvetica Light"/>
                <a:ea typeface="Helvetica Light"/>
                <a:cs typeface="Helvetica Light"/>
                <a:sym typeface="Helvetica Light"/>
              </a:defRPr>
            </a:lvl3pPr>
            <a:lvl4pPr algn="ctr" defTabSz="1798638">
              <a:defRPr sz="5000">
                <a:solidFill>
                  <a:srgbClr val="000000"/>
                </a:solidFill>
                <a:latin typeface="Helvetica Light"/>
                <a:ea typeface="Helvetica Light"/>
                <a:cs typeface="Helvetica Light"/>
                <a:sym typeface="Helvetica Light"/>
              </a:defRPr>
            </a:lvl4pPr>
            <a:lvl5pPr algn="ctr" defTabSz="1798638">
              <a:defRPr sz="5000">
                <a:solidFill>
                  <a:srgbClr val="000000"/>
                </a:solidFill>
                <a:latin typeface="Helvetica Light"/>
                <a:ea typeface="Helvetica Light"/>
                <a:cs typeface="Helvetica Light"/>
                <a:sym typeface="Helvetica Light"/>
              </a:defRPr>
            </a:lvl5pPr>
            <a:lvl6pPr marL="4572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9144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13716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1828800" indent="914400" algn="ctr" defTabSz="1798638"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endParaRPr lang="zh-CN" altLang="zh-CN" sz="1750">
              <a:solidFill>
                <a:schemeClr val="bg1">
                  <a:lumMod val="50000"/>
                </a:schemeClr>
              </a:solidFill>
              <a:latin typeface="Calibri" panose="020F0502020204030204" pitchFamily="34" charset="0"/>
              <a:sym typeface="Calibri" panose="020F0502020204030204" pitchFamily="34" charset="0"/>
            </a:endParaRPr>
          </a:p>
        </p:txBody>
      </p:sp>
      <p:sp>
        <p:nvSpPr>
          <p:cNvPr id="15" name="Shape 694">
            <a:extLst>
              <a:ext uri="{FF2B5EF4-FFF2-40B4-BE49-F238E27FC236}">
                <a16:creationId xmlns:a16="http://schemas.microsoft.com/office/drawing/2014/main" id="{E5DD087F-8449-4BC7-B742-323C94726A99}"/>
              </a:ext>
            </a:extLst>
          </p:cNvPr>
          <p:cNvSpPr>
            <a:spLocks noChangeArrowheads="1"/>
          </p:cNvSpPr>
          <p:nvPr/>
        </p:nvSpPr>
        <p:spPr bwMode="auto">
          <a:xfrm>
            <a:off x="1302052" y="4153158"/>
            <a:ext cx="758221"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zh-CN" altLang="zh-CN" sz="2000">
                <a:solidFill>
                  <a:schemeClr val="bg1">
                    <a:lumMod val="50000"/>
                  </a:schemeClr>
                </a:solidFill>
                <a:latin typeface="San Francisco Display Bold"/>
                <a:ea typeface="San Francisco Display Bold"/>
                <a:cs typeface="San Francisco Display Bold"/>
                <a:sym typeface="San Francisco Display Bold"/>
              </a:rPr>
              <a:t>60</a:t>
            </a:r>
            <a:r>
              <a:rPr lang="zh-CN" altLang="zh-CN" sz="900">
                <a:solidFill>
                  <a:schemeClr val="bg1">
                    <a:lumMod val="50000"/>
                  </a:schemeClr>
                </a:solidFill>
                <a:latin typeface="San Francisco Display Bold"/>
                <a:ea typeface="San Francisco Display Bold"/>
                <a:cs typeface="San Francisco Display Bold"/>
                <a:sym typeface="San Francisco Display Bold"/>
              </a:rPr>
              <a:t>%</a:t>
            </a:r>
          </a:p>
          <a:p>
            <a:pPr algn="ctr" eaLnBrk="1"/>
            <a:r>
              <a:rPr lang="zh-CN" altLang="zh-CN" sz="900">
                <a:solidFill>
                  <a:schemeClr val="bg1">
                    <a:lumMod val="50000"/>
                  </a:schemeClr>
                </a:solidFill>
                <a:latin typeface="San Francisco Display Light"/>
                <a:ea typeface="San Francisco Display Light"/>
                <a:cs typeface="San Francisco Display Light"/>
                <a:sym typeface="San Francisco Display Light"/>
              </a:rPr>
              <a:t>Subtittle Name</a:t>
            </a:r>
          </a:p>
          <a:p>
            <a:pPr algn="ctr" eaLnBrk="1"/>
            <a:r>
              <a:rPr lang="zh-CN" altLang="zh-CN" sz="900">
                <a:solidFill>
                  <a:schemeClr val="bg1">
                    <a:lumMod val="50000"/>
                  </a:schemeClr>
                </a:solidFill>
                <a:latin typeface="San Francisco Display Bold"/>
                <a:ea typeface="San Francisco Display Bold"/>
                <a:cs typeface="San Francisco Display Bold"/>
                <a:sym typeface="San Francisco Display Bold"/>
              </a:rPr>
              <a:t>Development</a:t>
            </a:r>
          </a:p>
        </p:txBody>
      </p:sp>
      <p:sp>
        <p:nvSpPr>
          <p:cNvPr id="16" name="Shape 695">
            <a:extLst>
              <a:ext uri="{FF2B5EF4-FFF2-40B4-BE49-F238E27FC236}">
                <a16:creationId xmlns:a16="http://schemas.microsoft.com/office/drawing/2014/main" id="{92AF7D1B-8CFE-4999-B764-C3A1A7CCFB0C}"/>
              </a:ext>
            </a:extLst>
          </p:cNvPr>
          <p:cNvSpPr>
            <a:spLocks noChangeArrowheads="1"/>
          </p:cNvSpPr>
          <p:nvPr/>
        </p:nvSpPr>
        <p:spPr bwMode="auto">
          <a:xfrm>
            <a:off x="3426127" y="4153158"/>
            <a:ext cx="758221"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p>
            <a:pPr algn="ctr" eaLnBrk="1"/>
            <a:r>
              <a:rPr lang="zh-CN" altLang="zh-CN" sz="2000">
                <a:solidFill>
                  <a:schemeClr val="bg1">
                    <a:lumMod val="50000"/>
                  </a:schemeClr>
                </a:solidFill>
                <a:latin typeface="San Francisco Display Bold"/>
                <a:ea typeface="San Francisco Display Bold"/>
                <a:cs typeface="San Francisco Display Bold"/>
                <a:sym typeface="San Francisco Display Bold"/>
              </a:rPr>
              <a:t>90</a:t>
            </a:r>
            <a:r>
              <a:rPr lang="zh-CN" altLang="zh-CN" sz="900">
                <a:solidFill>
                  <a:schemeClr val="bg1">
                    <a:lumMod val="50000"/>
                  </a:schemeClr>
                </a:solidFill>
                <a:latin typeface="San Francisco Display Bold"/>
                <a:ea typeface="San Francisco Display Bold"/>
                <a:cs typeface="San Francisco Display Bold"/>
                <a:sym typeface="San Francisco Display Bold"/>
              </a:rPr>
              <a:t>%</a:t>
            </a:r>
          </a:p>
          <a:p>
            <a:pPr algn="ctr" eaLnBrk="1"/>
            <a:r>
              <a:rPr lang="zh-CN" altLang="zh-CN" sz="900">
                <a:solidFill>
                  <a:schemeClr val="bg1">
                    <a:lumMod val="50000"/>
                  </a:schemeClr>
                </a:solidFill>
                <a:latin typeface="San Francisco Display Light"/>
                <a:ea typeface="San Francisco Display Light"/>
                <a:cs typeface="San Francisco Display Light"/>
                <a:sym typeface="San Francisco Display Light"/>
              </a:rPr>
              <a:t>Subtittle Name</a:t>
            </a:r>
          </a:p>
          <a:p>
            <a:pPr algn="ctr" eaLnBrk="1"/>
            <a:r>
              <a:rPr lang="zh-CN" altLang="zh-CN" sz="900">
                <a:solidFill>
                  <a:schemeClr val="bg1">
                    <a:lumMod val="50000"/>
                  </a:schemeClr>
                </a:solidFill>
                <a:latin typeface="San Francisco Display Bold"/>
                <a:ea typeface="San Francisco Display Bold"/>
                <a:cs typeface="San Francisco Display Bold"/>
                <a:sym typeface="San Francisco Display Bold"/>
              </a:rPr>
              <a:t>Design</a:t>
            </a:r>
          </a:p>
        </p:txBody>
      </p:sp>
      <p:sp>
        <p:nvSpPr>
          <p:cNvPr id="17" name="矩形 16">
            <a:extLst>
              <a:ext uri="{FF2B5EF4-FFF2-40B4-BE49-F238E27FC236}">
                <a16:creationId xmlns:a16="http://schemas.microsoft.com/office/drawing/2014/main" id="{E75E10D4-93CA-4FEF-9161-B559BD0B0002}"/>
              </a:ext>
            </a:extLst>
          </p:cNvPr>
          <p:cNvSpPr/>
          <p:nvPr/>
        </p:nvSpPr>
        <p:spPr>
          <a:xfrm>
            <a:off x="782638" y="1708531"/>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18" name="Subtitle 2">
            <a:extLst>
              <a:ext uri="{FF2B5EF4-FFF2-40B4-BE49-F238E27FC236}">
                <a16:creationId xmlns:a16="http://schemas.microsoft.com/office/drawing/2014/main" id="{686A680F-5949-42F6-9D14-79545E8703F9}"/>
              </a:ext>
            </a:extLst>
          </p:cNvPr>
          <p:cNvSpPr txBox="1">
            <a:spLocks/>
          </p:cNvSpPr>
          <p:nvPr/>
        </p:nvSpPr>
        <p:spPr>
          <a:xfrm>
            <a:off x="824707" y="2300801"/>
            <a:ext cx="2912586" cy="115317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5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itchFamily="34" charset="-122"/>
              <a:ea typeface="微软雅黑" pitchFamily="34" charset="-122"/>
            </a:endParaRPr>
          </a:p>
        </p:txBody>
      </p:sp>
      <p:sp>
        <p:nvSpPr>
          <p:cNvPr id="19" name="Subtitle 2">
            <a:extLst>
              <a:ext uri="{FF2B5EF4-FFF2-40B4-BE49-F238E27FC236}">
                <a16:creationId xmlns:a16="http://schemas.microsoft.com/office/drawing/2014/main" id="{9DDE7CD9-79FD-4DE8-8965-66E85D24B467}"/>
              </a:ext>
            </a:extLst>
          </p:cNvPr>
          <p:cNvSpPr txBox="1">
            <a:spLocks/>
          </p:cNvSpPr>
          <p:nvPr/>
        </p:nvSpPr>
        <p:spPr>
          <a:xfrm>
            <a:off x="6578601" y="2365375"/>
            <a:ext cx="2222500" cy="91618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8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itchFamily="34" charset="-122"/>
              <a:ea typeface="微软雅黑" pitchFamily="34" charset="-122"/>
            </a:endParaRPr>
          </a:p>
        </p:txBody>
      </p:sp>
      <p:sp>
        <p:nvSpPr>
          <p:cNvPr id="20" name="Subtitle 2">
            <a:extLst>
              <a:ext uri="{FF2B5EF4-FFF2-40B4-BE49-F238E27FC236}">
                <a16:creationId xmlns:a16="http://schemas.microsoft.com/office/drawing/2014/main" id="{18EA14C8-529A-45C5-882A-AD9C6A0A7F6E}"/>
              </a:ext>
            </a:extLst>
          </p:cNvPr>
          <p:cNvSpPr txBox="1">
            <a:spLocks/>
          </p:cNvSpPr>
          <p:nvPr/>
        </p:nvSpPr>
        <p:spPr>
          <a:xfrm>
            <a:off x="9050735" y="4827588"/>
            <a:ext cx="2222500" cy="91618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8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itchFamily="34" charset="-122"/>
              <a:ea typeface="微软雅黑" pitchFamily="34" charset="-122"/>
            </a:endParaRPr>
          </a:p>
        </p:txBody>
      </p:sp>
      <p:sp>
        <p:nvSpPr>
          <p:cNvPr id="21" name="Subtitle 2">
            <a:extLst>
              <a:ext uri="{FF2B5EF4-FFF2-40B4-BE49-F238E27FC236}">
                <a16:creationId xmlns:a16="http://schemas.microsoft.com/office/drawing/2014/main" id="{E4965B64-7400-4201-AC0A-6D312CC80BAF}"/>
              </a:ext>
            </a:extLst>
          </p:cNvPr>
          <p:cNvSpPr txBox="1">
            <a:spLocks/>
          </p:cNvSpPr>
          <p:nvPr/>
        </p:nvSpPr>
        <p:spPr>
          <a:xfrm>
            <a:off x="9050735" y="2365374"/>
            <a:ext cx="2222500" cy="91618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8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itchFamily="34" charset="-122"/>
              <a:ea typeface="微软雅黑" pitchFamily="34" charset="-122"/>
            </a:endParaRPr>
          </a:p>
        </p:txBody>
      </p:sp>
      <p:sp>
        <p:nvSpPr>
          <p:cNvPr id="22" name="Subtitle 2">
            <a:extLst>
              <a:ext uri="{FF2B5EF4-FFF2-40B4-BE49-F238E27FC236}">
                <a16:creationId xmlns:a16="http://schemas.microsoft.com/office/drawing/2014/main" id="{90F3F702-7FD1-4979-8456-A67ED654B6E4}"/>
              </a:ext>
            </a:extLst>
          </p:cNvPr>
          <p:cNvSpPr txBox="1">
            <a:spLocks/>
          </p:cNvSpPr>
          <p:nvPr/>
        </p:nvSpPr>
        <p:spPr>
          <a:xfrm>
            <a:off x="6578600" y="4789230"/>
            <a:ext cx="2222500" cy="91618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8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56233776"/>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300"/>
                                  </p:stCondLst>
                                  <p:iterate>
                                    <p:tmAbs val="0"/>
                                  </p:iterate>
                                  <p:childTnLst>
                                    <p:set>
                                      <p:cBhvr>
                                        <p:cTn id="6" fill="hold"/>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800"/>
                            </p:stCondLst>
                            <p:childTnLst>
                              <p:par>
                                <p:cTn id="9" presetID="9" presetClass="entr" fill="hold" grpId="0" nodeType="afterEffect">
                                  <p:stCondLst>
                                    <p:cond delay="300"/>
                                  </p:stCondLst>
                                  <p:iterate>
                                    <p:tmAbs val="0"/>
                                  </p:iterate>
                                  <p:childTnLst>
                                    <p:set>
                                      <p:cBhvr>
                                        <p:cTn id="10" fill="hold"/>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31142B91-F844-4183-BC69-A8AFCBF6F688}"/>
              </a:ext>
            </a:extLst>
          </p:cNvPr>
          <p:cNvSpPr/>
          <p:nvPr/>
        </p:nvSpPr>
        <p:spPr>
          <a:xfrm>
            <a:off x="0" y="0"/>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F4590D42-93BA-4BAC-8621-2DDC335D40BA}"/>
              </a:ext>
            </a:extLst>
          </p:cNvPr>
          <p:cNvSpPr/>
          <p:nvPr/>
        </p:nvSpPr>
        <p:spPr>
          <a:xfrm>
            <a:off x="0" y="6071191"/>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081F4CE8-383F-404A-A590-95AEC198E96B}"/>
              </a:ext>
            </a:extLst>
          </p:cNvPr>
          <p:cNvPicPr>
            <a:picLocks noChangeAspect="1"/>
          </p:cNvPicPr>
          <p:nvPr/>
        </p:nvPicPr>
        <p:blipFill rotWithShape="1">
          <a:blip r:embed="rId3">
            <a:extLst>
              <a:ext uri="{28A0092B-C50C-407E-A947-70E740481C1C}">
                <a14:useLocalDpi xmlns:a14="http://schemas.microsoft.com/office/drawing/2010/main" val="0"/>
              </a:ext>
            </a:extLst>
          </a:blip>
          <a:srcRect t="59367" r="53854"/>
          <a:stretch/>
        </p:blipFill>
        <p:spPr>
          <a:xfrm rot="10800000">
            <a:off x="-401984" y="-18665"/>
            <a:ext cx="3164678" cy="2786629"/>
          </a:xfrm>
          <a:prstGeom prst="rect">
            <a:avLst/>
          </a:prstGeom>
        </p:spPr>
      </p:pic>
      <p:sp>
        <p:nvSpPr>
          <p:cNvPr id="19" name="文本框 18">
            <a:extLst>
              <a:ext uri="{FF2B5EF4-FFF2-40B4-BE49-F238E27FC236}">
                <a16:creationId xmlns:a16="http://schemas.microsoft.com/office/drawing/2014/main" id="{A52A4835-CAD9-403A-89DB-12C713048FFC}"/>
              </a:ext>
            </a:extLst>
          </p:cNvPr>
          <p:cNvSpPr txBox="1"/>
          <p:nvPr/>
        </p:nvSpPr>
        <p:spPr>
          <a:xfrm>
            <a:off x="5491338" y="412540"/>
            <a:ext cx="1200329" cy="2681613"/>
          </a:xfrm>
          <a:prstGeom prst="rect">
            <a:avLst/>
          </a:prstGeom>
          <a:noFill/>
        </p:spPr>
        <p:txBody>
          <a:bodyPr vert="eaVert" wrap="square" rtlCol="0">
            <a:spAutoFit/>
          </a:bodyPr>
          <a:lstStyle/>
          <a:p>
            <a:r>
              <a:rPr lang="zh-CN" altLang="en-US" sz="6600" dirty="0">
                <a:solidFill>
                  <a:schemeClr val="tx1">
                    <a:lumMod val="75000"/>
                    <a:lumOff val="25000"/>
                  </a:schemeClr>
                </a:solidFill>
                <a:latin typeface="微软雅黑" panose="020B0503020204020204" pitchFamily="34" charset="-122"/>
                <a:ea typeface="微软雅黑" panose="020B0503020204020204" pitchFamily="34" charset="-122"/>
              </a:rPr>
              <a:t>目录</a:t>
            </a:r>
          </a:p>
        </p:txBody>
      </p:sp>
      <p:grpSp>
        <p:nvGrpSpPr>
          <p:cNvPr id="20" name="组合 19">
            <a:extLst>
              <a:ext uri="{FF2B5EF4-FFF2-40B4-BE49-F238E27FC236}">
                <a16:creationId xmlns:a16="http://schemas.microsoft.com/office/drawing/2014/main" id="{284DBE78-1FD6-41B5-8BD5-7B98B56A6D57}"/>
              </a:ext>
            </a:extLst>
          </p:cNvPr>
          <p:cNvGrpSpPr/>
          <p:nvPr/>
        </p:nvGrpSpPr>
        <p:grpSpPr>
          <a:xfrm>
            <a:off x="1049416" y="4285282"/>
            <a:ext cx="684578" cy="684578"/>
            <a:chOff x="3288547" y="2468956"/>
            <a:chExt cx="911173" cy="911173"/>
          </a:xfrm>
          <a:effectLst/>
        </p:grpSpPr>
        <p:sp>
          <p:nvSpPr>
            <p:cNvPr id="21" name="椭圆 20">
              <a:extLst>
                <a:ext uri="{FF2B5EF4-FFF2-40B4-BE49-F238E27FC236}">
                  <a16:creationId xmlns:a16="http://schemas.microsoft.com/office/drawing/2014/main" id="{3BBE63FD-230C-4A24-85DD-A3CB47E36618}"/>
                </a:ext>
              </a:extLst>
            </p:cNvPr>
            <p:cNvSpPr/>
            <p:nvPr/>
          </p:nvSpPr>
          <p:spPr>
            <a:xfrm>
              <a:off x="3288547" y="2468956"/>
              <a:ext cx="911173" cy="911173"/>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Freeform 9">
              <a:extLst>
                <a:ext uri="{FF2B5EF4-FFF2-40B4-BE49-F238E27FC236}">
                  <a16:creationId xmlns:a16="http://schemas.microsoft.com/office/drawing/2014/main" id="{5E9C2A46-C952-4FE6-A1EB-113EA14FE433}"/>
                </a:ext>
              </a:extLst>
            </p:cNvPr>
            <p:cNvSpPr>
              <a:spLocks noEditPoints="1"/>
            </p:cNvSpPr>
            <p:nvPr/>
          </p:nvSpPr>
          <p:spPr bwMode="auto">
            <a:xfrm>
              <a:off x="3525491" y="2777336"/>
              <a:ext cx="437285" cy="294412"/>
            </a:xfrm>
            <a:custGeom>
              <a:avLst/>
              <a:gdLst>
                <a:gd name="T0" fmla="*/ 128 w 128"/>
                <a:gd name="T1" fmla="*/ 6 h 86"/>
                <a:gd name="T2" fmla="*/ 122 w 128"/>
                <a:gd name="T3" fmla="*/ 0 h 86"/>
                <a:gd name="T4" fmla="*/ 6 w 128"/>
                <a:gd name="T5" fmla="*/ 0 h 86"/>
                <a:gd name="T6" fmla="*/ 0 w 128"/>
                <a:gd name="T7" fmla="*/ 6 h 86"/>
                <a:gd name="T8" fmla="*/ 0 w 128"/>
                <a:gd name="T9" fmla="*/ 80 h 86"/>
                <a:gd name="T10" fmla="*/ 6 w 128"/>
                <a:gd name="T11" fmla="*/ 86 h 86"/>
                <a:gd name="T12" fmla="*/ 122 w 128"/>
                <a:gd name="T13" fmla="*/ 86 h 86"/>
                <a:gd name="T14" fmla="*/ 128 w 128"/>
                <a:gd name="T15" fmla="*/ 80 h 86"/>
                <a:gd name="T16" fmla="*/ 128 w 128"/>
                <a:gd name="T17" fmla="*/ 6 h 86"/>
                <a:gd name="T18" fmla="*/ 120 w 128"/>
                <a:gd name="T19" fmla="*/ 4 h 86"/>
                <a:gd name="T20" fmla="*/ 64 w 128"/>
                <a:gd name="T21" fmla="*/ 51 h 86"/>
                <a:gd name="T22" fmla="*/ 8 w 128"/>
                <a:gd name="T23" fmla="*/ 4 h 86"/>
                <a:gd name="T24" fmla="*/ 120 w 128"/>
                <a:gd name="T25" fmla="*/ 4 h 86"/>
                <a:gd name="T26" fmla="*/ 5 w 128"/>
                <a:gd name="T27" fmla="*/ 78 h 86"/>
                <a:gd name="T28" fmla="*/ 5 w 128"/>
                <a:gd name="T29" fmla="*/ 7 h 86"/>
                <a:gd name="T30" fmla="*/ 47 w 128"/>
                <a:gd name="T31" fmla="*/ 43 h 86"/>
                <a:gd name="T32" fmla="*/ 5 w 128"/>
                <a:gd name="T33" fmla="*/ 78 h 86"/>
                <a:gd name="T34" fmla="*/ 8 w 128"/>
                <a:gd name="T35" fmla="*/ 81 h 86"/>
                <a:gd name="T36" fmla="*/ 51 w 128"/>
                <a:gd name="T37" fmla="*/ 46 h 86"/>
                <a:gd name="T38" fmla="*/ 63 w 128"/>
                <a:gd name="T39" fmla="*/ 56 h 86"/>
                <a:gd name="T40" fmla="*/ 65 w 128"/>
                <a:gd name="T41" fmla="*/ 56 h 86"/>
                <a:gd name="T42" fmla="*/ 77 w 128"/>
                <a:gd name="T43" fmla="*/ 46 h 86"/>
                <a:gd name="T44" fmla="*/ 120 w 128"/>
                <a:gd name="T45" fmla="*/ 81 h 86"/>
                <a:gd name="T46" fmla="*/ 8 w 128"/>
                <a:gd name="T47" fmla="*/ 81 h 86"/>
                <a:gd name="T48" fmla="*/ 123 w 128"/>
                <a:gd name="T49" fmla="*/ 78 h 86"/>
                <a:gd name="T50" fmla="*/ 81 w 128"/>
                <a:gd name="T51" fmla="*/ 43 h 86"/>
                <a:gd name="T52" fmla="*/ 123 w 128"/>
                <a:gd name="T53" fmla="*/ 7 h 86"/>
                <a:gd name="T54" fmla="*/ 123 w 128"/>
                <a:gd name="T5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86">
                  <a:moveTo>
                    <a:pt x="128" y="6"/>
                  </a:moveTo>
                  <a:cubicBezTo>
                    <a:pt x="128" y="2"/>
                    <a:pt x="125" y="0"/>
                    <a:pt x="122" y="0"/>
                  </a:cubicBezTo>
                  <a:cubicBezTo>
                    <a:pt x="6" y="0"/>
                    <a:pt x="6" y="0"/>
                    <a:pt x="6" y="0"/>
                  </a:cubicBezTo>
                  <a:cubicBezTo>
                    <a:pt x="3" y="0"/>
                    <a:pt x="0" y="2"/>
                    <a:pt x="0" y="6"/>
                  </a:cubicBezTo>
                  <a:cubicBezTo>
                    <a:pt x="0" y="80"/>
                    <a:pt x="0" y="80"/>
                    <a:pt x="0" y="80"/>
                  </a:cubicBezTo>
                  <a:cubicBezTo>
                    <a:pt x="0" y="83"/>
                    <a:pt x="3" y="86"/>
                    <a:pt x="6" y="86"/>
                  </a:cubicBezTo>
                  <a:cubicBezTo>
                    <a:pt x="122" y="86"/>
                    <a:pt x="122" y="86"/>
                    <a:pt x="122" y="86"/>
                  </a:cubicBezTo>
                  <a:cubicBezTo>
                    <a:pt x="125" y="86"/>
                    <a:pt x="128" y="83"/>
                    <a:pt x="128" y="80"/>
                  </a:cubicBezTo>
                  <a:lnTo>
                    <a:pt x="128" y="6"/>
                  </a:lnTo>
                  <a:close/>
                  <a:moveTo>
                    <a:pt x="120" y="4"/>
                  </a:moveTo>
                  <a:cubicBezTo>
                    <a:pt x="64" y="51"/>
                    <a:pt x="64" y="51"/>
                    <a:pt x="64" y="51"/>
                  </a:cubicBezTo>
                  <a:cubicBezTo>
                    <a:pt x="8" y="4"/>
                    <a:pt x="8" y="4"/>
                    <a:pt x="8" y="4"/>
                  </a:cubicBezTo>
                  <a:lnTo>
                    <a:pt x="120" y="4"/>
                  </a:lnTo>
                  <a:close/>
                  <a:moveTo>
                    <a:pt x="5" y="78"/>
                  </a:moveTo>
                  <a:cubicBezTo>
                    <a:pt x="5" y="7"/>
                    <a:pt x="5" y="7"/>
                    <a:pt x="5" y="7"/>
                  </a:cubicBezTo>
                  <a:cubicBezTo>
                    <a:pt x="47" y="43"/>
                    <a:pt x="47" y="43"/>
                    <a:pt x="47" y="43"/>
                  </a:cubicBezTo>
                  <a:lnTo>
                    <a:pt x="5" y="78"/>
                  </a:lnTo>
                  <a:close/>
                  <a:moveTo>
                    <a:pt x="8" y="81"/>
                  </a:moveTo>
                  <a:cubicBezTo>
                    <a:pt x="51" y="46"/>
                    <a:pt x="51" y="46"/>
                    <a:pt x="51" y="46"/>
                  </a:cubicBezTo>
                  <a:cubicBezTo>
                    <a:pt x="63" y="56"/>
                    <a:pt x="63" y="56"/>
                    <a:pt x="63" y="56"/>
                  </a:cubicBezTo>
                  <a:cubicBezTo>
                    <a:pt x="63" y="56"/>
                    <a:pt x="65" y="56"/>
                    <a:pt x="65" y="56"/>
                  </a:cubicBezTo>
                  <a:cubicBezTo>
                    <a:pt x="77" y="46"/>
                    <a:pt x="77" y="46"/>
                    <a:pt x="77" y="46"/>
                  </a:cubicBezTo>
                  <a:cubicBezTo>
                    <a:pt x="120" y="81"/>
                    <a:pt x="120" y="81"/>
                    <a:pt x="120" y="81"/>
                  </a:cubicBezTo>
                  <a:lnTo>
                    <a:pt x="8" y="81"/>
                  </a:lnTo>
                  <a:close/>
                  <a:moveTo>
                    <a:pt x="123" y="78"/>
                  </a:moveTo>
                  <a:cubicBezTo>
                    <a:pt x="81" y="43"/>
                    <a:pt x="81" y="43"/>
                    <a:pt x="81" y="43"/>
                  </a:cubicBezTo>
                  <a:cubicBezTo>
                    <a:pt x="123" y="7"/>
                    <a:pt x="123" y="7"/>
                    <a:pt x="123" y="7"/>
                  </a:cubicBezTo>
                  <a:lnTo>
                    <a:pt x="123" y="7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4DFABD02-A83F-4FC4-BF0E-47331ABF4B31}"/>
              </a:ext>
            </a:extLst>
          </p:cNvPr>
          <p:cNvGrpSpPr/>
          <p:nvPr/>
        </p:nvGrpSpPr>
        <p:grpSpPr>
          <a:xfrm>
            <a:off x="1045690" y="3083955"/>
            <a:ext cx="684577" cy="684577"/>
            <a:chOff x="1097797" y="3391120"/>
            <a:chExt cx="684577" cy="684577"/>
          </a:xfrm>
          <a:effectLst/>
        </p:grpSpPr>
        <p:sp>
          <p:nvSpPr>
            <p:cNvPr id="24" name="椭圆 23">
              <a:extLst>
                <a:ext uri="{FF2B5EF4-FFF2-40B4-BE49-F238E27FC236}">
                  <a16:creationId xmlns:a16="http://schemas.microsoft.com/office/drawing/2014/main" id="{1BED0A26-253E-4086-891F-BBAEA5618DEB}"/>
                </a:ext>
              </a:extLst>
            </p:cNvPr>
            <p:cNvSpPr/>
            <p:nvPr/>
          </p:nvSpPr>
          <p:spPr>
            <a:xfrm>
              <a:off x="1097797" y="3391120"/>
              <a:ext cx="684577" cy="684577"/>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759197C6-D999-4969-874F-4CAFCF2DA06F}"/>
                </a:ext>
              </a:extLst>
            </p:cNvPr>
            <p:cNvGrpSpPr/>
            <p:nvPr/>
          </p:nvGrpSpPr>
          <p:grpSpPr>
            <a:xfrm>
              <a:off x="1288015" y="3553308"/>
              <a:ext cx="304141" cy="360201"/>
              <a:chOff x="1566863" y="5118100"/>
              <a:chExt cx="404812" cy="479426"/>
            </a:xfrm>
            <a:solidFill>
              <a:schemeClr val="bg1"/>
            </a:solidFill>
          </p:grpSpPr>
          <p:sp>
            <p:nvSpPr>
              <p:cNvPr id="26" name="Freeform 42">
                <a:extLst>
                  <a:ext uri="{FF2B5EF4-FFF2-40B4-BE49-F238E27FC236}">
                    <a16:creationId xmlns:a16="http://schemas.microsoft.com/office/drawing/2014/main" id="{436E4178-C7C5-44FF-9CD8-DE84CC03914B}"/>
                  </a:ext>
                </a:extLst>
              </p:cNvPr>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Freeform 43">
                <a:extLst>
                  <a:ext uri="{FF2B5EF4-FFF2-40B4-BE49-F238E27FC236}">
                    <a16:creationId xmlns:a16="http://schemas.microsoft.com/office/drawing/2014/main" id="{35FBE646-1E86-42ED-A6D8-7C9084A61CFC}"/>
                  </a:ext>
                </a:extLst>
              </p:cNvPr>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Freeform 44">
                <a:extLst>
                  <a:ext uri="{FF2B5EF4-FFF2-40B4-BE49-F238E27FC236}">
                    <a16:creationId xmlns:a16="http://schemas.microsoft.com/office/drawing/2014/main" id="{ADEC408F-26F7-485C-8A97-EDC0243F16F1}"/>
                  </a:ext>
                </a:extLst>
              </p:cNvPr>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Freeform 45">
                <a:extLst>
                  <a:ext uri="{FF2B5EF4-FFF2-40B4-BE49-F238E27FC236}">
                    <a16:creationId xmlns:a16="http://schemas.microsoft.com/office/drawing/2014/main" id="{327E5E87-DC6A-4C6C-B41A-D13DDA981485}"/>
                  </a:ext>
                </a:extLst>
              </p:cNvPr>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Freeform 46">
                <a:extLst>
                  <a:ext uri="{FF2B5EF4-FFF2-40B4-BE49-F238E27FC236}">
                    <a16:creationId xmlns:a16="http://schemas.microsoft.com/office/drawing/2014/main" id="{25AB02F9-9A2F-44C4-B06C-FBBC67FDEFAA}"/>
                  </a:ext>
                </a:extLst>
              </p:cNvPr>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Freeform 47">
                <a:extLst>
                  <a:ext uri="{FF2B5EF4-FFF2-40B4-BE49-F238E27FC236}">
                    <a16:creationId xmlns:a16="http://schemas.microsoft.com/office/drawing/2014/main" id="{29A66B13-3F88-4C3A-A846-ABDF444D645F}"/>
                  </a:ext>
                </a:extLst>
              </p:cNvPr>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sp>
        <p:nvSpPr>
          <p:cNvPr id="32" name="文本框 31">
            <a:extLst>
              <a:ext uri="{FF2B5EF4-FFF2-40B4-BE49-F238E27FC236}">
                <a16:creationId xmlns:a16="http://schemas.microsoft.com/office/drawing/2014/main" id="{594F8138-23F3-4F43-A01A-F988E342C57E}"/>
              </a:ext>
            </a:extLst>
          </p:cNvPr>
          <p:cNvSpPr txBox="1"/>
          <p:nvPr/>
        </p:nvSpPr>
        <p:spPr>
          <a:xfrm>
            <a:off x="1810235" y="2844831"/>
            <a:ext cx="2943948"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01</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研究背景及意义</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309955C-91F3-467A-9B0E-CBF31255C11C}"/>
              </a:ext>
            </a:extLst>
          </p:cNvPr>
          <p:cNvSpPr txBox="1"/>
          <p:nvPr/>
        </p:nvSpPr>
        <p:spPr>
          <a:xfrm>
            <a:off x="1823298" y="3275364"/>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p>
        </p:txBody>
      </p:sp>
      <p:sp>
        <p:nvSpPr>
          <p:cNvPr id="34" name="文本框 33">
            <a:extLst>
              <a:ext uri="{FF2B5EF4-FFF2-40B4-BE49-F238E27FC236}">
                <a16:creationId xmlns:a16="http://schemas.microsoft.com/office/drawing/2014/main" id="{31A79897-791D-4988-8684-D75A3427F694}"/>
              </a:ext>
            </a:extLst>
          </p:cNvPr>
          <p:cNvSpPr txBox="1"/>
          <p:nvPr/>
        </p:nvSpPr>
        <p:spPr>
          <a:xfrm>
            <a:off x="1808594" y="4086440"/>
            <a:ext cx="2943948"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02</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论文综述</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36D0E1D1-AAEF-4A8A-BEB2-887A91E40826}"/>
              </a:ext>
            </a:extLst>
          </p:cNvPr>
          <p:cNvSpPr txBox="1"/>
          <p:nvPr/>
        </p:nvSpPr>
        <p:spPr>
          <a:xfrm>
            <a:off x="1821657" y="4516973"/>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p>
        </p:txBody>
      </p:sp>
      <p:grpSp>
        <p:nvGrpSpPr>
          <p:cNvPr id="36" name="组合 35">
            <a:extLst>
              <a:ext uri="{FF2B5EF4-FFF2-40B4-BE49-F238E27FC236}">
                <a16:creationId xmlns:a16="http://schemas.microsoft.com/office/drawing/2014/main" id="{E07548AB-A7E5-407F-892E-CF0DFA9D3A10}"/>
              </a:ext>
            </a:extLst>
          </p:cNvPr>
          <p:cNvGrpSpPr/>
          <p:nvPr/>
        </p:nvGrpSpPr>
        <p:grpSpPr>
          <a:xfrm>
            <a:off x="6633371" y="3027185"/>
            <a:ext cx="684579" cy="684579"/>
            <a:chOff x="5797623" y="1256185"/>
            <a:chExt cx="1212771" cy="1212771"/>
          </a:xfrm>
          <a:effectLst/>
        </p:grpSpPr>
        <p:sp>
          <p:nvSpPr>
            <p:cNvPr id="37" name="椭圆 36">
              <a:extLst>
                <a:ext uri="{FF2B5EF4-FFF2-40B4-BE49-F238E27FC236}">
                  <a16:creationId xmlns:a16="http://schemas.microsoft.com/office/drawing/2014/main" id="{8D4CC44F-BF4D-4EF9-95C3-5C030E68A69D}"/>
                </a:ext>
              </a:extLst>
            </p:cNvPr>
            <p:cNvSpPr/>
            <p:nvPr/>
          </p:nvSpPr>
          <p:spPr>
            <a:xfrm>
              <a:off x="5797623" y="1256185"/>
              <a:ext cx="1212771" cy="1212771"/>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Freeform 30">
              <a:extLst>
                <a:ext uri="{FF2B5EF4-FFF2-40B4-BE49-F238E27FC236}">
                  <a16:creationId xmlns:a16="http://schemas.microsoft.com/office/drawing/2014/main" id="{C74F8DE0-7C11-4377-B877-BECAF3E297CC}"/>
                </a:ext>
              </a:extLst>
            </p:cNvPr>
            <p:cNvSpPr>
              <a:spLocks noEditPoints="1"/>
            </p:cNvSpPr>
            <p:nvPr/>
          </p:nvSpPr>
          <p:spPr bwMode="auto">
            <a:xfrm>
              <a:off x="6199435" y="1572518"/>
              <a:ext cx="409147" cy="580105"/>
            </a:xfrm>
            <a:custGeom>
              <a:avLst/>
              <a:gdLst>
                <a:gd name="T0" fmla="*/ 79 w 90"/>
                <a:gd name="T1" fmla="*/ 63 h 128"/>
                <a:gd name="T2" fmla="*/ 79 w 90"/>
                <a:gd name="T3" fmla="*/ 61 h 128"/>
                <a:gd name="T4" fmla="*/ 79 w 90"/>
                <a:gd name="T5" fmla="*/ 59 h 128"/>
                <a:gd name="T6" fmla="*/ 90 w 90"/>
                <a:gd name="T7" fmla="*/ 40 h 128"/>
                <a:gd name="T8" fmla="*/ 90 w 90"/>
                <a:gd name="T9" fmla="*/ 39 h 128"/>
                <a:gd name="T10" fmla="*/ 88 w 90"/>
                <a:gd name="T11" fmla="*/ 37 h 128"/>
                <a:gd name="T12" fmla="*/ 56 w 90"/>
                <a:gd name="T13" fmla="*/ 37 h 128"/>
                <a:gd name="T14" fmla="*/ 56 w 90"/>
                <a:gd name="T15" fmla="*/ 28 h 128"/>
                <a:gd name="T16" fmla="*/ 50 w 90"/>
                <a:gd name="T17" fmla="*/ 22 h 128"/>
                <a:gd name="T18" fmla="*/ 4 w 90"/>
                <a:gd name="T19" fmla="*/ 22 h 128"/>
                <a:gd name="T20" fmla="*/ 4 w 90"/>
                <a:gd name="T21" fmla="*/ 2 h 128"/>
                <a:gd name="T22" fmla="*/ 2 w 90"/>
                <a:gd name="T23" fmla="*/ 0 h 128"/>
                <a:gd name="T24" fmla="*/ 0 w 90"/>
                <a:gd name="T25" fmla="*/ 2 h 128"/>
                <a:gd name="T26" fmla="*/ 0 w 90"/>
                <a:gd name="T27" fmla="*/ 128 h 128"/>
                <a:gd name="T28" fmla="*/ 4 w 90"/>
                <a:gd name="T29" fmla="*/ 128 h 128"/>
                <a:gd name="T30" fmla="*/ 4 w 90"/>
                <a:gd name="T31" fmla="*/ 71 h 128"/>
                <a:gd name="T32" fmla="*/ 37 w 90"/>
                <a:gd name="T33" fmla="*/ 71 h 128"/>
                <a:gd name="T34" fmla="*/ 37 w 90"/>
                <a:gd name="T35" fmla="*/ 80 h 128"/>
                <a:gd name="T36" fmla="*/ 43 w 90"/>
                <a:gd name="T37" fmla="*/ 86 h 128"/>
                <a:gd name="T38" fmla="*/ 88 w 90"/>
                <a:gd name="T39" fmla="*/ 86 h 128"/>
                <a:gd name="T40" fmla="*/ 90 w 90"/>
                <a:gd name="T41" fmla="*/ 83 h 128"/>
                <a:gd name="T42" fmla="*/ 90 w 90"/>
                <a:gd name="T43" fmla="*/ 82 h 128"/>
                <a:gd name="T44" fmla="*/ 79 w 90"/>
                <a:gd name="T45" fmla="*/ 63 h 128"/>
                <a:gd name="T46" fmla="*/ 4 w 90"/>
                <a:gd name="T47" fmla="*/ 66 h 128"/>
                <a:gd name="T48" fmla="*/ 4 w 90"/>
                <a:gd name="T49" fmla="*/ 26 h 128"/>
                <a:gd name="T50" fmla="*/ 51 w 90"/>
                <a:gd name="T51" fmla="*/ 26 h 128"/>
                <a:gd name="T52" fmla="*/ 51 w 90"/>
                <a:gd name="T53" fmla="*/ 66 h 128"/>
                <a:gd name="T54" fmla="*/ 4 w 90"/>
                <a:gd name="T55" fmla="*/ 66 h 128"/>
                <a:gd name="T56" fmla="*/ 41 w 90"/>
                <a:gd name="T57" fmla="*/ 81 h 128"/>
                <a:gd name="T58" fmla="*/ 41 w 90"/>
                <a:gd name="T59" fmla="*/ 71 h 128"/>
                <a:gd name="T60" fmla="*/ 50 w 90"/>
                <a:gd name="T61" fmla="*/ 71 h 128"/>
                <a:gd name="T62" fmla="*/ 56 w 90"/>
                <a:gd name="T63" fmla="*/ 65 h 128"/>
                <a:gd name="T64" fmla="*/ 56 w 90"/>
                <a:gd name="T65" fmla="*/ 41 h 128"/>
                <a:gd name="T66" fmla="*/ 84 w 90"/>
                <a:gd name="T67" fmla="*/ 41 h 128"/>
                <a:gd name="T68" fmla="*/ 75 w 90"/>
                <a:gd name="T69" fmla="*/ 57 h 128"/>
                <a:gd name="T70" fmla="*/ 75 w 90"/>
                <a:gd name="T71" fmla="*/ 57 h 128"/>
                <a:gd name="T72" fmla="*/ 74 w 90"/>
                <a:gd name="T73" fmla="*/ 61 h 128"/>
                <a:gd name="T74" fmla="*/ 75 w 90"/>
                <a:gd name="T75" fmla="*/ 65 h 128"/>
                <a:gd name="T76" fmla="*/ 75 w 90"/>
                <a:gd name="T77" fmla="*/ 66 h 128"/>
                <a:gd name="T78" fmla="*/ 84 w 90"/>
                <a:gd name="T79" fmla="*/ 81 h 128"/>
                <a:gd name="T80" fmla="*/ 41 w 90"/>
                <a:gd name="T81" fmla="*/ 8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28">
                  <a:moveTo>
                    <a:pt x="79" y="63"/>
                  </a:moveTo>
                  <a:cubicBezTo>
                    <a:pt x="79" y="63"/>
                    <a:pt x="79" y="62"/>
                    <a:pt x="79" y="61"/>
                  </a:cubicBezTo>
                  <a:cubicBezTo>
                    <a:pt x="79" y="60"/>
                    <a:pt x="79" y="60"/>
                    <a:pt x="79" y="59"/>
                  </a:cubicBezTo>
                  <a:cubicBezTo>
                    <a:pt x="90" y="40"/>
                    <a:pt x="90" y="40"/>
                    <a:pt x="90" y="40"/>
                  </a:cubicBezTo>
                  <a:cubicBezTo>
                    <a:pt x="90" y="40"/>
                    <a:pt x="90" y="39"/>
                    <a:pt x="90" y="39"/>
                  </a:cubicBezTo>
                  <a:cubicBezTo>
                    <a:pt x="90" y="38"/>
                    <a:pt x="89" y="37"/>
                    <a:pt x="88" y="37"/>
                  </a:cubicBezTo>
                  <a:cubicBezTo>
                    <a:pt x="56" y="37"/>
                    <a:pt x="56" y="37"/>
                    <a:pt x="56" y="37"/>
                  </a:cubicBezTo>
                  <a:cubicBezTo>
                    <a:pt x="56" y="28"/>
                    <a:pt x="56" y="28"/>
                    <a:pt x="56" y="28"/>
                  </a:cubicBezTo>
                  <a:cubicBezTo>
                    <a:pt x="56" y="25"/>
                    <a:pt x="53" y="22"/>
                    <a:pt x="50" y="22"/>
                  </a:cubicBezTo>
                  <a:cubicBezTo>
                    <a:pt x="4" y="22"/>
                    <a:pt x="4" y="22"/>
                    <a:pt x="4" y="22"/>
                  </a:cubicBezTo>
                  <a:cubicBezTo>
                    <a:pt x="4" y="2"/>
                    <a:pt x="4" y="2"/>
                    <a:pt x="4" y="2"/>
                  </a:cubicBezTo>
                  <a:cubicBezTo>
                    <a:pt x="4" y="1"/>
                    <a:pt x="3" y="0"/>
                    <a:pt x="2" y="0"/>
                  </a:cubicBezTo>
                  <a:cubicBezTo>
                    <a:pt x="1" y="0"/>
                    <a:pt x="0" y="1"/>
                    <a:pt x="0" y="2"/>
                  </a:cubicBezTo>
                  <a:cubicBezTo>
                    <a:pt x="0" y="128"/>
                    <a:pt x="0" y="128"/>
                    <a:pt x="0" y="128"/>
                  </a:cubicBezTo>
                  <a:cubicBezTo>
                    <a:pt x="4" y="128"/>
                    <a:pt x="4" y="128"/>
                    <a:pt x="4" y="128"/>
                  </a:cubicBezTo>
                  <a:cubicBezTo>
                    <a:pt x="4" y="71"/>
                    <a:pt x="4" y="71"/>
                    <a:pt x="4" y="71"/>
                  </a:cubicBezTo>
                  <a:cubicBezTo>
                    <a:pt x="37" y="71"/>
                    <a:pt x="37" y="71"/>
                    <a:pt x="37" y="71"/>
                  </a:cubicBezTo>
                  <a:cubicBezTo>
                    <a:pt x="37" y="80"/>
                    <a:pt x="37" y="80"/>
                    <a:pt x="37" y="80"/>
                  </a:cubicBezTo>
                  <a:cubicBezTo>
                    <a:pt x="37" y="83"/>
                    <a:pt x="39" y="86"/>
                    <a:pt x="43" y="86"/>
                  </a:cubicBezTo>
                  <a:cubicBezTo>
                    <a:pt x="88" y="86"/>
                    <a:pt x="88" y="86"/>
                    <a:pt x="88" y="86"/>
                  </a:cubicBezTo>
                  <a:cubicBezTo>
                    <a:pt x="89" y="86"/>
                    <a:pt x="90" y="85"/>
                    <a:pt x="90" y="83"/>
                  </a:cubicBezTo>
                  <a:cubicBezTo>
                    <a:pt x="90" y="83"/>
                    <a:pt x="90" y="83"/>
                    <a:pt x="90" y="82"/>
                  </a:cubicBezTo>
                  <a:lnTo>
                    <a:pt x="79" y="63"/>
                  </a:lnTo>
                  <a:close/>
                  <a:moveTo>
                    <a:pt x="4" y="66"/>
                  </a:moveTo>
                  <a:cubicBezTo>
                    <a:pt x="4" y="26"/>
                    <a:pt x="4" y="26"/>
                    <a:pt x="4" y="26"/>
                  </a:cubicBezTo>
                  <a:cubicBezTo>
                    <a:pt x="51" y="26"/>
                    <a:pt x="51" y="26"/>
                    <a:pt x="51" y="26"/>
                  </a:cubicBezTo>
                  <a:cubicBezTo>
                    <a:pt x="51" y="66"/>
                    <a:pt x="51" y="66"/>
                    <a:pt x="51" y="66"/>
                  </a:cubicBezTo>
                  <a:lnTo>
                    <a:pt x="4" y="66"/>
                  </a:lnTo>
                  <a:close/>
                  <a:moveTo>
                    <a:pt x="41" y="81"/>
                  </a:moveTo>
                  <a:cubicBezTo>
                    <a:pt x="41" y="71"/>
                    <a:pt x="41" y="71"/>
                    <a:pt x="41" y="71"/>
                  </a:cubicBezTo>
                  <a:cubicBezTo>
                    <a:pt x="50" y="71"/>
                    <a:pt x="50" y="71"/>
                    <a:pt x="50" y="71"/>
                  </a:cubicBezTo>
                  <a:cubicBezTo>
                    <a:pt x="53" y="71"/>
                    <a:pt x="56" y="68"/>
                    <a:pt x="56" y="65"/>
                  </a:cubicBezTo>
                  <a:cubicBezTo>
                    <a:pt x="56" y="41"/>
                    <a:pt x="56" y="41"/>
                    <a:pt x="56" y="41"/>
                  </a:cubicBezTo>
                  <a:cubicBezTo>
                    <a:pt x="84" y="41"/>
                    <a:pt x="84" y="41"/>
                    <a:pt x="84" y="41"/>
                  </a:cubicBezTo>
                  <a:cubicBezTo>
                    <a:pt x="75" y="57"/>
                    <a:pt x="75" y="57"/>
                    <a:pt x="75" y="57"/>
                  </a:cubicBezTo>
                  <a:cubicBezTo>
                    <a:pt x="75" y="57"/>
                    <a:pt x="75" y="57"/>
                    <a:pt x="75" y="57"/>
                  </a:cubicBezTo>
                  <a:cubicBezTo>
                    <a:pt x="75" y="58"/>
                    <a:pt x="74" y="60"/>
                    <a:pt x="74" y="61"/>
                  </a:cubicBezTo>
                  <a:cubicBezTo>
                    <a:pt x="74" y="63"/>
                    <a:pt x="75" y="64"/>
                    <a:pt x="75" y="65"/>
                  </a:cubicBezTo>
                  <a:cubicBezTo>
                    <a:pt x="75" y="66"/>
                    <a:pt x="75" y="66"/>
                    <a:pt x="75" y="66"/>
                  </a:cubicBezTo>
                  <a:cubicBezTo>
                    <a:pt x="84" y="81"/>
                    <a:pt x="84" y="81"/>
                    <a:pt x="84" y="81"/>
                  </a:cubicBezTo>
                  <a:lnTo>
                    <a:pt x="41" y="81"/>
                  </a:lnTo>
                  <a:close/>
                </a:path>
              </a:pathLst>
            </a:custGeom>
            <a:solidFill>
              <a:schemeClr val="bg1"/>
            </a:solidFill>
            <a:ln>
              <a:noFill/>
            </a:ln>
          </p:spPr>
          <p:txBody>
            <a:bodyPr vert="horz" wrap="square" lIns="91440" tIns="45720" rIns="91440" bIns="45720" numCol="1" anchor="t" anchorCtr="0" compatLnSpc="1"/>
            <a:lstStyle/>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9" name="组合 38">
            <a:extLst>
              <a:ext uri="{FF2B5EF4-FFF2-40B4-BE49-F238E27FC236}">
                <a16:creationId xmlns:a16="http://schemas.microsoft.com/office/drawing/2014/main" id="{41DE5DC5-F657-447C-B744-EE9BB4819872}"/>
              </a:ext>
            </a:extLst>
          </p:cNvPr>
          <p:cNvGrpSpPr/>
          <p:nvPr/>
        </p:nvGrpSpPr>
        <p:grpSpPr>
          <a:xfrm>
            <a:off x="6640231" y="4228513"/>
            <a:ext cx="639183" cy="639183"/>
            <a:chOff x="9684688" y="6017352"/>
            <a:chExt cx="2002090" cy="2002090"/>
          </a:xfrm>
        </p:grpSpPr>
        <p:sp>
          <p:nvSpPr>
            <p:cNvPr id="40" name="椭圆 39">
              <a:extLst>
                <a:ext uri="{FF2B5EF4-FFF2-40B4-BE49-F238E27FC236}">
                  <a16:creationId xmlns:a16="http://schemas.microsoft.com/office/drawing/2014/main" id="{EB22C300-2595-48CF-A076-86EDFDEC58A7}"/>
                </a:ext>
              </a:extLst>
            </p:cNvPr>
            <p:cNvSpPr/>
            <p:nvPr/>
          </p:nvSpPr>
          <p:spPr>
            <a:xfrm>
              <a:off x="9684688" y="6017352"/>
              <a:ext cx="2002090" cy="2002090"/>
            </a:xfrm>
            <a:prstGeom prst="ellipse">
              <a:avLst/>
            </a:prstGeom>
            <a:solidFill>
              <a:srgbClr val="ABC5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AC759B4D-834C-48E8-8381-1497A8F58539}"/>
                </a:ext>
              </a:extLst>
            </p:cNvPr>
            <p:cNvGrpSpPr/>
            <p:nvPr/>
          </p:nvGrpSpPr>
          <p:grpSpPr>
            <a:xfrm>
              <a:off x="10426613" y="6728344"/>
              <a:ext cx="582025" cy="439881"/>
              <a:chOff x="11139488" y="5168901"/>
              <a:chExt cx="481013" cy="363538"/>
            </a:xfrm>
            <a:solidFill>
              <a:schemeClr val="bg1"/>
            </a:solidFill>
          </p:grpSpPr>
          <p:sp>
            <p:nvSpPr>
              <p:cNvPr id="42" name="Freeform 26">
                <a:extLst>
                  <a:ext uri="{FF2B5EF4-FFF2-40B4-BE49-F238E27FC236}">
                    <a16:creationId xmlns:a16="http://schemas.microsoft.com/office/drawing/2014/main" id="{D5A8D786-A7A6-4DE0-A2A0-00FAF2D89D49}"/>
                  </a:ext>
                </a:extLst>
              </p:cNvPr>
              <p:cNvSpPr>
                <a:spLocks noEditPoints="1"/>
              </p:cNvSpPr>
              <p:nvPr/>
            </p:nvSpPr>
            <p:spPr bwMode="auto">
              <a:xfrm>
                <a:off x="11353800" y="5265738"/>
                <a:ext cx="211138" cy="211138"/>
              </a:xfrm>
              <a:custGeom>
                <a:avLst/>
                <a:gdLst>
                  <a:gd name="T0" fmla="*/ 28 w 56"/>
                  <a:gd name="T1" fmla="*/ 56 h 56"/>
                  <a:gd name="T2" fmla="*/ 56 w 56"/>
                  <a:gd name="T3" fmla="*/ 28 h 56"/>
                  <a:gd name="T4" fmla="*/ 28 w 56"/>
                  <a:gd name="T5" fmla="*/ 0 h 56"/>
                  <a:gd name="T6" fmla="*/ 0 w 56"/>
                  <a:gd name="T7" fmla="*/ 28 h 56"/>
                  <a:gd name="T8" fmla="*/ 28 w 56"/>
                  <a:gd name="T9" fmla="*/ 56 h 56"/>
                  <a:gd name="T10" fmla="*/ 11 w 56"/>
                  <a:gd name="T11" fmla="*/ 11 h 56"/>
                  <a:gd name="T12" fmla="*/ 28 w 56"/>
                  <a:gd name="T13" fmla="*/ 5 h 56"/>
                  <a:gd name="T14" fmla="*/ 45 w 56"/>
                  <a:gd name="T15" fmla="*/ 11 h 56"/>
                  <a:gd name="T16" fmla="*/ 52 w 56"/>
                  <a:gd name="T17" fmla="*/ 28 h 56"/>
                  <a:gd name="T18" fmla="*/ 45 w 56"/>
                  <a:gd name="T19" fmla="*/ 45 h 56"/>
                  <a:gd name="T20" fmla="*/ 28 w 56"/>
                  <a:gd name="T21" fmla="*/ 52 h 56"/>
                  <a:gd name="T22" fmla="*/ 11 w 56"/>
                  <a:gd name="T23" fmla="*/ 45 h 56"/>
                  <a:gd name="T24" fmla="*/ 4 w 56"/>
                  <a:gd name="T25" fmla="*/ 28 h 56"/>
                  <a:gd name="T26" fmla="*/ 11 w 56"/>
                  <a:gd name="T27" fmla="*/ 1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6">
                    <a:moveTo>
                      <a:pt x="28" y="56"/>
                    </a:moveTo>
                    <a:cubicBezTo>
                      <a:pt x="44" y="56"/>
                      <a:pt x="56" y="44"/>
                      <a:pt x="56" y="28"/>
                    </a:cubicBezTo>
                    <a:cubicBezTo>
                      <a:pt x="56" y="13"/>
                      <a:pt x="44" y="0"/>
                      <a:pt x="28" y="0"/>
                    </a:cubicBezTo>
                    <a:cubicBezTo>
                      <a:pt x="12" y="0"/>
                      <a:pt x="0" y="13"/>
                      <a:pt x="0" y="28"/>
                    </a:cubicBezTo>
                    <a:cubicBezTo>
                      <a:pt x="0" y="44"/>
                      <a:pt x="12" y="56"/>
                      <a:pt x="28" y="56"/>
                    </a:cubicBezTo>
                    <a:close/>
                    <a:moveTo>
                      <a:pt x="11" y="11"/>
                    </a:moveTo>
                    <a:cubicBezTo>
                      <a:pt x="16" y="7"/>
                      <a:pt x="22" y="5"/>
                      <a:pt x="28" y="5"/>
                    </a:cubicBezTo>
                    <a:cubicBezTo>
                      <a:pt x="34" y="5"/>
                      <a:pt x="40" y="7"/>
                      <a:pt x="45" y="11"/>
                    </a:cubicBezTo>
                    <a:cubicBezTo>
                      <a:pt x="49" y="16"/>
                      <a:pt x="52" y="22"/>
                      <a:pt x="52" y="28"/>
                    </a:cubicBezTo>
                    <a:cubicBezTo>
                      <a:pt x="52" y="35"/>
                      <a:pt x="49" y="40"/>
                      <a:pt x="45" y="45"/>
                    </a:cubicBezTo>
                    <a:cubicBezTo>
                      <a:pt x="40" y="49"/>
                      <a:pt x="34" y="52"/>
                      <a:pt x="28" y="52"/>
                    </a:cubicBezTo>
                    <a:cubicBezTo>
                      <a:pt x="22" y="52"/>
                      <a:pt x="16" y="49"/>
                      <a:pt x="11" y="45"/>
                    </a:cubicBezTo>
                    <a:cubicBezTo>
                      <a:pt x="7" y="40"/>
                      <a:pt x="4" y="35"/>
                      <a:pt x="4" y="28"/>
                    </a:cubicBezTo>
                    <a:cubicBezTo>
                      <a:pt x="4" y="22"/>
                      <a:pt x="7" y="16"/>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Freeform 27">
                <a:extLst>
                  <a:ext uri="{FF2B5EF4-FFF2-40B4-BE49-F238E27FC236}">
                    <a16:creationId xmlns:a16="http://schemas.microsoft.com/office/drawing/2014/main" id="{1E8C8EB7-3A07-48C6-86C0-AC9EB47F574F}"/>
                  </a:ext>
                </a:extLst>
              </p:cNvPr>
              <p:cNvSpPr>
                <a:spLocks noEditPoints="1"/>
              </p:cNvSpPr>
              <p:nvPr/>
            </p:nvSpPr>
            <p:spPr bwMode="auto">
              <a:xfrm>
                <a:off x="11422063" y="5337176"/>
                <a:ext cx="74613" cy="71438"/>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10 w 20"/>
                  <a:gd name="T11" fmla="*/ 4 h 19"/>
                  <a:gd name="T12" fmla="*/ 15 w 20"/>
                  <a:gd name="T13" fmla="*/ 9 h 19"/>
                  <a:gd name="T14" fmla="*/ 10 w 20"/>
                  <a:gd name="T15" fmla="*/ 14 h 19"/>
                  <a:gd name="T16" fmla="*/ 5 w 20"/>
                  <a:gd name="T17" fmla="*/ 9 h 19"/>
                  <a:gd name="T18" fmla="*/ 10 w 20"/>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10" y="4"/>
                    </a:moveTo>
                    <a:cubicBezTo>
                      <a:pt x="13" y="4"/>
                      <a:pt x="15" y="6"/>
                      <a:pt x="15" y="9"/>
                    </a:cubicBezTo>
                    <a:cubicBezTo>
                      <a:pt x="15" y="12"/>
                      <a:pt x="13" y="14"/>
                      <a:pt x="10" y="14"/>
                    </a:cubicBezTo>
                    <a:cubicBezTo>
                      <a:pt x="7" y="14"/>
                      <a:pt x="5" y="12"/>
                      <a:pt x="5" y="9"/>
                    </a:cubicBezTo>
                    <a:cubicBezTo>
                      <a:pt x="5" y="6"/>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Freeform 28">
                <a:extLst>
                  <a:ext uri="{FF2B5EF4-FFF2-40B4-BE49-F238E27FC236}">
                    <a16:creationId xmlns:a16="http://schemas.microsoft.com/office/drawing/2014/main" id="{1FC21C0D-DCF6-4590-8CED-0D4CD33C8A96}"/>
                  </a:ext>
                </a:extLst>
              </p:cNvPr>
              <p:cNvSpPr/>
              <p:nvPr/>
            </p:nvSpPr>
            <p:spPr bwMode="auto">
              <a:xfrm>
                <a:off x="11196638" y="5292726"/>
                <a:ext cx="101600" cy="19050"/>
              </a:xfrm>
              <a:custGeom>
                <a:avLst/>
                <a:gdLst>
                  <a:gd name="T0" fmla="*/ 24 w 27"/>
                  <a:gd name="T1" fmla="*/ 0 h 5"/>
                  <a:gd name="T2" fmla="*/ 2 w 27"/>
                  <a:gd name="T3" fmla="*/ 0 h 5"/>
                  <a:gd name="T4" fmla="*/ 0 w 27"/>
                  <a:gd name="T5" fmla="*/ 3 h 5"/>
                  <a:gd name="T6" fmla="*/ 2 w 27"/>
                  <a:gd name="T7" fmla="*/ 5 h 5"/>
                  <a:gd name="T8" fmla="*/ 24 w 27"/>
                  <a:gd name="T9" fmla="*/ 5 h 5"/>
                  <a:gd name="T10" fmla="*/ 27 w 27"/>
                  <a:gd name="T11" fmla="*/ 3 h 5"/>
                  <a:gd name="T12" fmla="*/ 24 w 2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7" h="5">
                    <a:moveTo>
                      <a:pt x="24" y="0"/>
                    </a:moveTo>
                    <a:cubicBezTo>
                      <a:pt x="2" y="0"/>
                      <a:pt x="2" y="0"/>
                      <a:pt x="2" y="0"/>
                    </a:cubicBezTo>
                    <a:cubicBezTo>
                      <a:pt x="1" y="0"/>
                      <a:pt x="0" y="1"/>
                      <a:pt x="0" y="3"/>
                    </a:cubicBezTo>
                    <a:cubicBezTo>
                      <a:pt x="0" y="4"/>
                      <a:pt x="1" y="5"/>
                      <a:pt x="2" y="5"/>
                    </a:cubicBezTo>
                    <a:cubicBezTo>
                      <a:pt x="24" y="5"/>
                      <a:pt x="24" y="5"/>
                      <a:pt x="24" y="5"/>
                    </a:cubicBezTo>
                    <a:cubicBezTo>
                      <a:pt x="26" y="5"/>
                      <a:pt x="27" y="4"/>
                      <a:pt x="27" y="3"/>
                    </a:cubicBezTo>
                    <a:cubicBezTo>
                      <a:pt x="27" y="1"/>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Freeform 29">
                <a:extLst>
                  <a:ext uri="{FF2B5EF4-FFF2-40B4-BE49-F238E27FC236}">
                    <a16:creationId xmlns:a16="http://schemas.microsoft.com/office/drawing/2014/main" id="{528C958F-B6DF-4B31-838A-33C34E198282}"/>
                  </a:ext>
                </a:extLst>
              </p:cNvPr>
              <p:cNvSpPr>
                <a:spLocks noEditPoints="1"/>
              </p:cNvSpPr>
              <p:nvPr/>
            </p:nvSpPr>
            <p:spPr bwMode="auto">
              <a:xfrm>
                <a:off x="11139488" y="5168901"/>
                <a:ext cx="481013" cy="363538"/>
              </a:xfrm>
              <a:custGeom>
                <a:avLst/>
                <a:gdLst>
                  <a:gd name="T0" fmla="*/ 122 w 128"/>
                  <a:gd name="T1" fmla="*/ 11 h 97"/>
                  <a:gd name="T2" fmla="*/ 49 w 128"/>
                  <a:gd name="T3" fmla="*/ 11 h 97"/>
                  <a:gd name="T4" fmla="*/ 49 w 128"/>
                  <a:gd name="T5" fmla="*/ 6 h 97"/>
                  <a:gd name="T6" fmla="*/ 43 w 128"/>
                  <a:gd name="T7" fmla="*/ 0 h 97"/>
                  <a:gd name="T8" fmla="*/ 21 w 128"/>
                  <a:gd name="T9" fmla="*/ 0 h 97"/>
                  <a:gd name="T10" fmla="*/ 15 w 128"/>
                  <a:gd name="T11" fmla="*/ 6 h 97"/>
                  <a:gd name="T12" fmla="*/ 15 w 128"/>
                  <a:gd name="T13" fmla="*/ 11 h 97"/>
                  <a:gd name="T14" fmla="*/ 6 w 128"/>
                  <a:gd name="T15" fmla="*/ 11 h 97"/>
                  <a:gd name="T16" fmla="*/ 0 w 128"/>
                  <a:gd name="T17" fmla="*/ 17 h 97"/>
                  <a:gd name="T18" fmla="*/ 0 w 128"/>
                  <a:gd name="T19" fmla="*/ 91 h 97"/>
                  <a:gd name="T20" fmla="*/ 6 w 128"/>
                  <a:gd name="T21" fmla="*/ 97 h 97"/>
                  <a:gd name="T22" fmla="*/ 122 w 128"/>
                  <a:gd name="T23" fmla="*/ 97 h 97"/>
                  <a:gd name="T24" fmla="*/ 128 w 128"/>
                  <a:gd name="T25" fmla="*/ 91 h 97"/>
                  <a:gd name="T26" fmla="*/ 128 w 128"/>
                  <a:gd name="T27" fmla="*/ 17 h 97"/>
                  <a:gd name="T28" fmla="*/ 122 w 128"/>
                  <a:gd name="T29" fmla="*/ 11 h 97"/>
                  <a:gd name="T30" fmla="*/ 123 w 128"/>
                  <a:gd name="T31" fmla="*/ 93 h 97"/>
                  <a:gd name="T32" fmla="*/ 5 w 128"/>
                  <a:gd name="T33" fmla="*/ 93 h 97"/>
                  <a:gd name="T34" fmla="*/ 5 w 128"/>
                  <a:gd name="T35" fmla="*/ 16 h 97"/>
                  <a:gd name="T36" fmla="*/ 19 w 128"/>
                  <a:gd name="T37" fmla="*/ 16 h 97"/>
                  <a:gd name="T38" fmla="*/ 19 w 128"/>
                  <a:gd name="T39" fmla="*/ 4 h 97"/>
                  <a:gd name="T40" fmla="*/ 44 w 128"/>
                  <a:gd name="T41" fmla="*/ 4 h 97"/>
                  <a:gd name="T42" fmla="*/ 44 w 128"/>
                  <a:gd name="T43" fmla="*/ 16 h 97"/>
                  <a:gd name="T44" fmla="*/ 123 w 128"/>
                  <a:gd name="T45" fmla="*/ 16 h 97"/>
                  <a:gd name="T46" fmla="*/ 123 w 128"/>
                  <a:gd name="T47" fmla="*/ 9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97">
                    <a:moveTo>
                      <a:pt x="122" y="11"/>
                    </a:moveTo>
                    <a:cubicBezTo>
                      <a:pt x="49" y="11"/>
                      <a:pt x="49" y="11"/>
                      <a:pt x="49" y="11"/>
                    </a:cubicBezTo>
                    <a:cubicBezTo>
                      <a:pt x="49" y="6"/>
                      <a:pt x="49" y="6"/>
                      <a:pt x="49" y="6"/>
                    </a:cubicBezTo>
                    <a:cubicBezTo>
                      <a:pt x="49" y="3"/>
                      <a:pt x="46" y="0"/>
                      <a:pt x="43" y="0"/>
                    </a:cubicBezTo>
                    <a:cubicBezTo>
                      <a:pt x="21" y="0"/>
                      <a:pt x="21" y="0"/>
                      <a:pt x="21" y="0"/>
                    </a:cubicBezTo>
                    <a:cubicBezTo>
                      <a:pt x="18" y="0"/>
                      <a:pt x="15" y="3"/>
                      <a:pt x="15" y="6"/>
                    </a:cubicBezTo>
                    <a:cubicBezTo>
                      <a:pt x="15" y="11"/>
                      <a:pt x="15" y="11"/>
                      <a:pt x="15" y="11"/>
                    </a:cubicBezTo>
                    <a:cubicBezTo>
                      <a:pt x="6" y="11"/>
                      <a:pt x="6" y="11"/>
                      <a:pt x="6" y="11"/>
                    </a:cubicBezTo>
                    <a:cubicBezTo>
                      <a:pt x="3" y="11"/>
                      <a:pt x="0" y="14"/>
                      <a:pt x="0" y="17"/>
                    </a:cubicBezTo>
                    <a:cubicBezTo>
                      <a:pt x="0" y="91"/>
                      <a:pt x="0" y="91"/>
                      <a:pt x="0" y="91"/>
                    </a:cubicBezTo>
                    <a:cubicBezTo>
                      <a:pt x="0" y="95"/>
                      <a:pt x="3" y="97"/>
                      <a:pt x="6" y="97"/>
                    </a:cubicBezTo>
                    <a:cubicBezTo>
                      <a:pt x="122" y="97"/>
                      <a:pt x="122" y="97"/>
                      <a:pt x="122" y="97"/>
                    </a:cubicBezTo>
                    <a:cubicBezTo>
                      <a:pt x="125" y="97"/>
                      <a:pt x="128" y="95"/>
                      <a:pt x="128" y="91"/>
                    </a:cubicBezTo>
                    <a:cubicBezTo>
                      <a:pt x="128" y="17"/>
                      <a:pt x="128" y="17"/>
                      <a:pt x="128" y="17"/>
                    </a:cubicBezTo>
                    <a:cubicBezTo>
                      <a:pt x="128" y="14"/>
                      <a:pt x="125" y="11"/>
                      <a:pt x="122" y="11"/>
                    </a:cubicBezTo>
                    <a:close/>
                    <a:moveTo>
                      <a:pt x="123" y="93"/>
                    </a:moveTo>
                    <a:cubicBezTo>
                      <a:pt x="5" y="93"/>
                      <a:pt x="5" y="93"/>
                      <a:pt x="5" y="93"/>
                    </a:cubicBezTo>
                    <a:cubicBezTo>
                      <a:pt x="5" y="16"/>
                      <a:pt x="5" y="16"/>
                      <a:pt x="5" y="16"/>
                    </a:cubicBezTo>
                    <a:cubicBezTo>
                      <a:pt x="19" y="16"/>
                      <a:pt x="19" y="16"/>
                      <a:pt x="19" y="16"/>
                    </a:cubicBezTo>
                    <a:cubicBezTo>
                      <a:pt x="19" y="4"/>
                      <a:pt x="19" y="4"/>
                      <a:pt x="19" y="4"/>
                    </a:cubicBezTo>
                    <a:cubicBezTo>
                      <a:pt x="44" y="4"/>
                      <a:pt x="44" y="4"/>
                      <a:pt x="44" y="4"/>
                    </a:cubicBezTo>
                    <a:cubicBezTo>
                      <a:pt x="44" y="16"/>
                      <a:pt x="44" y="16"/>
                      <a:pt x="44" y="16"/>
                    </a:cubicBezTo>
                    <a:cubicBezTo>
                      <a:pt x="123" y="16"/>
                      <a:pt x="123" y="16"/>
                      <a:pt x="123" y="16"/>
                    </a:cubicBezTo>
                    <a:lnTo>
                      <a:pt x="12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sp>
        <p:nvSpPr>
          <p:cNvPr id="46" name="文本框 45">
            <a:extLst>
              <a:ext uri="{FF2B5EF4-FFF2-40B4-BE49-F238E27FC236}">
                <a16:creationId xmlns:a16="http://schemas.microsoft.com/office/drawing/2014/main" id="{E5F4BC1F-0281-4B69-A65F-FB8908387FFC}"/>
              </a:ext>
            </a:extLst>
          </p:cNvPr>
          <p:cNvSpPr txBox="1"/>
          <p:nvPr/>
        </p:nvSpPr>
        <p:spPr>
          <a:xfrm>
            <a:off x="7415395" y="2875963"/>
            <a:ext cx="3412262"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03</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研究过程以及方法</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B4A55B6-3D38-4E09-BB5A-E25C6E6A85E7}"/>
              </a:ext>
            </a:extLst>
          </p:cNvPr>
          <p:cNvSpPr txBox="1"/>
          <p:nvPr/>
        </p:nvSpPr>
        <p:spPr>
          <a:xfrm>
            <a:off x="7428458" y="3306496"/>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p>
        </p:txBody>
      </p:sp>
      <p:sp>
        <p:nvSpPr>
          <p:cNvPr id="48" name="文本框 47">
            <a:extLst>
              <a:ext uri="{FF2B5EF4-FFF2-40B4-BE49-F238E27FC236}">
                <a16:creationId xmlns:a16="http://schemas.microsoft.com/office/drawing/2014/main" id="{8573BD45-8970-4040-A623-50EDA306463F}"/>
              </a:ext>
            </a:extLst>
          </p:cNvPr>
          <p:cNvSpPr txBox="1"/>
          <p:nvPr/>
        </p:nvSpPr>
        <p:spPr>
          <a:xfrm>
            <a:off x="7399558" y="4117572"/>
            <a:ext cx="2943948" cy="461665"/>
          </a:xfrm>
          <a:prstGeom prst="rect">
            <a:avLst/>
          </a:prstGeom>
        </p:spPr>
        <p:txBody>
          <a:bodyPr wrap="square" rtlCol="0">
            <a:spAutoFit/>
          </a:bodyPr>
          <a:lstStyle/>
          <a:p>
            <a:pPr>
              <a:spcBef>
                <a:spcPct val="0"/>
              </a:spcBef>
            </a:pPr>
            <a:r>
              <a:rPr lang="en-US" altLang="zh-CN" sz="2400" spc="300" dirty="0">
                <a:solidFill>
                  <a:schemeClr val="tx1">
                    <a:lumMod val="75000"/>
                    <a:lumOff val="25000"/>
                  </a:schemeClr>
                </a:solidFill>
                <a:latin typeface="微软雅黑" panose="020B0503020204020204" pitchFamily="34" charset="-122"/>
                <a:ea typeface="微软雅黑" panose="020B0503020204020204" pitchFamily="34" charset="-122"/>
              </a:rPr>
              <a:t>04</a:t>
            </a:r>
            <a:r>
              <a:rPr lang="en-US" altLang="zh-CN" sz="2400" spc="3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研究结论</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EE1E2959-B8BE-47A8-A6D7-0CACD3C896A2}"/>
              </a:ext>
            </a:extLst>
          </p:cNvPr>
          <p:cNvSpPr txBox="1"/>
          <p:nvPr/>
        </p:nvSpPr>
        <p:spPr>
          <a:xfrm>
            <a:off x="7412621" y="4548105"/>
            <a:ext cx="3836653" cy="507831"/>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l">
              <a:lnSpc>
                <a:spcPct val="150000"/>
              </a:lnSpc>
            </a:pP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请在这里输入您要表达的详细内容，以及信息，将每页字数控制在</a:t>
            </a:r>
            <a:r>
              <a:rPr lang="en-US" altLang="zh-CN" sz="900" spc="3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spc="300" dirty="0">
                <a:solidFill>
                  <a:schemeClr val="tx1">
                    <a:lumMod val="50000"/>
                    <a:lumOff val="50000"/>
                  </a:schemeClr>
                </a:solidFill>
                <a:latin typeface="微软雅黑" panose="020B0503020204020204" pitchFamily="34" charset="-122"/>
                <a:ea typeface="微软雅黑" panose="020B0503020204020204" pitchFamily="34" charset="-122"/>
              </a:rPr>
              <a:t>以内。</a:t>
            </a:r>
          </a:p>
        </p:txBody>
      </p:sp>
    </p:spTree>
    <p:extLst>
      <p:ext uri="{BB962C8B-B14F-4D97-AF65-F5344CB8AC3E}">
        <p14:creationId xmlns:p14="http://schemas.microsoft.com/office/powerpoint/2010/main" val="838139150"/>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par>
                                <p:cTn id="8" presetID="63" presetClass="path" presetSubtype="0" decel="50000" fill="hold" nodeType="withEffect">
                                  <p:stCondLst>
                                    <p:cond delay="0"/>
                                  </p:stCondLst>
                                  <p:childTnLst>
                                    <p:animMotion origin="layout" path="M 0.01524 2.96296E-6 L -0.06862 0.00578 " pathEditMode="relative" rAng="0" ptsTypes="AA">
                                      <p:cBhvr>
                                        <p:cTn id="9" dur="750" spd="-100000" fill="hold"/>
                                        <p:tgtEl>
                                          <p:spTgt spid="23"/>
                                        </p:tgtEl>
                                        <p:attrNameLst>
                                          <p:attrName>ppt_x</p:attrName>
                                          <p:attrName>ppt_y</p:attrName>
                                        </p:attrNameLst>
                                      </p:cBhvr>
                                      <p:rCtr x="-4193" y="278"/>
                                    </p:animMotion>
                                  </p:childTnLst>
                                </p:cTn>
                              </p:par>
                              <p:par>
                                <p:cTn id="10" presetID="35" presetClass="path" presetSubtype="0" accel="50000" decel="50000" fill="hold" nodeType="withEffect">
                                  <p:stCondLst>
                                    <p:cond delay="750"/>
                                  </p:stCondLst>
                                  <p:childTnLst>
                                    <p:animMotion origin="layout" path="M 0.01602 2.96296E-6 L -2.08333E-6 2.96296E-6 " pathEditMode="relative" rAng="0" ptsTypes="AA">
                                      <p:cBhvr>
                                        <p:cTn id="11" dur="750" fill="hold"/>
                                        <p:tgtEl>
                                          <p:spTgt spid="23"/>
                                        </p:tgtEl>
                                        <p:attrNameLst>
                                          <p:attrName>ppt_x</p:attrName>
                                          <p:attrName>ppt_y</p:attrName>
                                        </p:attrNameLst>
                                      </p:cBhvr>
                                      <p:rCtr x="-807" y="0"/>
                                    </p:animMotion>
                                  </p:childTnLst>
                                </p:cTn>
                              </p:par>
                              <p:par>
                                <p:cTn id="12" presetID="10" presetClass="entr" presetSubtype="0" fill="hold" nodeType="withEffect">
                                  <p:stCondLst>
                                    <p:cond delay="10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64" presetClass="path" presetSubtype="0" decel="30000" fill="hold" nodeType="withEffect">
                                  <p:stCondLst>
                                    <p:cond delay="100"/>
                                  </p:stCondLst>
                                  <p:childTnLst>
                                    <p:animMotion origin="layout" path="M -2.5E-6 0.03889 L -0.00026 -0.08426 " pathEditMode="relative" rAng="0" ptsTypes="AA">
                                      <p:cBhvr>
                                        <p:cTn id="16" dur="750" spd="-100000" fill="hold"/>
                                        <p:tgtEl>
                                          <p:spTgt spid="20"/>
                                        </p:tgtEl>
                                        <p:attrNameLst>
                                          <p:attrName>ppt_x</p:attrName>
                                          <p:attrName>ppt_y</p:attrName>
                                        </p:attrNameLst>
                                      </p:cBhvr>
                                      <p:rCtr x="-13" y="-6157"/>
                                    </p:animMotion>
                                  </p:childTnLst>
                                </p:cTn>
                              </p:par>
                              <p:par>
                                <p:cTn id="17" presetID="64" presetClass="path" presetSubtype="0" accel="30000" decel="30000" fill="hold" nodeType="withEffect">
                                  <p:stCondLst>
                                    <p:cond delay="850"/>
                                  </p:stCondLst>
                                  <p:childTnLst>
                                    <p:animMotion origin="layout" path="M -2.5E-6 0.03842 L -2.5E-6 1.48148E-6 " pathEditMode="relative" rAng="0" ptsTypes="AA">
                                      <p:cBhvr>
                                        <p:cTn id="18" dur="750" fill="hold"/>
                                        <p:tgtEl>
                                          <p:spTgt spid="20"/>
                                        </p:tgtEl>
                                        <p:attrNameLst>
                                          <p:attrName>ppt_x</p:attrName>
                                          <p:attrName>ppt_y</p:attrName>
                                        </p:attrNameLst>
                                      </p:cBhvr>
                                      <p:rCtr x="0" y="-1921"/>
                                    </p:animMotion>
                                  </p:childTnLst>
                                </p:cTn>
                              </p:par>
                              <p:par>
                                <p:cTn id="19" presetID="41" presetClass="entr" presetSubtype="0" fill="hold" grpId="0" nodeType="withEffect">
                                  <p:stCondLst>
                                    <p:cond delay="0"/>
                                  </p:stCondLst>
                                  <p:iterate type="wd">
                                    <p:tmPct val="10000"/>
                                  </p:iterate>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2"/>
                                        </p:tgtEl>
                                        <p:attrNameLst>
                                          <p:attrName>ppt_y</p:attrName>
                                        </p:attrNameLst>
                                      </p:cBhvr>
                                      <p:tavLst>
                                        <p:tav tm="0">
                                          <p:val>
                                            <p:strVal val="#ppt_y"/>
                                          </p:val>
                                        </p:tav>
                                        <p:tav tm="100000">
                                          <p:val>
                                            <p:strVal val="#ppt_y"/>
                                          </p:val>
                                        </p:tav>
                                      </p:tavLst>
                                    </p:anim>
                                    <p:anim calcmode="lin" valueType="num">
                                      <p:cBhvr>
                                        <p:cTn id="2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2"/>
                                        </p:tgtEl>
                                      </p:cBhvr>
                                    </p:animEffect>
                                  </p:childTnLst>
                                </p:cTn>
                              </p:par>
                              <p:par>
                                <p:cTn id="26" presetID="41" presetClass="entr" presetSubtype="0" fill="hold" grpId="0" nodeType="withEffect">
                                  <p:stCondLst>
                                    <p:cond delay="0"/>
                                  </p:stCondLst>
                                  <p:iterate type="wd">
                                    <p:tmPct val="10000"/>
                                  </p:iterate>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3"/>
                                        </p:tgtEl>
                                        <p:attrNameLst>
                                          <p:attrName>ppt_y</p:attrName>
                                        </p:attrNameLst>
                                      </p:cBhvr>
                                      <p:tavLst>
                                        <p:tav tm="0">
                                          <p:val>
                                            <p:strVal val="#ppt_y"/>
                                          </p:val>
                                        </p:tav>
                                        <p:tav tm="100000">
                                          <p:val>
                                            <p:strVal val="#ppt_y"/>
                                          </p:val>
                                        </p:tav>
                                      </p:tavLst>
                                    </p:anim>
                                    <p:anim calcmode="lin" valueType="num">
                                      <p:cBhvr>
                                        <p:cTn id="3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3"/>
                                        </p:tgtEl>
                                      </p:cBhvr>
                                    </p:animEffect>
                                  </p:childTnLst>
                                </p:cTn>
                              </p:par>
                              <p:par>
                                <p:cTn id="33" presetID="41" presetClass="entr" presetSubtype="0" fill="hold" grpId="0" nodeType="withEffect">
                                  <p:stCondLst>
                                    <p:cond delay="0"/>
                                  </p:stCondLst>
                                  <p:iterate type="wd">
                                    <p:tmPct val="10000"/>
                                  </p:iterate>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4"/>
                                        </p:tgtEl>
                                        <p:attrNameLst>
                                          <p:attrName>ppt_y</p:attrName>
                                        </p:attrNameLst>
                                      </p:cBhvr>
                                      <p:tavLst>
                                        <p:tav tm="0">
                                          <p:val>
                                            <p:strVal val="#ppt_y"/>
                                          </p:val>
                                        </p:tav>
                                        <p:tav tm="100000">
                                          <p:val>
                                            <p:strVal val="#ppt_y"/>
                                          </p:val>
                                        </p:tav>
                                      </p:tavLst>
                                    </p:anim>
                                    <p:anim calcmode="lin" valueType="num">
                                      <p:cBhvr>
                                        <p:cTn id="37"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4"/>
                                        </p:tgtEl>
                                      </p:cBhvr>
                                    </p:animEffect>
                                  </p:childTnLst>
                                </p:cTn>
                              </p:par>
                              <p:par>
                                <p:cTn id="40" presetID="41" presetClass="entr" presetSubtype="0" fill="hold" grpId="0" nodeType="withEffect">
                                  <p:stCondLst>
                                    <p:cond delay="0"/>
                                  </p:stCondLst>
                                  <p:iterate type="wd">
                                    <p:tmPct val="10000"/>
                                  </p:iterate>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5"/>
                                        </p:tgtEl>
                                        <p:attrNameLst>
                                          <p:attrName>ppt_y</p:attrName>
                                        </p:attrNameLst>
                                      </p:cBhvr>
                                      <p:tavLst>
                                        <p:tav tm="0">
                                          <p:val>
                                            <p:strVal val="#ppt_y"/>
                                          </p:val>
                                        </p:tav>
                                        <p:tav tm="100000">
                                          <p:val>
                                            <p:strVal val="#ppt_y"/>
                                          </p:val>
                                        </p:tav>
                                      </p:tavLst>
                                    </p:anim>
                                    <p:anim calcmode="lin" valueType="num">
                                      <p:cBhvr>
                                        <p:cTn id="4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5"/>
                                        </p:tgtEl>
                                      </p:cBhvr>
                                    </p:animEffect>
                                  </p:childTnLst>
                                </p:cTn>
                              </p:par>
                              <p:par>
                                <p:cTn id="47" presetID="10" presetClass="entr" presetSubtype="0" fill="hold" nodeType="withEffect">
                                  <p:stCondLst>
                                    <p:cond delay="20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750"/>
                                        <p:tgtEl>
                                          <p:spTgt spid="36"/>
                                        </p:tgtEl>
                                      </p:cBhvr>
                                    </p:animEffect>
                                  </p:childTnLst>
                                </p:cTn>
                              </p:par>
                              <p:par>
                                <p:cTn id="50" presetID="42" presetClass="path" presetSubtype="0" decel="30000" fill="hold" nodeType="withEffect">
                                  <p:stCondLst>
                                    <p:cond delay="200"/>
                                  </p:stCondLst>
                                  <p:childTnLst>
                                    <p:animMotion origin="layout" path="M 4.58333E-6 -0.03981 L -0.0004 0.0757 " pathEditMode="relative" rAng="0" ptsTypes="AA">
                                      <p:cBhvr>
                                        <p:cTn id="51" dur="750" spd="-100000" fill="hold"/>
                                        <p:tgtEl>
                                          <p:spTgt spid="36"/>
                                        </p:tgtEl>
                                        <p:attrNameLst>
                                          <p:attrName>ppt_x</p:attrName>
                                          <p:attrName>ppt_y</p:attrName>
                                        </p:attrNameLst>
                                      </p:cBhvr>
                                      <p:rCtr x="-26" y="5764"/>
                                    </p:animMotion>
                                  </p:childTnLst>
                                </p:cTn>
                              </p:par>
                              <p:par>
                                <p:cTn id="52" presetID="42" presetClass="path" presetSubtype="0" accel="30000" decel="30000" fill="hold" nodeType="withEffect">
                                  <p:stCondLst>
                                    <p:cond delay="950"/>
                                  </p:stCondLst>
                                  <p:childTnLst>
                                    <p:animMotion origin="layout" path="M 4.58333E-6 -0.03981 L 4.58333E-6 -3.7037E-6 " pathEditMode="relative" rAng="0" ptsTypes="AA">
                                      <p:cBhvr>
                                        <p:cTn id="53" dur="750" fill="hold"/>
                                        <p:tgtEl>
                                          <p:spTgt spid="36"/>
                                        </p:tgtEl>
                                        <p:attrNameLst>
                                          <p:attrName>ppt_x</p:attrName>
                                          <p:attrName>ppt_y</p:attrName>
                                        </p:attrNameLst>
                                      </p:cBhvr>
                                      <p:rCtr x="0" y="1991"/>
                                    </p:animMotion>
                                  </p:childTnLst>
                                </p:cTn>
                              </p:par>
                              <p:par>
                                <p:cTn id="54" presetID="41" presetClass="entr" presetSubtype="0" fill="hold" grpId="0" nodeType="withEffect">
                                  <p:stCondLst>
                                    <p:cond delay="0"/>
                                  </p:stCondLst>
                                  <p:iterate type="wd">
                                    <p:tmPct val="10000"/>
                                  </p:iterate>
                                  <p:childTnLst>
                                    <p:set>
                                      <p:cBhvr>
                                        <p:cTn id="55" dur="1" fill="hold">
                                          <p:stCondLst>
                                            <p:cond delay="0"/>
                                          </p:stCondLst>
                                        </p:cTn>
                                        <p:tgtEl>
                                          <p:spTgt spid="46"/>
                                        </p:tgtEl>
                                        <p:attrNameLst>
                                          <p:attrName>style.visibility</p:attrName>
                                        </p:attrNameLst>
                                      </p:cBhvr>
                                      <p:to>
                                        <p:strVal val="visible"/>
                                      </p:to>
                                    </p:set>
                                    <p:anim calcmode="lin" valueType="num">
                                      <p:cBhvr>
                                        <p:cTn id="56"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46"/>
                                        </p:tgtEl>
                                        <p:attrNameLst>
                                          <p:attrName>ppt_y</p:attrName>
                                        </p:attrNameLst>
                                      </p:cBhvr>
                                      <p:tavLst>
                                        <p:tav tm="0">
                                          <p:val>
                                            <p:strVal val="#ppt_y"/>
                                          </p:val>
                                        </p:tav>
                                        <p:tav tm="100000">
                                          <p:val>
                                            <p:strVal val="#ppt_y"/>
                                          </p:val>
                                        </p:tav>
                                      </p:tavLst>
                                    </p:anim>
                                    <p:anim calcmode="lin" valueType="num">
                                      <p:cBhvr>
                                        <p:cTn id="58"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46"/>
                                        </p:tgtEl>
                                      </p:cBhvr>
                                    </p:animEffect>
                                  </p:childTnLst>
                                </p:cTn>
                              </p:par>
                              <p:par>
                                <p:cTn id="61" presetID="41" presetClass="entr" presetSubtype="0" fill="hold" grpId="0" nodeType="withEffect">
                                  <p:stCondLst>
                                    <p:cond delay="0"/>
                                  </p:stCondLst>
                                  <p:iterate type="wd">
                                    <p:tmPct val="10000"/>
                                  </p:iterate>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47"/>
                                        </p:tgtEl>
                                        <p:attrNameLst>
                                          <p:attrName>ppt_y</p:attrName>
                                        </p:attrNameLst>
                                      </p:cBhvr>
                                      <p:tavLst>
                                        <p:tav tm="0">
                                          <p:val>
                                            <p:strVal val="#ppt_y"/>
                                          </p:val>
                                        </p:tav>
                                        <p:tav tm="100000">
                                          <p:val>
                                            <p:strVal val="#ppt_y"/>
                                          </p:val>
                                        </p:tav>
                                      </p:tavLst>
                                    </p:anim>
                                    <p:anim calcmode="lin" valueType="num">
                                      <p:cBhvr>
                                        <p:cTn id="65"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47"/>
                                        </p:tgtEl>
                                      </p:cBhvr>
                                    </p:animEffect>
                                  </p:childTnLst>
                                </p:cTn>
                              </p:par>
                              <p:par>
                                <p:cTn id="68" presetID="41" presetClass="entr" presetSubtype="0" fill="hold" grpId="0" nodeType="withEffect">
                                  <p:stCondLst>
                                    <p:cond delay="0"/>
                                  </p:stCondLst>
                                  <p:iterate type="wd">
                                    <p:tmPct val="10000"/>
                                  </p:iterate>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8"/>
                                        </p:tgtEl>
                                        <p:attrNameLst>
                                          <p:attrName>ppt_y</p:attrName>
                                        </p:attrNameLst>
                                      </p:cBhvr>
                                      <p:tavLst>
                                        <p:tav tm="0">
                                          <p:val>
                                            <p:strVal val="#ppt_y"/>
                                          </p:val>
                                        </p:tav>
                                        <p:tav tm="100000">
                                          <p:val>
                                            <p:strVal val="#ppt_y"/>
                                          </p:val>
                                        </p:tav>
                                      </p:tavLst>
                                    </p:anim>
                                    <p:anim calcmode="lin" valueType="num">
                                      <p:cBhvr>
                                        <p:cTn id="72"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8"/>
                                        </p:tgtEl>
                                      </p:cBhvr>
                                    </p:animEffect>
                                  </p:childTnLst>
                                </p:cTn>
                              </p:par>
                              <p:par>
                                <p:cTn id="75" presetID="41" presetClass="entr" presetSubtype="0" fill="hold" grpId="0" nodeType="withEffect">
                                  <p:stCondLst>
                                    <p:cond delay="0"/>
                                  </p:stCondLst>
                                  <p:iterate type="wd">
                                    <p:tmPct val="10000"/>
                                  </p:iterate>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49"/>
                                        </p:tgtEl>
                                        <p:attrNameLst>
                                          <p:attrName>ppt_y</p:attrName>
                                        </p:attrNameLst>
                                      </p:cBhvr>
                                      <p:tavLst>
                                        <p:tav tm="0">
                                          <p:val>
                                            <p:strVal val="#ppt_y"/>
                                          </p:val>
                                        </p:tav>
                                        <p:tav tm="100000">
                                          <p:val>
                                            <p:strVal val="#ppt_y"/>
                                          </p:val>
                                        </p:tav>
                                      </p:tavLst>
                                    </p:anim>
                                    <p:anim calcmode="lin" valueType="num">
                                      <p:cBhvr>
                                        <p:cTn id="7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46" grpId="0"/>
      <p:bldP spid="47" grpId="0"/>
      <p:bldP spid="48"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E5964433-EF5E-4B7A-9F00-A1B425126B5D}"/>
              </a:ext>
            </a:extLst>
          </p:cNvPr>
          <p:cNvSpPr>
            <a:spLocks/>
          </p:cNvSpPr>
          <p:nvPr/>
        </p:nvSpPr>
        <p:spPr bwMode="auto">
          <a:xfrm>
            <a:off x="-346160" y="2923257"/>
            <a:ext cx="9419772" cy="2928945"/>
          </a:xfrm>
          <a:custGeom>
            <a:avLst/>
            <a:gdLst>
              <a:gd name="T0" fmla="*/ 757 w 19374"/>
              <a:gd name="T1" fmla="*/ 3794 h 8550"/>
              <a:gd name="T2" fmla="*/ 1908 w 19374"/>
              <a:gd name="T3" fmla="*/ 2515 h 8550"/>
              <a:gd name="T4" fmla="*/ 2373 w 19374"/>
              <a:gd name="T5" fmla="*/ 2823 h 8550"/>
              <a:gd name="T6" fmla="*/ 2688 w 19374"/>
              <a:gd name="T7" fmla="*/ 3863 h 8550"/>
              <a:gd name="T8" fmla="*/ 3120 w 19374"/>
              <a:gd name="T9" fmla="*/ 5455 h 8550"/>
              <a:gd name="T10" fmla="*/ 3805 w 19374"/>
              <a:gd name="T11" fmla="*/ 6314 h 8550"/>
              <a:gd name="T12" fmla="*/ 4603 w 19374"/>
              <a:gd name="T13" fmla="*/ 5905 h 8550"/>
              <a:gd name="T14" fmla="*/ 5225 w 19374"/>
              <a:gd name="T15" fmla="*/ 4227 h 8550"/>
              <a:gd name="T16" fmla="*/ 5959 w 19374"/>
              <a:gd name="T17" fmla="*/ 1595 h 8550"/>
              <a:gd name="T18" fmla="*/ 6370 w 19374"/>
              <a:gd name="T19" fmla="*/ 579 h 8550"/>
              <a:gd name="T20" fmla="*/ 6763 w 19374"/>
              <a:gd name="T21" fmla="*/ 98 h 8550"/>
              <a:gd name="T22" fmla="*/ 7228 w 19374"/>
              <a:gd name="T23" fmla="*/ 29 h 8550"/>
              <a:gd name="T24" fmla="*/ 7938 w 19374"/>
              <a:gd name="T25" fmla="*/ 943 h 8550"/>
              <a:gd name="T26" fmla="*/ 8441 w 19374"/>
              <a:gd name="T27" fmla="*/ 3028 h 8550"/>
              <a:gd name="T28" fmla="*/ 8947 w 19374"/>
              <a:gd name="T29" fmla="*/ 6071 h 8550"/>
              <a:gd name="T30" fmla="*/ 9362 w 19374"/>
              <a:gd name="T31" fmla="*/ 7618 h 8550"/>
              <a:gd name="T32" fmla="*/ 9721 w 19374"/>
              <a:gd name="T33" fmla="*/ 8193 h 8550"/>
              <a:gd name="T34" fmla="*/ 10036 w 19374"/>
              <a:gd name="T35" fmla="*/ 8295 h 8550"/>
              <a:gd name="T36" fmla="*/ 10645 w 19374"/>
              <a:gd name="T37" fmla="*/ 7856 h 8550"/>
              <a:gd name="T38" fmla="*/ 11475 w 19374"/>
              <a:gd name="T39" fmla="*/ 6176 h 8550"/>
              <a:gd name="T40" fmla="*/ 12231 w 19374"/>
              <a:gd name="T41" fmla="*/ 3581 h 8550"/>
              <a:gd name="T42" fmla="*/ 12679 w 19374"/>
              <a:gd name="T43" fmla="*/ 2290 h 8550"/>
              <a:gd name="T44" fmla="*/ 13128 w 19374"/>
              <a:gd name="T45" fmla="*/ 1818 h 8550"/>
              <a:gd name="T46" fmla="*/ 13492 w 19374"/>
              <a:gd name="T47" fmla="*/ 1969 h 8550"/>
              <a:gd name="T48" fmla="*/ 13875 w 19374"/>
              <a:gd name="T49" fmla="*/ 2603 h 8550"/>
              <a:gd name="T50" fmla="*/ 14558 w 19374"/>
              <a:gd name="T51" fmla="*/ 3828 h 8550"/>
              <a:gd name="T52" fmla="*/ 15232 w 19374"/>
              <a:gd name="T53" fmla="*/ 4500 h 8550"/>
              <a:gd name="T54" fmla="*/ 15922 w 19374"/>
              <a:gd name="T55" fmla="*/ 4858 h 8550"/>
              <a:gd name="T56" fmla="*/ 16642 w 19374"/>
              <a:gd name="T57" fmla="*/ 4981 h 8550"/>
              <a:gd name="T58" fmla="*/ 17372 w 19374"/>
              <a:gd name="T59" fmla="*/ 4898 h 8550"/>
              <a:gd name="T60" fmla="*/ 18192 w 19374"/>
              <a:gd name="T61" fmla="*/ 4592 h 8550"/>
              <a:gd name="T62" fmla="*/ 19374 w 19374"/>
              <a:gd name="T63" fmla="*/ 4073 h 8550"/>
              <a:gd name="T64" fmla="*/ 18209 w 19374"/>
              <a:gd name="T65" fmla="*/ 4850 h 8550"/>
              <a:gd name="T66" fmla="*/ 17366 w 19374"/>
              <a:gd name="T67" fmla="*/ 5145 h 8550"/>
              <a:gd name="T68" fmla="*/ 16577 w 19374"/>
              <a:gd name="T69" fmla="*/ 5218 h 8550"/>
              <a:gd name="T70" fmla="*/ 15793 w 19374"/>
              <a:gd name="T71" fmla="*/ 5067 h 8550"/>
              <a:gd name="T72" fmla="*/ 15044 w 19374"/>
              <a:gd name="T73" fmla="*/ 4659 h 8550"/>
              <a:gd name="T74" fmla="*/ 14311 w 19374"/>
              <a:gd name="T75" fmla="*/ 3897 h 8550"/>
              <a:gd name="T76" fmla="*/ 13597 w 19374"/>
              <a:gd name="T77" fmla="*/ 2568 h 8550"/>
              <a:gd name="T78" fmla="*/ 13310 w 19374"/>
              <a:gd name="T79" fmla="*/ 2111 h 8550"/>
              <a:gd name="T80" fmla="*/ 13091 w 19374"/>
              <a:gd name="T81" fmla="*/ 2094 h 8550"/>
              <a:gd name="T82" fmla="*/ 12723 w 19374"/>
              <a:gd name="T83" fmla="*/ 2797 h 8550"/>
              <a:gd name="T84" fmla="*/ 12026 w 19374"/>
              <a:gd name="T85" fmla="*/ 5219 h 8550"/>
              <a:gd name="T86" fmla="*/ 11288 w 19374"/>
              <a:gd name="T87" fmla="*/ 7265 h 8550"/>
              <a:gd name="T88" fmla="*/ 10320 w 19374"/>
              <a:gd name="T89" fmla="*/ 8451 h 8550"/>
              <a:gd name="T90" fmla="*/ 9811 w 19374"/>
              <a:gd name="T91" fmla="*/ 8526 h 8550"/>
              <a:gd name="T92" fmla="*/ 9400 w 19374"/>
              <a:gd name="T93" fmla="*/ 8195 h 8550"/>
              <a:gd name="T94" fmla="*/ 8914 w 19374"/>
              <a:gd name="T95" fmla="*/ 7010 h 8550"/>
              <a:gd name="T96" fmla="*/ 8498 w 19374"/>
              <a:gd name="T97" fmla="*/ 4881 h 8550"/>
              <a:gd name="T98" fmla="*/ 7999 w 19374"/>
              <a:gd name="T99" fmla="*/ 2003 h 8550"/>
              <a:gd name="T100" fmla="*/ 7438 w 19374"/>
              <a:gd name="T101" fmla="*/ 476 h 8550"/>
              <a:gd name="T102" fmla="*/ 7002 w 19374"/>
              <a:gd name="T103" fmla="*/ 257 h 8550"/>
              <a:gd name="T104" fmla="*/ 6712 w 19374"/>
              <a:gd name="T105" fmla="*/ 487 h 8550"/>
              <a:gd name="T106" fmla="*/ 6391 w 19374"/>
              <a:gd name="T107" fmla="*/ 1098 h 8550"/>
              <a:gd name="T108" fmla="*/ 5838 w 19374"/>
              <a:gd name="T109" fmla="*/ 2879 h 8550"/>
              <a:gd name="T110" fmla="*/ 5109 w 19374"/>
              <a:gd name="T111" fmla="*/ 5353 h 8550"/>
              <a:gd name="T112" fmla="*/ 4283 w 19374"/>
              <a:gd name="T113" fmla="*/ 6560 h 8550"/>
              <a:gd name="T114" fmla="*/ 3263 w 19374"/>
              <a:gd name="T115" fmla="*/ 6190 h 8550"/>
              <a:gd name="T116" fmla="*/ 2691 w 19374"/>
              <a:gd name="T117" fmla="*/ 4909 h 8550"/>
              <a:gd name="T118" fmla="*/ 2287 w 19374"/>
              <a:gd name="T119" fmla="*/ 3239 h 8550"/>
              <a:gd name="T120" fmla="*/ 2057 w 19374"/>
              <a:gd name="T121" fmla="*/ 2779 h 8550"/>
              <a:gd name="T122" fmla="*/ 1279 w 19374"/>
              <a:gd name="T123" fmla="*/ 3367 h 8550"/>
              <a:gd name="T124" fmla="*/ 404 w 19374"/>
              <a:gd name="T125" fmla="*/ 5035 h 8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74" h="8550">
                <a:moveTo>
                  <a:pt x="0" y="5378"/>
                </a:moveTo>
                <a:lnTo>
                  <a:pt x="13" y="5344"/>
                </a:lnTo>
                <a:lnTo>
                  <a:pt x="52" y="5252"/>
                </a:lnTo>
                <a:lnTo>
                  <a:pt x="114" y="5108"/>
                </a:lnTo>
                <a:lnTo>
                  <a:pt x="195" y="4923"/>
                </a:lnTo>
                <a:lnTo>
                  <a:pt x="242" y="4816"/>
                </a:lnTo>
                <a:lnTo>
                  <a:pt x="294" y="4702"/>
                </a:lnTo>
                <a:lnTo>
                  <a:pt x="351" y="4584"/>
                </a:lnTo>
                <a:lnTo>
                  <a:pt x="410" y="4459"/>
                </a:lnTo>
                <a:lnTo>
                  <a:pt x="473" y="4329"/>
                </a:lnTo>
                <a:lnTo>
                  <a:pt x="540" y="4198"/>
                </a:lnTo>
                <a:lnTo>
                  <a:pt x="610" y="4064"/>
                </a:lnTo>
                <a:lnTo>
                  <a:pt x="683" y="3929"/>
                </a:lnTo>
                <a:lnTo>
                  <a:pt x="757" y="3794"/>
                </a:lnTo>
                <a:lnTo>
                  <a:pt x="834" y="3661"/>
                </a:lnTo>
                <a:lnTo>
                  <a:pt x="913" y="3529"/>
                </a:lnTo>
                <a:lnTo>
                  <a:pt x="993" y="3401"/>
                </a:lnTo>
                <a:lnTo>
                  <a:pt x="1075" y="3278"/>
                </a:lnTo>
                <a:lnTo>
                  <a:pt x="1158" y="3159"/>
                </a:lnTo>
                <a:lnTo>
                  <a:pt x="1241" y="3048"/>
                </a:lnTo>
                <a:lnTo>
                  <a:pt x="1326" y="2944"/>
                </a:lnTo>
                <a:lnTo>
                  <a:pt x="1411" y="2848"/>
                </a:lnTo>
                <a:lnTo>
                  <a:pt x="1495" y="2762"/>
                </a:lnTo>
                <a:lnTo>
                  <a:pt x="1579" y="2687"/>
                </a:lnTo>
                <a:lnTo>
                  <a:pt x="1663" y="2624"/>
                </a:lnTo>
                <a:lnTo>
                  <a:pt x="1746" y="2573"/>
                </a:lnTo>
                <a:lnTo>
                  <a:pt x="1828" y="2537"/>
                </a:lnTo>
                <a:lnTo>
                  <a:pt x="1908" y="2515"/>
                </a:lnTo>
                <a:lnTo>
                  <a:pt x="1988" y="2510"/>
                </a:lnTo>
                <a:lnTo>
                  <a:pt x="2025" y="2514"/>
                </a:lnTo>
                <a:lnTo>
                  <a:pt x="2061" y="2521"/>
                </a:lnTo>
                <a:lnTo>
                  <a:pt x="2095" y="2532"/>
                </a:lnTo>
                <a:lnTo>
                  <a:pt x="2128" y="2547"/>
                </a:lnTo>
                <a:lnTo>
                  <a:pt x="2160" y="2565"/>
                </a:lnTo>
                <a:lnTo>
                  <a:pt x="2190" y="2585"/>
                </a:lnTo>
                <a:lnTo>
                  <a:pt x="2220" y="2611"/>
                </a:lnTo>
                <a:lnTo>
                  <a:pt x="2247" y="2639"/>
                </a:lnTo>
                <a:lnTo>
                  <a:pt x="2275" y="2670"/>
                </a:lnTo>
                <a:lnTo>
                  <a:pt x="2301" y="2704"/>
                </a:lnTo>
                <a:lnTo>
                  <a:pt x="2326" y="2740"/>
                </a:lnTo>
                <a:lnTo>
                  <a:pt x="2350" y="2780"/>
                </a:lnTo>
                <a:lnTo>
                  <a:pt x="2373" y="2823"/>
                </a:lnTo>
                <a:lnTo>
                  <a:pt x="2396" y="2867"/>
                </a:lnTo>
                <a:lnTo>
                  <a:pt x="2418" y="2916"/>
                </a:lnTo>
                <a:lnTo>
                  <a:pt x="2440" y="2965"/>
                </a:lnTo>
                <a:lnTo>
                  <a:pt x="2459" y="3017"/>
                </a:lnTo>
                <a:lnTo>
                  <a:pt x="2480" y="3073"/>
                </a:lnTo>
                <a:lnTo>
                  <a:pt x="2499" y="3129"/>
                </a:lnTo>
                <a:lnTo>
                  <a:pt x="2517" y="3188"/>
                </a:lnTo>
                <a:lnTo>
                  <a:pt x="2536" y="3249"/>
                </a:lnTo>
                <a:lnTo>
                  <a:pt x="2554" y="3310"/>
                </a:lnTo>
                <a:lnTo>
                  <a:pt x="2572" y="3374"/>
                </a:lnTo>
                <a:lnTo>
                  <a:pt x="2589" y="3441"/>
                </a:lnTo>
                <a:lnTo>
                  <a:pt x="2623" y="3577"/>
                </a:lnTo>
                <a:lnTo>
                  <a:pt x="2655" y="3718"/>
                </a:lnTo>
                <a:lnTo>
                  <a:pt x="2688" y="3863"/>
                </a:lnTo>
                <a:lnTo>
                  <a:pt x="2722" y="4014"/>
                </a:lnTo>
                <a:lnTo>
                  <a:pt x="2764" y="4207"/>
                </a:lnTo>
                <a:lnTo>
                  <a:pt x="2810" y="4405"/>
                </a:lnTo>
                <a:lnTo>
                  <a:pt x="2833" y="4504"/>
                </a:lnTo>
                <a:lnTo>
                  <a:pt x="2858" y="4603"/>
                </a:lnTo>
                <a:lnTo>
                  <a:pt x="2882" y="4701"/>
                </a:lnTo>
                <a:lnTo>
                  <a:pt x="2909" y="4800"/>
                </a:lnTo>
                <a:lnTo>
                  <a:pt x="2935" y="4897"/>
                </a:lnTo>
                <a:lnTo>
                  <a:pt x="2963" y="4994"/>
                </a:lnTo>
                <a:lnTo>
                  <a:pt x="2992" y="5090"/>
                </a:lnTo>
                <a:lnTo>
                  <a:pt x="3022" y="5184"/>
                </a:lnTo>
                <a:lnTo>
                  <a:pt x="3054" y="5276"/>
                </a:lnTo>
                <a:lnTo>
                  <a:pt x="3087" y="5367"/>
                </a:lnTo>
                <a:lnTo>
                  <a:pt x="3120" y="5455"/>
                </a:lnTo>
                <a:lnTo>
                  <a:pt x="3157" y="5540"/>
                </a:lnTo>
                <a:lnTo>
                  <a:pt x="3194" y="5623"/>
                </a:lnTo>
                <a:lnTo>
                  <a:pt x="3233" y="5703"/>
                </a:lnTo>
                <a:lnTo>
                  <a:pt x="3274" y="5779"/>
                </a:lnTo>
                <a:lnTo>
                  <a:pt x="3318" y="5853"/>
                </a:lnTo>
                <a:lnTo>
                  <a:pt x="3363" y="5922"/>
                </a:lnTo>
                <a:lnTo>
                  <a:pt x="3410" y="5988"/>
                </a:lnTo>
                <a:lnTo>
                  <a:pt x="3458" y="6049"/>
                </a:lnTo>
                <a:lnTo>
                  <a:pt x="3510" y="6106"/>
                </a:lnTo>
                <a:lnTo>
                  <a:pt x="3564" y="6158"/>
                </a:lnTo>
                <a:lnTo>
                  <a:pt x="3621" y="6206"/>
                </a:lnTo>
                <a:lnTo>
                  <a:pt x="3679" y="6247"/>
                </a:lnTo>
                <a:lnTo>
                  <a:pt x="3740" y="6283"/>
                </a:lnTo>
                <a:lnTo>
                  <a:pt x="3805" y="6314"/>
                </a:lnTo>
                <a:lnTo>
                  <a:pt x="3871" y="6339"/>
                </a:lnTo>
                <a:lnTo>
                  <a:pt x="3941" y="6357"/>
                </a:lnTo>
                <a:lnTo>
                  <a:pt x="4013" y="6369"/>
                </a:lnTo>
                <a:lnTo>
                  <a:pt x="4072" y="6371"/>
                </a:lnTo>
                <a:lnTo>
                  <a:pt x="4129" y="6363"/>
                </a:lnTo>
                <a:lnTo>
                  <a:pt x="4186" y="6346"/>
                </a:lnTo>
                <a:lnTo>
                  <a:pt x="4242" y="6319"/>
                </a:lnTo>
                <a:lnTo>
                  <a:pt x="4296" y="6284"/>
                </a:lnTo>
                <a:lnTo>
                  <a:pt x="4349" y="6241"/>
                </a:lnTo>
                <a:lnTo>
                  <a:pt x="4402" y="6189"/>
                </a:lnTo>
                <a:lnTo>
                  <a:pt x="4454" y="6128"/>
                </a:lnTo>
                <a:lnTo>
                  <a:pt x="4503" y="6061"/>
                </a:lnTo>
                <a:lnTo>
                  <a:pt x="4554" y="5986"/>
                </a:lnTo>
                <a:lnTo>
                  <a:pt x="4603" y="5905"/>
                </a:lnTo>
                <a:lnTo>
                  <a:pt x="4651" y="5818"/>
                </a:lnTo>
                <a:lnTo>
                  <a:pt x="4698" y="5724"/>
                </a:lnTo>
                <a:lnTo>
                  <a:pt x="4745" y="5623"/>
                </a:lnTo>
                <a:lnTo>
                  <a:pt x="4791" y="5518"/>
                </a:lnTo>
                <a:lnTo>
                  <a:pt x="4837" y="5408"/>
                </a:lnTo>
                <a:lnTo>
                  <a:pt x="4882" y="5292"/>
                </a:lnTo>
                <a:lnTo>
                  <a:pt x="4927" y="5172"/>
                </a:lnTo>
                <a:lnTo>
                  <a:pt x="4971" y="5047"/>
                </a:lnTo>
                <a:lnTo>
                  <a:pt x="5014" y="4919"/>
                </a:lnTo>
                <a:lnTo>
                  <a:pt x="5057" y="4786"/>
                </a:lnTo>
                <a:lnTo>
                  <a:pt x="5099" y="4650"/>
                </a:lnTo>
                <a:lnTo>
                  <a:pt x="5141" y="4512"/>
                </a:lnTo>
                <a:lnTo>
                  <a:pt x="5184" y="4371"/>
                </a:lnTo>
                <a:lnTo>
                  <a:pt x="5225" y="4227"/>
                </a:lnTo>
                <a:lnTo>
                  <a:pt x="5266" y="4081"/>
                </a:lnTo>
                <a:lnTo>
                  <a:pt x="5307" y="3934"/>
                </a:lnTo>
                <a:lnTo>
                  <a:pt x="5347" y="3785"/>
                </a:lnTo>
                <a:lnTo>
                  <a:pt x="5428" y="3485"/>
                </a:lnTo>
                <a:lnTo>
                  <a:pt x="5509" y="3182"/>
                </a:lnTo>
                <a:lnTo>
                  <a:pt x="5558" y="2997"/>
                </a:lnTo>
                <a:lnTo>
                  <a:pt x="5608" y="2814"/>
                </a:lnTo>
                <a:lnTo>
                  <a:pt x="5656" y="2631"/>
                </a:lnTo>
                <a:lnTo>
                  <a:pt x="5706" y="2451"/>
                </a:lnTo>
                <a:lnTo>
                  <a:pt x="5755" y="2272"/>
                </a:lnTo>
                <a:lnTo>
                  <a:pt x="5805" y="2098"/>
                </a:lnTo>
                <a:lnTo>
                  <a:pt x="5856" y="1926"/>
                </a:lnTo>
                <a:lnTo>
                  <a:pt x="5907" y="1757"/>
                </a:lnTo>
                <a:lnTo>
                  <a:pt x="5959" y="1595"/>
                </a:lnTo>
                <a:lnTo>
                  <a:pt x="6011" y="1437"/>
                </a:lnTo>
                <a:lnTo>
                  <a:pt x="6037" y="1360"/>
                </a:lnTo>
                <a:lnTo>
                  <a:pt x="6064" y="1284"/>
                </a:lnTo>
                <a:lnTo>
                  <a:pt x="6091" y="1210"/>
                </a:lnTo>
                <a:lnTo>
                  <a:pt x="6117" y="1138"/>
                </a:lnTo>
                <a:lnTo>
                  <a:pt x="6145" y="1068"/>
                </a:lnTo>
                <a:lnTo>
                  <a:pt x="6173" y="999"/>
                </a:lnTo>
                <a:lnTo>
                  <a:pt x="6201" y="932"/>
                </a:lnTo>
                <a:lnTo>
                  <a:pt x="6229" y="867"/>
                </a:lnTo>
                <a:lnTo>
                  <a:pt x="6258" y="804"/>
                </a:lnTo>
                <a:lnTo>
                  <a:pt x="6286" y="742"/>
                </a:lnTo>
                <a:lnTo>
                  <a:pt x="6315" y="683"/>
                </a:lnTo>
                <a:lnTo>
                  <a:pt x="6345" y="626"/>
                </a:lnTo>
                <a:lnTo>
                  <a:pt x="6370" y="579"/>
                </a:lnTo>
                <a:lnTo>
                  <a:pt x="6396" y="533"/>
                </a:lnTo>
                <a:lnTo>
                  <a:pt x="6422" y="489"/>
                </a:lnTo>
                <a:lnTo>
                  <a:pt x="6449" y="447"/>
                </a:lnTo>
                <a:lnTo>
                  <a:pt x="6476" y="405"/>
                </a:lnTo>
                <a:lnTo>
                  <a:pt x="6504" y="367"/>
                </a:lnTo>
                <a:lnTo>
                  <a:pt x="6530" y="329"/>
                </a:lnTo>
                <a:lnTo>
                  <a:pt x="6558" y="293"/>
                </a:lnTo>
                <a:lnTo>
                  <a:pt x="6586" y="260"/>
                </a:lnTo>
                <a:lnTo>
                  <a:pt x="6615" y="228"/>
                </a:lnTo>
                <a:lnTo>
                  <a:pt x="6644" y="198"/>
                </a:lnTo>
                <a:lnTo>
                  <a:pt x="6673" y="171"/>
                </a:lnTo>
                <a:lnTo>
                  <a:pt x="6702" y="144"/>
                </a:lnTo>
                <a:lnTo>
                  <a:pt x="6732" y="120"/>
                </a:lnTo>
                <a:lnTo>
                  <a:pt x="6763" y="98"/>
                </a:lnTo>
                <a:lnTo>
                  <a:pt x="6793" y="79"/>
                </a:lnTo>
                <a:lnTo>
                  <a:pt x="6823" y="61"/>
                </a:lnTo>
                <a:lnTo>
                  <a:pt x="6855" y="46"/>
                </a:lnTo>
                <a:lnTo>
                  <a:pt x="6887" y="33"/>
                </a:lnTo>
                <a:lnTo>
                  <a:pt x="6919" y="21"/>
                </a:lnTo>
                <a:lnTo>
                  <a:pt x="6952" y="12"/>
                </a:lnTo>
                <a:lnTo>
                  <a:pt x="6984" y="6"/>
                </a:lnTo>
                <a:lnTo>
                  <a:pt x="7018" y="1"/>
                </a:lnTo>
                <a:lnTo>
                  <a:pt x="7052" y="0"/>
                </a:lnTo>
                <a:lnTo>
                  <a:pt x="7086" y="1"/>
                </a:lnTo>
                <a:lnTo>
                  <a:pt x="7121" y="4"/>
                </a:lnTo>
                <a:lnTo>
                  <a:pt x="7156" y="10"/>
                </a:lnTo>
                <a:lnTo>
                  <a:pt x="7191" y="18"/>
                </a:lnTo>
                <a:lnTo>
                  <a:pt x="7228" y="29"/>
                </a:lnTo>
                <a:lnTo>
                  <a:pt x="7265" y="42"/>
                </a:lnTo>
                <a:lnTo>
                  <a:pt x="7302" y="58"/>
                </a:lnTo>
                <a:lnTo>
                  <a:pt x="7339" y="76"/>
                </a:lnTo>
                <a:lnTo>
                  <a:pt x="7405" y="116"/>
                </a:lnTo>
                <a:lnTo>
                  <a:pt x="7466" y="163"/>
                </a:lnTo>
                <a:lnTo>
                  <a:pt x="7527" y="220"/>
                </a:lnTo>
                <a:lnTo>
                  <a:pt x="7585" y="286"/>
                </a:lnTo>
                <a:lnTo>
                  <a:pt x="7642" y="358"/>
                </a:lnTo>
                <a:lnTo>
                  <a:pt x="7695" y="438"/>
                </a:lnTo>
                <a:lnTo>
                  <a:pt x="7747" y="525"/>
                </a:lnTo>
                <a:lnTo>
                  <a:pt x="7798" y="620"/>
                </a:lnTo>
                <a:lnTo>
                  <a:pt x="7846" y="721"/>
                </a:lnTo>
                <a:lnTo>
                  <a:pt x="7894" y="829"/>
                </a:lnTo>
                <a:lnTo>
                  <a:pt x="7938" y="943"/>
                </a:lnTo>
                <a:lnTo>
                  <a:pt x="7982" y="1063"/>
                </a:lnTo>
                <a:lnTo>
                  <a:pt x="8024" y="1187"/>
                </a:lnTo>
                <a:lnTo>
                  <a:pt x="8064" y="1318"/>
                </a:lnTo>
                <a:lnTo>
                  <a:pt x="8104" y="1455"/>
                </a:lnTo>
                <a:lnTo>
                  <a:pt x="8143" y="1595"/>
                </a:lnTo>
                <a:lnTo>
                  <a:pt x="8179" y="1739"/>
                </a:lnTo>
                <a:lnTo>
                  <a:pt x="8216" y="1889"/>
                </a:lnTo>
                <a:lnTo>
                  <a:pt x="8250" y="2042"/>
                </a:lnTo>
                <a:lnTo>
                  <a:pt x="8284" y="2199"/>
                </a:lnTo>
                <a:lnTo>
                  <a:pt x="8318" y="2359"/>
                </a:lnTo>
                <a:lnTo>
                  <a:pt x="8349" y="2522"/>
                </a:lnTo>
                <a:lnTo>
                  <a:pt x="8380" y="2688"/>
                </a:lnTo>
                <a:lnTo>
                  <a:pt x="8411" y="2858"/>
                </a:lnTo>
                <a:lnTo>
                  <a:pt x="8441" y="3028"/>
                </a:lnTo>
                <a:lnTo>
                  <a:pt x="8471" y="3201"/>
                </a:lnTo>
                <a:lnTo>
                  <a:pt x="8500" y="3376"/>
                </a:lnTo>
                <a:lnTo>
                  <a:pt x="8529" y="3551"/>
                </a:lnTo>
                <a:lnTo>
                  <a:pt x="8586" y="3906"/>
                </a:lnTo>
                <a:lnTo>
                  <a:pt x="8642" y="4263"/>
                </a:lnTo>
                <a:lnTo>
                  <a:pt x="8687" y="4550"/>
                </a:lnTo>
                <a:lnTo>
                  <a:pt x="8733" y="4835"/>
                </a:lnTo>
                <a:lnTo>
                  <a:pt x="8779" y="5119"/>
                </a:lnTo>
                <a:lnTo>
                  <a:pt x="8825" y="5398"/>
                </a:lnTo>
                <a:lnTo>
                  <a:pt x="8849" y="5536"/>
                </a:lnTo>
                <a:lnTo>
                  <a:pt x="8873" y="5672"/>
                </a:lnTo>
                <a:lnTo>
                  <a:pt x="8898" y="5807"/>
                </a:lnTo>
                <a:lnTo>
                  <a:pt x="8922" y="5940"/>
                </a:lnTo>
                <a:lnTo>
                  <a:pt x="8947" y="6071"/>
                </a:lnTo>
                <a:lnTo>
                  <a:pt x="8973" y="6201"/>
                </a:lnTo>
                <a:lnTo>
                  <a:pt x="8999" y="6327"/>
                </a:lnTo>
                <a:lnTo>
                  <a:pt x="9026" y="6451"/>
                </a:lnTo>
                <a:lnTo>
                  <a:pt x="9053" y="6573"/>
                </a:lnTo>
                <a:lnTo>
                  <a:pt x="9080" y="6692"/>
                </a:lnTo>
                <a:lnTo>
                  <a:pt x="9109" y="6809"/>
                </a:lnTo>
                <a:lnTo>
                  <a:pt x="9137" y="6922"/>
                </a:lnTo>
                <a:lnTo>
                  <a:pt x="9168" y="7032"/>
                </a:lnTo>
                <a:lnTo>
                  <a:pt x="9198" y="7140"/>
                </a:lnTo>
                <a:lnTo>
                  <a:pt x="9229" y="7243"/>
                </a:lnTo>
                <a:lnTo>
                  <a:pt x="9261" y="7342"/>
                </a:lnTo>
                <a:lnTo>
                  <a:pt x="9293" y="7439"/>
                </a:lnTo>
                <a:lnTo>
                  <a:pt x="9327" y="7531"/>
                </a:lnTo>
                <a:lnTo>
                  <a:pt x="9362" y="7618"/>
                </a:lnTo>
                <a:lnTo>
                  <a:pt x="9398" y="7702"/>
                </a:lnTo>
                <a:lnTo>
                  <a:pt x="9434" y="7781"/>
                </a:lnTo>
                <a:lnTo>
                  <a:pt x="9471" y="7855"/>
                </a:lnTo>
                <a:lnTo>
                  <a:pt x="9510" y="7925"/>
                </a:lnTo>
                <a:lnTo>
                  <a:pt x="9549" y="7990"/>
                </a:lnTo>
                <a:lnTo>
                  <a:pt x="9567" y="8017"/>
                </a:lnTo>
                <a:lnTo>
                  <a:pt x="9585" y="8044"/>
                </a:lnTo>
                <a:lnTo>
                  <a:pt x="9605" y="8068"/>
                </a:lnTo>
                <a:lnTo>
                  <a:pt x="9623" y="8092"/>
                </a:lnTo>
                <a:lnTo>
                  <a:pt x="9642" y="8115"/>
                </a:lnTo>
                <a:lnTo>
                  <a:pt x="9662" y="8137"/>
                </a:lnTo>
                <a:lnTo>
                  <a:pt x="9681" y="8157"/>
                </a:lnTo>
                <a:lnTo>
                  <a:pt x="9702" y="8176"/>
                </a:lnTo>
                <a:lnTo>
                  <a:pt x="9721" y="8193"/>
                </a:lnTo>
                <a:lnTo>
                  <a:pt x="9741" y="8210"/>
                </a:lnTo>
                <a:lnTo>
                  <a:pt x="9762" y="8224"/>
                </a:lnTo>
                <a:lnTo>
                  <a:pt x="9784" y="8238"/>
                </a:lnTo>
                <a:lnTo>
                  <a:pt x="9804" y="8251"/>
                </a:lnTo>
                <a:lnTo>
                  <a:pt x="9826" y="8262"/>
                </a:lnTo>
                <a:lnTo>
                  <a:pt x="9848" y="8270"/>
                </a:lnTo>
                <a:lnTo>
                  <a:pt x="9871" y="8279"/>
                </a:lnTo>
                <a:lnTo>
                  <a:pt x="9893" y="8286"/>
                </a:lnTo>
                <a:lnTo>
                  <a:pt x="9916" y="8291"/>
                </a:lnTo>
                <a:lnTo>
                  <a:pt x="9939" y="8295"/>
                </a:lnTo>
                <a:lnTo>
                  <a:pt x="9963" y="8297"/>
                </a:lnTo>
                <a:lnTo>
                  <a:pt x="9987" y="8298"/>
                </a:lnTo>
                <a:lnTo>
                  <a:pt x="10012" y="8297"/>
                </a:lnTo>
                <a:lnTo>
                  <a:pt x="10036" y="8295"/>
                </a:lnTo>
                <a:lnTo>
                  <a:pt x="10060" y="8291"/>
                </a:lnTo>
                <a:lnTo>
                  <a:pt x="10085" y="8285"/>
                </a:lnTo>
                <a:lnTo>
                  <a:pt x="10111" y="8278"/>
                </a:lnTo>
                <a:lnTo>
                  <a:pt x="10137" y="8269"/>
                </a:lnTo>
                <a:lnTo>
                  <a:pt x="10163" y="8260"/>
                </a:lnTo>
                <a:lnTo>
                  <a:pt x="10190" y="8247"/>
                </a:lnTo>
                <a:lnTo>
                  <a:pt x="10217" y="8234"/>
                </a:lnTo>
                <a:lnTo>
                  <a:pt x="10244" y="8218"/>
                </a:lnTo>
                <a:lnTo>
                  <a:pt x="10272" y="8201"/>
                </a:lnTo>
                <a:lnTo>
                  <a:pt x="10351" y="8147"/>
                </a:lnTo>
                <a:lnTo>
                  <a:pt x="10427" y="8084"/>
                </a:lnTo>
                <a:lnTo>
                  <a:pt x="10502" y="8015"/>
                </a:lnTo>
                <a:lnTo>
                  <a:pt x="10573" y="7939"/>
                </a:lnTo>
                <a:lnTo>
                  <a:pt x="10645" y="7856"/>
                </a:lnTo>
                <a:lnTo>
                  <a:pt x="10714" y="7767"/>
                </a:lnTo>
                <a:lnTo>
                  <a:pt x="10782" y="7672"/>
                </a:lnTo>
                <a:lnTo>
                  <a:pt x="10847" y="7572"/>
                </a:lnTo>
                <a:lnTo>
                  <a:pt x="10911" y="7466"/>
                </a:lnTo>
                <a:lnTo>
                  <a:pt x="10974" y="7354"/>
                </a:lnTo>
                <a:lnTo>
                  <a:pt x="11035" y="7238"/>
                </a:lnTo>
                <a:lnTo>
                  <a:pt x="11094" y="7118"/>
                </a:lnTo>
                <a:lnTo>
                  <a:pt x="11153" y="6993"/>
                </a:lnTo>
                <a:lnTo>
                  <a:pt x="11210" y="6865"/>
                </a:lnTo>
                <a:lnTo>
                  <a:pt x="11265" y="6733"/>
                </a:lnTo>
                <a:lnTo>
                  <a:pt x="11319" y="6598"/>
                </a:lnTo>
                <a:lnTo>
                  <a:pt x="11373" y="6460"/>
                </a:lnTo>
                <a:lnTo>
                  <a:pt x="11425" y="6319"/>
                </a:lnTo>
                <a:lnTo>
                  <a:pt x="11475" y="6176"/>
                </a:lnTo>
                <a:lnTo>
                  <a:pt x="11524" y="6031"/>
                </a:lnTo>
                <a:lnTo>
                  <a:pt x="11572" y="5884"/>
                </a:lnTo>
                <a:lnTo>
                  <a:pt x="11621" y="5735"/>
                </a:lnTo>
                <a:lnTo>
                  <a:pt x="11667" y="5586"/>
                </a:lnTo>
                <a:lnTo>
                  <a:pt x="11713" y="5435"/>
                </a:lnTo>
                <a:lnTo>
                  <a:pt x="11758" y="5284"/>
                </a:lnTo>
                <a:lnTo>
                  <a:pt x="11801" y="5133"/>
                </a:lnTo>
                <a:lnTo>
                  <a:pt x="11845" y="4981"/>
                </a:lnTo>
                <a:lnTo>
                  <a:pt x="11887" y="4831"/>
                </a:lnTo>
                <a:lnTo>
                  <a:pt x="11969" y="4530"/>
                </a:lnTo>
                <a:lnTo>
                  <a:pt x="12051" y="4235"/>
                </a:lnTo>
                <a:lnTo>
                  <a:pt x="12111" y="4012"/>
                </a:lnTo>
                <a:lnTo>
                  <a:pt x="12172" y="3794"/>
                </a:lnTo>
                <a:lnTo>
                  <a:pt x="12231" y="3581"/>
                </a:lnTo>
                <a:lnTo>
                  <a:pt x="12289" y="3377"/>
                </a:lnTo>
                <a:lnTo>
                  <a:pt x="12319" y="3278"/>
                </a:lnTo>
                <a:lnTo>
                  <a:pt x="12349" y="3181"/>
                </a:lnTo>
                <a:lnTo>
                  <a:pt x="12378" y="3085"/>
                </a:lnTo>
                <a:lnTo>
                  <a:pt x="12407" y="2993"/>
                </a:lnTo>
                <a:lnTo>
                  <a:pt x="12437" y="2904"/>
                </a:lnTo>
                <a:lnTo>
                  <a:pt x="12466" y="2815"/>
                </a:lnTo>
                <a:lnTo>
                  <a:pt x="12496" y="2732"/>
                </a:lnTo>
                <a:lnTo>
                  <a:pt x="12527" y="2649"/>
                </a:lnTo>
                <a:lnTo>
                  <a:pt x="12556" y="2571"/>
                </a:lnTo>
                <a:lnTo>
                  <a:pt x="12587" y="2496"/>
                </a:lnTo>
                <a:lnTo>
                  <a:pt x="12617" y="2423"/>
                </a:lnTo>
                <a:lnTo>
                  <a:pt x="12648" y="2355"/>
                </a:lnTo>
                <a:lnTo>
                  <a:pt x="12679" y="2290"/>
                </a:lnTo>
                <a:lnTo>
                  <a:pt x="12711" y="2228"/>
                </a:lnTo>
                <a:lnTo>
                  <a:pt x="12742" y="2170"/>
                </a:lnTo>
                <a:lnTo>
                  <a:pt x="12775" y="2117"/>
                </a:lnTo>
                <a:lnTo>
                  <a:pt x="12807" y="2067"/>
                </a:lnTo>
                <a:lnTo>
                  <a:pt x="12841" y="2021"/>
                </a:lnTo>
                <a:lnTo>
                  <a:pt x="12875" y="1980"/>
                </a:lnTo>
                <a:lnTo>
                  <a:pt x="12909" y="1943"/>
                </a:lnTo>
                <a:lnTo>
                  <a:pt x="12944" y="1910"/>
                </a:lnTo>
                <a:lnTo>
                  <a:pt x="12979" y="1882"/>
                </a:lnTo>
                <a:lnTo>
                  <a:pt x="13016" y="1859"/>
                </a:lnTo>
                <a:lnTo>
                  <a:pt x="13052" y="1841"/>
                </a:lnTo>
                <a:lnTo>
                  <a:pt x="13077" y="1831"/>
                </a:lnTo>
                <a:lnTo>
                  <a:pt x="13103" y="1824"/>
                </a:lnTo>
                <a:lnTo>
                  <a:pt x="13128" y="1818"/>
                </a:lnTo>
                <a:lnTo>
                  <a:pt x="13154" y="1814"/>
                </a:lnTo>
                <a:lnTo>
                  <a:pt x="13179" y="1813"/>
                </a:lnTo>
                <a:lnTo>
                  <a:pt x="13205" y="1813"/>
                </a:lnTo>
                <a:lnTo>
                  <a:pt x="13230" y="1817"/>
                </a:lnTo>
                <a:lnTo>
                  <a:pt x="13257" y="1822"/>
                </a:lnTo>
                <a:lnTo>
                  <a:pt x="13282" y="1829"/>
                </a:lnTo>
                <a:lnTo>
                  <a:pt x="13308" y="1839"/>
                </a:lnTo>
                <a:lnTo>
                  <a:pt x="13334" y="1849"/>
                </a:lnTo>
                <a:lnTo>
                  <a:pt x="13360" y="1864"/>
                </a:lnTo>
                <a:lnTo>
                  <a:pt x="13386" y="1880"/>
                </a:lnTo>
                <a:lnTo>
                  <a:pt x="13412" y="1899"/>
                </a:lnTo>
                <a:lnTo>
                  <a:pt x="13438" y="1920"/>
                </a:lnTo>
                <a:lnTo>
                  <a:pt x="13465" y="1943"/>
                </a:lnTo>
                <a:lnTo>
                  <a:pt x="13492" y="1969"/>
                </a:lnTo>
                <a:lnTo>
                  <a:pt x="13518" y="1997"/>
                </a:lnTo>
                <a:lnTo>
                  <a:pt x="13545" y="2029"/>
                </a:lnTo>
                <a:lnTo>
                  <a:pt x="13571" y="2061"/>
                </a:lnTo>
                <a:lnTo>
                  <a:pt x="13598" y="2098"/>
                </a:lnTo>
                <a:lnTo>
                  <a:pt x="13626" y="2136"/>
                </a:lnTo>
                <a:lnTo>
                  <a:pt x="13653" y="2177"/>
                </a:lnTo>
                <a:lnTo>
                  <a:pt x="13680" y="2221"/>
                </a:lnTo>
                <a:lnTo>
                  <a:pt x="13707" y="2267"/>
                </a:lnTo>
                <a:lnTo>
                  <a:pt x="13735" y="2317"/>
                </a:lnTo>
                <a:lnTo>
                  <a:pt x="13763" y="2369"/>
                </a:lnTo>
                <a:lnTo>
                  <a:pt x="13791" y="2423"/>
                </a:lnTo>
                <a:lnTo>
                  <a:pt x="13819" y="2480"/>
                </a:lnTo>
                <a:lnTo>
                  <a:pt x="13846" y="2541"/>
                </a:lnTo>
                <a:lnTo>
                  <a:pt x="13875" y="2603"/>
                </a:lnTo>
                <a:lnTo>
                  <a:pt x="13903" y="2670"/>
                </a:lnTo>
                <a:lnTo>
                  <a:pt x="13949" y="2775"/>
                </a:lnTo>
                <a:lnTo>
                  <a:pt x="13995" y="2878"/>
                </a:lnTo>
                <a:lnTo>
                  <a:pt x="14044" y="2977"/>
                </a:lnTo>
                <a:lnTo>
                  <a:pt x="14091" y="3074"/>
                </a:lnTo>
                <a:lnTo>
                  <a:pt x="14141" y="3169"/>
                </a:lnTo>
                <a:lnTo>
                  <a:pt x="14190" y="3261"/>
                </a:lnTo>
                <a:lnTo>
                  <a:pt x="14240" y="3349"/>
                </a:lnTo>
                <a:lnTo>
                  <a:pt x="14292" y="3435"/>
                </a:lnTo>
                <a:lnTo>
                  <a:pt x="14343" y="3520"/>
                </a:lnTo>
                <a:lnTo>
                  <a:pt x="14396" y="3601"/>
                </a:lnTo>
                <a:lnTo>
                  <a:pt x="14449" y="3678"/>
                </a:lnTo>
                <a:lnTo>
                  <a:pt x="14503" y="3755"/>
                </a:lnTo>
                <a:lnTo>
                  <a:pt x="14558" y="3828"/>
                </a:lnTo>
                <a:lnTo>
                  <a:pt x="14613" y="3899"/>
                </a:lnTo>
                <a:lnTo>
                  <a:pt x="14669" y="3968"/>
                </a:lnTo>
                <a:lnTo>
                  <a:pt x="14725" y="4033"/>
                </a:lnTo>
                <a:lnTo>
                  <a:pt x="14770" y="4083"/>
                </a:lnTo>
                <a:lnTo>
                  <a:pt x="14815" y="4131"/>
                </a:lnTo>
                <a:lnTo>
                  <a:pt x="14860" y="4178"/>
                </a:lnTo>
                <a:lnTo>
                  <a:pt x="14905" y="4223"/>
                </a:lnTo>
                <a:lnTo>
                  <a:pt x="14951" y="4267"/>
                </a:lnTo>
                <a:lnTo>
                  <a:pt x="14997" y="4309"/>
                </a:lnTo>
                <a:lnTo>
                  <a:pt x="15044" y="4350"/>
                </a:lnTo>
                <a:lnTo>
                  <a:pt x="15090" y="4390"/>
                </a:lnTo>
                <a:lnTo>
                  <a:pt x="15137" y="4428"/>
                </a:lnTo>
                <a:lnTo>
                  <a:pt x="15184" y="4465"/>
                </a:lnTo>
                <a:lnTo>
                  <a:pt x="15232" y="4500"/>
                </a:lnTo>
                <a:lnTo>
                  <a:pt x="15280" y="4534"/>
                </a:lnTo>
                <a:lnTo>
                  <a:pt x="15327" y="4567"/>
                </a:lnTo>
                <a:lnTo>
                  <a:pt x="15376" y="4598"/>
                </a:lnTo>
                <a:lnTo>
                  <a:pt x="15424" y="4628"/>
                </a:lnTo>
                <a:lnTo>
                  <a:pt x="15474" y="4657"/>
                </a:lnTo>
                <a:lnTo>
                  <a:pt x="15522" y="4684"/>
                </a:lnTo>
                <a:lnTo>
                  <a:pt x="15572" y="4711"/>
                </a:lnTo>
                <a:lnTo>
                  <a:pt x="15621" y="4735"/>
                </a:lnTo>
                <a:lnTo>
                  <a:pt x="15671" y="4759"/>
                </a:lnTo>
                <a:lnTo>
                  <a:pt x="15721" y="4781"/>
                </a:lnTo>
                <a:lnTo>
                  <a:pt x="15770" y="4803"/>
                </a:lnTo>
                <a:lnTo>
                  <a:pt x="15820" y="4822"/>
                </a:lnTo>
                <a:lnTo>
                  <a:pt x="15871" y="4840"/>
                </a:lnTo>
                <a:lnTo>
                  <a:pt x="15922" y="4858"/>
                </a:lnTo>
                <a:lnTo>
                  <a:pt x="15973" y="4874"/>
                </a:lnTo>
                <a:lnTo>
                  <a:pt x="16022" y="4889"/>
                </a:lnTo>
                <a:lnTo>
                  <a:pt x="16074" y="4903"/>
                </a:lnTo>
                <a:lnTo>
                  <a:pt x="16125" y="4915"/>
                </a:lnTo>
                <a:lnTo>
                  <a:pt x="16176" y="4927"/>
                </a:lnTo>
                <a:lnTo>
                  <a:pt x="16227" y="4937"/>
                </a:lnTo>
                <a:lnTo>
                  <a:pt x="16279" y="4947"/>
                </a:lnTo>
                <a:lnTo>
                  <a:pt x="16330" y="4954"/>
                </a:lnTo>
                <a:lnTo>
                  <a:pt x="16382" y="4961"/>
                </a:lnTo>
                <a:lnTo>
                  <a:pt x="16434" y="4967"/>
                </a:lnTo>
                <a:lnTo>
                  <a:pt x="16486" y="4972"/>
                </a:lnTo>
                <a:lnTo>
                  <a:pt x="16538" y="4976"/>
                </a:lnTo>
                <a:lnTo>
                  <a:pt x="16590" y="4978"/>
                </a:lnTo>
                <a:lnTo>
                  <a:pt x="16642" y="4981"/>
                </a:lnTo>
                <a:lnTo>
                  <a:pt x="16694" y="4981"/>
                </a:lnTo>
                <a:lnTo>
                  <a:pt x="16746" y="4981"/>
                </a:lnTo>
                <a:lnTo>
                  <a:pt x="16798" y="4978"/>
                </a:lnTo>
                <a:lnTo>
                  <a:pt x="16851" y="4976"/>
                </a:lnTo>
                <a:lnTo>
                  <a:pt x="16903" y="4972"/>
                </a:lnTo>
                <a:lnTo>
                  <a:pt x="16956" y="4969"/>
                </a:lnTo>
                <a:lnTo>
                  <a:pt x="17008" y="4962"/>
                </a:lnTo>
                <a:lnTo>
                  <a:pt x="17060" y="4956"/>
                </a:lnTo>
                <a:lnTo>
                  <a:pt x="17112" y="4949"/>
                </a:lnTo>
                <a:lnTo>
                  <a:pt x="17164" y="4941"/>
                </a:lnTo>
                <a:lnTo>
                  <a:pt x="17216" y="4931"/>
                </a:lnTo>
                <a:lnTo>
                  <a:pt x="17268" y="4921"/>
                </a:lnTo>
                <a:lnTo>
                  <a:pt x="17320" y="4910"/>
                </a:lnTo>
                <a:lnTo>
                  <a:pt x="17372" y="4898"/>
                </a:lnTo>
                <a:lnTo>
                  <a:pt x="17424" y="4885"/>
                </a:lnTo>
                <a:lnTo>
                  <a:pt x="17477" y="4872"/>
                </a:lnTo>
                <a:lnTo>
                  <a:pt x="17527" y="4857"/>
                </a:lnTo>
                <a:lnTo>
                  <a:pt x="17579" y="4841"/>
                </a:lnTo>
                <a:lnTo>
                  <a:pt x="17632" y="4826"/>
                </a:lnTo>
                <a:lnTo>
                  <a:pt x="17682" y="4808"/>
                </a:lnTo>
                <a:lnTo>
                  <a:pt x="17733" y="4791"/>
                </a:lnTo>
                <a:lnTo>
                  <a:pt x="17785" y="4771"/>
                </a:lnTo>
                <a:lnTo>
                  <a:pt x="17836" y="4752"/>
                </a:lnTo>
                <a:lnTo>
                  <a:pt x="17887" y="4731"/>
                </a:lnTo>
                <a:lnTo>
                  <a:pt x="17938" y="4711"/>
                </a:lnTo>
                <a:lnTo>
                  <a:pt x="18023" y="4673"/>
                </a:lnTo>
                <a:lnTo>
                  <a:pt x="18107" y="4634"/>
                </a:lnTo>
                <a:lnTo>
                  <a:pt x="18192" y="4592"/>
                </a:lnTo>
                <a:lnTo>
                  <a:pt x="18276" y="4550"/>
                </a:lnTo>
                <a:lnTo>
                  <a:pt x="18358" y="4504"/>
                </a:lnTo>
                <a:lnTo>
                  <a:pt x="18440" y="4457"/>
                </a:lnTo>
                <a:lnTo>
                  <a:pt x="18522" y="4408"/>
                </a:lnTo>
                <a:lnTo>
                  <a:pt x="18603" y="4357"/>
                </a:lnTo>
                <a:lnTo>
                  <a:pt x="18683" y="4304"/>
                </a:lnTo>
                <a:lnTo>
                  <a:pt x="18763" y="4250"/>
                </a:lnTo>
                <a:lnTo>
                  <a:pt x="18840" y="4194"/>
                </a:lnTo>
                <a:lnTo>
                  <a:pt x="18918" y="4137"/>
                </a:lnTo>
                <a:lnTo>
                  <a:pt x="18994" y="4078"/>
                </a:lnTo>
                <a:lnTo>
                  <a:pt x="19069" y="4017"/>
                </a:lnTo>
                <a:lnTo>
                  <a:pt x="19143" y="3955"/>
                </a:lnTo>
                <a:lnTo>
                  <a:pt x="19217" y="3893"/>
                </a:lnTo>
                <a:lnTo>
                  <a:pt x="19374" y="4073"/>
                </a:lnTo>
                <a:lnTo>
                  <a:pt x="19298" y="4139"/>
                </a:lnTo>
                <a:lnTo>
                  <a:pt x="19220" y="4204"/>
                </a:lnTo>
                <a:lnTo>
                  <a:pt x="19140" y="4267"/>
                </a:lnTo>
                <a:lnTo>
                  <a:pt x="19060" y="4328"/>
                </a:lnTo>
                <a:lnTo>
                  <a:pt x="18979" y="4389"/>
                </a:lnTo>
                <a:lnTo>
                  <a:pt x="18898" y="4447"/>
                </a:lnTo>
                <a:lnTo>
                  <a:pt x="18815" y="4504"/>
                </a:lnTo>
                <a:lnTo>
                  <a:pt x="18731" y="4559"/>
                </a:lnTo>
                <a:lnTo>
                  <a:pt x="18645" y="4613"/>
                </a:lnTo>
                <a:lnTo>
                  <a:pt x="18560" y="4664"/>
                </a:lnTo>
                <a:lnTo>
                  <a:pt x="18473" y="4713"/>
                </a:lnTo>
                <a:lnTo>
                  <a:pt x="18386" y="4762"/>
                </a:lnTo>
                <a:lnTo>
                  <a:pt x="18299" y="4806"/>
                </a:lnTo>
                <a:lnTo>
                  <a:pt x="18209" y="4850"/>
                </a:lnTo>
                <a:lnTo>
                  <a:pt x="18121" y="4892"/>
                </a:lnTo>
                <a:lnTo>
                  <a:pt x="18030" y="4931"/>
                </a:lnTo>
                <a:lnTo>
                  <a:pt x="17975" y="4954"/>
                </a:lnTo>
                <a:lnTo>
                  <a:pt x="17921" y="4976"/>
                </a:lnTo>
                <a:lnTo>
                  <a:pt x="17866" y="4996"/>
                </a:lnTo>
                <a:lnTo>
                  <a:pt x="17812" y="5016"/>
                </a:lnTo>
                <a:lnTo>
                  <a:pt x="17756" y="5035"/>
                </a:lnTo>
                <a:lnTo>
                  <a:pt x="17701" y="5054"/>
                </a:lnTo>
                <a:lnTo>
                  <a:pt x="17646" y="5071"/>
                </a:lnTo>
                <a:lnTo>
                  <a:pt x="17590" y="5088"/>
                </a:lnTo>
                <a:lnTo>
                  <a:pt x="17535" y="5104"/>
                </a:lnTo>
                <a:lnTo>
                  <a:pt x="17479" y="5119"/>
                </a:lnTo>
                <a:lnTo>
                  <a:pt x="17422" y="5132"/>
                </a:lnTo>
                <a:lnTo>
                  <a:pt x="17366" y="5145"/>
                </a:lnTo>
                <a:lnTo>
                  <a:pt x="17311" y="5156"/>
                </a:lnTo>
                <a:lnTo>
                  <a:pt x="17254" y="5167"/>
                </a:lnTo>
                <a:lnTo>
                  <a:pt x="17198" y="5178"/>
                </a:lnTo>
                <a:lnTo>
                  <a:pt x="17141" y="5186"/>
                </a:lnTo>
                <a:lnTo>
                  <a:pt x="17085" y="5195"/>
                </a:lnTo>
                <a:lnTo>
                  <a:pt x="17029" y="5201"/>
                </a:lnTo>
                <a:lnTo>
                  <a:pt x="16972" y="5207"/>
                </a:lnTo>
                <a:lnTo>
                  <a:pt x="16916" y="5212"/>
                </a:lnTo>
                <a:lnTo>
                  <a:pt x="16859" y="5215"/>
                </a:lnTo>
                <a:lnTo>
                  <a:pt x="16802" y="5218"/>
                </a:lnTo>
                <a:lnTo>
                  <a:pt x="16746" y="5219"/>
                </a:lnTo>
                <a:lnTo>
                  <a:pt x="16689" y="5220"/>
                </a:lnTo>
                <a:lnTo>
                  <a:pt x="16634" y="5219"/>
                </a:lnTo>
                <a:lnTo>
                  <a:pt x="16577" y="5218"/>
                </a:lnTo>
                <a:lnTo>
                  <a:pt x="16520" y="5214"/>
                </a:lnTo>
                <a:lnTo>
                  <a:pt x="16464" y="5211"/>
                </a:lnTo>
                <a:lnTo>
                  <a:pt x="16407" y="5206"/>
                </a:lnTo>
                <a:lnTo>
                  <a:pt x="16352" y="5199"/>
                </a:lnTo>
                <a:lnTo>
                  <a:pt x="16295" y="5191"/>
                </a:lnTo>
                <a:lnTo>
                  <a:pt x="16239" y="5183"/>
                </a:lnTo>
                <a:lnTo>
                  <a:pt x="16183" y="5173"/>
                </a:lnTo>
                <a:lnTo>
                  <a:pt x="16126" y="5161"/>
                </a:lnTo>
                <a:lnTo>
                  <a:pt x="16071" y="5149"/>
                </a:lnTo>
                <a:lnTo>
                  <a:pt x="16015" y="5136"/>
                </a:lnTo>
                <a:lnTo>
                  <a:pt x="15959" y="5120"/>
                </a:lnTo>
                <a:lnTo>
                  <a:pt x="15904" y="5104"/>
                </a:lnTo>
                <a:lnTo>
                  <a:pt x="15848" y="5086"/>
                </a:lnTo>
                <a:lnTo>
                  <a:pt x="15793" y="5067"/>
                </a:lnTo>
                <a:lnTo>
                  <a:pt x="15738" y="5047"/>
                </a:lnTo>
                <a:lnTo>
                  <a:pt x="15683" y="5025"/>
                </a:lnTo>
                <a:lnTo>
                  <a:pt x="15629" y="5002"/>
                </a:lnTo>
                <a:lnTo>
                  <a:pt x="15574" y="4978"/>
                </a:lnTo>
                <a:lnTo>
                  <a:pt x="15520" y="4953"/>
                </a:lnTo>
                <a:lnTo>
                  <a:pt x="15467" y="4926"/>
                </a:lnTo>
                <a:lnTo>
                  <a:pt x="15412" y="4897"/>
                </a:lnTo>
                <a:lnTo>
                  <a:pt x="15359" y="4868"/>
                </a:lnTo>
                <a:lnTo>
                  <a:pt x="15305" y="4837"/>
                </a:lnTo>
                <a:lnTo>
                  <a:pt x="15253" y="4804"/>
                </a:lnTo>
                <a:lnTo>
                  <a:pt x="15200" y="4770"/>
                </a:lnTo>
                <a:lnTo>
                  <a:pt x="15148" y="4734"/>
                </a:lnTo>
                <a:lnTo>
                  <a:pt x="15096" y="4697"/>
                </a:lnTo>
                <a:lnTo>
                  <a:pt x="15044" y="4659"/>
                </a:lnTo>
                <a:lnTo>
                  <a:pt x="14993" y="4619"/>
                </a:lnTo>
                <a:lnTo>
                  <a:pt x="14941" y="4578"/>
                </a:lnTo>
                <a:lnTo>
                  <a:pt x="14891" y="4534"/>
                </a:lnTo>
                <a:lnTo>
                  <a:pt x="14840" y="4490"/>
                </a:lnTo>
                <a:lnTo>
                  <a:pt x="14791" y="4444"/>
                </a:lnTo>
                <a:lnTo>
                  <a:pt x="14740" y="4396"/>
                </a:lnTo>
                <a:lnTo>
                  <a:pt x="14692" y="4348"/>
                </a:lnTo>
                <a:lnTo>
                  <a:pt x="14642" y="4297"/>
                </a:lnTo>
                <a:lnTo>
                  <a:pt x="14593" y="4245"/>
                </a:lnTo>
                <a:lnTo>
                  <a:pt x="14545" y="4190"/>
                </a:lnTo>
                <a:lnTo>
                  <a:pt x="14486" y="4121"/>
                </a:lnTo>
                <a:lnTo>
                  <a:pt x="14428" y="4050"/>
                </a:lnTo>
                <a:lnTo>
                  <a:pt x="14369" y="3975"/>
                </a:lnTo>
                <a:lnTo>
                  <a:pt x="14311" y="3897"/>
                </a:lnTo>
                <a:lnTo>
                  <a:pt x="14254" y="3819"/>
                </a:lnTo>
                <a:lnTo>
                  <a:pt x="14199" y="3736"/>
                </a:lnTo>
                <a:lnTo>
                  <a:pt x="14144" y="3650"/>
                </a:lnTo>
                <a:lnTo>
                  <a:pt x="14090" y="3563"/>
                </a:lnTo>
                <a:lnTo>
                  <a:pt x="14035" y="3473"/>
                </a:lnTo>
                <a:lnTo>
                  <a:pt x="13983" y="3379"/>
                </a:lnTo>
                <a:lnTo>
                  <a:pt x="13931" y="3284"/>
                </a:lnTo>
                <a:lnTo>
                  <a:pt x="13879" y="3186"/>
                </a:lnTo>
                <a:lnTo>
                  <a:pt x="13829" y="3084"/>
                </a:lnTo>
                <a:lnTo>
                  <a:pt x="13780" y="2980"/>
                </a:lnTo>
                <a:lnTo>
                  <a:pt x="13731" y="2872"/>
                </a:lnTo>
                <a:lnTo>
                  <a:pt x="13683" y="2762"/>
                </a:lnTo>
                <a:lnTo>
                  <a:pt x="13639" y="2662"/>
                </a:lnTo>
                <a:lnTo>
                  <a:pt x="13597" y="2568"/>
                </a:lnTo>
                <a:lnTo>
                  <a:pt x="13557" y="2485"/>
                </a:lnTo>
                <a:lnTo>
                  <a:pt x="13517" y="2409"/>
                </a:lnTo>
                <a:lnTo>
                  <a:pt x="13498" y="2374"/>
                </a:lnTo>
                <a:lnTo>
                  <a:pt x="13479" y="2340"/>
                </a:lnTo>
                <a:lnTo>
                  <a:pt x="13461" y="2308"/>
                </a:lnTo>
                <a:lnTo>
                  <a:pt x="13443" y="2279"/>
                </a:lnTo>
                <a:lnTo>
                  <a:pt x="13425" y="2252"/>
                </a:lnTo>
                <a:lnTo>
                  <a:pt x="13408" y="2226"/>
                </a:lnTo>
                <a:lnTo>
                  <a:pt x="13391" y="2203"/>
                </a:lnTo>
                <a:lnTo>
                  <a:pt x="13374" y="2181"/>
                </a:lnTo>
                <a:lnTo>
                  <a:pt x="13357" y="2160"/>
                </a:lnTo>
                <a:lnTo>
                  <a:pt x="13341" y="2142"/>
                </a:lnTo>
                <a:lnTo>
                  <a:pt x="13326" y="2125"/>
                </a:lnTo>
                <a:lnTo>
                  <a:pt x="13310" y="2111"/>
                </a:lnTo>
                <a:lnTo>
                  <a:pt x="13294" y="2098"/>
                </a:lnTo>
                <a:lnTo>
                  <a:pt x="13280" y="2087"/>
                </a:lnTo>
                <a:lnTo>
                  <a:pt x="13265" y="2077"/>
                </a:lnTo>
                <a:lnTo>
                  <a:pt x="13251" y="2069"/>
                </a:lnTo>
                <a:lnTo>
                  <a:pt x="13236" y="2062"/>
                </a:lnTo>
                <a:lnTo>
                  <a:pt x="13223" y="2058"/>
                </a:lnTo>
                <a:lnTo>
                  <a:pt x="13209" y="2054"/>
                </a:lnTo>
                <a:lnTo>
                  <a:pt x="13196" y="2053"/>
                </a:lnTo>
                <a:lnTo>
                  <a:pt x="13183" y="2053"/>
                </a:lnTo>
                <a:lnTo>
                  <a:pt x="13169" y="2054"/>
                </a:lnTo>
                <a:lnTo>
                  <a:pt x="13157" y="2058"/>
                </a:lnTo>
                <a:lnTo>
                  <a:pt x="13145" y="2061"/>
                </a:lnTo>
                <a:lnTo>
                  <a:pt x="13119" y="2076"/>
                </a:lnTo>
                <a:lnTo>
                  <a:pt x="13091" y="2094"/>
                </a:lnTo>
                <a:lnTo>
                  <a:pt x="13065" y="2117"/>
                </a:lnTo>
                <a:lnTo>
                  <a:pt x="13039" y="2146"/>
                </a:lnTo>
                <a:lnTo>
                  <a:pt x="13012" y="2179"/>
                </a:lnTo>
                <a:lnTo>
                  <a:pt x="12985" y="2215"/>
                </a:lnTo>
                <a:lnTo>
                  <a:pt x="12959" y="2256"/>
                </a:lnTo>
                <a:lnTo>
                  <a:pt x="12933" y="2301"/>
                </a:lnTo>
                <a:lnTo>
                  <a:pt x="12907" y="2351"/>
                </a:lnTo>
                <a:lnTo>
                  <a:pt x="12880" y="2404"/>
                </a:lnTo>
                <a:lnTo>
                  <a:pt x="12855" y="2461"/>
                </a:lnTo>
                <a:lnTo>
                  <a:pt x="12828" y="2521"/>
                </a:lnTo>
                <a:lnTo>
                  <a:pt x="12801" y="2585"/>
                </a:lnTo>
                <a:lnTo>
                  <a:pt x="12776" y="2652"/>
                </a:lnTo>
                <a:lnTo>
                  <a:pt x="12749" y="2723"/>
                </a:lnTo>
                <a:lnTo>
                  <a:pt x="12723" y="2797"/>
                </a:lnTo>
                <a:lnTo>
                  <a:pt x="12696" y="2873"/>
                </a:lnTo>
                <a:lnTo>
                  <a:pt x="12669" y="2953"/>
                </a:lnTo>
                <a:lnTo>
                  <a:pt x="12643" y="3036"/>
                </a:lnTo>
                <a:lnTo>
                  <a:pt x="12616" y="3120"/>
                </a:lnTo>
                <a:lnTo>
                  <a:pt x="12563" y="3297"/>
                </a:lnTo>
                <a:lnTo>
                  <a:pt x="12508" y="3483"/>
                </a:lnTo>
                <a:lnTo>
                  <a:pt x="12453" y="3678"/>
                </a:lnTo>
                <a:lnTo>
                  <a:pt x="12397" y="3879"/>
                </a:lnTo>
                <a:lnTo>
                  <a:pt x="12340" y="4086"/>
                </a:lnTo>
                <a:lnTo>
                  <a:pt x="12282" y="4298"/>
                </a:lnTo>
                <a:lnTo>
                  <a:pt x="12200" y="4601"/>
                </a:lnTo>
                <a:lnTo>
                  <a:pt x="12114" y="4908"/>
                </a:lnTo>
                <a:lnTo>
                  <a:pt x="12070" y="5063"/>
                </a:lnTo>
                <a:lnTo>
                  <a:pt x="12026" y="5219"/>
                </a:lnTo>
                <a:lnTo>
                  <a:pt x="11980" y="5374"/>
                </a:lnTo>
                <a:lnTo>
                  <a:pt x="11934" y="5529"/>
                </a:lnTo>
                <a:lnTo>
                  <a:pt x="11887" y="5684"/>
                </a:lnTo>
                <a:lnTo>
                  <a:pt x="11839" y="5838"/>
                </a:lnTo>
                <a:lnTo>
                  <a:pt x="11790" y="5990"/>
                </a:lnTo>
                <a:lnTo>
                  <a:pt x="11739" y="6141"/>
                </a:lnTo>
                <a:lnTo>
                  <a:pt x="11687" y="6291"/>
                </a:lnTo>
                <a:lnTo>
                  <a:pt x="11635" y="6439"/>
                </a:lnTo>
                <a:lnTo>
                  <a:pt x="11581" y="6584"/>
                </a:lnTo>
                <a:lnTo>
                  <a:pt x="11525" y="6727"/>
                </a:lnTo>
                <a:lnTo>
                  <a:pt x="11468" y="6866"/>
                </a:lnTo>
                <a:lnTo>
                  <a:pt x="11410" y="7003"/>
                </a:lnTo>
                <a:lnTo>
                  <a:pt x="11350" y="7135"/>
                </a:lnTo>
                <a:lnTo>
                  <a:pt x="11288" y="7265"/>
                </a:lnTo>
                <a:lnTo>
                  <a:pt x="11225" y="7389"/>
                </a:lnTo>
                <a:lnTo>
                  <a:pt x="11159" y="7509"/>
                </a:lnTo>
                <a:lnTo>
                  <a:pt x="11093" y="7625"/>
                </a:lnTo>
                <a:lnTo>
                  <a:pt x="11024" y="7735"/>
                </a:lnTo>
                <a:lnTo>
                  <a:pt x="10954" y="7841"/>
                </a:lnTo>
                <a:lnTo>
                  <a:pt x="10881" y="7941"/>
                </a:lnTo>
                <a:lnTo>
                  <a:pt x="10806" y="8034"/>
                </a:lnTo>
                <a:lnTo>
                  <a:pt x="10730" y="8122"/>
                </a:lnTo>
                <a:lnTo>
                  <a:pt x="10651" y="8203"/>
                </a:lnTo>
                <a:lnTo>
                  <a:pt x="10570" y="8276"/>
                </a:lnTo>
                <a:lnTo>
                  <a:pt x="10487" y="8343"/>
                </a:lnTo>
                <a:lnTo>
                  <a:pt x="10401" y="8402"/>
                </a:lnTo>
                <a:lnTo>
                  <a:pt x="10360" y="8428"/>
                </a:lnTo>
                <a:lnTo>
                  <a:pt x="10320" y="8451"/>
                </a:lnTo>
                <a:lnTo>
                  <a:pt x="10280" y="8471"/>
                </a:lnTo>
                <a:lnTo>
                  <a:pt x="10240" y="8489"/>
                </a:lnTo>
                <a:lnTo>
                  <a:pt x="10202" y="8505"/>
                </a:lnTo>
                <a:lnTo>
                  <a:pt x="10163" y="8519"/>
                </a:lnTo>
                <a:lnTo>
                  <a:pt x="10125" y="8529"/>
                </a:lnTo>
                <a:lnTo>
                  <a:pt x="10089" y="8538"/>
                </a:lnTo>
                <a:lnTo>
                  <a:pt x="10051" y="8544"/>
                </a:lnTo>
                <a:lnTo>
                  <a:pt x="10016" y="8548"/>
                </a:lnTo>
                <a:lnTo>
                  <a:pt x="9980" y="8550"/>
                </a:lnTo>
                <a:lnTo>
                  <a:pt x="9945" y="8550"/>
                </a:lnTo>
                <a:lnTo>
                  <a:pt x="9911" y="8546"/>
                </a:lnTo>
                <a:lnTo>
                  <a:pt x="9877" y="8543"/>
                </a:lnTo>
                <a:lnTo>
                  <a:pt x="9843" y="8535"/>
                </a:lnTo>
                <a:lnTo>
                  <a:pt x="9811" y="8526"/>
                </a:lnTo>
                <a:lnTo>
                  <a:pt x="9778" y="8515"/>
                </a:lnTo>
                <a:lnTo>
                  <a:pt x="9746" y="8503"/>
                </a:lnTo>
                <a:lnTo>
                  <a:pt x="9715" y="8487"/>
                </a:lnTo>
                <a:lnTo>
                  <a:pt x="9685" y="8470"/>
                </a:lnTo>
                <a:lnTo>
                  <a:pt x="9653" y="8451"/>
                </a:lnTo>
                <a:lnTo>
                  <a:pt x="9624" y="8430"/>
                </a:lnTo>
                <a:lnTo>
                  <a:pt x="9594" y="8407"/>
                </a:lnTo>
                <a:lnTo>
                  <a:pt x="9565" y="8383"/>
                </a:lnTo>
                <a:lnTo>
                  <a:pt x="9537" y="8355"/>
                </a:lnTo>
                <a:lnTo>
                  <a:pt x="9508" y="8327"/>
                </a:lnTo>
                <a:lnTo>
                  <a:pt x="9480" y="8297"/>
                </a:lnTo>
                <a:lnTo>
                  <a:pt x="9453" y="8264"/>
                </a:lnTo>
                <a:lnTo>
                  <a:pt x="9425" y="8232"/>
                </a:lnTo>
                <a:lnTo>
                  <a:pt x="9400" y="8195"/>
                </a:lnTo>
                <a:lnTo>
                  <a:pt x="9373" y="8158"/>
                </a:lnTo>
                <a:lnTo>
                  <a:pt x="9348" y="8119"/>
                </a:lnTo>
                <a:lnTo>
                  <a:pt x="9306" y="8051"/>
                </a:lnTo>
                <a:lnTo>
                  <a:pt x="9266" y="7977"/>
                </a:lnTo>
                <a:lnTo>
                  <a:pt x="9226" y="7899"/>
                </a:lnTo>
                <a:lnTo>
                  <a:pt x="9187" y="7817"/>
                </a:lnTo>
                <a:lnTo>
                  <a:pt x="9149" y="7729"/>
                </a:lnTo>
                <a:lnTo>
                  <a:pt x="9113" y="7637"/>
                </a:lnTo>
                <a:lnTo>
                  <a:pt x="9078" y="7543"/>
                </a:lnTo>
                <a:lnTo>
                  <a:pt x="9044" y="7444"/>
                </a:lnTo>
                <a:lnTo>
                  <a:pt x="9010" y="7341"/>
                </a:lnTo>
                <a:lnTo>
                  <a:pt x="8977" y="7234"/>
                </a:lnTo>
                <a:lnTo>
                  <a:pt x="8946" y="7124"/>
                </a:lnTo>
                <a:lnTo>
                  <a:pt x="8914" y="7010"/>
                </a:lnTo>
                <a:lnTo>
                  <a:pt x="8884" y="6894"/>
                </a:lnTo>
                <a:lnTo>
                  <a:pt x="8855" y="6776"/>
                </a:lnTo>
                <a:lnTo>
                  <a:pt x="8826" y="6653"/>
                </a:lnTo>
                <a:lnTo>
                  <a:pt x="8798" y="6529"/>
                </a:lnTo>
                <a:lnTo>
                  <a:pt x="8770" y="6402"/>
                </a:lnTo>
                <a:lnTo>
                  <a:pt x="8744" y="6272"/>
                </a:lnTo>
                <a:lnTo>
                  <a:pt x="8717" y="6140"/>
                </a:lnTo>
                <a:lnTo>
                  <a:pt x="8692" y="6006"/>
                </a:lnTo>
                <a:lnTo>
                  <a:pt x="8666" y="5870"/>
                </a:lnTo>
                <a:lnTo>
                  <a:pt x="8641" y="5733"/>
                </a:lnTo>
                <a:lnTo>
                  <a:pt x="8617" y="5594"/>
                </a:lnTo>
                <a:lnTo>
                  <a:pt x="8592" y="5454"/>
                </a:lnTo>
                <a:lnTo>
                  <a:pt x="8544" y="5169"/>
                </a:lnTo>
                <a:lnTo>
                  <a:pt x="8498" y="4881"/>
                </a:lnTo>
                <a:lnTo>
                  <a:pt x="8452" y="4592"/>
                </a:lnTo>
                <a:lnTo>
                  <a:pt x="8406" y="4299"/>
                </a:lnTo>
                <a:lnTo>
                  <a:pt x="8351" y="3954"/>
                </a:lnTo>
                <a:lnTo>
                  <a:pt x="8297" y="3611"/>
                </a:lnTo>
                <a:lnTo>
                  <a:pt x="8269" y="3440"/>
                </a:lnTo>
                <a:lnTo>
                  <a:pt x="8241" y="3272"/>
                </a:lnTo>
                <a:lnTo>
                  <a:pt x="8212" y="3103"/>
                </a:lnTo>
                <a:lnTo>
                  <a:pt x="8183" y="2939"/>
                </a:lnTo>
                <a:lnTo>
                  <a:pt x="8154" y="2775"/>
                </a:lnTo>
                <a:lnTo>
                  <a:pt x="8125" y="2614"/>
                </a:lnTo>
                <a:lnTo>
                  <a:pt x="8095" y="2457"/>
                </a:lnTo>
                <a:lnTo>
                  <a:pt x="8063" y="2302"/>
                </a:lnTo>
                <a:lnTo>
                  <a:pt x="8032" y="2151"/>
                </a:lnTo>
                <a:lnTo>
                  <a:pt x="7999" y="2003"/>
                </a:lnTo>
                <a:lnTo>
                  <a:pt x="7966" y="1860"/>
                </a:lnTo>
                <a:lnTo>
                  <a:pt x="7932" y="1720"/>
                </a:lnTo>
                <a:lnTo>
                  <a:pt x="7897" y="1586"/>
                </a:lnTo>
                <a:lnTo>
                  <a:pt x="7862" y="1455"/>
                </a:lnTo>
                <a:lnTo>
                  <a:pt x="7825" y="1330"/>
                </a:lnTo>
                <a:lnTo>
                  <a:pt x="7787" y="1210"/>
                </a:lnTo>
                <a:lnTo>
                  <a:pt x="7748" y="1095"/>
                </a:lnTo>
                <a:lnTo>
                  <a:pt x="7707" y="988"/>
                </a:lnTo>
                <a:lnTo>
                  <a:pt x="7666" y="885"/>
                </a:lnTo>
                <a:lnTo>
                  <a:pt x="7624" y="789"/>
                </a:lnTo>
                <a:lnTo>
                  <a:pt x="7579" y="700"/>
                </a:lnTo>
                <a:lnTo>
                  <a:pt x="7534" y="617"/>
                </a:lnTo>
                <a:lnTo>
                  <a:pt x="7487" y="543"/>
                </a:lnTo>
                <a:lnTo>
                  <a:pt x="7438" y="476"/>
                </a:lnTo>
                <a:lnTo>
                  <a:pt x="7388" y="416"/>
                </a:lnTo>
                <a:lnTo>
                  <a:pt x="7337" y="366"/>
                </a:lnTo>
                <a:lnTo>
                  <a:pt x="7283" y="322"/>
                </a:lnTo>
                <a:lnTo>
                  <a:pt x="7228" y="288"/>
                </a:lnTo>
                <a:lnTo>
                  <a:pt x="7205" y="277"/>
                </a:lnTo>
                <a:lnTo>
                  <a:pt x="7182" y="267"/>
                </a:lnTo>
                <a:lnTo>
                  <a:pt x="7159" y="260"/>
                </a:lnTo>
                <a:lnTo>
                  <a:pt x="7136" y="254"/>
                </a:lnTo>
                <a:lnTo>
                  <a:pt x="7114" y="251"/>
                </a:lnTo>
                <a:lnTo>
                  <a:pt x="7091" y="248"/>
                </a:lnTo>
                <a:lnTo>
                  <a:pt x="7069" y="248"/>
                </a:lnTo>
                <a:lnTo>
                  <a:pt x="7047" y="249"/>
                </a:lnTo>
                <a:lnTo>
                  <a:pt x="7024" y="252"/>
                </a:lnTo>
                <a:lnTo>
                  <a:pt x="7002" y="257"/>
                </a:lnTo>
                <a:lnTo>
                  <a:pt x="6982" y="264"/>
                </a:lnTo>
                <a:lnTo>
                  <a:pt x="6960" y="271"/>
                </a:lnTo>
                <a:lnTo>
                  <a:pt x="6938" y="281"/>
                </a:lnTo>
                <a:lnTo>
                  <a:pt x="6918" y="293"/>
                </a:lnTo>
                <a:lnTo>
                  <a:pt x="6896" y="305"/>
                </a:lnTo>
                <a:lnTo>
                  <a:pt x="6875" y="320"/>
                </a:lnTo>
                <a:lnTo>
                  <a:pt x="6855" y="335"/>
                </a:lnTo>
                <a:lnTo>
                  <a:pt x="6834" y="353"/>
                </a:lnTo>
                <a:lnTo>
                  <a:pt x="6814" y="372"/>
                </a:lnTo>
                <a:lnTo>
                  <a:pt x="6793" y="392"/>
                </a:lnTo>
                <a:lnTo>
                  <a:pt x="6772" y="414"/>
                </a:lnTo>
                <a:lnTo>
                  <a:pt x="6753" y="437"/>
                </a:lnTo>
                <a:lnTo>
                  <a:pt x="6732" y="461"/>
                </a:lnTo>
                <a:lnTo>
                  <a:pt x="6712" y="487"/>
                </a:lnTo>
                <a:lnTo>
                  <a:pt x="6693" y="514"/>
                </a:lnTo>
                <a:lnTo>
                  <a:pt x="6673" y="542"/>
                </a:lnTo>
                <a:lnTo>
                  <a:pt x="6654" y="571"/>
                </a:lnTo>
                <a:lnTo>
                  <a:pt x="6633" y="603"/>
                </a:lnTo>
                <a:lnTo>
                  <a:pt x="6614" y="634"/>
                </a:lnTo>
                <a:lnTo>
                  <a:pt x="6594" y="668"/>
                </a:lnTo>
                <a:lnTo>
                  <a:pt x="6576" y="702"/>
                </a:lnTo>
                <a:lnTo>
                  <a:pt x="6557" y="737"/>
                </a:lnTo>
                <a:lnTo>
                  <a:pt x="6528" y="793"/>
                </a:lnTo>
                <a:lnTo>
                  <a:pt x="6500" y="850"/>
                </a:lnTo>
                <a:lnTo>
                  <a:pt x="6472" y="909"/>
                </a:lnTo>
                <a:lnTo>
                  <a:pt x="6445" y="970"/>
                </a:lnTo>
                <a:lnTo>
                  <a:pt x="6418" y="1032"/>
                </a:lnTo>
                <a:lnTo>
                  <a:pt x="6391" y="1098"/>
                </a:lnTo>
                <a:lnTo>
                  <a:pt x="6364" y="1166"/>
                </a:lnTo>
                <a:lnTo>
                  <a:pt x="6338" y="1233"/>
                </a:lnTo>
                <a:lnTo>
                  <a:pt x="6311" y="1305"/>
                </a:lnTo>
                <a:lnTo>
                  <a:pt x="6284" y="1376"/>
                </a:lnTo>
                <a:lnTo>
                  <a:pt x="6259" y="1450"/>
                </a:lnTo>
                <a:lnTo>
                  <a:pt x="6234" y="1525"/>
                </a:lnTo>
                <a:lnTo>
                  <a:pt x="6183" y="1680"/>
                </a:lnTo>
                <a:lnTo>
                  <a:pt x="6132" y="1840"/>
                </a:lnTo>
                <a:lnTo>
                  <a:pt x="6082" y="2006"/>
                </a:lnTo>
                <a:lnTo>
                  <a:pt x="6033" y="2174"/>
                </a:lnTo>
                <a:lnTo>
                  <a:pt x="5983" y="2347"/>
                </a:lnTo>
                <a:lnTo>
                  <a:pt x="5934" y="2521"/>
                </a:lnTo>
                <a:lnTo>
                  <a:pt x="5886" y="2700"/>
                </a:lnTo>
                <a:lnTo>
                  <a:pt x="5838" y="2879"/>
                </a:lnTo>
                <a:lnTo>
                  <a:pt x="5789" y="3061"/>
                </a:lnTo>
                <a:lnTo>
                  <a:pt x="5741" y="3243"/>
                </a:lnTo>
                <a:lnTo>
                  <a:pt x="5655" y="3565"/>
                </a:lnTo>
                <a:lnTo>
                  <a:pt x="5569" y="3883"/>
                </a:lnTo>
                <a:lnTo>
                  <a:pt x="5525" y="4041"/>
                </a:lnTo>
                <a:lnTo>
                  <a:pt x="5482" y="4198"/>
                </a:lnTo>
                <a:lnTo>
                  <a:pt x="5437" y="4352"/>
                </a:lnTo>
                <a:lnTo>
                  <a:pt x="5392" y="4505"/>
                </a:lnTo>
                <a:lnTo>
                  <a:pt x="5347" y="4655"/>
                </a:lnTo>
                <a:lnTo>
                  <a:pt x="5301" y="4802"/>
                </a:lnTo>
                <a:lnTo>
                  <a:pt x="5254" y="4946"/>
                </a:lnTo>
                <a:lnTo>
                  <a:pt x="5207" y="5086"/>
                </a:lnTo>
                <a:lnTo>
                  <a:pt x="5158" y="5222"/>
                </a:lnTo>
                <a:lnTo>
                  <a:pt x="5109" y="5353"/>
                </a:lnTo>
                <a:lnTo>
                  <a:pt x="5058" y="5481"/>
                </a:lnTo>
                <a:lnTo>
                  <a:pt x="5007" y="5603"/>
                </a:lnTo>
                <a:lnTo>
                  <a:pt x="4954" y="5720"/>
                </a:lnTo>
                <a:lnTo>
                  <a:pt x="4900" y="5832"/>
                </a:lnTo>
                <a:lnTo>
                  <a:pt x="4846" y="5937"/>
                </a:lnTo>
                <a:lnTo>
                  <a:pt x="4789" y="6036"/>
                </a:lnTo>
                <a:lnTo>
                  <a:pt x="4731" y="6129"/>
                </a:lnTo>
                <a:lnTo>
                  <a:pt x="4673" y="6214"/>
                </a:lnTo>
                <a:lnTo>
                  <a:pt x="4611" y="6293"/>
                </a:lnTo>
                <a:lnTo>
                  <a:pt x="4549" y="6363"/>
                </a:lnTo>
                <a:lnTo>
                  <a:pt x="4485" y="6425"/>
                </a:lnTo>
                <a:lnTo>
                  <a:pt x="4420" y="6479"/>
                </a:lnTo>
                <a:lnTo>
                  <a:pt x="4352" y="6524"/>
                </a:lnTo>
                <a:lnTo>
                  <a:pt x="4283" y="6560"/>
                </a:lnTo>
                <a:lnTo>
                  <a:pt x="4211" y="6587"/>
                </a:lnTo>
                <a:lnTo>
                  <a:pt x="4139" y="6604"/>
                </a:lnTo>
                <a:lnTo>
                  <a:pt x="4064" y="6611"/>
                </a:lnTo>
                <a:lnTo>
                  <a:pt x="3986" y="6607"/>
                </a:lnTo>
                <a:lnTo>
                  <a:pt x="3898" y="6593"/>
                </a:lnTo>
                <a:lnTo>
                  <a:pt x="3814" y="6572"/>
                </a:lnTo>
                <a:lnTo>
                  <a:pt x="3733" y="6544"/>
                </a:lnTo>
                <a:lnTo>
                  <a:pt x="3657" y="6511"/>
                </a:lnTo>
                <a:lnTo>
                  <a:pt x="3583" y="6471"/>
                </a:lnTo>
                <a:lnTo>
                  <a:pt x="3513" y="6426"/>
                </a:lnTo>
                <a:lnTo>
                  <a:pt x="3446" y="6374"/>
                </a:lnTo>
                <a:lnTo>
                  <a:pt x="3382" y="6318"/>
                </a:lnTo>
                <a:lnTo>
                  <a:pt x="3321" y="6256"/>
                </a:lnTo>
                <a:lnTo>
                  <a:pt x="3263" y="6190"/>
                </a:lnTo>
                <a:lnTo>
                  <a:pt x="3208" y="6118"/>
                </a:lnTo>
                <a:lnTo>
                  <a:pt x="3156" y="6043"/>
                </a:lnTo>
                <a:lnTo>
                  <a:pt x="3105" y="5965"/>
                </a:lnTo>
                <a:lnTo>
                  <a:pt x="3057" y="5881"/>
                </a:lnTo>
                <a:lnTo>
                  <a:pt x="3011" y="5795"/>
                </a:lnTo>
                <a:lnTo>
                  <a:pt x="2969" y="5706"/>
                </a:lnTo>
                <a:lnTo>
                  <a:pt x="2928" y="5614"/>
                </a:lnTo>
                <a:lnTo>
                  <a:pt x="2889" y="5519"/>
                </a:lnTo>
                <a:lnTo>
                  <a:pt x="2852" y="5422"/>
                </a:lnTo>
                <a:lnTo>
                  <a:pt x="2816" y="5322"/>
                </a:lnTo>
                <a:lnTo>
                  <a:pt x="2783" y="5222"/>
                </a:lnTo>
                <a:lnTo>
                  <a:pt x="2750" y="5119"/>
                </a:lnTo>
                <a:lnTo>
                  <a:pt x="2720" y="5015"/>
                </a:lnTo>
                <a:lnTo>
                  <a:pt x="2691" y="4909"/>
                </a:lnTo>
                <a:lnTo>
                  <a:pt x="2662" y="4804"/>
                </a:lnTo>
                <a:lnTo>
                  <a:pt x="2635" y="4697"/>
                </a:lnTo>
                <a:lnTo>
                  <a:pt x="2608" y="4591"/>
                </a:lnTo>
                <a:lnTo>
                  <a:pt x="2583" y="4484"/>
                </a:lnTo>
                <a:lnTo>
                  <a:pt x="2534" y="4273"/>
                </a:lnTo>
                <a:lnTo>
                  <a:pt x="2488" y="4064"/>
                </a:lnTo>
                <a:lnTo>
                  <a:pt x="2459" y="3934"/>
                </a:lnTo>
                <a:lnTo>
                  <a:pt x="2430" y="3805"/>
                </a:lnTo>
                <a:lnTo>
                  <a:pt x="2402" y="3681"/>
                </a:lnTo>
                <a:lnTo>
                  <a:pt x="2373" y="3562"/>
                </a:lnTo>
                <a:lnTo>
                  <a:pt x="2344" y="3448"/>
                </a:lnTo>
                <a:lnTo>
                  <a:pt x="2316" y="3339"/>
                </a:lnTo>
                <a:lnTo>
                  <a:pt x="2302" y="3289"/>
                </a:lnTo>
                <a:lnTo>
                  <a:pt x="2287" y="3239"/>
                </a:lnTo>
                <a:lnTo>
                  <a:pt x="2272" y="3191"/>
                </a:lnTo>
                <a:lnTo>
                  <a:pt x="2257" y="3145"/>
                </a:lnTo>
                <a:lnTo>
                  <a:pt x="2243" y="3101"/>
                </a:lnTo>
                <a:lnTo>
                  <a:pt x="2227" y="3060"/>
                </a:lnTo>
                <a:lnTo>
                  <a:pt x="2211" y="3020"/>
                </a:lnTo>
                <a:lnTo>
                  <a:pt x="2195" y="2982"/>
                </a:lnTo>
                <a:lnTo>
                  <a:pt x="2180" y="2948"/>
                </a:lnTo>
                <a:lnTo>
                  <a:pt x="2163" y="2916"/>
                </a:lnTo>
                <a:lnTo>
                  <a:pt x="2146" y="2886"/>
                </a:lnTo>
                <a:lnTo>
                  <a:pt x="2129" y="2859"/>
                </a:lnTo>
                <a:lnTo>
                  <a:pt x="2112" y="2835"/>
                </a:lnTo>
                <a:lnTo>
                  <a:pt x="2094" y="2813"/>
                </a:lnTo>
                <a:lnTo>
                  <a:pt x="2077" y="2795"/>
                </a:lnTo>
                <a:lnTo>
                  <a:pt x="2057" y="2779"/>
                </a:lnTo>
                <a:lnTo>
                  <a:pt x="2039" y="2767"/>
                </a:lnTo>
                <a:lnTo>
                  <a:pt x="2020" y="2757"/>
                </a:lnTo>
                <a:lnTo>
                  <a:pt x="1999" y="2752"/>
                </a:lnTo>
                <a:lnTo>
                  <a:pt x="1980" y="2749"/>
                </a:lnTo>
                <a:lnTo>
                  <a:pt x="1916" y="2755"/>
                </a:lnTo>
                <a:lnTo>
                  <a:pt x="1850" y="2775"/>
                </a:lnTo>
                <a:lnTo>
                  <a:pt x="1782" y="2810"/>
                </a:lnTo>
                <a:lnTo>
                  <a:pt x="1713" y="2859"/>
                </a:lnTo>
                <a:lnTo>
                  <a:pt x="1642" y="2918"/>
                </a:lnTo>
                <a:lnTo>
                  <a:pt x="1571" y="2990"/>
                </a:lnTo>
                <a:lnTo>
                  <a:pt x="1498" y="3072"/>
                </a:lnTo>
                <a:lnTo>
                  <a:pt x="1425" y="3163"/>
                </a:lnTo>
                <a:lnTo>
                  <a:pt x="1351" y="3261"/>
                </a:lnTo>
                <a:lnTo>
                  <a:pt x="1279" y="3367"/>
                </a:lnTo>
                <a:lnTo>
                  <a:pt x="1205" y="3479"/>
                </a:lnTo>
                <a:lnTo>
                  <a:pt x="1132" y="3596"/>
                </a:lnTo>
                <a:lnTo>
                  <a:pt x="1061" y="3717"/>
                </a:lnTo>
                <a:lnTo>
                  <a:pt x="989" y="3842"/>
                </a:lnTo>
                <a:lnTo>
                  <a:pt x="920" y="3968"/>
                </a:lnTo>
                <a:lnTo>
                  <a:pt x="852" y="4096"/>
                </a:lnTo>
                <a:lnTo>
                  <a:pt x="787" y="4223"/>
                </a:lnTo>
                <a:lnTo>
                  <a:pt x="724" y="4350"/>
                </a:lnTo>
                <a:lnTo>
                  <a:pt x="662" y="4475"/>
                </a:lnTo>
                <a:lnTo>
                  <a:pt x="604" y="4597"/>
                </a:lnTo>
                <a:lnTo>
                  <a:pt x="550" y="4716"/>
                </a:lnTo>
                <a:lnTo>
                  <a:pt x="498" y="4828"/>
                </a:lnTo>
                <a:lnTo>
                  <a:pt x="449" y="4936"/>
                </a:lnTo>
                <a:lnTo>
                  <a:pt x="404" y="5035"/>
                </a:lnTo>
                <a:lnTo>
                  <a:pt x="328" y="5212"/>
                </a:lnTo>
                <a:lnTo>
                  <a:pt x="271" y="5347"/>
                </a:lnTo>
                <a:lnTo>
                  <a:pt x="235" y="5435"/>
                </a:lnTo>
                <a:lnTo>
                  <a:pt x="223" y="5467"/>
                </a:lnTo>
                <a:lnTo>
                  <a:pt x="0" y="5378"/>
                </a:lnTo>
                <a:close/>
              </a:path>
            </a:pathLst>
          </a:custGeom>
          <a:solidFill>
            <a:srgbClr val="C2E1B8"/>
          </a:solidFill>
          <a:ln>
            <a:solidFill>
              <a:srgbClr val="C2E1B8"/>
            </a:solidFill>
          </a:ln>
        </p:spPr>
        <p:txBody>
          <a:bodyPr vert="horz" wrap="square" lIns="91440" tIns="45720" rIns="91440" bIns="45720" numCol="1" anchor="t" anchorCtr="0" compatLnSpc="1">
            <a:prstTxWarp prst="textNoShape">
              <a:avLst/>
            </a:prstTxWarp>
          </a:bodyPr>
          <a:lstStyle/>
          <a:p>
            <a:endParaRPr lang="id-ID">
              <a:solidFill>
                <a:schemeClr val="bg1">
                  <a:lumMod val="50000"/>
                </a:schemeClr>
              </a:solidFill>
            </a:endParaRPr>
          </a:p>
        </p:txBody>
      </p:sp>
      <p:sp>
        <p:nvSpPr>
          <p:cNvPr id="3" name="Oval 12">
            <a:extLst>
              <a:ext uri="{FF2B5EF4-FFF2-40B4-BE49-F238E27FC236}">
                <a16:creationId xmlns:a16="http://schemas.microsoft.com/office/drawing/2014/main" id="{1B485DF7-908B-4B7F-A8C5-63F911D4CE87}"/>
              </a:ext>
            </a:extLst>
          </p:cNvPr>
          <p:cNvSpPr/>
          <p:nvPr/>
        </p:nvSpPr>
        <p:spPr>
          <a:xfrm>
            <a:off x="2757260" y="2686503"/>
            <a:ext cx="742497" cy="7424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4" name="Oval 13">
            <a:extLst>
              <a:ext uri="{FF2B5EF4-FFF2-40B4-BE49-F238E27FC236}">
                <a16:creationId xmlns:a16="http://schemas.microsoft.com/office/drawing/2014/main" id="{D3801F75-9E62-4D3D-B8F4-E6AAF8EF8147}"/>
              </a:ext>
            </a:extLst>
          </p:cNvPr>
          <p:cNvSpPr/>
          <p:nvPr/>
        </p:nvSpPr>
        <p:spPr>
          <a:xfrm>
            <a:off x="4099832" y="5393968"/>
            <a:ext cx="742497" cy="7424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5" name="Freeform 142">
            <a:extLst>
              <a:ext uri="{FF2B5EF4-FFF2-40B4-BE49-F238E27FC236}">
                <a16:creationId xmlns:a16="http://schemas.microsoft.com/office/drawing/2014/main" id="{9ABB8FD7-278F-47F4-849C-771D7B307C7C}"/>
              </a:ext>
            </a:extLst>
          </p:cNvPr>
          <p:cNvSpPr>
            <a:spLocks noChangeArrowheads="1"/>
          </p:cNvSpPr>
          <p:nvPr/>
        </p:nvSpPr>
        <p:spPr bwMode="auto">
          <a:xfrm>
            <a:off x="2969633" y="2890211"/>
            <a:ext cx="317749" cy="335080"/>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solidFill>
          <a:ln>
            <a:noFill/>
          </a:ln>
          <a:effectLst/>
        </p:spPr>
        <p:txBody>
          <a:bodyPr wrap="none" anchor="ctr"/>
          <a:lstStyle/>
          <a:p>
            <a:endParaRPr lang="en-US" dirty="0">
              <a:solidFill>
                <a:schemeClr val="bg1">
                  <a:lumMod val="50000"/>
                </a:schemeClr>
              </a:solidFill>
            </a:endParaRPr>
          </a:p>
        </p:txBody>
      </p:sp>
      <p:sp>
        <p:nvSpPr>
          <p:cNvPr id="6" name="Freeform 109">
            <a:extLst>
              <a:ext uri="{FF2B5EF4-FFF2-40B4-BE49-F238E27FC236}">
                <a16:creationId xmlns:a16="http://schemas.microsoft.com/office/drawing/2014/main" id="{F46722C5-EC45-49C5-8308-ACB52188749E}"/>
              </a:ext>
            </a:extLst>
          </p:cNvPr>
          <p:cNvSpPr>
            <a:spLocks noChangeArrowheads="1"/>
          </p:cNvSpPr>
          <p:nvPr/>
        </p:nvSpPr>
        <p:spPr bwMode="auto">
          <a:xfrm>
            <a:off x="4304503" y="5598639"/>
            <a:ext cx="333154" cy="33315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solidFill>
          <a:ln>
            <a:noFill/>
          </a:ln>
          <a:effectLst/>
        </p:spPr>
        <p:txBody>
          <a:bodyPr wrap="none" anchor="ctr"/>
          <a:lstStyle/>
          <a:p>
            <a:endParaRPr lang="en-US" dirty="0">
              <a:solidFill>
                <a:schemeClr val="bg1">
                  <a:lumMod val="50000"/>
                </a:schemeClr>
              </a:solidFill>
            </a:endParaRPr>
          </a:p>
        </p:txBody>
      </p:sp>
      <p:sp>
        <p:nvSpPr>
          <p:cNvPr id="7" name="TextBox 20">
            <a:extLst>
              <a:ext uri="{FF2B5EF4-FFF2-40B4-BE49-F238E27FC236}">
                <a16:creationId xmlns:a16="http://schemas.microsoft.com/office/drawing/2014/main" id="{ADDA1B27-14CA-4E7D-BB0A-D1AA0ACEA19F}"/>
              </a:ext>
            </a:extLst>
          </p:cNvPr>
          <p:cNvSpPr txBox="1"/>
          <p:nvPr/>
        </p:nvSpPr>
        <p:spPr>
          <a:xfrm>
            <a:off x="663695" y="1750469"/>
            <a:ext cx="1455059" cy="830997"/>
          </a:xfrm>
          <a:prstGeom prst="rect">
            <a:avLst/>
          </a:prstGeom>
          <a:noFill/>
        </p:spPr>
        <p:txBody>
          <a:bodyPr wrap="square" rtlCol="0">
            <a:spAutoFit/>
          </a:bodyPr>
          <a:lstStyle/>
          <a:p>
            <a:pPr algn="ctr"/>
            <a:r>
              <a:rPr lang="id-ID" sz="4800" spc="-300" dirty="0">
                <a:solidFill>
                  <a:schemeClr val="bg1">
                    <a:lumMod val="50000"/>
                  </a:schemeClr>
                </a:solidFill>
                <a:latin typeface="Montserrat" panose="00000500000000000000" pitchFamily="50" charset="0"/>
              </a:rPr>
              <a:t>89%</a:t>
            </a:r>
            <a:endParaRPr lang="en-US" sz="4800" spc="-300" dirty="0">
              <a:solidFill>
                <a:schemeClr val="bg1">
                  <a:lumMod val="50000"/>
                </a:schemeClr>
              </a:solidFill>
              <a:latin typeface="Montserrat" panose="00000500000000000000" pitchFamily="50" charset="0"/>
            </a:endParaRPr>
          </a:p>
        </p:txBody>
      </p:sp>
      <p:sp>
        <p:nvSpPr>
          <p:cNvPr id="8" name="TextBox 23">
            <a:extLst>
              <a:ext uri="{FF2B5EF4-FFF2-40B4-BE49-F238E27FC236}">
                <a16:creationId xmlns:a16="http://schemas.microsoft.com/office/drawing/2014/main" id="{C3E2E670-D44E-4D20-8C95-795CAC997154}"/>
              </a:ext>
            </a:extLst>
          </p:cNvPr>
          <p:cNvSpPr txBox="1"/>
          <p:nvPr/>
        </p:nvSpPr>
        <p:spPr>
          <a:xfrm>
            <a:off x="8600270" y="4387303"/>
            <a:ext cx="2462711" cy="1015663"/>
          </a:xfrm>
          <a:prstGeom prst="rect">
            <a:avLst/>
          </a:prstGeom>
          <a:noFill/>
        </p:spPr>
        <p:txBody>
          <a:bodyPr wrap="square" rtlCol="0">
            <a:spAutoFit/>
          </a:bodyPr>
          <a:lstStyle/>
          <a:p>
            <a:pPr algn="ctr"/>
            <a:r>
              <a:rPr lang="id-ID" sz="6000" spc="-300" dirty="0">
                <a:solidFill>
                  <a:schemeClr val="bg1">
                    <a:lumMod val="50000"/>
                  </a:schemeClr>
                </a:solidFill>
                <a:latin typeface="Montserrat" panose="00000500000000000000" pitchFamily="50" charset="0"/>
              </a:rPr>
              <a:t>489</a:t>
            </a:r>
            <a:endParaRPr lang="en-US" sz="6000" spc="-300" dirty="0">
              <a:solidFill>
                <a:schemeClr val="bg1">
                  <a:lumMod val="50000"/>
                </a:schemeClr>
              </a:solidFill>
              <a:latin typeface="Montserrat" panose="00000500000000000000" pitchFamily="50" charset="0"/>
            </a:endParaRPr>
          </a:p>
        </p:txBody>
      </p:sp>
      <p:sp>
        <p:nvSpPr>
          <p:cNvPr id="9" name="TextBox 24">
            <a:extLst>
              <a:ext uri="{FF2B5EF4-FFF2-40B4-BE49-F238E27FC236}">
                <a16:creationId xmlns:a16="http://schemas.microsoft.com/office/drawing/2014/main" id="{E35A8339-CF71-4379-A0A1-6F952F80FDE1}"/>
              </a:ext>
            </a:extLst>
          </p:cNvPr>
          <p:cNvSpPr txBox="1"/>
          <p:nvPr/>
        </p:nvSpPr>
        <p:spPr>
          <a:xfrm>
            <a:off x="8952775" y="5343743"/>
            <a:ext cx="1757700" cy="307777"/>
          </a:xfrm>
          <a:prstGeom prst="rect">
            <a:avLst/>
          </a:prstGeom>
          <a:noFill/>
        </p:spPr>
        <p:txBody>
          <a:bodyPr wrap="square" rtlCol="0">
            <a:spAutoFit/>
          </a:bodyPr>
          <a:lstStyle/>
          <a:p>
            <a:pPr algn="ctr"/>
            <a:r>
              <a:rPr lang="id-ID" sz="1400" dirty="0">
                <a:solidFill>
                  <a:schemeClr val="bg1">
                    <a:lumMod val="50000"/>
                  </a:schemeClr>
                </a:solidFill>
                <a:latin typeface="Montserrat" panose="00000500000000000000" pitchFamily="50" charset="0"/>
              </a:rPr>
              <a:t>TOTAL SALES</a:t>
            </a:r>
            <a:endParaRPr lang="en-US" sz="1400" dirty="0">
              <a:solidFill>
                <a:schemeClr val="bg1">
                  <a:lumMod val="50000"/>
                </a:schemeClr>
              </a:solidFill>
              <a:latin typeface="Montserrat" panose="00000500000000000000" pitchFamily="50" charset="0"/>
            </a:endParaRPr>
          </a:p>
        </p:txBody>
      </p:sp>
      <p:sp>
        <p:nvSpPr>
          <p:cNvPr id="10" name="TextBox 25">
            <a:extLst>
              <a:ext uri="{FF2B5EF4-FFF2-40B4-BE49-F238E27FC236}">
                <a16:creationId xmlns:a16="http://schemas.microsoft.com/office/drawing/2014/main" id="{06F07DF8-2BCA-42BA-96D2-333D05DADBCF}"/>
              </a:ext>
            </a:extLst>
          </p:cNvPr>
          <p:cNvSpPr txBox="1"/>
          <p:nvPr/>
        </p:nvSpPr>
        <p:spPr>
          <a:xfrm>
            <a:off x="1041704" y="5244696"/>
            <a:ext cx="1455059" cy="707886"/>
          </a:xfrm>
          <a:prstGeom prst="rect">
            <a:avLst/>
          </a:prstGeom>
          <a:noFill/>
        </p:spPr>
        <p:txBody>
          <a:bodyPr wrap="square" rtlCol="0">
            <a:spAutoFit/>
          </a:bodyPr>
          <a:lstStyle/>
          <a:p>
            <a:pPr algn="ctr"/>
            <a:r>
              <a:rPr lang="id-ID" sz="4000" spc="-300" dirty="0">
                <a:solidFill>
                  <a:schemeClr val="bg1">
                    <a:lumMod val="50000"/>
                  </a:schemeClr>
                </a:solidFill>
                <a:latin typeface="Montserrat" panose="00000500000000000000" pitchFamily="50" charset="0"/>
              </a:rPr>
              <a:t>20%</a:t>
            </a:r>
            <a:endParaRPr lang="en-US" sz="4000" spc="-300" dirty="0">
              <a:solidFill>
                <a:schemeClr val="bg1">
                  <a:lumMod val="50000"/>
                </a:schemeClr>
              </a:solidFill>
              <a:latin typeface="Montserrat" panose="00000500000000000000" pitchFamily="50" charset="0"/>
            </a:endParaRPr>
          </a:p>
        </p:txBody>
      </p:sp>
      <p:sp>
        <p:nvSpPr>
          <p:cNvPr id="11" name="Isosceles Triangle 27">
            <a:extLst>
              <a:ext uri="{FF2B5EF4-FFF2-40B4-BE49-F238E27FC236}">
                <a16:creationId xmlns:a16="http://schemas.microsoft.com/office/drawing/2014/main" id="{CD3537EF-0C18-473F-BEB9-0CE9CF8951BD}"/>
              </a:ext>
            </a:extLst>
          </p:cNvPr>
          <p:cNvSpPr/>
          <p:nvPr/>
        </p:nvSpPr>
        <p:spPr>
          <a:xfrm flipV="1">
            <a:off x="918229" y="5457941"/>
            <a:ext cx="246950" cy="3268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2" name="TextBox 31">
            <a:extLst>
              <a:ext uri="{FF2B5EF4-FFF2-40B4-BE49-F238E27FC236}">
                <a16:creationId xmlns:a16="http://schemas.microsoft.com/office/drawing/2014/main" id="{047D2CA8-B40E-46E6-A6E5-2CC3A1A4390A}"/>
              </a:ext>
            </a:extLst>
          </p:cNvPr>
          <p:cNvSpPr txBox="1"/>
          <p:nvPr/>
        </p:nvSpPr>
        <p:spPr>
          <a:xfrm>
            <a:off x="5543275" y="2822877"/>
            <a:ext cx="1455059" cy="707886"/>
          </a:xfrm>
          <a:prstGeom prst="rect">
            <a:avLst/>
          </a:prstGeom>
          <a:noFill/>
        </p:spPr>
        <p:txBody>
          <a:bodyPr wrap="square" rtlCol="0">
            <a:spAutoFit/>
          </a:bodyPr>
          <a:lstStyle/>
          <a:p>
            <a:pPr algn="ctr"/>
            <a:r>
              <a:rPr lang="id-ID" sz="4000" spc="-300" dirty="0">
                <a:solidFill>
                  <a:schemeClr val="bg1">
                    <a:lumMod val="50000"/>
                  </a:schemeClr>
                </a:solidFill>
                <a:latin typeface="Montserrat" panose="00000500000000000000" pitchFamily="50" charset="0"/>
              </a:rPr>
              <a:t>50%</a:t>
            </a:r>
            <a:endParaRPr lang="en-US" sz="4000" spc="-300" dirty="0">
              <a:solidFill>
                <a:schemeClr val="bg1">
                  <a:lumMod val="50000"/>
                </a:schemeClr>
              </a:solidFill>
              <a:latin typeface="Montserrat" panose="00000500000000000000" pitchFamily="50" charset="0"/>
            </a:endParaRPr>
          </a:p>
        </p:txBody>
      </p:sp>
      <p:sp>
        <p:nvSpPr>
          <p:cNvPr id="13" name="Isosceles Triangle 33">
            <a:extLst>
              <a:ext uri="{FF2B5EF4-FFF2-40B4-BE49-F238E27FC236}">
                <a16:creationId xmlns:a16="http://schemas.microsoft.com/office/drawing/2014/main" id="{D5289DBD-D045-4F88-BCF1-46A06BD4F984}"/>
              </a:ext>
            </a:extLst>
          </p:cNvPr>
          <p:cNvSpPr/>
          <p:nvPr/>
        </p:nvSpPr>
        <p:spPr>
          <a:xfrm>
            <a:off x="5419800" y="3014306"/>
            <a:ext cx="246950" cy="3777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50000"/>
                </a:schemeClr>
              </a:solidFill>
            </a:endParaRPr>
          </a:p>
        </p:txBody>
      </p:sp>
      <p:sp>
        <p:nvSpPr>
          <p:cNvPr id="14" name="矩形 13">
            <a:extLst>
              <a:ext uri="{FF2B5EF4-FFF2-40B4-BE49-F238E27FC236}">
                <a16:creationId xmlns:a16="http://schemas.microsoft.com/office/drawing/2014/main" id="{CAFADE96-BBF2-4137-A803-AD8BDDA23460}"/>
              </a:ext>
            </a:extLst>
          </p:cNvPr>
          <p:cNvSpPr/>
          <p:nvPr/>
        </p:nvSpPr>
        <p:spPr>
          <a:xfrm>
            <a:off x="7670968" y="1842208"/>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15" name="Subtitle 2">
            <a:extLst>
              <a:ext uri="{FF2B5EF4-FFF2-40B4-BE49-F238E27FC236}">
                <a16:creationId xmlns:a16="http://schemas.microsoft.com/office/drawing/2014/main" id="{C14B4312-521D-4B67-AD7F-4A4742345080}"/>
              </a:ext>
            </a:extLst>
          </p:cNvPr>
          <p:cNvSpPr txBox="1">
            <a:spLocks/>
          </p:cNvSpPr>
          <p:nvPr/>
        </p:nvSpPr>
        <p:spPr>
          <a:xfrm>
            <a:off x="3518141" y="1631394"/>
            <a:ext cx="2753439" cy="115317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5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itchFamily="34" charset="-122"/>
              <a:ea typeface="微软雅黑" pitchFamily="34" charset="-122"/>
            </a:endParaRPr>
          </a:p>
        </p:txBody>
      </p:sp>
      <p:sp>
        <p:nvSpPr>
          <p:cNvPr id="16" name="Subtitle 2">
            <a:extLst>
              <a:ext uri="{FF2B5EF4-FFF2-40B4-BE49-F238E27FC236}">
                <a16:creationId xmlns:a16="http://schemas.microsoft.com/office/drawing/2014/main" id="{30BC908C-2456-40AE-90DF-65625F5C212B}"/>
              </a:ext>
            </a:extLst>
          </p:cNvPr>
          <p:cNvSpPr txBox="1">
            <a:spLocks/>
          </p:cNvSpPr>
          <p:nvPr/>
        </p:nvSpPr>
        <p:spPr>
          <a:xfrm>
            <a:off x="1938475" y="5764550"/>
            <a:ext cx="7452268" cy="7653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5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itchFamily="34" charset="-122"/>
              <a:ea typeface="微软雅黑" pitchFamily="34" charset="-122"/>
            </a:endParaRPr>
          </a:p>
        </p:txBody>
      </p:sp>
      <p:sp>
        <p:nvSpPr>
          <p:cNvPr id="17" name="Subtitle 2">
            <a:extLst>
              <a:ext uri="{FF2B5EF4-FFF2-40B4-BE49-F238E27FC236}">
                <a16:creationId xmlns:a16="http://schemas.microsoft.com/office/drawing/2014/main" id="{F8DBE37F-0BAC-4A53-8E44-F8439F0964F2}"/>
              </a:ext>
            </a:extLst>
          </p:cNvPr>
          <p:cNvSpPr txBox="1">
            <a:spLocks/>
          </p:cNvSpPr>
          <p:nvPr/>
        </p:nvSpPr>
        <p:spPr>
          <a:xfrm>
            <a:off x="7682986" y="2467068"/>
            <a:ext cx="2753439" cy="115317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10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5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51500129"/>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7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225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75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250"/>
                            </p:stCondLst>
                            <p:childTnLst>
                              <p:par>
                                <p:cTn id="41" presetID="22" presetClass="entr" presetSubtype="4"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par>
                          <p:cTn id="44" fill="hold">
                            <p:stCondLst>
                              <p:cond delay="475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250"/>
                            </p:stCondLst>
                            <p:childTnLst>
                              <p:par>
                                <p:cTn id="49" presetID="10"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5750"/>
                            </p:stCondLst>
                            <p:childTnLst>
                              <p:par>
                                <p:cTn id="53" presetID="10"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1142B91-F844-4183-BC69-A8AFCBF6F688}"/>
              </a:ext>
            </a:extLst>
          </p:cNvPr>
          <p:cNvSpPr/>
          <p:nvPr/>
        </p:nvSpPr>
        <p:spPr>
          <a:xfrm>
            <a:off x="0" y="0"/>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a:extLst>
              <a:ext uri="{FF2B5EF4-FFF2-40B4-BE49-F238E27FC236}">
                <a16:creationId xmlns:a16="http://schemas.microsoft.com/office/drawing/2014/main" id="{F4590D42-93BA-4BAC-8621-2DDC335D40BA}"/>
              </a:ext>
            </a:extLst>
          </p:cNvPr>
          <p:cNvSpPr/>
          <p:nvPr/>
        </p:nvSpPr>
        <p:spPr>
          <a:xfrm>
            <a:off x="0" y="6071191"/>
            <a:ext cx="12192000" cy="786809"/>
          </a:xfrm>
          <a:prstGeom prst="rect">
            <a:avLst/>
          </a:prstGeom>
          <a:solidFill>
            <a:srgbClr val="ABC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a:extLst>
              <a:ext uri="{FF2B5EF4-FFF2-40B4-BE49-F238E27FC236}">
                <a16:creationId xmlns:a16="http://schemas.microsoft.com/office/drawing/2014/main" id="{D85BC526-D2C5-48A0-A20C-961861CA01B0}"/>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t="31008"/>
          <a:stretch/>
        </p:blipFill>
        <p:spPr>
          <a:xfrm>
            <a:off x="7474857" y="3471494"/>
            <a:ext cx="4908530" cy="3386505"/>
          </a:xfrm>
          <a:prstGeom prst="rect">
            <a:avLst/>
          </a:prstGeom>
        </p:spPr>
      </p:pic>
      <p:pic>
        <p:nvPicPr>
          <p:cNvPr id="12" name="图片 11">
            <a:extLst>
              <a:ext uri="{FF2B5EF4-FFF2-40B4-BE49-F238E27FC236}">
                <a16:creationId xmlns:a16="http://schemas.microsoft.com/office/drawing/2014/main" id="{081F4CE8-383F-404A-A590-95AEC198E96B}"/>
              </a:ext>
            </a:extLst>
          </p:cNvPr>
          <p:cNvPicPr>
            <a:picLocks noChangeAspect="1"/>
          </p:cNvPicPr>
          <p:nvPr/>
        </p:nvPicPr>
        <p:blipFill rotWithShape="1">
          <a:blip r:embed="rId6">
            <a:extLst>
              <a:ext uri="{28A0092B-C50C-407E-A947-70E740481C1C}">
                <a14:useLocalDpi xmlns:a14="http://schemas.microsoft.com/office/drawing/2010/main" val="0"/>
              </a:ext>
            </a:extLst>
          </a:blip>
          <a:srcRect t="59367" r="53854"/>
          <a:stretch/>
        </p:blipFill>
        <p:spPr>
          <a:xfrm rot="10800000">
            <a:off x="-401984" y="-18665"/>
            <a:ext cx="3164678" cy="2786629"/>
          </a:xfrm>
          <a:prstGeom prst="rect">
            <a:avLst/>
          </a:prstGeom>
        </p:spPr>
      </p:pic>
      <p:sp>
        <p:nvSpPr>
          <p:cNvPr id="4" name="PA_文本框 3">
            <a:extLst>
              <a:ext uri="{FF2B5EF4-FFF2-40B4-BE49-F238E27FC236}">
                <a16:creationId xmlns:a16="http://schemas.microsoft.com/office/drawing/2014/main" id="{0D339744-7CB3-492C-B19B-A7C84D9ACB23}"/>
              </a:ext>
            </a:extLst>
          </p:cNvPr>
          <p:cNvSpPr txBox="1"/>
          <p:nvPr>
            <p:custDataLst>
              <p:tags r:id="rId1"/>
            </p:custDataLst>
          </p:nvPr>
        </p:nvSpPr>
        <p:spPr>
          <a:xfrm>
            <a:off x="1250361" y="2856187"/>
            <a:ext cx="981451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rPr>
              <a:t>毕业论文答辩</a:t>
            </a:r>
            <a:r>
              <a:rPr kumimoji="0" lang="en-US" altLang="zh-CN"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rPr>
              <a:t>/</a:t>
            </a:r>
            <a:r>
              <a:rPr kumimoji="0" lang="zh-CN" altLang="en-US" sz="6000" b="1" i="0" u="none" strike="noStrike" kern="1200" cap="none" spc="0" normalizeH="0" baseline="0" noProof="0" dirty="0">
                <a:ln w="17780" cmpd="sng">
                  <a:noFill/>
                  <a:prstDash val="solid"/>
                  <a:miter lim="800000"/>
                </a:ln>
                <a:solidFill>
                  <a:prstClr val="white">
                    <a:lumMod val="50000"/>
                  </a:prstClr>
                </a:solidFill>
                <a:effectLst/>
                <a:uLnTx/>
                <a:uFillTx/>
                <a:latin typeface="微软雅黑" panose="020B0503020204020204" pitchFamily="34" charset="-122"/>
                <a:ea typeface="微软雅黑" panose="020B0503020204020204" pitchFamily="34" charset="-122"/>
                <a:cs typeface="+mn-cs"/>
              </a:rPr>
              <a:t>开题报告</a:t>
            </a:r>
          </a:p>
        </p:txBody>
      </p:sp>
      <p:sp>
        <p:nvSpPr>
          <p:cNvPr id="5" name="PA_文本框 198">
            <a:extLst>
              <a:ext uri="{FF2B5EF4-FFF2-40B4-BE49-F238E27FC236}">
                <a16:creationId xmlns:a16="http://schemas.microsoft.com/office/drawing/2014/main" id="{B1D21BC5-3AE8-4C9A-94A6-ACD9C52556BD}"/>
              </a:ext>
            </a:extLst>
          </p:cNvPr>
          <p:cNvSpPr txBox="1">
            <a:spLocks noChangeArrowheads="1"/>
          </p:cNvSpPr>
          <p:nvPr>
            <p:custDataLst>
              <p:tags r:id="rId2"/>
            </p:custDataLst>
          </p:nvPr>
        </p:nvSpPr>
        <p:spPr bwMode="ltGray">
          <a:xfrm>
            <a:off x="2922370" y="2126357"/>
            <a:ext cx="6347260" cy="913460"/>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charset="0"/>
              </a:defRPr>
            </a:lvl1pPr>
            <a:lvl2pPr marL="407988" algn="l" defTabSz="815975" fontAlgn="base">
              <a:defRPr>
                <a:solidFill>
                  <a:schemeClr val="tx1"/>
                </a:solidFill>
                <a:latin typeface="Arial" charset="0"/>
              </a:defRPr>
            </a:lvl2pPr>
            <a:lvl3pPr marL="815975" algn="l" defTabSz="815975" fontAlgn="base">
              <a:defRPr>
                <a:solidFill>
                  <a:schemeClr val="tx1"/>
                </a:solidFill>
                <a:latin typeface="Arial" charset="0"/>
              </a:defRPr>
            </a:lvl3pPr>
            <a:lvl4pPr marL="1225550" algn="l" defTabSz="815975" fontAlgn="base">
              <a:defRPr>
                <a:solidFill>
                  <a:schemeClr val="tx1"/>
                </a:solidFill>
                <a:latin typeface="Arial" charset="0"/>
              </a:defRPr>
            </a:lvl4pPr>
            <a:lvl5pPr marL="1633538" algn="l" defTabSz="815975" fontAlgn="base">
              <a:defRPr>
                <a:solidFill>
                  <a:schemeClr val="tx1"/>
                </a:solidFill>
                <a:latin typeface="Arial" charset="0"/>
              </a:defRPr>
            </a:lvl5pPr>
            <a:lvl6pPr marL="2090738" defTabSz="815975" fontAlgn="base">
              <a:spcBef>
                <a:spcPct val="0"/>
              </a:spcBef>
              <a:spcAft>
                <a:spcPct val="0"/>
              </a:spcAft>
              <a:defRPr>
                <a:solidFill>
                  <a:schemeClr val="tx1"/>
                </a:solidFill>
                <a:latin typeface="Arial" charset="0"/>
              </a:defRPr>
            </a:lvl6pPr>
            <a:lvl7pPr marL="2547938" defTabSz="815975" fontAlgn="base">
              <a:spcBef>
                <a:spcPct val="0"/>
              </a:spcBef>
              <a:spcAft>
                <a:spcPct val="0"/>
              </a:spcAft>
              <a:defRPr>
                <a:solidFill>
                  <a:schemeClr val="tx1"/>
                </a:solidFill>
                <a:latin typeface="Arial" charset="0"/>
              </a:defRPr>
            </a:lvl7pPr>
            <a:lvl8pPr marL="3005138" defTabSz="815975" fontAlgn="base">
              <a:spcBef>
                <a:spcPct val="0"/>
              </a:spcBef>
              <a:spcAft>
                <a:spcPct val="0"/>
              </a:spcAft>
              <a:defRPr>
                <a:solidFill>
                  <a:schemeClr val="tx1"/>
                </a:solidFill>
                <a:latin typeface="Arial" charset="0"/>
              </a:defRPr>
            </a:lvl8pPr>
            <a:lvl9pPr marL="3462338" defTabSz="815975" fontAlgn="base">
              <a:spcBef>
                <a:spcPct val="0"/>
              </a:spcBef>
              <a:spcAft>
                <a:spcPct val="0"/>
              </a:spcAft>
              <a:defRPr>
                <a:solidFill>
                  <a:schemeClr val="tx1"/>
                </a:solidFill>
                <a:latin typeface="Arial" charset="0"/>
              </a:defRPr>
            </a:lvl9pPr>
          </a:lstStyle>
          <a:p>
            <a:pPr marL="0" marR="0" lvl="0" indent="0" algn="ctr" defTabSz="815975" rtl="0" eaLnBrk="1" fontAlgn="base"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POWERPOINT</a:t>
            </a:r>
            <a:endParaRPr kumimoji="0" lang="zh-CN" altLang="en-US" sz="5400" b="1"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6" name="PA_文本框 5">
            <a:extLst>
              <a:ext uri="{FF2B5EF4-FFF2-40B4-BE49-F238E27FC236}">
                <a16:creationId xmlns:a16="http://schemas.microsoft.com/office/drawing/2014/main" id="{513B702D-4602-4A6B-A521-54BBC8969DA1}"/>
              </a:ext>
            </a:extLst>
          </p:cNvPr>
          <p:cNvSpPr txBox="1"/>
          <p:nvPr>
            <p:custDataLst>
              <p:tags r:id="rId3"/>
            </p:custDataLst>
          </p:nvPr>
        </p:nvSpPr>
        <p:spPr>
          <a:xfrm>
            <a:off x="3107872" y="3871378"/>
            <a:ext cx="5976254" cy="415498"/>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rPr>
              <a:t>Your content to play here, or through your copy, paste in this box, and select only the text. Your content to play here, or through your copy, paste in this box, and select only the text.</a:t>
            </a:r>
          </a:p>
        </p:txBody>
      </p:sp>
      <p:sp>
        <p:nvSpPr>
          <p:cNvPr id="8" name="文本框 7">
            <a:extLst>
              <a:ext uri="{FF2B5EF4-FFF2-40B4-BE49-F238E27FC236}">
                <a16:creationId xmlns:a16="http://schemas.microsoft.com/office/drawing/2014/main" id="{7FD43239-FA25-4EF1-BA33-597D0B3B728C}"/>
              </a:ext>
            </a:extLst>
          </p:cNvPr>
          <p:cNvSpPr txBox="1"/>
          <p:nvPr/>
        </p:nvSpPr>
        <p:spPr>
          <a:xfrm>
            <a:off x="4351700" y="4381448"/>
            <a:ext cx="3488598" cy="379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学校</a:t>
            </a:r>
            <a:r>
              <a:rPr kumimoji="1" lang="zh-CN" altLang="en-US" sz="1800" b="0" i="0" u="none" strike="noStrike" kern="120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a:t>
            </a:r>
            <a:r>
              <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当图网</a:t>
            </a:r>
            <a:r>
              <a:rPr kumimoji="1" lang="zh-CN" altLang="en-US" sz="1800" b="0" i="0" u="none" strike="noStrike" kern="120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  </a:t>
            </a:r>
            <a:r>
              <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汇报人</a:t>
            </a:r>
            <a:r>
              <a:rPr kumimoji="1" lang="zh-CN" altLang="en-US" sz="1800" b="0" i="0" u="none" strike="noStrike" kern="120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rPr>
              <a:t>：小当图</a:t>
            </a:r>
            <a:endParaRPr kumimoji="1" lang="zh-CN" altLang="en-US" sz="18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Yuanti SC" charset="-122"/>
            </a:endParaRPr>
          </a:p>
        </p:txBody>
      </p:sp>
    </p:spTree>
    <p:extLst>
      <p:ext uri="{BB962C8B-B14F-4D97-AF65-F5344CB8AC3E}">
        <p14:creationId xmlns:p14="http://schemas.microsoft.com/office/powerpoint/2010/main" val="3242516852"/>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decel="10000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a:extLst>
              <a:ext uri="{FF2B5EF4-FFF2-40B4-BE49-F238E27FC236}">
                <a16:creationId xmlns:a16="http://schemas.microsoft.com/office/drawing/2014/main" id="{8926218F-BB40-4478-A998-7F85029A0EAC}"/>
              </a:ext>
            </a:extLst>
          </p:cNvPr>
          <p:cNvSpPr txBox="1">
            <a:spLocks noChangeArrowheads="1"/>
          </p:cNvSpPr>
          <p:nvPr/>
        </p:nvSpPr>
        <p:spPr bwMode="auto">
          <a:xfrm>
            <a:off x="5939151" y="3849541"/>
            <a:ext cx="1169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所选题目</a:t>
            </a:r>
          </a:p>
        </p:txBody>
      </p:sp>
      <p:sp>
        <p:nvSpPr>
          <p:cNvPr id="3" name="文本框 13">
            <a:extLst>
              <a:ext uri="{FF2B5EF4-FFF2-40B4-BE49-F238E27FC236}">
                <a16:creationId xmlns:a16="http://schemas.microsoft.com/office/drawing/2014/main" id="{E8B4D6EA-3D8D-4486-8E0C-8E3B871A4FEC}"/>
              </a:ext>
            </a:extLst>
          </p:cNvPr>
          <p:cNvSpPr txBox="1">
            <a:spLocks noChangeArrowheads="1"/>
          </p:cNvSpPr>
          <p:nvPr/>
        </p:nvSpPr>
        <p:spPr bwMode="auto">
          <a:xfrm>
            <a:off x="5939151" y="4248004"/>
            <a:ext cx="11699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题目意义</a:t>
            </a:r>
          </a:p>
        </p:txBody>
      </p:sp>
      <p:sp>
        <p:nvSpPr>
          <p:cNvPr id="4" name="文本框 13">
            <a:extLst>
              <a:ext uri="{FF2B5EF4-FFF2-40B4-BE49-F238E27FC236}">
                <a16:creationId xmlns:a16="http://schemas.microsoft.com/office/drawing/2014/main" id="{FB35BF05-E1C7-4BEE-A988-070088FB056C}"/>
              </a:ext>
            </a:extLst>
          </p:cNvPr>
          <p:cNvSpPr txBox="1">
            <a:spLocks noChangeArrowheads="1"/>
          </p:cNvSpPr>
          <p:nvPr/>
        </p:nvSpPr>
        <p:spPr bwMode="auto">
          <a:xfrm>
            <a:off x="5939151" y="4646466"/>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题目的目的</a:t>
            </a:r>
          </a:p>
        </p:txBody>
      </p:sp>
      <p:sp>
        <p:nvSpPr>
          <p:cNvPr id="5" name="文本框 4">
            <a:extLst>
              <a:ext uri="{FF2B5EF4-FFF2-40B4-BE49-F238E27FC236}">
                <a16:creationId xmlns:a16="http://schemas.microsoft.com/office/drawing/2014/main" id="{3796084C-94B3-4DBA-BFF3-4766528ADCB0}"/>
              </a:ext>
            </a:extLst>
          </p:cNvPr>
          <p:cNvSpPr txBox="1">
            <a:spLocks noChangeArrowheads="1"/>
          </p:cNvSpPr>
          <p:nvPr/>
        </p:nvSpPr>
        <p:spPr bwMode="auto">
          <a:xfrm>
            <a:off x="4996175" y="3265822"/>
            <a:ext cx="3055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charset="0"/>
                <a:ea typeface="微软雅黑" charset="0"/>
              </a:rPr>
              <a:t>研究背景及意义</a:t>
            </a:r>
          </a:p>
        </p:txBody>
      </p:sp>
      <p:sp>
        <p:nvSpPr>
          <p:cNvPr id="6" name="文本框 5">
            <a:extLst>
              <a:ext uri="{FF2B5EF4-FFF2-40B4-BE49-F238E27FC236}">
                <a16:creationId xmlns:a16="http://schemas.microsoft.com/office/drawing/2014/main" id="{D80B3F22-ED13-49D1-8C23-63AEF4C6208B}"/>
              </a:ext>
            </a:extLst>
          </p:cNvPr>
          <p:cNvSpPr txBox="1"/>
          <p:nvPr/>
        </p:nvSpPr>
        <p:spPr>
          <a:xfrm>
            <a:off x="4477085" y="2078419"/>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Microsoft YaHei" charset="0"/>
                <a:ea typeface="Microsoft YaHei" charset="0"/>
                <a:cs typeface="Microsoft YaHei" charset="0"/>
              </a:rPr>
              <a:t>PART</a:t>
            </a:r>
            <a:r>
              <a:rPr kumimoji="1" lang="zh-CN" altLang="en-US" sz="8800" dirty="0">
                <a:solidFill>
                  <a:schemeClr val="bg1">
                    <a:lumMod val="50000"/>
                  </a:schemeClr>
                </a:solidFill>
                <a:latin typeface="Microsoft YaHei" charset="0"/>
                <a:ea typeface="Microsoft YaHei" charset="0"/>
                <a:cs typeface="Microsoft YaHei" charset="0"/>
              </a:rPr>
              <a:t> </a:t>
            </a:r>
            <a:r>
              <a:rPr kumimoji="1" lang="en-US" altLang="zh-CN" sz="8800" dirty="0">
                <a:solidFill>
                  <a:schemeClr val="bg1">
                    <a:lumMod val="50000"/>
                  </a:schemeClr>
                </a:solidFill>
                <a:latin typeface="Microsoft YaHei" charset="0"/>
                <a:ea typeface="Microsoft YaHei" charset="0"/>
                <a:cs typeface="Microsoft YaHei" charset="0"/>
              </a:rPr>
              <a:t>1</a:t>
            </a:r>
            <a:endParaRPr kumimoji="1" lang="zh-CN" altLang="en-US" sz="8800" dirty="0">
              <a:solidFill>
                <a:schemeClr val="bg1">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324943344"/>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93E2EC8B-A96A-4844-B668-E6428B323A17}"/>
              </a:ext>
            </a:extLst>
          </p:cNvPr>
          <p:cNvSpPr/>
          <p:nvPr/>
        </p:nvSpPr>
        <p:spPr>
          <a:xfrm>
            <a:off x="7764502" y="1470660"/>
            <a:ext cx="2019234" cy="1454378"/>
          </a:xfrm>
          <a:custGeom>
            <a:avLst/>
            <a:gdLst>
              <a:gd name="connsiteX0" fmla="*/ 0 w 1887585"/>
              <a:gd name="connsiteY0" fmla="*/ 1359556 h 1359556"/>
              <a:gd name="connsiteX1" fmla="*/ 943790 w 1887585"/>
              <a:gd name="connsiteY1" fmla="*/ 0 h 1359556"/>
              <a:gd name="connsiteX2" fmla="*/ 943795 w 1887585"/>
              <a:gd name="connsiteY2" fmla="*/ 0 h 1359556"/>
              <a:gd name="connsiteX3" fmla="*/ 1887585 w 1887585"/>
              <a:gd name="connsiteY3" fmla="*/ 1359556 h 1359556"/>
              <a:gd name="connsiteX4" fmla="*/ 0 w 1887585"/>
              <a:gd name="connsiteY4" fmla="*/ 1359556 h 13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7585" h="1359556">
                <a:moveTo>
                  <a:pt x="0" y="1359556"/>
                </a:moveTo>
                <a:lnTo>
                  <a:pt x="943790" y="0"/>
                </a:lnTo>
                <a:lnTo>
                  <a:pt x="943795" y="0"/>
                </a:lnTo>
                <a:lnTo>
                  <a:pt x="1887585" y="1359556"/>
                </a:lnTo>
                <a:lnTo>
                  <a:pt x="0" y="1359556"/>
                </a:lnTo>
                <a:close/>
              </a:path>
            </a:pathLst>
          </a:custGeom>
          <a:solidFill>
            <a:schemeClr val="bg1">
              <a:lumMod val="50000"/>
            </a:schemeClr>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8128" tIns="243840" rIns="8128" bIns="48768" numCol="1" spcCol="1270" anchor="b" anchorCtr="0">
            <a:noAutofit/>
          </a:bodyPr>
          <a:lstStyle/>
          <a:p>
            <a:pPr algn="ctr" defTabSz="284462">
              <a:lnSpc>
                <a:spcPct val="90000"/>
              </a:lnSpc>
              <a:spcBef>
                <a:spcPct val="0"/>
              </a:spcBef>
              <a:spcAft>
                <a:spcPct val="35000"/>
              </a:spcAft>
            </a:pPr>
            <a:endParaRPr lang="en-US" sz="192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Freeform 4">
            <a:extLst>
              <a:ext uri="{FF2B5EF4-FFF2-40B4-BE49-F238E27FC236}">
                <a16:creationId xmlns:a16="http://schemas.microsoft.com/office/drawing/2014/main" id="{BAF8DE82-E2E8-42D6-BD0B-A85FC329D504}"/>
              </a:ext>
            </a:extLst>
          </p:cNvPr>
          <p:cNvSpPr/>
          <p:nvPr/>
        </p:nvSpPr>
        <p:spPr>
          <a:xfrm>
            <a:off x="7125325" y="2982537"/>
            <a:ext cx="3297587" cy="920748"/>
          </a:xfrm>
          <a:custGeom>
            <a:avLst/>
            <a:gdLst>
              <a:gd name="connsiteX0" fmla="*/ 0 w 3082593"/>
              <a:gd name="connsiteY0" fmla="*/ 860718 h 860718"/>
              <a:gd name="connsiteX1" fmla="*/ 597502 w 3082593"/>
              <a:gd name="connsiteY1" fmla="*/ 0 h 860718"/>
              <a:gd name="connsiteX2" fmla="*/ 2485091 w 3082593"/>
              <a:gd name="connsiteY2" fmla="*/ 0 h 860718"/>
              <a:gd name="connsiteX3" fmla="*/ 3082593 w 3082593"/>
              <a:gd name="connsiteY3" fmla="*/ 860718 h 860718"/>
              <a:gd name="connsiteX4" fmla="*/ 0 w 3082593"/>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593" h="860718">
                <a:moveTo>
                  <a:pt x="0" y="860718"/>
                </a:moveTo>
                <a:lnTo>
                  <a:pt x="597502" y="0"/>
                </a:lnTo>
                <a:lnTo>
                  <a:pt x="2485091" y="0"/>
                </a:lnTo>
                <a:lnTo>
                  <a:pt x="3082593" y="860718"/>
                </a:lnTo>
                <a:lnTo>
                  <a:pt x="0" y="860718"/>
                </a:lnTo>
                <a:close/>
              </a:path>
            </a:pathLst>
          </a:custGeom>
          <a:solidFill>
            <a:srgbClr val="C2E1B8"/>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295837" tIns="8128" rIns="295837" bIns="48768" numCol="1" spcCol="1270" anchor="b" anchorCtr="0">
            <a:noAutofit/>
          </a:bodyPr>
          <a:lstStyle/>
          <a:p>
            <a:pPr algn="ctr" defTabSz="284462">
              <a:lnSpc>
                <a:spcPct val="90000"/>
              </a:lnSpc>
              <a:spcBef>
                <a:spcPct val="0"/>
              </a:spcBef>
              <a:spcAft>
                <a:spcPct val="35000"/>
              </a:spcAft>
            </a:pPr>
            <a:endParaRPr lang="en-US" sz="192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Freeform 5">
            <a:extLst>
              <a:ext uri="{FF2B5EF4-FFF2-40B4-BE49-F238E27FC236}">
                <a16:creationId xmlns:a16="http://schemas.microsoft.com/office/drawing/2014/main" id="{34CD0475-CAC6-4AE1-9388-4BA49CE76659}"/>
              </a:ext>
            </a:extLst>
          </p:cNvPr>
          <p:cNvSpPr/>
          <p:nvPr/>
        </p:nvSpPr>
        <p:spPr>
          <a:xfrm>
            <a:off x="6486148" y="3960785"/>
            <a:ext cx="4575939" cy="920748"/>
          </a:xfrm>
          <a:custGeom>
            <a:avLst/>
            <a:gdLst>
              <a:gd name="connsiteX0" fmla="*/ 0 w 4277600"/>
              <a:gd name="connsiteY0" fmla="*/ 860718 h 860718"/>
              <a:gd name="connsiteX1" fmla="*/ 597502 w 4277600"/>
              <a:gd name="connsiteY1" fmla="*/ 0 h 860718"/>
              <a:gd name="connsiteX2" fmla="*/ 3680098 w 4277600"/>
              <a:gd name="connsiteY2" fmla="*/ 0 h 860718"/>
              <a:gd name="connsiteX3" fmla="*/ 4277600 w 4277600"/>
              <a:gd name="connsiteY3" fmla="*/ 860718 h 860718"/>
              <a:gd name="connsiteX4" fmla="*/ 0 w 4277600"/>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7600" h="860718">
                <a:moveTo>
                  <a:pt x="0" y="860718"/>
                </a:moveTo>
                <a:lnTo>
                  <a:pt x="597502" y="0"/>
                </a:lnTo>
                <a:lnTo>
                  <a:pt x="3680098" y="0"/>
                </a:lnTo>
                <a:lnTo>
                  <a:pt x="4277600" y="860718"/>
                </a:lnTo>
                <a:lnTo>
                  <a:pt x="0" y="860718"/>
                </a:lnTo>
                <a:close/>
              </a:path>
            </a:pathLst>
          </a:custGeom>
          <a:solidFill>
            <a:schemeClr val="bg1">
              <a:lumMod val="50000"/>
            </a:schemeClr>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407371" tIns="8128" rIns="407371" bIns="48768" numCol="1" spcCol="1270" anchor="b" anchorCtr="0">
            <a:noAutofit/>
          </a:bodyPr>
          <a:lstStyle/>
          <a:p>
            <a:pPr algn="ctr" defTabSz="284462">
              <a:lnSpc>
                <a:spcPct val="90000"/>
              </a:lnSpc>
              <a:spcBef>
                <a:spcPct val="0"/>
              </a:spcBef>
              <a:spcAft>
                <a:spcPct val="35000"/>
              </a:spcAft>
            </a:pPr>
            <a:endParaRPr lang="en-US" sz="1920" b="1">
              <a:solidFill>
                <a:schemeClr val="bg1">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5" name="Freeform 6">
            <a:extLst>
              <a:ext uri="{FF2B5EF4-FFF2-40B4-BE49-F238E27FC236}">
                <a16:creationId xmlns:a16="http://schemas.microsoft.com/office/drawing/2014/main" id="{12739278-DE13-4D13-93EB-E9E548A0EDDB}"/>
              </a:ext>
            </a:extLst>
          </p:cNvPr>
          <p:cNvSpPr/>
          <p:nvPr/>
        </p:nvSpPr>
        <p:spPr>
          <a:xfrm>
            <a:off x="5846973" y="4939033"/>
            <a:ext cx="5854292" cy="920748"/>
          </a:xfrm>
          <a:custGeom>
            <a:avLst/>
            <a:gdLst>
              <a:gd name="connsiteX0" fmla="*/ 0 w 5472608"/>
              <a:gd name="connsiteY0" fmla="*/ 860718 h 860718"/>
              <a:gd name="connsiteX1" fmla="*/ 597502 w 5472608"/>
              <a:gd name="connsiteY1" fmla="*/ 0 h 860718"/>
              <a:gd name="connsiteX2" fmla="*/ 4875106 w 5472608"/>
              <a:gd name="connsiteY2" fmla="*/ 0 h 860718"/>
              <a:gd name="connsiteX3" fmla="*/ 5472608 w 5472608"/>
              <a:gd name="connsiteY3" fmla="*/ 860718 h 860718"/>
              <a:gd name="connsiteX4" fmla="*/ 0 w 5472608"/>
              <a:gd name="connsiteY4" fmla="*/ 860718 h 86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2608" h="860718">
                <a:moveTo>
                  <a:pt x="0" y="860718"/>
                </a:moveTo>
                <a:lnTo>
                  <a:pt x="597502" y="0"/>
                </a:lnTo>
                <a:lnTo>
                  <a:pt x="4875106" y="0"/>
                </a:lnTo>
                <a:lnTo>
                  <a:pt x="5472608" y="860718"/>
                </a:lnTo>
                <a:lnTo>
                  <a:pt x="0" y="860718"/>
                </a:lnTo>
                <a:close/>
              </a:path>
            </a:pathLst>
          </a:custGeom>
          <a:solidFill>
            <a:srgbClr val="C2E1B8"/>
          </a:solidFill>
          <a:ln w="76200">
            <a:noFill/>
          </a:ln>
          <a:effectLst/>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518905" tIns="8128" rIns="518905" bIns="48768" numCol="1" spcCol="1270" anchor="b" anchorCtr="0">
            <a:noAutofit/>
          </a:bodyPr>
          <a:lstStyle/>
          <a:p>
            <a:pPr algn="ctr" defTabSz="284462">
              <a:lnSpc>
                <a:spcPct val="90000"/>
              </a:lnSpc>
              <a:spcBef>
                <a:spcPct val="0"/>
              </a:spcBef>
              <a:spcAft>
                <a:spcPct val="35000"/>
              </a:spcAft>
            </a:pPr>
            <a:endParaRPr lang="en-US" sz="1920" b="1">
              <a:solidFill>
                <a:schemeClr val="bg1">
                  <a:lumMod val="5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7">
            <a:extLst>
              <a:ext uri="{FF2B5EF4-FFF2-40B4-BE49-F238E27FC236}">
                <a16:creationId xmlns:a16="http://schemas.microsoft.com/office/drawing/2014/main" id="{0B867003-93A9-43B7-B895-FECFD2144276}"/>
              </a:ext>
            </a:extLst>
          </p:cNvPr>
          <p:cNvSpPr txBox="1"/>
          <p:nvPr/>
        </p:nvSpPr>
        <p:spPr>
          <a:xfrm>
            <a:off x="8515072" y="2128923"/>
            <a:ext cx="518092" cy="634148"/>
          </a:xfrm>
          <a:prstGeom prst="rect">
            <a:avLst/>
          </a:prstGeom>
          <a:noFill/>
        </p:spPr>
        <p:txBody>
          <a:bodyPr wrap="none" rtlCol="0">
            <a:spAutoFit/>
          </a:bodyPr>
          <a:lstStyle/>
          <a:p>
            <a:pPr algn="ctr">
              <a:lnSpc>
                <a:spcPct val="150000"/>
              </a:lnSpc>
            </a:pPr>
            <a:r>
              <a:rPr lang="en-US" sz="2347" b="1" dirty="0">
                <a:solidFill>
                  <a:schemeClr val="bg1"/>
                </a:solidFill>
                <a:latin typeface="Roboto" panose="02000000000000000000" pitchFamily="2" charset="0"/>
                <a:ea typeface="Roboto" panose="02000000000000000000" pitchFamily="2" charset="0"/>
              </a:rPr>
              <a:t>01</a:t>
            </a:r>
          </a:p>
        </p:txBody>
      </p:sp>
      <p:sp>
        <p:nvSpPr>
          <p:cNvPr id="7" name="TextBox 8">
            <a:extLst>
              <a:ext uri="{FF2B5EF4-FFF2-40B4-BE49-F238E27FC236}">
                <a16:creationId xmlns:a16="http://schemas.microsoft.com/office/drawing/2014/main" id="{3BBCDC5C-BF5D-4017-9017-CACADF62023B}"/>
              </a:ext>
            </a:extLst>
          </p:cNvPr>
          <p:cNvSpPr txBox="1"/>
          <p:nvPr/>
        </p:nvSpPr>
        <p:spPr>
          <a:xfrm>
            <a:off x="8515072" y="3177539"/>
            <a:ext cx="518092" cy="634148"/>
          </a:xfrm>
          <a:prstGeom prst="rect">
            <a:avLst/>
          </a:prstGeom>
          <a:noFill/>
        </p:spPr>
        <p:txBody>
          <a:bodyPr wrap="none" rtlCol="0">
            <a:spAutoFit/>
          </a:bodyPr>
          <a:lstStyle/>
          <a:p>
            <a:pPr algn="ctr">
              <a:lnSpc>
                <a:spcPct val="150000"/>
              </a:lnSpc>
            </a:pPr>
            <a:r>
              <a:rPr lang="en-US" sz="2347" b="1">
                <a:solidFill>
                  <a:schemeClr val="bg1"/>
                </a:solidFill>
                <a:latin typeface="Roboto" panose="02000000000000000000" pitchFamily="2" charset="0"/>
                <a:ea typeface="Roboto" panose="02000000000000000000" pitchFamily="2" charset="0"/>
              </a:rPr>
              <a:t>02</a:t>
            </a:r>
          </a:p>
        </p:txBody>
      </p:sp>
      <p:sp>
        <p:nvSpPr>
          <p:cNvPr id="8" name="TextBox 9">
            <a:extLst>
              <a:ext uri="{FF2B5EF4-FFF2-40B4-BE49-F238E27FC236}">
                <a16:creationId xmlns:a16="http://schemas.microsoft.com/office/drawing/2014/main" id="{F1F319F5-AFE6-4AA2-B778-800E565A8B74}"/>
              </a:ext>
            </a:extLst>
          </p:cNvPr>
          <p:cNvSpPr txBox="1"/>
          <p:nvPr/>
        </p:nvSpPr>
        <p:spPr>
          <a:xfrm>
            <a:off x="8515073" y="4155787"/>
            <a:ext cx="518092" cy="634148"/>
          </a:xfrm>
          <a:prstGeom prst="rect">
            <a:avLst/>
          </a:prstGeom>
          <a:noFill/>
        </p:spPr>
        <p:txBody>
          <a:bodyPr wrap="none" rtlCol="0">
            <a:spAutoFit/>
          </a:bodyPr>
          <a:lstStyle/>
          <a:p>
            <a:pPr algn="ctr">
              <a:lnSpc>
                <a:spcPct val="150000"/>
              </a:lnSpc>
            </a:pPr>
            <a:r>
              <a:rPr lang="en-US" sz="2347" b="1">
                <a:solidFill>
                  <a:schemeClr val="bg1"/>
                </a:solidFill>
                <a:latin typeface="Roboto" panose="02000000000000000000" pitchFamily="2" charset="0"/>
                <a:ea typeface="Roboto" panose="02000000000000000000" pitchFamily="2" charset="0"/>
              </a:rPr>
              <a:t>03</a:t>
            </a:r>
          </a:p>
        </p:txBody>
      </p:sp>
      <p:sp>
        <p:nvSpPr>
          <p:cNvPr id="9" name="TextBox 10">
            <a:extLst>
              <a:ext uri="{FF2B5EF4-FFF2-40B4-BE49-F238E27FC236}">
                <a16:creationId xmlns:a16="http://schemas.microsoft.com/office/drawing/2014/main" id="{B709D0C1-EDBD-4092-8C7B-C30E1F30E735}"/>
              </a:ext>
            </a:extLst>
          </p:cNvPr>
          <p:cNvSpPr txBox="1"/>
          <p:nvPr/>
        </p:nvSpPr>
        <p:spPr>
          <a:xfrm>
            <a:off x="8515073" y="5134035"/>
            <a:ext cx="518092" cy="634148"/>
          </a:xfrm>
          <a:prstGeom prst="rect">
            <a:avLst/>
          </a:prstGeom>
          <a:noFill/>
        </p:spPr>
        <p:txBody>
          <a:bodyPr wrap="none" rtlCol="0">
            <a:spAutoFit/>
          </a:bodyPr>
          <a:lstStyle/>
          <a:p>
            <a:pPr algn="ctr">
              <a:lnSpc>
                <a:spcPct val="150000"/>
              </a:lnSpc>
            </a:pPr>
            <a:r>
              <a:rPr lang="en-US" sz="2347" b="1">
                <a:solidFill>
                  <a:schemeClr val="bg1"/>
                </a:solidFill>
                <a:latin typeface="Roboto" panose="02000000000000000000" pitchFamily="2" charset="0"/>
                <a:ea typeface="Roboto" panose="02000000000000000000" pitchFamily="2" charset="0"/>
              </a:rPr>
              <a:t>04</a:t>
            </a:r>
          </a:p>
        </p:txBody>
      </p:sp>
      <p:grpSp>
        <p:nvGrpSpPr>
          <p:cNvPr id="10" name="Group 11">
            <a:extLst>
              <a:ext uri="{FF2B5EF4-FFF2-40B4-BE49-F238E27FC236}">
                <a16:creationId xmlns:a16="http://schemas.microsoft.com/office/drawing/2014/main" id="{AB57CA97-36E2-423B-B08D-05BA5ED7B997}"/>
              </a:ext>
            </a:extLst>
          </p:cNvPr>
          <p:cNvGrpSpPr/>
          <p:nvPr/>
        </p:nvGrpSpPr>
        <p:grpSpPr>
          <a:xfrm>
            <a:off x="1391266" y="4117310"/>
            <a:ext cx="554973" cy="554973"/>
            <a:chOff x="1317547" y="9426006"/>
            <a:chExt cx="914400" cy="914400"/>
          </a:xfrm>
          <a:solidFill>
            <a:srgbClr val="C2E1B8"/>
          </a:solidFill>
        </p:grpSpPr>
        <p:sp>
          <p:nvSpPr>
            <p:cNvPr id="11" name="Oval 12">
              <a:extLst>
                <a:ext uri="{FF2B5EF4-FFF2-40B4-BE49-F238E27FC236}">
                  <a16:creationId xmlns:a16="http://schemas.microsoft.com/office/drawing/2014/main" id="{289ACC33-9B2E-451A-BB5C-84E190F9AE92}"/>
                </a:ext>
              </a:extLst>
            </p:cNvPr>
            <p:cNvSpPr/>
            <p:nvPr/>
          </p:nvSpPr>
          <p:spPr>
            <a:xfrm>
              <a:off x="1317547"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2" name="Shape 2630">
              <a:extLst>
                <a:ext uri="{FF2B5EF4-FFF2-40B4-BE49-F238E27FC236}">
                  <a16:creationId xmlns:a16="http://schemas.microsoft.com/office/drawing/2014/main" id="{CB12AE01-9414-474E-8904-175881F34A59}"/>
                </a:ext>
              </a:extLst>
            </p:cNvPr>
            <p:cNvSpPr/>
            <p:nvPr/>
          </p:nvSpPr>
          <p:spPr>
            <a:xfrm>
              <a:off x="1551724" y="9660051"/>
              <a:ext cx="446045" cy="44631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grp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grpSp>
      <p:grpSp>
        <p:nvGrpSpPr>
          <p:cNvPr id="13" name="Group 14">
            <a:extLst>
              <a:ext uri="{FF2B5EF4-FFF2-40B4-BE49-F238E27FC236}">
                <a16:creationId xmlns:a16="http://schemas.microsoft.com/office/drawing/2014/main" id="{8B299032-3CA2-49F8-BEC0-20EB4A601917}"/>
              </a:ext>
            </a:extLst>
          </p:cNvPr>
          <p:cNvGrpSpPr/>
          <p:nvPr/>
        </p:nvGrpSpPr>
        <p:grpSpPr>
          <a:xfrm>
            <a:off x="1405380" y="5190085"/>
            <a:ext cx="543719" cy="543719"/>
            <a:chOff x="2834252" y="9426006"/>
            <a:chExt cx="914400" cy="914400"/>
          </a:xfrm>
          <a:solidFill>
            <a:schemeClr val="bg1">
              <a:lumMod val="50000"/>
            </a:schemeClr>
          </a:solidFill>
        </p:grpSpPr>
        <p:sp>
          <p:nvSpPr>
            <p:cNvPr id="14" name="Oval 15">
              <a:extLst>
                <a:ext uri="{FF2B5EF4-FFF2-40B4-BE49-F238E27FC236}">
                  <a16:creationId xmlns:a16="http://schemas.microsoft.com/office/drawing/2014/main" id="{A483C006-DD36-475F-807F-28D073468AC1}"/>
                </a:ext>
              </a:extLst>
            </p:cNvPr>
            <p:cNvSpPr/>
            <p:nvPr/>
          </p:nvSpPr>
          <p:spPr>
            <a:xfrm>
              <a:off x="2834252"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5" name="Shape 2627">
              <a:extLst>
                <a:ext uri="{FF2B5EF4-FFF2-40B4-BE49-F238E27FC236}">
                  <a16:creationId xmlns:a16="http://schemas.microsoft.com/office/drawing/2014/main" id="{460CD3DD-4412-4F5D-A22A-88EF84BC4574}"/>
                </a:ext>
              </a:extLst>
            </p:cNvPr>
            <p:cNvSpPr/>
            <p:nvPr/>
          </p:nvSpPr>
          <p:spPr>
            <a:xfrm>
              <a:off x="3068291" y="9660072"/>
              <a:ext cx="446322" cy="446289"/>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grp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grpSp>
      <p:grpSp>
        <p:nvGrpSpPr>
          <p:cNvPr id="16" name="Group 19">
            <a:extLst>
              <a:ext uri="{FF2B5EF4-FFF2-40B4-BE49-F238E27FC236}">
                <a16:creationId xmlns:a16="http://schemas.microsoft.com/office/drawing/2014/main" id="{BBBCE4B7-A5C3-491C-9D44-583A599EDAB8}"/>
              </a:ext>
            </a:extLst>
          </p:cNvPr>
          <p:cNvGrpSpPr/>
          <p:nvPr/>
        </p:nvGrpSpPr>
        <p:grpSpPr>
          <a:xfrm>
            <a:off x="1391266" y="1963604"/>
            <a:ext cx="554973" cy="554973"/>
            <a:chOff x="1317547" y="9426006"/>
            <a:chExt cx="914400" cy="914400"/>
          </a:xfrm>
          <a:solidFill>
            <a:srgbClr val="C2E1B8"/>
          </a:solidFill>
        </p:grpSpPr>
        <p:sp>
          <p:nvSpPr>
            <p:cNvPr id="17" name="Oval 20">
              <a:extLst>
                <a:ext uri="{FF2B5EF4-FFF2-40B4-BE49-F238E27FC236}">
                  <a16:creationId xmlns:a16="http://schemas.microsoft.com/office/drawing/2014/main" id="{69DF61DD-6628-45B0-B6E3-50FF0E70728D}"/>
                </a:ext>
              </a:extLst>
            </p:cNvPr>
            <p:cNvSpPr/>
            <p:nvPr/>
          </p:nvSpPr>
          <p:spPr>
            <a:xfrm>
              <a:off x="1317547"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8" name="Shape 2630">
              <a:extLst>
                <a:ext uri="{FF2B5EF4-FFF2-40B4-BE49-F238E27FC236}">
                  <a16:creationId xmlns:a16="http://schemas.microsoft.com/office/drawing/2014/main" id="{5BBF2D20-143D-42CA-82C9-C4724C0FF0AE}"/>
                </a:ext>
              </a:extLst>
            </p:cNvPr>
            <p:cNvSpPr/>
            <p:nvPr/>
          </p:nvSpPr>
          <p:spPr>
            <a:xfrm>
              <a:off x="1551724" y="9660051"/>
              <a:ext cx="446045" cy="44631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grp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grpSp>
      <p:grpSp>
        <p:nvGrpSpPr>
          <p:cNvPr id="19" name="Group 22">
            <a:extLst>
              <a:ext uri="{FF2B5EF4-FFF2-40B4-BE49-F238E27FC236}">
                <a16:creationId xmlns:a16="http://schemas.microsoft.com/office/drawing/2014/main" id="{98435E0F-B151-45E9-AE46-87B254430C52}"/>
              </a:ext>
            </a:extLst>
          </p:cNvPr>
          <p:cNvGrpSpPr/>
          <p:nvPr/>
        </p:nvGrpSpPr>
        <p:grpSpPr>
          <a:xfrm>
            <a:off x="1405380" y="3036379"/>
            <a:ext cx="543719" cy="543719"/>
            <a:chOff x="2834252" y="9426006"/>
            <a:chExt cx="914400" cy="914400"/>
          </a:xfrm>
          <a:solidFill>
            <a:schemeClr val="bg1">
              <a:lumMod val="50000"/>
            </a:schemeClr>
          </a:solidFill>
        </p:grpSpPr>
        <p:sp>
          <p:nvSpPr>
            <p:cNvPr id="20" name="Oval 23">
              <a:extLst>
                <a:ext uri="{FF2B5EF4-FFF2-40B4-BE49-F238E27FC236}">
                  <a16:creationId xmlns:a16="http://schemas.microsoft.com/office/drawing/2014/main" id="{254DD1E1-3F92-4221-8A4A-7FE49ABE873A}"/>
                </a:ext>
              </a:extLst>
            </p:cNvPr>
            <p:cNvSpPr/>
            <p:nvPr/>
          </p:nvSpPr>
          <p:spPr>
            <a:xfrm>
              <a:off x="2834252" y="9426006"/>
              <a:ext cx="914400" cy="914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21" name="Shape 2627">
              <a:extLst>
                <a:ext uri="{FF2B5EF4-FFF2-40B4-BE49-F238E27FC236}">
                  <a16:creationId xmlns:a16="http://schemas.microsoft.com/office/drawing/2014/main" id="{0DEF6924-9027-4E3F-A852-FE1EE44BA437}"/>
                </a:ext>
              </a:extLst>
            </p:cNvPr>
            <p:cNvSpPr/>
            <p:nvPr/>
          </p:nvSpPr>
          <p:spPr>
            <a:xfrm>
              <a:off x="3068291" y="9660072"/>
              <a:ext cx="446322" cy="446289"/>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grp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grpSp>
      <p:sp>
        <p:nvSpPr>
          <p:cNvPr id="22" name="文本框 21">
            <a:extLst>
              <a:ext uri="{FF2B5EF4-FFF2-40B4-BE49-F238E27FC236}">
                <a16:creationId xmlns:a16="http://schemas.microsoft.com/office/drawing/2014/main" id="{202EF7B7-2542-49E7-B1C2-04D83115DA90}"/>
              </a:ext>
            </a:extLst>
          </p:cNvPr>
          <p:cNvSpPr txBox="1"/>
          <p:nvPr/>
        </p:nvSpPr>
        <p:spPr>
          <a:xfrm>
            <a:off x="864189" y="743428"/>
            <a:ext cx="4028135" cy="980140"/>
          </a:xfrm>
          <a:prstGeom prst="rect">
            <a:avLst/>
          </a:prstGeom>
          <a:noFill/>
        </p:spPr>
        <p:txBody>
          <a:bodyPr wrap="square" rtlCol="0" anchor="ctr">
            <a:spAutoFit/>
          </a:bodyPr>
          <a:lstStyle/>
          <a:p>
            <a:pPr algn="ctr">
              <a:lnSpc>
                <a:spcPct val="110000"/>
              </a:lnSpc>
            </a:pPr>
            <a:r>
              <a:rPr kumimoji="1" lang="en-US" altLang="zh-CN" sz="2489" b="1" dirty="0">
                <a:solidFill>
                  <a:schemeClr val="bg1">
                    <a:lumMod val="50000"/>
                  </a:schemeClr>
                </a:solidFill>
              </a:rPr>
              <a:t>MORE THAN TEMPLATE</a:t>
            </a:r>
            <a:endParaRPr kumimoji="1" lang="en-US" altLang="zh-CN" sz="2489" b="1" dirty="0">
              <a:solidFill>
                <a:schemeClr val="bg1">
                  <a:lumMod val="50000"/>
                </a:schemeClr>
              </a:solidFill>
              <a:latin typeface="微软雅黑"/>
              <a:ea typeface="微软雅黑"/>
              <a:cs typeface="微软雅黑"/>
            </a:endParaRPr>
          </a:p>
          <a:p>
            <a:pPr algn="ctr">
              <a:lnSpc>
                <a:spcPct val="110000"/>
              </a:lnSpc>
            </a:pPr>
            <a:r>
              <a:rPr kumimoji="1" lang="zh-CN" altLang="en-US" sz="2756" b="1" dirty="0">
                <a:solidFill>
                  <a:schemeClr val="bg1">
                    <a:lumMod val="50000"/>
                  </a:schemeClr>
                </a:solidFill>
                <a:latin typeface="微软雅黑"/>
                <a:ea typeface="微软雅黑"/>
                <a:cs typeface="微软雅黑"/>
              </a:rPr>
              <a:t>点击此处添加副标题</a:t>
            </a:r>
          </a:p>
        </p:txBody>
      </p:sp>
      <p:sp>
        <p:nvSpPr>
          <p:cNvPr id="23" name="Subtitle 2">
            <a:extLst>
              <a:ext uri="{FF2B5EF4-FFF2-40B4-BE49-F238E27FC236}">
                <a16:creationId xmlns:a16="http://schemas.microsoft.com/office/drawing/2014/main" id="{A7069B43-685C-456A-9B78-6855F18B1D81}"/>
              </a:ext>
            </a:extLst>
          </p:cNvPr>
          <p:cNvSpPr txBox="1">
            <a:spLocks/>
          </p:cNvSpPr>
          <p:nvPr/>
        </p:nvSpPr>
        <p:spPr bwMode="auto">
          <a:xfrm>
            <a:off x="2240767" y="2911075"/>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4" name="Subtitle 2">
            <a:extLst>
              <a:ext uri="{FF2B5EF4-FFF2-40B4-BE49-F238E27FC236}">
                <a16:creationId xmlns:a16="http://schemas.microsoft.com/office/drawing/2014/main" id="{0FC48FC0-0548-429E-8EEB-019F45388DE7}"/>
              </a:ext>
            </a:extLst>
          </p:cNvPr>
          <p:cNvSpPr txBox="1">
            <a:spLocks/>
          </p:cNvSpPr>
          <p:nvPr/>
        </p:nvSpPr>
        <p:spPr bwMode="auto">
          <a:xfrm>
            <a:off x="2240767" y="1885849"/>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5" name="Subtitle 2">
            <a:extLst>
              <a:ext uri="{FF2B5EF4-FFF2-40B4-BE49-F238E27FC236}">
                <a16:creationId xmlns:a16="http://schemas.microsoft.com/office/drawing/2014/main" id="{396D4C25-41F5-4B3D-B60E-527141E63146}"/>
              </a:ext>
            </a:extLst>
          </p:cNvPr>
          <p:cNvSpPr txBox="1">
            <a:spLocks/>
          </p:cNvSpPr>
          <p:nvPr/>
        </p:nvSpPr>
        <p:spPr bwMode="auto">
          <a:xfrm>
            <a:off x="2240767" y="4986011"/>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6" name="Subtitle 2">
            <a:extLst>
              <a:ext uri="{FF2B5EF4-FFF2-40B4-BE49-F238E27FC236}">
                <a16:creationId xmlns:a16="http://schemas.microsoft.com/office/drawing/2014/main" id="{CDDB6AF7-73ED-4694-A58D-949565EFEA0B}"/>
              </a:ext>
            </a:extLst>
          </p:cNvPr>
          <p:cNvSpPr txBox="1">
            <a:spLocks/>
          </p:cNvSpPr>
          <p:nvPr/>
        </p:nvSpPr>
        <p:spPr bwMode="auto">
          <a:xfrm>
            <a:off x="2240767" y="3960785"/>
            <a:ext cx="4600577" cy="9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Tree>
    <p:extLst>
      <p:ext uri="{BB962C8B-B14F-4D97-AF65-F5344CB8AC3E}">
        <p14:creationId xmlns:p14="http://schemas.microsoft.com/office/powerpoint/2010/main" val="2684751723"/>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5000">
                                      <p:stCondLst>
                                        <p:cond delay="700"/>
                                      </p:stCondLst>
                                      <p:childTnLst>
                                        <p:set>
                                          <p:cBhvr>
                                            <p:cTn id="6" dur="1" fill="hold">
                                              <p:stCondLst>
                                                <p:cond delay="0"/>
                                              </p:stCondLst>
                                            </p:cTn>
                                            <p:tgtEl>
                                              <p:spTgt spid="5"/>
                                            </p:tgtEl>
                                            <p:attrNameLst>
                                              <p:attrName>style.visibility</p:attrName>
                                            </p:attrNameLst>
                                          </p:cBhvr>
                                          <p:to>
                                            <p:strVal val="visible"/>
                                          </p:to>
                                        </p:set>
                                        <p:anim calcmode="lin" valueType="num" p14:bounceEnd="45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5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5000">
                                      <p:stCondLst>
                                        <p:cond delay="1400"/>
                                      </p:stCondLst>
                                      <p:childTnLst>
                                        <p:set>
                                          <p:cBhvr>
                                            <p:cTn id="10" dur="1" fill="hold">
                                              <p:stCondLst>
                                                <p:cond delay="0"/>
                                              </p:stCondLst>
                                            </p:cTn>
                                            <p:tgtEl>
                                              <p:spTgt spid="4"/>
                                            </p:tgtEl>
                                            <p:attrNameLst>
                                              <p:attrName>style.visibility</p:attrName>
                                            </p:attrNameLst>
                                          </p:cBhvr>
                                          <p:to>
                                            <p:strVal val="visible"/>
                                          </p:to>
                                        </p:set>
                                        <p:anim calcmode="lin" valueType="num" p14:bounceEnd="45000">
                                          <p:cBhvr additive="base">
                                            <p:cTn id="11" dur="900" fill="hold"/>
                                            <p:tgtEl>
                                              <p:spTgt spid="4"/>
                                            </p:tgtEl>
                                            <p:attrNameLst>
                                              <p:attrName>ppt_x</p:attrName>
                                            </p:attrNameLst>
                                          </p:cBhvr>
                                          <p:tavLst>
                                            <p:tav tm="0">
                                              <p:val>
                                                <p:strVal val="#ppt_x"/>
                                              </p:val>
                                            </p:tav>
                                            <p:tav tm="100000">
                                              <p:val>
                                                <p:strVal val="#ppt_x"/>
                                              </p:val>
                                            </p:tav>
                                          </p:tavLst>
                                        </p:anim>
                                        <p:anim calcmode="lin" valueType="num" p14:bounceEnd="45000">
                                          <p:cBhvr additive="base">
                                            <p:cTn id="12" dur="9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5000">
                                      <p:stCondLst>
                                        <p:cond delay="1700"/>
                                      </p:stCondLst>
                                      <p:childTnLst>
                                        <p:set>
                                          <p:cBhvr>
                                            <p:cTn id="14" dur="1" fill="hold">
                                              <p:stCondLst>
                                                <p:cond delay="0"/>
                                              </p:stCondLst>
                                            </p:cTn>
                                            <p:tgtEl>
                                              <p:spTgt spid="3"/>
                                            </p:tgtEl>
                                            <p:attrNameLst>
                                              <p:attrName>style.visibility</p:attrName>
                                            </p:attrNameLst>
                                          </p:cBhvr>
                                          <p:to>
                                            <p:strVal val="visible"/>
                                          </p:to>
                                        </p:set>
                                        <p:anim calcmode="lin" valueType="num" p14:bounceEnd="45000">
                                          <p:cBhvr additive="base">
                                            <p:cTn id="15" dur="1300" fill="hold"/>
                                            <p:tgtEl>
                                              <p:spTgt spid="3"/>
                                            </p:tgtEl>
                                            <p:attrNameLst>
                                              <p:attrName>ppt_x</p:attrName>
                                            </p:attrNameLst>
                                          </p:cBhvr>
                                          <p:tavLst>
                                            <p:tav tm="0">
                                              <p:val>
                                                <p:strVal val="#ppt_x"/>
                                              </p:val>
                                            </p:tav>
                                            <p:tav tm="100000">
                                              <p:val>
                                                <p:strVal val="#ppt_x"/>
                                              </p:val>
                                            </p:tav>
                                          </p:tavLst>
                                        </p:anim>
                                        <p:anim calcmode="lin" valueType="num" p14:bounceEnd="45000">
                                          <p:cBhvr additive="base">
                                            <p:cTn id="16" dur="13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5000">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14:bounceEnd="45000">
                                          <p:cBhvr additive="base">
                                            <p:cTn id="19" dur="1000" fill="hold"/>
                                            <p:tgtEl>
                                              <p:spTgt spid="2"/>
                                            </p:tgtEl>
                                            <p:attrNameLst>
                                              <p:attrName>ppt_x</p:attrName>
                                            </p:attrNameLst>
                                          </p:cBhvr>
                                          <p:tavLst>
                                            <p:tav tm="0">
                                              <p:val>
                                                <p:strVal val="#ppt_x"/>
                                              </p:val>
                                            </p:tav>
                                            <p:tav tm="100000">
                                              <p:val>
                                                <p:strVal val="#ppt_x"/>
                                              </p:val>
                                            </p:tav>
                                          </p:tavLst>
                                        </p:anim>
                                        <p:anim calcmode="lin" valueType="num" p14:bounceEnd="45000">
                                          <p:cBhvr additive="base">
                                            <p:cTn id="20" dur="10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3"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4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900" fill="hold"/>
                                            <p:tgtEl>
                                              <p:spTgt spid="4"/>
                                            </p:tgtEl>
                                            <p:attrNameLst>
                                              <p:attrName>ppt_x</p:attrName>
                                            </p:attrNameLst>
                                          </p:cBhvr>
                                          <p:tavLst>
                                            <p:tav tm="0">
                                              <p:val>
                                                <p:strVal val="#ppt_x"/>
                                              </p:val>
                                            </p:tav>
                                            <p:tav tm="100000">
                                              <p:val>
                                                <p:strVal val="#ppt_x"/>
                                              </p:val>
                                            </p:tav>
                                          </p:tavLst>
                                        </p:anim>
                                        <p:anim calcmode="lin" valueType="num">
                                          <p:cBhvr additive="base">
                                            <p:cTn id="12" dur="9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7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300" fill="hold"/>
                                            <p:tgtEl>
                                              <p:spTgt spid="3"/>
                                            </p:tgtEl>
                                            <p:attrNameLst>
                                              <p:attrName>ppt_x</p:attrName>
                                            </p:attrNameLst>
                                          </p:cBhvr>
                                          <p:tavLst>
                                            <p:tav tm="0">
                                              <p:val>
                                                <p:strVal val="#ppt_x"/>
                                              </p:val>
                                            </p:tav>
                                            <p:tav tm="100000">
                                              <p:val>
                                                <p:strVal val="#ppt_x"/>
                                              </p:val>
                                            </p:tav>
                                          </p:tavLst>
                                        </p:anim>
                                        <p:anim calcmode="lin" valueType="num">
                                          <p:cBhvr additive="base">
                                            <p:cTn id="16" dur="13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3" grpId="0"/>
          <p:bldP spid="24" grpId="0"/>
          <p:bldP spid="25" grpId="0"/>
          <p:bldP spid="2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3">
            <a:extLst>
              <a:ext uri="{FF2B5EF4-FFF2-40B4-BE49-F238E27FC236}">
                <a16:creationId xmlns:a16="http://schemas.microsoft.com/office/drawing/2014/main" id="{66296667-CE98-4B97-ADD0-D26713048990}"/>
              </a:ext>
            </a:extLst>
          </p:cNvPr>
          <p:cNvSpPr/>
          <p:nvPr/>
        </p:nvSpPr>
        <p:spPr>
          <a:xfrm>
            <a:off x="752285" y="1748157"/>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3" name="Rounded Rectangle 5">
            <a:extLst>
              <a:ext uri="{FF2B5EF4-FFF2-40B4-BE49-F238E27FC236}">
                <a16:creationId xmlns:a16="http://schemas.microsoft.com/office/drawing/2014/main" id="{ADD6CD6C-7DF3-40F3-9750-FE94B5E6AD5C}"/>
              </a:ext>
            </a:extLst>
          </p:cNvPr>
          <p:cNvSpPr/>
          <p:nvPr/>
        </p:nvSpPr>
        <p:spPr>
          <a:xfrm>
            <a:off x="6310941" y="1748157"/>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4" name="Rounded Rectangle 7">
            <a:extLst>
              <a:ext uri="{FF2B5EF4-FFF2-40B4-BE49-F238E27FC236}">
                <a16:creationId xmlns:a16="http://schemas.microsoft.com/office/drawing/2014/main" id="{2551E5DC-26A5-4029-9C5A-C27EAB9CDC5D}"/>
              </a:ext>
            </a:extLst>
          </p:cNvPr>
          <p:cNvSpPr/>
          <p:nvPr/>
        </p:nvSpPr>
        <p:spPr>
          <a:xfrm>
            <a:off x="9059022" y="1748157"/>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5" name="Rounded Rectangle 9">
            <a:extLst>
              <a:ext uri="{FF2B5EF4-FFF2-40B4-BE49-F238E27FC236}">
                <a16:creationId xmlns:a16="http://schemas.microsoft.com/office/drawing/2014/main" id="{A16BD206-7EEC-413C-997D-3C0F4B6B55FF}"/>
              </a:ext>
            </a:extLst>
          </p:cNvPr>
          <p:cNvSpPr/>
          <p:nvPr/>
        </p:nvSpPr>
        <p:spPr>
          <a:xfrm>
            <a:off x="9059022" y="4211460"/>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6" name="Rounded Rectangle 11">
            <a:extLst>
              <a:ext uri="{FF2B5EF4-FFF2-40B4-BE49-F238E27FC236}">
                <a16:creationId xmlns:a16="http://schemas.microsoft.com/office/drawing/2014/main" id="{DE66AB3E-8290-4E78-AC3D-C1937CD7E17F}"/>
              </a:ext>
            </a:extLst>
          </p:cNvPr>
          <p:cNvSpPr/>
          <p:nvPr/>
        </p:nvSpPr>
        <p:spPr>
          <a:xfrm>
            <a:off x="6310941" y="4211460"/>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7" name="Rounded Rectangle 13">
            <a:extLst>
              <a:ext uri="{FF2B5EF4-FFF2-40B4-BE49-F238E27FC236}">
                <a16:creationId xmlns:a16="http://schemas.microsoft.com/office/drawing/2014/main" id="{1082F39B-8B77-43A7-90FB-15C4A3493DF4}"/>
              </a:ext>
            </a:extLst>
          </p:cNvPr>
          <p:cNvSpPr/>
          <p:nvPr/>
        </p:nvSpPr>
        <p:spPr>
          <a:xfrm>
            <a:off x="750663" y="4211460"/>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8" name="Shape 2405">
            <a:extLst>
              <a:ext uri="{FF2B5EF4-FFF2-40B4-BE49-F238E27FC236}">
                <a16:creationId xmlns:a16="http://schemas.microsoft.com/office/drawing/2014/main" id="{4D778CCA-7ABB-486B-8F09-06127AE8ADF6}"/>
              </a:ext>
            </a:extLst>
          </p:cNvPr>
          <p:cNvSpPr/>
          <p:nvPr/>
        </p:nvSpPr>
        <p:spPr>
          <a:xfrm>
            <a:off x="10130168" y="4455932"/>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65000"/>
              <a:lumOff val="35000"/>
            </a:schemeClr>
          </a:solid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solidFill>
              <a:latin typeface="Arial"/>
              <a:ea typeface="Arial"/>
              <a:cs typeface="Arial"/>
            </a:endParaRPr>
          </a:p>
        </p:txBody>
      </p:sp>
      <p:sp>
        <p:nvSpPr>
          <p:cNvPr id="9" name="Shape 2412">
            <a:extLst>
              <a:ext uri="{FF2B5EF4-FFF2-40B4-BE49-F238E27FC236}">
                <a16:creationId xmlns:a16="http://schemas.microsoft.com/office/drawing/2014/main" id="{D3E3FC18-3ABD-450A-B8DF-8F2E23D78242}"/>
              </a:ext>
            </a:extLst>
          </p:cNvPr>
          <p:cNvSpPr/>
          <p:nvPr/>
        </p:nvSpPr>
        <p:spPr>
          <a:xfrm>
            <a:off x="1823431" y="2006085"/>
            <a:ext cx="296108" cy="296092"/>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lumMod val="65000"/>
              <a:lumOff val="35000"/>
            </a:schemeClr>
          </a:solid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sp>
        <p:nvSpPr>
          <p:cNvPr id="10" name="Shape 2430">
            <a:extLst>
              <a:ext uri="{FF2B5EF4-FFF2-40B4-BE49-F238E27FC236}">
                <a16:creationId xmlns:a16="http://schemas.microsoft.com/office/drawing/2014/main" id="{F6BB9B95-B75D-4EB5-BC25-79D7B7666079}"/>
              </a:ext>
            </a:extLst>
          </p:cNvPr>
          <p:cNvSpPr/>
          <p:nvPr/>
        </p:nvSpPr>
        <p:spPr>
          <a:xfrm>
            <a:off x="10130168" y="2007366"/>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sp>
        <p:nvSpPr>
          <p:cNvPr id="11" name="Shape 2465">
            <a:extLst>
              <a:ext uri="{FF2B5EF4-FFF2-40B4-BE49-F238E27FC236}">
                <a16:creationId xmlns:a16="http://schemas.microsoft.com/office/drawing/2014/main" id="{D8C20E92-BAA9-4DC0-A403-303CC5BF0DE6}"/>
              </a:ext>
            </a:extLst>
          </p:cNvPr>
          <p:cNvSpPr/>
          <p:nvPr/>
        </p:nvSpPr>
        <p:spPr>
          <a:xfrm>
            <a:off x="1821809" y="4469391"/>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1"/>
          </a:solid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solidFill>
              <a:latin typeface="Arial"/>
              <a:ea typeface="Arial"/>
              <a:cs typeface="Arial"/>
            </a:endParaRPr>
          </a:p>
        </p:txBody>
      </p:sp>
      <p:sp>
        <p:nvSpPr>
          <p:cNvPr id="12" name="Rounded Rectangle 21">
            <a:extLst>
              <a:ext uri="{FF2B5EF4-FFF2-40B4-BE49-F238E27FC236}">
                <a16:creationId xmlns:a16="http://schemas.microsoft.com/office/drawing/2014/main" id="{C2EC1639-B2F9-49DC-BBDB-2097E4DBD98B}"/>
              </a:ext>
            </a:extLst>
          </p:cNvPr>
          <p:cNvSpPr/>
          <p:nvPr/>
        </p:nvSpPr>
        <p:spPr>
          <a:xfrm>
            <a:off x="3498743" y="1748157"/>
            <a:ext cx="2438400" cy="2145792"/>
          </a:xfrm>
          <a:prstGeom prst="roundRect">
            <a:avLst>
              <a:gd name="adj" fmla="val 2160"/>
            </a:avLst>
          </a:prstGeom>
          <a:solidFill>
            <a:srgbClr val="C2E1B8"/>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lumMod val="50000"/>
                </a:schemeClr>
              </a:solidFill>
            </a:endParaRPr>
          </a:p>
        </p:txBody>
      </p:sp>
      <p:sp>
        <p:nvSpPr>
          <p:cNvPr id="13" name="Rounded Rectangle 23">
            <a:extLst>
              <a:ext uri="{FF2B5EF4-FFF2-40B4-BE49-F238E27FC236}">
                <a16:creationId xmlns:a16="http://schemas.microsoft.com/office/drawing/2014/main" id="{C0150E7B-3900-4404-8165-BD9035A84D69}"/>
              </a:ext>
            </a:extLst>
          </p:cNvPr>
          <p:cNvSpPr/>
          <p:nvPr/>
        </p:nvSpPr>
        <p:spPr>
          <a:xfrm>
            <a:off x="3498743" y="4211460"/>
            <a:ext cx="2438400" cy="2145792"/>
          </a:xfrm>
          <a:prstGeom prst="roundRect">
            <a:avLst>
              <a:gd name="adj" fmla="val 216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
              <a:solidFill>
                <a:schemeClr val="bg1"/>
              </a:solidFill>
            </a:endParaRPr>
          </a:p>
        </p:txBody>
      </p:sp>
      <p:sp>
        <p:nvSpPr>
          <p:cNvPr id="14" name="Shape 2438">
            <a:extLst>
              <a:ext uri="{FF2B5EF4-FFF2-40B4-BE49-F238E27FC236}">
                <a16:creationId xmlns:a16="http://schemas.microsoft.com/office/drawing/2014/main" id="{095A7124-8121-4065-9A44-FF4629599172}"/>
              </a:ext>
            </a:extLst>
          </p:cNvPr>
          <p:cNvSpPr/>
          <p:nvPr/>
        </p:nvSpPr>
        <p:spPr>
          <a:xfrm>
            <a:off x="4569888" y="4482849"/>
            <a:ext cx="296109" cy="2691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lumMod val="65000"/>
              <a:lumOff val="35000"/>
            </a:schemeClr>
          </a:solid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solidFill>
              <a:latin typeface="Arial"/>
              <a:ea typeface="Arial"/>
              <a:cs typeface="Arial"/>
            </a:endParaRPr>
          </a:p>
        </p:txBody>
      </p:sp>
      <p:sp>
        <p:nvSpPr>
          <p:cNvPr id="15" name="Shape 2467">
            <a:extLst>
              <a:ext uri="{FF2B5EF4-FFF2-40B4-BE49-F238E27FC236}">
                <a16:creationId xmlns:a16="http://schemas.microsoft.com/office/drawing/2014/main" id="{1169A0B4-DD82-4E53-8E69-28B6485B985C}"/>
              </a:ext>
            </a:extLst>
          </p:cNvPr>
          <p:cNvSpPr/>
          <p:nvPr/>
        </p:nvSpPr>
        <p:spPr>
          <a:xfrm>
            <a:off x="4569889" y="2006092"/>
            <a:ext cx="296108" cy="29608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19507" tIns="19507" rIns="19507" bIns="19507" anchor="ctr"/>
          <a:lstStyle/>
          <a:p>
            <a:pPr algn="ctr" defTabSz="234066">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solidFill>
                <a:schemeClr val="bg1">
                  <a:lumMod val="50000"/>
                </a:schemeClr>
              </a:solidFill>
              <a:latin typeface="Arial"/>
              <a:ea typeface="Arial"/>
              <a:cs typeface="Arial"/>
            </a:endParaRPr>
          </a:p>
        </p:txBody>
      </p:sp>
      <p:sp>
        <p:nvSpPr>
          <p:cNvPr id="16" name="Shape 2571">
            <a:extLst>
              <a:ext uri="{FF2B5EF4-FFF2-40B4-BE49-F238E27FC236}">
                <a16:creationId xmlns:a16="http://schemas.microsoft.com/office/drawing/2014/main" id="{F7E4B6C5-00DD-4339-8515-DD5C29893B11}"/>
              </a:ext>
            </a:extLst>
          </p:cNvPr>
          <p:cNvSpPr/>
          <p:nvPr/>
        </p:nvSpPr>
        <p:spPr>
          <a:xfrm>
            <a:off x="7388556" y="2019008"/>
            <a:ext cx="283169" cy="28316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10157" tIns="10157" rIns="10157" bIns="10157" anchor="ctr"/>
          <a:lstStyle/>
          <a:p>
            <a:pPr defTabSz="12187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solidFill>
                <a:schemeClr val="bg1">
                  <a:lumMod val="50000"/>
                </a:schemeClr>
              </a:solidFill>
            </a:endParaRPr>
          </a:p>
        </p:txBody>
      </p:sp>
      <p:sp>
        <p:nvSpPr>
          <p:cNvPr id="17" name="Shape 2614">
            <a:extLst>
              <a:ext uri="{FF2B5EF4-FFF2-40B4-BE49-F238E27FC236}">
                <a16:creationId xmlns:a16="http://schemas.microsoft.com/office/drawing/2014/main" id="{AA59778F-7862-4241-807E-3F7A418E2B12}"/>
              </a:ext>
            </a:extLst>
          </p:cNvPr>
          <p:cNvSpPr/>
          <p:nvPr/>
        </p:nvSpPr>
        <p:spPr>
          <a:xfrm>
            <a:off x="7388557" y="4482307"/>
            <a:ext cx="283169" cy="283169"/>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bg1"/>
          </a:solidFill>
          <a:ln w="12700">
            <a:miter lim="400000"/>
          </a:ln>
        </p:spPr>
        <p:txBody>
          <a:bodyPr lIns="10157" tIns="10157" rIns="10157" bIns="10157" anchor="ctr"/>
          <a:lstStyle/>
          <a:p>
            <a:pPr defTabSz="12187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800">
              <a:solidFill>
                <a:schemeClr val="bg1"/>
              </a:solidFill>
            </a:endParaRPr>
          </a:p>
        </p:txBody>
      </p:sp>
      <p:sp>
        <p:nvSpPr>
          <p:cNvPr id="18" name="文本框 17">
            <a:extLst>
              <a:ext uri="{FF2B5EF4-FFF2-40B4-BE49-F238E27FC236}">
                <a16:creationId xmlns:a16="http://schemas.microsoft.com/office/drawing/2014/main" id="{4588F811-2C03-482D-AE6D-FA05183CAAB3}"/>
              </a:ext>
            </a:extLst>
          </p:cNvPr>
          <p:cNvSpPr txBox="1"/>
          <p:nvPr/>
        </p:nvSpPr>
        <p:spPr>
          <a:xfrm>
            <a:off x="4041342" y="450506"/>
            <a:ext cx="4028135" cy="980140"/>
          </a:xfrm>
          <a:prstGeom prst="rect">
            <a:avLst/>
          </a:prstGeom>
          <a:noFill/>
        </p:spPr>
        <p:txBody>
          <a:bodyPr wrap="square" rtlCol="0" anchor="ctr">
            <a:spAutoFit/>
          </a:bodyPr>
          <a:lstStyle/>
          <a:p>
            <a:pPr algn="ctr">
              <a:lnSpc>
                <a:spcPct val="110000"/>
              </a:lnSpc>
            </a:pPr>
            <a:r>
              <a:rPr kumimoji="1" lang="en-US" altLang="zh-CN" sz="2489" b="1" dirty="0">
                <a:solidFill>
                  <a:schemeClr val="bg1">
                    <a:lumMod val="50000"/>
                  </a:schemeClr>
                </a:solidFill>
              </a:rPr>
              <a:t>MORE THAN TEMPLATE</a:t>
            </a:r>
            <a:endParaRPr kumimoji="1" lang="en-US" altLang="zh-CN" sz="2489" b="1" dirty="0">
              <a:solidFill>
                <a:schemeClr val="bg1">
                  <a:lumMod val="50000"/>
                </a:schemeClr>
              </a:solidFill>
              <a:latin typeface="微软雅黑"/>
              <a:ea typeface="微软雅黑"/>
              <a:cs typeface="微软雅黑"/>
            </a:endParaRPr>
          </a:p>
          <a:p>
            <a:pPr algn="ctr">
              <a:lnSpc>
                <a:spcPct val="110000"/>
              </a:lnSpc>
            </a:pPr>
            <a:r>
              <a:rPr kumimoji="1" lang="zh-CN" altLang="en-US" sz="2756" b="1" dirty="0">
                <a:solidFill>
                  <a:schemeClr val="bg1">
                    <a:lumMod val="50000"/>
                  </a:schemeClr>
                </a:solidFill>
                <a:latin typeface="微软雅黑"/>
                <a:ea typeface="微软雅黑"/>
                <a:cs typeface="微软雅黑"/>
              </a:rPr>
              <a:t>点击此处添加副标题</a:t>
            </a:r>
          </a:p>
        </p:txBody>
      </p:sp>
      <p:sp>
        <p:nvSpPr>
          <p:cNvPr id="19" name="Subtitle 2">
            <a:extLst>
              <a:ext uri="{FF2B5EF4-FFF2-40B4-BE49-F238E27FC236}">
                <a16:creationId xmlns:a16="http://schemas.microsoft.com/office/drawing/2014/main" id="{DE63CE5E-D836-4CD2-91DF-B543420B7345}"/>
              </a:ext>
            </a:extLst>
          </p:cNvPr>
          <p:cNvSpPr txBox="1">
            <a:spLocks/>
          </p:cNvSpPr>
          <p:nvPr/>
        </p:nvSpPr>
        <p:spPr bwMode="auto">
          <a:xfrm>
            <a:off x="750663"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0" name="Subtitle 2">
            <a:extLst>
              <a:ext uri="{FF2B5EF4-FFF2-40B4-BE49-F238E27FC236}">
                <a16:creationId xmlns:a16="http://schemas.microsoft.com/office/drawing/2014/main" id="{A79D74E4-60AE-46B8-B35C-431779612181}"/>
              </a:ext>
            </a:extLst>
          </p:cNvPr>
          <p:cNvSpPr txBox="1">
            <a:spLocks/>
          </p:cNvSpPr>
          <p:nvPr/>
        </p:nvSpPr>
        <p:spPr bwMode="auto">
          <a:xfrm>
            <a:off x="700749"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1" name="Subtitle 2">
            <a:extLst>
              <a:ext uri="{FF2B5EF4-FFF2-40B4-BE49-F238E27FC236}">
                <a16:creationId xmlns:a16="http://schemas.microsoft.com/office/drawing/2014/main" id="{F4CC36F1-74D1-40D4-AA1C-615D87789B97}"/>
              </a:ext>
            </a:extLst>
          </p:cNvPr>
          <p:cNvSpPr txBox="1">
            <a:spLocks/>
          </p:cNvSpPr>
          <p:nvPr/>
        </p:nvSpPr>
        <p:spPr bwMode="auto">
          <a:xfrm>
            <a:off x="3548657"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2" name="Subtitle 2">
            <a:extLst>
              <a:ext uri="{FF2B5EF4-FFF2-40B4-BE49-F238E27FC236}">
                <a16:creationId xmlns:a16="http://schemas.microsoft.com/office/drawing/2014/main" id="{2AF3C5C9-4614-411C-B74D-39BA33A98326}"/>
              </a:ext>
            </a:extLst>
          </p:cNvPr>
          <p:cNvSpPr txBox="1">
            <a:spLocks/>
          </p:cNvSpPr>
          <p:nvPr/>
        </p:nvSpPr>
        <p:spPr bwMode="auto">
          <a:xfrm>
            <a:off x="3498743"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3" name="Subtitle 2">
            <a:extLst>
              <a:ext uri="{FF2B5EF4-FFF2-40B4-BE49-F238E27FC236}">
                <a16:creationId xmlns:a16="http://schemas.microsoft.com/office/drawing/2014/main" id="{8422A7B5-8CD3-43F3-A45D-88D646EE4559}"/>
              </a:ext>
            </a:extLst>
          </p:cNvPr>
          <p:cNvSpPr txBox="1">
            <a:spLocks/>
          </p:cNvSpPr>
          <p:nvPr/>
        </p:nvSpPr>
        <p:spPr bwMode="auto">
          <a:xfrm>
            <a:off x="6324963"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4" name="Subtitle 2">
            <a:extLst>
              <a:ext uri="{FF2B5EF4-FFF2-40B4-BE49-F238E27FC236}">
                <a16:creationId xmlns:a16="http://schemas.microsoft.com/office/drawing/2014/main" id="{8FD8F8B0-A3AC-4BE8-9F50-11C4ADA43DD7}"/>
              </a:ext>
            </a:extLst>
          </p:cNvPr>
          <p:cNvSpPr txBox="1">
            <a:spLocks/>
          </p:cNvSpPr>
          <p:nvPr/>
        </p:nvSpPr>
        <p:spPr bwMode="auto">
          <a:xfrm>
            <a:off x="6275049"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5" name="Subtitle 2">
            <a:extLst>
              <a:ext uri="{FF2B5EF4-FFF2-40B4-BE49-F238E27FC236}">
                <a16:creationId xmlns:a16="http://schemas.microsoft.com/office/drawing/2014/main" id="{D52EDADE-266A-4C35-ACE2-B74AE9D588FF}"/>
              </a:ext>
            </a:extLst>
          </p:cNvPr>
          <p:cNvSpPr txBox="1">
            <a:spLocks/>
          </p:cNvSpPr>
          <p:nvPr/>
        </p:nvSpPr>
        <p:spPr bwMode="auto">
          <a:xfrm>
            <a:off x="9051355" y="5023407"/>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
        <p:nvSpPr>
          <p:cNvPr id="26" name="Subtitle 2">
            <a:extLst>
              <a:ext uri="{FF2B5EF4-FFF2-40B4-BE49-F238E27FC236}">
                <a16:creationId xmlns:a16="http://schemas.microsoft.com/office/drawing/2014/main" id="{8526CD94-6B5C-4E8A-8B85-7BA19FC685B0}"/>
              </a:ext>
            </a:extLst>
          </p:cNvPr>
          <p:cNvSpPr txBox="1">
            <a:spLocks/>
          </p:cNvSpPr>
          <p:nvPr/>
        </p:nvSpPr>
        <p:spPr bwMode="auto">
          <a:xfrm>
            <a:off x="9001441" y="2503176"/>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1100" dirty="0">
                <a:solidFill>
                  <a:schemeClr val="bg1"/>
                </a:solidFill>
                <a:latin typeface="Yuanti SC" charset="-122"/>
                <a:ea typeface="Yuanti SC" charset="-122"/>
                <a:cs typeface="Yuanti SC" charset="-122"/>
                <a:sym typeface="时尚中黑简体" charset="0"/>
              </a:rPr>
              <a:t>输入你的文本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根据你所需的内容输入你想要的文本</a:t>
            </a:r>
          </a:p>
          <a:p>
            <a:pPr algn="ctr" eaLnBrk="1" hangingPunct="1">
              <a:lnSpc>
                <a:spcPct val="120000"/>
              </a:lnSpc>
              <a:buFontTx/>
              <a:buNone/>
            </a:pPr>
            <a:r>
              <a:rPr lang="zh-CN" altLang="en-US" sz="1050" dirty="0">
                <a:solidFill>
                  <a:schemeClr val="bg1"/>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solidFill>
              <a:latin typeface="Yuanti SC" charset="-122"/>
              <a:ea typeface="Yuanti SC" charset="-122"/>
              <a:cs typeface="Yuanti SC" charset="-122"/>
            </a:endParaRPr>
          </a:p>
        </p:txBody>
      </p:sp>
    </p:spTree>
    <p:extLst>
      <p:ext uri="{BB962C8B-B14F-4D97-AF65-F5344CB8AC3E}">
        <p14:creationId xmlns:p14="http://schemas.microsoft.com/office/powerpoint/2010/main" val="1201280385"/>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4">
            <a:extLst>
              <a:ext uri="{FF2B5EF4-FFF2-40B4-BE49-F238E27FC236}">
                <a16:creationId xmlns:a16="http://schemas.microsoft.com/office/drawing/2014/main" id="{6AFCFECC-A45C-42D5-AD4A-23A39ED6C66E}"/>
              </a:ext>
            </a:extLst>
          </p:cNvPr>
          <p:cNvSpPr>
            <a:spLocks/>
          </p:cNvSpPr>
          <p:nvPr/>
        </p:nvSpPr>
        <p:spPr bwMode="auto">
          <a:xfrm>
            <a:off x="4418807" y="1900238"/>
            <a:ext cx="1275556" cy="1472407"/>
          </a:xfrm>
          <a:custGeom>
            <a:avLst/>
            <a:gdLst>
              <a:gd name="T0" fmla="*/ 1275556 w 21600"/>
              <a:gd name="T1" fmla="*/ 1472407 h 21600"/>
              <a:gd name="T2" fmla="*/ 1275556 w 21600"/>
              <a:gd name="T3" fmla="*/ 1472407 h 21600"/>
              <a:gd name="T4" fmla="*/ 1275556 w 21600"/>
              <a:gd name="T5" fmla="*/ 1472407 h 21600"/>
              <a:gd name="T6" fmla="*/ 1275556 w 21600"/>
              <a:gd name="T7" fmla="*/ 14724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15">
            <a:extLst>
              <a:ext uri="{FF2B5EF4-FFF2-40B4-BE49-F238E27FC236}">
                <a16:creationId xmlns:a16="http://schemas.microsoft.com/office/drawing/2014/main" id="{583F5E3B-978B-4B84-A557-825F24544580}"/>
              </a:ext>
            </a:extLst>
          </p:cNvPr>
          <p:cNvSpPr>
            <a:spLocks/>
          </p:cNvSpPr>
          <p:nvPr/>
        </p:nvSpPr>
        <p:spPr bwMode="auto">
          <a:xfrm>
            <a:off x="5803901" y="1888331"/>
            <a:ext cx="1275556" cy="1472407"/>
          </a:xfrm>
          <a:custGeom>
            <a:avLst/>
            <a:gdLst>
              <a:gd name="T0" fmla="*/ 1275557 w 21600"/>
              <a:gd name="T1" fmla="*/ 1472406 h 21600"/>
              <a:gd name="T2" fmla="*/ 1275557 w 21600"/>
              <a:gd name="T3" fmla="*/ 1472406 h 21600"/>
              <a:gd name="T4" fmla="*/ 1275557 w 21600"/>
              <a:gd name="T5" fmla="*/ 1472406 h 21600"/>
              <a:gd name="T6" fmla="*/ 1275557 w 21600"/>
              <a:gd name="T7" fmla="*/ 1472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16">
            <a:extLst>
              <a:ext uri="{FF2B5EF4-FFF2-40B4-BE49-F238E27FC236}">
                <a16:creationId xmlns:a16="http://schemas.microsoft.com/office/drawing/2014/main" id="{5EE77371-579E-4625-A004-2E8854ABDE66}"/>
              </a:ext>
            </a:extLst>
          </p:cNvPr>
          <p:cNvSpPr>
            <a:spLocks/>
          </p:cNvSpPr>
          <p:nvPr/>
        </p:nvSpPr>
        <p:spPr bwMode="auto">
          <a:xfrm>
            <a:off x="5114925" y="3098007"/>
            <a:ext cx="1274763" cy="1472407"/>
          </a:xfrm>
          <a:custGeom>
            <a:avLst/>
            <a:gdLst>
              <a:gd name="T0" fmla="*/ 1274763 w 21600"/>
              <a:gd name="T1" fmla="*/ 1472406 h 21600"/>
              <a:gd name="T2" fmla="*/ 1274763 w 21600"/>
              <a:gd name="T3" fmla="*/ 1472406 h 21600"/>
              <a:gd name="T4" fmla="*/ 1274763 w 21600"/>
              <a:gd name="T5" fmla="*/ 1472406 h 21600"/>
              <a:gd name="T6" fmla="*/ 1274763 w 21600"/>
              <a:gd name="T7" fmla="*/ 1472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17">
            <a:extLst>
              <a:ext uri="{FF2B5EF4-FFF2-40B4-BE49-F238E27FC236}">
                <a16:creationId xmlns:a16="http://schemas.microsoft.com/office/drawing/2014/main" id="{7E178EDA-A64F-41F1-8B1D-44A33C3302B1}"/>
              </a:ext>
            </a:extLst>
          </p:cNvPr>
          <p:cNvSpPr>
            <a:spLocks/>
          </p:cNvSpPr>
          <p:nvPr/>
        </p:nvSpPr>
        <p:spPr bwMode="auto">
          <a:xfrm>
            <a:off x="6496845" y="3098007"/>
            <a:ext cx="1275556" cy="1472407"/>
          </a:xfrm>
          <a:custGeom>
            <a:avLst/>
            <a:gdLst>
              <a:gd name="T0" fmla="*/ 1275556 w 21600"/>
              <a:gd name="T1" fmla="*/ 1472406 h 21600"/>
              <a:gd name="T2" fmla="*/ 1275556 w 21600"/>
              <a:gd name="T3" fmla="*/ 1472406 h 21600"/>
              <a:gd name="T4" fmla="*/ 1275556 w 21600"/>
              <a:gd name="T5" fmla="*/ 1472406 h 21600"/>
              <a:gd name="T6" fmla="*/ 1275556 w 21600"/>
              <a:gd name="T7" fmla="*/ 14724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18">
            <a:extLst>
              <a:ext uri="{FF2B5EF4-FFF2-40B4-BE49-F238E27FC236}">
                <a16:creationId xmlns:a16="http://schemas.microsoft.com/office/drawing/2014/main" id="{8AF82BC7-8A46-4F68-ADD9-E6185D6B7D60}"/>
              </a:ext>
            </a:extLst>
          </p:cNvPr>
          <p:cNvSpPr>
            <a:spLocks/>
          </p:cNvSpPr>
          <p:nvPr/>
        </p:nvSpPr>
        <p:spPr bwMode="auto">
          <a:xfrm>
            <a:off x="5801519" y="4295775"/>
            <a:ext cx="1274763" cy="1472407"/>
          </a:xfrm>
          <a:custGeom>
            <a:avLst/>
            <a:gdLst>
              <a:gd name="T0" fmla="*/ 1274763 w 21600"/>
              <a:gd name="T1" fmla="*/ 1472407 h 21600"/>
              <a:gd name="T2" fmla="*/ 1274763 w 21600"/>
              <a:gd name="T3" fmla="*/ 1472407 h 21600"/>
              <a:gd name="T4" fmla="*/ 1274763 w 21600"/>
              <a:gd name="T5" fmla="*/ 1472407 h 21600"/>
              <a:gd name="T6" fmla="*/ 1274763 w 21600"/>
              <a:gd name="T7" fmla="*/ 14724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19">
            <a:extLst>
              <a:ext uri="{FF2B5EF4-FFF2-40B4-BE49-F238E27FC236}">
                <a16:creationId xmlns:a16="http://schemas.microsoft.com/office/drawing/2014/main" id="{BF1F6F3E-6DC0-46FF-A468-8C6011E77824}"/>
              </a:ext>
            </a:extLst>
          </p:cNvPr>
          <p:cNvSpPr>
            <a:spLocks/>
          </p:cNvSpPr>
          <p:nvPr/>
        </p:nvSpPr>
        <p:spPr bwMode="auto">
          <a:xfrm>
            <a:off x="4418807" y="4295775"/>
            <a:ext cx="1275556" cy="1472407"/>
          </a:xfrm>
          <a:custGeom>
            <a:avLst/>
            <a:gdLst>
              <a:gd name="T0" fmla="*/ 1275556 w 21600"/>
              <a:gd name="T1" fmla="*/ 1472407 h 21600"/>
              <a:gd name="T2" fmla="*/ 1275556 w 21600"/>
              <a:gd name="T3" fmla="*/ 1472407 h 21600"/>
              <a:gd name="T4" fmla="*/ 1275556 w 21600"/>
              <a:gd name="T5" fmla="*/ 1472407 h 21600"/>
              <a:gd name="T6" fmla="*/ 1275556 w 21600"/>
              <a:gd name="T7" fmla="*/ 14724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600" y="16200"/>
                </a:lnTo>
                <a:lnTo>
                  <a:pt x="10799" y="21599"/>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20">
            <a:extLst>
              <a:ext uri="{FF2B5EF4-FFF2-40B4-BE49-F238E27FC236}">
                <a16:creationId xmlns:a16="http://schemas.microsoft.com/office/drawing/2014/main" id="{4FD79CFD-9D34-448F-BE54-7397246C9408}"/>
              </a:ext>
            </a:extLst>
          </p:cNvPr>
          <p:cNvSpPr>
            <a:spLocks/>
          </p:cNvSpPr>
          <p:nvPr/>
        </p:nvSpPr>
        <p:spPr bwMode="auto">
          <a:xfrm rot="10800000">
            <a:off x="4425158" y="1909763"/>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21">
            <a:extLst>
              <a:ext uri="{FF2B5EF4-FFF2-40B4-BE49-F238E27FC236}">
                <a16:creationId xmlns:a16="http://schemas.microsoft.com/office/drawing/2014/main" id="{D17B83B0-EB59-479A-8C42-07312FE426A0}"/>
              </a:ext>
            </a:extLst>
          </p:cNvPr>
          <p:cNvSpPr>
            <a:spLocks/>
          </p:cNvSpPr>
          <p:nvPr/>
        </p:nvSpPr>
        <p:spPr bwMode="auto">
          <a:xfrm rot="10800000">
            <a:off x="5803900" y="1909763"/>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22">
            <a:extLst>
              <a:ext uri="{FF2B5EF4-FFF2-40B4-BE49-F238E27FC236}">
                <a16:creationId xmlns:a16="http://schemas.microsoft.com/office/drawing/2014/main" id="{3333F2AC-2DAA-4A87-944E-815897ED8CD7}"/>
              </a:ext>
            </a:extLst>
          </p:cNvPr>
          <p:cNvSpPr>
            <a:spLocks/>
          </p:cNvSpPr>
          <p:nvPr/>
        </p:nvSpPr>
        <p:spPr bwMode="auto">
          <a:xfrm>
            <a:off x="5114926" y="4011613"/>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23">
            <a:extLst>
              <a:ext uri="{FF2B5EF4-FFF2-40B4-BE49-F238E27FC236}">
                <a16:creationId xmlns:a16="http://schemas.microsoft.com/office/drawing/2014/main" id="{6FFE7845-67BC-425C-9CBD-60F0C305A475}"/>
              </a:ext>
            </a:extLst>
          </p:cNvPr>
          <p:cNvSpPr>
            <a:spLocks/>
          </p:cNvSpPr>
          <p:nvPr/>
        </p:nvSpPr>
        <p:spPr bwMode="auto">
          <a:xfrm>
            <a:off x="6502400" y="4019551"/>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24">
            <a:extLst>
              <a:ext uri="{FF2B5EF4-FFF2-40B4-BE49-F238E27FC236}">
                <a16:creationId xmlns:a16="http://schemas.microsoft.com/office/drawing/2014/main" id="{09DB3134-267C-4B3F-A022-249A24CB8872}"/>
              </a:ext>
            </a:extLst>
          </p:cNvPr>
          <p:cNvSpPr>
            <a:spLocks/>
          </p:cNvSpPr>
          <p:nvPr/>
        </p:nvSpPr>
        <p:spPr bwMode="auto">
          <a:xfrm rot="10800000">
            <a:off x="4418807" y="4293097"/>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25">
            <a:extLst>
              <a:ext uri="{FF2B5EF4-FFF2-40B4-BE49-F238E27FC236}">
                <a16:creationId xmlns:a16="http://schemas.microsoft.com/office/drawing/2014/main" id="{6248F857-60F2-497D-B856-3A62100AA072}"/>
              </a:ext>
            </a:extLst>
          </p:cNvPr>
          <p:cNvSpPr>
            <a:spLocks/>
          </p:cNvSpPr>
          <p:nvPr/>
        </p:nvSpPr>
        <p:spPr bwMode="auto">
          <a:xfrm rot="10800000">
            <a:off x="5795963" y="4330701"/>
            <a:ext cx="1265237" cy="553244"/>
          </a:xfrm>
          <a:custGeom>
            <a:avLst/>
            <a:gdLst>
              <a:gd name="T0" fmla="*/ 1265238 w 21600"/>
              <a:gd name="T1" fmla="*/ 553244 h 21600"/>
              <a:gd name="T2" fmla="*/ 1265238 w 21600"/>
              <a:gd name="T3" fmla="*/ 553244 h 21600"/>
              <a:gd name="T4" fmla="*/ 1265238 w 21600"/>
              <a:gd name="T5" fmla="*/ 553244 h 21600"/>
              <a:gd name="T6" fmla="*/ 1265238 w 21600"/>
              <a:gd name="T7" fmla="*/ 553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7338"/>
                </a:lnTo>
                <a:lnTo>
                  <a:pt x="10798" y="21599"/>
                </a:lnTo>
                <a:lnTo>
                  <a:pt x="21600" y="7338"/>
                </a:lnTo>
                <a:lnTo>
                  <a:pt x="21600" y="0"/>
                </a:lnTo>
                <a:lnTo>
                  <a:pt x="10798" y="14261"/>
                </a:lnTo>
                <a:lnTo>
                  <a:pt x="0" y="0"/>
                </a:lnTo>
                <a:close/>
              </a:path>
            </a:pathLst>
          </a:custGeom>
          <a:solidFill>
            <a:srgbClr val="000000">
              <a:alpha val="9019"/>
            </a:srgb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AutoShape 26">
            <a:extLst>
              <a:ext uri="{FF2B5EF4-FFF2-40B4-BE49-F238E27FC236}">
                <a16:creationId xmlns:a16="http://schemas.microsoft.com/office/drawing/2014/main" id="{5FD5B6C6-087B-4457-84E6-85863EA996BC}"/>
              </a:ext>
            </a:extLst>
          </p:cNvPr>
          <p:cNvSpPr>
            <a:spLocks/>
          </p:cNvSpPr>
          <p:nvPr/>
        </p:nvSpPr>
        <p:spPr bwMode="auto">
          <a:xfrm>
            <a:off x="6316664" y="2519363"/>
            <a:ext cx="243681" cy="361951"/>
          </a:xfrm>
          <a:custGeom>
            <a:avLst/>
            <a:gdLst>
              <a:gd name="T0" fmla="*/ 243682 w 21600"/>
              <a:gd name="T1" fmla="*/ 361950 h 21600"/>
              <a:gd name="T2" fmla="*/ 243682 w 21600"/>
              <a:gd name="T3" fmla="*/ 361950 h 21600"/>
              <a:gd name="T4" fmla="*/ 243682 w 21600"/>
              <a:gd name="T5" fmla="*/ 361950 h 21600"/>
              <a:gd name="T6" fmla="*/ 243682 w 21600"/>
              <a:gd name="T7" fmla="*/ 3619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532" y="7794"/>
                </a:moveTo>
                <a:cubicBezTo>
                  <a:pt x="14103" y="7322"/>
                  <a:pt x="12500" y="7048"/>
                  <a:pt x="10800" y="7048"/>
                </a:cubicBezTo>
                <a:cubicBezTo>
                  <a:pt x="9099" y="7048"/>
                  <a:pt x="7496" y="7322"/>
                  <a:pt x="6066" y="7794"/>
                </a:cubicBezTo>
                <a:lnTo>
                  <a:pt x="6066" y="4982"/>
                </a:lnTo>
                <a:cubicBezTo>
                  <a:pt x="6066" y="4125"/>
                  <a:pt x="6584" y="3348"/>
                  <a:pt x="7431" y="2776"/>
                </a:cubicBezTo>
                <a:cubicBezTo>
                  <a:pt x="7454" y="2759"/>
                  <a:pt x="7483" y="2745"/>
                  <a:pt x="7510" y="2727"/>
                </a:cubicBezTo>
                <a:cubicBezTo>
                  <a:pt x="7584" y="2679"/>
                  <a:pt x="7662" y="2630"/>
                  <a:pt x="7744" y="2582"/>
                </a:cubicBezTo>
                <a:cubicBezTo>
                  <a:pt x="7791" y="2557"/>
                  <a:pt x="7841" y="2533"/>
                  <a:pt x="7889" y="2508"/>
                </a:cubicBezTo>
                <a:cubicBezTo>
                  <a:pt x="7955" y="2474"/>
                  <a:pt x="8021" y="2440"/>
                  <a:pt x="8087" y="2408"/>
                </a:cubicBezTo>
                <a:cubicBezTo>
                  <a:pt x="8141" y="2384"/>
                  <a:pt x="8199" y="2361"/>
                  <a:pt x="8254" y="2337"/>
                </a:cubicBezTo>
                <a:cubicBezTo>
                  <a:pt x="8321" y="2310"/>
                  <a:pt x="8385" y="2281"/>
                  <a:pt x="8455" y="2255"/>
                </a:cubicBezTo>
                <a:cubicBezTo>
                  <a:pt x="8513" y="2230"/>
                  <a:pt x="8575" y="2213"/>
                  <a:pt x="8636" y="2192"/>
                </a:cubicBezTo>
                <a:cubicBezTo>
                  <a:pt x="8704" y="2169"/>
                  <a:pt x="8769" y="2145"/>
                  <a:pt x="8842" y="2125"/>
                </a:cubicBezTo>
                <a:cubicBezTo>
                  <a:pt x="8905" y="2106"/>
                  <a:pt x="8972" y="2089"/>
                  <a:pt x="9035" y="2072"/>
                </a:cubicBezTo>
                <a:cubicBezTo>
                  <a:pt x="9105" y="2055"/>
                  <a:pt x="9175" y="2035"/>
                  <a:pt x="9245" y="2019"/>
                </a:cubicBezTo>
                <a:cubicBezTo>
                  <a:pt x="9314" y="2005"/>
                  <a:pt x="9383" y="1991"/>
                  <a:pt x="9453" y="1977"/>
                </a:cubicBezTo>
                <a:cubicBezTo>
                  <a:pt x="9524" y="1965"/>
                  <a:pt x="9593" y="1952"/>
                  <a:pt x="9664" y="1941"/>
                </a:cubicBezTo>
                <a:cubicBezTo>
                  <a:pt x="9739" y="1928"/>
                  <a:pt x="9812" y="1918"/>
                  <a:pt x="9887" y="1909"/>
                </a:cubicBezTo>
                <a:cubicBezTo>
                  <a:pt x="9958" y="1901"/>
                  <a:pt x="10027" y="1894"/>
                  <a:pt x="10099" y="1887"/>
                </a:cubicBezTo>
                <a:cubicBezTo>
                  <a:pt x="10177" y="1882"/>
                  <a:pt x="10255" y="1874"/>
                  <a:pt x="10333" y="1869"/>
                </a:cubicBezTo>
                <a:cubicBezTo>
                  <a:pt x="10455" y="1865"/>
                  <a:pt x="10577" y="1857"/>
                  <a:pt x="10701" y="1857"/>
                </a:cubicBezTo>
                <a:lnTo>
                  <a:pt x="10895" y="1857"/>
                </a:lnTo>
                <a:cubicBezTo>
                  <a:pt x="11022" y="1857"/>
                  <a:pt x="11144" y="1865"/>
                  <a:pt x="11267" y="1869"/>
                </a:cubicBezTo>
                <a:cubicBezTo>
                  <a:pt x="11344" y="1874"/>
                  <a:pt x="11421" y="1882"/>
                  <a:pt x="11498" y="1887"/>
                </a:cubicBezTo>
                <a:cubicBezTo>
                  <a:pt x="11570" y="1894"/>
                  <a:pt x="11641" y="1901"/>
                  <a:pt x="11714" y="1909"/>
                </a:cubicBezTo>
                <a:cubicBezTo>
                  <a:pt x="11787" y="1918"/>
                  <a:pt x="11859" y="1928"/>
                  <a:pt x="11933" y="1941"/>
                </a:cubicBezTo>
                <a:cubicBezTo>
                  <a:pt x="12004" y="1950"/>
                  <a:pt x="12075" y="1965"/>
                  <a:pt x="12147" y="1977"/>
                </a:cubicBezTo>
                <a:cubicBezTo>
                  <a:pt x="12215" y="1991"/>
                  <a:pt x="12283" y="2005"/>
                  <a:pt x="12352" y="2019"/>
                </a:cubicBezTo>
                <a:cubicBezTo>
                  <a:pt x="12425" y="2035"/>
                  <a:pt x="12495" y="2055"/>
                  <a:pt x="12566" y="2073"/>
                </a:cubicBezTo>
                <a:cubicBezTo>
                  <a:pt x="12631" y="2089"/>
                  <a:pt x="12694" y="2106"/>
                  <a:pt x="12755" y="2125"/>
                </a:cubicBezTo>
                <a:cubicBezTo>
                  <a:pt x="12829" y="2145"/>
                  <a:pt x="12898" y="2170"/>
                  <a:pt x="12969" y="2194"/>
                </a:cubicBezTo>
                <a:cubicBezTo>
                  <a:pt x="13026" y="2213"/>
                  <a:pt x="13085" y="2230"/>
                  <a:pt x="13142" y="2255"/>
                </a:cubicBezTo>
                <a:cubicBezTo>
                  <a:pt x="13215" y="2283"/>
                  <a:pt x="13285" y="2312"/>
                  <a:pt x="13355" y="2342"/>
                </a:cubicBezTo>
                <a:cubicBezTo>
                  <a:pt x="13407" y="2364"/>
                  <a:pt x="13458" y="2384"/>
                  <a:pt x="13508" y="2406"/>
                </a:cubicBezTo>
                <a:cubicBezTo>
                  <a:pt x="13585" y="2442"/>
                  <a:pt x="13659" y="2481"/>
                  <a:pt x="13733" y="2520"/>
                </a:cubicBezTo>
                <a:cubicBezTo>
                  <a:pt x="13771" y="2542"/>
                  <a:pt x="13814" y="2559"/>
                  <a:pt x="13851" y="2581"/>
                </a:cubicBezTo>
                <a:cubicBezTo>
                  <a:pt x="13962" y="2642"/>
                  <a:pt x="14069" y="2709"/>
                  <a:pt x="14169" y="2776"/>
                </a:cubicBezTo>
                <a:cubicBezTo>
                  <a:pt x="15016" y="3348"/>
                  <a:pt x="15532" y="4125"/>
                  <a:pt x="15532" y="4982"/>
                </a:cubicBezTo>
                <a:cubicBezTo>
                  <a:pt x="15532" y="4982"/>
                  <a:pt x="15532" y="7794"/>
                  <a:pt x="15532" y="7794"/>
                </a:cubicBezTo>
                <a:close/>
                <a:moveTo>
                  <a:pt x="11767" y="14773"/>
                </a:moveTo>
                <a:lnTo>
                  <a:pt x="11767" y="16192"/>
                </a:lnTo>
                <a:cubicBezTo>
                  <a:pt x="11767" y="16492"/>
                  <a:pt x="11404" y="16738"/>
                  <a:pt x="10960" y="16738"/>
                </a:cubicBezTo>
                <a:lnTo>
                  <a:pt x="10794" y="16738"/>
                </a:lnTo>
                <a:cubicBezTo>
                  <a:pt x="10350" y="16738"/>
                  <a:pt x="9986" y="16492"/>
                  <a:pt x="9986" y="16192"/>
                </a:cubicBezTo>
                <a:lnTo>
                  <a:pt x="9986" y="14773"/>
                </a:lnTo>
                <a:cubicBezTo>
                  <a:pt x="9311" y="14550"/>
                  <a:pt x="8846" y="14086"/>
                  <a:pt x="8846" y="13546"/>
                </a:cubicBezTo>
                <a:cubicBezTo>
                  <a:pt x="8846" y="12789"/>
                  <a:pt x="9755" y="12177"/>
                  <a:pt x="10877" y="12177"/>
                </a:cubicBezTo>
                <a:cubicBezTo>
                  <a:pt x="11997" y="12177"/>
                  <a:pt x="12908" y="12789"/>
                  <a:pt x="12908" y="13546"/>
                </a:cubicBezTo>
                <a:cubicBezTo>
                  <a:pt x="12908" y="14086"/>
                  <a:pt x="12444" y="14550"/>
                  <a:pt x="11767" y="14773"/>
                </a:cubicBezTo>
                <a:close/>
                <a:moveTo>
                  <a:pt x="18294" y="9092"/>
                </a:moveTo>
                <a:lnTo>
                  <a:pt x="18294" y="4982"/>
                </a:lnTo>
                <a:cubicBezTo>
                  <a:pt x="18288" y="2289"/>
                  <a:pt x="15099" y="95"/>
                  <a:pt x="11132" y="7"/>
                </a:cubicBezTo>
                <a:cubicBezTo>
                  <a:pt x="11150" y="7"/>
                  <a:pt x="11167" y="4"/>
                  <a:pt x="11184" y="4"/>
                </a:cubicBezTo>
                <a:cubicBezTo>
                  <a:pt x="11088" y="2"/>
                  <a:pt x="10993" y="0"/>
                  <a:pt x="10895" y="0"/>
                </a:cubicBezTo>
                <a:lnTo>
                  <a:pt x="10701" y="0"/>
                </a:lnTo>
                <a:cubicBezTo>
                  <a:pt x="10607" y="0"/>
                  <a:pt x="10509" y="2"/>
                  <a:pt x="10415" y="4"/>
                </a:cubicBezTo>
                <a:cubicBezTo>
                  <a:pt x="10432" y="4"/>
                  <a:pt x="10449" y="7"/>
                  <a:pt x="10466" y="7"/>
                </a:cubicBezTo>
                <a:cubicBezTo>
                  <a:pt x="6500" y="95"/>
                  <a:pt x="3310" y="2289"/>
                  <a:pt x="3306" y="4982"/>
                </a:cubicBezTo>
                <a:lnTo>
                  <a:pt x="3306" y="9092"/>
                </a:lnTo>
                <a:cubicBezTo>
                  <a:pt x="1270" y="10416"/>
                  <a:pt x="0" y="12268"/>
                  <a:pt x="0" y="14325"/>
                </a:cubicBezTo>
                <a:cubicBezTo>
                  <a:pt x="0" y="18342"/>
                  <a:pt x="4836" y="21600"/>
                  <a:pt x="10800" y="21600"/>
                </a:cubicBezTo>
                <a:cubicBezTo>
                  <a:pt x="16763" y="21600"/>
                  <a:pt x="21600" y="18342"/>
                  <a:pt x="21600" y="14325"/>
                </a:cubicBezTo>
                <a:cubicBezTo>
                  <a:pt x="21600" y="12268"/>
                  <a:pt x="20328" y="10416"/>
                  <a:pt x="18294" y="9092"/>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5" name="AutoShape 27">
            <a:extLst>
              <a:ext uri="{FF2B5EF4-FFF2-40B4-BE49-F238E27FC236}">
                <a16:creationId xmlns:a16="http://schemas.microsoft.com/office/drawing/2014/main" id="{A7521076-5B28-47DA-98F6-3B98AC1E1D6B}"/>
              </a:ext>
            </a:extLst>
          </p:cNvPr>
          <p:cNvSpPr>
            <a:spLocks/>
          </p:cNvSpPr>
          <p:nvPr/>
        </p:nvSpPr>
        <p:spPr bwMode="auto">
          <a:xfrm>
            <a:off x="4868863" y="2520158"/>
            <a:ext cx="378619" cy="303212"/>
          </a:xfrm>
          <a:custGeom>
            <a:avLst/>
            <a:gdLst>
              <a:gd name="T0" fmla="*/ 378619 w 21600"/>
              <a:gd name="T1" fmla="*/ 303213 h 21600"/>
              <a:gd name="T2" fmla="*/ 378619 w 21600"/>
              <a:gd name="T3" fmla="*/ 303213 h 21600"/>
              <a:gd name="T4" fmla="*/ 378619 w 21600"/>
              <a:gd name="T5" fmla="*/ 303213 h 21600"/>
              <a:gd name="T6" fmla="*/ 378619 w 21600"/>
              <a:gd name="T7" fmla="*/ 3032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58" y="19141"/>
                </a:moveTo>
                <a:cubicBezTo>
                  <a:pt x="9917" y="19141"/>
                  <a:pt x="7615" y="16270"/>
                  <a:pt x="7615" y="12731"/>
                </a:cubicBezTo>
                <a:cubicBezTo>
                  <a:pt x="7615" y="9189"/>
                  <a:pt x="9917" y="6322"/>
                  <a:pt x="12758" y="6322"/>
                </a:cubicBezTo>
                <a:cubicBezTo>
                  <a:pt x="15599" y="6322"/>
                  <a:pt x="17904" y="9189"/>
                  <a:pt x="17904" y="12731"/>
                </a:cubicBezTo>
                <a:cubicBezTo>
                  <a:pt x="17904" y="16270"/>
                  <a:pt x="15599" y="19141"/>
                  <a:pt x="12758" y="19141"/>
                </a:cubicBezTo>
                <a:close/>
                <a:moveTo>
                  <a:pt x="11094" y="1577"/>
                </a:moveTo>
                <a:cubicBezTo>
                  <a:pt x="11136" y="1417"/>
                  <a:pt x="11299" y="1291"/>
                  <a:pt x="11462" y="1291"/>
                </a:cubicBezTo>
                <a:lnTo>
                  <a:pt x="14055" y="1291"/>
                </a:lnTo>
                <a:cubicBezTo>
                  <a:pt x="14218" y="1291"/>
                  <a:pt x="14380" y="1417"/>
                  <a:pt x="14421" y="1577"/>
                </a:cubicBezTo>
                <a:lnTo>
                  <a:pt x="15040" y="3864"/>
                </a:lnTo>
                <a:lnTo>
                  <a:pt x="10476" y="3864"/>
                </a:lnTo>
                <a:cubicBezTo>
                  <a:pt x="10476" y="3864"/>
                  <a:pt x="11094" y="1577"/>
                  <a:pt x="11094" y="1577"/>
                </a:cubicBezTo>
                <a:close/>
                <a:moveTo>
                  <a:pt x="20612" y="3864"/>
                </a:moveTo>
                <a:lnTo>
                  <a:pt x="16363" y="3864"/>
                </a:lnTo>
                <a:lnTo>
                  <a:pt x="15445" y="459"/>
                </a:lnTo>
                <a:cubicBezTo>
                  <a:pt x="15374" y="201"/>
                  <a:pt x="15111" y="0"/>
                  <a:pt x="14851" y="0"/>
                </a:cubicBezTo>
                <a:lnTo>
                  <a:pt x="10664" y="0"/>
                </a:lnTo>
                <a:cubicBezTo>
                  <a:pt x="10403" y="0"/>
                  <a:pt x="10142" y="201"/>
                  <a:pt x="10073" y="459"/>
                </a:cubicBezTo>
                <a:lnTo>
                  <a:pt x="9153" y="3864"/>
                </a:lnTo>
                <a:lnTo>
                  <a:pt x="4471" y="3864"/>
                </a:lnTo>
                <a:cubicBezTo>
                  <a:pt x="4411" y="3359"/>
                  <a:pt x="4077" y="2966"/>
                  <a:pt x="3656" y="2966"/>
                </a:cubicBezTo>
                <a:lnTo>
                  <a:pt x="3283" y="2966"/>
                </a:lnTo>
                <a:cubicBezTo>
                  <a:pt x="2862" y="2966"/>
                  <a:pt x="2528" y="3359"/>
                  <a:pt x="2470" y="3864"/>
                </a:cubicBezTo>
                <a:lnTo>
                  <a:pt x="987" y="3864"/>
                </a:lnTo>
                <a:cubicBezTo>
                  <a:pt x="443" y="3864"/>
                  <a:pt x="0" y="4412"/>
                  <a:pt x="0" y="5094"/>
                </a:cubicBezTo>
                <a:lnTo>
                  <a:pt x="0" y="20370"/>
                </a:lnTo>
                <a:cubicBezTo>
                  <a:pt x="0" y="21049"/>
                  <a:pt x="443" y="21599"/>
                  <a:pt x="987" y="21599"/>
                </a:cubicBezTo>
                <a:lnTo>
                  <a:pt x="20612" y="21599"/>
                </a:lnTo>
                <a:cubicBezTo>
                  <a:pt x="21158" y="21599"/>
                  <a:pt x="21599" y="21049"/>
                  <a:pt x="21599" y="20370"/>
                </a:cubicBezTo>
                <a:lnTo>
                  <a:pt x="21599" y="5094"/>
                </a:lnTo>
                <a:cubicBezTo>
                  <a:pt x="21599" y="4412"/>
                  <a:pt x="21158" y="3864"/>
                  <a:pt x="20612" y="3864"/>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6" name="AutoShape 28">
            <a:extLst>
              <a:ext uri="{FF2B5EF4-FFF2-40B4-BE49-F238E27FC236}">
                <a16:creationId xmlns:a16="http://schemas.microsoft.com/office/drawing/2014/main" id="{C6F74C2B-3C0C-4F32-A9CE-D4C6BDEAD15C}"/>
              </a:ext>
            </a:extLst>
          </p:cNvPr>
          <p:cNvSpPr>
            <a:spLocks/>
          </p:cNvSpPr>
          <p:nvPr/>
        </p:nvSpPr>
        <p:spPr bwMode="auto">
          <a:xfrm>
            <a:off x="4939507" y="4829970"/>
            <a:ext cx="234156" cy="404812"/>
          </a:xfrm>
          <a:custGeom>
            <a:avLst/>
            <a:gdLst>
              <a:gd name="T0" fmla="*/ 234156 w 21600"/>
              <a:gd name="T1" fmla="*/ 404812 h 21600"/>
              <a:gd name="T2" fmla="*/ 234156 w 21600"/>
              <a:gd name="T3" fmla="*/ 404812 h 21600"/>
              <a:gd name="T4" fmla="*/ 234156 w 21600"/>
              <a:gd name="T5" fmla="*/ 404812 h 21600"/>
              <a:gd name="T6" fmla="*/ 234156 w 21600"/>
              <a:gd name="T7" fmla="*/ 4048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19" y="19323"/>
                </a:moveTo>
                <a:cubicBezTo>
                  <a:pt x="6727" y="19323"/>
                  <a:pt x="3234" y="17299"/>
                  <a:pt x="3234" y="14813"/>
                </a:cubicBezTo>
                <a:cubicBezTo>
                  <a:pt x="3234" y="14571"/>
                  <a:pt x="3571" y="14378"/>
                  <a:pt x="3985" y="14378"/>
                </a:cubicBezTo>
                <a:cubicBezTo>
                  <a:pt x="4400" y="14378"/>
                  <a:pt x="4734" y="14571"/>
                  <a:pt x="4734" y="14813"/>
                </a:cubicBezTo>
                <a:cubicBezTo>
                  <a:pt x="4734" y="16820"/>
                  <a:pt x="7553" y="18454"/>
                  <a:pt x="11019" y="18454"/>
                </a:cubicBezTo>
                <a:cubicBezTo>
                  <a:pt x="11434" y="18454"/>
                  <a:pt x="11769" y="18646"/>
                  <a:pt x="11769" y="18887"/>
                </a:cubicBezTo>
                <a:cubicBezTo>
                  <a:pt x="11769" y="19127"/>
                  <a:pt x="11434" y="19323"/>
                  <a:pt x="11019" y="19323"/>
                </a:cubicBezTo>
                <a:close/>
                <a:moveTo>
                  <a:pt x="10800" y="0"/>
                </a:moveTo>
                <a:cubicBezTo>
                  <a:pt x="10800" y="1930"/>
                  <a:pt x="0" y="11390"/>
                  <a:pt x="0" y="15021"/>
                </a:cubicBezTo>
                <a:cubicBezTo>
                  <a:pt x="0" y="18654"/>
                  <a:pt x="4833" y="21600"/>
                  <a:pt x="10800" y="21600"/>
                </a:cubicBezTo>
                <a:cubicBezTo>
                  <a:pt x="16764" y="21600"/>
                  <a:pt x="21600" y="18654"/>
                  <a:pt x="21600" y="15021"/>
                </a:cubicBezTo>
                <a:cubicBezTo>
                  <a:pt x="21600" y="11390"/>
                  <a:pt x="10800" y="1978"/>
                  <a:pt x="10800" y="0"/>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7" name="AutoShape 29">
            <a:extLst>
              <a:ext uri="{FF2B5EF4-FFF2-40B4-BE49-F238E27FC236}">
                <a16:creationId xmlns:a16="http://schemas.microsoft.com/office/drawing/2014/main" id="{4401964F-D022-4BCE-855F-8AD75495BA66}"/>
              </a:ext>
            </a:extLst>
          </p:cNvPr>
          <p:cNvSpPr>
            <a:spLocks/>
          </p:cNvSpPr>
          <p:nvPr/>
        </p:nvSpPr>
        <p:spPr bwMode="auto">
          <a:xfrm>
            <a:off x="5587207" y="3710781"/>
            <a:ext cx="330200" cy="246856"/>
          </a:xfrm>
          <a:custGeom>
            <a:avLst/>
            <a:gdLst>
              <a:gd name="T0" fmla="*/ 330200 w 21600"/>
              <a:gd name="T1" fmla="*/ 246856 h 21600"/>
              <a:gd name="T2" fmla="*/ 330200 w 21600"/>
              <a:gd name="T3" fmla="*/ 246856 h 21600"/>
              <a:gd name="T4" fmla="*/ 330200 w 21600"/>
              <a:gd name="T5" fmla="*/ 246856 h 21600"/>
              <a:gd name="T6" fmla="*/ 330200 w 21600"/>
              <a:gd name="T7" fmla="*/ 2468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44" y="11267"/>
                </a:moveTo>
                <a:cubicBezTo>
                  <a:pt x="19644" y="12675"/>
                  <a:pt x="19211" y="13422"/>
                  <a:pt x="18162" y="13422"/>
                </a:cubicBezTo>
                <a:lnTo>
                  <a:pt x="16801" y="13422"/>
                </a:lnTo>
                <a:lnTo>
                  <a:pt x="16801" y="5972"/>
                </a:lnTo>
                <a:lnTo>
                  <a:pt x="18162" y="5972"/>
                </a:lnTo>
                <a:cubicBezTo>
                  <a:pt x="19211" y="5972"/>
                  <a:pt x="19644" y="6650"/>
                  <a:pt x="19644" y="8055"/>
                </a:cubicBezTo>
                <a:cubicBezTo>
                  <a:pt x="19644" y="8055"/>
                  <a:pt x="19644" y="11267"/>
                  <a:pt x="19644" y="11267"/>
                </a:cubicBezTo>
                <a:close/>
                <a:moveTo>
                  <a:pt x="18707" y="3357"/>
                </a:moveTo>
                <a:lnTo>
                  <a:pt x="16801" y="3357"/>
                </a:lnTo>
                <a:lnTo>
                  <a:pt x="16801" y="0"/>
                </a:lnTo>
                <a:lnTo>
                  <a:pt x="0" y="0"/>
                </a:lnTo>
                <a:lnTo>
                  <a:pt x="0" y="16367"/>
                </a:lnTo>
                <a:lnTo>
                  <a:pt x="0" y="17730"/>
                </a:lnTo>
                <a:cubicBezTo>
                  <a:pt x="0" y="19858"/>
                  <a:pt x="1302" y="21600"/>
                  <a:pt x="2892" y="21600"/>
                </a:cubicBezTo>
                <a:lnTo>
                  <a:pt x="13909" y="21600"/>
                </a:lnTo>
                <a:cubicBezTo>
                  <a:pt x="15499" y="21600"/>
                  <a:pt x="16801" y="19858"/>
                  <a:pt x="16801" y="17730"/>
                </a:cubicBezTo>
                <a:lnTo>
                  <a:pt x="16801" y="16367"/>
                </a:lnTo>
                <a:lnTo>
                  <a:pt x="16801" y="15968"/>
                </a:lnTo>
                <a:lnTo>
                  <a:pt x="18707" y="15968"/>
                </a:lnTo>
                <a:cubicBezTo>
                  <a:pt x="20298" y="15968"/>
                  <a:pt x="21599" y="14228"/>
                  <a:pt x="21599" y="12098"/>
                </a:cubicBezTo>
                <a:lnTo>
                  <a:pt x="21599" y="7224"/>
                </a:lnTo>
                <a:cubicBezTo>
                  <a:pt x="21599" y="5097"/>
                  <a:pt x="20298" y="3357"/>
                  <a:pt x="18707" y="3357"/>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8" name="AutoShape 30">
            <a:extLst>
              <a:ext uri="{FF2B5EF4-FFF2-40B4-BE49-F238E27FC236}">
                <a16:creationId xmlns:a16="http://schemas.microsoft.com/office/drawing/2014/main" id="{9805F930-9E4B-409D-BEB9-82C590136B07}"/>
              </a:ext>
            </a:extLst>
          </p:cNvPr>
          <p:cNvSpPr>
            <a:spLocks/>
          </p:cNvSpPr>
          <p:nvPr/>
        </p:nvSpPr>
        <p:spPr bwMode="auto">
          <a:xfrm>
            <a:off x="6244432" y="4963319"/>
            <a:ext cx="388144" cy="246856"/>
          </a:xfrm>
          <a:custGeom>
            <a:avLst/>
            <a:gdLst>
              <a:gd name="T0" fmla="*/ 388121 w 17329"/>
              <a:gd name="T1" fmla="*/ 246856 h 20266"/>
              <a:gd name="T2" fmla="*/ 388121 w 17329"/>
              <a:gd name="T3" fmla="*/ 246856 h 20266"/>
              <a:gd name="T4" fmla="*/ 388121 w 17329"/>
              <a:gd name="T5" fmla="*/ 246856 h 20266"/>
              <a:gd name="T6" fmla="*/ 388121 w 17329"/>
              <a:gd name="T7" fmla="*/ 246856 h 202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29" h="20266">
                <a:moveTo>
                  <a:pt x="14435" y="6544"/>
                </a:moveTo>
                <a:cubicBezTo>
                  <a:pt x="14157" y="6544"/>
                  <a:pt x="13931" y="6128"/>
                  <a:pt x="13931" y="5614"/>
                </a:cubicBezTo>
                <a:cubicBezTo>
                  <a:pt x="13931" y="5100"/>
                  <a:pt x="14157" y="4683"/>
                  <a:pt x="14435" y="4683"/>
                </a:cubicBezTo>
                <a:cubicBezTo>
                  <a:pt x="14715" y="4683"/>
                  <a:pt x="14940" y="5100"/>
                  <a:pt x="14940" y="5614"/>
                </a:cubicBezTo>
                <a:cubicBezTo>
                  <a:pt x="14940" y="6128"/>
                  <a:pt x="14715" y="6544"/>
                  <a:pt x="14435" y="6544"/>
                </a:cubicBezTo>
                <a:close/>
                <a:moveTo>
                  <a:pt x="13189" y="4248"/>
                </a:moveTo>
                <a:cubicBezTo>
                  <a:pt x="12911" y="4248"/>
                  <a:pt x="12684" y="3832"/>
                  <a:pt x="12684" y="3318"/>
                </a:cubicBezTo>
                <a:cubicBezTo>
                  <a:pt x="12684" y="2805"/>
                  <a:pt x="12911" y="2390"/>
                  <a:pt x="13189" y="2390"/>
                </a:cubicBezTo>
                <a:cubicBezTo>
                  <a:pt x="13468" y="2390"/>
                  <a:pt x="13695" y="2805"/>
                  <a:pt x="13695" y="3318"/>
                </a:cubicBezTo>
                <a:cubicBezTo>
                  <a:pt x="13695" y="3832"/>
                  <a:pt x="13468" y="4248"/>
                  <a:pt x="13189" y="4248"/>
                </a:cubicBezTo>
                <a:close/>
                <a:moveTo>
                  <a:pt x="13189" y="8836"/>
                </a:moveTo>
                <a:cubicBezTo>
                  <a:pt x="12911" y="8836"/>
                  <a:pt x="12684" y="8421"/>
                  <a:pt x="12684" y="7909"/>
                </a:cubicBezTo>
                <a:cubicBezTo>
                  <a:pt x="12684" y="7395"/>
                  <a:pt x="12911" y="6978"/>
                  <a:pt x="13189" y="6978"/>
                </a:cubicBezTo>
                <a:cubicBezTo>
                  <a:pt x="13468" y="6978"/>
                  <a:pt x="13695" y="7395"/>
                  <a:pt x="13695" y="7909"/>
                </a:cubicBezTo>
                <a:cubicBezTo>
                  <a:pt x="13695" y="8421"/>
                  <a:pt x="13468" y="8836"/>
                  <a:pt x="13189" y="8836"/>
                </a:cubicBezTo>
                <a:close/>
                <a:moveTo>
                  <a:pt x="11943" y="6544"/>
                </a:moveTo>
                <a:cubicBezTo>
                  <a:pt x="11665" y="6544"/>
                  <a:pt x="11438" y="6128"/>
                  <a:pt x="11438" y="5614"/>
                </a:cubicBezTo>
                <a:cubicBezTo>
                  <a:pt x="11438" y="5100"/>
                  <a:pt x="11665" y="4683"/>
                  <a:pt x="11943" y="4683"/>
                </a:cubicBezTo>
                <a:cubicBezTo>
                  <a:pt x="12222" y="4683"/>
                  <a:pt x="12448" y="5100"/>
                  <a:pt x="12448" y="5614"/>
                </a:cubicBezTo>
                <a:cubicBezTo>
                  <a:pt x="12448" y="6128"/>
                  <a:pt x="12222" y="6544"/>
                  <a:pt x="11943" y="6544"/>
                </a:cubicBezTo>
                <a:close/>
                <a:moveTo>
                  <a:pt x="10739" y="12987"/>
                </a:moveTo>
                <a:cubicBezTo>
                  <a:pt x="10068" y="12987"/>
                  <a:pt x="9525" y="11985"/>
                  <a:pt x="9525" y="10750"/>
                </a:cubicBezTo>
                <a:cubicBezTo>
                  <a:pt x="9525" y="9516"/>
                  <a:pt x="10068" y="8517"/>
                  <a:pt x="10739" y="8517"/>
                </a:cubicBezTo>
                <a:cubicBezTo>
                  <a:pt x="11409" y="8517"/>
                  <a:pt x="11953" y="9516"/>
                  <a:pt x="11953" y="10750"/>
                </a:cubicBezTo>
                <a:cubicBezTo>
                  <a:pt x="11953" y="11985"/>
                  <a:pt x="11409" y="12987"/>
                  <a:pt x="10739" y="12987"/>
                </a:cubicBezTo>
                <a:close/>
                <a:moveTo>
                  <a:pt x="7151" y="11082"/>
                </a:moveTo>
                <a:cubicBezTo>
                  <a:pt x="7151" y="11263"/>
                  <a:pt x="7072" y="11409"/>
                  <a:pt x="6975" y="11409"/>
                </a:cubicBezTo>
                <a:lnTo>
                  <a:pt x="6219" y="11409"/>
                </a:lnTo>
                <a:cubicBezTo>
                  <a:pt x="6123" y="11409"/>
                  <a:pt x="6044" y="11551"/>
                  <a:pt x="6044" y="11728"/>
                </a:cubicBezTo>
                <a:lnTo>
                  <a:pt x="6044" y="13122"/>
                </a:lnTo>
                <a:cubicBezTo>
                  <a:pt x="6044" y="13301"/>
                  <a:pt x="5964" y="13447"/>
                  <a:pt x="5869" y="13447"/>
                </a:cubicBezTo>
                <a:lnTo>
                  <a:pt x="5560" y="13447"/>
                </a:lnTo>
                <a:cubicBezTo>
                  <a:pt x="5464" y="13447"/>
                  <a:pt x="5384" y="13301"/>
                  <a:pt x="5384" y="13122"/>
                </a:cubicBezTo>
                <a:lnTo>
                  <a:pt x="5384" y="11728"/>
                </a:lnTo>
                <a:cubicBezTo>
                  <a:pt x="5384" y="11551"/>
                  <a:pt x="5306" y="11409"/>
                  <a:pt x="5210" y="11409"/>
                </a:cubicBezTo>
                <a:lnTo>
                  <a:pt x="4453" y="11409"/>
                </a:lnTo>
                <a:cubicBezTo>
                  <a:pt x="4357" y="11409"/>
                  <a:pt x="4278" y="11263"/>
                  <a:pt x="4278" y="11082"/>
                </a:cubicBezTo>
                <a:lnTo>
                  <a:pt x="4278" y="10515"/>
                </a:lnTo>
                <a:cubicBezTo>
                  <a:pt x="4278" y="10339"/>
                  <a:pt x="4357" y="10192"/>
                  <a:pt x="4453" y="10192"/>
                </a:cubicBezTo>
                <a:lnTo>
                  <a:pt x="5210" y="10192"/>
                </a:lnTo>
                <a:cubicBezTo>
                  <a:pt x="5306" y="10192"/>
                  <a:pt x="5384" y="10048"/>
                  <a:pt x="5384" y="9869"/>
                </a:cubicBezTo>
                <a:lnTo>
                  <a:pt x="5384" y="8478"/>
                </a:lnTo>
                <a:cubicBezTo>
                  <a:pt x="5384" y="8298"/>
                  <a:pt x="5464" y="8154"/>
                  <a:pt x="5560" y="8154"/>
                </a:cubicBezTo>
                <a:lnTo>
                  <a:pt x="5869" y="8154"/>
                </a:lnTo>
                <a:cubicBezTo>
                  <a:pt x="5964" y="8154"/>
                  <a:pt x="6044" y="8298"/>
                  <a:pt x="6044" y="8478"/>
                </a:cubicBezTo>
                <a:lnTo>
                  <a:pt x="6044" y="9869"/>
                </a:lnTo>
                <a:cubicBezTo>
                  <a:pt x="6044" y="10048"/>
                  <a:pt x="6123" y="10192"/>
                  <a:pt x="6219" y="10192"/>
                </a:cubicBezTo>
                <a:lnTo>
                  <a:pt x="6975" y="10192"/>
                </a:lnTo>
                <a:cubicBezTo>
                  <a:pt x="7072" y="10192"/>
                  <a:pt x="7151" y="10339"/>
                  <a:pt x="7151" y="10515"/>
                </a:cubicBezTo>
                <a:cubicBezTo>
                  <a:pt x="7151" y="10515"/>
                  <a:pt x="7151" y="11082"/>
                  <a:pt x="7151" y="11082"/>
                </a:cubicBezTo>
                <a:close/>
                <a:moveTo>
                  <a:pt x="3296" y="7440"/>
                </a:moveTo>
                <a:cubicBezTo>
                  <a:pt x="2626" y="7440"/>
                  <a:pt x="2082" y="6440"/>
                  <a:pt x="2082" y="5206"/>
                </a:cubicBezTo>
                <a:cubicBezTo>
                  <a:pt x="2082" y="3972"/>
                  <a:pt x="2626" y="2969"/>
                  <a:pt x="3296" y="2969"/>
                </a:cubicBezTo>
                <a:cubicBezTo>
                  <a:pt x="3967" y="2969"/>
                  <a:pt x="4510" y="3972"/>
                  <a:pt x="4510" y="5206"/>
                </a:cubicBezTo>
                <a:cubicBezTo>
                  <a:pt x="4510" y="6440"/>
                  <a:pt x="3967" y="7440"/>
                  <a:pt x="3296" y="7440"/>
                </a:cubicBezTo>
                <a:close/>
                <a:moveTo>
                  <a:pt x="16021" y="4086"/>
                </a:moveTo>
                <a:cubicBezTo>
                  <a:pt x="15646" y="1687"/>
                  <a:pt x="14438" y="45"/>
                  <a:pt x="13204" y="0"/>
                </a:cubicBezTo>
                <a:lnTo>
                  <a:pt x="13202" y="0"/>
                </a:lnTo>
                <a:cubicBezTo>
                  <a:pt x="13187" y="0"/>
                  <a:pt x="13174" y="0"/>
                  <a:pt x="13161" y="0"/>
                </a:cubicBezTo>
                <a:cubicBezTo>
                  <a:pt x="13156" y="0"/>
                  <a:pt x="13151" y="0"/>
                  <a:pt x="13145" y="0"/>
                </a:cubicBezTo>
                <a:cubicBezTo>
                  <a:pt x="13135" y="0"/>
                  <a:pt x="13124" y="0"/>
                  <a:pt x="13112" y="0"/>
                </a:cubicBezTo>
                <a:cubicBezTo>
                  <a:pt x="13092" y="0"/>
                  <a:pt x="13074" y="0"/>
                  <a:pt x="13055" y="3"/>
                </a:cubicBezTo>
                <a:cubicBezTo>
                  <a:pt x="13029" y="3"/>
                  <a:pt x="13002" y="3"/>
                  <a:pt x="12974" y="8"/>
                </a:cubicBezTo>
                <a:cubicBezTo>
                  <a:pt x="11112" y="162"/>
                  <a:pt x="11291" y="2249"/>
                  <a:pt x="9028" y="2381"/>
                </a:cubicBezTo>
                <a:cubicBezTo>
                  <a:pt x="9006" y="2381"/>
                  <a:pt x="8984" y="2386"/>
                  <a:pt x="8962" y="2391"/>
                </a:cubicBezTo>
                <a:cubicBezTo>
                  <a:pt x="8781" y="2409"/>
                  <a:pt x="8466" y="2371"/>
                  <a:pt x="8300" y="2381"/>
                </a:cubicBezTo>
                <a:cubicBezTo>
                  <a:pt x="6036" y="2249"/>
                  <a:pt x="6216" y="162"/>
                  <a:pt x="4353" y="8"/>
                </a:cubicBezTo>
                <a:cubicBezTo>
                  <a:pt x="4327" y="3"/>
                  <a:pt x="4299" y="3"/>
                  <a:pt x="4272" y="3"/>
                </a:cubicBezTo>
                <a:cubicBezTo>
                  <a:pt x="4254" y="0"/>
                  <a:pt x="4235" y="0"/>
                  <a:pt x="4216" y="0"/>
                </a:cubicBezTo>
                <a:cubicBezTo>
                  <a:pt x="4205" y="0"/>
                  <a:pt x="4194" y="0"/>
                  <a:pt x="4183" y="0"/>
                </a:cubicBezTo>
                <a:cubicBezTo>
                  <a:pt x="4178" y="0"/>
                  <a:pt x="4172" y="0"/>
                  <a:pt x="4167" y="0"/>
                </a:cubicBezTo>
                <a:cubicBezTo>
                  <a:pt x="4154" y="0"/>
                  <a:pt x="4140" y="0"/>
                  <a:pt x="4126" y="0"/>
                </a:cubicBezTo>
                <a:lnTo>
                  <a:pt x="4124" y="0"/>
                </a:lnTo>
                <a:cubicBezTo>
                  <a:pt x="2890" y="45"/>
                  <a:pt x="1682" y="1687"/>
                  <a:pt x="1307" y="4086"/>
                </a:cubicBezTo>
                <a:cubicBezTo>
                  <a:pt x="962" y="6105"/>
                  <a:pt x="-2136" y="21599"/>
                  <a:pt x="2630" y="20172"/>
                </a:cubicBezTo>
                <a:cubicBezTo>
                  <a:pt x="4492" y="18983"/>
                  <a:pt x="3416" y="15625"/>
                  <a:pt x="8664" y="15608"/>
                </a:cubicBezTo>
                <a:cubicBezTo>
                  <a:pt x="13912" y="15625"/>
                  <a:pt x="12835" y="18983"/>
                  <a:pt x="14698" y="20172"/>
                </a:cubicBezTo>
                <a:lnTo>
                  <a:pt x="14699" y="20172"/>
                </a:lnTo>
                <a:cubicBezTo>
                  <a:pt x="19463" y="21599"/>
                  <a:pt x="16366" y="6105"/>
                  <a:pt x="16021" y="4086"/>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9" name="AutoShape 31">
            <a:extLst>
              <a:ext uri="{FF2B5EF4-FFF2-40B4-BE49-F238E27FC236}">
                <a16:creationId xmlns:a16="http://schemas.microsoft.com/office/drawing/2014/main" id="{1A970793-A946-4CCD-AF0B-791F05F43DC0}"/>
              </a:ext>
            </a:extLst>
          </p:cNvPr>
          <p:cNvSpPr>
            <a:spLocks/>
          </p:cNvSpPr>
          <p:nvPr/>
        </p:nvSpPr>
        <p:spPr bwMode="auto">
          <a:xfrm>
            <a:off x="6957219" y="3653633"/>
            <a:ext cx="354807" cy="350044"/>
          </a:xfrm>
          <a:custGeom>
            <a:avLst/>
            <a:gdLst>
              <a:gd name="T0" fmla="*/ 354806 w 21600"/>
              <a:gd name="T1" fmla="*/ 350044 h 21600"/>
              <a:gd name="T2" fmla="*/ 354806 w 21600"/>
              <a:gd name="T3" fmla="*/ 350044 h 21600"/>
              <a:gd name="T4" fmla="*/ 354806 w 21600"/>
              <a:gd name="T5" fmla="*/ 350044 h 21600"/>
              <a:gd name="T6" fmla="*/ 354806 w 21600"/>
              <a:gd name="T7" fmla="*/ 3500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98" y="15903"/>
                </a:moveTo>
                <a:cubicBezTo>
                  <a:pt x="8022" y="15903"/>
                  <a:pt x="5772" y="13617"/>
                  <a:pt x="5772" y="10799"/>
                </a:cubicBezTo>
                <a:cubicBezTo>
                  <a:pt x="5772" y="7980"/>
                  <a:pt x="8022" y="5696"/>
                  <a:pt x="10798" y="5696"/>
                </a:cubicBezTo>
                <a:cubicBezTo>
                  <a:pt x="13574" y="5696"/>
                  <a:pt x="15827" y="7980"/>
                  <a:pt x="15827" y="10799"/>
                </a:cubicBezTo>
                <a:cubicBezTo>
                  <a:pt x="15827" y="13617"/>
                  <a:pt x="13574" y="15903"/>
                  <a:pt x="10798" y="15903"/>
                </a:cubicBezTo>
                <a:close/>
                <a:moveTo>
                  <a:pt x="19446" y="11138"/>
                </a:moveTo>
                <a:lnTo>
                  <a:pt x="21599" y="10753"/>
                </a:lnTo>
                <a:lnTo>
                  <a:pt x="20966" y="7117"/>
                </a:lnTo>
                <a:lnTo>
                  <a:pt x="18833" y="7496"/>
                </a:lnTo>
                <a:cubicBezTo>
                  <a:pt x="18530" y="6743"/>
                  <a:pt x="18109" y="6058"/>
                  <a:pt x="17623" y="5424"/>
                </a:cubicBezTo>
                <a:lnTo>
                  <a:pt x="19035" y="3718"/>
                </a:lnTo>
                <a:lnTo>
                  <a:pt x="16249" y="1345"/>
                </a:lnTo>
                <a:lnTo>
                  <a:pt x="14835" y="3055"/>
                </a:lnTo>
                <a:cubicBezTo>
                  <a:pt x="14140" y="2680"/>
                  <a:pt x="13408" y="2372"/>
                  <a:pt x="12616" y="2200"/>
                </a:cubicBezTo>
                <a:lnTo>
                  <a:pt x="12616" y="0"/>
                </a:lnTo>
                <a:lnTo>
                  <a:pt x="8980" y="0"/>
                </a:lnTo>
                <a:lnTo>
                  <a:pt x="8980" y="2200"/>
                </a:lnTo>
                <a:cubicBezTo>
                  <a:pt x="8191" y="2372"/>
                  <a:pt x="7457" y="2680"/>
                  <a:pt x="6762" y="3055"/>
                </a:cubicBezTo>
                <a:lnTo>
                  <a:pt x="5348" y="1343"/>
                </a:lnTo>
                <a:lnTo>
                  <a:pt x="2561" y="3717"/>
                </a:lnTo>
                <a:lnTo>
                  <a:pt x="3973" y="5425"/>
                </a:lnTo>
                <a:cubicBezTo>
                  <a:pt x="3490" y="6058"/>
                  <a:pt x="3068" y="6744"/>
                  <a:pt x="2766" y="7499"/>
                </a:cubicBezTo>
                <a:lnTo>
                  <a:pt x="629" y="7115"/>
                </a:lnTo>
                <a:lnTo>
                  <a:pt x="0" y="10753"/>
                </a:lnTo>
                <a:lnTo>
                  <a:pt x="2152" y="11137"/>
                </a:lnTo>
                <a:cubicBezTo>
                  <a:pt x="2185" y="11962"/>
                  <a:pt x="2337" y="12748"/>
                  <a:pt x="2574" y="13498"/>
                </a:cubicBezTo>
                <a:lnTo>
                  <a:pt x="672" y="14616"/>
                </a:lnTo>
                <a:lnTo>
                  <a:pt x="2489" y="17813"/>
                </a:lnTo>
                <a:lnTo>
                  <a:pt x="4385" y="16702"/>
                </a:lnTo>
                <a:cubicBezTo>
                  <a:pt x="4918" y="17299"/>
                  <a:pt x="5519" y="17823"/>
                  <a:pt x="6194" y="18255"/>
                </a:cubicBezTo>
                <a:lnTo>
                  <a:pt x="5448" y="20336"/>
                </a:lnTo>
                <a:lnTo>
                  <a:pt x="8866" y="21598"/>
                </a:lnTo>
                <a:lnTo>
                  <a:pt x="9617" y="19503"/>
                </a:lnTo>
                <a:cubicBezTo>
                  <a:pt x="10009" y="19557"/>
                  <a:pt x="10394" y="19623"/>
                  <a:pt x="10798" y="19623"/>
                </a:cubicBezTo>
                <a:cubicBezTo>
                  <a:pt x="11204" y="19623"/>
                  <a:pt x="11590" y="19557"/>
                  <a:pt x="11980" y="19505"/>
                </a:cubicBezTo>
                <a:lnTo>
                  <a:pt x="12729" y="21599"/>
                </a:lnTo>
                <a:lnTo>
                  <a:pt x="16149" y="20336"/>
                </a:lnTo>
                <a:lnTo>
                  <a:pt x="15402" y="18255"/>
                </a:lnTo>
                <a:cubicBezTo>
                  <a:pt x="16077" y="17825"/>
                  <a:pt x="16681" y="17301"/>
                  <a:pt x="17214" y="16704"/>
                </a:cubicBezTo>
                <a:lnTo>
                  <a:pt x="19110" y="17816"/>
                </a:lnTo>
                <a:lnTo>
                  <a:pt x="20927" y="14616"/>
                </a:lnTo>
                <a:lnTo>
                  <a:pt x="19025" y="13498"/>
                </a:lnTo>
                <a:cubicBezTo>
                  <a:pt x="19262" y="12748"/>
                  <a:pt x="19418" y="11962"/>
                  <a:pt x="19446" y="11138"/>
                </a:cubicBezTo>
                <a:close/>
              </a:path>
            </a:pathLst>
          </a:custGeom>
          <a:solidFill>
            <a:schemeClr val="bg1"/>
          </a:solidFill>
          <a:ln>
            <a:noFill/>
          </a:ln>
          <a:effectLst/>
        </p:spPr>
        <p:txBody>
          <a:bodyPr lIns="0" tIns="0" rIns="0" bIns="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20" name="文本框 19">
            <a:extLst>
              <a:ext uri="{FF2B5EF4-FFF2-40B4-BE49-F238E27FC236}">
                <a16:creationId xmlns:a16="http://schemas.microsoft.com/office/drawing/2014/main" id="{59F0075A-8E37-44C9-AD80-1F1E6317B6C6}"/>
              </a:ext>
            </a:extLst>
          </p:cNvPr>
          <p:cNvSpPr txBox="1"/>
          <p:nvPr/>
        </p:nvSpPr>
        <p:spPr>
          <a:xfrm>
            <a:off x="4226072" y="615296"/>
            <a:ext cx="4028135" cy="980140"/>
          </a:xfrm>
          <a:prstGeom prst="rect">
            <a:avLst/>
          </a:prstGeom>
          <a:noFill/>
        </p:spPr>
        <p:txBody>
          <a:bodyPr wrap="square" rtlCol="0" anchor="ctr">
            <a:spAutoFit/>
          </a:bodyPr>
          <a:lstStyle/>
          <a:p>
            <a:pPr algn="ctr">
              <a:lnSpc>
                <a:spcPct val="110000"/>
              </a:lnSpc>
            </a:pPr>
            <a:r>
              <a:rPr kumimoji="1" lang="en-US" altLang="zh-CN" sz="2489" b="1" dirty="0">
                <a:solidFill>
                  <a:schemeClr val="bg1">
                    <a:lumMod val="50000"/>
                  </a:schemeClr>
                </a:solidFill>
              </a:rPr>
              <a:t>MORE THAN TEMPLATE</a:t>
            </a:r>
            <a:endParaRPr kumimoji="1" lang="en-US" altLang="zh-CN" sz="2489" b="1" dirty="0">
              <a:solidFill>
                <a:schemeClr val="bg1">
                  <a:lumMod val="50000"/>
                </a:schemeClr>
              </a:solidFill>
              <a:latin typeface="微软雅黑"/>
              <a:ea typeface="微软雅黑"/>
              <a:cs typeface="微软雅黑"/>
            </a:endParaRPr>
          </a:p>
          <a:p>
            <a:pPr algn="ctr">
              <a:lnSpc>
                <a:spcPct val="110000"/>
              </a:lnSpc>
            </a:pPr>
            <a:r>
              <a:rPr kumimoji="1" lang="zh-CN" altLang="en-US" sz="2756" b="1" dirty="0">
                <a:solidFill>
                  <a:schemeClr val="bg1">
                    <a:lumMod val="50000"/>
                  </a:schemeClr>
                </a:solidFill>
                <a:latin typeface="微软雅黑"/>
                <a:ea typeface="微软雅黑"/>
                <a:cs typeface="微软雅黑"/>
              </a:rPr>
              <a:t>点击此处添加副标题</a:t>
            </a:r>
          </a:p>
        </p:txBody>
      </p:sp>
      <p:sp>
        <p:nvSpPr>
          <p:cNvPr id="21" name="Subtitle 2">
            <a:extLst>
              <a:ext uri="{FF2B5EF4-FFF2-40B4-BE49-F238E27FC236}">
                <a16:creationId xmlns:a16="http://schemas.microsoft.com/office/drawing/2014/main" id="{C2524334-7575-4BC5-9488-CAE0CFB1C805}"/>
              </a:ext>
            </a:extLst>
          </p:cNvPr>
          <p:cNvSpPr txBox="1">
            <a:spLocks/>
          </p:cNvSpPr>
          <p:nvPr/>
        </p:nvSpPr>
        <p:spPr bwMode="auto">
          <a:xfrm>
            <a:off x="7889874" y="4368432"/>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2" name="Subtitle 2">
            <a:extLst>
              <a:ext uri="{FF2B5EF4-FFF2-40B4-BE49-F238E27FC236}">
                <a16:creationId xmlns:a16="http://schemas.microsoft.com/office/drawing/2014/main" id="{D4C1B43A-DCB7-4085-B932-DBFC887F9107}"/>
              </a:ext>
            </a:extLst>
          </p:cNvPr>
          <p:cNvSpPr txBox="1">
            <a:spLocks/>
          </p:cNvSpPr>
          <p:nvPr/>
        </p:nvSpPr>
        <p:spPr bwMode="auto">
          <a:xfrm>
            <a:off x="7552169" y="2126545"/>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3" name="Subtitle 2">
            <a:extLst>
              <a:ext uri="{FF2B5EF4-FFF2-40B4-BE49-F238E27FC236}">
                <a16:creationId xmlns:a16="http://schemas.microsoft.com/office/drawing/2014/main" id="{8BBAB4D8-2121-4A5B-9448-511EF24EBA63}"/>
              </a:ext>
            </a:extLst>
          </p:cNvPr>
          <p:cNvSpPr txBox="1">
            <a:spLocks/>
          </p:cNvSpPr>
          <p:nvPr/>
        </p:nvSpPr>
        <p:spPr bwMode="auto">
          <a:xfrm>
            <a:off x="1220056" y="3944588"/>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
        <p:nvSpPr>
          <p:cNvPr id="24" name="Subtitle 2">
            <a:extLst>
              <a:ext uri="{FF2B5EF4-FFF2-40B4-BE49-F238E27FC236}">
                <a16:creationId xmlns:a16="http://schemas.microsoft.com/office/drawing/2014/main" id="{01706031-2186-4E91-8401-892683A79908}"/>
              </a:ext>
            </a:extLst>
          </p:cNvPr>
          <p:cNvSpPr txBox="1">
            <a:spLocks/>
          </p:cNvSpPr>
          <p:nvPr/>
        </p:nvSpPr>
        <p:spPr bwMode="auto">
          <a:xfrm>
            <a:off x="1616342" y="2228483"/>
            <a:ext cx="2538227" cy="118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r" eaLnBrk="1" hangingPunct="1">
              <a:lnSpc>
                <a:spcPct val="120000"/>
              </a:lnSpc>
              <a:buFontTx/>
              <a:buNone/>
            </a:pPr>
            <a:r>
              <a:rPr lang="zh-CN" altLang="en-US" sz="1100" dirty="0">
                <a:solidFill>
                  <a:schemeClr val="bg1">
                    <a:lumMod val="50000"/>
                  </a:schemeClr>
                </a:solidFill>
                <a:latin typeface="Yuanti SC" charset="-122"/>
                <a:ea typeface="Yuanti SC" charset="-122"/>
                <a:cs typeface="Yuanti SC" charset="-122"/>
                <a:sym typeface="时尚中黑简体" charset="0"/>
              </a:rPr>
              <a:t>输入你的文本</a:t>
            </a: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根据你所需的内容输入你想要的文本</a:t>
            </a:r>
          </a:p>
          <a:p>
            <a:pPr algn="r" eaLnBrk="1" hangingPunct="1">
              <a:lnSpc>
                <a:spcPct val="120000"/>
              </a:lnSpc>
              <a:buFontTx/>
              <a:buNone/>
            </a:pPr>
            <a:r>
              <a:rPr lang="zh-CN" altLang="en-US" sz="1050" dirty="0">
                <a:solidFill>
                  <a:schemeClr val="bg1">
                    <a:lumMod val="50000"/>
                  </a:schemeClr>
                </a:solidFill>
                <a:latin typeface="Yuanti SC" charset="-122"/>
                <a:ea typeface="Yuanti SC" charset="-122"/>
                <a:cs typeface="Yuanti SC" charset="-122"/>
              </a:rPr>
              <a:t>点击输入本栏的具体文字，简明扼要的说明分项内容，此为概念图解，请根据您的具体内容酌情修改。</a:t>
            </a:r>
            <a:endParaRPr lang="en-US" altLang="zh-CN" sz="1050" dirty="0">
              <a:solidFill>
                <a:schemeClr val="bg1">
                  <a:lumMod val="50000"/>
                </a:schemeClr>
              </a:solidFill>
              <a:latin typeface="Yuanti SC" charset="-122"/>
              <a:ea typeface="Yuanti SC" charset="-122"/>
              <a:cs typeface="Yuanti SC" charset="-122"/>
            </a:endParaRPr>
          </a:p>
        </p:txBody>
      </p:sp>
    </p:spTree>
    <p:extLst>
      <p:ext uri="{BB962C8B-B14F-4D97-AF65-F5344CB8AC3E}">
        <p14:creationId xmlns:p14="http://schemas.microsoft.com/office/powerpoint/2010/main" val="1876822130"/>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ppt_x</p:attrName>
                                        </p:attrNameLst>
                                      </p:cBhvr>
                                      <p:tavLst>
                                        <p:tav tm="0">
                                          <p:val>
                                            <p:strVal val="#ppt_x"/>
                                          </p:val>
                                        </p:tav>
                                        <p:tav tm="100000">
                                          <p:val>
                                            <p:strVal val="#ppt_x"/>
                                          </p:val>
                                        </p:tav>
                                      </p:tavLst>
                                    </p:anim>
                                    <p:anim calcmode="lin" valueType="num">
                                      <p:cBhvr>
                                        <p:cTn id="67" dur="1000" fill="hold"/>
                                        <p:tgtEl>
                                          <p:spTgt spid="1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anim calcmode="lin" valueType="num">
                                      <p:cBhvr>
                                        <p:cTn id="76" dur="1000" fill="hold"/>
                                        <p:tgtEl>
                                          <p:spTgt spid="12"/>
                                        </p:tgtEl>
                                        <p:attrNameLst>
                                          <p:attrName>ppt_x</p:attrName>
                                        </p:attrNameLst>
                                      </p:cBhvr>
                                      <p:tavLst>
                                        <p:tav tm="0">
                                          <p:val>
                                            <p:strVal val="#ppt_x"/>
                                          </p:val>
                                        </p:tav>
                                        <p:tav tm="100000">
                                          <p:val>
                                            <p:strVal val="#ppt_x"/>
                                          </p:val>
                                        </p:tav>
                                      </p:tavLst>
                                    </p:anim>
                                    <p:anim calcmode="lin" valueType="num">
                                      <p:cBhvr>
                                        <p:cTn id="77" dur="1000" fill="hold"/>
                                        <p:tgtEl>
                                          <p:spTgt spid="12"/>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1000"/>
                                        <p:tgtEl>
                                          <p:spTgt spid="14"/>
                                        </p:tgtEl>
                                      </p:cBhvr>
                                    </p:animEffect>
                                    <p:anim calcmode="lin" valueType="num">
                                      <p:cBhvr>
                                        <p:cTn id="86" dur="1000" fill="hold"/>
                                        <p:tgtEl>
                                          <p:spTgt spid="14"/>
                                        </p:tgtEl>
                                        <p:attrNameLst>
                                          <p:attrName>ppt_x</p:attrName>
                                        </p:attrNameLst>
                                      </p:cBhvr>
                                      <p:tavLst>
                                        <p:tav tm="0">
                                          <p:val>
                                            <p:strVal val="#ppt_x"/>
                                          </p:val>
                                        </p:tav>
                                        <p:tav tm="100000">
                                          <p:val>
                                            <p:strVal val="#ppt_x"/>
                                          </p:val>
                                        </p:tav>
                                      </p:tavLst>
                                    </p:anim>
                                    <p:anim calcmode="lin" valueType="num">
                                      <p:cBhvr>
                                        <p:cTn id="87" dur="1000" fill="hold"/>
                                        <p:tgtEl>
                                          <p:spTgt spid="1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1000"/>
                                        <p:tgtEl>
                                          <p:spTgt spid="15"/>
                                        </p:tgtEl>
                                      </p:cBhvr>
                                    </p:animEffect>
                                    <p:anim calcmode="lin" valueType="num">
                                      <p:cBhvr>
                                        <p:cTn id="91" dur="1000" fill="hold"/>
                                        <p:tgtEl>
                                          <p:spTgt spid="15"/>
                                        </p:tgtEl>
                                        <p:attrNameLst>
                                          <p:attrName>ppt_x</p:attrName>
                                        </p:attrNameLst>
                                      </p:cBhvr>
                                      <p:tavLst>
                                        <p:tav tm="0">
                                          <p:val>
                                            <p:strVal val="#ppt_x"/>
                                          </p:val>
                                        </p:tav>
                                        <p:tav tm="100000">
                                          <p:val>
                                            <p:strVal val="#ppt_x"/>
                                          </p:val>
                                        </p:tav>
                                      </p:tavLst>
                                    </p:anim>
                                    <p:anim calcmode="lin" valueType="num">
                                      <p:cBhvr>
                                        <p:cTn id="92" dur="1000" fill="hold"/>
                                        <p:tgtEl>
                                          <p:spTgt spid="1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1000"/>
                                        <p:tgtEl>
                                          <p:spTgt spid="16"/>
                                        </p:tgtEl>
                                      </p:cBhvr>
                                    </p:animEffect>
                                    <p:anim calcmode="lin" valueType="num">
                                      <p:cBhvr>
                                        <p:cTn id="96" dur="1000" fill="hold"/>
                                        <p:tgtEl>
                                          <p:spTgt spid="16"/>
                                        </p:tgtEl>
                                        <p:attrNameLst>
                                          <p:attrName>ppt_x</p:attrName>
                                        </p:attrNameLst>
                                      </p:cBhvr>
                                      <p:tavLst>
                                        <p:tav tm="0">
                                          <p:val>
                                            <p:strVal val="#ppt_x"/>
                                          </p:val>
                                        </p:tav>
                                        <p:tav tm="100000">
                                          <p:val>
                                            <p:strVal val="#ppt_x"/>
                                          </p:val>
                                        </p:tav>
                                      </p:tavLst>
                                    </p:anim>
                                    <p:anim calcmode="lin" valueType="num">
                                      <p:cBhvr>
                                        <p:cTn id="97" dur="1000" fill="hold"/>
                                        <p:tgtEl>
                                          <p:spTgt spid="1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1000"/>
                                        <p:tgtEl>
                                          <p:spTgt spid="18"/>
                                        </p:tgtEl>
                                      </p:cBhvr>
                                    </p:animEffect>
                                    <p:anim calcmode="lin" valueType="num">
                                      <p:cBhvr>
                                        <p:cTn id="106" dur="1000" fill="hold"/>
                                        <p:tgtEl>
                                          <p:spTgt spid="18"/>
                                        </p:tgtEl>
                                        <p:attrNameLst>
                                          <p:attrName>ppt_x</p:attrName>
                                        </p:attrNameLst>
                                      </p:cBhvr>
                                      <p:tavLst>
                                        <p:tav tm="0">
                                          <p:val>
                                            <p:strVal val="#ppt_x"/>
                                          </p:val>
                                        </p:tav>
                                        <p:tav tm="100000">
                                          <p:val>
                                            <p:strVal val="#ppt_x"/>
                                          </p:val>
                                        </p:tav>
                                      </p:tavLst>
                                    </p:anim>
                                    <p:anim calcmode="lin" valueType="num">
                                      <p:cBhvr>
                                        <p:cTn id="107" dur="1000" fill="hold"/>
                                        <p:tgtEl>
                                          <p:spTgt spid="1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1000"/>
                                        <p:tgtEl>
                                          <p:spTgt spid="19"/>
                                        </p:tgtEl>
                                      </p:cBhvr>
                                    </p:animEffect>
                                    <p:anim calcmode="lin" valueType="num">
                                      <p:cBhvr>
                                        <p:cTn id="111" dur="1000" fill="hold"/>
                                        <p:tgtEl>
                                          <p:spTgt spid="19"/>
                                        </p:tgtEl>
                                        <p:attrNameLst>
                                          <p:attrName>ppt_x</p:attrName>
                                        </p:attrNameLst>
                                      </p:cBhvr>
                                      <p:tavLst>
                                        <p:tav tm="0">
                                          <p:val>
                                            <p:strVal val="#ppt_x"/>
                                          </p:val>
                                        </p:tav>
                                        <p:tav tm="100000">
                                          <p:val>
                                            <p:strVal val="#ppt_x"/>
                                          </p:val>
                                        </p:tav>
                                      </p:tavLst>
                                    </p:anim>
                                    <p:anim calcmode="lin" valueType="num">
                                      <p:cBhvr>
                                        <p:cTn id="11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a:extLst>
              <a:ext uri="{FF2B5EF4-FFF2-40B4-BE49-F238E27FC236}">
                <a16:creationId xmlns:a16="http://schemas.microsoft.com/office/drawing/2014/main" id="{B1A7D8AC-3FB5-45F7-AAB3-35B96C3E9EB9}"/>
              </a:ext>
            </a:extLst>
          </p:cNvPr>
          <p:cNvSpPr txBox="1">
            <a:spLocks noChangeArrowheads="1"/>
          </p:cNvSpPr>
          <p:nvPr/>
        </p:nvSpPr>
        <p:spPr bwMode="auto">
          <a:xfrm>
            <a:off x="5805861" y="3783974"/>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论文基本框架</a:t>
            </a:r>
          </a:p>
        </p:txBody>
      </p:sp>
      <p:sp>
        <p:nvSpPr>
          <p:cNvPr id="3" name="文本框 2">
            <a:extLst>
              <a:ext uri="{FF2B5EF4-FFF2-40B4-BE49-F238E27FC236}">
                <a16:creationId xmlns:a16="http://schemas.microsoft.com/office/drawing/2014/main" id="{F42322BD-13F3-4052-9447-7DB9DFB8C791}"/>
              </a:ext>
            </a:extLst>
          </p:cNvPr>
          <p:cNvSpPr txBox="1">
            <a:spLocks noChangeArrowheads="1"/>
          </p:cNvSpPr>
          <p:nvPr/>
        </p:nvSpPr>
        <p:spPr bwMode="auto">
          <a:xfrm>
            <a:off x="5805861" y="4182437"/>
            <a:ext cx="1714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论文主要内容</a:t>
            </a:r>
          </a:p>
        </p:txBody>
      </p:sp>
      <p:sp>
        <p:nvSpPr>
          <p:cNvPr id="4" name="文本框 13">
            <a:extLst>
              <a:ext uri="{FF2B5EF4-FFF2-40B4-BE49-F238E27FC236}">
                <a16:creationId xmlns:a16="http://schemas.microsoft.com/office/drawing/2014/main" id="{A2B2E102-4040-4FC8-816A-8E665948421F}"/>
              </a:ext>
            </a:extLst>
          </p:cNvPr>
          <p:cNvSpPr txBox="1">
            <a:spLocks noChangeArrowheads="1"/>
          </p:cNvSpPr>
          <p:nvPr/>
        </p:nvSpPr>
        <p:spPr bwMode="auto">
          <a:xfrm>
            <a:off x="5805861" y="4580899"/>
            <a:ext cx="156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 typeface="Arial" charset="0"/>
              <a:buNone/>
            </a:pPr>
            <a:r>
              <a:rPr lang="zh-CN" altLang="en-US" sz="1600" b="1">
                <a:solidFill>
                  <a:schemeClr val="bg1">
                    <a:lumMod val="50000"/>
                  </a:schemeClr>
                </a:solidFill>
                <a:latin typeface="微软雅黑" charset="0"/>
                <a:ea typeface="微软雅黑" charset="0"/>
              </a:rPr>
              <a:t>内容引申</a:t>
            </a:r>
          </a:p>
        </p:txBody>
      </p:sp>
      <p:sp>
        <p:nvSpPr>
          <p:cNvPr id="5" name="文本框 23">
            <a:extLst>
              <a:ext uri="{FF2B5EF4-FFF2-40B4-BE49-F238E27FC236}">
                <a16:creationId xmlns:a16="http://schemas.microsoft.com/office/drawing/2014/main" id="{7C538146-BEE0-4AE8-9B07-B100F5DE06C8}"/>
              </a:ext>
            </a:extLst>
          </p:cNvPr>
          <p:cNvSpPr txBox="1">
            <a:spLocks noChangeArrowheads="1"/>
          </p:cNvSpPr>
          <p:nvPr/>
        </p:nvSpPr>
        <p:spPr bwMode="auto">
          <a:xfrm>
            <a:off x="5543923" y="3136900"/>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a:solidFill>
                  <a:schemeClr val="tx1"/>
                </a:solidFill>
                <a:latin typeface="Calibri" charset="0"/>
                <a:ea typeface="宋体" charset="0"/>
              </a:defRPr>
            </a:lvl4pPr>
            <a:lvl5pPr marL="2057400" indent="-228600">
              <a:lnSpc>
                <a:spcPct val="90000"/>
              </a:lnSpc>
              <a:spcBef>
                <a:spcPts val="500"/>
              </a:spcBef>
              <a:buFont typeface="Arial" charset="0"/>
              <a:buChar char="•"/>
              <a:defRPr>
                <a:solidFill>
                  <a:schemeClr val="tx1"/>
                </a:solidFill>
                <a:latin typeface="Calibri" charset="0"/>
                <a:ea typeface="宋体"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宋体" charset="0"/>
              </a:defRPr>
            </a:lvl9pPr>
          </a:lstStyle>
          <a:p>
            <a:pPr eaLnBrk="1" hangingPunct="1">
              <a:lnSpc>
                <a:spcPct val="100000"/>
              </a:lnSpc>
              <a:spcBef>
                <a:spcPct val="0"/>
              </a:spcBef>
              <a:buFontTx/>
              <a:buNone/>
            </a:pPr>
            <a:r>
              <a:rPr lang="zh-CN" altLang="en-US" sz="3200" b="1" dirty="0">
                <a:solidFill>
                  <a:schemeClr val="bg1">
                    <a:lumMod val="50000"/>
                  </a:schemeClr>
                </a:solidFill>
                <a:latin typeface="微软雅黑" charset="0"/>
                <a:ea typeface="微软雅黑" charset="0"/>
              </a:rPr>
              <a:t>论文综述</a:t>
            </a:r>
          </a:p>
        </p:txBody>
      </p:sp>
      <p:sp>
        <p:nvSpPr>
          <p:cNvPr id="6" name="文本框 5">
            <a:extLst>
              <a:ext uri="{FF2B5EF4-FFF2-40B4-BE49-F238E27FC236}">
                <a16:creationId xmlns:a16="http://schemas.microsoft.com/office/drawing/2014/main" id="{A2B76823-380B-427D-B823-FBA7EC947D0A}"/>
              </a:ext>
            </a:extLst>
          </p:cNvPr>
          <p:cNvSpPr txBox="1"/>
          <p:nvPr/>
        </p:nvSpPr>
        <p:spPr>
          <a:xfrm>
            <a:off x="4421826" y="1982450"/>
            <a:ext cx="4988720" cy="1446550"/>
          </a:xfrm>
          <a:prstGeom prst="rect">
            <a:avLst/>
          </a:prstGeom>
          <a:noFill/>
        </p:spPr>
        <p:txBody>
          <a:bodyPr wrap="square" rtlCol="0">
            <a:spAutoFit/>
          </a:bodyPr>
          <a:lstStyle/>
          <a:p>
            <a:r>
              <a:rPr kumimoji="1" lang="en-US" altLang="zh-CN" sz="8800" dirty="0">
                <a:solidFill>
                  <a:schemeClr val="bg1">
                    <a:lumMod val="50000"/>
                  </a:schemeClr>
                </a:solidFill>
                <a:latin typeface="Microsoft YaHei" charset="0"/>
                <a:ea typeface="Microsoft YaHei" charset="0"/>
                <a:cs typeface="Microsoft YaHei" charset="0"/>
              </a:rPr>
              <a:t>PART</a:t>
            </a:r>
            <a:r>
              <a:rPr kumimoji="1" lang="zh-CN" altLang="en-US" sz="8800" dirty="0">
                <a:solidFill>
                  <a:schemeClr val="bg1">
                    <a:lumMod val="50000"/>
                  </a:schemeClr>
                </a:solidFill>
                <a:latin typeface="Microsoft YaHei" charset="0"/>
                <a:ea typeface="Microsoft YaHei" charset="0"/>
                <a:cs typeface="Microsoft YaHei" charset="0"/>
              </a:rPr>
              <a:t> </a:t>
            </a:r>
            <a:r>
              <a:rPr kumimoji="1" lang="en-US" altLang="zh-CN" sz="8800" dirty="0">
                <a:solidFill>
                  <a:schemeClr val="bg1">
                    <a:lumMod val="50000"/>
                  </a:schemeClr>
                </a:solidFill>
                <a:latin typeface="Microsoft YaHei" charset="0"/>
                <a:ea typeface="Microsoft YaHei" charset="0"/>
                <a:cs typeface="Microsoft YaHei" charset="0"/>
              </a:rPr>
              <a:t>2</a:t>
            </a:r>
            <a:endParaRPr kumimoji="1" lang="zh-CN" altLang="en-US" sz="8800" dirty="0">
              <a:solidFill>
                <a:schemeClr val="bg1">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553265052"/>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6BBF96F-EA14-4E25-B67C-822651EB372E}"/>
              </a:ext>
            </a:extLst>
          </p:cNvPr>
          <p:cNvSpPr>
            <a:spLocks/>
          </p:cNvSpPr>
          <p:nvPr/>
        </p:nvSpPr>
        <p:spPr bwMode="auto">
          <a:xfrm>
            <a:off x="972345" y="1881189"/>
            <a:ext cx="931068"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a:extLst>
              <a:ext uri="{FF2B5EF4-FFF2-40B4-BE49-F238E27FC236}">
                <a16:creationId xmlns:a16="http://schemas.microsoft.com/office/drawing/2014/main" id="{CC0615EC-4DBF-450C-9C27-A5E213611172}"/>
              </a:ext>
            </a:extLst>
          </p:cNvPr>
          <p:cNvSpPr>
            <a:spLocks/>
          </p:cNvSpPr>
          <p:nvPr/>
        </p:nvSpPr>
        <p:spPr bwMode="auto">
          <a:xfrm>
            <a:off x="972345" y="3406775"/>
            <a:ext cx="931068"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4">
            <a:extLst>
              <a:ext uri="{FF2B5EF4-FFF2-40B4-BE49-F238E27FC236}">
                <a16:creationId xmlns:a16="http://schemas.microsoft.com/office/drawing/2014/main" id="{EE7DF3C0-0AEB-4EE2-B245-4A5A82BD5B80}"/>
              </a:ext>
            </a:extLst>
          </p:cNvPr>
          <p:cNvSpPr>
            <a:spLocks/>
          </p:cNvSpPr>
          <p:nvPr/>
        </p:nvSpPr>
        <p:spPr bwMode="auto">
          <a:xfrm>
            <a:off x="972345" y="4932364"/>
            <a:ext cx="931068" cy="1074737"/>
          </a:xfrm>
          <a:custGeom>
            <a:avLst/>
            <a:gdLst>
              <a:gd name="T0" fmla="*/ 931069 w 21600"/>
              <a:gd name="T1" fmla="*/ 1074738 h 21600"/>
              <a:gd name="T2" fmla="*/ 931069 w 21600"/>
              <a:gd name="T3" fmla="*/ 1074738 h 21600"/>
              <a:gd name="T4" fmla="*/ 931069 w 21600"/>
              <a:gd name="T5" fmla="*/ 1074738 h 21600"/>
              <a:gd name="T6" fmla="*/ 931069 w 21600"/>
              <a:gd name="T7" fmla="*/ 10747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5">
            <a:extLst>
              <a:ext uri="{FF2B5EF4-FFF2-40B4-BE49-F238E27FC236}">
                <a16:creationId xmlns:a16="http://schemas.microsoft.com/office/drawing/2014/main" id="{166E86B4-8EF3-4B4A-BDF2-0615082B7820}"/>
              </a:ext>
            </a:extLst>
          </p:cNvPr>
          <p:cNvSpPr>
            <a:spLocks/>
          </p:cNvSpPr>
          <p:nvPr/>
        </p:nvSpPr>
        <p:spPr bwMode="auto">
          <a:xfrm>
            <a:off x="6329363" y="1881189"/>
            <a:ext cx="931069"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6">
            <a:extLst>
              <a:ext uri="{FF2B5EF4-FFF2-40B4-BE49-F238E27FC236}">
                <a16:creationId xmlns:a16="http://schemas.microsoft.com/office/drawing/2014/main" id="{042FFC4A-4A67-4CAF-9201-5DC59D1E8633}"/>
              </a:ext>
            </a:extLst>
          </p:cNvPr>
          <p:cNvSpPr>
            <a:spLocks/>
          </p:cNvSpPr>
          <p:nvPr/>
        </p:nvSpPr>
        <p:spPr bwMode="auto">
          <a:xfrm>
            <a:off x="6329363" y="3406775"/>
            <a:ext cx="931069" cy="1075532"/>
          </a:xfrm>
          <a:custGeom>
            <a:avLst/>
            <a:gdLst>
              <a:gd name="T0" fmla="*/ 931069 w 21600"/>
              <a:gd name="T1" fmla="*/ 1075532 h 21600"/>
              <a:gd name="T2" fmla="*/ 931069 w 21600"/>
              <a:gd name="T3" fmla="*/ 1075532 h 21600"/>
              <a:gd name="T4" fmla="*/ 931069 w 21600"/>
              <a:gd name="T5" fmla="*/ 1075532 h 21600"/>
              <a:gd name="T6" fmla="*/ 931069 w 21600"/>
              <a:gd name="T7" fmla="*/ 10755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AutoShape 7">
            <a:extLst>
              <a:ext uri="{FF2B5EF4-FFF2-40B4-BE49-F238E27FC236}">
                <a16:creationId xmlns:a16="http://schemas.microsoft.com/office/drawing/2014/main" id="{B3F0C2DC-1D8C-4924-9B19-259E2EBED411}"/>
              </a:ext>
            </a:extLst>
          </p:cNvPr>
          <p:cNvSpPr>
            <a:spLocks/>
          </p:cNvSpPr>
          <p:nvPr/>
        </p:nvSpPr>
        <p:spPr bwMode="auto">
          <a:xfrm>
            <a:off x="6329363" y="4932364"/>
            <a:ext cx="931069" cy="1074737"/>
          </a:xfrm>
          <a:custGeom>
            <a:avLst/>
            <a:gdLst>
              <a:gd name="T0" fmla="*/ 931069 w 21600"/>
              <a:gd name="T1" fmla="*/ 1074738 h 21600"/>
              <a:gd name="T2" fmla="*/ 931069 w 21600"/>
              <a:gd name="T3" fmla="*/ 1074738 h 21600"/>
              <a:gd name="T4" fmla="*/ 931069 w 21600"/>
              <a:gd name="T5" fmla="*/ 1074738 h 21600"/>
              <a:gd name="T6" fmla="*/ 931069 w 21600"/>
              <a:gd name="T7" fmla="*/ 10747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5400"/>
                </a:lnTo>
                <a:lnTo>
                  <a:pt x="21599" y="16200"/>
                </a:lnTo>
                <a:lnTo>
                  <a:pt x="10799" y="21600"/>
                </a:lnTo>
                <a:lnTo>
                  <a:pt x="0" y="16199"/>
                </a:lnTo>
                <a:lnTo>
                  <a:pt x="0" y="5400"/>
                </a:lnTo>
                <a:lnTo>
                  <a:pt x="10800" y="0"/>
                </a:ln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8" name="AutoShape 9">
            <a:extLst>
              <a:ext uri="{FF2B5EF4-FFF2-40B4-BE49-F238E27FC236}">
                <a16:creationId xmlns:a16="http://schemas.microsoft.com/office/drawing/2014/main" id="{A66C7712-C03D-4DBA-A7FC-274552761479}"/>
              </a:ext>
            </a:extLst>
          </p:cNvPr>
          <p:cNvSpPr>
            <a:spLocks/>
          </p:cNvSpPr>
          <p:nvPr/>
        </p:nvSpPr>
        <p:spPr bwMode="auto">
          <a:xfrm>
            <a:off x="6679407" y="2171700"/>
            <a:ext cx="230981" cy="494507"/>
          </a:xfrm>
          <a:custGeom>
            <a:avLst/>
            <a:gdLst>
              <a:gd name="T0" fmla="*/ 230981 w 21600"/>
              <a:gd name="T1" fmla="*/ 494506 h 21600"/>
              <a:gd name="T2" fmla="*/ 230981 w 21600"/>
              <a:gd name="T3" fmla="*/ 494506 h 21600"/>
              <a:gd name="T4" fmla="*/ 230981 w 21600"/>
              <a:gd name="T5" fmla="*/ 494506 h 21600"/>
              <a:gd name="T6" fmla="*/ 230981 w 21600"/>
              <a:gd name="T7" fmla="*/ 494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6939"/>
                </a:moveTo>
                <a:cubicBezTo>
                  <a:pt x="14400" y="6939"/>
                  <a:pt x="14400" y="6939"/>
                  <a:pt x="14400" y="6939"/>
                </a:cubicBezTo>
                <a:cubicBezTo>
                  <a:pt x="14400" y="4700"/>
                  <a:pt x="14400" y="4700"/>
                  <a:pt x="14400" y="4700"/>
                </a:cubicBezTo>
                <a:cubicBezTo>
                  <a:pt x="14400" y="3916"/>
                  <a:pt x="15599" y="3692"/>
                  <a:pt x="16319" y="3692"/>
                </a:cubicBezTo>
                <a:cubicBezTo>
                  <a:pt x="17279" y="3692"/>
                  <a:pt x="21599" y="3692"/>
                  <a:pt x="21599" y="3692"/>
                </a:cubicBezTo>
                <a:cubicBezTo>
                  <a:pt x="21599" y="0"/>
                  <a:pt x="21599" y="0"/>
                  <a:pt x="21599" y="0"/>
                </a:cubicBezTo>
                <a:cubicBezTo>
                  <a:pt x="14400" y="0"/>
                  <a:pt x="14400" y="0"/>
                  <a:pt x="14400" y="0"/>
                </a:cubicBezTo>
                <a:cubicBezTo>
                  <a:pt x="6480" y="0"/>
                  <a:pt x="4800" y="2685"/>
                  <a:pt x="4800" y="4477"/>
                </a:cubicBezTo>
                <a:cubicBezTo>
                  <a:pt x="4800" y="6939"/>
                  <a:pt x="4800" y="6939"/>
                  <a:pt x="4800" y="6939"/>
                </a:cubicBezTo>
                <a:cubicBezTo>
                  <a:pt x="0" y="6939"/>
                  <a:pt x="0" y="6939"/>
                  <a:pt x="0" y="6939"/>
                </a:cubicBezTo>
                <a:cubicBezTo>
                  <a:pt x="0" y="10743"/>
                  <a:pt x="0" y="10743"/>
                  <a:pt x="0" y="10743"/>
                </a:cubicBezTo>
                <a:cubicBezTo>
                  <a:pt x="4800" y="10743"/>
                  <a:pt x="4800" y="10743"/>
                  <a:pt x="4800" y="10743"/>
                </a:cubicBezTo>
                <a:cubicBezTo>
                  <a:pt x="4800" y="15667"/>
                  <a:pt x="4800" y="21599"/>
                  <a:pt x="4800" y="21599"/>
                </a:cubicBezTo>
                <a:cubicBezTo>
                  <a:pt x="14400" y="21599"/>
                  <a:pt x="14400" y="21599"/>
                  <a:pt x="14400" y="21599"/>
                </a:cubicBezTo>
                <a:cubicBezTo>
                  <a:pt x="14400" y="21599"/>
                  <a:pt x="14400" y="15556"/>
                  <a:pt x="14400" y="10743"/>
                </a:cubicBezTo>
                <a:cubicBezTo>
                  <a:pt x="20880" y="10743"/>
                  <a:pt x="20880" y="10743"/>
                  <a:pt x="20880" y="10743"/>
                </a:cubicBezTo>
                <a:lnTo>
                  <a:pt x="21599" y="693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9" name="AutoShape 10">
            <a:extLst>
              <a:ext uri="{FF2B5EF4-FFF2-40B4-BE49-F238E27FC236}">
                <a16:creationId xmlns:a16="http://schemas.microsoft.com/office/drawing/2014/main" id="{AB126925-8685-42DA-9065-BC6CFDC1315F}"/>
              </a:ext>
            </a:extLst>
          </p:cNvPr>
          <p:cNvSpPr>
            <a:spLocks/>
          </p:cNvSpPr>
          <p:nvPr/>
        </p:nvSpPr>
        <p:spPr bwMode="auto">
          <a:xfrm>
            <a:off x="1205708" y="3744913"/>
            <a:ext cx="472281" cy="399256"/>
          </a:xfrm>
          <a:custGeom>
            <a:avLst/>
            <a:gdLst>
              <a:gd name="T0" fmla="*/ 472258 w 20839"/>
              <a:gd name="T1" fmla="*/ 399257 h 21600"/>
              <a:gd name="T2" fmla="*/ 472258 w 20839"/>
              <a:gd name="T3" fmla="*/ 399257 h 21600"/>
              <a:gd name="T4" fmla="*/ 472258 w 20839"/>
              <a:gd name="T5" fmla="*/ 399257 h 21600"/>
              <a:gd name="T6" fmla="*/ 472258 w 20839"/>
              <a:gd name="T7" fmla="*/ 3992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39" h="21600">
                <a:moveTo>
                  <a:pt x="17359" y="9346"/>
                </a:moveTo>
                <a:cubicBezTo>
                  <a:pt x="20016" y="8446"/>
                  <a:pt x="21600" y="4984"/>
                  <a:pt x="20469" y="4915"/>
                </a:cubicBezTo>
                <a:cubicBezTo>
                  <a:pt x="17585" y="4707"/>
                  <a:pt x="15097" y="2976"/>
                  <a:pt x="13457" y="1730"/>
                </a:cubicBezTo>
                <a:cubicBezTo>
                  <a:pt x="13287" y="1592"/>
                  <a:pt x="13118" y="1453"/>
                  <a:pt x="12948" y="1315"/>
                </a:cubicBezTo>
                <a:cubicBezTo>
                  <a:pt x="12948" y="9276"/>
                  <a:pt x="12948" y="9276"/>
                  <a:pt x="12948" y="9276"/>
                </a:cubicBezTo>
                <a:cubicBezTo>
                  <a:pt x="12948" y="11907"/>
                  <a:pt x="11648" y="13984"/>
                  <a:pt x="10178" y="14815"/>
                </a:cubicBezTo>
                <a:cubicBezTo>
                  <a:pt x="8029" y="16130"/>
                  <a:pt x="5654" y="15299"/>
                  <a:pt x="4862" y="13084"/>
                </a:cubicBezTo>
                <a:cubicBezTo>
                  <a:pt x="4071" y="10869"/>
                  <a:pt x="5145" y="8030"/>
                  <a:pt x="7294" y="6715"/>
                </a:cubicBezTo>
                <a:cubicBezTo>
                  <a:pt x="8481" y="6023"/>
                  <a:pt x="9725" y="5953"/>
                  <a:pt x="10743" y="6438"/>
                </a:cubicBezTo>
                <a:cubicBezTo>
                  <a:pt x="10743" y="276"/>
                  <a:pt x="10743" y="276"/>
                  <a:pt x="10743" y="276"/>
                </a:cubicBezTo>
                <a:cubicBezTo>
                  <a:pt x="10064" y="69"/>
                  <a:pt x="9386" y="0"/>
                  <a:pt x="8707" y="0"/>
                </a:cubicBezTo>
                <a:cubicBezTo>
                  <a:pt x="3901" y="0"/>
                  <a:pt x="0" y="4846"/>
                  <a:pt x="0" y="10800"/>
                </a:cubicBezTo>
                <a:cubicBezTo>
                  <a:pt x="0" y="16753"/>
                  <a:pt x="3901" y="21599"/>
                  <a:pt x="8707" y="21599"/>
                </a:cubicBezTo>
                <a:cubicBezTo>
                  <a:pt x="13514" y="21599"/>
                  <a:pt x="17415" y="16753"/>
                  <a:pt x="17415" y="10800"/>
                </a:cubicBezTo>
                <a:cubicBezTo>
                  <a:pt x="17415" y="10315"/>
                  <a:pt x="17415" y="9830"/>
                  <a:pt x="17359" y="9346"/>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0" name="AutoShape 11">
            <a:extLst>
              <a:ext uri="{FF2B5EF4-FFF2-40B4-BE49-F238E27FC236}">
                <a16:creationId xmlns:a16="http://schemas.microsoft.com/office/drawing/2014/main" id="{A6EAF48E-5E77-4E5D-9517-B352C530F142}"/>
              </a:ext>
            </a:extLst>
          </p:cNvPr>
          <p:cNvSpPr>
            <a:spLocks/>
          </p:cNvSpPr>
          <p:nvPr/>
        </p:nvSpPr>
        <p:spPr bwMode="auto">
          <a:xfrm>
            <a:off x="6554788" y="3748089"/>
            <a:ext cx="487363" cy="396081"/>
          </a:xfrm>
          <a:custGeom>
            <a:avLst/>
            <a:gdLst>
              <a:gd name="T0" fmla="*/ 487363 w 21600"/>
              <a:gd name="T1" fmla="*/ 396082 h 21600"/>
              <a:gd name="T2" fmla="*/ 487363 w 21600"/>
              <a:gd name="T3" fmla="*/ 396082 h 21600"/>
              <a:gd name="T4" fmla="*/ 487363 w 21600"/>
              <a:gd name="T5" fmla="*/ 396082 h 21600"/>
              <a:gd name="T6" fmla="*/ 487363 w 21600"/>
              <a:gd name="T7" fmla="*/ 3960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565"/>
                </a:moveTo>
                <a:cubicBezTo>
                  <a:pt x="20831" y="2970"/>
                  <a:pt x="19954" y="3375"/>
                  <a:pt x="19078" y="3510"/>
                </a:cubicBezTo>
                <a:cubicBezTo>
                  <a:pt x="19954" y="2835"/>
                  <a:pt x="20722" y="1755"/>
                  <a:pt x="21051" y="405"/>
                </a:cubicBezTo>
                <a:cubicBezTo>
                  <a:pt x="20174" y="1080"/>
                  <a:pt x="19187" y="1485"/>
                  <a:pt x="18200" y="1755"/>
                </a:cubicBezTo>
                <a:cubicBezTo>
                  <a:pt x="17433" y="675"/>
                  <a:pt x="16226" y="0"/>
                  <a:pt x="15020" y="0"/>
                </a:cubicBezTo>
                <a:cubicBezTo>
                  <a:pt x="12499" y="0"/>
                  <a:pt x="10525" y="2430"/>
                  <a:pt x="10525" y="5535"/>
                </a:cubicBezTo>
                <a:cubicBezTo>
                  <a:pt x="10525" y="5939"/>
                  <a:pt x="10635" y="6345"/>
                  <a:pt x="10635" y="6749"/>
                </a:cubicBezTo>
                <a:cubicBezTo>
                  <a:pt x="7016" y="6479"/>
                  <a:pt x="3728" y="4320"/>
                  <a:pt x="1535" y="1080"/>
                </a:cubicBezTo>
                <a:cubicBezTo>
                  <a:pt x="1096" y="1890"/>
                  <a:pt x="877" y="2835"/>
                  <a:pt x="877" y="3780"/>
                </a:cubicBezTo>
                <a:cubicBezTo>
                  <a:pt x="877" y="5669"/>
                  <a:pt x="1754" y="7289"/>
                  <a:pt x="2851" y="8369"/>
                </a:cubicBezTo>
                <a:cubicBezTo>
                  <a:pt x="2193" y="8234"/>
                  <a:pt x="1535" y="8099"/>
                  <a:pt x="877" y="7695"/>
                </a:cubicBezTo>
                <a:cubicBezTo>
                  <a:pt x="877" y="10394"/>
                  <a:pt x="2412" y="12554"/>
                  <a:pt x="4495" y="13094"/>
                </a:cubicBezTo>
                <a:cubicBezTo>
                  <a:pt x="4056" y="13230"/>
                  <a:pt x="3728" y="13230"/>
                  <a:pt x="3289" y="13230"/>
                </a:cubicBezTo>
                <a:cubicBezTo>
                  <a:pt x="2960" y="13230"/>
                  <a:pt x="2741" y="13230"/>
                  <a:pt x="2412" y="13094"/>
                </a:cubicBezTo>
                <a:cubicBezTo>
                  <a:pt x="2960" y="15254"/>
                  <a:pt x="4605" y="16874"/>
                  <a:pt x="6578" y="16874"/>
                </a:cubicBezTo>
                <a:cubicBezTo>
                  <a:pt x="5044" y="18359"/>
                  <a:pt x="3180" y="19304"/>
                  <a:pt x="1096" y="19304"/>
                </a:cubicBezTo>
                <a:cubicBezTo>
                  <a:pt x="768" y="19304"/>
                  <a:pt x="329" y="19304"/>
                  <a:pt x="0" y="19169"/>
                </a:cubicBezTo>
                <a:cubicBezTo>
                  <a:pt x="1974" y="20789"/>
                  <a:pt x="4275" y="21599"/>
                  <a:pt x="6797" y="21599"/>
                </a:cubicBezTo>
                <a:cubicBezTo>
                  <a:pt x="15020" y="21599"/>
                  <a:pt x="19407" y="13364"/>
                  <a:pt x="19407" y="6075"/>
                </a:cubicBezTo>
                <a:cubicBezTo>
                  <a:pt x="19407" y="5939"/>
                  <a:pt x="19407" y="5669"/>
                  <a:pt x="19407" y="5400"/>
                </a:cubicBezTo>
                <a:cubicBezTo>
                  <a:pt x="20283" y="4590"/>
                  <a:pt x="21051" y="3645"/>
                  <a:pt x="21599" y="2565"/>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1" name="AutoShape 12">
            <a:extLst>
              <a:ext uri="{FF2B5EF4-FFF2-40B4-BE49-F238E27FC236}">
                <a16:creationId xmlns:a16="http://schemas.microsoft.com/office/drawing/2014/main" id="{81AC25A7-2990-42C7-916F-94F28C34EB4F}"/>
              </a:ext>
            </a:extLst>
          </p:cNvPr>
          <p:cNvSpPr>
            <a:spLocks/>
          </p:cNvSpPr>
          <p:nvPr/>
        </p:nvSpPr>
        <p:spPr bwMode="auto">
          <a:xfrm>
            <a:off x="1169195" y="2302669"/>
            <a:ext cx="533400" cy="232568"/>
          </a:xfrm>
          <a:custGeom>
            <a:avLst/>
            <a:gdLst>
              <a:gd name="T0" fmla="*/ 533400 w 20704"/>
              <a:gd name="T1" fmla="*/ 232569 h 20594"/>
              <a:gd name="T2" fmla="*/ 533400 w 20704"/>
              <a:gd name="T3" fmla="*/ 232569 h 20594"/>
              <a:gd name="T4" fmla="*/ 533400 w 20704"/>
              <a:gd name="T5" fmla="*/ 232569 h 20594"/>
              <a:gd name="T6" fmla="*/ 533400 w 20704"/>
              <a:gd name="T7" fmla="*/ 232569 h 20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04" h="20594">
                <a:moveTo>
                  <a:pt x="4614" y="0"/>
                </a:moveTo>
                <a:cubicBezTo>
                  <a:pt x="3432" y="0"/>
                  <a:pt x="2252" y="996"/>
                  <a:pt x="1351" y="3008"/>
                </a:cubicBezTo>
                <a:cubicBezTo>
                  <a:pt x="-451" y="7032"/>
                  <a:pt x="-451" y="13551"/>
                  <a:pt x="1351" y="17575"/>
                </a:cubicBezTo>
                <a:cubicBezTo>
                  <a:pt x="3153" y="21600"/>
                  <a:pt x="6074" y="21599"/>
                  <a:pt x="7876" y="17575"/>
                </a:cubicBezTo>
                <a:cubicBezTo>
                  <a:pt x="9679" y="13551"/>
                  <a:pt x="9679" y="7032"/>
                  <a:pt x="7876" y="3008"/>
                </a:cubicBezTo>
                <a:cubicBezTo>
                  <a:pt x="6975" y="996"/>
                  <a:pt x="5795" y="0"/>
                  <a:pt x="4614" y="0"/>
                </a:cubicBezTo>
                <a:close/>
                <a:moveTo>
                  <a:pt x="16141" y="0"/>
                </a:moveTo>
                <a:cubicBezTo>
                  <a:pt x="14972" y="0"/>
                  <a:pt x="13801" y="996"/>
                  <a:pt x="12909" y="3008"/>
                </a:cubicBezTo>
                <a:cubicBezTo>
                  <a:pt x="11126" y="7032"/>
                  <a:pt x="11126" y="13551"/>
                  <a:pt x="12909" y="17575"/>
                </a:cubicBezTo>
                <a:cubicBezTo>
                  <a:pt x="14692" y="21600"/>
                  <a:pt x="17582" y="21599"/>
                  <a:pt x="19365" y="17575"/>
                </a:cubicBezTo>
                <a:cubicBezTo>
                  <a:pt x="21148" y="13551"/>
                  <a:pt x="21148" y="7032"/>
                  <a:pt x="19365" y="3008"/>
                </a:cubicBezTo>
                <a:cubicBezTo>
                  <a:pt x="18474" y="996"/>
                  <a:pt x="17310" y="0"/>
                  <a:pt x="16141" y="0"/>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2" name="AutoShape 13">
            <a:extLst>
              <a:ext uri="{FF2B5EF4-FFF2-40B4-BE49-F238E27FC236}">
                <a16:creationId xmlns:a16="http://schemas.microsoft.com/office/drawing/2014/main" id="{D07F5274-02F9-49CB-AEAF-D65EA25B8456}"/>
              </a:ext>
            </a:extLst>
          </p:cNvPr>
          <p:cNvSpPr>
            <a:spLocks/>
          </p:cNvSpPr>
          <p:nvPr/>
        </p:nvSpPr>
        <p:spPr bwMode="auto">
          <a:xfrm>
            <a:off x="1245395" y="5277644"/>
            <a:ext cx="384968" cy="384968"/>
          </a:xfrm>
          <a:custGeom>
            <a:avLst/>
            <a:gdLst>
              <a:gd name="T0" fmla="*/ 384969 w 21600"/>
              <a:gd name="T1" fmla="*/ 384969 h 21600"/>
              <a:gd name="T2" fmla="*/ 384969 w 21600"/>
              <a:gd name="T3" fmla="*/ 384969 h 21600"/>
              <a:gd name="T4" fmla="*/ 384969 w 21600"/>
              <a:gd name="T5" fmla="*/ 384969 h 21600"/>
              <a:gd name="T6" fmla="*/ 384969 w 21600"/>
              <a:gd name="T7" fmla="*/ 3849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330" y="10800"/>
                </a:moveTo>
                <a:cubicBezTo>
                  <a:pt x="17330" y="14379"/>
                  <a:pt x="14441" y="17330"/>
                  <a:pt x="10800" y="17330"/>
                </a:cubicBezTo>
                <a:cubicBezTo>
                  <a:pt x="7220" y="17330"/>
                  <a:pt x="4269" y="14379"/>
                  <a:pt x="4269" y="10800"/>
                </a:cubicBezTo>
                <a:cubicBezTo>
                  <a:pt x="4269" y="10360"/>
                  <a:pt x="4332" y="9920"/>
                  <a:pt x="4395" y="9544"/>
                </a:cubicBezTo>
                <a:cubicBezTo>
                  <a:pt x="0" y="9544"/>
                  <a:pt x="0" y="9544"/>
                  <a:pt x="0" y="9544"/>
                </a:cubicBezTo>
                <a:cubicBezTo>
                  <a:pt x="0" y="18209"/>
                  <a:pt x="0" y="18209"/>
                  <a:pt x="0" y="18209"/>
                </a:cubicBezTo>
                <a:cubicBezTo>
                  <a:pt x="0" y="20093"/>
                  <a:pt x="1506" y="21599"/>
                  <a:pt x="3390" y="21599"/>
                </a:cubicBezTo>
                <a:cubicBezTo>
                  <a:pt x="18209" y="21599"/>
                  <a:pt x="18209" y="21599"/>
                  <a:pt x="18209" y="21599"/>
                </a:cubicBezTo>
                <a:cubicBezTo>
                  <a:pt x="20093" y="21599"/>
                  <a:pt x="21600" y="20093"/>
                  <a:pt x="21600" y="18209"/>
                </a:cubicBezTo>
                <a:cubicBezTo>
                  <a:pt x="21600" y="9544"/>
                  <a:pt x="21600" y="9544"/>
                  <a:pt x="21600" y="9544"/>
                </a:cubicBezTo>
                <a:cubicBezTo>
                  <a:pt x="17204" y="9544"/>
                  <a:pt x="17204" y="9544"/>
                  <a:pt x="17204" y="9544"/>
                </a:cubicBezTo>
                <a:cubicBezTo>
                  <a:pt x="17330" y="9920"/>
                  <a:pt x="17330" y="10360"/>
                  <a:pt x="17330" y="10800"/>
                </a:cubicBezTo>
                <a:close/>
                <a:moveTo>
                  <a:pt x="18209" y="0"/>
                </a:moveTo>
                <a:cubicBezTo>
                  <a:pt x="3390" y="0"/>
                  <a:pt x="3390" y="0"/>
                  <a:pt x="3390" y="0"/>
                </a:cubicBezTo>
                <a:cubicBezTo>
                  <a:pt x="1506" y="0"/>
                  <a:pt x="0" y="1506"/>
                  <a:pt x="0" y="3390"/>
                </a:cubicBezTo>
                <a:cubicBezTo>
                  <a:pt x="0" y="7032"/>
                  <a:pt x="0" y="7032"/>
                  <a:pt x="0" y="7032"/>
                </a:cubicBezTo>
                <a:cubicBezTo>
                  <a:pt x="5462" y="7032"/>
                  <a:pt x="5462" y="7032"/>
                  <a:pt x="5462" y="7032"/>
                </a:cubicBezTo>
                <a:cubicBezTo>
                  <a:pt x="6655" y="5337"/>
                  <a:pt x="8602" y="4269"/>
                  <a:pt x="10800" y="4269"/>
                </a:cubicBezTo>
                <a:cubicBezTo>
                  <a:pt x="12997" y="4269"/>
                  <a:pt x="14944" y="5337"/>
                  <a:pt x="16137" y="7032"/>
                </a:cubicBezTo>
                <a:cubicBezTo>
                  <a:pt x="21600" y="7032"/>
                  <a:pt x="21600" y="7032"/>
                  <a:pt x="21600" y="7032"/>
                </a:cubicBezTo>
                <a:cubicBezTo>
                  <a:pt x="21600" y="3390"/>
                  <a:pt x="21600" y="3390"/>
                  <a:pt x="21600" y="3390"/>
                </a:cubicBezTo>
                <a:cubicBezTo>
                  <a:pt x="21600" y="1506"/>
                  <a:pt x="20093" y="0"/>
                  <a:pt x="18209" y="0"/>
                </a:cubicBezTo>
                <a:close/>
                <a:moveTo>
                  <a:pt x="19904" y="4144"/>
                </a:moveTo>
                <a:cubicBezTo>
                  <a:pt x="19904" y="4520"/>
                  <a:pt x="19590" y="4772"/>
                  <a:pt x="19276" y="4772"/>
                </a:cubicBezTo>
                <a:cubicBezTo>
                  <a:pt x="17455" y="4772"/>
                  <a:pt x="17455" y="4772"/>
                  <a:pt x="17455" y="4772"/>
                </a:cubicBezTo>
                <a:cubicBezTo>
                  <a:pt x="17141" y="4772"/>
                  <a:pt x="16890" y="4520"/>
                  <a:pt x="16890" y="4144"/>
                </a:cubicBezTo>
                <a:cubicBezTo>
                  <a:pt x="16890" y="2323"/>
                  <a:pt x="16890" y="2323"/>
                  <a:pt x="16890" y="2323"/>
                </a:cubicBezTo>
                <a:cubicBezTo>
                  <a:pt x="16890" y="2009"/>
                  <a:pt x="17141" y="1758"/>
                  <a:pt x="17455" y="1758"/>
                </a:cubicBezTo>
                <a:cubicBezTo>
                  <a:pt x="19276" y="1758"/>
                  <a:pt x="19276" y="1758"/>
                  <a:pt x="19276" y="1758"/>
                </a:cubicBezTo>
                <a:cubicBezTo>
                  <a:pt x="19590" y="1758"/>
                  <a:pt x="19904" y="2009"/>
                  <a:pt x="19904" y="2323"/>
                </a:cubicBezTo>
                <a:lnTo>
                  <a:pt x="19904" y="4144"/>
                </a:lnTo>
                <a:close/>
                <a:moveTo>
                  <a:pt x="14818" y="10800"/>
                </a:moveTo>
                <a:cubicBezTo>
                  <a:pt x="14818" y="8602"/>
                  <a:pt x="13060" y="6781"/>
                  <a:pt x="10800" y="6781"/>
                </a:cubicBezTo>
                <a:cubicBezTo>
                  <a:pt x="8602" y="6781"/>
                  <a:pt x="6781" y="8602"/>
                  <a:pt x="6781" y="10800"/>
                </a:cubicBezTo>
                <a:cubicBezTo>
                  <a:pt x="6781" y="12997"/>
                  <a:pt x="8602" y="14818"/>
                  <a:pt x="10800" y="14818"/>
                </a:cubicBezTo>
                <a:cubicBezTo>
                  <a:pt x="13060" y="14818"/>
                  <a:pt x="14818" y="12997"/>
                  <a:pt x="14818" y="10800"/>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3" name="AutoShape 14">
            <a:extLst>
              <a:ext uri="{FF2B5EF4-FFF2-40B4-BE49-F238E27FC236}">
                <a16:creationId xmlns:a16="http://schemas.microsoft.com/office/drawing/2014/main" id="{90849C5E-4FEC-48C3-BAE5-4CCF22B3EB45}"/>
              </a:ext>
            </a:extLst>
          </p:cNvPr>
          <p:cNvSpPr>
            <a:spLocks/>
          </p:cNvSpPr>
          <p:nvPr/>
        </p:nvSpPr>
        <p:spPr bwMode="auto">
          <a:xfrm>
            <a:off x="6627813" y="5277644"/>
            <a:ext cx="341312" cy="438944"/>
          </a:xfrm>
          <a:custGeom>
            <a:avLst/>
            <a:gdLst>
              <a:gd name="T0" fmla="*/ 341313 w 20804"/>
              <a:gd name="T1" fmla="*/ 455930 h 21190"/>
              <a:gd name="T2" fmla="*/ 341313 w 20804"/>
              <a:gd name="T3" fmla="*/ 455930 h 21190"/>
              <a:gd name="T4" fmla="*/ 341313 w 20804"/>
              <a:gd name="T5" fmla="*/ 455930 h 21190"/>
              <a:gd name="T6" fmla="*/ 341313 w 20804"/>
              <a:gd name="T7" fmla="*/ 455930 h 211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4" h="21190">
                <a:moveTo>
                  <a:pt x="8563" y="13989"/>
                </a:moveTo>
                <a:cubicBezTo>
                  <a:pt x="7828" y="16954"/>
                  <a:pt x="7025" y="19707"/>
                  <a:pt x="4484" y="21189"/>
                </a:cubicBezTo>
                <a:cubicBezTo>
                  <a:pt x="3681" y="16795"/>
                  <a:pt x="5621" y="13460"/>
                  <a:pt x="6490" y="9966"/>
                </a:cubicBezTo>
                <a:cubicBezTo>
                  <a:pt x="4952" y="7901"/>
                  <a:pt x="6691" y="3825"/>
                  <a:pt x="9901" y="4831"/>
                </a:cubicBezTo>
                <a:cubicBezTo>
                  <a:pt x="13913" y="6048"/>
                  <a:pt x="6490" y="12401"/>
                  <a:pt x="11439" y="13195"/>
                </a:cubicBezTo>
                <a:cubicBezTo>
                  <a:pt x="16655" y="14042"/>
                  <a:pt x="18795" y="6048"/>
                  <a:pt x="15585" y="3454"/>
                </a:cubicBezTo>
                <a:cubicBezTo>
                  <a:pt x="10904" y="-305"/>
                  <a:pt x="2010" y="3401"/>
                  <a:pt x="3080" y="8748"/>
                </a:cubicBezTo>
                <a:cubicBezTo>
                  <a:pt x="3347" y="10072"/>
                  <a:pt x="5086" y="10442"/>
                  <a:pt x="3748" y="12242"/>
                </a:cubicBezTo>
                <a:cubicBezTo>
                  <a:pt x="806" y="11713"/>
                  <a:pt x="-63" y="9860"/>
                  <a:pt x="3" y="7372"/>
                </a:cubicBezTo>
                <a:cubicBezTo>
                  <a:pt x="204" y="3295"/>
                  <a:pt x="4618" y="490"/>
                  <a:pt x="9098" y="66"/>
                </a:cubicBezTo>
                <a:cubicBezTo>
                  <a:pt x="14715" y="-410"/>
                  <a:pt x="19998" y="1707"/>
                  <a:pt x="20667" y="5889"/>
                </a:cubicBezTo>
                <a:cubicBezTo>
                  <a:pt x="21537" y="10601"/>
                  <a:pt x="18193" y="15737"/>
                  <a:pt x="12174" y="15366"/>
                </a:cubicBezTo>
                <a:cubicBezTo>
                  <a:pt x="10502" y="15260"/>
                  <a:pt x="9834" y="14625"/>
                  <a:pt x="8563" y="13989"/>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45720" tIns="45720" rIns="45720" bIns="45720"/>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14" name="矩形 13">
            <a:extLst>
              <a:ext uri="{FF2B5EF4-FFF2-40B4-BE49-F238E27FC236}">
                <a16:creationId xmlns:a16="http://schemas.microsoft.com/office/drawing/2014/main" id="{5062CBA8-68E3-49A1-A511-8E5ADA4A77B4}"/>
              </a:ext>
            </a:extLst>
          </p:cNvPr>
          <p:cNvSpPr/>
          <p:nvPr/>
        </p:nvSpPr>
        <p:spPr>
          <a:xfrm>
            <a:off x="4337685" y="988037"/>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15" name="Subtitle 2">
            <a:extLst>
              <a:ext uri="{FF2B5EF4-FFF2-40B4-BE49-F238E27FC236}">
                <a16:creationId xmlns:a16="http://schemas.microsoft.com/office/drawing/2014/main" id="{28C994A9-01F6-4B59-BFCF-7A01E04627FA}"/>
              </a:ext>
            </a:extLst>
          </p:cNvPr>
          <p:cNvSpPr txBox="1">
            <a:spLocks/>
          </p:cNvSpPr>
          <p:nvPr/>
        </p:nvSpPr>
        <p:spPr>
          <a:xfrm>
            <a:off x="2253457" y="1894742"/>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6" name="Subtitle 2">
            <a:extLst>
              <a:ext uri="{FF2B5EF4-FFF2-40B4-BE49-F238E27FC236}">
                <a16:creationId xmlns:a16="http://schemas.microsoft.com/office/drawing/2014/main" id="{23C1E642-821E-4699-B991-9C61259AAB98}"/>
              </a:ext>
            </a:extLst>
          </p:cNvPr>
          <p:cNvSpPr txBox="1">
            <a:spLocks/>
          </p:cNvSpPr>
          <p:nvPr/>
        </p:nvSpPr>
        <p:spPr>
          <a:xfrm>
            <a:off x="2253457" y="3406775"/>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7" name="Subtitle 2">
            <a:extLst>
              <a:ext uri="{FF2B5EF4-FFF2-40B4-BE49-F238E27FC236}">
                <a16:creationId xmlns:a16="http://schemas.microsoft.com/office/drawing/2014/main" id="{3E347B7E-1A58-4FE6-9FDC-59611215F4D4}"/>
              </a:ext>
            </a:extLst>
          </p:cNvPr>
          <p:cNvSpPr txBox="1">
            <a:spLocks/>
          </p:cNvSpPr>
          <p:nvPr/>
        </p:nvSpPr>
        <p:spPr>
          <a:xfrm>
            <a:off x="2253457" y="4813474"/>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8" name="Subtitle 2">
            <a:extLst>
              <a:ext uri="{FF2B5EF4-FFF2-40B4-BE49-F238E27FC236}">
                <a16:creationId xmlns:a16="http://schemas.microsoft.com/office/drawing/2014/main" id="{7A366892-F6B1-41C2-8142-ED46FF895882}"/>
              </a:ext>
            </a:extLst>
          </p:cNvPr>
          <p:cNvSpPr txBox="1">
            <a:spLocks/>
          </p:cNvSpPr>
          <p:nvPr/>
        </p:nvSpPr>
        <p:spPr>
          <a:xfrm>
            <a:off x="7611299" y="1894742"/>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9" name="Subtitle 2">
            <a:extLst>
              <a:ext uri="{FF2B5EF4-FFF2-40B4-BE49-F238E27FC236}">
                <a16:creationId xmlns:a16="http://schemas.microsoft.com/office/drawing/2014/main" id="{D2B4589D-4CB6-4043-A88B-4E51DAF84B32}"/>
              </a:ext>
            </a:extLst>
          </p:cNvPr>
          <p:cNvSpPr txBox="1">
            <a:spLocks/>
          </p:cNvSpPr>
          <p:nvPr/>
        </p:nvSpPr>
        <p:spPr>
          <a:xfrm>
            <a:off x="7611299" y="3406775"/>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20" name="Subtitle 2">
            <a:extLst>
              <a:ext uri="{FF2B5EF4-FFF2-40B4-BE49-F238E27FC236}">
                <a16:creationId xmlns:a16="http://schemas.microsoft.com/office/drawing/2014/main" id="{71D38182-1E0F-4AAF-B971-DB3451E52398}"/>
              </a:ext>
            </a:extLst>
          </p:cNvPr>
          <p:cNvSpPr txBox="1">
            <a:spLocks/>
          </p:cNvSpPr>
          <p:nvPr/>
        </p:nvSpPr>
        <p:spPr>
          <a:xfrm>
            <a:off x="7611299" y="4813474"/>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pPr algn="l"/>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009665109"/>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arn(inVertical)">
                                      <p:cBhvr>
                                        <p:cTn id="55" dur="500"/>
                                        <p:tgtEl>
                                          <p:spTgt spid="1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arn(inVertical)">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p:bldP spid="16" grpId="0"/>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0045CEB9-8D6A-42D6-9F3F-56CE1986A15C}"/>
              </a:ext>
            </a:extLst>
          </p:cNvPr>
          <p:cNvSpPr>
            <a:spLocks/>
          </p:cNvSpPr>
          <p:nvPr/>
        </p:nvSpPr>
        <p:spPr bwMode="auto">
          <a:xfrm>
            <a:off x="1128845" y="2615407"/>
            <a:ext cx="1397000" cy="1387475"/>
          </a:xfrm>
          <a:custGeom>
            <a:avLst/>
            <a:gdLst>
              <a:gd name="T0" fmla="*/ 1396929 w 19679"/>
              <a:gd name="T1" fmla="*/ 1387475 h 21600"/>
              <a:gd name="T2" fmla="*/ 1396929 w 19679"/>
              <a:gd name="T3" fmla="*/ 1387475 h 21600"/>
              <a:gd name="T4" fmla="*/ 1396929 w 19679"/>
              <a:gd name="T5" fmla="*/ 1387475 h 21600"/>
              <a:gd name="T6" fmla="*/ 1396929 w 19679"/>
              <a:gd name="T7" fmla="*/ 1387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38" y="0"/>
                </a:moveTo>
                <a:cubicBezTo>
                  <a:pt x="7321" y="0"/>
                  <a:pt x="4802" y="1061"/>
                  <a:pt x="2881" y="3185"/>
                </a:cubicBezTo>
                <a:cubicBezTo>
                  <a:pt x="-961" y="7433"/>
                  <a:pt x="-961" y="14319"/>
                  <a:pt x="2881" y="18566"/>
                </a:cubicBezTo>
                <a:cubicBezTo>
                  <a:pt x="4162" y="19983"/>
                  <a:pt x="5714" y="20915"/>
                  <a:pt x="7349" y="21387"/>
                </a:cubicBezTo>
                <a:cubicBezTo>
                  <a:pt x="7502" y="20105"/>
                  <a:pt x="7606" y="18839"/>
                  <a:pt x="7040" y="17627"/>
                </a:cubicBezTo>
                <a:cubicBezTo>
                  <a:pt x="6734" y="16971"/>
                  <a:pt x="6508" y="15994"/>
                  <a:pt x="6456" y="15252"/>
                </a:cubicBezTo>
                <a:cubicBezTo>
                  <a:pt x="6401" y="14476"/>
                  <a:pt x="6337" y="13689"/>
                  <a:pt x="6443" y="12919"/>
                </a:cubicBezTo>
                <a:cubicBezTo>
                  <a:pt x="6519" y="12364"/>
                  <a:pt x="6597" y="11933"/>
                  <a:pt x="7092" y="11661"/>
                </a:cubicBezTo>
                <a:cubicBezTo>
                  <a:pt x="7371" y="11509"/>
                  <a:pt x="7879" y="11601"/>
                  <a:pt x="7981" y="11271"/>
                </a:cubicBezTo>
                <a:cubicBezTo>
                  <a:pt x="8218" y="10496"/>
                  <a:pt x="8931" y="10470"/>
                  <a:pt x="9550" y="10696"/>
                </a:cubicBezTo>
                <a:cubicBezTo>
                  <a:pt x="9537" y="9892"/>
                  <a:pt x="10640" y="9462"/>
                  <a:pt x="11187" y="9814"/>
                </a:cubicBezTo>
                <a:cubicBezTo>
                  <a:pt x="11217" y="8792"/>
                  <a:pt x="11241" y="7794"/>
                  <a:pt x="11299" y="6770"/>
                </a:cubicBezTo>
                <a:cubicBezTo>
                  <a:pt x="11331" y="6199"/>
                  <a:pt x="11040" y="4873"/>
                  <a:pt x="11691" y="4630"/>
                </a:cubicBezTo>
                <a:cubicBezTo>
                  <a:pt x="12334" y="4389"/>
                  <a:pt x="12636" y="5057"/>
                  <a:pt x="12665" y="5661"/>
                </a:cubicBezTo>
                <a:cubicBezTo>
                  <a:pt x="12687" y="6109"/>
                  <a:pt x="12630" y="6559"/>
                  <a:pt x="12621" y="7008"/>
                </a:cubicBezTo>
                <a:cubicBezTo>
                  <a:pt x="12615" y="7348"/>
                  <a:pt x="12656" y="7708"/>
                  <a:pt x="12632" y="8051"/>
                </a:cubicBezTo>
                <a:cubicBezTo>
                  <a:pt x="12567" y="8966"/>
                  <a:pt x="12574" y="9833"/>
                  <a:pt x="12541" y="10751"/>
                </a:cubicBezTo>
                <a:cubicBezTo>
                  <a:pt x="12523" y="11234"/>
                  <a:pt x="12603" y="11706"/>
                  <a:pt x="12603" y="12187"/>
                </a:cubicBezTo>
                <a:cubicBezTo>
                  <a:pt x="12603" y="12720"/>
                  <a:pt x="12787" y="12862"/>
                  <a:pt x="13052" y="13278"/>
                </a:cubicBezTo>
                <a:cubicBezTo>
                  <a:pt x="13598" y="14135"/>
                  <a:pt x="13067" y="14687"/>
                  <a:pt x="12834" y="15484"/>
                </a:cubicBezTo>
                <a:cubicBezTo>
                  <a:pt x="12622" y="16211"/>
                  <a:pt x="12162" y="16649"/>
                  <a:pt x="11725" y="17205"/>
                </a:cubicBezTo>
                <a:cubicBezTo>
                  <a:pt x="11085" y="18018"/>
                  <a:pt x="11420" y="19826"/>
                  <a:pt x="11447" y="20807"/>
                </a:cubicBezTo>
                <a:cubicBezTo>
                  <a:pt x="11454" y="21060"/>
                  <a:pt x="11442" y="21335"/>
                  <a:pt x="11436" y="21600"/>
                </a:cubicBezTo>
                <a:cubicBezTo>
                  <a:pt x="13398" y="21244"/>
                  <a:pt x="15284" y="20239"/>
                  <a:pt x="16796" y="18566"/>
                </a:cubicBezTo>
                <a:cubicBezTo>
                  <a:pt x="20638" y="14319"/>
                  <a:pt x="20638" y="7433"/>
                  <a:pt x="16796" y="3185"/>
                </a:cubicBezTo>
                <a:cubicBezTo>
                  <a:pt x="14875" y="1061"/>
                  <a:pt x="12356" y="0"/>
                  <a:pt x="9838" y="0"/>
                </a:cubicBez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3" name="AutoShape 3">
            <a:extLst>
              <a:ext uri="{FF2B5EF4-FFF2-40B4-BE49-F238E27FC236}">
                <a16:creationId xmlns:a16="http://schemas.microsoft.com/office/drawing/2014/main" id="{5C19F24E-BD95-4376-A157-86570CBBA224}"/>
              </a:ext>
            </a:extLst>
          </p:cNvPr>
          <p:cNvSpPr>
            <a:spLocks/>
          </p:cNvSpPr>
          <p:nvPr/>
        </p:nvSpPr>
        <p:spPr bwMode="auto">
          <a:xfrm>
            <a:off x="3274219" y="2615407"/>
            <a:ext cx="1397000" cy="1387475"/>
          </a:xfrm>
          <a:custGeom>
            <a:avLst/>
            <a:gdLst>
              <a:gd name="T0" fmla="*/ 1396929 w 19679"/>
              <a:gd name="T1" fmla="*/ 1387475 h 21600"/>
              <a:gd name="T2" fmla="*/ 1396929 w 19679"/>
              <a:gd name="T3" fmla="*/ 1387475 h 21600"/>
              <a:gd name="T4" fmla="*/ 1396929 w 19679"/>
              <a:gd name="T5" fmla="*/ 1387475 h 21600"/>
              <a:gd name="T6" fmla="*/ 1396929 w 19679"/>
              <a:gd name="T7" fmla="*/ 1387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40" y="0"/>
                </a:moveTo>
                <a:cubicBezTo>
                  <a:pt x="7322" y="0"/>
                  <a:pt x="4802" y="1061"/>
                  <a:pt x="2881" y="3185"/>
                </a:cubicBezTo>
                <a:cubicBezTo>
                  <a:pt x="-961" y="7432"/>
                  <a:pt x="-961" y="14317"/>
                  <a:pt x="2881" y="18564"/>
                </a:cubicBezTo>
                <a:cubicBezTo>
                  <a:pt x="4403" y="20245"/>
                  <a:pt x="6299" y="21250"/>
                  <a:pt x="8273" y="21599"/>
                </a:cubicBezTo>
                <a:cubicBezTo>
                  <a:pt x="8280" y="21196"/>
                  <a:pt x="8288" y="20786"/>
                  <a:pt x="8291" y="20399"/>
                </a:cubicBezTo>
                <a:cubicBezTo>
                  <a:pt x="8298" y="19449"/>
                  <a:pt x="7895" y="18952"/>
                  <a:pt x="7454" y="18205"/>
                </a:cubicBezTo>
                <a:cubicBezTo>
                  <a:pt x="7100" y="17604"/>
                  <a:pt x="7030" y="16970"/>
                  <a:pt x="6909" y="16284"/>
                </a:cubicBezTo>
                <a:cubicBezTo>
                  <a:pt x="6776" y="15533"/>
                  <a:pt x="6599" y="14888"/>
                  <a:pt x="6753" y="14112"/>
                </a:cubicBezTo>
                <a:cubicBezTo>
                  <a:pt x="6887" y="13434"/>
                  <a:pt x="7281" y="13322"/>
                  <a:pt x="7787" y="13110"/>
                </a:cubicBezTo>
                <a:cubicBezTo>
                  <a:pt x="7554" y="12673"/>
                  <a:pt x="7406" y="12140"/>
                  <a:pt x="7790" y="11734"/>
                </a:cubicBezTo>
                <a:cubicBezTo>
                  <a:pt x="8060" y="11449"/>
                  <a:pt x="8680" y="11481"/>
                  <a:pt x="8951" y="11734"/>
                </a:cubicBezTo>
                <a:cubicBezTo>
                  <a:pt x="8952" y="10799"/>
                  <a:pt x="8650" y="9866"/>
                  <a:pt x="8398" y="8977"/>
                </a:cubicBezTo>
                <a:cubicBezTo>
                  <a:pt x="8241" y="8425"/>
                  <a:pt x="8213" y="7832"/>
                  <a:pt x="8068" y="7277"/>
                </a:cubicBezTo>
                <a:cubicBezTo>
                  <a:pt x="7963" y="6878"/>
                  <a:pt x="7786" y="6442"/>
                  <a:pt x="7764" y="6025"/>
                </a:cubicBezTo>
                <a:cubicBezTo>
                  <a:pt x="7707" y="4971"/>
                  <a:pt x="8821" y="5095"/>
                  <a:pt x="9034" y="6016"/>
                </a:cubicBezTo>
                <a:cubicBezTo>
                  <a:pt x="9248" y="6940"/>
                  <a:pt x="9675" y="8095"/>
                  <a:pt x="9790" y="9038"/>
                </a:cubicBezTo>
                <a:cubicBezTo>
                  <a:pt x="9832" y="9377"/>
                  <a:pt x="10225" y="11269"/>
                  <a:pt x="10518" y="11269"/>
                </a:cubicBezTo>
                <a:cubicBezTo>
                  <a:pt x="11000" y="11269"/>
                  <a:pt x="11177" y="9653"/>
                  <a:pt x="11285" y="9325"/>
                </a:cubicBezTo>
                <a:cubicBezTo>
                  <a:pt x="11460" y="8791"/>
                  <a:pt x="11555" y="8186"/>
                  <a:pt x="11596" y="7616"/>
                </a:cubicBezTo>
                <a:cubicBezTo>
                  <a:pt x="11626" y="7204"/>
                  <a:pt x="11663" y="6834"/>
                  <a:pt x="11804" y="6450"/>
                </a:cubicBezTo>
                <a:cubicBezTo>
                  <a:pt x="12132" y="5554"/>
                  <a:pt x="12881" y="5794"/>
                  <a:pt x="12976" y="6728"/>
                </a:cubicBezTo>
                <a:cubicBezTo>
                  <a:pt x="13032" y="7273"/>
                  <a:pt x="12812" y="7796"/>
                  <a:pt x="12776" y="8337"/>
                </a:cubicBezTo>
                <a:cubicBezTo>
                  <a:pt x="12740" y="8882"/>
                  <a:pt x="12629" y="9500"/>
                  <a:pt x="12459" y="10026"/>
                </a:cubicBezTo>
                <a:cubicBezTo>
                  <a:pt x="12320" y="10457"/>
                  <a:pt x="12422" y="10912"/>
                  <a:pt x="12334" y="11364"/>
                </a:cubicBezTo>
                <a:cubicBezTo>
                  <a:pt x="12243" y="11837"/>
                  <a:pt x="12155" y="12146"/>
                  <a:pt x="12267" y="12628"/>
                </a:cubicBezTo>
                <a:cubicBezTo>
                  <a:pt x="12513" y="13688"/>
                  <a:pt x="12427" y="14900"/>
                  <a:pt x="12454" y="15850"/>
                </a:cubicBezTo>
                <a:cubicBezTo>
                  <a:pt x="12478" y="16701"/>
                  <a:pt x="12402" y="17232"/>
                  <a:pt x="12215" y="18058"/>
                </a:cubicBezTo>
                <a:cubicBezTo>
                  <a:pt x="11974" y="19124"/>
                  <a:pt x="12145" y="20145"/>
                  <a:pt x="12111" y="21258"/>
                </a:cubicBezTo>
                <a:cubicBezTo>
                  <a:pt x="12109" y="21322"/>
                  <a:pt x="12110" y="21381"/>
                  <a:pt x="12108" y="21444"/>
                </a:cubicBezTo>
                <a:cubicBezTo>
                  <a:pt x="13826" y="20996"/>
                  <a:pt x="15456" y="20044"/>
                  <a:pt x="16796" y="18564"/>
                </a:cubicBezTo>
                <a:cubicBezTo>
                  <a:pt x="20638" y="14317"/>
                  <a:pt x="20639" y="7432"/>
                  <a:pt x="16796" y="3185"/>
                </a:cubicBezTo>
                <a:cubicBezTo>
                  <a:pt x="14875" y="1061"/>
                  <a:pt x="12358" y="0"/>
                  <a:pt x="9840" y="0"/>
                </a:cubicBez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4" name="AutoShape 4">
            <a:extLst>
              <a:ext uri="{FF2B5EF4-FFF2-40B4-BE49-F238E27FC236}">
                <a16:creationId xmlns:a16="http://schemas.microsoft.com/office/drawing/2014/main" id="{476F169E-8B5A-4C61-823A-B9D5E3FC6AFB}"/>
              </a:ext>
            </a:extLst>
          </p:cNvPr>
          <p:cNvSpPr>
            <a:spLocks/>
          </p:cNvSpPr>
          <p:nvPr/>
        </p:nvSpPr>
        <p:spPr bwMode="auto">
          <a:xfrm>
            <a:off x="5465894" y="2615407"/>
            <a:ext cx="1397000" cy="1385093"/>
          </a:xfrm>
          <a:custGeom>
            <a:avLst/>
            <a:gdLst>
              <a:gd name="T0" fmla="*/ 1396929 w 19679"/>
              <a:gd name="T1" fmla="*/ 1385094 h 21600"/>
              <a:gd name="T2" fmla="*/ 1396929 w 19679"/>
              <a:gd name="T3" fmla="*/ 1385094 h 21600"/>
              <a:gd name="T4" fmla="*/ 1396929 w 19679"/>
              <a:gd name="T5" fmla="*/ 1385094 h 21600"/>
              <a:gd name="T6" fmla="*/ 1396929 w 19679"/>
              <a:gd name="T7" fmla="*/ 13850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40" y="0"/>
                </a:moveTo>
                <a:cubicBezTo>
                  <a:pt x="7322" y="0"/>
                  <a:pt x="4802" y="1063"/>
                  <a:pt x="2881" y="3190"/>
                </a:cubicBezTo>
                <a:cubicBezTo>
                  <a:pt x="-961" y="7445"/>
                  <a:pt x="-961" y="14344"/>
                  <a:pt x="2881" y="18598"/>
                </a:cubicBezTo>
                <a:cubicBezTo>
                  <a:pt x="4337" y="20210"/>
                  <a:pt x="6134" y="21209"/>
                  <a:pt x="8016" y="21600"/>
                </a:cubicBezTo>
                <a:cubicBezTo>
                  <a:pt x="8154" y="20857"/>
                  <a:pt x="8137" y="20064"/>
                  <a:pt x="8049" y="19309"/>
                </a:cubicBezTo>
                <a:cubicBezTo>
                  <a:pt x="7981" y="18720"/>
                  <a:pt x="7552" y="18189"/>
                  <a:pt x="7389" y="17614"/>
                </a:cubicBezTo>
                <a:cubicBezTo>
                  <a:pt x="7066" y="16467"/>
                  <a:pt x="6898" y="15510"/>
                  <a:pt x="6898" y="14297"/>
                </a:cubicBezTo>
                <a:cubicBezTo>
                  <a:pt x="6898" y="13719"/>
                  <a:pt x="6390" y="12905"/>
                  <a:pt x="7171" y="12234"/>
                </a:cubicBezTo>
                <a:cubicBezTo>
                  <a:pt x="7405" y="12033"/>
                  <a:pt x="7717" y="12156"/>
                  <a:pt x="7748" y="11802"/>
                </a:cubicBezTo>
                <a:cubicBezTo>
                  <a:pt x="7766" y="11598"/>
                  <a:pt x="7754" y="11382"/>
                  <a:pt x="7709" y="11184"/>
                </a:cubicBezTo>
                <a:cubicBezTo>
                  <a:pt x="7551" y="10484"/>
                  <a:pt x="7369" y="9823"/>
                  <a:pt x="7288" y="9106"/>
                </a:cubicBezTo>
                <a:cubicBezTo>
                  <a:pt x="7219" y="8496"/>
                  <a:pt x="7152" y="7823"/>
                  <a:pt x="7018" y="7227"/>
                </a:cubicBezTo>
                <a:cubicBezTo>
                  <a:pt x="6929" y="6833"/>
                  <a:pt x="6938" y="5868"/>
                  <a:pt x="7574" y="6099"/>
                </a:cubicBezTo>
                <a:cubicBezTo>
                  <a:pt x="8112" y="6295"/>
                  <a:pt x="8202" y="7091"/>
                  <a:pt x="8237" y="7613"/>
                </a:cubicBezTo>
                <a:cubicBezTo>
                  <a:pt x="8321" y="8873"/>
                  <a:pt x="8637" y="10157"/>
                  <a:pt x="9011" y="11356"/>
                </a:cubicBezTo>
                <a:cubicBezTo>
                  <a:pt x="9365" y="11088"/>
                  <a:pt x="9136" y="10567"/>
                  <a:pt x="9154" y="10200"/>
                </a:cubicBezTo>
                <a:cubicBezTo>
                  <a:pt x="9177" y="9704"/>
                  <a:pt x="9200" y="9216"/>
                  <a:pt x="9232" y="8724"/>
                </a:cubicBezTo>
                <a:cubicBezTo>
                  <a:pt x="9272" y="8096"/>
                  <a:pt x="9103" y="7497"/>
                  <a:pt x="9193" y="6859"/>
                </a:cubicBezTo>
                <a:cubicBezTo>
                  <a:pt x="9254" y="6428"/>
                  <a:pt x="9119" y="5797"/>
                  <a:pt x="9432" y="5449"/>
                </a:cubicBezTo>
                <a:cubicBezTo>
                  <a:pt x="9728" y="5121"/>
                  <a:pt x="10265" y="5332"/>
                  <a:pt x="10372" y="5757"/>
                </a:cubicBezTo>
                <a:cubicBezTo>
                  <a:pt x="10522" y="6349"/>
                  <a:pt x="10388" y="7074"/>
                  <a:pt x="10370" y="7676"/>
                </a:cubicBezTo>
                <a:cubicBezTo>
                  <a:pt x="10349" y="8368"/>
                  <a:pt x="10560" y="9005"/>
                  <a:pt x="10560" y="9696"/>
                </a:cubicBezTo>
                <a:cubicBezTo>
                  <a:pt x="10560" y="10149"/>
                  <a:pt x="10351" y="10721"/>
                  <a:pt x="10609" y="11135"/>
                </a:cubicBezTo>
                <a:cubicBezTo>
                  <a:pt x="11006" y="10952"/>
                  <a:pt x="10975" y="10063"/>
                  <a:pt x="11079" y="9653"/>
                </a:cubicBezTo>
                <a:cubicBezTo>
                  <a:pt x="11169" y="9299"/>
                  <a:pt x="11287" y="9000"/>
                  <a:pt x="11337" y="8629"/>
                </a:cubicBezTo>
                <a:cubicBezTo>
                  <a:pt x="11370" y="8376"/>
                  <a:pt x="11464" y="8074"/>
                  <a:pt x="11464" y="7791"/>
                </a:cubicBezTo>
                <a:cubicBezTo>
                  <a:pt x="11464" y="7264"/>
                  <a:pt x="11488" y="6489"/>
                  <a:pt x="11843" y="6071"/>
                </a:cubicBezTo>
                <a:cubicBezTo>
                  <a:pt x="12136" y="5726"/>
                  <a:pt x="12824" y="5844"/>
                  <a:pt x="12916" y="6347"/>
                </a:cubicBezTo>
                <a:cubicBezTo>
                  <a:pt x="13046" y="7049"/>
                  <a:pt x="12637" y="7834"/>
                  <a:pt x="12597" y="8539"/>
                </a:cubicBezTo>
                <a:cubicBezTo>
                  <a:pt x="12556" y="9246"/>
                  <a:pt x="12525" y="9868"/>
                  <a:pt x="12308" y="10551"/>
                </a:cubicBezTo>
                <a:cubicBezTo>
                  <a:pt x="11919" y="11778"/>
                  <a:pt x="12431" y="13033"/>
                  <a:pt x="12225" y="14280"/>
                </a:cubicBezTo>
                <a:cubicBezTo>
                  <a:pt x="12091" y="15095"/>
                  <a:pt x="12382" y="15825"/>
                  <a:pt x="12256" y="16699"/>
                </a:cubicBezTo>
                <a:cubicBezTo>
                  <a:pt x="12204" y="17063"/>
                  <a:pt x="12041" y="17402"/>
                  <a:pt x="11916" y="17744"/>
                </a:cubicBezTo>
                <a:cubicBezTo>
                  <a:pt x="11833" y="17969"/>
                  <a:pt x="11607" y="18118"/>
                  <a:pt x="11607" y="18363"/>
                </a:cubicBezTo>
                <a:cubicBezTo>
                  <a:pt x="11607" y="19161"/>
                  <a:pt x="11789" y="19938"/>
                  <a:pt x="11781" y="20728"/>
                </a:cubicBezTo>
                <a:cubicBezTo>
                  <a:pt x="11778" y="21016"/>
                  <a:pt x="11753" y="21300"/>
                  <a:pt x="11734" y="21585"/>
                </a:cubicBezTo>
                <a:cubicBezTo>
                  <a:pt x="13589" y="21184"/>
                  <a:pt x="15359" y="20189"/>
                  <a:pt x="16796" y="18598"/>
                </a:cubicBezTo>
                <a:cubicBezTo>
                  <a:pt x="20638" y="14344"/>
                  <a:pt x="20638" y="7445"/>
                  <a:pt x="16796" y="3190"/>
                </a:cubicBezTo>
                <a:cubicBezTo>
                  <a:pt x="14875" y="1063"/>
                  <a:pt x="12358" y="0"/>
                  <a:pt x="9840" y="0"/>
                </a:cubicBez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5" name="AutoShape 5">
            <a:extLst>
              <a:ext uri="{FF2B5EF4-FFF2-40B4-BE49-F238E27FC236}">
                <a16:creationId xmlns:a16="http://schemas.microsoft.com/office/drawing/2014/main" id="{183062A5-DF82-425F-9ED4-B5E206AE9BB6}"/>
              </a:ext>
            </a:extLst>
          </p:cNvPr>
          <p:cNvSpPr>
            <a:spLocks/>
          </p:cNvSpPr>
          <p:nvPr/>
        </p:nvSpPr>
        <p:spPr bwMode="auto">
          <a:xfrm>
            <a:off x="7611269" y="2619377"/>
            <a:ext cx="1397000" cy="1386681"/>
          </a:xfrm>
          <a:custGeom>
            <a:avLst/>
            <a:gdLst>
              <a:gd name="T0" fmla="*/ 1396929 w 19679"/>
              <a:gd name="T1" fmla="*/ 1386682 h 21600"/>
              <a:gd name="T2" fmla="*/ 1396929 w 19679"/>
              <a:gd name="T3" fmla="*/ 1386682 h 21600"/>
              <a:gd name="T4" fmla="*/ 1396929 w 19679"/>
              <a:gd name="T5" fmla="*/ 1386682 h 21600"/>
              <a:gd name="T6" fmla="*/ 1396929 w 19679"/>
              <a:gd name="T7" fmla="*/ 13866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40" y="0"/>
                </a:moveTo>
                <a:cubicBezTo>
                  <a:pt x="7322" y="0"/>
                  <a:pt x="4802" y="1061"/>
                  <a:pt x="2881" y="3186"/>
                </a:cubicBezTo>
                <a:cubicBezTo>
                  <a:pt x="-961" y="7434"/>
                  <a:pt x="-961" y="14323"/>
                  <a:pt x="2881" y="18571"/>
                </a:cubicBezTo>
                <a:cubicBezTo>
                  <a:pt x="4240" y="20074"/>
                  <a:pt x="5899" y="21033"/>
                  <a:pt x="7644" y="21473"/>
                </a:cubicBezTo>
                <a:cubicBezTo>
                  <a:pt x="7648" y="21252"/>
                  <a:pt x="7643" y="21031"/>
                  <a:pt x="7605" y="20818"/>
                </a:cubicBezTo>
                <a:cubicBezTo>
                  <a:pt x="7431" y="19848"/>
                  <a:pt x="7313" y="18994"/>
                  <a:pt x="7026" y="18045"/>
                </a:cubicBezTo>
                <a:cubicBezTo>
                  <a:pt x="6736" y="17091"/>
                  <a:pt x="6626" y="16134"/>
                  <a:pt x="6475" y="15147"/>
                </a:cubicBezTo>
                <a:cubicBezTo>
                  <a:pt x="6317" y="14118"/>
                  <a:pt x="6608" y="13106"/>
                  <a:pt x="6306" y="12092"/>
                </a:cubicBezTo>
                <a:cubicBezTo>
                  <a:pt x="6068" y="11295"/>
                  <a:pt x="5814" y="10409"/>
                  <a:pt x="5698" y="9570"/>
                </a:cubicBezTo>
                <a:cubicBezTo>
                  <a:pt x="5650" y="9227"/>
                  <a:pt x="5530" y="8463"/>
                  <a:pt x="5937" y="8323"/>
                </a:cubicBezTo>
                <a:cubicBezTo>
                  <a:pt x="6319" y="8202"/>
                  <a:pt x="6444" y="8426"/>
                  <a:pt x="6597" y="8694"/>
                </a:cubicBezTo>
                <a:cubicBezTo>
                  <a:pt x="6826" y="9095"/>
                  <a:pt x="6874" y="9335"/>
                  <a:pt x="6896" y="9794"/>
                </a:cubicBezTo>
                <a:cubicBezTo>
                  <a:pt x="6922" y="10356"/>
                  <a:pt x="7199" y="10966"/>
                  <a:pt x="7353" y="11498"/>
                </a:cubicBezTo>
                <a:cubicBezTo>
                  <a:pt x="7384" y="11604"/>
                  <a:pt x="7694" y="12372"/>
                  <a:pt x="7829" y="11989"/>
                </a:cubicBezTo>
                <a:cubicBezTo>
                  <a:pt x="7961" y="11613"/>
                  <a:pt x="7889" y="11440"/>
                  <a:pt x="7826" y="11032"/>
                </a:cubicBezTo>
                <a:cubicBezTo>
                  <a:pt x="7748" y="10528"/>
                  <a:pt x="7879" y="9965"/>
                  <a:pt x="7771" y="9461"/>
                </a:cubicBezTo>
                <a:cubicBezTo>
                  <a:pt x="7657" y="8925"/>
                  <a:pt x="7685" y="8198"/>
                  <a:pt x="7717" y="7645"/>
                </a:cubicBezTo>
                <a:cubicBezTo>
                  <a:pt x="7743" y="7191"/>
                  <a:pt x="7556" y="5321"/>
                  <a:pt x="8665" y="5823"/>
                </a:cubicBezTo>
                <a:cubicBezTo>
                  <a:pt x="8943" y="5949"/>
                  <a:pt x="8934" y="8058"/>
                  <a:pt x="8925" y="8734"/>
                </a:cubicBezTo>
                <a:cubicBezTo>
                  <a:pt x="8915" y="9462"/>
                  <a:pt x="8950" y="11499"/>
                  <a:pt x="9333" y="11495"/>
                </a:cubicBezTo>
                <a:cubicBezTo>
                  <a:pt x="9470" y="11428"/>
                  <a:pt x="9451" y="10067"/>
                  <a:pt x="9505" y="9814"/>
                </a:cubicBezTo>
                <a:cubicBezTo>
                  <a:pt x="9643" y="9155"/>
                  <a:pt x="9656" y="8384"/>
                  <a:pt x="9723" y="7705"/>
                </a:cubicBezTo>
                <a:cubicBezTo>
                  <a:pt x="9784" y="7081"/>
                  <a:pt x="9730" y="5332"/>
                  <a:pt x="10476" y="5280"/>
                </a:cubicBezTo>
                <a:cubicBezTo>
                  <a:pt x="11885" y="5280"/>
                  <a:pt x="10909" y="7410"/>
                  <a:pt x="10983" y="8191"/>
                </a:cubicBezTo>
                <a:cubicBezTo>
                  <a:pt x="11053" y="8931"/>
                  <a:pt x="10797" y="9574"/>
                  <a:pt x="10786" y="10311"/>
                </a:cubicBezTo>
                <a:cubicBezTo>
                  <a:pt x="10781" y="10633"/>
                  <a:pt x="10668" y="11163"/>
                  <a:pt x="10773" y="11406"/>
                </a:cubicBezTo>
                <a:cubicBezTo>
                  <a:pt x="11150" y="12020"/>
                  <a:pt x="11510" y="10640"/>
                  <a:pt x="11591" y="10417"/>
                </a:cubicBezTo>
                <a:cubicBezTo>
                  <a:pt x="11820" y="9795"/>
                  <a:pt x="12032" y="9181"/>
                  <a:pt x="12308" y="8581"/>
                </a:cubicBezTo>
                <a:cubicBezTo>
                  <a:pt x="12584" y="7983"/>
                  <a:pt x="12566" y="7077"/>
                  <a:pt x="13077" y="6633"/>
                </a:cubicBezTo>
                <a:cubicBezTo>
                  <a:pt x="13359" y="6509"/>
                  <a:pt x="13569" y="6509"/>
                  <a:pt x="13860" y="6771"/>
                </a:cubicBezTo>
                <a:cubicBezTo>
                  <a:pt x="14268" y="7257"/>
                  <a:pt x="13853" y="8101"/>
                  <a:pt x="13706" y="8619"/>
                </a:cubicBezTo>
                <a:cubicBezTo>
                  <a:pt x="13529" y="9246"/>
                  <a:pt x="13374" y="9862"/>
                  <a:pt x="13181" y="10483"/>
                </a:cubicBezTo>
                <a:cubicBezTo>
                  <a:pt x="12911" y="11356"/>
                  <a:pt x="12661" y="12302"/>
                  <a:pt x="12316" y="13135"/>
                </a:cubicBezTo>
                <a:cubicBezTo>
                  <a:pt x="12284" y="13214"/>
                  <a:pt x="12205" y="14203"/>
                  <a:pt x="12197" y="14463"/>
                </a:cubicBezTo>
                <a:cubicBezTo>
                  <a:pt x="12183" y="14897"/>
                  <a:pt x="12230" y="15346"/>
                  <a:pt x="12116" y="15770"/>
                </a:cubicBezTo>
                <a:cubicBezTo>
                  <a:pt x="12055" y="15997"/>
                  <a:pt x="12220" y="16247"/>
                  <a:pt x="12230" y="16505"/>
                </a:cubicBezTo>
                <a:cubicBezTo>
                  <a:pt x="12258" y="17188"/>
                  <a:pt x="11798" y="17805"/>
                  <a:pt x="11487" y="18359"/>
                </a:cubicBezTo>
                <a:cubicBezTo>
                  <a:pt x="11343" y="19093"/>
                  <a:pt x="11444" y="20004"/>
                  <a:pt x="11448" y="20755"/>
                </a:cubicBezTo>
                <a:cubicBezTo>
                  <a:pt x="11450" y="21036"/>
                  <a:pt x="11459" y="21317"/>
                  <a:pt x="11466" y="21599"/>
                </a:cubicBezTo>
                <a:cubicBezTo>
                  <a:pt x="13418" y="21239"/>
                  <a:pt x="15290" y="20236"/>
                  <a:pt x="16796" y="18571"/>
                </a:cubicBezTo>
                <a:cubicBezTo>
                  <a:pt x="20638" y="14323"/>
                  <a:pt x="20638" y="7434"/>
                  <a:pt x="16796" y="3186"/>
                </a:cubicBezTo>
                <a:cubicBezTo>
                  <a:pt x="14875" y="1061"/>
                  <a:pt x="12358" y="0"/>
                  <a:pt x="9840" y="0"/>
                </a:cubicBezTo>
                <a:close/>
              </a:path>
            </a:pathLst>
          </a:custGeom>
          <a:solidFill>
            <a:schemeClr val="bg1">
              <a:lumMod val="50000"/>
            </a:schemeClr>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6" name="AutoShape 6">
            <a:extLst>
              <a:ext uri="{FF2B5EF4-FFF2-40B4-BE49-F238E27FC236}">
                <a16:creationId xmlns:a16="http://schemas.microsoft.com/office/drawing/2014/main" id="{E8842C3E-0DDA-4D8E-8E62-A6884BC76088}"/>
              </a:ext>
            </a:extLst>
          </p:cNvPr>
          <p:cNvSpPr>
            <a:spLocks/>
          </p:cNvSpPr>
          <p:nvPr/>
        </p:nvSpPr>
        <p:spPr bwMode="auto">
          <a:xfrm>
            <a:off x="9802945" y="2615407"/>
            <a:ext cx="1397000" cy="1390651"/>
          </a:xfrm>
          <a:custGeom>
            <a:avLst/>
            <a:gdLst>
              <a:gd name="T0" fmla="*/ 1396929 w 19679"/>
              <a:gd name="T1" fmla="*/ 1390650 h 21600"/>
              <a:gd name="T2" fmla="*/ 1396929 w 19679"/>
              <a:gd name="T3" fmla="*/ 1390650 h 21600"/>
              <a:gd name="T4" fmla="*/ 1396929 w 19679"/>
              <a:gd name="T5" fmla="*/ 1390650 h 21600"/>
              <a:gd name="T6" fmla="*/ 1396929 w 19679"/>
              <a:gd name="T7" fmla="*/ 1390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21600">
                <a:moveTo>
                  <a:pt x="9839" y="0"/>
                </a:moveTo>
                <a:cubicBezTo>
                  <a:pt x="7321" y="0"/>
                  <a:pt x="4802" y="1058"/>
                  <a:pt x="2881" y="3176"/>
                </a:cubicBezTo>
                <a:cubicBezTo>
                  <a:pt x="-961" y="7412"/>
                  <a:pt x="-961" y="14279"/>
                  <a:pt x="2881" y="18515"/>
                </a:cubicBezTo>
                <a:cubicBezTo>
                  <a:pt x="4148" y="19912"/>
                  <a:pt x="5679" y="20838"/>
                  <a:pt x="7295" y="21313"/>
                </a:cubicBezTo>
                <a:cubicBezTo>
                  <a:pt x="7306" y="21185"/>
                  <a:pt x="7325" y="21050"/>
                  <a:pt x="7334" y="20924"/>
                </a:cubicBezTo>
                <a:cubicBezTo>
                  <a:pt x="7433" y="19560"/>
                  <a:pt x="6825" y="18431"/>
                  <a:pt x="6445" y="17197"/>
                </a:cubicBezTo>
                <a:cubicBezTo>
                  <a:pt x="5874" y="15777"/>
                  <a:pt x="5675" y="14138"/>
                  <a:pt x="5687" y="12597"/>
                </a:cubicBezTo>
                <a:cubicBezTo>
                  <a:pt x="5692" y="11883"/>
                  <a:pt x="5275" y="11146"/>
                  <a:pt x="5102" y="10474"/>
                </a:cubicBezTo>
                <a:cubicBezTo>
                  <a:pt x="4891" y="10084"/>
                  <a:pt x="4845" y="9244"/>
                  <a:pt x="4785" y="8802"/>
                </a:cubicBezTo>
                <a:cubicBezTo>
                  <a:pt x="4670" y="7958"/>
                  <a:pt x="5327" y="7746"/>
                  <a:pt x="5684" y="8426"/>
                </a:cubicBezTo>
                <a:cubicBezTo>
                  <a:pt x="6037" y="9100"/>
                  <a:pt x="6096" y="9902"/>
                  <a:pt x="6409" y="10595"/>
                </a:cubicBezTo>
                <a:cubicBezTo>
                  <a:pt x="6559" y="10926"/>
                  <a:pt x="6656" y="11804"/>
                  <a:pt x="7058" y="11709"/>
                </a:cubicBezTo>
                <a:cubicBezTo>
                  <a:pt x="7366" y="11676"/>
                  <a:pt x="7023" y="10959"/>
                  <a:pt x="7014" y="10764"/>
                </a:cubicBezTo>
                <a:cubicBezTo>
                  <a:pt x="6994" y="10326"/>
                  <a:pt x="6870" y="9942"/>
                  <a:pt x="6890" y="9489"/>
                </a:cubicBezTo>
                <a:cubicBezTo>
                  <a:pt x="6902" y="9215"/>
                  <a:pt x="6900" y="8945"/>
                  <a:pt x="6864" y="8673"/>
                </a:cubicBezTo>
                <a:cubicBezTo>
                  <a:pt x="6676" y="8156"/>
                  <a:pt x="6772" y="7446"/>
                  <a:pt x="6700" y="6897"/>
                </a:cubicBezTo>
                <a:cubicBezTo>
                  <a:pt x="6653" y="6538"/>
                  <a:pt x="6630" y="6138"/>
                  <a:pt x="6757" y="5794"/>
                </a:cubicBezTo>
                <a:cubicBezTo>
                  <a:pt x="6870" y="5490"/>
                  <a:pt x="7223" y="5183"/>
                  <a:pt x="7539" y="5321"/>
                </a:cubicBezTo>
                <a:cubicBezTo>
                  <a:pt x="8013" y="5529"/>
                  <a:pt x="7872" y="6038"/>
                  <a:pt x="7885" y="6470"/>
                </a:cubicBezTo>
                <a:cubicBezTo>
                  <a:pt x="7898" y="6905"/>
                  <a:pt x="7949" y="7242"/>
                  <a:pt x="8022" y="7662"/>
                </a:cubicBezTo>
                <a:cubicBezTo>
                  <a:pt x="8083" y="8010"/>
                  <a:pt x="8257" y="8637"/>
                  <a:pt x="8194" y="8988"/>
                </a:cubicBezTo>
                <a:cubicBezTo>
                  <a:pt x="8243" y="9288"/>
                  <a:pt x="8365" y="11410"/>
                  <a:pt x="8773" y="10830"/>
                </a:cubicBezTo>
                <a:cubicBezTo>
                  <a:pt x="8897" y="10144"/>
                  <a:pt x="8726" y="8719"/>
                  <a:pt x="8695" y="7590"/>
                </a:cubicBezTo>
                <a:cubicBezTo>
                  <a:pt x="8671" y="6723"/>
                  <a:pt x="8388" y="5506"/>
                  <a:pt x="8914" y="4771"/>
                </a:cubicBezTo>
                <a:cubicBezTo>
                  <a:pt x="9231" y="4327"/>
                  <a:pt x="9761" y="4710"/>
                  <a:pt x="9880" y="5127"/>
                </a:cubicBezTo>
                <a:cubicBezTo>
                  <a:pt x="9987" y="5503"/>
                  <a:pt x="9933" y="5938"/>
                  <a:pt x="9927" y="6327"/>
                </a:cubicBezTo>
                <a:cubicBezTo>
                  <a:pt x="9911" y="7281"/>
                  <a:pt x="10254" y="8239"/>
                  <a:pt x="10117" y="9188"/>
                </a:cubicBezTo>
                <a:cubicBezTo>
                  <a:pt x="10072" y="9496"/>
                  <a:pt x="10223" y="11643"/>
                  <a:pt x="10821" y="10735"/>
                </a:cubicBezTo>
                <a:cubicBezTo>
                  <a:pt x="11048" y="10390"/>
                  <a:pt x="11044" y="9818"/>
                  <a:pt x="11177" y="9417"/>
                </a:cubicBezTo>
                <a:cubicBezTo>
                  <a:pt x="11348" y="8899"/>
                  <a:pt x="11477" y="8376"/>
                  <a:pt x="11686" y="7874"/>
                </a:cubicBezTo>
                <a:cubicBezTo>
                  <a:pt x="11930" y="7285"/>
                  <a:pt x="12234" y="5353"/>
                  <a:pt x="13177" y="5757"/>
                </a:cubicBezTo>
                <a:cubicBezTo>
                  <a:pt x="13823" y="6033"/>
                  <a:pt x="13102" y="7797"/>
                  <a:pt x="13011" y="8292"/>
                </a:cubicBezTo>
                <a:cubicBezTo>
                  <a:pt x="12788" y="9497"/>
                  <a:pt x="12376" y="10680"/>
                  <a:pt x="12182" y="11884"/>
                </a:cubicBezTo>
                <a:cubicBezTo>
                  <a:pt x="12110" y="12329"/>
                  <a:pt x="12410" y="12760"/>
                  <a:pt x="12257" y="13210"/>
                </a:cubicBezTo>
                <a:cubicBezTo>
                  <a:pt x="12171" y="13463"/>
                  <a:pt x="12396" y="14159"/>
                  <a:pt x="12645" y="14273"/>
                </a:cubicBezTo>
                <a:cubicBezTo>
                  <a:pt x="13755" y="14781"/>
                  <a:pt x="14069" y="13871"/>
                  <a:pt x="14957" y="13382"/>
                </a:cubicBezTo>
                <a:cubicBezTo>
                  <a:pt x="15330" y="13176"/>
                  <a:pt x="16717" y="12212"/>
                  <a:pt x="16911" y="13173"/>
                </a:cubicBezTo>
                <a:cubicBezTo>
                  <a:pt x="17046" y="13840"/>
                  <a:pt x="16325" y="14235"/>
                  <a:pt x="15918" y="14562"/>
                </a:cubicBezTo>
                <a:cubicBezTo>
                  <a:pt x="15429" y="14955"/>
                  <a:pt x="15007" y="15315"/>
                  <a:pt x="14658" y="15854"/>
                </a:cubicBezTo>
                <a:cubicBezTo>
                  <a:pt x="13893" y="17034"/>
                  <a:pt x="12512" y="18156"/>
                  <a:pt x="11317" y="18987"/>
                </a:cubicBezTo>
                <a:cubicBezTo>
                  <a:pt x="10833" y="19324"/>
                  <a:pt x="11018" y="20913"/>
                  <a:pt x="11047" y="21599"/>
                </a:cubicBezTo>
                <a:cubicBezTo>
                  <a:pt x="13148" y="21314"/>
                  <a:pt x="15184" y="20293"/>
                  <a:pt x="16796" y="18515"/>
                </a:cubicBezTo>
                <a:cubicBezTo>
                  <a:pt x="20639" y="14279"/>
                  <a:pt x="20638" y="7412"/>
                  <a:pt x="16796" y="3176"/>
                </a:cubicBezTo>
                <a:cubicBezTo>
                  <a:pt x="14875" y="1058"/>
                  <a:pt x="12356" y="0"/>
                  <a:pt x="9839" y="0"/>
                </a:cubicBezTo>
                <a:close/>
              </a:path>
            </a:pathLst>
          </a:custGeom>
          <a:solidFill>
            <a:srgbClr val="C2E1B8"/>
          </a:solidFill>
          <a:ln>
            <a:noFill/>
          </a:ln>
          <a:effectLst/>
        </p:spPr>
        <p:txBody>
          <a:bodyPr lIns="25400" tIns="25400" rIns="25400" bIns="25400" anchor="ctr"/>
          <a:lstStyle/>
          <a:p>
            <a:pPr algn="r" eaLnBrk="1">
              <a:lnSpc>
                <a:spcPct val="120000"/>
              </a:lnSpc>
              <a:defRPr/>
            </a:pPr>
            <a:endParaRPr lang="id-ID" sz="900" dirty="0">
              <a:solidFill>
                <a:schemeClr val="bg1">
                  <a:lumMod val="50000"/>
                </a:schemeClr>
              </a:solidFill>
              <a:latin typeface="Roboto Light" panose="02000000000000000000" pitchFamily="2" charset="0"/>
            </a:endParaRPr>
          </a:p>
        </p:txBody>
      </p:sp>
      <p:sp>
        <p:nvSpPr>
          <p:cNvPr id="7" name="矩形 6">
            <a:extLst>
              <a:ext uri="{FF2B5EF4-FFF2-40B4-BE49-F238E27FC236}">
                <a16:creationId xmlns:a16="http://schemas.microsoft.com/office/drawing/2014/main" id="{8A7A44A8-350B-4342-9743-4E44D2C2FB9F}"/>
              </a:ext>
            </a:extLst>
          </p:cNvPr>
          <p:cNvSpPr/>
          <p:nvPr/>
        </p:nvSpPr>
        <p:spPr>
          <a:xfrm>
            <a:off x="4618276" y="947263"/>
            <a:ext cx="2954655" cy="470257"/>
          </a:xfrm>
          <a:prstGeom prst="rect">
            <a:avLst/>
          </a:prstGeom>
        </p:spPr>
        <p:txBody>
          <a:bodyPr wrap="none">
            <a:spAutoFit/>
          </a:bodyPr>
          <a:lstStyle/>
          <a:p>
            <a:pPr>
              <a:lnSpc>
                <a:spcPct val="110000"/>
              </a:lnSpc>
            </a:pPr>
            <a:r>
              <a:rPr kumimoji="1" lang="zh-CN" altLang="en-US" sz="2400" b="1">
                <a:solidFill>
                  <a:schemeClr val="bg1">
                    <a:lumMod val="50000"/>
                  </a:schemeClr>
                </a:solidFill>
                <a:latin typeface="微软雅黑"/>
                <a:ea typeface="微软雅黑"/>
                <a:cs typeface="微软雅黑"/>
              </a:rPr>
              <a:t>点击此处添加副标题</a:t>
            </a:r>
            <a:endParaRPr kumimoji="1" lang="zh-CN" altLang="en-US" sz="2400" b="1" dirty="0">
              <a:solidFill>
                <a:schemeClr val="bg1">
                  <a:lumMod val="50000"/>
                </a:schemeClr>
              </a:solidFill>
              <a:latin typeface="微软雅黑"/>
              <a:ea typeface="微软雅黑"/>
              <a:cs typeface="微软雅黑"/>
            </a:endParaRPr>
          </a:p>
        </p:txBody>
      </p:sp>
      <p:sp>
        <p:nvSpPr>
          <p:cNvPr id="8" name="Subtitle 2">
            <a:extLst>
              <a:ext uri="{FF2B5EF4-FFF2-40B4-BE49-F238E27FC236}">
                <a16:creationId xmlns:a16="http://schemas.microsoft.com/office/drawing/2014/main" id="{C84977B6-ED3B-4D8A-982A-2F5D28986246}"/>
              </a:ext>
            </a:extLst>
          </p:cNvPr>
          <p:cNvSpPr txBox="1">
            <a:spLocks/>
          </p:cNvSpPr>
          <p:nvPr/>
        </p:nvSpPr>
        <p:spPr>
          <a:xfrm>
            <a:off x="562515" y="4393823"/>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9" name="Subtitle 2">
            <a:extLst>
              <a:ext uri="{FF2B5EF4-FFF2-40B4-BE49-F238E27FC236}">
                <a16:creationId xmlns:a16="http://schemas.microsoft.com/office/drawing/2014/main" id="{8904B660-5818-4026-9BE3-2A564474CAA9}"/>
              </a:ext>
            </a:extLst>
          </p:cNvPr>
          <p:cNvSpPr txBox="1">
            <a:spLocks/>
          </p:cNvSpPr>
          <p:nvPr/>
        </p:nvSpPr>
        <p:spPr>
          <a:xfrm>
            <a:off x="4899564" y="4393823"/>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
        <p:nvSpPr>
          <p:cNvPr id="10" name="Subtitle 2">
            <a:extLst>
              <a:ext uri="{FF2B5EF4-FFF2-40B4-BE49-F238E27FC236}">
                <a16:creationId xmlns:a16="http://schemas.microsoft.com/office/drawing/2014/main" id="{0DE97D0E-5D4E-4428-A126-9930E453C606}"/>
              </a:ext>
            </a:extLst>
          </p:cNvPr>
          <p:cNvSpPr txBox="1">
            <a:spLocks/>
          </p:cNvSpPr>
          <p:nvPr/>
        </p:nvSpPr>
        <p:spPr>
          <a:xfrm>
            <a:off x="9236615" y="4393823"/>
            <a:ext cx="2483359" cy="110392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050" b="1"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sym typeface="时尚中黑简体" charset="0"/>
              </a:rPr>
              <a:t>输入你的文本</a:t>
            </a:r>
          </a:p>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Lantinghei SC Demibold" charset="-122"/>
              </a:rPr>
              <a:t>根据你所需的内容输入你想要的文本</a:t>
            </a:r>
          </a:p>
          <a:p>
            <a:r>
              <a:rPr lang="zh-CN" altLang="en-US" sz="1000" kern="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48152735"/>
      </p:ext>
    </p:ext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fill="hold" nodeType="afterEffect">
                                  <p:stCondLst>
                                    <p:cond delay="10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700"/>
                            </p:stCondLst>
                            <p:childTnLst>
                              <p:par>
                                <p:cTn id="20" presetID="2" presetClass="entr" presetSubtype="4"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300"/>
                            </p:stCondLst>
                            <p:childTnLst>
                              <p:par>
                                <p:cTn id="25" presetID="2" presetClass="entr" presetSubtype="4" fill="hold" nodeType="after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小清新毕业论文答辩开题报告PPT模版"/>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www.33ppt.com</Template>
  <TotalTime>0</TotalTime>
  <Words>2716</Words>
  <PresentationFormat>宽屏</PresentationFormat>
  <Paragraphs>270</Paragraphs>
  <Slides>21</Slides>
  <Notes>21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Gill Sans</vt:lpstr>
      <vt:lpstr>Helvetica Light</vt:lpstr>
      <vt:lpstr>Lantinghei SC Demibold</vt:lpstr>
      <vt:lpstr>Montserrat</vt:lpstr>
      <vt:lpstr>Montserrat Light</vt:lpstr>
      <vt:lpstr>Nexa Bold</vt:lpstr>
      <vt:lpstr>Raleway</vt:lpstr>
      <vt:lpstr>Roboto</vt:lpstr>
      <vt:lpstr>Roboto Light</vt:lpstr>
      <vt:lpstr>San Francisco Display Bold</vt:lpstr>
      <vt:lpstr>San Francisco Display Light</vt:lpstr>
      <vt:lpstr>Yuanti SC</vt:lpstr>
      <vt:lpstr>等线</vt:lpstr>
      <vt:lpstr>等线 Light</vt:lpstr>
      <vt:lpstr>时尚中黑简体</vt:lpstr>
      <vt:lpstr>Arial</vt:lpstr>
      <vt:lpstr>Calibri</vt:lpstr>
      <vt:lpstr>Open Sans Light</vt:lpstr>
      <vt:lpstr>微软雅黑</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dcterms:created xsi:type="dcterms:W3CDTF">2020-02-14T02:49:58Z</dcterms:created>
  <dcterms:modified xsi:type="dcterms:W3CDTF">2020-02-14T02:49:58Z</dcterms:modified>
</cp:coreProperties>
</file>