
<file path=[Content_Types].xml><?xml version="1.0" encoding="utf-8"?>
<Types xmlns="http://schemas.openxmlformats.org/package/2006/content-types">
  <Default Extension="jpeg" ContentType="image/jpeg"/>
  <Default Extension="JPG" ContentType="image/.jpg"/>
  <Default Extension="png" ContentType="image/png"/>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27"/>
  </p:handoutMasterIdLst>
  <p:sldIdLst>
    <p:sldId id="343" r:id="rId3"/>
    <p:sldId id="344" r:id="rId4"/>
    <p:sldId id="345" r:id="rId5"/>
    <p:sldId id="315" r:id="rId6"/>
    <p:sldId id="295" r:id="rId8"/>
    <p:sldId id="300" r:id="rId9"/>
    <p:sldId id="297" r:id="rId10"/>
    <p:sldId id="346" r:id="rId11"/>
    <p:sldId id="284" r:id="rId12"/>
    <p:sldId id="298" r:id="rId13"/>
    <p:sldId id="299" r:id="rId14"/>
    <p:sldId id="296" r:id="rId15"/>
    <p:sldId id="347" r:id="rId16"/>
    <p:sldId id="288" r:id="rId17"/>
    <p:sldId id="301" r:id="rId18"/>
    <p:sldId id="302" r:id="rId19"/>
    <p:sldId id="306" r:id="rId20"/>
    <p:sldId id="348" r:id="rId21"/>
    <p:sldId id="307" r:id="rId22"/>
    <p:sldId id="316" r:id="rId23"/>
    <p:sldId id="317" r:id="rId24"/>
    <p:sldId id="312" r:id="rId25"/>
    <p:sldId id="349" r:id="rId26"/>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C2C4"/>
    <a:srgbClr val="C1C8B6"/>
    <a:srgbClr val="9BAABF"/>
    <a:srgbClr val="E6E6E6"/>
    <a:srgbClr val="597986"/>
    <a:srgbClr val="CE905E"/>
    <a:srgbClr val="C98C5D"/>
    <a:srgbClr val="BDC4CE"/>
    <a:srgbClr val="56808C"/>
    <a:srgbClr val="C6E4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1" autoAdjust="0"/>
    <p:restoredTop sz="96187" autoAdjust="0"/>
  </p:normalViewPr>
  <p:slideViewPr>
    <p:cSldViewPr snapToGrid="0">
      <p:cViewPr varScale="1">
        <p:scale>
          <a:sx n="85" d="100"/>
          <a:sy n="85" d="100"/>
        </p:scale>
        <p:origin x="389" y="62"/>
      </p:cViewPr>
      <p:guideLst>
        <p:guide orient="horz" pos="2181"/>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gs" Target="tags/tag1.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panose="020B0500000000000000" pitchFamily="34" charset="-122"/>
                <a:ea typeface="思源黑体" panose="020B0500000000000000"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panose="020B0500000000000000" pitchFamily="34" charset="-122"/>
                <a:ea typeface="思源黑体" panose="020B0500000000000000" pitchFamily="34" charset="-122"/>
              </a:defRPr>
            </a:lvl1pPr>
          </a:lstStyle>
          <a:p>
            <a:fld id="{1E6EC6FC-0698-4FB5-B051-29124C11E901}"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panose="020B0500000000000000" pitchFamily="34" charset="-122"/>
                <a:ea typeface="思源黑体" panose="020B0500000000000000"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panose="020B0500000000000000" pitchFamily="34" charset="-122"/>
                <a:ea typeface="思源黑体" panose="020B0500000000000000" pitchFamily="34" charset="-122"/>
              </a:defRPr>
            </a:lvl1pPr>
          </a:lstStyle>
          <a:p>
            <a:fld id="{BFC4D603-5B0F-44EE-9D26-F46071689E9A}"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黑体" panose="020B0500000000000000" pitchFamily="34" charset="-122"/>
        <a:ea typeface="思源黑体" panose="020B0500000000000000" pitchFamily="34" charset="-122"/>
        <a:cs typeface="+mn-cs"/>
      </a:defRPr>
    </a:lvl1pPr>
    <a:lvl2pPr marL="457200" algn="l" defTabSz="914400" rtl="0" eaLnBrk="1" latinLnBrk="0" hangingPunct="1">
      <a:defRPr sz="1200" kern="1200">
        <a:solidFill>
          <a:schemeClr val="tx1"/>
        </a:solidFill>
        <a:latin typeface="思源黑体" panose="020B0500000000000000" pitchFamily="34" charset="-122"/>
        <a:ea typeface="思源黑体" panose="020B0500000000000000" pitchFamily="34" charset="-122"/>
        <a:cs typeface="+mn-cs"/>
      </a:defRPr>
    </a:lvl2pPr>
    <a:lvl3pPr marL="914400" algn="l" defTabSz="914400" rtl="0" eaLnBrk="1" latinLnBrk="0" hangingPunct="1">
      <a:defRPr sz="1200" kern="1200">
        <a:solidFill>
          <a:schemeClr val="tx1"/>
        </a:solidFill>
        <a:latin typeface="思源黑体" panose="020B0500000000000000" pitchFamily="34" charset="-122"/>
        <a:ea typeface="思源黑体" panose="020B0500000000000000" pitchFamily="34" charset="-122"/>
        <a:cs typeface="+mn-cs"/>
      </a:defRPr>
    </a:lvl3pPr>
    <a:lvl4pPr marL="1371600" algn="l" defTabSz="914400" rtl="0" eaLnBrk="1" latinLnBrk="0" hangingPunct="1">
      <a:defRPr sz="1200" kern="1200">
        <a:solidFill>
          <a:schemeClr val="tx1"/>
        </a:solidFill>
        <a:latin typeface="思源黑体" panose="020B0500000000000000" pitchFamily="34" charset="-122"/>
        <a:ea typeface="思源黑体" panose="020B0500000000000000" pitchFamily="34" charset="-122"/>
        <a:cs typeface="+mn-cs"/>
      </a:defRPr>
    </a:lvl4pPr>
    <a:lvl5pPr marL="1828800" algn="l" defTabSz="914400" rtl="0" eaLnBrk="1" latinLnBrk="0" hangingPunct="1">
      <a:defRPr sz="1200" kern="1200">
        <a:solidFill>
          <a:schemeClr val="tx1"/>
        </a:solidFill>
        <a:latin typeface="思源黑体" panose="020B0500000000000000" pitchFamily="34" charset="-122"/>
        <a:ea typeface="思源黑体" panose="020B0500000000000000"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6" name="文本框 5"/>
          <p:cNvSpPr txBox="1"/>
          <p:nvPr userDrawn="1"/>
        </p:nvSpPr>
        <p:spPr>
          <a:xfrm>
            <a:off x="682457" y="367040"/>
            <a:ext cx="2789743" cy="523220"/>
          </a:xfrm>
          <a:prstGeom prst="rect">
            <a:avLst/>
          </a:prstGeom>
          <a:noFill/>
        </p:spPr>
        <p:txBody>
          <a:bodyPr wrap="square" rtlCol="0">
            <a:spAutoFit/>
          </a:bodyPr>
          <a:lstStyle/>
          <a:p>
            <a:pPr algn="ctr"/>
            <a:r>
              <a:rPr lang="zh-CN" altLang="en-US" sz="2800" b="1" dirty="0">
                <a:solidFill>
                  <a:schemeClr val="tx1">
                    <a:lumMod val="75000"/>
                    <a:lumOff val="25000"/>
                  </a:schemeClr>
                </a:solidFill>
                <a:latin typeface="思源黑体" panose="020B0500000000000000" pitchFamily="34" charset="-122"/>
                <a:ea typeface="思源黑体" panose="020B0500000000000000" pitchFamily="34" charset="-122"/>
              </a:rPr>
              <a:t>这里填写标题</a:t>
            </a:r>
            <a:endParaRPr lang="zh-CN" altLang="en-US" sz="2800" b="1" dirty="0">
              <a:solidFill>
                <a:schemeClr val="tx1">
                  <a:lumMod val="75000"/>
                  <a:lumOff val="25000"/>
                </a:schemeClr>
              </a:solidFill>
              <a:latin typeface="思源黑体" panose="020B0500000000000000" pitchFamily="34" charset="-122"/>
              <a:ea typeface="思源黑体" panose="020B0500000000000000" pitchFamily="34" charset="-122"/>
            </a:endParaRPr>
          </a:p>
        </p:txBody>
      </p:sp>
      <p:sp>
        <p:nvSpPr>
          <p:cNvPr id="2" name="椭圆 1"/>
          <p:cNvSpPr/>
          <p:nvPr userDrawn="1"/>
        </p:nvSpPr>
        <p:spPr>
          <a:xfrm>
            <a:off x="488614" y="493628"/>
            <a:ext cx="270043" cy="270043"/>
          </a:xfrm>
          <a:prstGeom prst="ellipse">
            <a:avLst/>
          </a:prstGeom>
          <a:solidFill>
            <a:srgbClr val="9BAA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7185D51-3D05-4571-A283-B4A35CD20CD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FB187E-2E7E-4C60-849C-ECEFA0A1AE2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黑体" panose="020B0500000000000000" pitchFamily="34" charset="-122"/>
              </a:defRPr>
            </a:lvl1p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黑体" panose="020B0500000000000000"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黑体" panose="020B0500000000000000" pitchFamily="34" charset="-122"/>
              </a:defRPr>
            </a:lvl1pPr>
          </a:lstStyle>
          <a:p>
            <a:fld id="{565CE74E-AB26-4998-AD42-012C4C1AD076}"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思源黑体" panose="020B0500000000000000" pitchFamily="34" charset="-122"/>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思源黑体" panose="020B0500000000000000" pitchFamily="34" charset="-122"/>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思源黑体" panose="020B0500000000000000" pitchFamily="34" charset="-122"/>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思源黑体" panose="020B0500000000000000" pitchFamily="34" charset="-122"/>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黑体" panose="020B0500000000000000" pitchFamily="34" charset="-122"/>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思源黑体" panose="020B0500000000000000"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png"/><Relationship Id="rId3" Type="http://schemas.microsoft.com/office/2007/relationships/media" Target="../media/media1.mp3"/><Relationship Id="rId2" Type="http://schemas.openxmlformats.org/officeDocument/2006/relationships/audio" Target="../media/media1.mp3"/><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形状 8"/>
          <p:cNvSpPr/>
          <p:nvPr/>
        </p:nvSpPr>
        <p:spPr>
          <a:xfrm>
            <a:off x="9218920" y="0"/>
            <a:ext cx="1791980" cy="898021"/>
          </a:xfrm>
          <a:custGeom>
            <a:avLst/>
            <a:gdLst>
              <a:gd name="connsiteX0" fmla="*/ 80872 w 2790440"/>
              <a:gd name="connsiteY0" fmla="*/ 0 h 1398382"/>
              <a:gd name="connsiteX1" fmla="*/ 2757859 w 2790440"/>
              <a:gd name="connsiteY1" fmla="*/ 0 h 1398382"/>
              <a:gd name="connsiteX2" fmla="*/ 2760402 w 2790440"/>
              <a:gd name="connsiteY2" fmla="*/ 35961 h 1398382"/>
              <a:gd name="connsiteX3" fmla="*/ 2593975 w 2790440"/>
              <a:gd name="connsiteY3" fmla="*/ 1076325 h 1398382"/>
              <a:gd name="connsiteX4" fmla="*/ 879475 w 2790440"/>
              <a:gd name="connsiteY4" fmla="*/ 1381125 h 1398382"/>
              <a:gd name="connsiteX5" fmla="*/ 60325 w 2790440"/>
              <a:gd name="connsiteY5" fmla="*/ 676275 h 1398382"/>
              <a:gd name="connsiteX6" fmla="*/ 69850 w 2790440"/>
              <a:gd name="connsiteY6" fmla="*/ 66675 h 1398382"/>
              <a:gd name="connsiteX7" fmla="*/ 75841 w 2790440"/>
              <a:gd name="connsiteY7" fmla="*/ 22455 h 139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90440" h="1398382">
                <a:moveTo>
                  <a:pt x="80872" y="0"/>
                </a:moveTo>
                <a:lnTo>
                  <a:pt x="2757859" y="0"/>
                </a:lnTo>
                <a:lnTo>
                  <a:pt x="2760402" y="35961"/>
                </a:lnTo>
                <a:cubicBezTo>
                  <a:pt x="2782714" y="300707"/>
                  <a:pt x="2867620" y="866577"/>
                  <a:pt x="2593975" y="1076325"/>
                </a:cubicBezTo>
                <a:cubicBezTo>
                  <a:pt x="2281238" y="1316037"/>
                  <a:pt x="1301750" y="1447800"/>
                  <a:pt x="879475" y="1381125"/>
                </a:cubicBezTo>
                <a:cubicBezTo>
                  <a:pt x="457200" y="1314450"/>
                  <a:pt x="195262" y="895350"/>
                  <a:pt x="60325" y="676275"/>
                </a:cubicBezTo>
                <a:cubicBezTo>
                  <a:pt x="-74612" y="457200"/>
                  <a:pt x="57150" y="196850"/>
                  <a:pt x="69850" y="66675"/>
                </a:cubicBezTo>
                <a:cubicBezTo>
                  <a:pt x="71438" y="50403"/>
                  <a:pt x="73472" y="35719"/>
                  <a:pt x="75841" y="22455"/>
                </a:cubicBezTo>
                <a:close/>
              </a:path>
            </a:pathLst>
          </a:custGeom>
          <a:solidFill>
            <a:srgbClr val="E7C2C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26" name="图片 25"/>
          <p:cNvPicPr>
            <a:picLocks noChangeAspect="1"/>
          </p:cNvPicPr>
          <p:nvPr/>
        </p:nvPicPr>
        <p:blipFill>
          <a:blip r:embed="rId1"/>
          <a:srcRect t="29062" r="31304"/>
          <a:stretch>
            <a:fillRect/>
          </a:stretch>
        </p:blipFill>
        <p:spPr>
          <a:xfrm>
            <a:off x="9028172" y="0"/>
            <a:ext cx="3163827" cy="3267075"/>
          </a:xfrm>
          <a:custGeom>
            <a:avLst/>
            <a:gdLst>
              <a:gd name="connsiteX0" fmla="*/ 0 w 4086224"/>
              <a:gd name="connsiteY0" fmla="*/ 0 h 4219574"/>
              <a:gd name="connsiteX1" fmla="*/ 4086224 w 4086224"/>
              <a:gd name="connsiteY1" fmla="*/ 0 h 4219574"/>
              <a:gd name="connsiteX2" fmla="*/ 4086224 w 4086224"/>
              <a:gd name="connsiteY2" fmla="*/ 4219574 h 4219574"/>
              <a:gd name="connsiteX3" fmla="*/ 0 w 4086224"/>
              <a:gd name="connsiteY3" fmla="*/ 4219574 h 4219574"/>
            </a:gdLst>
            <a:ahLst/>
            <a:cxnLst>
              <a:cxn ang="0">
                <a:pos x="connsiteX0" y="connsiteY0"/>
              </a:cxn>
              <a:cxn ang="0">
                <a:pos x="connsiteX1" y="connsiteY1"/>
              </a:cxn>
              <a:cxn ang="0">
                <a:pos x="connsiteX2" y="connsiteY2"/>
              </a:cxn>
              <a:cxn ang="0">
                <a:pos x="connsiteX3" y="connsiteY3"/>
              </a:cxn>
            </a:cxnLst>
            <a:rect l="l" t="t" r="r" b="b"/>
            <a:pathLst>
              <a:path w="4086224" h="4219574">
                <a:moveTo>
                  <a:pt x="0" y="0"/>
                </a:moveTo>
                <a:lnTo>
                  <a:pt x="4086224" y="0"/>
                </a:lnTo>
                <a:lnTo>
                  <a:pt x="4086224" y="4219574"/>
                </a:lnTo>
                <a:lnTo>
                  <a:pt x="0" y="4219574"/>
                </a:lnTo>
                <a:close/>
              </a:path>
            </a:pathLst>
          </a:custGeom>
        </p:spPr>
      </p:pic>
      <p:sp>
        <p:nvSpPr>
          <p:cNvPr id="24" name="任意多边形: 形状 23"/>
          <p:cNvSpPr/>
          <p:nvPr/>
        </p:nvSpPr>
        <p:spPr>
          <a:xfrm>
            <a:off x="1" y="4908096"/>
            <a:ext cx="2209799" cy="1949904"/>
          </a:xfrm>
          <a:custGeom>
            <a:avLst/>
            <a:gdLst>
              <a:gd name="connsiteX0" fmla="*/ 0 w 3043573"/>
              <a:gd name="connsiteY0" fmla="*/ 0 h 2685617"/>
              <a:gd name="connsiteX1" fmla="*/ 398296 w 3043573"/>
              <a:gd name="connsiteY1" fmla="*/ 64396 h 2685617"/>
              <a:gd name="connsiteX2" fmla="*/ 1574764 w 3043573"/>
              <a:gd name="connsiteY2" fmla="*/ 393836 h 2685617"/>
              <a:gd name="connsiteX3" fmla="*/ 2869257 w 3043573"/>
              <a:gd name="connsiteY3" fmla="*/ 2031999 h 2685617"/>
              <a:gd name="connsiteX4" fmla="*/ 3041182 w 3043573"/>
              <a:gd name="connsiteY4" fmla="*/ 2671459 h 2685617"/>
              <a:gd name="connsiteX5" fmla="*/ 3043573 w 3043573"/>
              <a:gd name="connsiteY5" fmla="*/ 2685617 h 2685617"/>
              <a:gd name="connsiteX6" fmla="*/ 1618493 w 3043573"/>
              <a:gd name="connsiteY6" fmla="*/ 2685617 h 2685617"/>
              <a:gd name="connsiteX7" fmla="*/ 1614277 w 3043573"/>
              <a:gd name="connsiteY7" fmla="*/ 2649902 h 2685617"/>
              <a:gd name="connsiteX8" fmla="*/ 1483118 w 3043573"/>
              <a:gd name="connsiteY8" fmla="*/ 2135101 h 2685617"/>
              <a:gd name="connsiteX9" fmla="*/ 669765 w 3043573"/>
              <a:gd name="connsiteY9" fmla="*/ 1401937 h 2685617"/>
              <a:gd name="connsiteX10" fmla="*/ 55152 w 3043573"/>
              <a:gd name="connsiteY10" fmla="*/ 1176067 h 2685617"/>
              <a:gd name="connsiteX11" fmla="*/ 0 w 3043573"/>
              <a:gd name="connsiteY11" fmla="*/ 1160155 h 2685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43573" h="2685617">
                <a:moveTo>
                  <a:pt x="0" y="0"/>
                </a:moveTo>
                <a:lnTo>
                  <a:pt x="398296" y="64396"/>
                </a:lnTo>
                <a:cubicBezTo>
                  <a:pt x="862543" y="147629"/>
                  <a:pt x="1298396" y="254220"/>
                  <a:pt x="1574764" y="393836"/>
                </a:cubicBezTo>
                <a:cubicBezTo>
                  <a:pt x="2311747" y="766146"/>
                  <a:pt x="2598139" y="1327475"/>
                  <a:pt x="2869257" y="2031999"/>
                </a:cubicBezTo>
                <a:cubicBezTo>
                  <a:pt x="2937036" y="2208130"/>
                  <a:pt x="2994195" y="2430323"/>
                  <a:pt x="3041182" y="2671459"/>
                </a:cubicBezTo>
                <a:lnTo>
                  <a:pt x="3043573" y="2685617"/>
                </a:lnTo>
                <a:lnTo>
                  <a:pt x="1618493" y="2685617"/>
                </a:lnTo>
                <a:lnTo>
                  <a:pt x="1614277" y="2649902"/>
                </a:lnTo>
                <a:cubicBezTo>
                  <a:pt x="1587473" y="2454339"/>
                  <a:pt x="1548989" y="2272569"/>
                  <a:pt x="1483118" y="2135101"/>
                </a:cubicBezTo>
                <a:cubicBezTo>
                  <a:pt x="1307465" y="1768519"/>
                  <a:pt x="1084079" y="1610049"/>
                  <a:pt x="669765" y="1401937"/>
                </a:cubicBezTo>
                <a:cubicBezTo>
                  <a:pt x="514397" y="1323895"/>
                  <a:pt x="291906" y="1247196"/>
                  <a:pt x="55152" y="1176067"/>
                </a:cubicBezTo>
                <a:lnTo>
                  <a:pt x="0" y="1160155"/>
                </a:lnTo>
                <a:close/>
              </a:path>
            </a:pathLst>
          </a:custGeom>
          <a:solidFill>
            <a:srgbClr val="C1C8B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 name="任意多边形: 形状 24"/>
          <p:cNvSpPr/>
          <p:nvPr/>
        </p:nvSpPr>
        <p:spPr>
          <a:xfrm>
            <a:off x="124318" y="0"/>
            <a:ext cx="1456832" cy="1311527"/>
          </a:xfrm>
          <a:custGeom>
            <a:avLst/>
            <a:gdLst>
              <a:gd name="connsiteX0" fmla="*/ 459546 w 1714008"/>
              <a:gd name="connsiteY0" fmla="*/ 0 h 1543052"/>
              <a:gd name="connsiteX1" fmla="*/ 1326758 w 1714008"/>
              <a:gd name="connsiteY1" fmla="*/ 0 h 1543052"/>
              <a:gd name="connsiteX2" fmla="*/ 1405824 w 1714008"/>
              <a:gd name="connsiteY2" fmla="*/ 28365 h 1543052"/>
              <a:gd name="connsiteX3" fmla="*/ 1588172 w 1714008"/>
              <a:gd name="connsiteY3" fmla="*/ 114392 h 1543052"/>
              <a:gd name="connsiteX4" fmla="*/ 1680846 w 1714008"/>
              <a:gd name="connsiteY4" fmla="*/ 551630 h 1543052"/>
              <a:gd name="connsiteX5" fmla="*/ 1680846 w 1714008"/>
              <a:gd name="connsiteY5" fmla="*/ 1207486 h 1543052"/>
              <a:gd name="connsiteX6" fmla="*/ 1283673 w 1714008"/>
              <a:gd name="connsiteY6" fmla="*/ 1506648 h 1543052"/>
              <a:gd name="connsiteX7" fmla="*/ 171589 w 1714008"/>
              <a:gd name="connsiteY7" fmla="*/ 1426104 h 1543052"/>
              <a:gd name="connsiteX8" fmla="*/ 52437 w 1714008"/>
              <a:gd name="connsiteY8" fmla="*/ 505605 h 1543052"/>
              <a:gd name="connsiteX9" fmla="*/ 377790 w 1714008"/>
              <a:gd name="connsiteY9" fmla="*/ 58502 h 154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4008" h="1543052">
                <a:moveTo>
                  <a:pt x="459546" y="0"/>
                </a:moveTo>
                <a:lnTo>
                  <a:pt x="1326758" y="0"/>
                </a:lnTo>
                <a:lnTo>
                  <a:pt x="1405824" y="28365"/>
                </a:lnTo>
                <a:cubicBezTo>
                  <a:pt x="1480880" y="57820"/>
                  <a:pt x="1544593" y="88024"/>
                  <a:pt x="1588172" y="114392"/>
                </a:cubicBezTo>
                <a:cubicBezTo>
                  <a:pt x="1762488" y="219866"/>
                  <a:pt x="1665400" y="369447"/>
                  <a:pt x="1680846" y="551630"/>
                </a:cubicBezTo>
                <a:cubicBezTo>
                  <a:pt x="1696292" y="733812"/>
                  <a:pt x="1747041" y="1048317"/>
                  <a:pt x="1680846" y="1207486"/>
                </a:cubicBezTo>
                <a:cubicBezTo>
                  <a:pt x="1614650" y="1366655"/>
                  <a:pt x="1535216" y="1470212"/>
                  <a:pt x="1283673" y="1506648"/>
                </a:cubicBezTo>
                <a:cubicBezTo>
                  <a:pt x="1032130" y="1543084"/>
                  <a:pt x="376794" y="1592945"/>
                  <a:pt x="171589" y="1426104"/>
                </a:cubicBezTo>
                <a:cubicBezTo>
                  <a:pt x="-33618" y="1259264"/>
                  <a:pt x="-29205" y="758742"/>
                  <a:pt x="52437" y="505605"/>
                </a:cubicBezTo>
                <a:cubicBezTo>
                  <a:pt x="103462" y="347394"/>
                  <a:pt x="228613" y="178696"/>
                  <a:pt x="377790" y="58502"/>
                </a:cubicBezTo>
                <a:close/>
              </a:path>
            </a:pathLst>
          </a:custGeom>
          <a:solidFill>
            <a:srgbClr val="E7C2C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7" name="任意多边形: 形状 26"/>
          <p:cNvSpPr/>
          <p:nvPr/>
        </p:nvSpPr>
        <p:spPr>
          <a:xfrm>
            <a:off x="9429750" y="5708538"/>
            <a:ext cx="2762250" cy="1149462"/>
          </a:xfrm>
          <a:custGeom>
            <a:avLst/>
            <a:gdLst>
              <a:gd name="connsiteX0" fmla="*/ 1867109 w 4399964"/>
              <a:gd name="connsiteY0" fmla="*/ 1 h 1830969"/>
              <a:gd name="connsiteX1" fmla="*/ 2009189 w 4399964"/>
              <a:gd name="connsiteY1" fmla="*/ 11694 h 1830969"/>
              <a:gd name="connsiteX2" fmla="*/ 4340061 w 4399964"/>
              <a:gd name="connsiteY2" fmla="*/ 1502729 h 1830969"/>
              <a:gd name="connsiteX3" fmla="*/ 4399964 w 4399964"/>
              <a:gd name="connsiteY3" fmla="*/ 1553495 h 1830969"/>
              <a:gd name="connsiteX4" fmla="*/ 4399964 w 4399964"/>
              <a:gd name="connsiteY4" fmla="*/ 1830969 h 1830969"/>
              <a:gd name="connsiteX5" fmla="*/ 0 w 4399964"/>
              <a:gd name="connsiteY5" fmla="*/ 1830969 h 1830969"/>
              <a:gd name="connsiteX6" fmla="*/ 27133 w 4399964"/>
              <a:gd name="connsiteY6" fmla="*/ 1676420 h 1830969"/>
              <a:gd name="connsiteX7" fmla="*/ 266114 w 4399964"/>
              <a:gd name="connsiteY7" fmla="*/ 1192794 h 1830969"/>
              <a:gd name="connsiteX8" fmla="*/ 1867109 w 4399964"/>
              <a:gd name="connsiteY8" fmla="*/ 1 h 1830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99964" h="1830969">
                <a:moveTo>
                  <a:pt x="1867109" y="1"/>
                </a:moveTo>
                <a:cubicBezTo>
                  <a:pt x="1914082" y="86"/>
                  <a:pt x="1961465" y="3856"/>
                  <a:pt x="2009189" y="11694"/>
                </a:cubicBezTo>
                <a:cubicBezTo>
                  <a:pt x="2581879" y="105753"/>
                  <a:pt x="3663562" y="935619"/>
                  <a:pt x="4340061" y="1502729"/>
                </a:cubicBezTo>
                <a:lnTo>
                  <a:pt x="4399964" y="1553495"/>
                </a:lnTo>
                <a:lnTo>
                  <a:pt x="4399964" y="1830969"/>
                </a:lnTo>
                <a:lnTo>
                  <a:pt x="0" y="1830969"/>
                </a:lnTo>
                <a:lnTo>
                  <a:pt x="27133" y="1676420"/>
                </a:lnTo>
                <a:cubicBezTo>
                  <a:pt x="69736" y="1509575"/>
                  <a:pt x="152410" y="1339241"/>
                  <a:pt x="266114" y="1192794"/>
                </a:cubicBezTo>
                <a:cubicBezTo>
                  <a:pt x="550376" y="826677"/>
                  <a:pt x="1162525" y="-1272"/>
                  <a:pt x="1867109" y="1"/>
                </a:cubicBezTo>
                <a:close/>
              </a:path>
            </a:pathLst>
          </a:custGeom>
          <a:solidFill>
            <a:srgbClr val="9A4D3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23" name="图片 22"/>
          <p:cNvPicPr>
            <a:picLocks noChangeAspect="1"/>
          </p:cNvPicPr>
          <p:nvPr/>
        </p:nvPicPr>
        <p:blipFill>
          <a:blip r:embed="rId1"/>
          <a:srcRect r="39741" b="8545"/>
          <a:stretch>
            <a:fillRect/>
          </a:stretch>
        </p:blipFill>
        <p:spPr>
          <a:xfrm rot="8100000">
            <a:off x="-1136114" y="2259547"/>
            <a:ext cx="3584358" cy="5439989"/>
          </a:xfrm>
          <a:custGeom>
            <a:avLst/>
            <a:gdLst>
              <a:gd name="connsiteX0" fmla="*/ 0 w 3584358"/>
              <a:gd name="connsiteY0" fmla="*/ 5439989 h 5439989"/>
              <a:gd name="connsiteX1" fmla="*/ 0 w 3584358"/>
              <a:gd name="connsiteY1" fmla="*/ 0 h 5439989"/>
              <a:gd name="connsiteX2" fmla="*/ 1728726 w 3584358"/>
              <a:gd name="connsiteY2" fmla="*/ 0 h 5439989"/>
              <a:gd name="connsiteX3" fmla="*/ 3584358 w 3584358"/>
              <a:gd name="connsiteY3" fmla="*/ 1855632 h 5439989"/>
            </a:gdLst>
            <a:ahLst/>
            <a:cxnLst>
              <a:cxn ang="0">
                <a:pos x="connsiteX0" y="connsiteY0"/>
              </a:cxn>
              <a:cxn ang="0">
                <a:pos x="connsiteX1" y="connsiteY1"/>
              </a:cxn>
              <a:cxn ang="0">
                <a:pos x="connsiteX2" y="connsiteY2"/>
              </a:cxn>
              <a:cxn ang="0">
                <a:pos x="connsiteX3" y="connsiteY3"/>
              </a:cxn>
            </a:cxnLst>
            <a:rect l="l" t="t" r="r" b="b"/>
            <a:pathLst>
              <a:path w="3584358" h="5439989">
                <a:moveTo>
                  <a:pt x="0" y="5439989"/>
                </a:moveTo>
                <a:lnTo>
                  <a:pt x="0" y="0"/>
                </a:lnTo>
                <a:lnTo>
                  <a:pt x="1728726" y="0"/>
                </a:lnTo>
                <a:lnTo>
                  <a:pt x="3584358" y="1855632"/>
                </a:lnTo>
                <a:close/>
              </a:path>
            </a:pathLst>
          </a:custGeom>
        </p:spPr>
      </p:pic>
      <p:sp>
        <p:nvSpPr>
          <p:cNvPr id="30" name="任意多边形: 形状 29"/>
          <p:cNvSpPr/>
          <p:nvPr/>
        </p:nvSpPr>
        <p:spPr>
          <a:xfrm>
            <a:off x="9050593" y="6278680"/>
            <a:ext cx="1369757" cy="579319"/>
          </a:xfrm>
          <a:custGeom>
            <a:avLst/>
            <a:gdLst>
              <a:gd name="connsiteX0" fmla="*/ 827533 w 1824217"/>
              <a:gd name="connsiteY0" fmla="*/ 672 h 771526"/>
              <a:gd name="connsiteX1" fmla="*/ 1035946 w 1824217"/>
              <a:gd name="connsiteY1" fmla="*/ 39749 h 771526"/>
              <a:gd name="connsiteX2" fmla="*/ 1642795 w 1824217"/>
              <a:gd name="connsiteY2" fmla="*/ 278811 h 771526"/>
              <a:gd name="connsiteX3" fmla="*/ 1815315 w 1824217"/>
              <a:gd name="connsiteY3" fmla="*/ 718940 h 771526"/>
              <a:gd name="connsiteX4" fmla="*/ 1824217 w 1824217"/>
              <a:gd name="connsiteY4" fmla="*/ 771526 h 771526"/>
              <a:gd name="connsiteX5" fmla="*/ 1514853 w 1824217"/>
              <a:gd name="connsiteY5" fmla="*/ 771526 h 771526"/>
              <a:gd name="connsiteX6" fmla="*/ 1483421 w 1824217"/>
              <a:gd name="connsiteY6" fmla="*/ 720156 h 771526"/>
              <a:gd name="connsiteX7" fmla="*/ 1354695 w 1824217"/>
              <a:gd name="connsiteY7" fmla="*/ 499483 h 771526"/>
              <a:gd name="connsiteX8" fmla="*/ 845923 w 1824217"/>
              <a:gd name="connsiteY8" fmla="*/ 401407 h 771526"/>
              <a:gd name="connsiteX9" fmla="*/ 361669 w 1824217"/>
              <a:gd name="connsiteY9" fmla="*/ 603690 h 771526"/>
              <a:gd name="connsiteX10" fmla="*/ 333654 w 1824217"/>
              <a:gd name="connsiteY10" fmla="*/ 697313 h 771526"/>
              <a:gd name="connsiteX11" fmla="*/ 342632 w 1824217"/>
              <a:gd name="connsiteY11" fmla="*/ 771526 h 771526"/>
              <a:gd name="connsiteX12" fmla="*/ 0 w 1824217"/>
              <a:gd name="connsiteY12" fmla="*/ 771526 h 771526"/>
              <a:gd name="connsiteX13" fmla="*/ 5872 w 1824217"/>
              <a:gd name="connsiteY13" fmla="*/ 750230 h 771526"/>
              <a:gd name="connsiteX14" fmla="*/ 232944 w 1824217"/>
              <a:gd name="connsiteY14" fmla="*/ 370758 h 771526"/>
              <a:gd name="connsiteX15" fmla="*/ 643640 w 1824217"/>
              <a:gd name="connsiteY15" fmla="*/ 33619 h 771526"/>
              <a:gd name="connsiteX16" fmla="*/ 827533 w 1824217"/>
              <a:gd name="connsiteY16" fmla="*/ 672 h 77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4217" h="771526">
                <a:moveTo>
                  <a:pt x="827533" y="672"/>
                </a:moveTo>
                <a:cubicBezTo>
                  <a:pt x="888065" y="3992"/>
                  <a:pt x="952683" y="19316"/>
                  <a:pt x="1035946" y="39749"/>
                </a:cubicBezTo>
                <a:cubicBezTo>
                  <a:pt x="1202472" y="80614"/>
                  <a:pt x="1508961" y="130674"/>
                  <a:pt x="1642795" y="278811"/>
                </a:cubicBezTo>
                <a:cubicBezTo>
                  <a:pt x="1726441" y="371396"/>
                  <a:pt x="1784946" y="563750"/>
                  <a:pt x="1815315" y="718940"/>
                </a:cubicBezTo>
                <a:lnTo>
                  <a:pt x="1824217" y="771526"/>
                </a:lnTo>
                <a:lnTo>
                  <a:pt x="1514853" y="771526"/>
                </a:lnTo>
                <a:lnTo>
                  <a:pt x="1483421" y="720156"/>
                </a:lnTo>
                <a:cubicBezTo>
                  <a:pt x="1442556" y="658858"/>
                  <a:pt x="1460945" y="552608"/>
                  <a:pt x="1354695" y="499483"/>
                </a:cubicBezTo>
                <a:cubicBezTo>
                  <a:pt x="1248446" y="446358"/>
                  <a:pt x="1011427" y="384039"/>
                  <a:pt x="845923" y="401407"/>
                </a:cubicBezTo>
                <a:cubicBezTo>
                  <a:pt x="680418" y="418774"/>
                  <a:pt x="442378" y="504591"/>
                  <a:pt x="361669" y="603690"/>
                </a:cubicBezTo>
                <a:cubicBezTo>
                  <a:pt x="341492" y="628464"/>
                  <a:pt x="334085" y="661157"/>
                  <a:pt x="333654" y="697313"/>
                </a:cubicBezTo>
                <a:lnTo>
                  <a:pt x="342632" y="771526"/>
                </a:lnTo>
                <a:lnTo>
                  <a:pt x="0" y="771526"/>
                </a:lnTo>
                <a:lnTo>
                  <a:pt x="5872" y="750230"/>
                </a:lnTo>
                <a:cubicBezTo>
                  <a:pt x="42649" y="640947"/>
                  <a:pt x="138188" y="481605"/>
                  <a:pt x="232944" y="370758"/>
                </a:cubicBezTo>
                <a:cubicBezTo>
                  <a:pt x="341237" y="244075"/>
                  <a:pt x="509806" y="88787"/>
                  <a:pt x="643640" y="33619"/>
                </a:cubicBezTo>
                <a:cubicBezTo>
                  <a:pt x="710556" y="6035"/>
                  <a:pt x="767001" y="-2649"/>
                  <a:pt x="827533" y="672"/>
                </a:cubicBezTo>
                <a:close/>
              </a:path>
            </a:pathLst>
          </a:custGeom>
          <a:solidFill>
            <a:srgbClr val="C1C8B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文本框 3"/>
          <p:cNvSpPr txBox="1"/>
          <p:nvPr/>
        </p:nvSpPr>
        <p:spPr>
          <a:xfrm>
            <a:off x="1652074" y="1772125"/>
            <a:ext cx="8807563" cy="646331"/>
          </a:xfrm>
          <a:prstGeom prst="rect">
            <a:avLst/>
          </a:prstGeom>
          <a:noFill/>
        </p:spPr>
        <p:txBody>
          <a:bodyPr wrap="square" rtlCol="0">
            <a:spAutoFit/>
          </a:bodyPr>
          <a:p>
            <a:pPr algn="ctr"/>
            <a:r>
              <a:rPr lang="en-US" altLang="zh-CN" sz="3600" b="1" spc="600" dirty="0">
                <a:solidFill>
                  <a:srgbClr val="E7C2C4"/>
                </a:solidFill>
                <a:latin typeface="思源黑体" panose="020B0500000000000000" pitchFamily="34" charset="-122"/>
              </a:rPr>
              <a:t>BUSINESS REPORT</a:t>
            </a:r>
            <a:endParaRPr lang="zh-CN" altLang="en-US" sz="3600" b="1" spc="600" dirty="0">
              <a:solidFill>
                <a:srgbClr val="E7C2C4"/>
              </a:solidFill>
              <a:latin typeface="思源黑体" panose="020B0500000000000000" pitchFamily="34" charset="-122"/>
            </a:endParaRPr>
          </a:p>
        </p:txBody>
      </p:sp>
      <p:sp>
        <p:nvSpPr>
          <p:cNvPr id="5" name="文本框 4"/>
          <p:cNvSpPr txBox="1"/>
          <p:nvPr/>
        </p:nvSpPr>
        <p:spPr>
          <a:xfrm>
            <a:off x="2502709" y="2531628"/>
            <a:ext cx="7186583" cy="1200329"/>
          </a:xfrm>
          <a:prstGeom prst="rect">
            <a:avLst/>
          </a:prstGeom>
          <a:noFill/>
        </p:spPr>
        <p:txBody>
          <a:bodyPr wrap="none" rtlCol="0">
            <a:spAutoFit/>
          </a:bodyPr>
          <a:p>
            <a:r>
              <a:rPr lang="zh-CN" altLang="en-US" sz="7200" b="1" spc="600" dirty="0">
                <a:solidFill>
                  <a:srgbClr val="597986"/>
                </a:solidFill>
                <a:latin typeface="思源黑体" panose="020B0500000000000000" pitchFamily="34" charset="-122"/>
              </a:rPr>
              <a:t>莫兰迪工作汇报</a:t>
            </a:r>
            <a:endParaRPr lang="zh-CN" altLang="en-US" sz="7200" b="1" spc="600" dirty="0">
              <a:solidFill>
                <a:srgbClr val="597986"/>
              </a:solidFill>
              <a:latin typeface="思源黑体" panose="020B0500000000000000" pitchFamily="34" charset="-122"/>
            </a:endParaRPr>
          </a:p>
        </p:txBody>
      </p:sp>
      <p:sp>
        <p:nvSpPr>
          <p:cNvPr id="6" name="文本框 5"/>
          <p:cNvSpPr txBox="1"/>
          <p:nvPr/>
        </p:nvSpPr>
        <p:spPr>
          <a:xfrm>
            <a:off x="3739362" y="3845129"/>
            <a:ext cx="4713276" cy="400110"/>
          </a:xfrm>
          <a:prstGeom prst="rect">
            <a:avLst/>
          </a:prstGeom>
          <a:noFill/>
          <a:ln>
            <a:noFill/>
          </a:ln>
        </p:spPr>
        <p:txBody>
          <a:bodyPr wrap="square" rtlCol="0">
            <a:spAutoFit/>
          </a:bodyPr>
          <a:p>
            <a:r>
              <a:rPr lang="zh-CN" altLang="en-US" sz="2000" dirty="0">
                <a:solidFill>
                  <a:srgbClr val="BDC4CE"/>
                </a:solidFill>
                <a:latin typeface="思源黑体" panose="020B0500000000000000" pitchFamily="34" charset="-122"/>
              </a:rPr>
              <a:t>部门：</a:t>
            </a:r>
            <a:r>
              <a:rPr lang="en-US" altLang="zh-CN" sz="2000" dirty="0">
                <a:solidFill>
                  <a:srgbClr val="BDC4CE"/>
                </a:solidFill>
                <a:latin typeface="思源黑体" panose="020B0500000000000000" pitchFamily="34" charset="-122"/>
              </a:rPr>
              <a:t>XXX   </a:t>
            </a:r>
            <a:r>
              <a:rPr lang="zh-CN" altLang="en-US" sz="2000" dirty="0">
                <a:solidFill>
                  <a:srgbClr val="BDC4CE"/>
                </a:solidFill>
                <a:latin typeface="思源黑体" panose="020B0500000000000000" pitchFamily="34" charset="-122"/>
              </a:rPr>
              <a:t>项目：</a:t>
            </a:r>
            <a:r>
              <a:rPr lang="en-US" altLang="zh-CN" sz="2000" dirty="0">
                <a:solidFill>
                  <a:srgbClr val="BDC4CE"/>
                </a:solidFill>
                <a:latin typeface="思源黑体" panose="020B0500000000000000" pitchFamily="34" charset="-122"/>
              </a:rPr>
              <a:t>XXX   </a:t>
            </a:r>
            <a:r>
              <a:rPr lang="zh-CN" altLang="en-US" sz="2000" dirty="0">
                <a:solidFill>
                  <a:srgbClr val="BDC4CE"/>
                </a:solidFill>
                <a:latin typeface="思源黑体" panose="020B0500000000000000" pitchFamily="34" charset="-122"/>
              </a:rPr>
              <a:t>职位：</a:t>
            </a:r>
            <a:r>
              <a:rPr lang="en-US" altLang="zh-CN" sz="2000" dirty="0">
                <a:solidFill>
                  <a:srgbClr val="BDC4CE"/>
                </a:solidFill>
                <a:latin typeface="思源黑体" panose="020B0500000000000000" pitchFamily="34" charset="-122"/>
              </a:rPr>
              <a:t>XXX</a:t>
            </a:r>
            <a:endParaRPr lang="zh-CN" altLang="en-US" sz="2000" dirty="0">
              <a:solidFill>
                <a:srgbClr val="BDC4CE"/>
              </a:solidFill>
              <a:latin typeface="思源黑体" panose="020B0500000000000000" pitchFamily="34" charset="-122"/>
            </a:endParaRPr>
          </a:p>
        </p:txBody>
      </p:sp>
      <p:sp>
        <p:nvSpPr>
          <p:cNvPr id="7" name="矩形: 圆角 6"/>
          <p:cNvSpPr/>
          <p:nvPr/>
        </p:nvSpPr>
        <p:spPr>
          <a:xfrm>
            <a:off x="3252086" y="4574135"/>
            <a:ext cx="2286613" cy="370512"/>
          </a:xfrm>
          <a:prstGeom prst="roundRect">
            <a:avLst>
              <a:gd name="adj" fmla="val 50000"/>
            </a:avLst>
          </a:prstGeom>
          <a:solidFill>
            <a:srgbClr val="59798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chemeClr val="bg1"/>
                </a:solidFill>
                <a:latin typeface="思源黑体" panose="020B0500000000000000" pitchFamily="34" charset="-122"/>
              </a:rPr>
              <a:t>汇报人：</a:t>
            </a:r>
            <a:r>
              <a:rPr lang="en-US" altLang="zh-CN" dirty="0">
                <a:solidFill>
                  <a:schemeClr val="bg1"/>
                </a:solidFill>
                <a:latin typeface="思源黑体" panose="020B0500000000000000" pitchFamily="34" charset="-122"/>
              </a:rPr>
              <a:t>XXX</a:t>
            </a:r>
            <a:endParaRPr lang="zh-CN" altLang="en-US" dirty="0">
              <a:solidFill>
                <a:schemeClr val="bg1"/>
              </a:solidFill>
              <a:latin typeface="思源黑体" panose="020B0500000000000000" pitchFamily="34" charset="-122"/>
            </a:endParaRPr>
          </a:p>
        </p:txBody>
      </p:sp>
      <p:sp>
        <p:nvSpPr>
          <p:cNvPr id="8" name="矩形: 圆角 7"/>
          <p:cNvSpPr/>
          <p:nvPr/>
        </p:nvSpPr>
        <p:spPr>
          <a:xfrm>
            <a:off x="6653303" y="4574135"/>
            <a:ext cx="2263446" cy="400994"/>
          </a:xfrm>
          <a:prstGeom prst="roundRect">
            <a:avLst>
              <a:gd name="adj" fmla="val 50000"/>
            </a:avLst>
          </a:prstGeom>
          <a:solidFill>
            <a:srgbClr val="59798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chemeClr val="bg1"/>
                </a:solidFill>
                <a:latin typeface="思源黑体" panose="020B0500000000000000" pitchFamily="34" charset="-122"/>
              </a:rPr>
              <a:t>202X</a:t>
            </a:r>
            <a:r>
              <a:rPr lang="zh-CN" altLang="en-US" dirty="0">
                <a:solidFill>
                  <a:schemeClr val="bg1"/>
                </a:solidFill>
                <a:latin typeface="思源黑体" panose="020B0500000000000000" pitchFamily="34" charset="-122"/>
              </a:rPr>
              <a:t>年</a:t>
            </a:r>
            <a:r>
              <a:rPr lang="en-US" altLang="zh-CN" dirty="0">
                <a:solidFill>
                  <a:schemeClr val="bg1"/>
                </a:solidFill>
                <a:latin typeface="思源黑体" panose="020B0500000000000000" pitchFamily="34" charset="-122"/>
              </a:rPr>
              <a:t>XX</a:t>
            </a:r>
            <a:r>
              <a:rPr lang="zh-CN" altLang="en-US" dirty="0">
                <a:solidFill>
                  <a:schemeClr val="bg1"/>
                </a:solidFill>
                <a:latin typeface="思源黑体" panose="020B0500000000000000" pitchFamily="34" charset="-122"/>
              </a:rPr>
              <a:t>月</a:t>
            </a:r>
            <a:r>
              <a:rPr lang="en-US" altLang="zh-CN" dirty="0">
                <a:solidFill>
                  <a:schemeClr val="bg1"/>
                </a:solidFill>
                <a:latin typeface="思源黑体" panose="020B0500000000000000" pitchFamily="34" charset="-122"/>
              </a:rPr>
              <a:t>XX</a:t>
            </a:r>
            <a:r>
              <a:rPr lang="zh-CN" altLang="en-US" dirty="0">
                <a:solidFill>
                  <a:schemeClr val="bg1"/>
                </a:solidFill>
                <a:latin typeface="思源黑体" panose="020B0500000000000000" pitchFamily="34" charset="-122"/>
              </a:rPr>
              <a:t>日</a:t>
            </a:r>
            <a:endParaRPr lang="zh-CN" altLang="en-US" dirty="0">
              <a:solidFill>
                <a:schemeClr val="bg1"/>
              </a:solidFill>
              <a:latin typeface="思源黑体" panose="020B0500000000000000" pitchFamily="34" charset="-122"/>
            </a:endParaRPr>
          </a:p>
        </p:txBody>
      </p:sp>
      <p:pic>
        <p:nvPicPr>
          <p:cNvPr id="10" name="向往的日子">
            <a:hlinkClick r:id="" action="ppaction://media"/>
          </p:cNvPr>
          <p:cNvPicPr>
            <a:picLocks noChangeAspect="1"/>
          </p:cNvPicPr>
          <p:nvPr>
            <a:audioFile r:link="rId2"/>
            <p:extLst>
              <p:ext uri="{DAA4B4D4-6D71-4841-9C94-3DE7FCFB9230}">
                <p14:media xmlns:p14="http://schemas.microsoft.com/office/powerpoint/2010/main" r:embed="rId3"/>
              </p:ext>
            </p:extLst>
          </p:nvPr>
        </p:nvPicPr>
        <p:blipFill>
          <a:blip r:embed="rId4"/>
          <a:stretch>
            <a:fillRect/>
          </a:stretch>
        </p:blipFill>
        <p:spPr>
          <a:xfrm>
            <a:off x="1818410" y="-870480"/>
            <a:ext cx="487363" cy="48736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36" repeatCount="indefinite" fill="remove" display="0">
                  <p:stCondLst>
                    <p:cond delay="indefinite"/>
                  </p:stCondLst>
                  <p:endCondLst>
                    <p:cond evt="onStopAudio" delay="0">
                      <p:tgtEl>
                        <p:sldTgt/>
                      </p:tgtEl>
                    </p:cond>
                  </p:endCondLst>
                </p:cTn>
                <p:tgtEl>
                  <p:spTgt spid="10"/>
                </p:tgtEl>
              </p:cMediaNode>
            </p:audio>
          </p:childTnLst>
        </p:cTn>
      </p:par>
    </p:tnLst>
    <p:bldLst>
      <p:bldP spid="4" grpId="0"/>
      <p:bldP spid="5" grpId="0"/>
      <p:bldP spid="6" grpId="0"/>
      <p:bldP spid="7" grpId="0" bldLvl="0" animBg="1"/>
      <p:bldP spid="8"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310640" y="5100320"/>
            <a:ext cx="9997440" cy="588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ndParaRPr>
          </a:p>
        </p:txBody>
      </p:sp>
      <p:grpSp>
        <p:nvGrpSpPr>
          <p:cNvPr id="15" name="组合 14"/>
          <p:cNvGrpSpPr/>
          <p:nvPr/>
        </p:nvGrpSpPr>
        <p:grpSpPr>
          <a:xfrm>
            <a:off x="1201311" y="3109923"/>
            <a:ext cx="2099103" cy="2511381"/>
            <a:chOff x="900983" y="2309582"/>
            <a:chExt cx="1574327" cy="1883536"/>
          </a:xfrm>
        </p:grpSpPr>
        <p:sp>
          <p:nvSpPr>
            <p:cNvPr id="16" name="Freeform: Shape 1"/>
            <p:cNvSpPr/>
            <p:nvPr/>
          </p:nvSpPr>
          <p:spPr bwMode="auto">
            <a:xfrm>
              <a:off x="1812159" y="2684578"/>
              <a:ext cx="276971" cy="29999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r>
                <a:rPr lang="id-ID" sz="2400">
                  <a:solidFill>
                    <a:schemeClr val="tx1">
                      <a:lumMod val="75000"/>
                      <a:lumOff val="25000"/>
                    </a:schemeClr>
                  </a:solidFill>
                  <a:latin typeface="微软雅黑" panose="020B0503020204020204" pitchFamily="34" charset="-122"/>
                  <a:ea typeface="微软雅黑" panose="020B0503020204020204" pitchFamily="34" charset="-122"/>
                </a:rPr>
                <a:t>01</a:t>
              </a:r>
              <a:endParaRPr lang="id-ID" sz="24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Freeform: Shape 2"/>
            <p:cNvSpPr/>
            <p:nvPr/>
          </p:nvSpPr>
          <p:spPr bwMode="auto">
            <a:xfrm>
              <a:off x="1425978" y="2309582"/>
              <a:ext cx="1049332" cy="1170385"/>
            </a:xfrm>
            <a:custGeom>
              <a:avLst/>
              <a:gdLst>
                <a:gd name="T0" fmla="+- 0 10800 961"/>
                <a:gd name="T1" fmla="*/ T0 w 19679"/>
                <a:gd name="T2" fmla="*/ 10800 h 21600"/>
                <a:gd name="T3" fmla="+- 0 10800 961"/>
                <a:gd name="T4" fmla="*/ T3 w 19679"/>
                <a:gd name="T5" fmla="*/ 10800 h 21600"/>
                <a:gd name="T6" fmla="+- 0 10800 961"/>
                <a:gd name="T7" fmla="*/ T6 w 19679"/>
                <a:gd name="T8" fmla="*/ 10800 h 21600"/>
                <a:gd name="T9" fmla="+- 0 10800 961"/>
                <a:gd name="T10" fmla="*/ T9 w 19679"/>
                <a:gd name="T11" fmla="*/ 10800 h 21600"/>
              </a:gdLst>
              <a:ahLst/>
              <a:cxnLst>
                <a:cxn ang="0">
                  <a:pos x="T1" y="T2"/>
                </a:cxn>
                <a:cxn ang="0">
                  <a:pos x="T4" y="T5"/>
                </a:cxn>
                <a:cxn ang="0">
                  <a:pos x="T7" y="T8"/>
                </a:cxn>
                <a:cxn ang="0">
                  <a:pos x="T10" y="T11"/>
                </a:cxn>
              </a:cxnLst>
              <a:rect l="0" t="0" r="r" b="b"/>
              <a:pathLst>
                <a:path w="19679" h="21600">
                  <a:moveTo>
                    <a:pt x="9838" y="0"/>
                  </a:moveTo>
                  <a:cubicBezTo>
                    <a:pt x="7321" y="0"/>
                    <a:pt x="4802" y="944"/>
                    <a:pt x="2881" y="2835"/>
                  </a:cubicBezTo>
                  <a:cubicBezTo>
                    <a:pt x="-961" y="6616"/>
                    <a:pt x="-961" y="12749"/>
                    <a:pt x="2881" y="16530"/>
                  </a:cubicBezTo>
                  <a:cubicBezTo>
                    <a:pt x="4639" y="18260"/>
                    <a:pt x="6897" y="19188"/>
                    <a:pt x="9197" y="19335"/>
                  </a:cubicBezTo>
                  <a:cubicBezTo>
                    <a:pt x="8918" y="20157"/>
                    <a:pt x="8453" y="20930"/>
                    <a:pt x="7797" y="21600"/>
                  </a:cubicBezTo>
                  <a:cubicBezTo>
                    <a:pt x="8874" y="21508"/>
                    <a:pt x="9927" y="21069"/>
                    <a:pt x="10751" y="20282"/>
                  </a:cubicBezTo>
                  <a:cubicBezTo>
                    <a:pt x="11091" y="19958"/>
                    <a:pt x="11357" y="19595"/>
                    <a:pt x="11572" y="19211"/>
                  </a:cubicBezTo>
                  <a:cubicBezTo>
                    <a:pt x="13486" y="18876"/>
                    <a:pt x="15317" y="17986"/>
                    <a:pt x="16796" y="16530"/>
                  </a:cubicBezTo>
                  <a:cubicBezTo>
                    <a:pt x="20638" y="12749"/>
                    <a:pt x="20638" y="6616"/>
                    <a:pt x="16796" y="2835"/>
                  </a:cubicBezTo>
                  <a:cubicBezTo>
                    <a:pt x="14875" y="944"/>
                    <a:pt x="12356" y="0"/>
                    <a:pt x="9838" y="0"/>
                  </a:cubicBezTo>
                  <a:close/>
                  <a:moveTo>
                    <a:pt x="9838" y="3047"/>
                  </a:moveTo>
                  <a:cubicBezTo>
                    <a:pt x="11564" y="3047"/>
                    <a:pt x="13290" y="3694"/>
                    <a:pt x="14607" y="4990"/>
                  </a:cubicBezTo>
                  <a:cubicBezTo>
                    <a:pt x="17240" y="7581"/>
                    <a:pt x="17240" y="11784"/>
                    <a:pt x="14607" y="14375"/>
                  </a:cubicBezTo>
                  <a:cubicBezTo>
                    <a:pt x="11973" y="16967"/>
                    <a:pt x="7703" y="16967"/>
                    <a:pt x="5070" y="14375"/>
                  </a:cubicBezTo>
                  <a:cubicBezTo>
                    <a:pt x="2437" y="11784"/>
                    <a:pt x="2437" y="7581"/>
                    <a:pt x="5070" y="4990"/>
                  </a:cubicBezTo>
                  <a:cubicBezTo>
                    <a:pt x="6387" y="3694"/>
                    <a:pt x="8113" y="3047"/>
                    <a:pt x="9838" y="3047"/>
                  </a:cubicBezTo>
                  <a:close/>
                </a:path>
              </a:pathLst>
            </a:custGeom>
            <a:solidFill>
              <a:srgbClr val="9BAABF"/>
            </a:solidFill>
            <a:ln>
              <a:noFill/>
            </a:ln>
            <a:effectLst/>
          </p:spPr>
          <p:txBody>
            <a:bodyPr anchor="ctr"/>
            <a:lstStyle/>
            <a:p>
              <a:pPr algn="ctr"/>
              <a:endParaRPr sz="186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Freeform: Shape 13"/>
            <p:cNvSpPr/>
            <p:nvPr/>
          </p:nvSpPr>
          <p:spPr bwMode="auto">
            <a:xfrm>
              <a:off x="900983" y="3560886"/>
              <a:ext cx="1569722" cy="6322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normAutofit/>
            </a:bodyPr>
            <a:lstStyle/>
            <a:p>
              <a:pPr algn="r">
                <a:lnSpc>
                  <a:spcPct val="120000"/>
                </a:lnSpc>
              </a:pPr>
              <a:r>
                <a:rPr lang="zh-CN" altLang="en-US" sz="1335">
                  <a:solidFill>
                    <a:schemeClr val="tx1">
                      <a:lumMod val="75000"/>
                      <a:lumOff val="25000"/>
                    </a:schemeClr>
                  </a:solidFill>
                  <a:latin typeface="微软雅黑" panose="020B0503020204020204" pitchFamily="34" charset="-122"/>
                  <a:ea typeface="微软雅黑" panose="020B0503020204020204" pitchFamily="34" charset="-122"/>
                </a:rPr>
                <a:t>此部分内容作为文字排版占位显示（建议使用主题字体）</a:t>
              </a:r>
              <a:endParaRPr lang="zh-CN" altLang="en-US" sz="1335">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9" name="组合 18"/>
          <p:cNvGrpSpPr/>
          <p:nvPr/>
        </p:nvGrpSpPr>
        <p:grpSpPr>
          <a:xfrm>
            <a:off x="3300414" y="1297657"/>
            <a:ext cx="2099103" cy="2512259"/>
            <a:chOff x="2475310" y="950383"/>
            <a:chExt cx="1574327" cy="1884194"/>
          </a:xfrm>
        </p:grpSpPr>
        <p:sp>
          <p:nvSpPr>
            <p:cNvPr id="20" name="Freeform: Shape 3"/>
            <p:cNvSpPr/>
            <p:nvPr/>
          </p:nvSpPr>
          <p:spPr bwMode="auto">
            <a:xfrm>
              <a:off x="2475310" y="1649719"/>
              <a:ext cx="1049332" cy="1184858"/>
            </a:xfrm>
            <a:custGeom>
              <a:avLst/>
              <a:gdLst>
                <a:gd name="T0" fmla="+- 0 10800 961"/>
                <a:gd name="T1" fmla="*/ T0 w 19679"/>
                <a:gd name="T2" fmla="*/ 10352 h 20704"/>
                <a:gd name="T3" fmla="+- 0 10800 961"/>
                <a:gd name="T4" fmla="*/ T3 w 19679"/>
                <a:gd name="T5" fmla="*/ 10352 h 20704"/>
                <a:gd name="T6" fmla="+- 0 10800 961"/>
                <a:gd name="T7" fmla="*/ T6 w 19679"/>
                <a:gd name="T8" fmla="*/ 10352 h 20704"/>
                <a:gd name="T9" fmla="+- 0 10800 961"/>
                <a:gd name="T10" fmla="*/ T9 w 19679"/>
                <a:gd name="T11" fmla="*/ 10352 h 20704"/>
              </a:gdLst>
              <a:ahLst/>
              <a:cxnLst>
                <a:cxn ang="0">
                  <a:pos x="T1" y="T2"/>
                </a:cxn>
                <a:cxn ang="0">
                  <a:pos x="T4" y="T5"/>
                </a:cxn>
                <a:cxn ang="0">
                  <a:pos x="T7" y="T8"/>
                </a:cxn>
                <a:cxn ang="0">
                  <a:pos x="T10" y="T11"/>
                </a:cxn>
              </a:cxnLst>
              <a:rect l="0" t="0" r="r" b="b"/>
              <a:pathLst>
                <a:path w="19679" h="20704">
                  <a:moveTo>
                    <a:pt x="11880" y="0"/>
                  </a:moveTo>
                  <a:cubicBezTo>
                    <a:pt x="10803" y="87"/>
                    <a:pt x="9750" y="505"/>
                    <a:pt x="8926" y="1250"/>
                  </a:cubicBezTo>
                  <a:cubicBezTo>
                    <a:pt x="8506" y="1629"/>
                    <a:pt x="8190" y="2063"/>
                    <a:pt x="7960" y="2524"/>
                  </a:cubicBezTo>
                  <a:cubicBezTo>
                    <a:pt x="6100" y="2860"/>
                    <a:pt x="4322" y="3700"/>
                    <a:pt x="2881" y="5043"/>
                  </a:cubicBezTo>
                  <a:cubicBezTo>
                    <a:pt x="-961" y="8625"/>
                    <a:pt x="-961" y="14435"/>
                    <a:pt x="2881" y="18017"/>
                  </a:cubicBezTo>
                  <a:cubicBezTo>
                    <a:pt x="6723" y="21600"/>
                    <a:pt x="12954" y="21599"/>
                    <a:pt x="16796" y="18017"/>
                  </a:cubicBezTo>
                  <a:cubicBezTo>
                    <a:pt x="20638" y="14435"/>
                    <a:pt x="20638" y="8625"/>
                    <a:pt x="16796" y="5043"/>
                  </a:cubicBezTo>
                  <a:cubicBezTo>
                    <a:pt x="15021" y="3388"/>
                    <a:pt x="12736" y="2509"/>
                    <a:pt x="10412" y="2383"/>
                  </a:cubicBezTo>
                  <a:cubicBezTo>
                    <a:pt x="10678" y="1519"/>
                    <a:pt x="11159" y="697"/>
                    <a:pt x="11880" y="0"/>
                  </a:cubicBezTo>
                  <a:close/>
                  <a:moveTo>
                    <a:pt x="9838" y="5244"/>
                  </a:moveTo>
                  <a:cubicBezTo>
                    <a:pt x="11564" y="5244"/>
                    <a:pt x="13290" y="5857"/>
                    <a:pt x="14607" y="7085"/>
                  </a:cubicBezTo>
                  <a:cubicBezTo>
                    <a:pt x="17240" y="9540"/>
                    <a:pt x="17240" y="13521"/>
                    <a:pt x="14607" y="15976"/>
                  </a:cubicBezTo>
                  <a:cubicBezTo>
                    <a:pt x="11974" y="18431"/>
                    <a:pt x="7703" y="18431"/>
                    <a:pt x="5070" y="15976"/>
                  </a:cubicBezTo>
                  <a:cubicBezTo>
                    <a:pt x="2437" y="13521"/>
                    <a:pt x="2437" y="9540"/>
                    <a:pt x="5070" y="7085"/>
                  </a:cubicBezTo>
                  <a:cubicBezTo>
                    <a:pt x="6387" y="5857"/>
                    <a:pt x="8113" y="5244"/>
                    <a:pt x="9838" y="5244"/>
                  </a:cubicBezTo>
                  <a:close/>
                </a:path>
              </a:pathLst>
            </a:custGeom>
            <a:solidFill>
              <a:srgbClr val="E7C2C4"/>
            </a:solidFill>
            <a:ln>
              <a:noFill/>
            </a:ln>
            <a:effectLst/>
          </p:spPr>
          <p:txBody>
            <a:bodyPr anchor="ctr"/>
            <a:lstStyle/>
            <a:p>
              <a:pPr algn="ctr"/>
              <a:endParaRPr sz="186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Freeform: Shape 8"/>
            <p:cNvSpPr/>
            <p:nvPr/>
          </p:nvSpPr>
          <p:spPr bwMode="auto">
            <a:xfrm>
              <a:off x="2479915" y="950383"/>
              <a:ext cx="1569722" cy="6328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normAutofit/>
            </a:bodyPr>
            <a:lstStyle/>
            <a:p>
              <a:pPr>
                <a:lnSpc>
                  <a:spcPct val="120000"/>
                </a:lnSpc>
              </a:pPr>
              <a:r>
                <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rPr>
                <a:t>此部分内容作为文字排版占位显示（建议使用主题字体）</a:t>
              </a:r>
              <a:endParaRPr lang="zh-CN" altLang="en-US" sz="13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Freeform: Shape 14"/>
            <p:cNvSpPr/>
            <p:nvPr/>
          </p:nvSpPr>
          <p:spPr bwMode="auto">
            <a:xfrm>
              <a:off x="2861491" y="2159583"/>
              <a:ext cx="276971" cy="29999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r>
                <a:rPr lang="id-ID" sz="2400">
                  <a:solidFill>
                    <a:schemeClr val="tx1">
                      <a:lumMod val="75000"/>
                      <a:lumOff val="25000"/>
                    </a:schemeClr>
                  </a:solidFill>
                  <a:latin typeface="微软雅黑" panose="020B0503020204020204" pitchFamily="34" charset="-122"/>
                  <a:ea typeface="微软雅黑" panose="020B0503020204020204" pitchFamily="34" charset="-122"/>
                </a:rPr>
                <a:t>02</a:t>
              </a:r>
              <a:endParaRPr lang="id-ID" sz="240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4000407" y="3109923"/>
            <a:ext cx="2099103" cy="2511381"/>
            <a:chOff x="3000305" y="2309582"/>
            <a:chExt cx="1574327" cy="1883536"/>
          </a:xfrm>
        </p:grpSpPr>
        <p:sp>
          <p:nvSpPr>
            <p:cNvPr id="24" name="Freeform: Shape 4"/>
            <p:cNvSpPr/>
            <p:nvPr/>
          </p:nvSpPr>
          <p:spPr bwMode="auto">
            <a:xfrm>
              <a:off x="3524642" y="2309582"/>
              <a:ext cx="1049990" cy="1170385"/>
            </a:xfrm>
            <a:custGeom>
              <a:avLst/>
              <a:gdLst>
                <a:gd name="T0" fmla="+- 0 10800 961"/>
                <a:gd name="T1" fmla="*/ T0 w 19679"/>
                <a:gd name="T2" fmla="*/ 10800 h 21600"/>
                <a:gd name="T3" fmla="+- 0 10800 961"/>
                <a:gd name="T4" fmla="*/ T3 w 19679"/>
                <a:gd name="T5" fmla="*/ 10800 h 21600"/>
                <a:gd name="T6" fmla="+- 0 10800 961"/>
                <a:gd name="T7" fmla="*/ T6 w 19679"/>
                <a:gd name="T8" fmla="*/ 10800 h 21600"/>
                <a:gd name="T9" fmla="+- 0 10800 961"/>
                <a:gd name="T10" fmla="*/ T9 w 19679"/>
                <a:gd name="T11" fmla="*/ 10800 h 21600"/>
              </a:gdLst>
              <a:ahLst/>
              <a:cxnLst>
                <a:cxn ang="0">
                  <a:pos x="T1" y="T2"/>
                </a:cxn>
                <a:cxn ang="0">
                  <a:pos x="T4" y="T5"/>
                </a:cxn>
                <a:cxn ang="0">
                  <a:pos x="T7" y="T8"/>
                </a:cxn>
                <a:cxn ang="0">
                  <a:pos x="T10" y="T11"/>
                </a:cxn>
              </a:cxnLst>
              <a:rect l="0" t="0" r="r" b="b"/>
              <a:pathLst>
                <a:path w="19679" h="21600">
                  <a:moveTo>
                    <a:pt x="9838" y="0"/>
                  </a:moveTo>
                  <a:cubicBezTo>
                    <a:pt x="7321" y="0"/>
                    <a:pt x="4802" y="944"/>
                    <a:pt x="2881" y="2835"/>
                  </a:cubicBezTo>
                  <a:cubicBezTo>
                    <a:pt x="-961" y="6616"/>
                    <a:pt x="-961" y="12749"/>
                    <a:pt x="2881" y="16530"/>
                  </a:cubicBezTo>
                  <a:cubicBezTo>
                    <a:pt x="4648" y="18270"/>
                    <a:pt x="6921" y="19199"/>
                    <a:pt x="9234" y="19338"/>
                  </a:cubicBezTo>
                  <a:cubicBezTo>
                    <a:pt x="8955" y="20157"/>
                    <a:pt x="8491" y="20932"/>
                    <a:pt x="7837" y="21600"/>
                  </a:cubicBezTo>
                  <a:cubicBezTo>
                    <a:pt x="8914" y="21508"/>
                    <a:pt x="9967" y="21069"/>
                    <a:pt x="10791" y="20282"/>
                  </a:cubicBezTo>
                  <a:cubicBezTo>
                    <a:pt x="11132" y="19957"/>
                    <a:pt x="11400" y="19590"/>
                    <a:pt x="11615" y="19205"/>
                  </a:cubicBezTo>
                  <a:cubicBezTo>
                    <a:pt x="13512" y="18863"/>
                    <a:pt x="15329" y="17974"/>
                    <a:pt x="16796" y="16530"/>
                  </a:cubicBezTo>
                  <a:cubicBezTo>
                    <a:pt x="20638" y="12749"/>
                    <a:pt x="20638" y="6616"/>
                    <a:pt x="16796" y="2835"/>
                  </a:cubicBezTo>
                  <a:cubicBezTo>
                    <a:pt x="14875" y="944"/>
                    <a:pt x="12356" y="0"/>
                    <a:pt x="9838" y="0"/>
                  </a:cubicBezTo>
                  <a:close/>
                  <a:moveTo>
                    <a:pt x="9838" y="3047"/>
                  </a:moveTo>
                  <a:cubicBezTo>
                    <a:pt x="11564" y="3047"/>
                    <a:pt x="13290" y="3694"/>
                    <a:pt x="14607" y="4990"/>
                  </a:cubicBezTo>
                  <a:cubicBezTo>
                    <a:pt x="17240" y="7581"/>
                    <a:pt x="17240" y="11784"/>
                    <a:pt x="14607" y="14375"/>
                  </a:cubicBezTo>
                  <a:cubicBezTo>
                    <a:pt x="11973" y="16967"/>
                    <a:pt x="7703" y="16967"/>
                    <a:pt x="5070" y="14375"/>
                  </a:cubicBezTo>
                  <a:cubicBezTo>
                    <a:pt x="2437" y="11784"/>
                    <a:pt x="2437" y="7581"/>
                    <a:pt x="5070" y="4990"/>
                  </a:cubicBezTo>
                  <a:cubicBezTo>
                    <a:pt x="6387" y="3694"/>
                    <a:pt x="8113" y="3047"/>
                    <a:pt x="9838" y="3047"/>
                  </a:cubicBezTo>
                  <a:close/>
                </a:path>
              </a:pathLst>
            </a:custGeom>
            <a:solidFill>
              <a:srgbClr val="9BAABF"/>
            </a:solidFill>
            <a:ln>
              <a:noFill/>
            </a:ln>
            <a:effectLst/>
          </p:spPr>
          <p:txBody>
            <a:bodyPr anchor="ctr"/>
            <a:lstStyle/>
            <a:p>
              <a:pPr algn="ctr"/>
              <a:endParaRPr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Freeform: Shape 12"/>
            <p:cNvSpPr/>
            <p:nvPr/>
          </p:nvSpPr>
          <p:spPr bwMode="auto">
            <a:xfrm>
              <a:off x="3000305" y="3560886"/>
              <a:ext cx="1569722" cy="6322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normAutofit/>
            </a:bodyPr>
            <a:lstStyle/>
            <a:p>
              <a:pPr algn="r">
                <a:lnSpc>
                  <a:spcPct val="120000"/>
                </a:lnSpc>
              </a:pPr>
              <a:r>
                <a:rPr lang="zh-CN" altLang="en-US" sz="1335">
                  <a:solidFill>
                    <a:schemeClr val="tx1">
                      <a:lumMod val="75000"/>
                      <a:lumOff val="25000"/>
                    </a:schemeClr>
                  </a:solidFill>
                  <a:latin typeface="微软雅黑" panose="020B0503020204020204" pitchFamily="34" charset="-122"/>
                  <a:ea typeface="微软雅黑" panose="020B0503020204020204" pitchFamily="34" charset="-122"/>
                </a:rPr>
                <a:t>此部分内容作为文字排版占位显示（建议使用主题字体）</a:t>
              </a:r>
              <a:endParaRPr lang="zh-CN" altLang="en-US" sz="133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Freeform: Shape 15"/>
            <p:cNvSpPr/>
            <p:nvPr/>
          </p:nvSpPr>
          <p:spPr bwMode="auto">
            <a:xfrm>
              <a:off x="3910823" y="2684578"/>
              <a:ext cx="277629" cy="29999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r>
                <a:rPr lang="id-ID" sz="2400">
                  <a:solidFill>
                    <a:schemeClr val="tx1">
                      <a:lumMod val="75000"/>
                      <a:lumOff val="25000"/>
                    </a:schemeClr>
                  </a:solidFill>
                  <a:latin typeface="微软雅黑" panose="020B0503020204020204" pitchFamily="34" charset="-122"/>
                  <a:ea typeface="微软雅黑" panose="020B0503020204020204" pitchFamily="34" charset="-122"/>
                </a:rPr>
                <a:t>03</a:t>
              </a:r>
              <a:endParaRPr lang="id-ID" sz="240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6098632" y="1297657"/>
            <a:ext cx="2092963" cy="2512259"/>
            <a:chOff x="4573974" y="950383"/>
            <a:chExt cx="1569722" cy="1884194"/>
          </a:xfrm>
        </p:grpSpPr>
        <p:sp>
          <p:nvSpPr>
            <p:cNvPr id="28" name="Freeform: Shape 5"/>
            <p:cNvSpPr/>
            <p:nvPr/>
          </p:nvSpPr>
          <p:spPr bwMode="auto">
            <a:xfrm>
              <a:off x="4573974" y="1649719"/>
              <a:ext cx="1049990" cy="1184858"/>
            </a:xfrm>
            <a:custGeom>
              <a:avLst/>
              <a:gdLst>
                <a:gd name="T0" fmla="+- 0 10800 961"/>
                <a:gd name="T1" fmla="*/ T0 w 19679"/>
                <a:gd name="T2" fmla="*/ 10352 h 20704"/>
                <a:gd name="T3" fmla="+- 0 10800 961"/>
                <a:gd name="T4" fmla="*/ T3 w 19679"/>
                <a:gd name="T5" fmla="*/ 10352 h 20704"/>
                <a:gd name="T6" fmla="+- 0 10800 961"/>
                <a:gd name="T7" fmla="*/ T6 w 19679"/>
                <a:gd name="T8" fmla="*/ 10352 h 20704"/>
                <a:gd name="T9" fmla="+- 0 10800 961"/>
                <a:gd name="T10" fmla="*/ T9 w 19679"/>
                <a:gd name="T11" fmla="*/ 10352 h 20704"/>
              </a:gdLst>
              <a:ahLst/>
              <a:cxnLst>
                <a:cxn ang="0">
                  <a:pos x="T1" y="T2"/>
                </a:cxn>
                <a:cxn ang="0">
                  <a:pos x="T4" y="T5"/>
                </a:cxn>
                <a:cxn ang="0">
                  <a:pos x="T7" y="T8"/>
                </a:cxn>
                <a:cxn ang="0">
                  <a:pos x="T10" y="T11"/>
                </a:cxn>
              </a:cxnLst>
              <a:rect l="0" t="0" r="r" b="b"/>
              <a:pathLst>
                <a:path w="19679" h="20704">
                  <a:moveTo>
                    <a:pt x="11963" y="0"/>
                  </a:moveTo>
                  <a:cubicBezTo>
                    <a:pt x="10886" y="87"/>
                    <a:pt x="9837" y="505"/>
                    <a:pt x="9012" y="1250"/>
                  </a:cubicBezTo>
                  <a:cubicBezTo>
                    <a:pt x="8596" y="1626"/>
                    <a:pt x="8279" y="2055"/>
                    <a:pt x="8050" y="2513"/>
                  </a:cubicBezTo>
                  <a:cubicBezTo>
                    <a:pt x="6157" y="2837"/>
                    <a:pt x="4344" y="3678"/>
                    <a:pt x="2881" y="5043"/>
                  </a:cubicBezTo>
                  <a:cubicBezTo>
                    <a:pt x="-961" y="8625"/>
                    <a:pt x="-961" y="14435"/>
                    <a:pt x="2881" y="18017"/>
                  </a:cubicBezTo>
                  <a:cubicBezTo>
                    <a:pt x="6723" y="21600"/>
                    <a:pt x="12954" y="21599"/>
                    <a:pt x="16796" y="18017"/>
                  </a:cubicBezTo>
                  <a:cubicBezTo>
                    <a:pt x="20638" y="14435"/>
                    <a:pt x="20638" y="8625"/>
                    <a:pt x="16796" y="5043"/>
                  </a:cubicBezTo>
                  <a:cubicBezTo>
                    <a:pt x="15042" y="3408"/>
                    <a:pt x="12790" y="2528"/>
                    <a:pt x="10495" y="2386"/>
                  </a:cubicBezTo>
                  <a:cubicBezTo>
                    <a:pt x="10761" y="1521"/>
                    <a:pt x="11241" y="697"/>
                    <a:pt x="11963" y="0"/>
                  </a:cubicBezTo>
                  <a:close/>
                  <a:moveTo>
                    <a:pt x="9838" y="5244"/>
                  </a:moveTo>
                  <a:cubicBezTo>
                    <a:pt x="11564" y="5244"/>
                    <a:pt x="13290" y="5857"/>
                    <a:pt x="14607" y="7085"/>
                  </a:cubicBezTo>
                  <a:cubicBezTo>
                    <a:pt x="17240" y="9540"/>
                    <a:pt x="17240" y="13521"/>
                    <a:pt x="14607" y="15976"/>
                  </a:cubicBezTo>
                  <a:cubicBezTo>
                    <a:pt x="11974" y="18431"/>
                    <a:pt x="7703" y="18431"/>
                    <a:pt x="5070" y="15976"/>
                  </a:cubicBezTo>
                  <a:cubicBezTo>
                    <a:pt x="2437" y="13521"/>
                    <a:pt x="2437" y="9540"/>
                    <a:pt x="5070" y="7085"/>
                  </a:cubicBezTo>
                  <a:cubicBezTo>
                    <a:pt x="6387" y="5857"/>
                    <a:pt x="8113" y="5244"/>
                    <a:pt x="9838" y="5244"/>
                  </a:cubicBezTo>
                  <a:close/>
                </a:path>
              </a:pathLst>
            </a:custGeom>
            <a:solidFill>
              <a:srgbClr val="E7C2C4"/>
            </a:solidFill>
            <a:ln>
              <a:noFill/>
            </a:ln>
            <a:effectLst/>
          </p:spPr>
          <p:txBody>
            <a:bodyPr anchor="ctr"/>
            <a:lstStyle/>
            <a:p>
              <a:pPr algn="ctr"/>
              <a:endParaRPr sz="186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Freeform: Shape 9"/>
            <p:cNvSpPr/>
            <p:nvPr/>
          </p:nvSpPr>
          <p:spPr bwMode="auto">
            <a:xfrm>
              <a:off x="4574632" y="950383"/>
              <a:ext cx="1569064" cy="6328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normAutofit/>
            </a:bodyPr>
            <a:lstStyle/>
            <a:p>
              <a:pPr>
                <a:lnSpc>
                  <a:spcPct val="120000"/>
                </a:lnSpc>
              </a:pPr>
              <a:r>
                <a:rPr lang="zh-CN" altLang="en-US" sz="1335">
                  <a:solidFill>
                    <a:schemeClr val="tx1">
                      <a:lumMod val="75000"/>
                      <a:lumOff val="25000"/>
                    </a:schemeClr>
                  </a:solidFill>
                  <a:latin typeface="微软雅黑" panose="020B0503020204020204" pitchFamily="34" charset="-122"/>
                  <a:ea typeface="微软雅黑" panose="020B0503020204020204" pitchFamily="34" charset="-122"/>
                </a:rPr>
                <a:t>此部分内容作为文字排版占位显示（建议使用主题字体）</a:t>
              </a:r>
              <a:endParaRPr lang="zh-CN" altLang="en-US" sz="133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Freeform: Shape 16"/>
            <p:cNvSpPr/>
            <p:nvPr/>
          </p:nvSpPr>
          <p:spPr bwMode="auto">
            <a:xfrm>
              <a:off x="4964760" y="2159583"/>
              <a:ext cx="277629" cy="29999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r>
                <a:rPr lang="id-ID" sz="2400">
                  <a:solidFill>
                    <a:schemeClr val="tx1">
                      <a:lumMod val="75000"/>
                      <a:lumOff val="25000"/>
                    </a:schemeClr>
                  </a:solidFill>
                  <a:latin typeface="微软雅黑" panose="020B0503020204020204" pitchFamily="34" charset="-122"/>
                  <a:ea typeface="微软雅黑" panose="020B0503020204020204" pitchFamily="34" charset="-122"/>
                </a:rPr>
                <a:t>04</a:t>
              </a:r>
              <a:endParaRPr lang="id-ID" sz="240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6804765" y="3109923"/>
            <a:ext cx="2092963" cy="2511381"/>
            <a:chOff x="5103574" y="2309582"/>
            <a:chExt cx="1569722" cy="1883536"/>
          </a:xfrm>
        </p:grpSpPr>
        <p:sp>
          <p:nvSpPr>
            <p:cNvPr id="32" name="Freeform: Shape 6"/>
            <p:cNvSpPr/>
            <p:nvPr/>
          </p:nvSpPr>
          <p:spPr bwMode="auto">
            <a:xfrm>
              <a:off x="5623964" y="2309582"/>
              <a:ext cx="1049332" cy="1170385"/>
            </a:xfrm>
            <a:custGeom>
              <a:avLst/>
              <a:gdLst>
                <a:gd name="T0" fmla="+- 0 10800 961"/>
                <a:gd name="T1" fmla="*/ T0 w 19679"/>
                <a:gd name="T2" fmla="*/ 10800 h 21600"/>
                <a:gd name="T3" fmla="+- 0 10800 961"/>
                <a:gd name="T4" fmla="*/ T3 w 19679"/>
                <a:gd name="T5" fmla="*/ 10800 h 21600"/>
                <a:gd name="T6" fmla="+- 0 10800 961"/>
                <a:gd name="T7" fmla="*/ T6 w 19679"/>
                <a:gd name="T8" fmla="*/ 10800 h 21600"/>
                <a:gd name="T9" fmla="+- 0 10800 961"/>
                <a:gd name="T10" fmla="*/ T9 w 19679"/>
                <a:gd name="T11" fmla="*/ 10800 h 21600"/>
              </a:gdLst>
              <a:ahLst/>
              <a:cxnLst>
                <a:cxn ang="0">
                  <a:pos x="T1" y="T2"/>
                </a:cxn>
                <a:cxn ang="0">
                  <a:pos x="T4" y="T5"/>
                </a:cxn>
                <a:cxn ang="0">
                  <a:pos x="T7" y="T8"/>
                </a:cxn>
                <a:cxn ang="0">
                  <a:pos x="T10" y="T11"/>
                </a:cxn>
              </a:cxnLst>
              <a:rect l="0" t="0" r="r" b="b"/>
              <a:pathLst>
                <a:path w="19679" h="21600">
                  <a:moveTo>
                    <a:pt x="9838" y="0"/>
                  </a:moveTo>
                  <a:cubicBezTo>
                    <a:pt x="7321" y="0"/>
                    <a:pt x="4802" y="944"/>
                    <a:pt x="2881" y="2835"/>
                  </a:cubicBezTo>
                  <a:cubicBezTo>
                    <a:pt x="-961" y="6616"/>
                    <a:pt x="-961" y="12749"/>
                    <a:pt x="2881" y="16530"/>
                  </a:cubicBezTo>
                  <a:cubicBezTo>
                    <a:pt x="4617" y="18240"/>
                    <a:pt x="6842" y="19168"/>
                    <a:pt x="9114" y="19332"/>
                  </a:cubicBezTo>
                  <a:cubicBezTo>
                    <a:pt x="8835" y="20154"/>
                    <a:pt x="8369" y="20930"/>
                    <a:pt x="7714" y="21600"/>
                  </a:cubicBezTo>
                  <a:cubicBezTo>
                    <a:pt x="8791" y="21508"/>
                    <a:pt x="9844" y="21069"/>
                    <a:pt x="10668" y="20282"/>
                  </a:cubicBezTo>
                  <a:cubicBezTo>
                    <a:pt x="11003" y="19962"/>
                    <a:pt x="11269" y="19602"/>
                    <a:pt x="11482" y="19223"/>
                  </a:cubicBezTo>
                  <a:cubicBezTo>
                    <a:pt x="13428" y="18900"/>
                    <a:pt x="15295" y="18008"/>
                    <a:pt x="16796" y="16530"/>
                  </a:cubicBezTo>
                  <a:cubicBezTo>
                    <a:pt x="20638" y="12749"/>
                    <a:pt x="20638" y="6616"/>
                    <a:pt x="16796" y="2835"/>
                  </a:cubicBezTo>
                  <a:cubicBezTo>
                    <a:pt x="14875" y="944"/>
                    <a:pt x="12356" y="0"/>
                    <a:pt x="9838" y="0"/>
                  </a:cubicBezTo>
                  <a:close/>
                  <a:moveTo>
                    <a:pt x="9838" y="3047"/>
                  </a:moveTo>
                  <a:cubicBezTo>
                    <a:pt x="11564" y="3047"/>
                    <a:pt x="13290" y="3694"/>
                    <a:pt x="14607" y="4990"/>
                  </a:cubicBezTo>
                  <a:cubicBezTo>
                    <a:pt x="17240" y="7581"/>
                    <a:pt x="17240" y="11784"/>
                    <a:pt x="14607" y="14375"/>
                  </a:cubicBezTo>
                  <a:cubicBezTo>
                    <a:pt x="11974" y="16967"/>
                    <a:pt x="7703" y="16967"/>
                    <a:pt x="5070" y="14375"/>
                  </a:cubicBezTo>
                  <a:cubicBezTo>
                    <a:pt x="2437" y="11784"/>
                    <a:pt x="2437" y="7581"/>
                    <a:pt x="5070" y="4990"/>
                  </a:cubicBezTo>
                  <a:cubicBezTo>
                    <a:pt x="6387" y="3694"/>
                    <a:pt x="8113" y="3047"/>
                    <a:pt x="9838" y="3047"/>
                  </a:cubicBezTo>
                  <a:close/>
                </a:path>
              </a:pathLst>
            </a:custGeom>
            <a:solidFill>
              <a:srgbClr val="9BAABF"/>
            </a:solidFill>
            <a:ln>
              <a:noFill/>
            </a:ln>
            <a:effectLst/>
          </p:spPr>
          <p:txBody>
            <a:bodyPr anchor="ctr"/>
            <a:lstStyle/>
            <a:p>
              <a:pPr algn="ctr"/>
              <a:endParaRPr sz="186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Freeform: Shape 11"/>
            <p:cNvSpPr/>
            <p:nvPr/>
          </p:nvSpPr>
          <p:spPr bwMode="auto">
            <a:xfrm>
              <a:off x="5103574" y="3560886"/>
              <a:ext cx="1569722" cy="6322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normAutofit/>
            </a:bodyPr>
            <a:lstStyle/>
            <a:p>
              <a:pPr algn="r">
                <a:lnSpc>
                  <a:spcPct val="120000"/>
                </a:lnSpc>
              </a:pPr>
              <a:r>
                <a:rPr lang="zh-CN" altLang="en-US" sz="1335">
                  <a:solidFill>
                    <a:schemeClr val="tx1">
                      <a:lumMod val="75000"/>
                      <a:lumOff val="25000"/>
                    </a:schemeClr>
                  </a:solidFill>
                  <a:latin typeface="微软雅黑" panose="020B0503020204020204" pitchFamily="34" charset="-122"/>
                  <a:ea typeface="微软雅黑" panose="020B0503020204020204" pitchFamily="34" charset="-122"/>
                </a:rPr>
                <a:t>此部分内容作为文字排版占位显示（建议使用主题字体）</a:t>
              </a:r>
              <a:endParaRPr lang="zh-CN" altLang="en-US" sz="133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Freeform: Shape 17"/>
            <p:cNvSpPr/>
            <p:nvPr/>
          </p:nvSpPr>
          <p:spPr bwMode="auto">
            <a:xfrm>
              <a:off x="6005540" y="2684578"/>
              <a:ext cx="276971" cy="29999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r>
                <a:rPr lang="id-ID" sz="2400">
                  <a:solidFill>
                    <a:schemeClr val="tx1">
                      <a:lumMod val="75000"/>
                      <a:lumOff val="25000"/>
                    </a:schemeClr>
                  </a:solidFill>
                  <a:latin typeface="微软雅黑" panose="020B0503020204020204" pitchFamily="34" charset="-122"/>
                  <a:ea typeface="微软雅黑" panose="020B0503020204020204" pitchFamily="34" charset="-122"/>
                </a:rPr>
                <a:t>05</a:t>
              </a:r>
              <a:endParaRPr lang="id-ID" sz="240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8897728" y="1297657"/>
            <a:ext cx="2092963" cy="2512259"/>
            <a:chOff x="6673296" y="950383"/>
            <a:chExt cx="1569722" cy="1884194"/>
          </a:xfrm>
        </p:grpSpPr>
        <p:sp>
          <p:nvSpPr>
            <p:cNvPr id="36" name="Freeform: Shape 7"/>
            <p:cNvSpPr/>
            <p:nvPr/>
          </p:nvSpPr>
          <p:spPr bwMode="auto">
            <a:xfrm>
              <a:off x="6673296" y="1649719"/>
              <a:ext cx="1049332" cy="1184858"/>
            </a:xfrm>
            <a:custGeom>
              <a:avLst/>
              <a:gdLst>
                <a:gd name="T0" fmla="+- 0 10800 961"/>
                <a:gd name="T1" fmla="*/ T0 w 19679"/>
                <a:gd name="T2" fmla="*/ 10352 h 20704"/>
                <a:gd name="T3" fmla="+- 0 10800 961"/>
                <a:gd name="T4" fmla="*/ T3 w 19679"/>
                <a:gd name="T5" fmla="*/ 10352 h 20704"/>
                <a:gd name="T6" fmla="+- 0 10800 961"/>
                <a:gd name="T7" fmla="*/ T6 w 19679"/>
                <a:gd name="T8" fmla="*/ 10352 h 20704"/>
                <a:gd name="T9" fmla="+- 0 10800 961"/>
                <a:gd name="T10" fmla="*/ T9 w 19679"/>
                <a:gd name="T11" fmla="*/ 10352 h 20704"/>
              </a:gdLst>
              <a:ahLst/>
              <a:cxnLst>
                <a:cxn ang="0">
                  <a:pos x="T1" y="T2"/>
                </a:cxn>
                <a:cxn ang="0">
                  <a:pos x="T4" y="T5"/>
                </a:cxn>
                <a:cxn ang="0">
                  <a:pos x="T7" y="T8"/>
                </a:cxn>
                <a:cxn ang="0">
                  <a:pos x="T10" y="T11"/>
                </a:cxn>
              </a:cxnLst>
              <a:rect l="0" t="0" r="r" b="b"/>
              <a:pathLst>
                <a:path w="19679" h="20704">
                  <a:moveTo>
                    <a:pt x="11880" y="0"/>
                  </a:moveTo>
                  <a:cubicBezTo>
                    <a:pt x="10803" y="87"/>
                    <a:pt x="9750" y="505"/>
                    <a:pt x="8926" y="1250"/>
                  </a:cubicBezTo>
                  <a:cubicBezTo>
                    <a:pt x="8506" y="1629"/>
                    <a:pt x="8190" y="2063"/>
                    <a:pt x="7960" y="2524"/>
                  </a:cubicBezTo>
                  <a:cubicBezTo>
                    <a:pt x="6098" y="2859"/>
                    <a:pt x="4322" y="3699"/>
                    <a:pt x="2881" y="5043"/>
                  </a:cubicBezTo>
                  <a:cubicBezTo>
                    <a:pt x="-961" y="8625"/>
                    <a:pt x="-961" y="14435"/>
                    <a:pt x="2881" y="18017"/>
                  </a:cubicBezTo>
                  <a:cubicBezTo>
                    <a:pt x="6723" y="21600"/>
                    <a:pt x="12954" y="21599"/>
                    <a:pt x="16796" y="18017"/>
                  </a:cubicBezTo>
                  <a:cubicBezTo>
                    <a:pt x="20638" y="14435"/>
                    <a:pt x="20638" y="8625"/>
                    <a:pt x="16796" y="5043"/>
                  </a:cubicBezTo>
                  <a:cubicBezTo>
                    <a:pt x="15021" y="3388"/>
                    <a:pt x="12736" y="2509"/>
                    <a:pt x="10412" y="2383"/>
                  </a:cubicBezTo>
                  <a:cubicBezTo>
                    <a:pt x="10678" y="1519"/>
                    <a:pt x="11159" y="697"/>
                    <a:pt x="11880" y="0"/>
                  </a:cubicBezTo>
                  <a:close/>
                  <a:moveTo>
                    <a:pt x="9838" y="5244"/>
                  </a:moveTo>
                  <a:cubicBezTo>
                    <a:pt x="11564" y="5244"/>
                    <a:pt x="13290" y="5857"/>
                    <a:pt x="14607" y="7085"/>
                  </a:cubicBezTo>
                  <a:cubicBezTo>
                    <a:pt x="17240" y="9540"/>
                    <a:pt x="17240" y="13521"/>
                    <a:pt x="14607" y="15976"/>
                  </a:cubicBezTo>
                  <a:cubicBezTo>
                    <a:pt x="11974" y="18431"/>
                    <a:pt x="7703" y="18431"/>
                    <a:pt x="5070" y="15976"/>
                  </a:cubicBezTo>
                  <a:cubicBezTo>
                    <a:pt x="2437" y="13521"/>
                    <a:pt x="2437" y="9540"/>
                    <a:pt x="5070" y="7085"/>
                  </a:cubicBezTo>
                  <a:cubicBezTo>
                    <a:pt x="6387" y="5857"/>
                    <a:pt x="8113" y="5244"/>
                    <a:pt x="9838" y="5244"/>
                  </a:cubicBezTo>
                  <a:close/>
                </a:path>
              </a:pathLst>
            </a:custGeom>
            <a:solidFill>
              <a:srgbClr val="E7C2C4"/>
            </a:solidFill>
            <a:ln>
              <a:noFill/>
            </a:ln>
            <a:effectLst/>
          </p:spPr>
          <p:txBody>
            <a:bodyPr anchor="ctr"/>
            <a:lstStyle/>
            <a:p>
              <a:pPr algn="ctr"/>
              <a:endParaRPr sz="18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Freeform: Shape 10"/>
            <p:cNvSpPr/>
            <p:nvPr/>
          </p:nvSpPr>
          <p:spPr bwMode="auto">
            <a:xfrm>
              <a:off x="6673296" y="950383"/>
              <a:ext cx="1569722" cy="63288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nchor="ctr">
              <a:normAutofit/>
            </a:bodyPr>
            <a:lstStyle/>
            <a:p>
              <a:pPr>
                <a:lnSpc>
                  <a:spcPct val="120000"/>
                </a:lnSpc>
              </a:pPr>
              <a:r>
                <a:rPr lang="zh-CN" altLang="en-US" sz="1335">
                  <a:solidFill>
                    <a:schemeClr val="tx1">
                      <a:lumMod val="75000"/>
                      <a:lumOff val="25000"/>
                    </a:schemeClr>
                  </a:solidFill>
                  <a:latin typeface="微软雅黑" panose="020B0503020204020204" pitchFamily="34" charset="-122"/>
                  <a:ea typeface="微软雅黑" panose="020B0503020204020204" pitchFamily="34" charset="-122"/>
                </a:rPr>
                <a:t>此部分内容作为文字排版占位显示（建议使用主题字体）</a:t>
              </a:r>
              <a:endParaRPr lang="zh-CN" altLang="en-US" sz="1335">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Freeform: Shape 18"/>
            <p:cNvSpPr/>
            <p:nvPr/>
          </p:nvSpPr>
          <p:spPr bwMode="auto">
            <a:xfrm>
              <a:off x="7059477" y="2159583"/>
              <a:ext cx="276971" cy="29999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nchor="ctr">
              <a:noAutofit/>
            </a:bodyPr>
            <a:lstStyle/>
            <a:p>
              <a:r>
                <a:rPr lang="id-ID" sz="2400">
                  <a:solidFill>
                    <a:schemeClr val="tx1">
                      <a:lumMod val="75000"/>
                      <a:lumOff val="25000"/>
                    </a:schemeClr>
                  </a:solidFill>
                  <a:latin typeface="微软雅黑" panose="020B0503020204020204" pitchFamily="34" charset="-122"/>
                  <a:ea typeface="微软雅黑" panose="020B0503020204020204" pitchFamily="34" charset="-122"/>
                </a:rPr>
                <a:t>06</a:t>
              </a:r>
              <a:endParaRPr lang="id-ID" sz="240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2000"/>
                                        <p:tgtEl>
                                          <p:spTgt spid="14"/>
                                        </p:tgtEl>
                                      </p:cBhvr>
                                    </p:animEffect>
                                  </p:childTnLst>
                                </p:cTn>
                              </p:par>
                              <p:par>
                                <p:cTn id="8" presetID="21" presetClass="entr" presetSubtype="1"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heel(1)">
                                      <p:cBhvr>
                                        <p:cTn id="10" dur="2000"/>
                                        <p:tgtEl>
                                          <p:spTgt spid="15"/>
                                        </p:tgtEl>
                                      </p:cBhvr>
                                    </p:animEffect>
                                  </p:childTnLst>
                                </p:cTn>
                              </p:par>
                              <p:par>
                                <p:cTn id="11" presetID="21" presetClass="entr" presetSubtype="1"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heel(1)">
                                      <p:cBhvr>
                                        <p:cTn id="13" dur="2000"/>
                                        <p:tgtEl>
                                          <p:spTgt spid="19"/>
                                        </p:tgtEl>
                                      </p:cBhvr>
                                    </p:animEffect>
                                  </p:childTnLst>
                                </p:cTn>
                              </p:par>
                              <p:par>
                                <p:cTn id="14" presetID="21" presetClass="entr" presetSubtype="1"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heel(1)">
                                      <p:cBhvr>
                                        <p:cTn id="16" dur="2000"/>
                                        <p:tgtEl>
                                          <p:spTgt spid="23"/>
                                        </p:tgtEl>
                                      </p:cBhvr>
                                    </p:animEffect>
                                  </p:childTnLst>
                                </p:cTn>
                              </p:par>
                              <p:par>
                                <p:cTn id="17" presetID="21" presetClass="entr" presetSubtype="1"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heel(1)">
                                      <p:cBhvr>
                                        <p:cTn id="19" dur="2000"/>
                                        <p:tgtEl>
                                          <p:spTgt spid="27"/>
                                        </p:tgtEl>
                                      </p:cBhvr>
                                    </p:animEffect>
                                  </p:childTnLst>
                                </p:cTn>
                              </p:par>
                              <p:par>
                                <p:cTn id="20" presetID="21" presetClass="entr" presetSubtype="1"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heel(1)">
                                      <p:cBhvr>
                                        <p:cTn id="22" dur="2000"/>
                                        <p:tgtEl>
                                          <p:spTgt spid="31"/>
                                        </p:tgtEl>
                                      </p:cBhvr>
                                    </p:animEffect>
                                  </p:childTnLst>
                                </p:cTn>
                              </p:par>
                              <p:par>
                                <p:cTn id="23" presetID="21" presetClass="entr" presetSubtype="1"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wheel(1)">
                                      <p:cBhvr>
                                        <p:cTn id="25"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菱形 2"/>
          <p:cNvSpPr/>
          <p:nvPr/>
        </p:nvSpPr>
        <p:spPr>
          <a:xfrm>
            <a:off x="618053" y="1835944"/>
            <a:ext cx="3382248" cy="3382248"/>
          </a:xfrm>
          <a:prstGeom prst="diamond">
            <a:avLst/>
          </a:prstGeom>
          <a:noFill/>
          <a:ln w="38100">
            <a:solidFill>
              <a:srgbClr val="9BAA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9BAABF"/>
              </a:solidFill>
              <a:latin typeface="思源黑体" panose="020B0500000000000000" pitchFamily="34" charset="-122"/>
            </a:endParaRPr>
          </a:p>
        </p:txBody>
      </p:sp>
      <p:grpSp>
        <p:nvGrpSpPr>
          <p:cNvPr id="4" name="组合 3"/>
          <p:cNvGrpSpPr/>
          <p:nvPr/>
        </p:nvGrpSpPr>
        <p:grpSpPr>
          <a:xfrm>
            <a:off x="525780" y="1759744"/>
            <a:ext cx="3566795" cy="3534648"/>
            <a:chOff x="506730" y="1755775"/>
            <a:chExt cx="3566795" cy="3534648"/>
          </a:xfrm>
        </p:grpSpPr>
        <p:cxnSp>
          <p:nvCxnSpPr>
            <p:cNvPr id="5" name="直接连接符 4"/>
            <p:cNvCxnSpPr/>
            <p:nvPr/>
          </p:nvCxnSpPr>
          <p:spPr>
            <a:xfrm flipV="1">
              <a:off x="3396377" y="1755775"/>
              <a:ext cx="677148" cy="663575"/>
            </a:xfrm>
            <a:prstGeom prst="line">
              <a:avLst/>
            </a:prstGeom>
            <a:ln w="19050">
              <a:solidFill>
                <a:srgbClr val="9BAABF"/>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506730" y="4626848"/>
              <a:ext cx="677148" cy="663575"/>
            </a:xfrm>
            <a:prstGeom prst="line">
              <a:avLst/>
            </a:prstGeom>
            <a:ln w="19050">
              <a:solidFill>
                <a:srgbClr val="9BAABF"/>
              </a:solidFill>
            </a:ln>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903140" y="2643535"/>
            <a:ext cx="2812075" cy="504562"/>
          </a:xfrm>
          <a:prstGeom prst="rect">
            <a:avLst/>
          </a:prstGeom>
          <a:noFill/>
          <a:ln>
            <a:noFill/>
          </a:ln>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dirty="0">
                <a:solidFill>
                  <a:srgbClr val="9BAABF"/>
                </a:solidFill>
                <a:latin typeface="思源黑体" panose="020B0500000000000000" pitchFamily="34" charset="-122"/>
                <a:ea typeface="思源黑体" panose="020B0500000000000000" pitchFamily="34" charset="-122"/>
              </a:rPr>
              <a:t>填写标题</a:t>
            </a:r>
            <a:endParaRPr lang="zh-CN" altLang="en-US" sz="2400" dirty="0">
              <a:solidFill>
                <a:srgbClr val="9BAABF"/>
              </a:solidFill>
              <a:latin typeface="思源黑体" panose="020B0500000000000000" pitchFamily="34" charset="-122"/>
              <a:ea typeface="思源黑体" panose="020B0500000000000000" pitchFamily="34" charset="-122"/>
            </a:endParaRPr>
          </a:p>
        </p:txBody>
      </p:sp>
      <p:sp>
        <p:nvSpPr>
          <p:cNvPr id="8" name="文本框 7"/>
          <p:cNvSpPr txBox="1"/>
          <p:nvPr/>
        </p:nvSpPr>
        <p:spPr>
          <a:xfrm>
            <a:off x="1194755" y="3129389"/>
            <a:ext cx="2220672" cy="1469248"/>
          </a:xfrm>
          <a:prstGeom prst="rect">
            <a:avLst/>
          </a:prstGeom>
          <a:noFill/>
          <a:ln>
            <a:noFill/>
          </a:ln>
        </p:spPr>
        <p:txBody>
          <a:bodyPr wrap="square" rtlCol="0">
            <a:spAutoFit/>
          </a:bodyPr>
          <a:lstStyle/>
          <a:p>
            <a:pPr algn="ctr">
              <a:lnSpc>
                <a:spcPct val="130000"/>
              </a:lnSpc>
            </a:pPr>
            <a:r>
              <a:rPr lang="zh-CN" altLang="en-US" sz="1400" dirty="0">
                <a:solidFill>
                  <a:schemeClr val="tx1">
                    <a:lumMod val="50000"/>
                    <a:lumOff val="50000"/>
                  </a:schemeClr>
                </a:solidFill>
                <a:latin typeface="思源黑体" panose="020B0500000000000000" pitchFamily="34" charset="-122"/>
                <a:ea typeface="思源黑体" panose="020B0500000000000000" pitchFamily="34" charset="-122"/>
              </a:rPr>
              <a:t>单击文本框即可进行文字内容的输入和文字相关属性修改单击文本框即可进行文字内容的输入和文字相关属性修改</a:t>
            </a:r>
            <a:endParaRPr lang="zh-CN" altLang="en-US" sz="1400" dirty="0">
              <a:solidFill>
                <a:schemeClr val="tx1">
                  <a:lumMod val="50000"/>
                  <a:lumOff val="50000"/>
                </a:schemeClr>
              </a:solidFill>
              <a:latin typeface="思源黑体" panose="020B0500000000000000" pitchFamily="34" charset="-122"/>
              <a:ea typeface="思源黑体" panose="020B0500000000000000" pitchFamily="34" charset="-122"/>
            </a:endParaRPr>
          </a:p>
        </p:txBody>
      </p:sp>
      <p:sp>
        <p:nvSpPr>
          <p:cNvPr id="9" name="菱形 8"/>
          <p:cNvSpPr/>
          <p:nvPr/>
        </p:nvSpPr>
        <p:spPr>
          <a:xfrm>
            <a:off x="4423925" y="1835944"/>
            <a:ext cx="3382248" cy="3382248"/>
          </a:xfrm>
          <a:prstGeom prst="diamond">
            <a:avLst/>
          </a:prstGeom>
          <a:noFill/>
          <a:ln w="38100">
            <a:solidFill>
              <a:srgbClr val="E7C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7C2C4"/>
              </a:solidFill>
              <a:latin typeface="思源黑体" panose="020B0500000000000000" pitchFamily="34" charset="-122"/>
            </a:endParaRPr>
          </a:p>
        </p:txBody>
      </p:sp>
      <p:grpSp>
        <p:nvGrpSpPr>
          <p:cNvPr id="10" name="组合 9"/>
          <p:cNvGrpSpPr/>
          <p:nvPr/>
        </p:nvGrpSpPr>
        <p:grpSpPr>
          <a:xfrm>
            <a:off x="4331652" y="1759744"/>
            <a:ext cx="3566795" cy="3534648"/>
            <a:chOff x="506730" y="1755775"/>
            <a:chExt cx="3566795" cy="3534648"/>
          </a:xfrm>
        </p:grpSpPr>
        <p:cxnSp>
          <p:nvCxnSpPr>
            <p:cNvPr id="11" name="直接连接符 10"/>
            <p:cNvCxnSpPr/>
            <p:nvPr/>
          </p:nvCxnSpPr>
          <p:spPr>
            <a:xfrm flipV="1">
              <a:off x="3396377" y="1755775"/>
              <a:ext cx="677148" cy="663575"/>
            </a:xfrm>
            <a:prstGeom prst="line">
              <a:avLst/>
            </a:prstGeom>
            <a:ln w="19050">
              <a:solidFill>
                <a:srgbClr val="E7C2C4"/>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506730" y="4626848"/>
              <a:ext cx="677148" cy="663575"/>
            </a:xfrm>
            <a:prstGeom prst="line">
              <a:avLst/>
            </a:prstGeom>
            <a:ln w="19050">
              <a:solidFill>
                <a:srgbClr val="E7C2C4"/>
              </a:solidFill>
            </a:ln>
          </p:spPr>
          <p:style>
            <a:lnRef idx="1">
              <a:schemeClr val="accent1"/>
            </a:lnRef>
            <a:fillRef idx="0">
              <a:schemeClr val="accent1"/>
            </a:fillRef>
            <a:effectRef idx="0">
              <a:schemeClr val="accent1"/>
            </a:effectRef>
            <a:fontRef idx="minor">
              <a:schemeClr val="tx1"/>
            </a:fontRef>
          </p:style>
        </p:cxnSp>
      </p:grpSp>
      <p:sp>
        <p:nvSpPr>
          <p:cNvPr id="13" name="文本框 12"/>
          <p:cNvSpPr txBox="1"/>
          <p:nvPr/>
        </p:nvSpPr>
        <p:spPr>
          <a:xfrm>
            <a:off x="4709012" y="2643535"/>
            <a:ext cx="2812075" cy="504562"/>
          </a:xfrm>
          <a:prstGeom prst="rect">
            <a:avLst/>
          </a:prstGeom>
          <a:noFill/>
          <a:ln>
            <a:noFill/>
          </a:ln>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dirty="0">
                <a:solidFill>
                  <a:srgbClr val="E7C2C4"/>
                </a:solidFill>
                <a:latin typeface="思源黑体" panose="020B0500000000000000" pitchFamily="34" charset="-122"/>
                <a:ea typeface="思源黑体" panose="020B0500000000000000" pitchFamily="34" charset="-122"/>
              </a:rPr>
              <a:t>填写标题</a:t>
            </a:r>
            <a:endParaRPr lang="zh-CN" altLang="en-US" sz="2400" dirty="0">
              <a:solidFill>
                <a:srgbClr val="E7C2C4"/>
              </a:solidFill>
              <a:latin typeface="思源黑体" panose="020B0500000000000000" pitchFamily="34" charset="-122"/>
              <a:ea typeface="思源黑体" panose="020B0500000000000000" pitchFamily="34" charset="-122"/>
            </a:endParaRPr>
          </a:p>
        </p:txBody>
      </p:sp>
      <p:sp>
        <p:nvSpPr>
          <p:cNvPr id="14" name="文本框 13"/>
          <p:cNvSpPr txBox="1"/>
          <p:nvPr/>
        </p:nvSpPr>
        <p:spPr>
          <a:xfrm>
            <a:off x="5000627" y="3129389"/>
            <a:ext cx="2220672" cy="1468479"/>
          </a:xfrm>
          <a:prstGeom prst="rect">
            <a:avLst/>
          </a:prstGeom>
          <a:noFill/>
          <a:ln>
            <a:noFill/>
          </a:ln>
        </p:spPr>
        <p:txBody>
          <a:bodyPr wrap="square" rtlCol="0">
            <a:spAutoFit/>
          </a:bodyPr>
          <a:lstStyle/>
          <a:p>
            <a:pPr algn="ctr">
              <a:lnSpc>
                <a:spcPct val="130000"/>
              </a:lnSpc>
            </a:pPr>
            <a:r>
              <a:rPr lang="zh-CN" altLang="en-US" sz="1400" dirty="0">
                <a:solidFill>
                  <a:schemeClr val="tx1">
                    <a:lumMod val="50000"/>
                    <a:lumOff val="50000"/>
                  </a:schemeClr>
                </a:solidFill>
                <a:latin typeface="思源黑体" panose="020B0500000000000000" pitchFamily="34" charset="-122"/>
                <a:ea typeface="思源黑体" panose="020B0500000000000000" pitchFamily="34" charset="-122"/>
              </a:rPr>
              <a:t>单击文本框即可进行文字内容的输入和文字相关属性修改单击文本框即可进行文字内容的输入和文字相关属性修改</a:t>
            </a:r>
            <a:endParaRPr lang="en-US" altLang="zh-CN" sz="1400" dirty="0">
              <a:solidFill>
                <a:schemeClr val="tx1">
                  <a:lumMod val="50000"/>
                  <a:lumOff val="50000"/>
                </a:schemeClr>
              </a:solidFill>
              <a:latin typeface="思源黑体" panose="020B0500000000000000" pitchFamily="34" charset="-122"/>
              <a:ea typeface="思源黑体" panose="020B0500000000000000" pitchFamily="34" charset="-122"/>
            </a:endParaRPr>
          </a:p>
        </p:txBody>
      </p:sp>
      <p:sp>
        <p:nvSpPr>
          <p:cNvPr id="15" name="菱形 14"/>
          <p:cNvSpPr/>
          <p:nvPr/>
        </p:nvSpPr>
        <p:spPr>
          <a:xfrm>
            <a:off x="8229797" y="1835944"/>
            <a:ext cx="3382248" cy="3382248"/>
          </a:xfrm>
          <a:prstGeom prst="diamond">
            <a:avLst/>
          </a:prstGeom>
          <a:noFill/>
          <a:ln w="38100">
            <a:solidFill>
              <a:srgbClr val="9BAA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9BAABF"/>
              </a:solidFill>
              <a:latin typeface="思源黑体" panose="020B0500000000000000" pitchFamily="34" charset="-122"/>
            </a:endParaRPr>
          </a:p>
        </p:txBody>
      </p:sp>
      <p:grpSp>
        <p:nvGrpSpPr>
          <p:cNvPr id="16" name="组合 15"/>
          <p:cNvGrpSpPr/>
          <p:nvPr/>
        </p:nvGrpSpPr>
        <p:grpSpPr>
          <a:xfrm>
            <a:off x="8137524" y="1759744"/>
            <a:ext cx="3566795" cy="3534648"/>
            <a:chOff x="506730" y="1755775"/>
            <a:chExt cx="3566795" cy="3534648"/>
          </a:xfrm>
        </p:grpSpPr>
        <p:cxnSp>
          <p:nvCxnSpPr>
            <p:cNvPr id="17" name="直接连接符 16"/>
            <p:cNvCxnSpPr/>
            <p:nvPr/>
          </p:nvCxnSpPr>
          <p:spPr>
            <a:xfrm flipV="1">
              <a:off x="3396377" y="1755775"/>
              <a:ext cx="677148" cy="663575"/>
            </a:xfrm>
            <a:prstGeom prst="line">
              <a:avLst/>
            </a:prstGeom>
            <a:ln w="19050">
              <a:solidFill>
                <a:srgbClr val="9BAAB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506730" y="4626848"/>
              <a:ext cx="677148" cy="663575"/>
            </a:xfrm>
            <a:prstGeom prst="line">
              <a:avLst/>
            </a:prstGeom>
            <a:ln w="19050">
              <a:solidFill>
                <a:srgbClr val="9BAABF"/>
              </a:solidFill>
            </a:ln>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8514884" y="2643535"/>
            <a:ext cx="2812075" cy="504562"/>
          </a:xfrm>
          <a:prstGeom prst="rect">
            <a:avLst/>
          </a:prstGeom>
          <a:noFill/>
          <a:ln>
            <a:noFill/>
          </a:ln>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dirty="0">
                <a:solidFill>
                  <a:srgbClr val="9BAABF"/>
                </a:solidFill>
                <a:latin typeface="思源黑体" panose="020B0500000000000000" pitchFamily="34" charset="-122"/>
                <a:ea typeface="思源黑体" panose="020B0500000000000000" pitchFamily="34" charset="-122"/>
              </a:rPr>
              <a:t>填写标题</a:t>
            </a:r>
            <a:endParaRPr lang="zh-CN" altLang="en-US" sz="2400" dirty="0">
              <a:solidFill>
                <a:srgbClr val="9BAABF"/>
              </a:solidFill>
              <a:latin typeface="思源黑体" panose="020B0500000000000000" pitchFamily="34" charset="-122"/>
              <a:ea typeface="思源黑体" panose="020B0500000000000000" pitchFamily="34" charset="-122"/>
            </a:endParaRPr>
          </a:p>
        </p:txBody>
      </p:sp>
      <p:sp>
        <p:nvSpPr>
          <p:cNvPr id="20" name="文本框 19"/>
          <p:cNvSpPr txBox="1"/>
          <p:nvPr/>
        </p:nvSpPr>
        <p:spPr>
          <a:xfrm>
            <a:off x="8806499" y="3129389"/>
            <a:ext cx="2220672" cy="1468479"/>
          </a:xfrm>
          <a:prstGeom prst="rect">
            <a:avLst/>
          </a:prstGeom>
          <a:noFill/>
          <a:ln>
            <a:noFill/>
          </a:ln>
        </p:spPr>
        <p:txBody>
          <a:bodyPr wrap="square" rtlCol="0">
            <a:spAutoFit/>
          </a:bodyPr>
          <a:lstStyle/>
          <a:p>
            <a:pPr algn="ctr">
              <a:lnSpc>
                <a:spcPct val="130000"/>
              </a:lnSpc>
            </a:pPr>
            <a:r>
              <a:rPr lang="zh-CN" altLang="en-US" sz="1400" dirty="0">
                <a:solidFill>
                  <a:schemeClr val="tx1">
                    <a:lumMod val="50000"/>
                    <a:lumOff val="50000"/>
                  </a:schemeClr>
                </a:solidFill>
                <a:latin typeface="思源黑体" panose="020B0500000000000000" pitchFamily="34" charset="-122"/>
                <a:ea typeface="思源黑体" panose="020B0500000000000000" pitchFamily="34" charset="-122"/>
              </a:rPr>
              <a:t>单击文本框即可进行文字内容的输入和文字相关属性修改单击文本框即可进行文字内容的输入和文字相关属性修改</a:t>
            </a:r>
            <a:endParaRPr lang="en-US" altLang="zh-CN" sz="1400" dirty="0">
              <a:solidFill>
                <a:schemeClr val="tx1">
                  <a:lumMod val="50000"/>
                  <a:lumOff val="50000"/>
                </a:schemeClr>
              </a:solidFill>
              <a:latin typeface="思源黑体" panose="020B0500000000000000" pitchFamily="34" charset="-122"/>
              <a:ea typeface="思源黑体" panose="020B0500000000000000"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par>
                                <p:cTn id="22" presetID="22" presetClass="entr" presetSubtype="4"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down)">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par>
                                <p:cTn id="36" presetID="22" presetClass="entr" presetSubtype="4"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down)">
                                      <p:cBhvr>
                                        <p:cTn id="38" dur="500"/>
                                        <p:tgtEl>
                                          <p:spTgt spid="16"/>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down)">
                                      <p:cBhvr>
                                        <p:cTn id="41" dur="500"/>
                                        <p:tgtEl>
                                          <p:spTgt spid="19"/>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down)">
                                      <p:cBhvr>
                                        <p:cTn id="4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p:bldP spid="9" grpId="0" animBg="1"/>
      <p:bldP spid="13" grpId="0" animBg="1"/>
      <p:bldP spid="14" grpId="0"/>
      <p:bldP spid="15" grpId="0" animBg="1"/>
      <p:bldP spid="19" grpId="0" animBg="1"/>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43000" y="2071481"/>
            <a:ext cx="4673600" cy="30988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ndParaRPr>
          </a:p>
        </p:txBody>
      </p:sp>
      <p:sp>
        <p:nvSpPr>
          <p:cNvPr id="4" name="直角三角形 3"/>
          <p:cNvSpPr/>
          <p:nvPr/>
        </p:nvSpPr>
        <p:spPr>
          <a:xfrm rot="10800000">
            <a:off x="5397500" y="2071481"/>
            <a:ext cx="419100" cy="419100"/>
          </a:xfrm>
          <a:prstGeom prst="rtTriangle">
            <a:avLst/>
          </a:prstGeom>
          <a:solidFill>
            <a:srgbClr val="E7F1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ndParaRPr>
          </a:p>
        </p:txBody>
      </p:sp>
      <p:sp>
        <p:nvSpPr>
          <p:cNvPr id="5" name="矩形 4"/>
          <p:cNvSpPr/>
          <p:nvPr/>
        </p:nvSpPr>
        <p:spPr>
          <a:xfrm>
            <a:off x="6350000" y="2071481"/>
            <a:ext cx="4673600" cy="3098800"/>
          </a:xfrm>
          <a:prstGeom prst="rect">
            <a:avLst/>
          </a:prstGeom>
          <a:noFill/>
          <a:ln>
            <a:solidFill>
              <a:srgbClr val="E7C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ndParaRPr>
          </a:p>
        </p:txBody>
      </p:sp>
      <p:sp>
        <p:nvSpPr>
          <p:cNvPr id="6" name="直角三角形 5"/>
          <p:cNvSpPr/>
          <p:nvPr/>
        </p:nvSpPr>
        <p:spPr>
          <a:xfrm rot="10800000">
            <a:off x="10604500" y="2071481"/>
            <a:ext cx="419100" cy="419100"/>
          </a:xfrm>
          <a:prstGeom prst="rtTriangle">
            <a:avLst/>
          </a:prstGeom>
          <a:solidFill>
            <a:srgbClr val="E7C2C4"/>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ndParaRPr>
          </a:p>
        </p:txBody>
      </p:sp>
      <p:sp>
        <p:nvSpPr>
          <p:cNvPr id="7" name="Freeform 22"/>
          <p:cNvSpPr/>
          <p:nvPr/>
        </p:nvSpPr>
        <p:spPr bwMode="auto">
          <a:xfrm>
            <a:off x="3089275" y="2472225"/>
            <a:ext cx="781050" cy="623888"/>
          </a:xfrm>
          <a:custGeom>
            <a:avLst/>
            <a:gdLst>
              <a:gd name="T0" fmla="*/ 82 w 263"/>
              <a:gd name="T1" fmla="*/ 0 h 210"/>
              <a:gd name="T2" fmla="*/ 82 w 263"/>
              <a:gd name="T3" fmla="*/ 48 h 210"/>
              <a:gd name="T4" fmla="*/ 82 w 263"/>
              <a:gd name="T5" fmla="*/ 70 h 210"/>
              <a:gd name="T6" fmla="*/ 82 w 263"/>
              <a:gd name="T7" fmla="*/ 138 h 210"/>
              <a:gd name="T8" fmla="*/ 49 w 263"/>
              <a:gd name="T9" fmla="*/ 138 h 210"/>
              <a:gd name="T10" fmla="*/ 4 w 263"/>
              <a:gd name="T11" fmla="*/ 182 h 210"/>
              <a:gd name="T12" fmla="*/ 63 w 263"/>
              <a:gd name="T13" fmla="*/ 204 h 210"/>
              <a:gd name="T14" fmla="*/ 108 w 263"/>
              <a:gd name="T15" fmla="*/ 159 h 210"/>
              <a:gd name="T16" fmla="*/ 108 w 263"/>
              <a:gd name="T17" fmla="*/ 159 h 210"/>
              <a:gd name="T18" fmla="*/ 108 w 263"/>
              <a:gd name="T19" fmla="*/ 159 h 210"/>
              <a:gd name="T20" fmla="*/ 108 w 263"/>
              <a:gd name="T21" fmla="*/ 70 h 210"/>
              <a:gd name="T22" fmla="*/ 233 w 263"/>
              <a:gd name="T23" fmla="*/ 70 h 210"/>
              <a:gd name="T24" fmla="*/ 233 w 263"/>
              <a:gd name="T25" fmla="*/ 138 h 210"/>
              <a:gd name="T26" fmla="*/ 199 w 263"/>
              <a:gd name="T27" fmla="*/ 138 h 210"/>
              <a:gd name="T28" fmla="*/ 154 w 263"/>
              <a:gd name="T29" fmla="*/ 182 h 210"/>
              <a:gd name="T30" fmla="*/ 214 w 263"/>
              <a:gd name="T31" fmla="*/ 204 h 210"/>
              <a:gd name="T32" fmla="*/ 259 w 263"/>
              <a:gd name="T33" fmla="*/ 159 h 210"/>
              <a:gd name="T34" fmla="*/ 259 w 263"/>
              <a:gd name="T35" fmla="*/ 159 h 210"/>
              <a:gd name="T36" fmla="*/ 259 w 263"/>
              <a:gd name="T37" fmla="*/ 159 h 210"/>
              <a:gd name="T38" fmla="*/ 259 w 263"/>
              <a:gd name="T39" fmla="*/ 70 h 210"/>
              <a:gd name="T40" fmla="*/ 259 w 263"/>
              <a:gd name="T41" fmla="*/ 48 h 210"/>
              <a:gd name="T42" fmla="*/ 259 w 263"/>
              <a:gd name="T43" fmla="*/ 0 h 210"/>
              <a:gd name="T44" fmla="*/ 82 w 263"/>
              <a:gd name="T45"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3" h="210">
                <a:moveTo>
                  <a:pt x="82" y="0"/>
                </a:moveTo>
                <a:cubicBezTo>
                  <a:pt x="82" y="48"/>
                  <a:pt x="82" y="48"/>
                  <a:pt x="82" y="48"/>
                </a:cubicBezTo>
                <a:cubicBezTo>
                  <a:pt x="82" y="70"/>
                  <a:pt x="82" y="70"/>
                  <a:pt x="82" y="70"/>
                </a:cubicBezTo>
                <a:cubicBezTo>
                  <a:pt x="82" y="138"/>
                  <a:pt x="82" y="138"/>
                  <a:pt x="82" y="138"/>
                </a:cubicBezTo>
                <a:cubicBezTo>
                  <a:pt x="73" y="135"/>
                  <a:pt x="61" y="135"/>
                  <a:pt x="49" y="138"/>
                </a:cubicBezTo>
                <a:cubicBezTo>
                  <a:pt x="20" y="144"/>
                  <a:pt x="0" y="164"/>
                  <a:pt x="4" y="182"/>
                </a:cubicBezTo>
                <a:cubicBezTo>
                  <a:pt x="8" y="200"/>
                  <a:pt x="34" y="210"/>
                  <a:pt x="63" y="204"/>
                </a:cubicBezTo>
                <a:cubicBezTo>
                  <a:pt x="92" y="198"/>
                  <a:pt x="112" y="178"/>
                  <a:pt x="108" y="159"/>
                </a:cubicBezTo>
                <a:cubicBezTo>
                  <a:pt x="108" y="159"/>
                  <a:pt x="108" y="159"/>
                  <a:pt x="108" y="159"/>
                </a:cubicBezTo>
                <a:cubicBezTo>
                  <a:pt x="108" y="159"/>
                  <a:pt x="108" y="159"/>
                  <a:pt x="108" y="159"/>
                </a:cubicBezTo>
                <a:cubicBezTo>
                  <a:pt x="108" y="70"/>
                  <a:pt x="108" y="70"/>
                  <a:pt x="108" y="70"/>
                </a:cubicBezTo>
                <a:cubicBezTo>
                  <a:pt x="233" y="70"/>
                  <a:pt x="233" y="70"/>
                  <a:pt x="233" y="70"/>
                </a:cubicBezTo>
                <a:cubicBezTo>
                  <a:pt x="233" y="138"/>
                  <a:pt x="233" y="138"/>
                  <a:pt x="233" y="138"/>
                </a:cubicBezTo>
                <a:cubicBezTo>
                  <a:pt x="223" y="135"/>
                  <a:pt x="211" y="135"/>
                  <a:pt x="199" y="138"/>
                </a:cubicBezTo>
                <a:cubicBezTo>
                  <a:pt x="171" y="144"/>
                  <a:pt x="150" y="164"/>
                  <a:pt x="154" y="182"/>
                </a:cubicBezTo>
                <a:cubicBezTo>
                  <a:pt x="158" y="200"/>
                  <a:pt x="185" y="210"/>
                  <a:pt x="214" y="204"/>
                </a:cubicBezTo>
                <a:cubicBezTo>
                  <a:pt x="243" y="198"/>
                  <a:pt x="263" y="178"/>
                  <a:pt x="259" y="159"/>
                </a:cubicBezTo>
                <a:cubicBezTo>
                  <a:pt x="259" y="159"/>
                  <a:pt x="259" y="159"/>
                  <a:pt x="259" y="159"/>
                </a:cubicBezTo>
                <a:cubicBezTo>
                  <a:pt x="259" y="159"/>
                  <a:pt x="259" y="159"/>
                  <a:pt x="259" y="159"/>
                </a:cubicBezTo>
                <a:cubicBezTo>
                  <a:pt x="259" y="70"/>
                  <a:pt x="259" y="70"/>
                  <a:pt x="259" y="70"/>
                </a:cubicBezTo>
                <a:cubicBezTo>
                  <a:pt x="259" y="48"/>
                  <a:pt x="259" y="48"/>
                  <a:pt x="259" y="48"/>
                </a:cubicBezTo>
                <a:cubicBezTo>
                  <a:pt x="259" y="0"/>
                  <a:pt x="259" y="0"/>
                  <a:pt x="259" y="0"/>
                </a:cubicBezTo>
                <a:lnTo>
                  <a:pt x="82" y="0"/>
                </a:lnTo>
                <a:close/>
              </a:path>
            </a:pathLst>
          </a:custGeom>
          <a:solidFill>
            <a:schemeClr val="bg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56808C"/>
              </a:solidFill>
              <a:effectLst/>
              <a:uLnTx/>
              <a:uFillTx/>
              <a:latin typeface="思源黑体" panose="020B0500000000000000" pitchFamily="34" charset="-122"/>
              <a:ea typeface="思源黑体" panose="020B0500000000000000" pitchFamily="34" charset="-122"/>
              <a:cs typeface="+mn-cs"/>
            </a:endParaRPr>
          </a:p>
        </p:txBody>
      </p:sp>
      <p:sp>
        <p:nvSpPr>
          <p:cNvPr id="8" name="Freeform 67"/>
          <p:cNvSpPr>
            <a:spLocks noEditPoints="1"/>
          </p:cNvSpPr>
          <p:nvPr/>
        </p:nvSpPr>
        <p:spPr bwMode="auto">
          <a:xfrm>
            <a:off x="8255873" y="2264959"/>
            <a:ext cx="861854" cy="828871"/>
          </a:xfrm>
          <a:custGeom>
            <a:avLst/>
            <a:gdLst>
              <a:gd name="T0" fmla="*/ 267 w 321"/>
              <a:gd name="T1" fmla="*/ 73 h 309"/>
              <a:gd name="T2" fmla="*/ 232 w 321"/>
              <a:gd name="T3" fmla="*/ 28 h 309"/>
              <a:gd name="T4" fmla="*/ 147 w 321"/>
              <a:gd name="T5" fmla="*/ 12 h 309"/>
              <a:gd name="T6" fmla="*/ 89 w 321"/>
              <a:gd name="T7" fmla="*/ 27 h 309"/>
              <a:gd name="T8" fmla="*/ 31 w 321"/>
              <a:gd name="T9" fmla="*/ 111 h 309"/>
              <a:gd name="T10" fmla="*/ 17 w 321"/>
              <a:gd name="T11" fmla="*/ 200 h 309"/>
              <a:gd name="T12" fmla="*/ 98 w 321"/>
              <a:gd name="T13" fmla="*/ 278 h 309"/>
              <a:gd name="T14" fmla="*/ 116 w 321"/>
              <a:gd name="T15" fmla="*/ 292 h 309"/>
              <a:gd name="T16" fmla="*/ 173 w 321"/>
              <a:gd name="T17" fmla="*/ 300 h 309"/>
              <a:gd name="T18" fmla="*/ 288 w 321"/>
              <a:gd name="T19" fmla="*/ 242 h 309"/>
              <a:gd name="T20" fmla="*/ 159 w 321"/>
              <a:gd name="T21" fmla="*/ 281 h 309"/>
              <a:gd name="T22" fmla="*/ 135 w 321"/>
              <a:gd name="T23" fmla="*/ 230 h 309"/>
              <a:gd name="T24" fmla="*/ 183 w 321"/>
              <a:gd name="T25" fmla="*/ 230 h 309"/>
              <a:gd name="T26" fmla="*/ 159 w 321"/>
              <a:gd name="T27" fmla="*/ 281 h 309"/>
              <a:gd name="T28" fmla="*/ 197 w 321"/>
              <a:gd name="T29" fmla="*/ 39 h 309"/>
              <a:gd name="T30" fmla="*/ 159 w 321"/>
              <a:gd name="T31" fmla="*/ 80 h 309"/>
              <a:gd name="T32" fmla="*/ 121 w 321"/>
              <a:gd name="T33" fmla="*/ 39 h 309"/>
              <a:gd name="T34" fmla="*/ 159 w 321"/>
              <a:gd name="T35" fmla="*/ 222 h 309"/>
              <a:gd name="T36" fmla="*/ 159 w 321"/>
              <a:gd name="T37" fmla="*/ 92 h 309"/>
              <a:gd name="T38" fmla="*/ 159 w 321"/>
              <a:gd name="T39" fmla="*/ 222 h 309"/>
              <a:gd name="T40" fmla="*/ 236 w 321"/>
              <a:gd name="T41" fmla="*/ 157 h 309"/>
              <a:gd name="T42" fmla="*/ 277 w 321"/>
              <a:gd name="T43" fmla="*/ 119 h 309"/>
              <a:gd name="T44" fmla="*/ 277 w 321"/>
              <a:gd name="T45" fmla="*/ 195 h 309"/>
              <a:gd name="T46" fmla="*/ 35 w 321"/>
              <a:gd name="T47" fmla="*/ 157 h 309"/>
              <a:gd name="T48" fmla="*/ 86 w 321"/>
              <a:gd name="T49" fmla="*/ 133 h 309"/>
              <a:gd name="T50" fmla="*/ 86 w 321"/>
              <a:gd name="T51" fmla="*/ 180 h 309"/>
              <a:gd name="T52" fmla="*/ 35 w 321"/>
              <a:gd name="T53" fmla="*/ 157 h 309"/>
              <a:gd name="T54" fmla="*/ 181 w 321"/>
              <a:gd name="T55" fmla="*/ 6 h 309"/>
              <a:gd name="T56" fmla="*/ 236 w 321"/>
              <a:gd name="T57" fmla="*/ 39 h 309"/>
              <a:gd name="T58" fmla="*/ 159 w 321"/>
              <a:gd name="T59" fmla="*/ 21 h 309"/>
              <a:gd name="T60" fmla="*/ 150 w 321"/>
              <a:gd name="T61" fmla="*/ 17 h 309"/>
              <a:gd name="T62" fmla="*/ 89 w 321"/>
              <a:gd name="T63" fmla="*/ 33 h 309"/>
              <a:gd name="T64" fmla="*/ 103 w 321"/>
              <a:gd name="T65" fmla="*/ 33 h 309"/>
              <a:gd name="T66" fmla="*/ 66 w 321"/>
              <a:gd name="T67" fmla="*/ 38 h 309"/>
              <a:gd name="T68" fmla="*/ 25 w 321"/>
              <a:gd name="T69" fmla="*/ 137 h 309"/>
              <a:gd name="T70" fmla="*/ 38 w 321"/>
              <a:gd name="T71" fmla="*/ 219 h 309"/>
              <a:gd name="T72" fmla="*/ 170 w 321"/>
              <a:gd name="T73" fmla="*/ 295 h 309"/>
              <a:gd name="T74" fmla="*/ 120 w 321"/>
              <a:gd name="T75" fmla="*/ 287 h 309"/>
              <a:gd name="T76" fmla="*/ 159 w 321"/>
              <a:gd name="T77" fmla="*/ 292 h 309"/>
              <a:gd name="T78" fmla="*/ 170 w 321"/>
              <a:gd name="T79" fmla="*/ 295 h 309"/>
              <a:gd name="T80" fmla="*/ 242 w 321"/>
              <a:gd name="T81" fmla="*/ 264 h 309"/>
              <a:gd name="T82" fmla="*/ 287 w 321"/>
              <a:gd name="T83" fmla="*/ 112 h 309"/>
              <a:gd name="T84" fmla="*/ 284 w 321"/>
              <a:gd name="T85" fmla="*/ 238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21" h="309">
                <a:moveTo>
                  <a:pt x="296" y="114"/>
                </a:moveTo>
                <a:cubicBezTo>
                  <a:pt x="285" y="101"/>
                  <a:pt x="276" y="87"/>
                  <a:pt x="267" y="73"/>
                </a:cubicBezTo>
                <a:cubicBezTo>
                  <a:pt x="258" y="58"/>
                  <a:pt x="249" y="43"/>
                  <a:pt x="239" y="35"/>
                </a:cubicBezTo>
                <a:cubicBezTo>
                  <a:pt x="237" y="33"/>
                  <a:pt x="235" y="31"/>
                  <a:pt x="232" y="28"/>
                </a:cubicBezTo>
                <a:cubicBezTo>
                  <a:pt x="220" y="16"/>
                  <a:pt x="203" y="0"/>
                  <a:pt x="181" y="0"/>
                </a:cubicBezTo>
                <a:cubicBezTo>
                  <a:pt x="170" y="0"/>
                  <a:pt x="158" y="4"/>
                  <a:pt x="147" y="12"/>
                </a:cubicBezTo>
                <a:cubicBezTo>
                  <a:pt x="120" y="30"/>
                  <a:pt x="109" y="28"/>
                  <a:pt x="98" y="27"/>
                </a:cubicBezTo>
                <a:cubicBezTo>
                  <a:pt x="95" y="27"/>
                  <a:pt x="92" y="27"/>
                  <a:pt x="89" y="27"/>
                </a:cubicBezTo>
                <a:cubicBezTo>
                  <a:pt x="84" y="27"/>
                  <a:pt x="75" y="28"/>
                  <a:pt x="64" y="33"/>
                </a:cubicBezTo>
                <a:cubicBezTo>
                  <a:pt x="29" y="48"/>
                  <a:pt x="31" y="104"/>
                  <a:pt x="31" y="111"/>
                </a:cubicBezTo>
                <a:cubicBezTo>
                  <a:pt x="29" y="115"/>
                  <a:pt x="28" y="118"/>
                  <a:pt x="26" y="121"/>
                </a:cubicBezTo>
                <a:cubicBezTo>
                  <a:pt x="13" y="147"/>
                  <a:pt x="0" y="175"/>
                  <a:pt x="17" y="200"/>
                </a:cubicBezTo>
                <a:cubicBezTo>
                  <a:pt x="26" y="214"/>
                  <a:pt x="38" y="227"/>
                  <a:pt x="54" y="242"/>
                </a:cubicBezTo>
                <a:cubicBezTo>
                  <a:pt x="66" y="257"/>
                  <a:pt x="81" y="269"/>
                  <a:pt x="98" y="278"/>
                </a:cubicBezTo>
                <a:cubicBezTo>
                  <a:pt x="99" y="279"/>
                  <a:pt x="101" y="280"/>
                  <a:pt x="102" y="281"/>
                </a:cubicBezTo>
                <a:cubicBezTo>
                  <a:pt x="107" y="285"/>
                  <a:pt x="112" y="289"/>
                  <a:pt x="116" y="292"/>
                </a:cubicBezTo>
                <a:cubicBezTo>
                  <a:pt x="131" y="303"/>
                  <a:pt x="140" y="309"/>
                  <a:pt x="150" y="309"/>
                </a:cubicBezTo>
                <a:cubicBezTo>
                  <a:pt x="156" y="309"/>
                  <a:pt x="163" y="307"/>
                  <a:pt x="173" y="300"/>
                </a:cubicBezTo>
                <a:cubicBezTo>
                  <a:pt x="183" y="294"/>
                  <a:pt x="199" y="288"/>
                  <a:pt x="215" y="281"/>
                </a:cubicBezTo>
                <a:cubicBezTo>
                  <a:pt x="241" y="271"/>
                  <a:pt x="271" y="259"/>
                  <a:pt x="288" y="242"/>
                </a:cubicBezTo>
                <a:cubicBezTo>
                  <a:pt x="316" y="214"/>
                  <a:pt x="321" y="142"/>
                  <a:pt x="296" y="114"/>
                </a:cubicBezTo>
                <a:close/>
                <a:moveTo>
                  <a:pt x="159" y="281"/>
                </a:moveTo>
                <a:cubicBezTo>
                  <a:pt x="146" y="281"/>
                  <a:pt x="133" y="279"/>
                  <a:pt x="121" y="275"/>
                </a:cubicBezTo>
                <a:cubicBezTo>
                  <a:pt x="135" y="230"/>
                  <a:pt x="135" y="230"/>
                  <a:pt x="135" y="230"/>
                </a:cubicBezTo>
                <a:cubicBezTo>
                  <a:pt x="143" y="232"/>
                  <a:pt x="151" y="234"/>
                  <a:pt x="159" y="234"/>
                </a:cubicBezTo>
                <a:cubicBezTo>
                  <a:pt x="167" y="234"/>
                  <a:pt x="175" y="232"/>
                  <a:pt x="183" y="230"/>
                </a:cubicBezTo>
                <a:cubicBezTo>
                  <a:pt x="197" y="275"/>
                  <a:pt x="197" y="275"/>
                  <a:pt x="197" y="275"/>
                </a:cubicBezTo>
                <a:cubicBezTo>
                  <a:pt x="185" y="279"/>
                  <a:pt x="172" y="281"/>
                  <a:pt x="159" y="281"/>
                </a:cubicBezTo>
                <a:close/>
                <a:moveTo>
                  <a:pt x="159" y="33"/>
                </a:moveTo>
                <a:cubicBezTo>
                  <a:pt x="172" y="33"/>
                  <a:pt x="185" y="35"/>
                  <a:pt x="197" y="39"/>
                </a:cubicBezTo>
                <a:cubicBezTo>
                  <a:pt x="183" y="84"/>
                  <a:pt x="183" y="84"/>
                  <a:pt x="183" y="84"/>
                </a:cubicBezTo>
                <a:cubicBezTo>
                  <a:pt x="175" y="82"/>
                  <a:pt x="167" y="80"/>
                  <a:pt x="159" y="80"/>
                </a:cubicBezTo>
                <a:cubicBezTo>
                  <a:pt x="151" y="80"/>
                  <a:pt x="143" y="82"/>
                  <a:pt x="135" y="84"/>
                </a:cubicBezTo>
                <a:cubicBezTo>
                  <a:pt x="121" y="39"/>
                  <a:pt x="121" y="39"/>
                  <a:pt x="121" y="39"/>
                </a:cubicBezTo>
                <a:cubicBezTo>
                  <a:pt x="133" y="35"/>
                  <a:pt x="146" y="33"/>
                  <a:pt x="159" y="33"/>
                </a:cubicBezTo>
                <a:close/>
                <a:moveTo>
                  <a:pt x="159" y="222"/>
                </a:moveTo>
                <a:cubicBezTo>
                  <a:pt x="123" y="222"/>
                  <a:pt x="94" y="193"/>
                  <a:pt x="94" y="157"/>
                </a:cubicBezTo>
                <a:cubicBezTo>
                  <a:pt x="94" y="121"/>
                  <a:pt x="123" y="92"/>
                  <a:pt x="159" y="92"/>
                </a:cubicBezTo>
                <a:cubicBezTo>
                  <a:pt x="195" y="92"/>
                  <a:pt x="224" y="121"/>
                  <a:pt x="224" y="157"/>
                </a:cubicBezTo>
                <a:cubicBezTo>
                  <a:pt x="224" y="193"/>
                  <a:pt x="195" y="222"/>
                  <a:pt x="159" y="222"/>
                </a:cubicBezTo>
                <a:close/>
                <a:moveTo>
                  <a:pt x="232" y="180"/>
                </a:moveTo>
                <a:cubicBezTo>
                  <a:pt x="234" y="173"/>
                  <a:pt x="236" y="165"/>
                  <a:pt x="236" y="157"/>
                </a:cubicBezTo>
                <a:cubicBezTo>
                  <a:pt x="236" y="149"/>
                  <a:pt x="234" y="141"/>
                  <a:pt x="232" y="133"/>
                </a:cubicBezTo>
                <a:cubicBezTo>
                  <a:pt x="277" y="119"/>
                  <a:pt x="277" y="119"/>
                  <a:pt x="277" y="119"/>
                </a:cubicBezTo>
                <a:cubicBezTo>
                  <a:pt x="281" y="131"/>
                  <a:pt x="283" y="144"/>
                  <a:pt x="283" y="157"/>
                </a:cubicBezTo>
                <a:cubicBezTo>
                  <a:pt x="283" y="170"/>
                  <a:pt x="281" y="183"/>
                  <a:pt x="277" y="195"/>
                </a:cubicBezTo>
                <a:lnTo>
                  <a:pt x="232" y="180"/>
                </a:lnTo>
                <a:close/>
                <a:moveTo>
                  <a:pt x="35" y="157"/>
                </a:moveTo>
                <a:cubicBezTo>
                  <a:pt x="35" y="144"/>
                  <a:pt x="37" y="131"/>
                  <a:pt x="41" y="119"/>
                </a:cubicBezTo>
                <a:cubicBezTo>
                  <a:pt x="86" y="133"/>
                  <a:pt x="86" y="133"/>
                  <a:pt x="86" y="133"/>
                </a:cubicBezTo>
                <a:cubicBezTo>
                  <a:pt x="84" y="141"/>
                  <a:pt x="82" y="149"/>
                  <a:pt x="82" y="157"/>
                </a:cubicBezTo>
                <a:cubicBezTo>
                  <a:pt x="82" y="165"/>
                  <a:pt x="84" y="173"/>
                  <a:pt x="86" y="180"/>
                </a:cubicBezTo>
                <a:cubicBezTo>
                  <a:pt x="41" y="195"/>
                  <a:pt x="41" y="195"/>
                  <a:pt x="41" y="195"/>
                </a:cubicBezTo>
                <a:cubicBezTo>
                  <a:pt x="37" y="183"/>
                  <a:pt x="35" y="170"/>
                  <a:pt x="35" y="157"/>
                </a:cubicBezTo>
                <a:close/>
                <a:moveTo>
                  <a:pt x="150" y="17"/>
                </a:moveTo>
                <a:cubicBezTo>
                  <a:pt x="161" y="9"/>
                  <a:pt x="171" y="6"/>
                  <a:pt x="181" y="6"/>
                </a:cubicBezTo>
                <a:cubicBezTo>
                  <a:pt x="201" y="6"/>
                  <a:pt x="216" y="20"/>
                  <a:pt x="228" y="32"/>
                </a:cubicBezTo>
                <a:cubicBezTo>
                  <a:pt x="231" y="35"/>
                  <a:pt x="233" y="37"/>
                  <a:pt x="236" y="39"/>
                </a:cubicBezTo>
                <a:cubicBezTo>
                  <a:pt x="240" y="44"/>
                  <a:pt x="245" y="49"/>
                  <a:pt x="250" y="56"/>
                </a:cubicBezTo>
                <a:cubicBezTo>
                  <a:pt x="226" y="34"/>
                  <a:pt x="194" y="21"/>
                  <a:pt x="159" y="21"/>
                </a:cubicBezTo>
                <a:cubicBezTo>
                  <a:pt x="153" y="21"/>
                  <a:pt x="147" y="22"/>
                  <a:pt x="141" y="23"/>
                </a:cubicBezTo>
                <a:cubicBezTo>
                  <a:pt x="144" y="21"/>
                  <a:pt x="147" y="19"/>
                  <a:pt x="150" y="17"/>
                </a:cubicBezTo>
                <a:close/>
                <a:moveTo>
                  <a:pt x="66" y="38"/>
                </a:moveTo>
                <a:cubicBezTo>
                  <a:pt x="77" y="33"/>
                  <a:pt x="84" y="33"/>
                  <a:pt x="89" y="33"/>
                </a:cubicBezTo>
                <a:cubicBezTo>
                  <a:pt x="92" y="33"/>
                  <a:pt x="95" y="33"/>
                  <a:pt x="98" y="33"/>
                </a:cubicBezTo>
                <a:cubicBezTo>
                  <a:pt x="99" y="33"/>
                  <a:pt x="101" y="33"/>
                  <a:pt x="103" y="33"/>
                </a:cubicBezTo>
                <a:cubicBezTo>
                  <a:pt x="74" y="47"/>
                  <a:pt x="51" y="69"/>
                  <a:pt x="37" y="98"/>
                </a:cubicBezTo>
                <a:cubicBezTo>
                  <a:pt x="38" y="79"/>
                  <a:pt x="43" y="48"/>
                  <a:pt x="66" y="38"/>
                </a:cubicBezTo>
                <a:close/>
                <a:moveTo>
                  <a:pt x="22" y="197"/>
                </a:moveTo>
                <a:cubicBezTo>
                  <a:pt x="9" y="179"/>
                  <a:pt x="15" y="158"/>
                  <a:pt x="25" y="137"/>
                </a:cubicBezTo>
                <a:cubicBezTo>
                  <a:pt x="24" y="144"/>
                  <a:pt x="23" y="150"/>
                  <a:pt x="23" y="157"/>
                </a:cubicBezTo>
                <a:cubicBezTo>
                  <a:pt x="23" y="179"/>
                  <a:pt x="29" y="200"/>
                  <a:pt x="38" y="219"/>
                </a:cubicBezTo>
                <a:cubicBezTo>
                  <a:pt x="32" y="211"/>
                  <a:pt x="26" y="204"/>
                  <a:pt x="22" y="197"/>
                </a:cubicBezTo>
                <a:close/>
                <a:moveTo>
                  <a:pt x="170" y="295"/>
                </a:moveTo>
                <a:cubicBezTo>
                  <a:pt x="161" y="301"/>
                  <a:pt x="155" y="304"/>
                  <a:pt x="150" y="304"/>
                </a:cubicBezTo>
                <a:cubicBezTo>
                  <a:pt x="142" y="304"/>
                  <a:pt x="134" y="298"/>
                  <a:pt x="120" y="287"/>
                </a:cubicBezTo>
                <a:cubicBezTo>
                  <a:pt x="120" y="287"/>
                  <a:pt x="119" y="287"/>
                  <a:pt x="119" y="286"/>
                </a:cubicBezTo>
                <a:cubicBezTo>
                  <a:pt x="132" y="290"/>
                  <a:pt x="145" y="292"/>
                  <a:pt x="159" y="292"/>
                </a:cubicBezTo>
                <a:cubicBezTo>
                  <a:pt x="165" y="292"/>
                  <a:pt x="171" y="292"/>
                  <a:pt x="177" y="291"/>
                </a:cubicBezTo>
                <a:cubicBezTo>
                  <a:pt x="175" y="293"/>
                  <a:pt x="172" y="294"/>
                  <a:pt x="170" y="295"/>
                </a:cubicBezTo>
                <a:close/>
                <a:moveTo>
                  <a:pt x="284" y="238"/>
                </a:moveTo>
                <a:cubicBezTo>
                  <a:pt x="274" y="248"/>
                  <a:pt x="258" y="257"/>
                  <a:pt x="242" y="264"/>
                </a:cubicBezTo>
                <a:cubicBezTo>
                  <a:pt x="274" y="239"/>
                  <a:pt x="295" y="200"/>
                  <a:pt x="295" y="157"/>
                </a:cubicBezTo>
                <a:cubicBezTo>
                  <a:pt x="295" y="141"/>
                  <a:pt x="292" y="126"/>
                  <a:pt x="287" y="112"/>
                </a:cubicBezTo>
                <a:cubicBezTo>
                  <a:pt x="288" y="114"/>
                  <a:pt x="290" y="116"/>
                  <a:pt x="292" y="118"/>
                </a:cubicBezTo>
                <a:cubicBezTo>
                  <a:pt x="314" y="144"/>
                  <a:pt x="310" y="213"/>
                  <a:pt x="284" y="238"/>
                </a:cubicBezTo>
                <a:close/>
              </a:path>
            </a:pathLst>
          </a:custGeom>
          <a:solidFill>
            <a:srgbClr val="9BAABF"/>
          </a:solidFill>
          <a:ln>
            <a:solidFill>
              <a:srgbClr val="9BAABF"/>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000000"/>
              </a:solidFill>
              <a:effectLst/>
              <a:uLnTx/>
              <a:uFillTx/>
              <a:latin typeface="思源黑体" panose="020B0500000000000000" pitchFamily="34" charset="-122"/>
              <a:ea typeface="思源黑体" panose="020B0500000000000000" pitchFamily="34" charset="-122"/>
              <a:cs typeface="+mn-cs"/>
            </a:endParaRPr>
          </a:p>
        </p:txBody>
      </p:sp>
      <p:cxnSp>
        <p:nvCxnSpPr>
          <p:cNvPr id="9" name="直接连接符 8"/>
          <p:cNvCxnSpPr/>
          <p:nvPr/>
        </p:nvCxnSpPr>
        <p:spPr>
          <a:xfrm>
            <a:off x="3203575" y="3265280"/>
            <a:ext cx="55245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410575" y="3265280"/>
            <a:ext cx="552450" cy="0"/>
          </a:xfrm>
          <a:prstGeom prst="line">
            <a:avLst/>
          </a:prstGeom>
          <a:ln w="19050">
            <a:solidFill>
              <a:srgbClr val="9BAABF"/>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704334" y="3836783"/>
            <a:ext cx="3550933" cy="789255"/>
          </a:xfrm>
          <a:prstGeom prst="rect">
            <a:avLst/>
          </a:prstGeom>
          <a:noFill/>
        </p:spPr>
        <p:txBody>
          <a:bodyPr wrap="square" rtlCol="0">
            <a:spAutoFit/>
          </a:bodyPr>
          <a:lstStyle/>
          <a:p>
            <a:pPr algn="ctr">
              <a:lnSpc>
                <a:spcPct val="130000"/>
              </a:lnSpc>
            </a:pPr>
            <a:r>
              <a:rPr lang="en-US" altLang="zh-CN" sz="1200" dirty="0">
                <a:solidFill>
                  <a:schemeClr val="bg1"/>
                </a:solidFill>
                <a:latin typeface="思源黑体" panose="020B0500000000000000" pitchFamily="34" charset="-122"/>
                <a:ea typeface="思源黑体" panose="020B0500000000000000" pitchFamily="34" charset="-122"/>
              </a:rPr>
              <a:t>Click on the text box to input text content and modify text-related text content and modify content and modify text-related attributes.</a:t>
            </a:r>
            <a:endParaRPr lang="en-US" altLang="zh-CN" sz="1200" dirty="0">
              <a:solidFill>
                <a:schemeClr val="bg1"/>
              </a:solidFill>
              <a:latin typeface="思源黑体" panose="020B0500000000000000" pitchFamily="34" charset="-122"/>
              <a:ea typeface="思源黑体" panose="020B0500000000000000" pitchFamily="34" charset="-122"/>
            </a:endParaRPr>
          </a:p>
        </p:txBody>
      </p:sp>
      <p:sp>
        <p:nvSpPr>
          <p:cNvPr id="12" name="文本框 11"/>
          <p:cNvSpPr txBox="1"/>
          <p:nvPr/>
        </p:nvSpPr>
        <p:spPr>
          <a:xfrm>
            <a:off x="2268140" y="3400894"/>
            <a:ext cx="2423321" cy="435889"/>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000" b="0" dirty="0">
                <a:solidFill>
                  <a:schemeClr val="bg1"/>
                </a:solidFill>
                <a:latin typeface="思源黑体" panose="020B0500000000000000" pitchFamily="34" charset="-122"/>
                <a:ea typeface="思源黑体" panose="020B0500000000000000" pitchFamily="34" charset="-122"/>
              </a:rPr>
              <a:t>在此处填写标题</a:t>
            </a:r>
            <a:endParaRPr lang="zh-CN" altLang="en-US" sz="2000" b="0" dirty="0">
              <a:solidFill>
                <a:schemeClr val="bg1"/>
              </a:solidFill>
              <a:latin typeface="思源黑体" panose="020B0500000000000000" pitchFamily="34" charset="-122"/>
              <a:ea typeface="思源黑体" panose="020B0500000000000000" pitchFamily="34" charset="-122"/>
            </a:endParaRPr>
          </a:p>
        </p:txBody>
      </p:sp>
      <p:sp>
        <p:nvSpPr>
          <p:cNvPr id="13" name="文本框 12"/>
          <p:cNvSpPr txBox="1"/>
          <p:nvPr/>
        </p:nvSpPr>
        <p:spPr>
          <a:xfrm>
            <a:off x="6911334" y="3836783"/>
            <a:ext cx="3550933" cy="789127"/>
          </a:xfrm>
          <a:prstGeom prst="rect">
            <a:avLst/>
          </a:prstGeom>
          <a:noFill/>
        </p:spPr>
        <p:txBody>
          <a:bodyPr wrap="square" rtlCol="0">
            <a:spAutoFit/>
          </a:bodyPr>
          <a:lstStyle/>
          <a:p>
            <a:pPr algn="ctr">
              <a:lnSpc>
                <a:spcPct val="130000"/>
              </a:lnSpc>
            </a:pPr>
            <a:r>
              <a:rPr lang="en-US" altLang="zh-CN" sz="1200" dirty="0">
                <a:solidFill>
                  <a:schemeClr val="tx1">
                    <a:lumMod val="50000"/>
                    <a:lumOff val="50000"/>
                  </a:schemeClr>
                </a:solidFill>
                <a:latin typeface="思源黑体" panose="020B0500000000000000" pitchFamily="34" charset="-122"/>
                <a:ea typeface="思源黑体" panose="020B0500000000000000" pitchFamily="34" charset="-122"/>
              </a:rPr>
              <a:t>Click on the text box to input text content and modify text-related text content and modify content and modify text-related attributes.</a:t>
            </a:r>
            <a:endParaRPr lang="en-US" altLang="zh-CN" sz="1200" dirty="0">
              <a:solidFill>
                <a:schemeClr val="tx1">
                  <a:lumMod val="50000"/>
                  <a:lumOff val="50000"/>
                </a:schemeClr>
              </a:solidFill>
              <a:latin typeface="思源黑体" panose="020B0500000000000000" pitchFamily="34" charset="-122"/>
              <a:ea typeface="思源黑体" panose="020B0500000000000000" pitchFamily="34" charset="-122"/>
            </a:endParaRPr>
          </a:p>
        </p:txBody>
      </p:sp>
      <p:sp>
        <p:nvSpPr>
          <p:cNvPr id="14" name="文本框 13"/>
          <p:cNvSpPr txBox="1"/>
          <p:nvPr/>
        </p:nvSpPr>
        <p:spPr>
          <a:xfrm>
            <a:off x="7475140" y="3400894"/>
            <a:ext cx="2423321" cy="435889"/>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000" dirty="0">
                <a:solidFill>
                  <a:schemeClr val="tx1">
                    <a:lumMod val="75000"/>
                    <a:lumOff val="25000"/>
                  </a:schemeClr>
                </a:solidFill>
                <a:latin typeface="思源黑体" panose="020B0500000000000000" pitchFamily="34" charset="-122"/>
                <a:ea typeface="思源黑体" panose="020B0500000000000000" pitchFamily="34" charset="-122"/>
              </a:rPr>
              <a:t>在此处填写标题</a:t>
            </a:r>
            <a:endParaRPr lang="zh-CN" altLang="en-US" sz="2000" dirty="0">
              <a:solidFill>
                <a:schemeClr val="tx1">
                  <a:lumMod val="75000"/>
                  <a:lumOff val="25000"/>
                </a:schemeClr>
              </a:solidFill>
              <a:latin typeface="思源黑体" panose="020B0500000000000000" pitchFamily="34" charset="-122"/>
              <a:ea typeface="思源黑体" panose="020B0500000000000000" pitchFamily="34" charset="-122"/>
            </a:endParaRPr>
          </a:p>
        </p:txBody>
      </p:sp>
      <p:sp>
        <p:nvSpPr>
          <p:cNvPr id="15" name="文本框 14"/>
          <p:cNvSpPr txBox="1"/>
          <p:nvPr/>
        </p:nvSpPr>
        <p:spPr>
          <a:xfrm>
            <a:off x="4262978" y="626971"/>
            <a:ext cx="3532693" cy="646331"/>
          </a:xfrm>
          <a:prstGeom prst="rect">
            <a:avLst/>
          </a:prstGeom>
          <a:noFill/>
        </p:spPr>
        <p:txBody>
          <a:bodyPr wrap="square" rtlCol="0">
            <a:spAutoFit/>
          </a:bodyPr>
          <a:lstStyle/>
          <a:p>
            <a:pPr algn="ctr"/>
            <a:r>
              <a:rPr lang="zh-CN" altLang="en-US" sz="3600" b="1" dirty="0">
                <a:solidFill>
                  <a:srgbClr val="9BAABF"/>
                </a:solidFill>
                <a:latin typeface="思源黑体" panose="020B0500000000000000" pitchFamily="34" charset="-122"/>
                <a:ea typeface="思源黑体" panose="020B0500000000000000" pitchFamily="34" charset="-122"/>
              </a:rPr>
              <a:t>这里填写标题</a:t>
            </a:r>
            <a:endParaRPr lang="zh-CN" altLang="en-US" sz="3600" b="1" dirty="0">
              <a:solidFill>
                <a:srgbClr val="9BAABF"/>
              </a:solidFill>
              <a:latin typeface="思源黑体" panose="020B0500000000000000" pitchFamily="34" charset="-122"/>
              <a:ea typeface="思源黑体" panose="020B0500000000000000"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par>
                                <p:cTn id="23" presetID="22" presetClass="entr" presetSubtype="4"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par>
                                <p:cTn id="26" presetID="22" presetClass="entr" presetSubtype="4"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down)">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11" grpId="0"/>
      <p:bldP spid="12" grpId="0"/>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形状 8"/>
          <p:cNvSpPr/>
          <p:nvPr/>
        </p:nvSpPr>
        <p:spPr>
          <a:xfrm>
            <a:off x="9218920" y="0"/>
            <a:ext cx="1791980" cy="898021"/>
          </a:xfrm>
          <a:custGeom>
            <a:avLst/>
            <a:gdLst>
              <a:gd name="connsiteX0" fmla="*/ 80872 w 2790440"/>
              <a:gd name="connsiteY0" fmla="*/ 0 h 1398382"/>
              <a:gd name="connsiteX1" fmla="*/ 2757859 w 2790440"/>
              <a:gd name="connsiteY1" fmla="*/ 0 h 1398382"/>
              <a:gd name="connsiteX2" fmla="*/ 2760402 w 2790440"/>
              <a:gd name="connsiteY2" fmla="*/ 35961 h 1398382"/>
              <a:gd name="connsiteX3" fmla="*/ 2593975 w 2790440"/>
              <a:gd name="connsiteY3" fmla="*/ 1076325 h 1398382"/>
              <a:gd name="connsiteX4" fmla="*/ 879475 w 2790440"/>
              <a:gd name="connsiteY4" fmla="*/ 1381125 h 1398382"/>
              <a:gd name="connsiteX5" fmla="*/ 60325 w 2790440"/>
              <a:gd name="connsiteY5" fmla="*/ 676275 h 1398382"/>
              <a:gd name="connsiteX6" fmla="*/ 69850 w 2790440"/>
              <a:gd name="connsiteY6" fmla="*/ 66675 h 1398382"/>
              <a:gd name="connsiteX7" fmla="*/ 75841 w 2790440"/>
              <a:gd name="connsiteY7" fmla="*/ 22455 h 139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90440" h="1398382">
                <a:moveTo>
                  <a:pt x="80872" y="0"/>
                </a:moveTo>
                <a:lnTo>
                  <a:pt x="2757859" y="0"/>
                </a:lnTo>
                <a:lnTo>
                  <a:pt x="2760402" y="35961"/>
                </a:lnTo>
                <a:cubicBezTo>
                  <a:pt x="2782714" y="300707"/>
                  <a:pt x="2867620" y="866577"/>
                  <a:pt x="2593975" y="1076325"/>
                </a:cubicBezTo>
                <a:cubicBezTo>
                  <a:pt x="2281238" y="1316037"/>
                  <a:pt x="1301750" y="1447800"/>
                  <a:pt x="879475" y="1381125"/>
                </a:cubicBezTo>
                <a:cubicBezTo>
                  <a:pt x="457200" y="1314450"/>
                  <a:pt x="195262" y="895350"/>
                  <a:pt x="60325" y="676275"/>
                </a:cubicBezTo>
                <a:cubicBezTo>
                  <a:pt x="-74612" y="457200"/>
                  <a:pt x="57150" y="196850"/>
                  <a:pt x="69850" y="66675"/>
                </a:cubicBezTo>
                <a:cubicBezTo>
                  <a:pt x="71438" y="50403"/>
                  <a:pt x="73472" y="35719"/>
                  <a:pt x="75841" y="22455"/>
                </a:cubicBezTo>
                <a:close/>
              </a:path>
            </a:pathLst>
          </a:custGeom>
          <a:solidFill>
            <a:srgbClr val="E7C2C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26" name="图片 25"/>
          <p:cNvPicPr>
            <a:picLocks noChangeAspect="1"/>
          </p:cNvPicPr>
          <p:nvPr/>
        </p:nvPicPr>
        <p:blipFill>
          <a:blip r:embed="rId1"/>
          <a:srcRect t="29062" r="31304"/>
          <a:stretch>
            <a:fillRect/>
          </a:stretch>
        </p:blipFill>
        <p:spPr>
          <a:xfrm>
            <a:off x="9028172" y="0"/>
            <a:ext cx="3163827" cy="3267075"/>
          </a:xfrm>
          <a:custGeom>
            <a:avLst/>
            <a:gdLst>
              <a:gd name="connsiteX0" fmla="*/ 0 w 4086224"/>
              <a:gd name="connsiteY0" fmla="*/ 0 h 4219574"/>
              <a:gd name="connsiteX1" fmla="*/ 4086224 w 4086224"/>
              <a:gd name="connsiteY1" fmla="*/ 0 h 4219574"/>
              <a:gd name="connsiteX2" fmla="*/ 4086224 w 4086224"/>
              <a:gd name="connsiteY2" fmla="*/ 4219574 h 4219574"/>
              <a:gd name="connsiteX3" fmla="*/ 0 w 4086224"/>
              <a:gd name="connsiteY3" fmla="*/ 4219574 h 4219574"/>
            </a:gdLst>
            <a:ahLst/>
            <a:cxnLst>
              <a:cxn ang="0">
                <a:pos x="connsiteX0" y="connsiteY0"/>
              </a:cxn>
              <a:cxn ang="0">
                <a:pos x="connsiteX1" y="connsiteY1"/>
              </a:cxn>
              <a:cxn ang="0">
                <a:pos x="connsiteX2" y="connsiteY2"/>
              </a:cxn>
              <a:cxn ang="0">
                <a:pos x="connsiteX3" y="connsiteY3"/>
              </a:cxn>
            </a:cxnLst>
            <a:rect l="l" t="t" r="r" b="b"/>
            <a:pathLst>
              <a:path w="4086224" h="4219574">
                <a:moveTo>
                  <a:pt x="0" y="0"/>
                </a:moveTo>
                <a:lnTo>
                  <a:pt x="4086224" y="0"/>
                </a:lnTo>
                <a:lnTo>
                  <a:pt x="4086224" y="4219574"/>
                </a:lnTo>
                <a:lnTo>
                  <a:pt x="0" y="4219574"/>
                </a:lnTo>
                <a:close/>
              </a:path>
            </a:pathLst>
          </a:custGeom>
        </p:spPr>
      </p:pic>
      <p:sp>
        <p:nvSpPr>
          <p:cNvPr id="24" name="任意多边形: 形状 23"/>
          <p:cNvSpPr/>
          <p:nvPr/>
        </p:nvSpPr>
        <p:spPr>
          <a:xfrm>
            <a:off x="1" y="4908096"/>
            <a:ext cx="2209799" cy="1949904"/>
          </a:xfrm>
          <a:custGeom>
            <a:avLst/>
            <a:gdLst>
              <a:gd name="connsiteX0" fmla="*/ 0 w 3043573"/>
              <a:gd name="connsiteY0" fmla="*/ 0 h 2685617"/>
              <a:gd name="connsiteX1" fmla="*/ 398296 w 3043573"/>
              <a:gd name="connsiteY1" fmla="*/ 64396 h 2685617"/>
              <a:gd name="connsiteX2" fmla="*/ 1574764 w 3043573"/>
              <a:gd name="connsiteY2" fmla="*/ 393836 h 2685617"/>
              <a:gd name="connsiteX3" fmla="*/ 2869257 w 3043573"/>
              <a:gd name="connsiteY3" fmla="*/ 2031999 h 2685617"/>
              <a:gd name="connsiteX4" fmla="*/ 3041182 w 3043573"/>
              <a:gd name="connsiteY4" fmla="*/ 2671459 h 2685617"/>
              <a:gd name="connsiteX5" fmla="*/ 3043573 w 3043573"/>
              <a:gd name="connsiteY5" fmla="*/ 2685617 h 2685617"/>
              <a:gd name="connsiteX6" fmla="*/ 1618493 w 3043573"/>
              <a:gd name="connsiteY6" fmla="*/ 2685617 h 2685617"/>
              <a:gd name="connsiteX7" fmla="*/ 1614277 w 3043573"/>
              <a:gd name="connsiteY7" fmla="*/ 2649902 h 2685617"/>
              <a:gd name="connsiteX8" fmla="*/ 1483118 w 3043573"/>
              <a:gd name="connsiteY8" fmla="*/ 2135101 h 2685617"/>
              <a:gd name="connsiteX9" fmla="*/ 669765 w 3043573"/>
              <a:gd name="connsiteY9" fmla="*/ 1401937 h 2685617"/>
              <a:gd name="connsiteX10" fmla="*/ 55152 w 3043573"/>
              <a:gd name="connsiteY10" fmla="*/ 1176067 h 2685617"/>
              <a:gd name="connsiteX11" fmla="*/ 0 w 3043573"/>
              <a:gd name="connsiteY11" fmla="*/ 1160155 h 2685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43573" h="2685617">
                <a:moveTo>
                  <a:pt x="0" y="0"/>
                </a:moveTo>
                <a:lnTo>
                  <a:pt x="398296" y="64396"/>
                </a:lnTo>
                <a:cubicBezTo>
                  <a:pt x="862543" y="147629"/>
                  <a:pt x="1298396" y="254220"/>
                  <a:pt x="1574764" y="393836"/>
                </a:cubicBezTo>
                <a:cubicBezTo>
                  <a:pt x="2311747" y="766146"/>
                  <a:pt x="2598139" y="1327475"/>
                  <a:pt x="2869257" y="2031999"/>
                </a:cubicBezTo>
                <a:cubicBezTo>
                  <a:pt x="2937036" y="2208130"/>
                  <a:pt x="2994195" y="2430323"/>
                  <a:pt x="3041182" y="2671459"/>
                </a:cubicBezTo>
                <a:lnTo>
                  <a:pt x="3043573" y="2685617"/>
                </a:lnTo>
                <a:lnTo>
                  <a:pt x="1618493" y="2685617"/>
                </a:lnTo>
                <a:lnTo>
                  <a:pt x="1614277" y="2649902"/>
                </a:lnTo>
                <a:cubicBezTo>
                  <a:pt x="1587473" y="2454339"/>
                  <a:pt x="1548989" y="2272569"/>
                  <a:pt x="1483118" y="2135101"/>
                </a:cubicBezTo>
                <a:cubicBezTo>
                  <a:pt x="1307465" y="1768519"/>
                  <a:pt x="1084079" y="1610049"/>
                  <a:pt x="669765" y="1401937"/>
                </a:cubicBezTo>
                <a:cubicBezTo>
                  <a:pt x="514397" y="1323895"/>
                  <a:pt x="291906" y="1247196"/>
                  <a:pt x="55152" y="1176067"/>
                </a:cubicBezTo>
                <a:lnTo>
                  <a:pt x="0" y="1160155"/>
                </a:lnTo>
                <a:close/>
              </a:path>
            </a:pathLst>
          </a:custGeom>
          <a:solidFill>
            <a:srgbClr val="C1C8B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 name="任意多边形: 形状 24"/>
          <p:cNvSpPr/>
          <p:nvPr/>
        </p:nvSpPr>
        <p:spPr>
          <a:xfrm>
            <a:off x="124318" y="0"/>
            <a:ext cx="1456832" cy="1311527"/>
          </a:xfrm>
          <a:custGeom>
            <a:avLst/>
            <a:gdLst>
              <a:gd name="connsiteX0" fmla="*/ 459546 w 1714008"/>
              <a:gd name="connsiteY0" fmla="*/ 0 h 1543052"/>
              <a:gd name="connsiteX1" fmla="*/ 1326758 w 1714008"/>
              <a:gd name="connsiteY1" fmla="*/ 0 h 1543052"/>
              <a:gd name="connsiteX2" fmla="*/ 1405824 w 1714008"/>
              <a:gd name="connsiteY2" fmla="*/ 28365 h 1543052"/>
              <a:gd name="connsiteX3" fmla="*/ 1588172 w 1714008"/>
              <a:gd name="connsiteY3" fmla="*/ 114392 h 1543052"/>
              <a:gd name="connsiteX4" fmla="*/ 1680846 w 1714008"/>
              <a:gd name="connsiteY4" fmla="*/ 551630 h 1543052"/>
              <a:gd name="connsiteX5" fmla="*/ 1680846 w 1714008"/>
              <a:gd name="connsiteY5" fmla="*/ 1207486 h 1543052"/>
              <a:gd name="connsiteX6" fmla="*/ 1283673 w 1714008"/>
              <a:gd name="connsiteY6" fmla="*/ 1506648 h 1543052"/>
              <a:gd name="connsiteX7" fmla="*/ 171589 w 1714008"/>
              <a:gd name="connsiteY7" fmla="*/ 1426104 h 1543052"/>
              <a:gd name="connsiteX8" fmla="*/ 52437 w 1714008"/>
              <a:gd name="connsiteY8" fmla="*/ 505605 h 1543052"/>
              <a:gd name="connsiteX9" fmla="*/ 377790 w 1714008"/>
              <a:gd name="connsiteY9" fmla="*/ 58502 h 154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4008" h="1543052">
                <a:moveTo>
                  <a:pt x="459546" y="0"/>
                </a:moveTo>
                <a:lnTo>
                  <a:pt x="1326758" y="0"/>
                </a:lnTo>
                <a:lnTo>
                  <a:pt x="1405824" y="28365"/>
                </a:lnTo>
                <a:cubicBezTo>
                  <a:pt x="1480880" y="57820"/>
                  <a:pt x="1544593" y="88024"/>
                  <a:pt x="1588172" y="114392"/>
                </a:cubicBezTo>
                <a:cubicBezTo>
                  <a:pt x="1762488" y="219866"/>
                  <a:pt x="1665400" y="369447"/>
                  <a:pt x="1680846" y="551630"/>
                </a:cubicBezTo>
                <a:cubicBezTo>
                  <a:pt x="1696292" y="733812"/>
                  <a:pt x="1747041" y="1048317"/>
                  <a:pt x="1680846" y="1207486"/>
                </a:cubicBezTo>
                <a:cubicBezTo>
                  <a:pt x="1614650" y="1366655"/>
                  <a:pt x="1535216" y="1470212"/>
                  <a:pt x="1283673" y="1506648"/>
                </a:cubicBezTo>
                <a:cubicBezTo>
                  <a:pt x="1032130" y="1543084"/>
                  <a:pt x="376794" y="1592945"/>
                  <a:pt x="171589" y="1426104"/>
                </a:cubicBezTo>
                <a:cubicBezTo>
                  <a:pt x="-33618" y="1259264"/>
                  <a:pt x="-29205" y="758742"/>
                  <a:pt x="52437" y="505605"/>
                </a:cubicBezTo>
                <a:cubicBezTo>
                  <a:pt x="103462" y="347394"/>
                  <a:pt x="228613" y="178696"/>
                  <a:pt x="377790" y="58502"/>
                </a:cubicBezTo>
                <a:close/>
              </a:path>
            </a:pathLst>
          </a:custGeom>
          <a:solidFill>
            <a:srgbClr val="E7C2C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7" name="任意多边形: 形状 26"/>
          <p:cNvSpPr/>
          <p:nvPr/>
        </p:nvSpPr>
        <p:spPr>
          <a:xfrm>
            <a:off x="9429750" y="5708538"/>
            <a:ext cx="2762250" cy="1149462"/>
          </a:xfrm>
          <a:custGeom>
            <a:avLst/>
            <a:gdLst>
              <a:gd name="connsiteX0" fmla="*/ 1867109 w 4399964"/>
              <a:gd name="connsiteY0" fmla="*/ 1 h 1830969"/>
              <a:gd name="connsiteX1" fmla="*/ 2009189 w 4399964"/>
              <a:gd name="connsiteY1" fmla="*/ 11694 h 1830969"/>
              <a:gd name="connsiteX2" fmla="*/ 4340061 w 4399964"/>
              <a:gd name="connsiteY2" fmla="*/ 1502729 h 1830969"/>
              <a:gd name="connsiteX3" fmla="*/ 4399964 w 4399964"/>
              <a:gd name="connsiteY3" fmla="*/ 1553495 h 1830969"/>
              <a:gd name="connsiteX4" fmla="*/ 4399964 w 4399964"/>
              <a:gd name="connsiteY4" fmla="*/ 1830969 h 1830969"/>
              <a:gd name="connsiteX5" fmla="*/ 0 w 4399964"/>
              <a:gd name="connsiteY5" fmla="*/ 1830969 h 1830969"/>
              <a:gd name="connsiteX6" fmla="*/ 27133 w 4399964"/>
              <a:gd name="connsiteY6" fmla="*/ 1676420 h 1830969"/>
              <a:gd name="connsiteX7" fmla="*/ 266114 w 4399964"/>
              <a:gd name="connsiteY7" fmla="*/ 1192794 h 1830969"/>
              <a:gd name="connsiteX8" fmla="*/ 1867109 w 4399964"/>
              <a:gd name="connsiteY8" fmla="*/ 1 h 1830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99964" h="1830969">
                <a:moveTo>
                  <a:pt x="1867109" y="1"/>
                </a:moveTo>
                <a:cubicBezTo>
                  <a:pt x="1914082" y="86"/>
                  <a:pt x="1961465" y="3856"/>
                  <a:pt x="2009189" y="11694"/>
                </a:cubicBezTo>
                <a:cubicBezTo>
                  <a:pt x="2581879" y="105753"/>
                  <a:pt x="3663562" y="935619"/>
                  <a:pt x="4340061" y="1502729"/>
                </a:cubicBezTo>
                <a:lnTo>
                  <a:pt x="4399964" y="1553495"/>
                </a:lnTo>
                <a:lnTo>
                  <a:pt x="4399964" y="1830969"/>
                </a:lnTo>
                <a:lnTo>
                  <a:pt x="0" y="1830969"/>
                </a:lnTo>
                <a:lnTo>
                  <a:pt x="27133" y="1676420"/>
                </a:lnTo>
                <a:cubicBezTo>
                  <a:pt x="69736" y="1509575"/>
                  <a:pt x="152410" y="1339241"/>
                  <a:pt x="266114" y="1192794"/>
                </a:cubicBezTo>
                <a:cubicBezTo>
                  <a:pt x="550376" y="826677"/>
                  <a:pt x="1162525" y="-1272"/>
                  <a:pt x="1867109" y="1"/>
                </a:cubicBezTo>
                <a:close/>
              </a:path>
            </a:pathLst>
          </a:custGeom>
          <a:solidFill>
            <a:srgbClr val="9A4D3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23" name="图片 22"/>
          <p:cNvPicPr>
            <a:picLocks noChangeAspect="1"/>
          </p:cNvPicPr>
          <p:nvPr/>
        </p:nvPicPr>
        <p:blipFill>
          <a:blip r:embed="rId1"/>
          <a:srcRect r="39741" b="8545"/>
          <a:stretch>
            <a:fillRect/>
          </a:stretch>
        </p:blipFill>
        <p:spPr>
          <a:xfrm rot="8100000">
            <a:off x="-1136114" y="2259547"/>
            <a:ext cx="3584358" cy="5439989"/>
          </a:xfrm>
          <a:custGeom>
            <a:avLst/>
            <a:gdLst>
              <a:gd name="connsiteX0" fmla="*/ 0 w 3584358"/>
              <a:gd name="connsiteY0" fmla="*/ 5439989 h 5439989"/>
              <a:gd name="connsiteX1" fmla="*/ 0 w 3584358"/>
              <a:gd name="connsiteY1" fmla="*/ 0 h 5439989"/>
              <a:gd name="connsiteX2" fmla="*/ 1728726 w 3584358"/>
              <a:gd name="connsiteY2" fmla="*/ 0 h 5439989"/>
              <a:gd name="connsiteX3" fmla="*/ 3584358 w 3584358"/>
              <a:gd name="connsiteY3" fmla="*/ 1855632 h 5439989"/>
            </a:gdLst>
            <a:ahLst/>
            <a:cxnLst>
              <a:cxn ang="0">
                <a:pos x="connsiteX0" y="connsiteY0"/>
              </a:cxn>
              <a:cxn ang="0">
                <a:pos x="connsiteX1" y="connsiteY1"/>
              </a:cxn>
              <a:cxn ang="0">
                <a:pos x="connsiteX2" y="connsiteY2"/>
              </a:cxn>
              <a:cxn ang="0">
                <a:pos x="connsiteX3" y="connsiteY3"/>
              </a:cxn>
            </a:cxnLst>
            <a:rect l="l" t="t" r="r" b="b"/>
            <a:pathLst>
              <a:path w="3584358" h="5439989">
                <a:moveTo>
                  <a:pt x="0" y="5439989"/>
                </a:moveTo>
                <a:lnTo>
                  <a:pt x="0" y="0"/>
                </a:lnTo>
                <a:lnTo>
                  <a:pt x="1728726" y="0"/>
                </a:lnTo>
                <a:lnTo>
                  <a:pt x="3584358" y="1855632"/>
                </a:lnTo>
                <a:close/>
              </a:path>
            </a:pathLst>
          </a:custGeom>
        </p:spPr>
      </p:pic>
      <p:sp>
        <p:nvSpPr>
          <p:cNvPr id="30" name="任意多边形: 形状 29"/>
          <p:cNvSpPr/>
          <p:nvPr/>
        </p:nvSpPr>
        <p:spPr>
          <a:xfrm>
            <a:off x="9050593" y="6278680"/>
            <a:ext cx="1369757" cy="579319"/>
          </a:xfrm>
          <a:custGeom>
            <a:avLst/>
            <a:gdLst>
              <a:gd name="connsiteX0" fmla="*/ 827533 w 1824217"/>
              <a:gd name="connsiteY0" fmla="*/ 672 h 771526"/>
              <a:gd name="connsiteX1" fmla="*/ 1035946 w 1824217"/>
              <a:gd name="connsiteY1" fmla="*/ 39749 h 771526"/>
              <a:gd name="connsiteX2" fmla="*/ 1642795 w 1824217"/>
              <a:gd name="connsiteY2" fmla="*/ 278811 h 771526"/>
              <a:gd name="connsiteX3" fmla="*/ 1815315 w 1824217"/>
              <a:gd name="connsiteY3" fmla="*/ 718940 h 771526"/>
              <a:gd name="connsiteX4" fmla="*/ 1824217 w 1824217"/>
              <a:gd name="connsiteY4" fmla="*/ 771526 h 771526"/>
              <a:gd name="connsiteX5" fmla="*/ 1514853 w 1824217"/>
              <a:gd name="connsiteY5" fmla="*/ 771526 h 771526"/>
              <a:gd name="connsiteX6" fmla="*/ 1483421 w 1824217"/>
              <a:gd name="connsiteY6" fmla="*/ 720156 h 771526"/>
              <a:gd name="connsiteX7" fmla="*/ 1354695 w 1824217"/>
              <a:gd name="connsiteY7" fmla="*/ 499483 h 771526"/>
              <a:gd name="connsiteX8" fmla="*/ 845923 w 1824217"/>
              <a:gd name="connsiteY8" fmla="*/ 401407 h 771526"/>
              <a:gd name="connsiteX9" fmla="*/ 361669 w 1824217"/>
              <a:gd name="connsiteY9" fmla="*/ 603690 h 771526"/>
              <a:gd name="connsiteX10" fmla="*/ 333654 w 1824217"/>
              <a:gd name="connsiteY10" fmla="*/ 697313 h 771526"/>
              <a:gd name="connsiteX11" fmla="*/ 342632 w 1824217"/>
              <a:gd name="connsiteY11" fmla="*/ 771526 h 771526"/>
              <a:gd name="connsiteX12" fmla="*/ 0 w 1824217"/>
              <a:gd name="connsiteY12" fmla="*/ 771526 h 771526"/>
              <a:gd name="connsiteX13" fmla="*/ 5872 w 1824217"/>
              <a:gd name="connsiteY13" fmla="*/ 750230 h 771526"/>
              <a:gd name="connsiteX14" fmla="*/ 232944 w 1824217"/>
              <a:gd name="connsiteY14" fmla="*/ 370758 h 771526"/>
              <a:gd name="connsiteX15" fmla="*/ 643640 w 1824217"/>
              <a:gd name="connsiteY15" fmla="*/ 33619 h 771526"/>
              <a:gd name="connsiteX16" fmla="*/ 827533 w 1824217"/>
              <a:gd name="connsiteY16" fmla="*/ 672 h 77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4217" h="771526">
                <a:moveTo>
                  <a:pt x="827533" y="672"/>
                </a:moveTo>
                <a:cubicBezTo>
                  <a:pt x="888065" y="3992"/>
                  <a:pt x="952683" y="19316"/>
                  <a:pt x="1035946" y="39749"/>
                </a:cubicBezTo>
                <a:cubicBezTo>
                  <a:pt x="1202472" y="80614"/>
                  <a:pt x="1508961" y="130674"/>
                  <a:pt x="1642795" y="278811"/>
                </a:cubicBezTo>
                <a:cubicBezTo>
                  <a:pt x="1726441" y="371396"/>
                  <a:pt x="1784946" y="563750"/>
                  <a:pt x="1815315" y="718940"/>
                </a:cubicBezTo>
                <a:lnTo>
                  <a:pt x="1824217" y="771526"/>
                </a:lnTo>
                <a:lnTo>
                  <a:pt x="1514853" y="771526"/>
                </a:lnTo>
                <a:lnTo>
                  <a:pt x="1483421" y="720156"/>
                </a:lnTo>
                <a:cubicBezTo>
                  <a:pt x="1442556" y="658858"/>
                  <a:pt x="1460945" y="552608"/>
                  <a:pt x="1354695" y="499483"/>
                </a:cubicBezTo>
                <a:cubicBezTo>
                  <a:pt x="1248446" y="446358"/>
                  <a:pt x="1011427" y="384039"/>
                  <a:pt x="845923" y="401407"/>
                </a:cubicBezTo>
                <a:cubicBezTo>
                  <a:pt x="680418" y="418774"/>
                  <a:pt x="442378" y="504591"/>
                  <a:pt x="361669" y="603690"/>
                </a:cubicBezTo>
                <a:cubicBezTo>
                  <a:pt x="341492" y="628464"/>
                  <a:pt x="334085" y="661157"/>
                  <a:pt x="333654" y="697313"/>
                </a:cubicBezTo>
                <a:lnTo>
                  <a:pt x="342632" y="771526"/>
                </a:lnTo>
                <a:lnTo>
                  <a:pt x="0" y="771526"/>
                </a:lnTo>
                <a:lnTo>
                  <a:pt x="5872" y="750230"/>
                </a:lnTo>
                <a:cubicBezTo>
                  <a:pt x="42649" y="640947"/>
                  <a:pt x="138188" y="481605"/>
                  <a:pt x="232944" y="370758"/>
                </a:cubicBezTo>
                <a:cubicBezTo>
                  <a:pt x="341237" y="244075"/>
                  <a:pt x="509806" y="88787"/>
                  <a:pt x="643640" y="33619"/>
                </a:cubicBezTo>
                <a:cubicBezTo>
                  <a:pt x="710556" y="6035"/>
                  <a:pt x="767001" y="-2649"/>
                  <a:pt x="827533" y="672"/>
                </a:cubicBezTo>
                <a:close/>
              </a:path>
            </a:pathLst>
          </a:custGeom>
          <a:solidFill>
            <a:srgbClr val="C1C8B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文本框 1"/>
          <p:cNvSpPr txBox="1"/>
          <p:nvPr/>
        </p:nvSpPr>
        <p:spPr>
          <a:xfrm>
            <a:off x="5059407" y="1618411"/>
            <a:ext cx="2046514" cy="1861185"/>
          </a:xfrm>
          <a:prstGeom prst="rect">
            <a:avLst/>
          </a:prstGeom>
          <a:noFill/>
        </p:spPr>
        <p:txBody>
          <a:bodyPr wrap="square" rtlCol="0">
            <a:spAutoFit/>
          </a:bodyPr>
          <a:p>
            <a:pPr algn="ctr"/>
            <a:r>
              <a:rPr lang="en-US" altLang="zh-CN" sz="11500" b="1" dirty="0">
                <a:solidFill>
                  <a:schemeClr val="tx1">
                    <a:lumMod val="75000"/>
                    <a:lumOff val="25000"/>
                  </a:schemeClr>
                </a:solidFill>
                <a:latin typeface="思源黑体" panose="020B0500000000000000" pitchFamily="34" charset="-122"/>
                <a:ea typeface="思源黑体" panose="020B0500000000000000" pitchFamily="34" charset="-122"/>
              </a:rPr>
              <a:t>03</a:t>
            </a:r>
            <a:endParaRPr lang="en-US" altLang="zh-CN" sz="11500" b="1" dirty="0">
              <a:solidFill>
                <a:schemeClr val="tx1">
                  <a:lumMod val="75000"/>
                  <a:lumOff val="25000"/>
                </a:schemeClr>
              </a:solidFill>
              <a:latin typeface="思源黑体" panose="020B0500000000000000" pitchFamily="34" charset="-122"/>
              <a:ea typeface="思源黑体" panose="020B0500000000000000" pitchFamily="34" charset="-122"/>
            </a:endParaRPr>
          </a:p>
        </p:txBody>
      </p:sp>
      <p:sp>
        <p:nvSpPr>
          <p:cNvPr id="3" name="文本框 2"/>
          <p:cNvSpPr txBox="1"/>
          <p:nvPr/>
        </p:nvSpPr>
        <p:spPr>
          <a:xfrm>
            <a:off x="3978385" y="3213956"/>
            <a:ext cx="4299998" cy="707886"/>
          </a:xfrm>
          <a:prstGeom prst="rect">
            <a:avLst/>
          </a:prstGeom>
          <a:noFill/>
        </p:spPr>
        <p:txBody>
          <a:bodyPr wrap="square" rtlCol="0">
            <a:spAutoFit/>
          </a:bodyPr>
          <a:p>
            <a:pPr algn="dist"/>
            <a:r>
              <a:rPr lang="zh-CN" altLang="en-US" sz="4000" b="1" spc="600" dirty="0">
                <a:solidFill>
                  <a:schemeClr val="tx1">
                    <a:lumMod val="75000"/>
                    <a:lumOff val="25000"/>
                  </a:schemeClr>
                </a:solidFill>
                <a:latin typeface="思源黑体" panose="020B0500000000000000" pitchFamily="34" charset="-122"/>
                <a:ea typeface="思源黑体" panose="020B0500000000000000" pitchFamily="34" charset="-122"/>
              </a:rPr>
              <a:t>这里填写标题</a:t>
            </a:r>
            <a:endParaRPr lang="zh-CN" altLang="en-US" sz="4000" b="1" spc="600" dirty="0">
              <a:solidFill>
                <a:schemeClr val="tx1">
                  <a:lumMod val="75000"/>
                  <a:lumOff val="25000"/>
                </a:schemeClr>
              </a:solidFill>
              <a:latin typeface="思源黑体" panose="020B0500000000000000" pitchFamily="34" charset="-122"/>
              <a:ea typeface="思源黑体" panose="020B0500000000000000" pitchFamily="34" charset="-122"/>
            </a:endParaRPr>
          </a:p>
        </p:txBody>
      </p:sp>
      <p:sp>
        <p:nvSpPr>
          <p:cNvPr id="4" name="文本框 3"/>
          <p:cNvSpPr txBox="1"/>
          <p:nvPr/>
        </p:nvSpPr>
        <p:spPr>
          <a:xfrm>
            <a:off x="3474721" y="3867202"/>
            <a:ext cx="5090160" cy="613822"/>
          </a:xfrm>
          <a:prstGeom prst="rect">
            <a:avLst/>
          </a:prstGeom>
          <a:noFill/>
        </p:spPr>
        <p:txBody>
          <a:bodyPr wrap="square" rtlCol="0">
            <a:spAutoFit/>
          </a:bodyPr>
          <a:p>
            <a:pPr algn="ctr">
              <a:lnSpc>
                <a:spcPct val="150000"/>
              </a:lnSpc>
            </a:pPr>
            <a:r>
              <a:rPr lang="zh-CN" altLang="en-US" sz="1200" spc="300" dirty="0">
                <a:solidFill>
                  <a:schemeClr val="tx1">
                    <a:lumMod val="75000"/>
                    <a:lumOff val="25000"/>
                  </a:schemeClr>
                </a:solidFill>
                <a:latin typeface="思源黑体" panose="020B0500000000000000" pitchFamily="34" charset="-122"/>
                <a:ea typeface="思源黑体" panose="020B0500000000000000" pitchFamily="34" charset="-122"/>
                <a:cs typeface="+mn-lt"/>
                <a:sym typeface="+mn-ea"/>
              </a:rPr>
              <a:t>添加详细说明文字添加详细说明文字添加详细说明文字添加详细说明文字添加详细说明文字添加详细说明文字添加</a:t>
            </a:r>
            <a:endParaRPr lang="zh-CN" altLang="en-US" sz="1200" spc="300" dirty="0">
              <a:solidFill>
                <a:schemeClr val="tx1">
                  <a:lumMod val="75000"/>
                  <a:lumOff val="25000"/>
                </a:schemeClr>
              </a:solidFill>
              <a:latin typeface="思源黑体" panose="020B0500000000000000" pitchFamily="34" charset="-122"/>
              <a:ea typeface="思源黑体" panose="020B0500000000000000" pitchFamily="34" charset="-122"/>
              <a:cs typeface="+mn-lt"/>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21" name="组合 6"/>
          <p:cNvGrpSpPr/>
          <p:nvPr/>
        </p:nvGrpSpPr>
        <p:grpSpPr bwMode="auto">
          <a:xfrm rot="10800000">
            <a:off x="11734801" y="6616701"/>
            <a:ext cx="141817" cy="241300"/>
            <a:chOff x="0" y="0"/>
            <a:chExt cx="105725" cy="721610"/>
          </a:xfrm>
        </p:grpSpPr>
        <p:sp>
          <p:nvSpPr>
            <p:cNvPr id="9222"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400" dirty="0">
                <a:solidFill>
                  <a:srgbClr val="FFFFFF"/>
                </a:solidFill>
                <a:latin typeface="思源黑体" panose="020B0500000000000000" pitchFamily="34" charset="-122"/>
              </a:endParaRPr>
            </a:p>
          </p:txBody>
        </p:sp>
        <p:sp>
          <p:nvSpPr>
            <p:cNvPr id="9223"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sz="2400" dirty="0">
                <a:solidFill>
                  <a:srgbClr val="FFFFFF"/>
                </a:solidFill>
                <a:latin typeface="思源黑体" panose="020B0500000000000000" pitchFamily="34" charset="-122"/>
              </a:endParaRPr>
            </a:p>
          </p:txBody>
        </p:sp>
      </p:grpSp>
      <p:grpSp>
        <p:nvGrpSpPr>
          <p:cNvPr id="2" name="组合 1"/>
          <p:cNvGrpSpPr/>
          <p:nvPr/>
        </p:nvGrpSpPr>
        <p:grpSpPr>
          <a:xfrm>
            <a:off x="4275667" y="1326887"/>
            <a:ext cx="1900767" cy="1911349"/>
            <a:chOff x="3206750" y="995165"/>
            <a:chExt cx="1425575" cy="1433512"/>
          </a:xfrm>
          <a:solidFill>
            <a:srgbClr val="A1AFC3"/>
          </a:solidFill>
        </p:grpSpPr>
        <p:sp>
          <p:nvSpPr>
            <p:cNvPr id="9229" name="椭圆 75"/>
            <p:cNvSpPr>
              <a:spLocks noChangeArrowheads="1"/>
            </p:cNvSpPr>
            <p:nvPr/>
          </p:nvSpPr>
          <p:spPr bwMode="auto">
            <a:xfrm>
              <a:off x="3206750" y="995165"/>
              <a:ext cx="1425575" cy="1433512"/>
            </a:xfrm>
            <a:custGeom>
              <a:avLst/>
              <a:gdLst>
                <a:gd name="T0" fmla="*/ 0 w 1425662"/>
                <a:gd name="T1" fmla="*/ 0 h 1433908"/>
                <a:gd name="T2" fmla="*/ 1425662 w 1425662"/>
                <a:gd name="T3" fmla="*/ 1433908 h 1433908"/>
              </a:gdLst>
              <a:ahLst/>
              <a:cxnLst/>
              <a:rect l="T0" t="T1" r="T2" b="T3"/>
              <a:pathLst>
                <a:path w="1425662" h="1433908">
                  <a:moveTo>
                    <a:pt x="584366" y="0"/>
                  </a:moveTo>
                  <a:cubicBezTo>
                    <a:pt x="667535" y="0"/>
                    <a:pt x="734956" y="67421"/>
                    <a:pt x="734956" y="150590"/>
                  </a:cubicBezTo>
                  <a:cubicBezTo>
                    <a:pt x="734956" y="197370"/>
                    <a:pt x="713626" y="239167"/>
                    <a:pt x="678832" y="265176"/>
                  </a:cubicBezTo>
                  <a:lnTo>
                    <a:pt x="1168733" y="265176"/>
                  </a:lnTo>
                  <a:lnTo>
                    <a:pt x="1168733" y="716520"/>
                  </a:lnTo>
                  <a:cubicBezTo>
                    <a:pt x="1193634" y="695548"/>
                    <a:pt x="1225973" y="684721"/>
                    <a:pt x="1260841" y="684721"/>
                  </a:cubicBezTo>
                  <a:cubicBezTo>
                    <a:pt x="1351870" y="684721"/>
                    <a:pt x="1425662" y="758513"/>
                    <a:pt x="1425662" y="849542"/>
                  </a:cubicBezTo>
                  <a:cubicBezTo>
                    <a:pt x="1425662" y="940571"/>
                    <a:pt x="1351870" y="1014363"/>
                    <a:pt x="1260841" y="1014363"/>
                  </a:cubicBezTo>
                  <a:cubicBezTo>
                    <a:pt x="1225973" y="1014363"/>
                    <a:pt x="1193634" y="1003536"/>
                    <a:pt x="1168733" y="982566"/>
                  </a:cubicBezTo>
                  <a:lnTo>
                    <a:pt x="1168733" y="1433908"/>
                  </a:lnTo>
                  <a:lnTo>
                    <a:pt x="765724" y="1433908"/>
                  </a:lnTo>
                  <a:cubicBezTo>
                    <a:pt x="770905" y="1418114"/>
                    <a:pt x="773249" y="1401256"/>
                    <a:pt x="773249" y="1383851"/>
                  </a:cubicBezTo>
                  <a:cubicBezTo>
                    <a:pt x="773249" y="1279093"/>
                    <a:pt x="688325" y="1194168"/>
                    <a:pt x="583566" y="1194168"/>
                  </a:cubicBezTo>
                  <a:cubicBezTo>
                    <a:pt x="478807" y="1194168"/>
                    <a:pt x="393882" y="1279093"/>
                    <a:pt x="393882" y="1383851"/>
                  </a:cubicBezTo>
                  <a:cubicBezTo>
                    <a:pt x="393882" y="1401256"/>
                    <a:pt x="396227" y="1418114"/>
                    <a:pt x="401408" y="1433908"/>
                  </a:cubicBezTo>
                  <a:lnTo>
                    <a:pt x="0" y="1433908"/>
                  </a:lnTo>
                  <a:lnTo>
                    <a:pt x="0" y="265176"/>
                  </a:lnTo>
                  <a:lnTo>
                    <a:pt x="489901" y="265176"/>
                  </a:lnTo>
                  <a:cubicBezTo>
                    <a:pt x="455106" y="239167"/>
                    <a:pt x="433776" y="197370"/>
                    <a:pt x="433776" y="150590"/>
                  </a:cubicBezTo>
                  <a:cubicBezTo>
                    <a:pt x="433776" y="67421"/>
                    <a:pt x="501197" y="0"/>
                    <a:pt x="584366" y="0"/>
                  </a:cubicBezTo>
                  <a:close/>
                </a:path>
              </a:pathLst>
            </a:custGeom>
            <a:grpFill/>
            <a:ln w="19050">
              <a:gradFill>
                <a:gsLst>
                  <a:gs pos="0">
                    <a:schemeClr val="bg1">
                      <a:lumMod val="65000"/>
                    </a:schemeClr>
                  </a:gs>
                  <a:gs pos="100000">
                    <a:schemeClr val="bg1"/>
                  </a:gs>
                </a:gsLst>
                <a:lin ang="13500000" scaled="0"/>
              </a:gradFill>
            </a:ln>
            <a:effectLst>
              <a:outerShdw blurRad="177800" dist="114300" dir="2700000" sx="1000" sy="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87" tIns="45744" rIns="91487" bIns="45744" rtlCol="0" anchor="ctr"/>
            <a:lstStyle/>
            <a:p>
              <a:pPr algn="ctr" defTabSz="1219200"/>
              <a:endParaRPr lang="zh-CN" altLang="zh-CN" dirty="0">
                <a:solidFill>
                  <a:srgbClr val="2B4A6F"/>
                </a:solidFill>
                <a:latin typeface="思源黑体" panose="020B0500000000000000" pitchFamily="34" charset="-122"/>
                <a:ea typeface="思源黑体" panose="020B0500000000000000" pitchFamily="34" charset="-122"/>
              </a:endParaRPr>
            </a:p>
          </p:txBody>
        </p:sp>
        <p:sp>
          <p:nvSpPr>
            <p:cNvPr id="9231" name="矩形 16"/>
            <p:cNvSpPr>
              <a:spLocks noChangeArrowheads="1"/>
            </p:cNvSpPr>
            <p:nvPr/>
          </p:nvSpPr>
          <p:spPr bwMode="auto">
            <a:xfrm>
              <a:off x="3366420" y="1633931"/>
              <a:ext cx="1009650" cy="2847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865" b="1" dirty="0">
                  <a:solidFill>
                    <a:schemeClr val="bg1"/>
                  </a:solidFill>
                  <a:latin typeface="思源黑体" panose="020B0500000000000000" pitchFamily="34" charset="-122"/>
                  <a:ea typeface="思源黑体" panose="020B0500000000000000" pitchFamily="34" charset="-122"/>
                  <a:sym typeface="Arial" panose="020B0604020202020204" pitchFamily="34" charset="0"/>
                </a:rPr>
                <a:t>输入标题</a:t>
              </a:r>
              <a:endParaRPr lang="en-US" altLang="zh-CN" sz="1865" b="1" dirty="0">
                <a:solidFill>
                  <a:schemeClr val="bg1"/>
                </a:solidFill>
                <a:latin typeface="思源黑体" panose="020B0500000000000000" pitchFamily="34" charset="-122"/>
                <a:ea typeface="思源黑体" panose="020B0500000000000000" pitchFamily="34" charset="-122"/>
                <a:sym typeface="微软雅黑" panose="020B0503020204020204" pitchFamily="34" charset="-122"/>
              </a:endParaRPr>
            </a:p>
          </p:txBody>
        </p:sp>
      </p:grpSp>
      <p:grpSp>
        <p:nvGrpSpPr>
          <p:cNvPr id="5" name="组合 4"/>
          <p:cNvGrpSpPr/>
          <p:nvPr/>
        </p:nvGrpSpPr>
        <p:grpSpPr>
          <a:xfrm>
            <a:off x="3986814" y="3088750"/>
            <a:ext cx="1875367" cy="1856317"/>
            <a:chOff x="2990110" y="2316562"/>
            <a:chExt cx="1406525" cy="1392238"/>
          </a:xfrm>
        </p:grpSpPr>
        <p:sp>
          <p:nvSpPr>
            <p:cNvPr id="9228" name="矩形 65"/>
            <p:cNvSpPr>
              <a:spLocks noChangeArrowheads="1"/>
            </p:cNvSpPr>
            <p:nvPr/>
          </p:nvSpPr>
          <p:spPr bwMode="auto">
            <a:xfrm>
              <a:off x="2990110" y="2316562"/>
              <a:ext cx="1406525" cy="1392238"/>
            </a:xfrm>
            <a:custGeom>
              <a:avLst/>
              <a:gdLst>
                <a:gd name="T0" fmla="*/ 0 w 1406366"/>
                <a:gd name="T1" fmla="*/ 0 h 1392560"/>
                <a:gd name="T2" fmla="*/ 1406366 w 1406366"/>
                <a:gd name="T3" fmla="*/ 1392560 h 1392560"/>
              </a:gdLst>
              <a:ahLst/>
              <a:cxnLst/>
              <a:rect l="T0" t="T1" r="T2" b="T3"/>
              <a:pathLst>
                <a:path w="1406366" h="1392560">
                  <a:moveTo>
                    <a:pt x="822000" y="0"/>
                  </a:moveTo>
                  <a:cubicBezTo>
                    <a:pt x="913029" y="0"/>
                    <a:pt x="986821" y="73793"/>
                    <a:pt x="986821" y="164821"/>
                  </a:cubicBezTo>
                  <a:cubicBezTo>
                    <a:pt x="986821" y="185675"/>
                    <a:pt x="982948" y="205623"/>
                    <a:pt x="975467" y="223828"/>
                  </a:cubicBezTo>
                  <a:lnTo>
                    <a:pt x="1406366" y="223828"/>
                  </a:lnTo>
                  <a:lnTo>
                    <a:pt x="1406366" y="633859"/>
                  </a:lnTo>
                  <a:cubicBezTo>
                    <a:pt x="1386081" y="625588"/>
                    <a:pt x="1363875" y="621361"/>
                    <a:pt x="1340681" y="621361"/>
                  </a:cubicBezTo>
                  <a:cubicBezTo>
                    <a:pt x="1237497" y="621361"/>
                    <a:pt x="1153848" y="705009"/>
                    <a:pt x="1153848" y="808194"/>
                  </a:cubicBezTo>
                  <a:cubicBezTo>
                    <a:pt x="1153848" y="911379"/>
                    <a:pt x="1237497" y="995027"/>
                    <a:pt x="1340681" y="995027"/>
                  </a:cubicBezTo>
                  <a:cubicBezTo>
                    <a:pt x="1363875" y="995027"/>
                    <a:pt x="1386081" y="990802"/>
                    <a:pt x="1406366" y="982530"/>
                  </a:cubicBezTo>
                  <a:lnTo>
                    <a:pt x="1406366" y="1392560"/>
                  </a:lnTo>
                  <a:lnTo>
                    <a:pt x="237634" y="1392560"/>
                  </a:lnTo>
                  <a:lnTo>
                    <a:pt x="237634" y="927784"/>
                  </a:lnTo>
                  <a:cubicBezTo>
                    <a:pt x="214351" y="948086"/>
                    <a:pt x="183720" y="958784"/>
                    <a:pt x="150590" y="958784"/>
                  </a:cubicBezTo>
                  <a:cubicBezTo>
                    <a:pt x="67421" y="958784"/>
                    <a:pt x="0" y="891363"/>
                    <a:pt x="0" y="808194"/>
                  </a:cubicBezTo>
                  <a:cubicBezTo>
                    <a:pt x="0" y="725025"/>
                    <a:pt x="67421" y="657604"/>
                    <a:pt x="150590" y="657604"/>
                  </a:cubicBezTo>
                  <a:cubicBezTo>
                    <a:pt x="183720" y="657604"/>
                    <a:pt x="214351" y="668302"/>
                    <a:pt x="237634" y="688604"/>
                  </a:cubicBezTo>
                  <a:lnTo>
                    <a:pt x="237634" y="223828"/>
                  </a:lnTo>
                  <a:lnTo>
                    <a:pt x="668533" y="223828"/>
                  </a:lnTo>
                  <a:cubicBezTo>
                    <a:pt x="661052" y="205623"/>
                    <a:pt x="657179" y="185675"/>
                    <a:pt x="657179" y="164821"/>
                  </a:cubicBezTo>
                  <a:cubicBezTo>
                    <a:pt x="657179" y="73793"/>
                    <a:pt x="730972" y="0"/>
                    <a:pt x="822000" y="0"/>
                  </a:cubicBezTo>
                  <a:close/>
                </a:path>
              </a:pathLst>
            </a:custGeom>
            <a:solidFill>
              <a:srgbClr val="E7C2C4"/>
            </a:solidFill>
            <a:ln w="19050">
              <a:gradFill>
                <a:gsLst>
                  <a:gs pos="0">
                    <a:schemeClr val="bg1">
                      <a:lumMod val="65000"/>
                    </a:schemeClr>
                  </a:gs>
                  <a:gs pos="100000">
                    <a:schemeClr val="bg1"/>
                  </a:gs>
                </a:gsLst>
                <a:lin ang="13500000" scaled="0"/>
              </a:gradFill>
            </a:ln>
            <a:effectLst>
              <a:outerShdw blurRad="177800" dist="114300" dir="2700000" sx="1000" sy="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87" tIns="45744" rIns="91487" bIns="45744" rtlCol="0" anchor="ctr"/>
            <a:lstStyle/>
            <a:p>
              <a:pPr algn="ctr" defTabSz="1219200"/>
              <a:endParaRPr lang="zh-CN" altLang="zh-CN" dirty="0">
                <a:solidFill>
                  <a:srgbClr val="A1AFC3"/>
                </a:solidFill>
                <a:latin typeface="思源黑体" panose="020B0500000000000000" pitchFamily="34" charset="-122"/>
                <a:ea typeface="思源黑体" panose="020B0500000000000000" pitchFamily="34" charset="-122"/>
              </a:endParaRPr>
            </a:p>
          </p:txBody>
        </p:sp>
        <p:sp>
          <p:nvSpPr>
            <p:cNvPr id="9232" name="矩形 17"/>
            <p:cNvSpPr>
              <a:spLocks noChangeArrowheads="1"/>
            </p:cNvSpPr>
            <p:nvPr/>
          </p:nvSpPr>
          <p:spPr bwMode="auto">
            <a:xfrm>
              <a:off x="3248944" y="2984021"/>
              <a:ext cx="1009650" cy="284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865" b="1" dirty="0">
                  <a:solidFill>
                    <a:schemeClr val="bg1"/>
                  </a:solidFill>
                  <a:latin typeface="思源黑体" panose="020B0500000000000000" pitchFamily="34" charset="-122"/>
                  <a:ea typeface="思源黑体" panose="020B0500000000000000" pitchFamily="34" charset="-122"/>
                  <a:sym typeface="Arial" panose="020B0604020202020204" pitchFamily="34" charset="0"/>
                </a:rPr>
                <a:t>输入标题</a:t>
              </a:r>
              <a:endParaRPr lang="zh-CN" altLang="en-US" sz="1865" b="1" dirty="0">
                <a:solidFill>
                  <a:schemeClr val="bg1"/>
                </a:solidFill>
                <a:latin typeface="思源黑体" panose="020B0500000000000000" pitchFamily="34" charset="-122"/>
                <a:ea typeface="思源黑体" panose="020B0500000000000000" pitchFamily="34" charset="-122"/>
                <a:sym typeface="Arial" panose="020B0604020202020204" pitchFamily="34" charset="0"/>
              </a:endParaRPr>
            </a:p>
          </p:txBody>
        </p:sp>
      </p:grpSp>
      <p:grpSp>
        <p:nvGrpSpPr>
          <p:cNvPr id="3" name="组合 2"/>
          <p:cNvGrpSpPr/>
          <p:nvPr/>
        </p:nvGrpSpPr>
        <p:grpSpPr>
          <a:xfrm>
            <a:off x="6011392" y="1669418"/>
            <a:ext cx="1845733" cy="1877484"/>
            <a:chOff x="4508544" y="1252063"/>
            <a:chExt cx="1384300" cy="1408113"/>
          </a:xfrm>
          <a:solidFill>
            <a:srgbClr val="E7C2C4"/>
          </a:solidFill>
        </p:grpSpPr>
        <p:sp>
          <p:nvSpPr>
            <p:cNvPr id="9230" name="椭圆 76"/>
            <p:cNvSpPr>
              <a:spLocks noChangeArrowheads="1"/>
            </p:cNvSpPr>
            <p:nvPr/>
          </p:nvSpPr>
          <p:spPr bwMode="auto">
            <a:xfrm>
              <a:off x="4508544" y="1252063"/>
              <a:ext cx="1384300" cy="1408113"/>
            </a:xfrm>
            <a:custGeom>
              <a:avLst/>
              <a:gdLst>
                <a:gd name="T0" fmla="*/ 0 w 1384756"/>
                <a:gd name="T1" fmla="*/ 0 h 1408472"/>
                <a:gd name="T2" fmla="*/ 1384756 w 1384756"/>
                <a:gd name="T3" fmla="*/ 1408472 h 1408472"/>
              </a:gdLst>
              <a:ahLst/>
              <a:cxnLst/>
              <a:rect l="T0" t="T1" r="T2" b="T3"/>
              <a:pathLst>
                <a:path w="1384756" h="1408472">
                  <a:moveTo>
                    <a:pt x="0" y="0"/>
                  </a:moveTo>
                  <a:lnTo>
                    <a:pt x="1168732" y="0"/>
                  </a:lnTo>
                  <a:lnTo>
                    <a:pt x="1168732" y="450207"/>
                  </a:lnTo>
                  <a:cubicBezTo>
                    <a:pt x="1188073" y="439244"/>
                    <a:pt x="1210481" y="433776"/>
                    <a:pt x="1234166" y="433776"/>
                  </a:cubicBezTo>
                  <a:cubicBezTo>
                    <a:pt x="1317335" y="433776"/>
                    <a:pt x="1384756" y="501197"/>
                    <a:pt x="1384756" y="584366"/>
                  </a:cubicBezTo>
                  <a:cubicBezTo>
                    <a:pt x="1384756" y="667535"/>
                    <a:pt x="1317335" y="734956"/>
                    <a:pt x="1234166" y="734956"/>
                  </a:cubicBezTo>
                  <a:cubicBezTo>
                    <a:pt x="1210481" y="734956"/>
                    <a:pt x="1188073" y="729488"/>
                    <a:pt x="1168732" y="718526"/>
                  </a:cubicBezTo>
                  <a:lnTo>
                    <a:pt x="1168732" y="1168732"/>
                  </a:lnTo>
                  <a:lnTo>
                    <a:pt x="728979" y="1168732"/>
                  </a:lnTo>
                  <a:cubicBezTo>
                    <a:pt x="742528" y="1190517"/>
                    <a:pt x="749187" y="1216306"/>
                    <a:pt x="749187" y="1243651"/>
                  </a:cubicBezTo>
                  <a:cubicBezTo>
                    <a:pt x="749187" y="1334680"/>
                    <a:pt x="675394" y="1408472"/>
                    <a:pt x="584366" y="1408472"/>
                  </a:cubicBezTo>
                  <a:cubicBezTo>
                    <a:pt x="493337" y="1408472"/>
                    <a:pt x="419545" y="1334680"/>
                    <a:pt x="419545" y="1243651"/>
                  </a:cubicBezTo>
                  <a:cubicBezTo>
                    <a:pt x="419545" y="1216306"/>
                    <a:pt x="426204" y="1190517"/>
                    <a:pt x="439754" y="1168732"/>
                  </a:cubicBezTo>
                  <a:lnTo>
                    <a:pt x="0" y="1168732"/>
                  </a:lnTo>
                  <a:lnTo>
                    <a:pt x="0" y="761099"/>
                  </a:lnTo>
                  <a:cubicBezTo>
                    <a:pt x="24839" y="773303"/>
                    <a:pt x="52809" y="779836"/>
                    <a:pt x="82305" y="779836"/>
                  </a:cubicBezTo>
                  <a:cubicBezTo>
                    <a:pt x="190260" y="779836"/>
                    <a:pt x="277774" y="692321"/>
                    <a:pt x="277774" y="584366"/>
                  </a:cubicBezTo>
                  <a:cubicBezTo>
                    <a:pt x="277774" y="476411"/>
                    <a:pt x="190260" y="388896"/>
                    <a:pt x="82305" y="388896"/>
                  </a:cubicBezTo>
                  <a:cubicBezTo>
                    <a:pt x="52809" y="388896"/>
                    <a:pt x="24839" y="395429"/>
                    <a:pt x="0" y="407633"/>
                  </a:cubicBezTo>
                  <a:close/>
                </a:path>
              </a:pathLst>
            </a:custGeom>
            <a:grpFill/>
            <a:ln w="19050">
              <a:gradFill>
                <a:gsLst>
                  <a:gs pos="0">
                    <a:schemeClr val="bg1">
                      <a:lumMod val="65000"/>
                    </a:schemeClr>
                  </a:gs>
                  <a:gs pos="100000">
                    <a:schemeClr val="bg1"/>
                  </a:gs>
                </a:gsLst>
                <a:lin ang="13500000" scaled="0"/>
              </a:gradFill>
            </a:ln>
            <a:effectLst>
              <a:outerShdw blurRad="177800" dist="114300" dir="2700000" sx="1000" sy="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87" tIns="45744" rIns="91487" bIns="45744" rtlCol="0" anchor="ctr"/>
            <a:lstStyle/>
            <a:p>
              <a:pPr algn="ctr" defTabSz="1219200"/>
              <a:endParaRPr lang="zh-CN" altLang="zh-CN" dirty="0">
                <a:solidFill>
                  <a:srgbClr val="A1AFC3"/>
                </a:solidFill>
                <a:latin typeface="思源黑体" panose="020B0500000000000000" pitchFamily="34" charset="-122"/>
                <a:ea typeface="思源黑体" panose="020B0500000000000000" pitchFamily="34" charset="-122"/>
              </a:endParaRPr>
            </a:p>
          </p:txBody>
        </p:sp>
        <p:sp>
          <p:nvSpPr>
            <p:cNvPr id="9233" name="矩形 18"/>
            <p:cNvSpPr>
              <a:spLocks noChangeArrowheads="1"/>
            </p:cNvSpPr>
            <p:nvPr/>
          </p:nvSpPr>
          <p:spPr bwMode="auto">
            <a:xfrm>
              <a:off x="4653006" y="1576311"/>
              <a:ext cx="1008062" cy="2847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865" b="1" dirty="0">
                  <a:solidFill>
                    <a:schemeClr val="bg1"/>
                  </a:solidFill>
                  <a:latin typeface="思源黑体" panose="020B0500000000000000" pitchFamily="34" charset="-122"/>
                  <a:ea typeface="思源黑体" panose="020B0500000000000000" pitchFamily="34" charset="-122"/>
                  <a:sym typeface="Arial" panose="020B0604020202020204" pitchFamily="34" charset="0"/>
                </a:rPr>
                <a:t>输入标题</a:t>
              </a:r>
              <a:endParaRPr lang="zh-CN" altLang="en-US" sz="1865" b="1" dirty="0">
                <a:solidFill>
                  <a:schemeClr val="bg1"/>
                </a:solidFill>
                <a:latin typeface="思源黑体" panose="020B0500000000000000" pitchFamily="34" charset="-122"/>
                <a:ea typeface="思源黑体" panose="020B0500000000000000" pitchFamily="34" charset="-122"/>
                <a:sym typeface="Arial" panose="020B0604020202020204" pitchFamily="34" charset="0"/>
              </a:endParaRPr>
            </a:p>
          </p:txBody>
        </p:sp>
      </p:grpSp>
      <p:grpSp>
        <p:nvGrpSpPr>
          <p:cNvPr id="4" name="组合 3"/>
          <p:cNvGrpSpPr/>
          <p:nvPr/>
        </p:nvGrpSpPr>
        <p:grpSpPr>
          <a:xfrm>
            <a:off x="5675973" y="3381272"/>
            <a:ext cx="1869017" cy="1847849"/>
            <a:chOff x="4256979" y="2535953"/>
            <a:chExt cx="1401763" cy="1385887"/>
          </a:xfrm>
          <a:solidFill>
            <a:srgbClr val="A1AFC3"/>
          </a:solidFill>
        </p:grpSpPr>
        <p:sp>
          <p:nvSpPr>
            <p:cNvPr id="9227" name="椭圆 68"/>
            <p:cNvSpPr>
              <a:spLocks noChangeArrowheads="1"/>
            </p:cNvSpPr>
            <p:nvPr/>
          </p:nvSpPr>
          <p:spPr bwMode="auto">
            <a:xfrm>
              <a:off x="4256979" y="2535953"/>
              <a:ext cx="1401763" cy="1385887"/>
            </a:xfrm>
            <a:custGeom>
              <a:avLst/>
              <a:gdLst>
                <a:gd name="T0" fmla="*/ 0 w 1401767"/>
                <a:gd name="T1" fmla="*/ 0 h 1386644"/>
                <a:gd name="T2" fmla="*/ 1401767 w 1401767"/>
                <a:gd name="T3" fmla="*/ 1386644 h 1386644"/>
              </a:gdLst>
              <a:ahLst/>
              <a:cxnLst/>
              <a:rect l="T0" t="T1" r="T2" b="T3"/>
              <a:pathLst>
                <a:path w="1401767" h="1386644">
                  <a:moveTo>
                    <a:pt x="233035" y="0"/>
                  </a:moveTo>
                  <a:lnTo>
                    <a:pt x="640881" y="0"/>
                  </a:lnTo>
                  <a:cubicBezTo>
                    <a:pt x="633096" y="19935"/>
                    <a:pt x="629318" y="41634"/>
                    <a:pt x="629318" y="64216"/>
                  </a:cubicBezTo>
                  <a:cubicBezTo>
                    <a:pt x="629318" y="173647"/>
                    <a:pt x="718028" y="262357"/>
                    <a:pt x="827459" y="262357"/>
                  </a:cubicBezTo>
                  <a:cubicBezTo>
                    <a:pt x="936890" y="262357"/>
                    <a:pt x="1025600" y="173647"/>
                    <a:pt x="1025600" y="64216"/>
                  </a:cubicBezTo>
                  <a:cubicBezTo>
                    <a:pt x="1025600" y="41634"/>
                    <a:pt x="1021823" y="19935"/>
                    <a:pt x="1014038" y="0"/>
                  </a:cubicBezTo>
                  <a:lnTo>
                    <a:pt x="1401767" y="0"/>
                  </a:lnTo>
                  <a:lnTo>
                    <a:pt x="1401767" y="1168732"/>
                  </a:lnTo>
                  <a:lnTo>
                    <a:pt x="956993" y="1168732"/>
                  </a:lnTo>
                  <a:cubicBezTo>
                    <a:pt x="968847" y="1188427"/>
                    <a:pt x="974696" y="1211557"/>
                    <a:pt x="974696" y="1236054"/>
                  </a:cubicBezTo>
                  <a:cubicBezTo>
                    <a:pt x="974696" y="1319223"/>
                    <a:pt x="907275" y="1386644"/>
                    <a:pt x="824106" y="1386644"/>
                  </a:cubicBezTo>
                  <a:cubicBezTo>
                    <a:pt x="740937" y="1386644"/>
                    <a:pt x="673516" y="1319223"/>
                    <a:pt x="673516" y="1236054"/>
                  </a:cubicBezTo>
                  <a:cubicBezTo>
                    <a:pt x="673516" y="1211557"/>
                    <a:pt x="679365" y="1188427"/>
                    <a:pt x="691220" y="1168732"/>
                  </a:cubicBezTo>
                  <a:lnTo>
                    <a:pt x="233035" y="1168732"/>
                  </a:lnTo>
                  <a:lnTo>
                    <a:pt x="233035" y="733499"/>
                  </a:lnTo>
                  <a:cubicBezTo>
                    <a:pt x="212516" y="743855"/>
                    <a:pt x="189291" y="749187"/>
                    <a:pt x="164821" y="749187"/>
                  </a:cubicBezTo>
                  <a:cubicBezTo>
                    <a:pt x="73793" y="749187"/>
                    <a:pt x="0" y="675395"/>
                    <a:pt x="0" y="584366"/>
                  </a:cubicBezTo>
                  <a:cubicBezTo>
                    <a:pt x="0" y="493338"/>
                    <a:pt x="73793" y="419545"/>
                    <a:pt x="164821" y="419545"/>
                  </a:cubicBezTo>
                  <a:cubicBezTo>
                    <a:pt x="189291" y="419545"/>
                    <a:pt x="212516" y="424878"/>
                    <a:pt x="233035" y="435233"/>
                  </a:cubicBezTo>
                  <a:close/>
                </a:path>
              </a:pathLst>
            </a:custGeom>
            <a:grpFill/>
            <a:ln w="19050">
              <a:gradFill>
                <a:gsLst>
                  <a:gs pos="0">
                    <a:schemeClr val="bg1">
                      <a:lumMod val="65000"/>
                    </a:schemeClr>
                  </a:gs>
                  <a:gs pos="100000">
                    <a:schemeClr val="bg1"/>
                  </a:gs>
                </a:gsLst>
                <a:lin ang="13500000" scaled="0"/>
              </a:gradFill>
            </a:ln>
            <a:effectLst>
              <a:outerShdw blurRad="177800" dist="114300" dir="2700000" sx="1000" sy="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87" tIns="45744" rIns="91487" bIns="45744" rtlCol="0" anchor="ctr"/>
            <a:lstStyle/>
            <a:p>
              <a:pPr algn="ctr" defTabSz="1219200"/>
              <a:endParaRPr lang="zh-CN" altLang="zh-CN" dirty="0">
                <a:solidFill>
                  <a:srgbClr val="2B4A6F"/>
                </a:solidFill>
                <a:latin typeface="思源黑体" panose="020B0500000000000000" pitchFamily="34" charset="-122"/>
                <a:ea typeface="思源黑体" panose="020B0500000000000000" pitchFamily="34" charset="-122"/>
              </a:endParaRPr>
            </a:p>
          </p:txBody>
        </p:sp>
        <p:sp>
          <p:nvSpPr>
            <p:cNvPr id="9234" name="矩形 22"/>
            <p:cNvSpPr>
              <a:spLocks noChangeArrowheads="1"/>
            </p:cNvSpPr>
            <p:nvPr/>
          </p:nvSpPr>
          <p:spPr bwMode="auto">
            <a:xfrm>
              <a:off x="4570456" y="3029024"/>
              <a:ext cx="1008062" cy="28474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865" b="1" dirty="0">
                  <a:solidFill>
                    <a:schemeClr val="bg1"/>
                  </a:solidFill>
                  <a:latin typeface="思源黑体" panose="020B0500000000000000" pitchFamily="34" charset="-122"/>
                  <a:ea typeface="思源黑体" panose="020B0500000000000000" pitchFamily="34" charset="-122"/>
                  <a:sym typeface="Arial" panose="020B0604020202020204" pitchFamily="34" charset="0"/>
                </a:rPr>
                <a:t>输入标题</a:t>
              </a:r>
              <a:endParaRPr lang="en-US" altLang="zh-CN" sz="1865" b="1" dirty="0">
                <a:solidFill>
                  <a:schemeClr val="bg1"/>
                </a:solidFill>
                <a:latin typeface="思源黑体" panose="020B0500000000000000" pitchFamily="34" charset="-122"/>
                <a:ea typeface="思源黑体" panose="020B0500000000000000" pitchFamily="34" charset="-122"/>
                <a:sym typeface="微软雅黑" panose="020B0503020204020204" pitchFamily="34" charset="-122"/>
              </a:endParaRPr>
            </a:p>
          </p:txBody>
        </p:sp>
      </p:grpSp>
      <p:sp>
        <p:nvSpPr>
          <p:cNvPr id="9235" name="矩形 23"/>
          <p:cNvSpPr>
            <a:spLocks noChangeArrowheads="1"/>
          </p:cNvSpPr>
          <p:nvPr/>
        </p:nvSpPr>
        <p:spPr bwMode="auto">
          <a:xfrm>
            <a:off x="1439333" y="1426633"/>
            <a:ext cx="2584451"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865" b="1" dirty="0">
                <a:solidFill>
                  <a:srgbClr val="A1AFC3"/>
                </a:solidFill>
                <a:latin typeface="思源黑体" panose="020B0500000000000000" pitchFamily="34" charset="-122"/>
                <a:ea typeface="思源黑体" panose="020B0500000000000000" pitchFamily="34" charset="-122"/>
                <a:sym typeface="Arial" panose="020B0604020202020204" pitchFamily="34" charset="0"/>
              </a:rPr>
              <a:t>01.</a:t>
            </a:r>
            <a:r>
              <a:rPr lang="zh-CN" altLang="en-US" sz="1865" b="1" dirty="0">
                <a:solidFill>
                  <a:srgbClr val="A1AFC3"/>
                </a:solidFill>
                <a:latin typeface="思源黑体" panose="020B0500000000000000" pitchFamily="34" charset="-122"/>
                <a:ea typeface="思源黑体" panose="020B0500000000000000" pitchFamily="34" charset="-122"/>
                <a:sym typeface="Arial" panose="020B0604020202020204" pitchFamily="34" charset="0"/>
              </a:rPr>
              <a:t>输入标题</a:t>
            </a:r>
            <a:endParaRPr lang="en-US" altLang="zh-CN" sz="1865" b="1" dirty="0">
              <a:solidFill>
                <a:srgbClr val="A1AFC3"/>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9236" name="TextBox 24"/>
          <p:cNvSpPr>
            <a:spLocks noChangeArrowheads="1"/>
          </p:cNvSpPr>
          <p:nvPr/>
        </p:nvSpPr>
        <p:spPr bwMode="auto">
          <a:xfrm>
            <a:off x="1439333" y="1854201"/>
            <a:ext cx="2584451" cy="1665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spcBef>
                <a:spcPts val="800"/>
              </a:spcBef>
            </a:pPr>
            <a:r>
              <a:rPr lang="zh-CN" altLang="en-US" sz="1600" dirty="0">
                <a:solidFill>
                  <a:schemeClr val="tx1">
                    <a:lumMod val="50000"/>
                    <a:lumOff val="50000"/>
                  </a:schemeClr>
                </a:solidFill>
                <a:latin typeface="思源黑体" panose="020B0500000000000000" pitchFamily="34" charset="-122"/>
                <a:ea typeface="思源黑体" panose="020B0500000000000000" pitchFamily="34" charset="-122"/>
                <a:sym typeface="Arial" panose="020B0604020202020204" pitchFamily="34" charset="0"/>
              </a:rPr>
              <a:t>点击输入具体内容点击输入具体内容点击输入具体内容点击输入具体内容点击输入具体内容点击输入具体内容</a:t>
            </a:r>
            <a:endParaRPr lang="zh-CN" altLang="en-US" sz="1600" dirty="0">
              <a:solidFill>
                <a:schemeClr val="tx1">
                  <a:lumMod val="50000"/>
                  <a:lumOff val="50000"/>
                </a:schemeClr>
              </a:solidFill>
              <a:latin typeface="思源黑体" panose="020B0500000000000000" pitchFamily="34" charset="-122"/>
              <a:ea typeface="思源黑体" panose="020B0500000000000000" pitchFamily="34" charset="-122"/>
              <a:sym typeface="Arial" panose="020B0604020202020204" pitchFamily="34" charset="0"/>
            </a:endParaRPr>
          </a:p>
        </p:txBody>
      </p:sp>
      <p:sp>
        <p:nvSpPr>
          <p:cNvPr id="9237" name="矩形 25"/>
          <p:cNvSpPr>
            <a:spLocks noChangeArrowheads="1"/>
          </p:cNvSpPr>
          <p:nvPr/>
        </p:nvSpPr>
        <p:spPr bwMode="auto">
          <a:xfrm>
            <a:off x="1439333" y="3704167"/>
            <a:ext cx="2584451"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865" b="1" dirty="0">
                <a:solidFill>
                  <a:srgbClr val="E7C2C4"/>
                </a:solidFill>
                <a:latin typeface="思源黑体" panose="020B0500000000000000" pitchFamily="34" charset="-122"/>
                <a:ea typeface="思源黑体" panose="020B0500000000000000" pitchFamily="34" charset="-122"/>
                <a:sym typeface="Arial" panose="020B0604020202020204" pitchFamily="34" charset="0"/>
              </a:rPr>
              <a:t>03.</a:t>
            </a:r>
            <a:r>
              <a:rPr lang="zh-CN" altLang="en-US" sz="1865" b="1" dirty="0">
                <a:solidFill>
                  <a:srgbClr val="E7C2C4"/>
                </a:solidFill>
                <a:latin typeface="思源黑体" panose="020B0500000000000000" pitchFamily="34" charset="-122"/>
                <a:ea typeface="思源黑体" panose="020B0500000000000000" pitchFamily="34" charset="-122"/>
                <a:sym typeface="Arial" panose="020B0604020202020204" pitchFamily="34" charset="0"/>
              </a:rPr>
              <a:t>输入标题</a:t>
            </a:r>
            <a:endParaRPr lang="en-US" altLang="zh-CN" sz="1865" b="1" dirty="0">
              <a:solidFill>
                <a:srgbClr val="E7C2C4"/>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9238" name="TextBox 26"/>
          <p:cNvSpPr>
            <a:spLocks noChangeArrowheads="1"/>
          </p:cNvSpPr>
          <p:nvPr/>
        </p:nvSpPr>
        <p:spPr bwMode="auto">
          <a:xfrm>
            <a:off x="1439333" y="4135967"/>
            <a:ext cx="2584451" cy="1665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spcBef>
                <a:spcPts val="800"/>
              </a:spcBef>
            </a:pPr>
            <a:r>
              <a:rPr lang="zh-CN" altLang="en-US" sz="1600" dirty="0">
                <a:solidFill>
                  <a:schemeClr val="tx1">
                    <a:lumMod val="50000"/>
                    <a:lumOff val="50000"/>
                  </a:schemeClr>
                </a:solidFill>
                <a:latin typeface="思源黑体" panose="020B0500000000000000" pitchFamily="34" charset="-122"/>
                <a:ea typeface="思源黑体" panose="020B0500000000000000" pitchFamily="34" charset="-122"/>
                <a:sym typeface="Arial" panose="020B0604020202020204" pitchFamily="34" charset="0"/>
              </a:rPr>
              <a:t>点击输入具体内容点击输入具体内容点击输入具体内容点击输入具体内容点击输入具体内容点击输入具体内容</a:t>
            </a:r>
            <a:endParaRPr lang="zh-CN" altLang="en-US" sz="1600" dirty="0">
              <a:solidFill>
                <a:schemeClr val="tx1">
                  <a:lumMod val="50000"/>
                  <a:lumOff val="50000"/>
                </a:schemeClr>
              </a:solidFill>
              <a:latin typeface="思源黑体" panose="020B0500000000000000" pitchFamily="34" charset="-122"/>
              <a:ea typeface="思源黑体" panose="020B0500000000000000" pitchFamily="34" charset="-122"/>
              <a:sym typeface="Arial" panose="020B0604020202020204" pitchFamily="34" charset="0"/>
            </a:endParaRPr>
          </a:p>
        </p:txBody>
      </p:sp>
      <p:sp>
        <p:nvSpPr>
          <p:cNvPr id="9239" name="矩形 27"/>
          <p:cNvSpPr>
            <a:spLocks noChangeArrowheads="1"/>
          </p:cNvSpPr>
          <p:nvPr/>
        </p:nvSpPr>
        <p:spPr bwMode="auto">
          <a:xfrm>
            <a:off x="8064500" y="1426633"/>
            <a:ext cx="2584451"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altLang="zh-CN" sz="1865" b="1" dirty="0">
                <a:solidFill>
                  <a:srgbClr val="E7C2C4"/>
                </a:solidFill>
                <a:latin typeface="思源黑体" panose="020B0500000000000000" pitchFamily="34" charset="-122"/>
                <a:ea typeface="思源黑体" panose="020B0500000000000000" pitchFamily="34" charset="-122"/>
                <a:sym typeface="Arial" panose="020B0604020202020204" pitchFamily="34" charset="0"/>
              </a:rPr>
              <a:t>02.</a:t>
            </a:r>
            <a:r>
              <a:rPr lang="zh-CN" altLang="en-US" sz="1865" b="1" dirty="0">
                <a:solidFill>
                  <a:srgbClr val="E7C2C4"/>
                </a:solidFill>
                <a:latin typeface="思源黑体" panose="020B0500000000000000" pitchFamily="34" charset="-122"/>
                <a:ea typeface="思源黑体" panose="020B0500000000000000" pitchFamily="34" charset="-122"/>
                <a:sym typeface="Arial" panose="020B0604020202020204" pitchFamily="34" charset="0"/>
              </a:rPr>
              <a:t>输入标题</a:t>
            </a:r>
            <a:endParaRPr lang="en-US" altLang="zh-CN" sz="1865" b="1" dirty="0">
              <a:solidFill>
                <a:srgbClr val="E7C2C4"/>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9240" name="TextBox 28"/>
          <p:cNvSpPr>
            <a:spLocks noChangeArrowheads="1"/>
          </p:cNvSpPr>
          <p:nvPr/>
        </p:nvSpPr>
        <p:spPr bwMode="auto">
          <a:xfrm>
            <a:off x="8064500" y="1854201"/>
            <a:ext cx="2584451" cy="1665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30000"/>
              </a:lnSpc>
              <a:spcBef>
                <a:spcPts val="800"/>
              </a:spcBef>
            </a:pPr>
            <a:r>
              <a:rPr lang="zh-CN" altLang="en-US" sz="1600" dirty="0">
                <a:solidFill>
                  <a:schemeClr val="tx1">
                    <a:lumMod val="50000"/>
                    <a:lumOff val="50000"/>
                  </a:schemeClr>
                </a:solidFill>
                <a:latin typeface="思源黑体" panose="020B0500000000000000" pitchFamily="34" charset="-122"/>
                <a:ea typeface="思源黑体" panose="020B0500000000000000" pitchFamily="34" charset="-122"/>
                <a:sym typeface="Arial" panose="020B0604020202020204" pitchFamily="34" charset="0"/>
              </a:rPr>
              <a:t>点击输入具体内容点击输入具体内容点击输入具体内容点击输入具体内容点击输入具体内容点击输入具体内容</a:t>
            </a:r>
            <a:endParaRPr lang="zh-CN" altLang="en-US" sz="1600" dirty="0">
              <a:solidFill>
                <a:schemeClr val="tx1">
                  <a:lumMod val="50000"/>
                  <a:lumOff val="50000"/>
                </a:schemeClr>
              </a:solidFill>
              <a:latin typeface="思源黑体" panose="020B0500000000000000" pitchFamily="34" charset="-122"/>
              <a:ea typeface="思源黑体" panose="020B0500000000000000" pitchFamily="34" charset="-122"/>
              <a:sym typeface="Arial" panose="020B0604020202020204" pitchFamily="34" charset="0"/>
            </a:endParaRPr>
          </a:p>
        </p:txBody>
      </p:sp>
      <p:sp>
        <p:nvSpPr>
          <p:cNvPr id="9241" name="矩形 29"/>
          <p:cNvSpPr>
            <a:spLocks noChangeArrowheads="1"/>
          </p:cNvSpPr>
          <p:nvPr/>
        </p:nvSpPr>
        <p:spPr bwMode="auto">
          <a:xfrm>
            <a:off x="8064500" y="3704167"/>
            <a:ext cx="2584451"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en-US" altLang="zh-CN" sz="1865" b="1" dirty="0">
                <a:solidFill>
                  <a:srgbClr val="A1AFC3"/>
                </a:solidFill>
                <a:latin typeface="思源黑体" panose="020B0500000000000000" pitchFamily="34" charset="-122"/>
                <a:ea typeface="思源黑体" panose="020B0500000000000000" pitchFamily="34" charset="-122"/>
                <a:sym typeface="Arial" panose="020B0604020202020204" pitchFamily="34" charset="0"/>
              </a:rPr>
              <a:t>04.</a:t>
            </a:r>
            <a:r>
              <a:rPr lang="zh-CN" altLang="en-US" sz="1865" b="1" dirty="0">
                <a:solidFill>
                  <a:srgbClr val="A1AFC3"/>
                </a:solidFill>
                <a:latin typeface="思源黑体" panose="020B0500000000000000" pitchFamily="34" charset="-122"/>
                <a:ea typeface="思源黑体" panose="020B0500000000000000" pitchFamily="34" charset="-122"/>
                <a:sym typeface="Arial" panose="020B0604020202020204" pitchFamily="34" charset="0"/>
              </a:rPr>
              <a:t>输入标题</a:t>
            </a:r>
            <a:endParaRPr lang="en-US" altLang="zh-CN" sz="1865" b="1" dirty="0">
              <a:solidFill>
                <a:srgbClr val="A1AFC3"/>
              </a:solidFill>
              <a:latin typeface="思源黑体" panose="020B0500000000000000" pitchFamily="34" charset="-122"/>
              <a:ea typeface="思源黑体" panose="020B0500000000000000" pitchFamily="34" charset="-122"/>
              <a:sym typeface="微软雅黑" panose="020B0503020204020204" pitchFamily="34" charset="-122"/>
            </a:endParaRPr>
          </a:p>
        </p:txBody>
      </p:sp>
      <p:sp>
        <p:nvSpPr>
          <p:cNvPr id="9242" name="TextBox 30"/>
          <p:cNvSpPr>
            <a:spLocks noChangeArrowheads="1"/>
          </p:cNvSpPr>
          <p:nvPr/>
        </p:nvSpPr>
        <p:spPr bwMode="auto">
          <a:xfrm>
            <a:off x="8064500" y="4135967"/>
            <a:ext cx="2584451" cy="1665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30000"/>
              </a:lnSpc>
              <a:spcBef>
                <a:spcPts val="800"/>
              </a:spcBef>
            </a:pPr>
            <a:r>
              <a:rPr lang="zh-CN" altLang="en-US" sz="1600" dirty="0">
                <a:solidFill>
                  <a:schemeClr val="tx1">
                    <a:lumMod val="50000"/>
                    <a:lumOff val="50000"/>
                  </a:schemeClr>
                </a:solidFill>
                <a:latin typeface="思源黑体" panose="020B0500000000000000" pitchFamily="34" charset="-122"/>
                <a:ea typeface="思源黑体" panose="020B0500000000000000" pitchFamily="34" charset="-122"/>
                <a:sym typeface="Arial" panose="020B0604020202020204" pitchFamily="34" charset="0"/>
              </a:rPr>
              <a:t>点击输入具体内容点击输入具体内容点击输入具体内容点击输入具体内容点击输入具体内容点击输入具体内容</a:t>
            </a:r>
            <a:endParaRPr lang="zh-CN" altLang="en-US" sz="1600" dirty="0">
              <a:solidFill>
                <a:schemeClr val="tx1">
                  <a:lumMod val="50000"/>
                  <a:lumOff val="50000"/>
                </a:schemeClr>
              </a:solidFill>
              <a:latin typeface="思源黑体" panose="020B0500000000000000" pitchFamily="34" charset="-122"/>
              <a:ea typeface="思源黑体" panose="020B0500000000000000" pitchFamily="34" charset="-122"/>
              <a:sym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9235"/>
                                        </p:tgtEl>
                                        <p:attrNameLst>
                                          <p:attrName>style.visibility</p:attrName>
                                        </p:attrNameLst>
                                      </p:cBhvr>
                                      <p:to>
                                        <p:strVal val="visible"/>
                                      </p:to>
                                    </p:set>
                                    <p:animEffect transition="in" filter="fade">
                                      <p:cBhvr>
                                        <p:cTn id="28" dur="1000"/>
                                        <p:tgtEl>
                                          <p:spTgt spid="9235"/>
                                        </p:tgtEl>
                                      </p:cBhvr>
                                    </p:animEffect>
                                    <p:anim calcmode="lin" valueType="num">
                                      <p:cBhvr>
                                        <p:cTn id="29" dur="1000" fill="hold"/>
                                        <p:tgtEl>
                                          <p:spTgt spid="9235"/>
                                        </p:tgtEl>
                                        <p:attrNameLst>
                                          <p:attrName>ppt_x</p:attrName>
                                        </p:attrNameLst>
                                      </p:cBhvr>
                                      <p:tavLst>
                                        <p:tav tm="0">
                                          <p:val>
                                            <p:strVal val="#ppt_x"/>
                                          </p:val>
                                        </p:tav>
                                        <p:tav tm="100000">
                                          <p:val>
                                            <p:strVal val="#ppt_x"/>
                                          </p:val>
                                        </p:tav>
                                      </p:tavLst>
                                    </p:anim>
                                    <p:anim calcmode="lin" valueType="num">
                                      <p:cBhvr>
                                        <p:cTn id="30" dur="1000" fill="hold"/>
                                        <p:tgtEl>
                                          <p:spTgt spid="9235"/>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9239"/>
                                        </p:tgtEl>
                                        <p:attrNameLst>
                                          <p:attrName>style.visibility</p:attrName>
                                        </p:attrNameLst>
                                      </p:cBhvr>
                                      <p:to>
                                        <p:strVal val="visible"/>
                                      </p:to>
                                    </p:set>
                                    <p:animEffect transition="in" filter="fade">
                                      <p:cBhvr>
                                        <p:cTn id="33" dur="1000"/>
                                        <p:tgtEl>
                                          <p:spTgt spid="9239"/>
                                        </p:tgtEl>
                                      </p:cBhvr>
                                    </p:animEffect>
                                    <p:anim calcmode="lin" valueType="num">
                                      <p:cBhvr>
                                        <p:cTn id="34" dur="1000" fill="hold"/>
                                        <p:tgtEl>
                                          <p:spTgt spid="9239"/>
                                        </p:tgtEl>
                                        <p:attrNameLst>
                                          <p:attrName>ppt_x</p:attrName>
                                        </p:attrNameLst>
                                      </p:cBhvr>
                                      <p:tavLst>
                                        <p:tav tm="0">
                                          <p:val>
                                            <p:strVal val="#ppt_x"/>
                                          </p:val>
                                        </p:tav>
                                        <p:tav tm="100000">
                                          <p:val>
                                            <p:strVal val="#ppt_x"/>
                                          </p:val>
                                        </p:tav>
                                      </p:tavLst>
                                    </p:anim>
                                    <p:anim calcmode="lin" valueType="num">
                                      <p:cBhvr>
                                        <p:cTn id="35" dur="1000" fill="hold"/>
                                        <p:tgtEl>
                                          <p:spTgt spid="9239"/>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9241"/>
                                        </p:tgtEl>
                                        <p:attrNameLst>
                                          <p:attrName>style.visibility</p:attrName>
                                        </p:attrNameLst>
                                      </p:cBhvr>
                                      <p:to>
                                        <p:strVal val="visible"/>
                                      </p:to>
                                    </p:set>
                                    <p:animEffect transition="in" filter="fade">
                                      <p:cBhvr>
                                        <p:cTn id="38" dur="1000"/>
                                        <p:tgtEl>
                                          <p:spTgt spid="9241"/>
                                        </p:tgtEl>
                                      </p:cBhvr>
                                    </p:animEffect>
                                    <p:anim calcmode="lin" valueType="num">
                                      <p:cBhvr>
                                        <p:cTn id="39" dur="1000" fill="hold"/>
                                        <p:tgtEl>
                                          <p:spTgt spid="9241"/>
                                        </p:tgtEl>
                                        <p:attrNameLst>
                                          <p:attrName>ppt_x</p:attrName>
                                        </p:attrNameLst>
                                      </p:cBhvr>
                                      <p:tavLst>
                                        <p:tav tm="0">
                                          <p:val>
                                            <p:strVal val="#ppt_x"/>
                                          </p:val>
                                        </p:tav>
                                        <p:tav tm="100000">
                                          <p:val>
                                            <p:strVal val="#ppt_x"/>
                                          </p:val>
                                        </p:tav>
                                      </p:tavLst>
                                    </p:anim>
                                    <p:anim calcmode="lin" valueType="num">
                                      <p:cBhvr>
                                        <p:cTn id="40" dur="1000" fill="hold"/>
                                        <p:tgtEl>
                                          <p:spTgt spid="9241"/>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9237"/>
                                        </p:tgtEl>
                                        <p:attrNameLst>
                                          <p:attrName>style.visibility</p:attrName>
                                        </p:attrNameLst>
                                      </p:cBhvr>
                                      <p:to>
                                        <p:strVal val="visible"/>
                                      </p:to>
                                    </p:set>
                                    <p:animEffect transition="in" filter="fade">
                                      <p:cBhvr>
                                        <p:cTn id="43" dur="1000"/>
                                        <p:tgtEl>
                                          <p:spTgt spid="9237"/>
                                        </p:tgtEl>
                                      </p:cBhvr>
                                    </p:animEffect>
                                    <p:anim calcmode="lin" valueType="num">
                                      <p:cBhvr>
                                        <p:cTn id="44" dur="1000" fill="hold"/>
                                        <p:tgtEl>
                                          <p:spTgt spid="9237"/>
                                        </p:tgtEl>
                                        <p:attrNameLst>
                                          <p:attrName>ppt_x</p:attrName>
                                        </p:attrNameLst>
                                      </p:cBhvr>
                                      <p:tavLst>
                                        <p:tav tm="0">
                                          <p:val>
                                            <p:strVal val="#ppt_x"/>
                                          </p:val>
                                        </p:tav>
                                        <p:tav tm="100000">
                                          <p:val>
                                            <p:strVal val="#ppt_x"/>
                                          </p:val>
                                        </p:tav>
                                      </p:tavLst>
                                    </p:anim>
                                    <p:anim calcmode="lin" valueType="num">
                                      <p:cBhvr>
                                        <p:cTn id="45" dur="1000" fill="hold"/>
                                        <p:tgtEl>
                                          <p:spTgt spid="9237"/>
                                        </p:tgtEl>
                                        <p:attrNameLst>
                                          <p:attrName>ppt_y</p:attrName>
                                        </p:attrNameLst>
                                      </p:cBhvr>
                                      <p:tavLst>
                                        <p:tav tm="0">
                                          <p:val>
                                            <p:strVal val="#ppt_y+.1"/>
                                          </p:val>
                                        </p:tav>
                                        <p:tav tm="100000">
                                          <p:val>
                                            <p:strVal val="#ppt_y"/>
                                          </p:val>
                                        </p:tav>
                                      </p:tavLst>
                                    </p:anim>
                                  </p:childTnLst>
                                </p:cTn>
                              </p:par>
                            </p:childTnLst>
                          </p:cTn>
                        </p:par>
                        <p:par>
                          <p:cTn id="46" fill="hold">
                            <p:stCondLst>
                              <p:cond delay="1500"/>
                            </p:stCondLst>
                            <p:childTnLst>
                              <p:par>
                                <p:cTn id="47" presetID="52" presetClass="entr" presetSubtype="0" fill="hold" grpId="0" nodeType="afterEffect">
                                  <p:stCondLst>
                                    <p:cond delay="0"/>
                                  </p:stCondLst>
                                  <p:childTnLst>
                                    <p:set>
                                      <p:cBhvr>
                                        <p:cTn id="48" dur="1" fill="hold">
                                          <p:stCondLst>
                                            <p:cond delay="0"/>
                                          </p:stCondLst>
                                        </p:cTn>
                                        <p:tgtEl>
                                          <p:spTgt spid="9240"/>
                                        </p:tgtEl>
                                        <p:attrNameLst>
                                          <p:attrName>style.visibility</p:attrName>
                                        </p:attrNameLst>
                                      </p:cBhvr>
                                      <p:to>
                                        <p:strVal val="visible"/>
                                      </p:to>
                                    </p:set>
                                    <p:animScale>
                                      <p:cBhvr>
                                        <p:cTn id="49" dur="1000" decel="50000" fill="hold">
                                          <p:stCondLst>
                                            <p:cond delay="0"/>
                                          </p:stCondLst>
                                        </p:cTn>
                                        <p:tgtEl>
                                          <p:spTgt spid="924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9240"/>
                                        </p:tgtEl>
                                        <p:attrNameLst>
                                          <p:attrName>ppt_x</p:attrName>
                                          <p:attrName>ppt_y</p:attrName>
                                        </p:attrNameLst>
                                      </p:cBhvr>
                                    </p:animMotion>
                                    <p:animEffect transition="in" filter="fade">
                                      <p:cBhvr>
                                        <p:cTn id="51" dur="1000"/>
                                        <p:tgtEl>
                                          <p:spTgt spid="9240"/>
                                        </p:tgtEl>
                                      </p:cBhvr>
                                    </p:animEffect>
                                  </p:childTnLst>
                                </p:cTn>
                              </p:par>
                              <p:par>
                                <p:cTn id="52" presetID="52" presetClass="entr" presetSubtype="0" fill="hold" grpId="0" nodeType="withEffect">
                                  <p:stCondLst>
                                    <p:cond delay="0"/>
                                  </p:stCondLst>
                                  <p:childTnLst>
                                    <p:set>
                                      <p:cBhvr>
                                        <p:cTn id="53" dur="1" fill="hold">
                                          <p:stCondLst>
                                            <p:cond delay="0"/>
                                          </p:stCondLst>
                                        </p:cTn>
                                        <p:tgtEl>
                                          <p:spTgt spid="9242"/>
                                        </p:tgtEl>
                                        <p:attrNameLst>
                                          <p:attrName>style.visibility</p:attrName>
                                        </p:attrNameLst>
                                      </p:cBhvr>
                                      <p:to>
                                        <p:strVal val="visible"/>
                                      </p:to>
                                    </p:set>
                                    <p:animScale>
                                      <p:cBhvr>
                                        <p:cTn id="54" dur="1000" decel="50000" fill="hold">
                                          <p:stCondLst>
                                            <p:cond delay="0"/>
                                          </p:stCondLst>
                                        </p:cTn>
                                        <p:tgtEl>
                                          <p:spTgt spid="924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5" dur="1000" decel="50000" fill="hold">
                                          <p:stCondLst>
                                            <p:cond delay="0"/>
                                          </p:stCondLst>
                                        </p:cTn>
                                        <p:tgtEl>
                                          <p:spTgt spid="9242"/>
                                        </p:tgtEl>
                                        <p:attrNameLst>
                                          <p:attrName>ppt_x</p:attrName>
                                          <p:attrName>ppt_y</p:attrName>
                                        </p:attrNameLst>
                                      </p:cBhvr>
                                    </p:animMotion>
                                    <p:animEffect transition="in" filter="fade">
                                      <p:cBhvr>
                                        <p:cTn id="56" dur="1000"/>
                                        <p:tgtEl>
                                          <p:spTgt spid="9242"/>
                                        </p:tgtEl>
                                      </p:cBhvr>
                                    </p:animEffect>
                                  </p:childTnLst>
                                </p:cTn>
                              </p:par>
                              <p:par>
                                <p:cTn id="57" presetID="52" presetClass="entr" presetSubtype="0" fill="hold" grpId="0" nodeType="withEffect">
                                  <p:stCondLst>
                                    <p:cond delay="0"/>
                                  </p:stCondLst>
                                  <p:childTnLst>
                                    <p:set>
                                      <p:cBhvr>
                                        <p:cTn id="58" dur="1" fill="hold">
                                          <p:stCondLst>
                                            <p:cond delay="0"/>
                                          </p:stCondLst>
                                        </p:cTn>
                                        <p:tgtEl>
                                          <p:spTgt spid="9238"/>
                                        </p:tgtEl>
                                        <p:attrNameLst>
                                          <p:attrName>style.visibility</p:attrName>
                                        </p:attrNameLst>
                                      </p:cBhvr>
                                      <p:to>
                                        <p:strVal val="visible"/>
                                      </p:to>
                                    </p:set>
                                    <p:animScale>
                                      <p:cBhvr>
                                        <p:cTn id="59" dur="1000" decel="50000" fill="hold">
                                          <p:stCondLst>
                                            <p:cond delay="0"/>
                                          </p:stCondLst>
                                        </p:cTn>
                                        <p:tgtEl>
                                          <p:spTgt spid="923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0" dur="1000" decel="50000" fill="hold">
                                          <p:stCondLst>
                                            <p:cond delay="0"/>
                                          </p:stCondLst>
                                        </p:cTn>
                                        <p:tgtEl>
                                          <p:spTgt spid="9238"/>
                                        </p:tgtEl>
                                        <p:attrNameLst>
                                          <p:attrName>ppt_x</p:attrName>
                                          <p:attrName>ppt_y</p:attrName>
                                        </p:attrNameLst>
                                      </p:cBhvr>
                                    </p:animMotion>
                                    <p:animEffect transition="in" filter="fade">
                                      <p:cBhvr>
                                        <p:cTn id="61" dur="1000"/>
                                        <p:tgtEl>
                                          <p:spTgt spid="9238"/>
                                        </p:tgtEl>
                                      </p:cBhvr>
                                    </p:animEffect>
                                  </p:childTnLst>
                                </p:cTn>
                              </p:par>
                              <p:par>
                                <p:cTn id="62" presetID="52" presetClass="entr" presetSubtype="0" fill="hold" grpId="0" nodeType="withEffect">
                                  <p:stCondLst>
                                    <p:cond delay="0"/>
                                  </p:stCondLst>
                                  <p:childTnLst>
                                    <p:set>
                                      <p:cBhvr>
                                        <p:cTn id="63" dur="1" fill="hold">
                                          <p:stCondLst>
                                            <p:cond delay="0"/>
                                          </p:stCondLst>
                                        </p:cTn>
                                        <p:tgtEl>
                                          <p:spTgt spid="9236"/>
                                        </p:tgtEl>
                                        <p:attrNameLst>
                                          <p:attrName>style.visibility</p:attrName>
                                        </p:attrNameLst>
                                      </p:cBhvr>
                                      <p:to>
                                        <p:strVal val="visible"/>
                                      </p:to>
                                    </p:set>
                                    <p:animScale>
                                      <p:cBhvr>
                                        <p:cTn id="64" dur="1000" decel="50000" fill="hold">
                                          <p:stCondLst>
                                            <p:cond delay="0"/>
                                          </p:stCondLst>
                                        </p:cTn>
                                        <p:tgtEl>
                                          <p:spTgt spid="923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5" dur="1000" decel="50000" fill="hold">
                                          <p:stCondLst>
                                            <p:cond delay="0"/>
                                          </p:stCondLst>
                                        </p:cTn>
                                        <p:tgtEl>
                                          <p:spTgt spid="9236"/>
                                        </p:tgtEl>
                                        <p:attrNameLst>
                                          <p:attrName>ppt_x</p:attrName>
                                          <p:attrName>ppt_y</p:attrName>
                                        </p:attrNameLst>
                                      </p:cBhvr>
                                    </p:animMotion>
                                    <p:animEffect transition="in" filter="fade">
                                      <p:cBhvr>
                                        <p:cTn id="66" dur="1000"/>
                                        <p:tgtEl>
                                          <p:spTgt spid="9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5" grpId="0"/>
      <p:bldP spid="9236" grpId="0"/>
      <p:bldP spid="9237" grpId="0"/>
      <p:bldP spid="9238" grpId="0"/>
      <p:bldP spid="9239" grpId="0"/>
      <p:bldP spid="9240" grpId="0"/>
      <p:bldP spid="9241" grpId="0"/>
      <p:bldP spid="92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泪滴形 22"/>
          <p:cNvSpPr/>
          <p:nvPr/>
        </p:nvSpPr>
        <p:spPr>
          <a:xfrm rot="16200000">
            <a:off x="893023" y="3055086"/>
            <a:ext cx="1280234" cy="1280234"/>
          </a:xfrm>
          <a:prstGeom prst="teardrop">
            <a:avLst/>
          </a:prstGeom>
          <a:solidFill>
            <a:srgbClr val="E7C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ndParaRPr>
          </a:p>
        </p:txBody>
      </p:sp>
      <p:sp>
        <p:nvSpPr>
          <p:cNvPr id="24" name="泪滴形 23"/>
          <p:cNvSpPr/>
          <p:nvPr/>
        </p:nvSpPr>
        <p:spPr>
          <a:xfrm rot="16200000">
            <a:off x="893023" y="4618326"/>
            <a:ext cx="1280234" cy="1280234"/>
          </a:xfrm>
          <a:prstGeom prst="teardrop">
            <a:avLst/>
          </a:prstGeom>
          <a:solidFill>
            <a:srgbClr val="9BAA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ndParaRPr>
          </a:p>
        </p:txBody>
      </p:sp>
      <p:sp>
        <p:nvSpPr>
          <p:cNvPr id="20" name="泪滴形 19"/>
          <p:cNvSpPr/>
          <p:nvPr/>
        </p:nvSpPr>
        <p:spPr>
          <a:xfrm rot="16200000">
            <a:off x="907990" y="1507066"/>
            <a:ext cx="1280234" cy="1280234"/>
          </a:xfrm>
          <a:prstGeom prst="teardrop">
            <a:avLst/>
          </a:prstGeom>
          <a:solidFill>
            <a:srgbClr val="9BAA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panose="020B0500000000000000" pitchFamily="34" charset="-122"/>
            </a:endParaRPr>
          </a:p>
        </p:txBody>
      </p:sp>
      <p:sp>
        <p:nvSpPr>
          <p:cNvPr id="5" name="文本框 4"/>
          <p:cNvSpPr txBox="1"/>
          <p:nvPr/>
        </p:nvSpPr>
        <p:spPr>
          <a:xfrm>
            <a:off x="975030" y="1618826"/>
            <a:ext cx="1092200" cy="923330"/>
          </a:xfrm>
          <a:prstGeom prst="rect">
            <a:avLst/>
          </a:prstGeom>
          <a:noFill/>
        </p:spPr>
        <p:txBody>
          <a:bodyPr wrap="square" rtlCol="0">
            <a:spAutoFit/>
          </a:bodyPr>
          <a:lstStyle/>
          <a:p>
            <a:pPr algn="ctr"/>
            <a:r>
              <a:rPr lang="en-US" altLang="zh-CN" sz="5400" dirty="0">
                <a:solidFill>
                  <a:schemeClr val="bg1"/>
                </a:solidFill>
                <a:latin typeface="思源黑体" panose="020B0500000000000000" pitchFamily="34" charset="-122"/>
              </a:rPr>
              <a:t>01</a:t>
            </a:r>
            <a:endParaRPr lang="zh-CN" altLang="en-US" sz="5400" dirty="0">
              <a:solidFill>
                <a:schemeClr val="bg1"/>
              </a:solidFill>
              <a:latin typeface="思源黑体" panose="020B0500000000000000" pitchFamily="34" charset="-122"/>
            </a:endParaRPr>
          </a:p>
        </p:txBody>
      </p:sp>
      <p:sp>
        <p:nvSpPr>
          <p:cNvPr id="6" name="文本框 5"/>
          <p:cNvSpPr txBox="1"/>
          <p:nvPr/>
        </p:nvSpPr>
        <p:spPr>
          <a:xfrm>
            <a:off x="2243671" y="2041341"/>
            <a:ext cx="8719910" cy="549189"/>
          </a:xfrm>
          <a:prstGeom prst="rect">
            <a:avLst/>
          </a:prstGeom>
          <a:noFill/>
          <a:ln>
            <a:solidFill>
              <a:srgbClr val="9BAABF"/>
            </a:solidFill>
          </a:ln>
        </p:spPr>
        <p:txBody>
          <a:bodyPr wrap="square" rtlCol="0">
            <a:spAutoFit/>
          </a:bodyPr>
          <a:lstStyle/>
          <a:p>
            <a:pPr>
              <a:lnSpc>
                <a:spcPct val="130000"/>
              </a:lnSpc>
            </a:pPr>
            <a:r>
              <a:rPr lang="zh-CN" altLang="en-US" sz="1200" dirty="0">
                <a:solidFill>
                  <a:schemeClr val="tx1">
                    <a:lumMod val="50000"/>
                    <a:lumOff val="50000"/>
                  </a:schemeClr>
                </a:solidFill>
                <a:latin typeface="思源黑体" panose="020B0500000000000000" pitchFamily="34" charset="-122"/>
                <a:ea typeface="思源黑体" panose="020B0500000000000000" pitchFamily="34" charset="-122"/>
              </a:rPr>
              <a:t>单击文本框即可进行文字内容的输入和文字相关属性修改单击文本框即可进行文字内容的输入和文字属性修改单击文本框即可进行文字内容的输入和文字相关属性修改单击文本框即可进行相关文字内容的输入和文字相关属性修改</a:t>
            </a:r>
            <a:endParaRPr lang="zh-CN" altLang="en-US" sz="1200" dirty="0">
              <a:solidFill>
                <a:schemeClr val="tx1">
                  <a:lumMod val="50000"/>
                  <a:lumOff val="50000"/>
                </a:schemeClr>
              </a:solidFill>
              <a:latin typeface="思源黑体" panose="020B0500000000000000" pitchFamily="34" charset="-122"/>
              <a:ea typeface="思源黑体" panose="020B0500000000000000" pitchFamily="34" charset="-122"/>
            </a:endParaRPr>
          </a:p>
        </p:txBody>
      </p:sp>
      <p:sp>
        <p:nvSpPr>
          <p:cNvPr id="7" name="文本框 6"/>
          <p:cNvSpPr txBox="1"/>
          <p:nvPr/>
        </p:nvSpPr>
        <p:spPr>
          <a:xfrm>
            <a:off x="2243672" y="1570452"/>
            <a:ext cx="2812075" cy="504562"/>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2400" dirty="0">
                <a:solidFill>
                  <a:schemeClr val="tx1">
                    <a:lumMod val="75000"/>
                    <a:lumOff val="25000"/>
                  </a:schemeClr>
                </a:solidFill>
                <a:latin typeface="思源黑体" panose="020B0500000000000000" pitchFamily="34" charset="-122"/>
                <a:ea typeface="思源黑体" panose="020B0500000000000000" pitchFamily="34" charset="-122"/>
              </a:rPr>
              <a:t>在此处填写标题</a:t>
            </a:r>
            <a:endParaRPr lang="zh-CN" altLang="en-US" sz="2400" dirty="0">
              <a:solidFill>
                <a:schemeClr val="tx1">
                  <a:lumMod val="75000"/>
                  <a:lumOff val="25000"/>
                </a:schemeClr>
              </a:solidFill>
              <a:latin typeface="思源黑体" panose="020B0500000000000000" pitchFamily="34" charset="-122"/>
              <a:ea typeface="思源黑体" panose="020B0500000000000000" pitchFamily="34" charset="-122"/>
            </a:endParaRPr>
          </a:p>
        </p:txBody>
      </p:sp>
      <p:sp>
        <p:nvSpPr>
          <p:cNvPr id="10" name="文本框 9"/>
          <p:cNvSpPr txBox="1"/>
          <p:nvPr/>
        </p:nvSpPr>
        <p:spPr>
          <a:xfrm>
            <a:off x="975030" y="4699606"/>
            <a:ext cx="1092200" cy="923330"/>
          </a:xfrm>
          <a:prstGeom prst="rect">
            <a:avLst/>
          </a:prstGeom>
          <a:noFill/>
        </p:spPr>
        <p:txBody>
          <a:bodyPr wrap="square" rtlCol="0">
            <a:spAutoFit/>
          </a:bodyPr>
          <a:lstStyle/>
          <a:p>
            <a:pPr algn="ctr"/>
            <a:r>
              <a:rPr lang="en-US" altLang="zh-CN" sz="5400" dirty="0">
                <a:solidFill>
                  <a:schemeClr val="bg1"/>
                </a:solidFill>
                <a:latin typeface="思源黑体" panose="020B0500000000000000" pitchFamily="34" charset="-122"/>
              </a:rPr>
              <a:t>03</a:t>
            </a:r>
            <a:endParaRPr lang="zh-CN" altLang="en-US" sz="5400" dirty="0">
              <a:solidFill>
                <a:schemeClr val="bg1"/>
              </a:solidFill>
              <a:latin typeface="思源黑体" panose="020B0500000000000000" pitchFamily="34" charset="-122"/>
            </a:endParaRPr>
          </a:p>
        </p:txBody>
      </p:sp>
      <p:sp>
        <p:nvSpPr>
          <p:cNvPr id="11" name="文本框 10"/>
          <p:cNvSpPr txBox="1"/>
          <p:nvPr/>
        </p:nvSpPr>
        <p:spPr>
          <a:xfrm>
            <a:off x="2243671" y="5122121"/>
            <a:ext cx="8719910" cy="549189"/>
          </a:xfrm>
          <a:prstGeom prst="rect">
            <a:avLst/>
          </a:prstGeom>
          <a:noFill/>
          <a:ln>
            <a:solidFill>
              <a:srgbClr val="9BAABF"/>
            </a:solidFill>
          </a:ln>
        </p:spPr>
        <p:txBody>
          <a:bodyPr wrap="square" rtlCol="0">
            <a:spAutoFit/>
          </a:bodyPr>
          <a:lstStyle/>
          <a:p>
            <a:pPr>
              <a:lnSpc>
                <a:spcPct val="130000"/>
              </a:lnSpc>
            </a:pPr>
            <a:r>
              <a:rPr lang="zh-CN" altLang="en-US" sz="1200" dirty="0">
                <a:solidFill>
                  <a:schemeClr val="tx1">
                    <a:lumMod val="50000"/>
                    <a:lumOff val="50000"/>
                  </a:schemeClr>
                </a:solidFill>
                <a:latin typeface="思源黑体" panose="020B0500000000000000" pitchFamily="34" charset="-122"/>
                <a:ea typeface="思源黑体" panose="020B0500000000000000" pitchFamily="34" charset="-122"/>
              </a:rPr>
              <a:t>单击文本框即可进行文字内容的输入和文字相关属性修改单击文本框即可进行文字内容的输入和文字属性修改单击文本框即可进行文字内容的输入和文字相关属性修改单击文本框即可进行相关文字内容的输入和文字相关属性修改</a:t>
            </a:r>
            <a:endParaRPr lang="zh-CN" altLang="en-US" sz="1200" dirty="0">
              <a:solidFill>
                <a:schemeClr val="tx1">
                  <a:lumMod val="50000"/>
                  <a:lumOff val="50000"/>
                </a:schemeClr>
              </a:solidFill>
              <a:latin typeface="思源黑体" panose="020B0500000000000000" pitchFamily="34" charset="-122"/>
              <a:ea typeface="思源黑体" panose="020B0500000000000000" pitchFamily="34" charset="-122"/>
            </a:endParaRPr>
          </a:p>
        </p:txBody>
      </p:sp>
      <p:sp>
        <p:nvSpPr>
          <p:cNvPr id="12" name="文本框 11"/>
          <p:cNvSpPr txBox="1"/>
          <p:nvPr/>
        </p:nvSpPr>
        <p:spPr>
          <a:xfrm>
            <a:off x="2243672" y="4651232"/>
            <a:ext cx="2812075" cy="504562"/>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2400" dirty="0">
                <a:solidFill>
                  <a:schemeClr val="tx1">
                    <a:lumMod val="75000"/>
                    <a:lumOff val="25000"/>
                  </a:schemeClr>
                </a:solidFill>
                <a:latin typeface="思源黑体" panose="020B0500000000000000" pitchFamily="34" charset="-122"/>
                <a:ea typeface="思源黑体" panose="020B0500000000000000" pitchFamily="34" charset="-122"/>
              </a:rPr>
              <a:t>在此处填写标题</a:t>
            </a:r>
            <a:endParaRPr lang="zh-CN" altLang="en-US" sz="2400" dirty="0">
              <a:solidFill>
                <a:schemeClr val="tx1">
                  <a:lumMod val="75000"/>
                  <a:lumOff val="25000"/>
                </a:schemeClr>
              </a:solidFill>
              <a:latin typeface="思源黑体" panose="020B0500000000000000" pitchFamily="34" charset="-122"/>
              <a:ea typeface="思源黑体" panose="020B0500000000000000" pitchFamily="34" charset="-122"/>
            </a:endParaRPr>
          </a:p>
        </p:txBody>
      </p:sp>
      <p:sp>
        <p:nvSpPr>
          <p:cNvPr id="15" name="文本框 14"/>
          <p:cNvSpPr txBox="1"/>
          <p:nvPr/>
        </p:nvSpPr>
        <p:spPr>
          <a:xfrm flipH="1">
            <a:off x="959324" y="3136913"/>
            <a:ext cx="1092200" cy="923330"/>
          </a:xfrm>
          <a:prstGeom prst="rect">
            <a:avLst/>
          </a:prstGeom>
          <a:noFill/>
        </p:spPr>
        <p:txBody>
          <a:bodyPr wrap="square" rtlCol="0">
            <a:spAutoFit/>
          </a:bodyPr>
          <a:lstStyle/>
          <a:p>
            <a:pPr algn="ctr"/>
            <a:r>
              <a:rPr lang="en-US" altLang="zh-CN" sz="5400" dirty="0">
                <a:solidFill>
                  <a:schemeClr val="bg1"/>
                </a:solidFill>
                <a:latin typeface="思源黑体" panose="020B0500000000000000" pitchFamily="34" charset="-122"/>
              </a:rPr>
              <a:t>02</a:t>
            </a:r>
            <a:endParaRPr lang="zh-CN" altLang="en-US" sz="5400" dirty="0">
              <a:solidFill>
                <a:schemeClr val="bg1"/>
              </a:solidFill>
              <a:latin typeface="思源黑体" panose="020B0500000000000000" pitchFamily="34" charset="-122"/>
            </a:endParaRPr>
          </a:p>
        </p:txBody>
      </p:sp>
      <p:sp>
        <p:nvSpPr>
          <p:cNvPr id="16" name="文本框 15"/>
          <p:cNvSpPr txBox="1"/>
          <p:nvPr/>
        </p:nvSpPr>
        <p:spPr>
          <a:xfrm flipH="1">
            <a:off x="2210584" y="3626336"/>
            <a:ext cx="8719910" cy="549189"/>
          </a:xfrm>
          <a:prstGeom prst="rect">
            <a:avLst/>
          </a:prstGeom>
          <a:noFill/>
          <a:ln>
            <a:solidFill>
              <a:srgbClr val="E7C2C4"/>
            </a:solidFill>
          </a:ln>
        </p:spPr>
        <p:txBody>
          <a:bodyPr wrap="square" rtlCol="0">
            <a:spAutoFit/>
          </a:bodyPr>
          <a:lstStyle/>
          <a:p>
            <a:pPr>
              <a:lnSpc>
                <a:spcPct val="130000"/>
              </a:lnSpc>
            </a:pPr>
            <a:r>
              <a:rPr lang="zh-CN" altLang="en-US" sz="1200" dirty="0">
                <a:solidFill>
                  <a:schemeClr val="tx1">
                    <a:lumMod val="50000"/>
                    <a:lumOff val="50000"/>
                  </a:schemeClr>
                </a:solidFill>
                <a:latin typeface="思源黑体" panose="020B0500000000000000" pitchFamily="34" charset="-122"/>
                <a:ea typeface="思源黑体" panose="020B0500000000000000" pitchFamily="34" charset="-122"/>
              </a:rPr>
              <a:t>单击文本框即可进行文字内容的输入和文字相关属性修改单击文本框即可进行文字内容的输入和文字属性修改单击文本框即可进行文字内容的输入和文字相关属性修改单击文本框即可进行相关文字内容的输入和文字相关属性修改</a:t>
            </a:r>
            <a:endParaRPr lang="zh-CN" altLang="en-US" sz="1200" dirty="0">
              <a:solidFill>
                <a:schemeClr val="tx1">
                  <a:lumMod val="50000"/>
                  <a:lumOff val="50000"/>
                </a:schemeClr>
              </a:solidFill>
              <a:latin typeface="思源黑体" panose="020B0500000000000000" pitchFamily="34" charset="-122"/>
              <a:ea typeface="思源黑体" panose="020B0500000000000000" pitchFamily="34" charset="-122"/>
            </a:endParaRPr>
          </a:p>
        </p:txBody>
      </p:sp>
      <p:sp>
        <p:nvSpPr>
          <p:cNvPr id="17" name="文本框 16"/>
          <p:cNvSpPr txBox="1"/>
          <p:nvPr/>
        </p:nvSpPr>
        <p:spPr>
          <a:xfrm flipH="1">
            <a:off x="2208271" y="3055086"/>
            <a:ext cx="2812075" cy="497957"/>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2400" dirty="0">
                <a:solidFill>
                  <a:schemeClr val="tx1">
                    <a:lumMod val="75000"/>
                    <a:lumOff val="25000"/>
                  </a:schemeClr>
                </a:solidFill>
                <a:latin typeface="思源黑体" panose="020B0500000000000000" pitchFamily="34" charset="-122"/>
                <a:ea typeface="思源黑体" panose="020B0500000000000000" pitchFamily="34" charset="-122"/>
              </a:rPr>
              <a:t>在此处填写标题</a:t>
            </a:r>
            <a:endParaRPr lang="zh-CN" altLang="en-US" sz="2400" dirty="0">
              <a:solidFill>
                <a:schemeClr val="tx1">
                  <a:lumMod val="75000"/>
                  <a:lumOff val="25000"/>
                </a:schemeClr>
              </a:solidFill>
              <a:latin typeface="思源黑体" panose="020B0500000000000000" pitchFamily="34" charset="-122"/>
              <a:ea typeface="思源黑体" panose="020B0500000000000000"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wipe(down)">
                                      <p:cBhvr>
                                        <p:cTn id="10" dur="500"/>
                                        <p:tgtEl>
                                          <p:spTgt spid="2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down)">
                                      <p:cBhvr>
                                        <p:cTn id="13" dur="500"/>
                                        <p:tgtEl>
                                          <p:spTgt spid="20"/>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00"/>
                                        <p:tgtEl>
                                          <p:spTgt spid="10"/>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down)">
                                      <p:cBhvr>
                                        <p:cTn id="34" dur="500"/>
                                        <p:tgtEl>
                                          <p:spTgt spid="15"/>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down)">
                                      <p:cBhvr>
                                        <p:cTn id="37" dur="500"/>
                                        <p:tgtEl>
                                          <p:spTgt spid="16"/>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down)">
                                      <p:cBhvr>
                                        <p:cTn id="4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0" grpId="0" animBg="1"/>
      <p:bldP spid="5" grpId="0"/>
      <p:bldP spid="6" grpId="0" animBg="1"/>
      <p:bldP spid="7" grpId="0"/>
      <p:bldP spid="10" grpId="0"/>
      <p:bldP spid="11" grpId="0" animBg="1"/>
      <p:bldP spid="12" grpId="0"/>
      <p:bldP spid="15" grpId="0"/>
      <p:bldP spid="16" grpId="0" animBg="1"/>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505336" y="3213848"/>
            <a:ext cx="11137900" cy="0"/>
          </a:xfrm>
          <a:prstGeom prst="line">
            <a:avLst/>
          </a:prstGeom>
          <a:ln>
            <a:solidFill>
              <a:srgbClr val="CE905E"/>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2083765" y="3055096"/>
            <a:ext cx="317500" cy="317500"/>
          </a:xfrm>
          <a:prstGeom prst="ellipse">
            <a:avLst/>
          </a:prstGeom>
          <a:solidFill>
            <a:srgbClr val="9BAABF"/>
          </a:solidFill>
          <a:ln>
            <a:solidFill>
              <a:srgbClr val="9BAA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9BAABF"/>
              </a:solidFill>
              <a:latin typeface="思源黑体" panose="020B0500000000000000" pitchFamily="34" charset="-122"/>
            </a:endParaRPr>
          </a:p>
        </p:txBody>
      </p:sp>
      <p:sp>
        <p:nvSpPr>
          <p:cNvPr id="5" name="椭圆 4"/>
          <p:cNvSpPr/>
          <p:nvPr/>
        </p:nvSpPr>
        <p:spPr>
          <a:xfrm>
            <a:off x="2059164" y="3030495"/>
            <a:ext cx="366703" cy="366703"/>
          </a:xfrm>
          <a:prstGeom prst="ellipse">
            <a:avLst/>
          </a:prstGeom>
          <a:noFill/>
          <a:ln>
            <a:solidFill>
              <a:srgbClr val="9BAA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9BAABF"/>
              </a:solidFill>
              <a:latin typeface="思源黑体" panose="020B0500000000000000" pitchFamily="34" charset="-122"/>
            </a:endParaRPr>
          </a:p>
        </p:txBody>
      </p:sp>
      <p:sp>
        <p:nvSpPr>
          <p:cNvPr id="6" name="文本框 5"/>
          <p:cNvSpPr txBox="1"/>
          <p:nvPr/>
        </p:nvSpPr>
        <p:spPr>
          <a:xfrm>
            <a:off x="1231882" y="2434257"/>
            <a:ext cx="2021267" cy="504562"/>
          </a:xfrm>
          <a:prstGeom prst="rect">
            <a:avLst/>
          </a:prstGeom>
          <a:noFill/>
          <a:ln>
            <a:solidFill>
              <a:srgbClr val="9BAABF"/>
            </a:solidFill>
          </a:ln>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dirty="0">
                <a:solidFill>
                  <a:srgbClr val="9BAABF"/>
                </a:solidFill>
                <a:latin typeface="思源黑体" panose="020B0500000000000000" pitchFamily="34" charset="-122"/>
                <a:ea typeface="思源黑体" panose="020B0500000000000000" pitchFamily="34" charset="-122"/>
              </a:rPr>
              <a:t>填写标题</a:t>
            </a:r>
            <a:endParaRPr lang="zh-CN" altLang="en-US" sz="2400" dirty="0">
              <a:solidFill>
                <a:srgbClr val="9BAABF"/>
              </a:solidFill>
              <a:latin typeface="思源黑体" panose="020B0500000000000000" pitchFamily="34" charset="-122"/>
              <a:ea typeface="思源黑体" panose="020B0500000000000000" pitchFamily="34" charset="-122"/>
            </a:endParaRPr>
          </a:p>
        </p:txBody>
      </p:sp>
      <p:sp>
        <p:nvSpPr>
          <p:cNvPr id="7" name="文本框 6"/>
          <p:cNvSpPr txBox="1"/>
          <p:nvPr/>
        </p:nvSpPr>
        <p:spPr>
          <a:xfrm>
            <a:off x="865285" y="3531348"/>
            <a:ext cx="2754460" cy="1188402"/>
          </a:xfrm>
          <a:prstGeom prst="rect">
            <a:avLst/>
          </a:prstGeom>
          <a:noFill/>
        </p:spPr>
        <p:txBody>
          <a:bodyPr wrap="square" rtlCol="0">
            <a:spAutoFit/>
          </a:bodyPr>
          <a:lstStyle/>
          <a:p>
            <a:pPr algn="ctr">
              <a:lnSpc>
                <a:spcPct val="130000"/>
              </a:lnSpc>
            </a:pPr>
            <a:r>
              <a:rPr lang="zh-CN" altLang="en-US" sz="1400" dirty="0">
                <a:solidFill>
                  <a:schemeClr val="tx1">
                    <a:lumMod val="50000"/>
                    <a:lumOff val="50000"/>
                  </a:schemeClr>
                </a:solidFill>
                <a:latin typeface="思源黑体" panose="020B0500000000000000" pitchFamily="34" charset="-122"/>
                <a:ea typeface="思源黑体" panose="020B0500000000000000" pitchFamily="34" charset="-122"/>
              </a:rPr>
              <a:t>单击文本框即可进行文字内容的输入和文字相关属性修改单击文本框即可进行文字内容的输入和文字相关属性修改</a:t>
            </a:r>
            <a:endParaRPr lang="en-US" altLang="zh-CN" sz="1400" dirty="0">
              <a:solidFill>
                <a:schemeClr val="tx1">
                  <a:lumMod val="50000"/>
                  <a:lumOff val="50000"/>
                </a:schemeClr>
              </a:solidFill>
              <a:latin typeface="思源黑体" panose="020B0500000000000000" pitchFamily="34" charset="-122"/>
              <a:ea typeface="思源黑体" panose="020B0500000000000000" pitchFamily="34" charset="-122"/>
            </a:endParaRPr>
          </a:p>
        </p:txBody>
      </p:sp>
      <p:sp>
        <p:nvSpPr>
          <p:cNvPr id="8" name="椭圆 7"/>
          <p:cNvSpPr/>
          <p:nvPr/>
        </p:nvSpPr>
        <p:spPr>
          <a:xfrm>
            <a:off x="5915536" y="3055096"/>
            <a:ext cx="317500" cy="317500"/>
          </a:xfrm>
          <a:prstGeom prst="ellipse">
            <a:avLst/>
          </a:prstGeom>
          <a:solidFill>
            <a:srgbClr val="E7C2C4"/>
          </a:solidFill>
          <a:ln>
            <a:solidFill>
              <a:srgbClr val="E7C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7C2C4"/>
              </a:solidFill>
              <a:latin typeface="思源黑体" panose="020B0500000000000000" pitchFamily="34" charset="-122"/>
            </a:endParaRPr>
          </a:p>
        </p:txBody>
      </p:sp>
      <p:sp>
        <p:nvSpPr>
          <p:cNvPr id="9" name="椭圆 8"/>
          <p:cNvSpPr/>
          <p:nvPr/>
        </p:nvSpPr>
        <p:spPr>
          <a:xfrm>
            <a:off x="5890935" y="3030495"/>
            <a:ext cx="366703" cy="366703"/>
          </a:xfrm>
          <a:prstGeom prst="ellipse">
            <a:avLst/>
          </a:prstGeom>
          <a:noFill/>
          <a:ln>
            <a:solidFill>
              <a:srgbClr val="E7C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7C2C4"/>
              </a:solidFill>
              <a:latin typeface="思源黑体" panose="020B0500000000000000" pitchFamily="34" charset="-122"/>
            </a:endParaRPr>
          </a:p>
        </p:txBody>
      </p:sp>
      <p:sp>
        <p:nvSpPr>
          <p:cNvPr id="10" name="文本框 9"/>
          <p:cNvSpPr txBox="1"/>
          <p:nvPr/>
        </p:nvSpPr>
        <p:spPr>
          <a:xfrm>
            <a:off x="5063653" y="2434257"/>
            <a:ext cx="2021267" cy="504562"/>
          </a:xfrm>
          <a:prstGeom prst="rect">
            <a:avLst/>
          </a:prstGeom>
          <a:noFill/>
          <a:ln>
            <a:solidFill>
              <a:srgbClr val="E7C2C4"/>
            </a:solidFill>
          </a:ln>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dirty="0">
                <a:solidFill>
                  <a:srgbClr val="E7C2C4"/>
                </a:solidFill>
                <a:latin typeface="思源黑体" panose="020B0500000000000000" pitchFamily="34" charset="-122"/>
                <a:ea typeface="思源黑体" panose="020B0500000000000000" pitchFamily="34" charset="-122"/>
              </a:rPr>
              <a:t>填写标题</a:t>
            </a:r>
            <a:endParaRPr lang="zh-CN" altLang="en-US" sz="2400" dirty="0">
              <a:solidFill>
                <a:srgbClr val="E7C2C4"/>
              </a:solidFill>
              <a:latin typeface="思源黑体" panose="020B0500000000000000" pitchFamily="34" charset="-122"/>
              <a:ea typeface="思源黑体" panose="020B0500000000000000" pitchFamily="34" charset="-122"/>
            </a:endParaRPr>
          </a:p>
        </p:txBody>
      </p:sp>
      <p:sp>
        <p:nvSpPr>
          <p:cNvPr id="11" name="文本框 10"/>
          <p:cNvSpPr txBox="1"/>
          <p:nvPr/>
        </p:nvSpPr>
        <p:spPr>
          <a:xfrm>
            <a:off x="4697056" y="3531348"/>
            <a:ext cx="2754460" cy="1188402"/>
          </a:xfrm>
          <a:prstGeom prst="rect">
            <a:avLst/>
          </a:prstGeom>
          <a:noFill/>
        </p:spPr>
        <p:txBody>
          <a:bodyPr wrap="square" rtlCol="0">
            <a:spAutoFit/>
          </a:bodyPr>
          <a:lstStyle/>
          <a:p>
            <a:pPr algn="ctr">
              <a:lnSpc>
                <a:spcPct val="130000"/>
              </a:lnSpc>
            </a:pPr>
            <a:r>
              <a:rPr lang="zh-CN" altLang="en-US" sz="1400" dirty="0">
                <a:solidFill>
                  <a:schemeClr val="tx1">
                    <a:lumMod val="50000"/>
                    <a:lumOff val="50000"/>
                  </a:schemeClr>
                </a:solidFill>
                <a:latin typeface="思源黑体" panose="020B0500000000000000" pitchFamily="34" charset="-122"/>
                <a:ea typeface="思源黑体" panose="020B0500000000000000" pitchFamily="34" charset="-122"/>
              </a:rPr>
              <a:t>单击文本框即可进行文字内容的输入和文字相关属性修改单击文本框即可进行文字内容的输入和文字相关属性修改</a:t>
            </a:r>
            <a:endParaRPr lang="en-US" altLang="zh-CN" sz="1400" dirty="0">
              <a:solidFill>
                <a:schemeClr val="tx1">
                  <a:lumMod val="50000"/>
                  <a:lumOff val="50000"/>
                </a:schemeClr>
              </a:solidFill>
              <a:latin typeface="思源黑体" panose="020B0500000000000000" pitchFamily="34" charset="-122"/>
              <a:ea typeface="思源黑体" panose="020B0500000000000000" pitchFamily="34" charset="-122"/>
            </a:endParaRPr>
          </a:p>
        </p:txBody>
      </p:sp>
      <p:sp>
        <p:nvSpPr>
          <p:cNvPr id="12" name="椭圆 11"/>
          <p:cNvSpPr/>
          <p:nvPr/>
        </p:nvSpPr>
        <p:spPr>
          <a:xfrm>
            <a:off x="9747307" y="3055096"/>
            <a:ext cx="317500" cy="317500"/>
          </a:xfrm>
          <a:prstGeom prst="ellipse">
            <a:avLst/>
          </a:prstGeom>
          <a:solidFill>
            <a:srgbClr val="9BAABF"/>
          </a:solidFill>
          <a:ln>
            <a:solidFill>
              <a:srgbClr val="9BAA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9BAABF"/>
              </a:solidFill>
              <a:latin typeface="思源黑体" panose="020B0500000000000000" pitchFamily="34" charset="-122"/>
            </a:endParaRPr>
          </a:p>
        </p:txBody>
      </p:sp>
      <p:sp>
        <p:nvSpPr>
          <p:cNvPr id="13" name="椭圆 12"/>
          <p:cNvSpPr/>
          <p:nvPr/>
        </p:nvSpPr>
        <p:spPr>
          <a:xfrm>
            <a:off x="9722706" y="3030495"/>
            <a:ext cx="366703" cy="366703"/>
          </a:xfrm>
          <a:prstGeom prst="ellipse">
            <a:avLst/>
          </a:prstGeom>
          <a:noFill/>
          <a:ln>
            <a:solidFill>
              <a:srgbClr val="9BAA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9BAABF"/>
              </a:solidFill>
              <a:latin typeface="思源黑体" panose="020B0500000000000000" pitchFamily="34" charset="-122"/>
            </a:endParaRPr>
          </a:p>
        </p:txBody>
      </p:sp>
      <p:sp>
        <p:nvSpPr>
          <p:cNvPr id="14" name="文本框 13"/>
          <p:cNvSpPr txBox="1"/>
          <p:nvPr/>
        </p:nvSpPr>
        <p:spPr>
          <a:xfrm>
            <a:off x="8895424" y="2434257"/>
            <a:ext cx="2021267" cy="504562"/>
          </a:xfrm>
          <a:prstGeom prst="rect">
            <a:avLst/>
          </a:prstGeom>
          <a:noFill/>
          <a:ln>
            <a:solidFill>
              <a:srgbClr val="9BAABF"/>
            </a:solidFill>
          </a:ln>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dirty="0">
                <a:solidFill>
                  <a:srgbClr val="9BAABF"/>
                </a:solidFill>
                <a:latin typeface="思源黑体" panose="020B0500000000000000" pitchFamily="34" charset="-122"/>
                <a:ea typeface="思源黑体" panose="020B0500000000000000" pitchFamily="34" charset="-122"/>
              </a:rPr>
              <a:t>填写标题</a:t>
            </a:r>
            <a:endParaRPr lang="zh-CN" altLang="en-US" sz="2400" dirty="0">
              <a:solidFill>
                <a:srgbClr val="9BAABF"/>
              </a:solidFill>
              <a:latin typeface="思源黑体" panose="020B0500000000000000" pitchFamily="34" charset="-122"/>
              <a:ea typeface="思源黑体" panose="020B0500000000000000" pitchFamily="34" charset="-122"/>
            </a:endParaRPr>
          </a:p>
        </p:txBody>
      </p:sp>
      <p:sp>
        <p:nvSpPr>
          <p:cNvPr id="15" name="文本框 14"/>
          <p:cNvSpPr txBox="1"/>
          <p:nvPr/>
        </p:nvSpPr>
        <p:spPr>
          <a:xfrm>
            <a:off x="8528827" y="3531348"/>
            <a:ext cx="2754460" cy="1188402"/>
          </a:xfrm>
          <a:prstGeom prst="rect">
            <a:avLst/>
          </a:prstGeom>
          <a:noFill/>
        </p:spPr>
        <p:txBody>
          <a:bodyPr wrap="square" rtlCol="0">
            <a:spAutoFit/>
          </a:bodyPr>
          <a:lstStyle/>
          <a:p>
            <a:pPr algn="ctr">
              <a:lnSpc>
                <a:spcPct val="130000"/>
              </a:lnSpc>
            </a:pPr>
            <a:r>
              <a:rPr lang="zh-CN" altLang="en-US" sz="1400" dirty="0">
                <a:solidFill>
                  <a:schemeClr val="tx1">
                    <a:lumMod val="50000"/>
                    <a:lumOff val="50000"/>
                  </a:schemeClr>
                </a:solidFill>
                <a:latin typeface="思源黑体" panose="020B0500000000000000" pitchFamily="34" charset="-122"/>
                <a:ea typeface="思源黑体" panose="020B0500000000000000" pitchFamily="34" charset="-122"/>
              </a:rPr>
              <a:t>单击文本框即可进行文字内容的输入和文字相关属性修改单击文本框即可进行文字内容的输入和文字相关属性修改</a:t>
            </a:r>
            <a:endParaRPr lang="en-US" altLang="zh-CN" sz="1400" dirty="0">
              <a:solidFill>
                <a:schemeClr val="tx1">
                  <a:lumMod val="50000"/>
                  <a:lumOff val="50000"/>
                </a:schemeClr>
              </a:solidFill>
              <a:latin typeface="思源黑体" panose="020B0500000000000000" pitchFamily="34" charset="-122"/>
              <a:ea typeface="思源黑体" panose="020B0500000000000000"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down)">
                                      <p:cBhvr>
                                        <p:cTn id="37" dur="500"/>
                                        <p:tgtEl>
                                          <p:spTgt spid="13"/>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down)">
                                      <p:cBhvr>
                                        <p:cTn id="40" dur="500"/>
                                        <p:tgtEl>
                                          <p:spTgt spid="14"/>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down)">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animBg="1"/>
      <p:bldP spid="9" grpId="0" animBg="1"/>
      <p:bldP spid="10" grpId="0" animBg="1"/>
      <p:bldP spid="11" grpId="0"/>
      <p:bldP spid="12" grpId="0" animBg="1"/>
      <p:bldP spid="13" grpId="0" animBg="1"/>
      <p:bldP spid="14" grpId="0" animBg="1"/>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614920" y="2055877"/>
            <a:ext cx="2380954" cy="2917622"/>
            <a:chOff x="964174" y="2443048"/>
            <a:chExt cx="2692016" cy="3298797"/>
          </a:xfrm>
        </p:grpSpPr>
        <p:sp>
          <p:nvSpPr>
            <p:cNvPr id="4" name="椭圆 3"/>
            <p:cNvSpPr/>
            <p:nvPr/>
          </p:nvSpPr>
          <p:spPr>
            <a:xfrm>
              <a:off x="1535807" y="2568446"/>
              <a:ext cx="1618796" cy="1618796"/>
            </a:xfrm>
            <a:prstGeom prst="ellipse">
              <a:avLst/>
            </a:prstGeom>
            <a:solidFill>
              <a:srgbClr val="9BAA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9BAABF"/>
                </a:solidFill>
                <a:latin typeface="思源黑体" panose="020B0500000000000000" pitchFamily="34" charset="-122"/>
              </a:endParaRPr>
            </a:p>
          </p:txBody>
        </p:sp>
        <p:sp>
          <p:nvSpPr>
            <p:cNvPr id="5" name="弧形 4"/>
            <p:cNvSpPr/>
            <p:nvPr/>
          </p:nvSpPr>
          <p:spPr>
            <a:xfrm>
              <a:off x="1398434" y="2443048"/>
              <a:ext cx="1866323" cy="1866323"/>
            </a:xfrm>
            <a:prstGeom prst="arc">
              <a:avLst>
                <a:gd name="adj1" fmla="val 6709212"/>
                <a:gd name="adj2" fmla="val 4107355"/>
              </a:avLst>
            </a:prstGeom>
            <a:ln>
              <a:solidFill>
                <a:srgbClr val="9BAABF"/>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rgbClr val="9BAABF"/>
                </a:solidFill>
                <a:latin typeface="思源黑体" panose="020B0500000000000000" pitchFamily="34" charset="-122"/>
              </a:endParaRPr>
            </a:p>
          </p:txBody>
        </p:sp>
        <p:sp>
          <p:nvSpPr>
            <p:cNvPr id="6" name="椭圆 5"/>
            <p:cNvSpPr/>
            <p:nvPr/>
          </p:nvSpPr>
          <p:spPr>
            <a:xfrm>
              <a:off x="1866377" y="2915490"/>
              <a:ext cx="971660" cy="971660"/>
            </a:xfrm>
            <a:prstGeom prst="ellipse">
              <a:avLst/>
            </a:prstGeom>
            <a:solidFill>
              <a:srgbClr val="F9FD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rgbClr val="9BAABF"/>
                </a:solidFill>
                <a:latin typeface="思源黑体" panose="020B0500000000000000" pitchFamily="34" charset="-122"/>
              </a:endParaRPr>
            </a:p>
          </p:txBody>
        </p:sp>
        <p:sp>
          <p:nvSpPr>
            <p:cNvPr id="7" name="文本框 6"/>
            <p:cNvSpPr txBox="1"/>
            <p:nvPr/>
          </p:nvSpPr>
          <p:spPr>
            <a:xfrm>
              <a:off x="1840977" y="2965268"/>
              <a:ext cx="1018771" cy="869965"/>
            </a:xfrm>
            <a:prstGeom prst="rect">
              <a:avLst/>
            </a:prstGeom>
            <a:noFill/>
          </p:spPr>
          <p:txBody>
            <a:bodyPr wrap="square" rtlCol="0">
              <a:spAutoFit/>
            </a:bodyPr>
            <a:lstStyle/>
            <a:p>
              <a:pPr algn="ctr"/>
              <a:r>
                <a:rPr lang="en-US" altLang="zh-CN" sz="4400" b="1" dirty="0">
                  <a:solidFill>
                    <a:srgbClr val="9BAABF"/>
                  </a:solidFill>
                  <a:latin typeface="思源黑体" panose="020B0500000000000000" pitchFamily="34" charset="-122"/>
                  <a:ea typeface="思源黑体" panose="020B0500000000000000" pitchFamily="34" charset="-122"/>
                </a:rPr>
                <a:t>02</a:t>
              </a:r>
              <a:endParaRPr lang="zh-CN" altLang="en-US" sz="4400" b="1" dirty="0">
                <a:solidFill>
                  <a:srgbClr val="9BAABF"/>
                </a:solidFill>
                <a:latin typeface="思源黑体" panose="020B0500000000000000" pitchFamily="34" charset="-122"/>
                <a:ea typeface="思源黑体" panose="020B0500000000000000" pitchFamily="34" charset="-122"/>
              </a:endParaRPr>
            </a:p>
          </p:txBody>
        </p:sp>
        <p:grpSp>
          <p:nvGrpSpPr>
            <p:cNvPr id="8" name="组合 7"/>
            <p:cNvGrpSpPr/>
            <p:nvPr/>
          </p:nvGrpSpPr>
          <p:grpSpPr>
            <a:xfrm>
              <a:off x="964174" y="4440561"/>
              <a:ext cx="2692016" cy="1301284"/>
              <a:chOff x="964173" y="4587318"/>
              <a:chExt cx="2692016" cy="1301284"/>
            </a:xfrm>
          </p:grpSpPr>
          <p:sp>
            <p:nvSpPr>
              <p:cNvPr id="9" name="文本框 8"/>
              <p:cNvSpPr txBox="1"/>
              <p:nvPr/>
            </p:nvSpPr>
            <p:spPr>
              <a:xfrm>
                <a:off x="1352622" y="4587318"/>
                <a:ext cx="1915118" cy="369332"/>
              </a:xfrm>
              <a:prstGeom prst="rect">
                <a:avLst/>
              </a:prstGeom>
              <a:noFill/>
            </p:spPr>
            <p:txBody>
              <a:bodyPr wrap="square" rtlCol="0">
                <a:spAutoFit/>
              </a:bodyPr>
              <a:lstStyle/>
              <a:p>
                <a:pPr algn="ctr"/>
                <a:r>
                  <a:rPr lang="zh-CN" altLang="en-US" b="1" dirty="0">
                    <a:solidFill>
                      <a:schemeClr val="tx1">
                        <a:lumMod val="75000"/>
                        <a:lumOff val="25000"/>
                      </a:schemeClr>
                    </a:solidFill>
                    <a:latin typeface="思源黑体" panose="020B0500000000000000" pitchFamily="34" charset="-122"/>
                    <a:ea typeface="思源黑体" panose="020B0500000000000000" pitchFamily="34" charset="-122"/>
                  </a:rPr>
                  <a:t>添加标题文本</a:t>
                </a:r>
                <a:endParaRPr lang="zh-CN" altLang="en-US" b="1" dirty="0">
                  <a:solidFill>
                    <a:schemeClr val="tx1">
                      <a:lumMod val="75000"/>
                      <a:lumOff val="25000"/>
                    </a:schemeClr>
                  </a:solidFill>
                  <a:latin typeface="思源黑体" panose="020B0500000000000000" pitchFamily="34" charset="-122"/>
                  <a:ea typeface="思源黑体" panose="020B0500000000000000" pitchFamily="34" charset="-122"/>
                </a:endParaRPr>
              </a:p>
            </p:txBody>
          </p:sp>
          <p:sp>
            <p:nvSpPr>
              <p:cNvPr id="10" name="文本框 9"/>
              <p:cNvSpPr txBox="1"/>
              <p:nvPr/>
            </p:nvSpPr>
            <p:spPr>
              <a:xfrm>
                <a:off x="964173" y="4956650"/>
                <a:ext cx="2692016" cy="931952"/>
              </a:xfrm>
              <a:prstGeom prst="rect">
                <a:avLst/>
              </a:prstGeom>
              <a:noFill/>
            </p:spPr>
            <p:txBody>
              <a:bodyPr wrap="square" rtlCol="0">
                <a:spAutoFit/>
              </a:bodyPr>
              <a:lstStyle/>
              <a:p>
                <a:pPr algn="ctr">
                  <a:lnSpc>
                    <a:spcPct val="150000"/>
                  </a:lnSpc>
                </a:pPr>
                <a:r>
                  <a:rPr lang="zh-CN" altLang="en-US" sz="1100" dirty="0">
                    <a:solidFill>
                      <a:schemeClr val="tx1">
                        <a:lumMod val="50000"/>
                        <a:lumOff val="50000"/>
                      </a:schemeClr>
                    </a:solidFill>
                    <a:latin typeface="思源黑体" panose="020B0500000000000000" pitchFamily="34" charset="-122"/>
                    <a:ea typeface="思源黑体" panose="020B0500000000000000" pitchFamily="34" charset="-122"/>
                  </a:rPr>
                  <a:t>此处添加详细文本描述，建议与标题相关并符合整体语言风格，语言描述尽量简洁生动。</a:t>
                </a:r>
                <a:endParaRPr lang="zh-CN" altLang="en-US" sz="1100" dirty="0">
                  <a:solidFill>
                    <a:schemeClr val="tx1">
                      <a:lumMod val="50000"/>
                      <a:lumOff val="50000"/>
                    </a:schemeClr>
                  </a:solidFill>
                  <a:latin typeface="思源黑体" panose="020B0500000000000000" pitchFamily="34" charset="-122"/>
                  <a:ea typeface="思源黑体" panose="020B0500000000000000" pitchFamily="34" charset="-122"/>
                </a:endParaRPr>
              </a:p>
            </p:txBody>
          </p:sp>
        </p:grpSp>
      </p:grpSp>
      <p:grpSp>
        <p:nvGrpSpPr>
          <p:cNvPr id="44" name="组合 43"/>
          <p:cNvGrpSpPr/>
          <p:nvPr/>
        </p:nvGrpSpPr>
        <p:grpSpPr>
          <a:xfrm>
            <a:off x="1233966" y="2055877"/>
            <a:ext cx="2380954" cy="2917622"/>
            <a:chOff x="964174" y="2443048"/>
            <a:chExt cx="2692016" cy="3298797"/>
          </a:xfrm>
        </p:grpSpPr>
        <p:sp>
          <p:nvSpPr>
            <p:cNvPr id="45" name="椭圆 44"/>
            <p:cNvSpPr/>
            <p:nvPr/>
          </p:nvSpPr>
          <p:spPr>
            <a:xfrm>
              <a:off x="1535807" y="2568446"/>
              <a:ext cx="1618796" cy="1618796"/>
            </a:xfrm>
            <a:prstGeom prst="ellipse">
              <a:avLst/>
            </a:prstGeom>
            <a:solidFill>
              <a:srgbClr val="E7C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9BAABF"/>
                </a:solidFill>
                <a:latin typeface="思源黑体" panose="020B0500000000000000" pitchFamily="34" charset="-122"/>
              </a:endParaRPr>
            </a:p>
          </p:txBody>
        </p:sp>
        <p:sp>
          <p:nvSpPr>
            <p:cNvPr id="46" name="弧形 45"/>
            <p:cNvSpPr/>
            <p:nvPr/>
          </p:nvSpPr>
          <p:spPr>
            <a:xfrm>
              <a:off x="1398434" y="2443048"/>
              <a:ext cx="1866323" cy="1866323"/>
            </a:xfrm>
            <a:prstGeom prst="arc">
              <a:avLst>
                <a:gd name="adj1" fmla="val 6709212"/>
                <a:gd name="adj2" fmla="val 4107355"/>
              </a:avLst>
            </a:prstGeom>
            <a:ln>
              <a:solidFill>
                <a:srgbClr val="E7C2C4"/>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rgbClr val="9BAABF"/>
                </a:solidFill>
                <a:latin typeface="思源黑体" panose="020B0500000000000000" pitchFamily="34" charset="-122"/>
              </a:endParaRPr>
            </a:p>
          </p:txBody>
        </p:sp>
        <p:sp>
          <p:nvSpPr>
            <p:cNvPr id="47" name="椭圆 46"/>
            <p:cNvSpPr/>
            <p:nvPr/>
          </p:nvSpPr>
          <p:spPr>
            <a:xfrm>
              <a:off x="1866377" y="2915490"/>
              <a:ext cx="971660" cy="971660"/>
            </a:xfrm>
            <a:prstGeom prst="ellipse">
              <a:avLst/>
            </a:prstGeom>
            <a:solidFill>
              <a:srgbClr val="F9FD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rgbClr val="9BAABF"/>
                </a:solidFill>
                <a:latin typeface="思源黑体" panose="020B0500000000000000" pitchFamily="34" charset="-122"/>
              </a:endParaRPr>
            </a:p>
          </p:txBody>
        </p:sp>
        <p:sp>
          <p:nvSpPr>
            <p:cNvPr id="48" name="文本框 47"/>
            <p:cNvSpPr txBox="1"/>
            <p:nvPr/>
          </p:nvSpPr>
          <p:spPr>
            <a:xfrm>
              <a:off x="1840977" y="2965268"/>
              <a:ext cx="1018771" cy="869965"/>
            </a:xfrm>
            <a:prstGeom prst="rect">
              <a:avLst/>
            </a:prstGeom>
            <a:noFill/>
          </p:spPr>
          <p:txBody>
            <a:bodyPr wrap="square" rtlCol="0">
              <a:spAutoFit/>
            </a:bodyPr>
            <a:lstStyle/>
            <a:p>
              <a:pPr algn="ctr"/>
              <a:r>
                <a:rPr lang="en-US" altLang="zh-CN" sz="4400" b="1" dirty="0">
                  <a:solidFill>
                    <a:srgbClr val="E7C2C4"/>
                  </a:solidFill>
                  <a:latin typeface="思源黑体" panose="020B0500000000000000" pitchFamily="34" charset="-122"/>
                  <a:ea typeface="思源黑体" panose="020B0500000000000000" pitchFamily="34" charset="-122"/>
                </a:rPr>
                <a:t>01</a:t>
              </a:r>
              <a:endParaRPr lang="zh-CN" altLang="en-US" sz="4400" b="1" dirty="0">
                <a:solidFill>
                  <a:srgbClr val="E7C2C4"/>
                </a:solidFill>
                <a:latin typeface="思源黑体" panose="020B0500000000000000" pitchFamily="34" charset="-122"/>
                <a:ea typeface="思源黑体" panose="020B0500000000000000" pitchFamily="34" charset="-122"/>
              </a:endParaRPr>
            </a:p>
          </p:txBody>
        </p:sp>
        <p:grpSp>
          <p:nvGrpSpPr>
            <p:cNvPr id="49" name="组合 48"/>
            <p:cNvGrpSpPr/>
            <p:nvPr/>
          </p:nvGrpSpPr>
          <p:grpSpPr>
            <a:xfrm>
              <a:off x="964174" y="4440561"/>
              <a:ext cx="2692016" cy="1301284"/>
              <a:chOff x="964173" y="4587318"/>
              <a:chExt cx="2692016" cy="1301284"/>
            </a:xfrm>
          </p:grpSpPr>
          <p:sp>
            <p:nvSpPr>
              <p:cNvPr id="50" name="文本框 49"/>
              <p:cNvSpPr txBox="1"/>
              <p:nvPr/>
            </p:nvSpPr>
            <p:spPr>
              <a:xfrm>
                <a:off x="1352622" y="4587318"/>
                <a:ext cx="1915118" cy="369332"/>
              </a:xfrm>
              <a:prstGeom prst="rect">
                <a:avLst/>
              </a:prstGeom>
              <a:noFill/>
            </p:spPr>
            <p:txBody>
              <a:bodyPr wrap="square" rtlCol="0">
                <a:spAutoFit/>
              </a:bodyPr>
              <a:lstStyle/>
              <a:p>
                <a:pPr algn="ctr"/>
                <a:r>
                  <a:rPr lang="zh-CN" altLang="en-US" b="1" dirty="0">
                    <a:solidFill>
                      <a:schemeClr val="tx1">
                        <a:lumMod val="75000"/>
                        <a:lumOff val="25000"/>
                      </a:schemeClr>
                    </a:solidFill>
                    <a:latin typeface="思源黑体" panose="020B0500000000000000" pitchFamily="34" charset="-122"/>
                    <a:ea typeface="思源黑体" panose="020B0500000000000000" pitchFamily="34" charset="-122"/>
                  </a:rPr>
                  <a:t>添加标题文本</a:t>
                </a:r>
                <a:endParaRPr lang="zh-CN" altLang="en-US" b="1" dirty="0">
                  <a:solidFill>
                    <a:schemeClr val="tx1">
                      <a:lumMod val="75000"/>
                      <a:lumOff val="25000"/>
                    </a:schemeClr>
                  </a:solidFill>
                  <a:latin typeface="思源黑体" panose="020B0500000000000000" pitchFamily="34" charset="-122"/>
                  <a:ea typeface="思源黑体" panose="020B0500000000000000" pitchFamily="34" charset="-122"/>
                </a:endParaRPr>
              </a:p>
            </p:txBody>
          </p:sp>
          <p:sp>
            <p:nvSpPr>
              <p:cNvPr id="51" name="文本框 50"/>
              <p:cNvSpPr txBox="1"/>
              <p:nvPr/>
            </p:nvSpPr>
            <p:spPr>
              <a:xfrm>
                <a:off x="964173" y="4956650"/>
                <a:ext cx="2692016" cy="931952"/>
              </a:xfrm>
              <a:prstGeom prst="rect">
                <a:avLst/>
              </a:prstGeom>
              <a:noFill/>
            </p:spPr>
            <p:txBody>
              <a:bodyPr wrap="square" rtlCol="0">
                <a:spAutoFit/>
              </a:bodyPr>
              <a:lstStyle/>
              <a:p>
                <a:pPr algn="ctr">
                  <a:lnSpc>
                    <a:spcPct val="150000"/>
                  </a:lnSpc>
                </a:pPr>
                <a:r>
                  <a:rPr lang="zh-CN" altLang="en-US" sz="1100" dirty="0">
                    <a:solidFill>
                      <a:schemeClr val="tx1">
                        <a:lumMod val="50000"/>
                        <a:lumOff val="50000"/>
                      </a:schemeClr>
                    </a:solidFill>
                    <a:latin typeface="思源黑体" panose="020B0500000000000000" pitchFamily="34" charset="-122"/>
                    <a:ea typeface="思源黑体" panose="020B0500000000000000" pitchFamily="34" charset="-122"/>
                  </a:rPr>
                  <a:t>此处添加详细文本描述，建议与标题相关并符合整体语言风格，语言描述尽量简洁生动。</a:t>
                </a:r>
                <a:endParaRPr lang="zh-CN" altLang="en-US" sz="1100" dirty="0">
                  <a:solidFill>
                    <a:schemeClr val="tx1">
                      <a:lumMod val="50000"/>
                      <a:lumOff val="50000"/>
                    </a:schemeClr>
                  </a:solidFill>
                  <a:latin typeface="思源黑体" panose="020B0500000000000000" pitchFamily="34" charset="-122"/>
                  <a:ea typeface="思源黑体" panose="020B0500000000000000" pitchFamily="34" charset="-122"/>
                </a:endParaRPr>
              </a:p>
            </p:txBody>
          </p:sp>
        </p:grpSp>
      </p:grpSp>
      <p:grpSp>
        <p:nvGrpSpPr>
          <p:cNvPr id="52" name="组合 51"/>
          <p:cNvGrpSpPr/>
          <p:nvPr/>
        </p:nvGrpSpPr>
        <p:grpSpPr>
          <a:xfrm>
            <a:off x="6043594" y="2055877"/>
            <a:ext cx="2380954" cy="2917622"/>
            <a:chOff x="964174" y="2443048"/>
            <a:chExt cx="2692016" cy="3298797"/>
          </a:xfrm>
        </p:grpSpPr>
        <p:sp>
          <p:nvSpPr>
            <p:cNvPr id="53" name="椭圆 52"/>
            <p:cNvSpPr/>
            <p:nvPr/>
          </p:nvSpPr>
          <p:spPr>
            <a:xfrm>
              <a:off x="1535807" y="2568446"/>
              <a:ext cx="1618796" cy="1618796"/>
            </a:xfrm>
            <a:prstGeom prst="ellipse">
              <a:avLst/>
            </a:prstGeom>
            <a:solidFill>
              <a:srgbClr val="E7C2C4"/>
            </a:solidFill>
            <a:ln>
              <a:solidFill>
                <a:srgbClr val="E7C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rgbClr val="E7C2C4"/>
                </a:solidFill>
                <a:latin typeface="思源黑体" panose="020B0500000000000000" pitchFamily="34" charset="-122"/>
              </a:endParaRPr>
            </a:p>
          </p:txBody>
        </p:sp>
        <p:sp>
          <p:nvSpPr>
            <p:cNvPr id="54" name="弧形 53"/>
            <p:cNvSpPr/>
            <p:nvPr/>
          </p:nvSpPr>
          <p:spPr>
            <a:xfrm>
              <a:off x="1398434" y="2443048"/>
              <a:ext cx="1866323" cy="1866323"/>
            </a:xfrm>
            <a:prstGeom prst="arc">
              <a:avLst>
                <a:gd name="adj1" fmla="val 6709212"/>
                <a:gd name="adj2" fmla="val 4107355"/>
              </a:avLst>
            </a:prstGeom>
            <a:ln>
              <a:solidFill>
                <a:srgbClr val="E7C2C4"/>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rgbClr val="E7C2C4"/>
                </a:solidFill>
                <a:latin typeface="思源黑体" panose="020B0500000000000000" pitchFamily="34" charset="-122"/>
              </a:endParaRPr>
            </a:p>
          </p:txBody>
        </p:sp>
        <p:sp>
          <p:nvSpPr>
            <p:cNvPr id="55" name="椭圆 54"/>
            <p:cNvSpPr/>
            <p:nvPr/>
          </p:nvSpPr>
          <p:spPr>
            <a:xfrm>
              <a:off x="1866377" y="2915490"/>
              <a:ext cx="971660" cy="971660"/>
            </a:xfrm>
            <a:prstGeom prst="ellipse">
              <a:avLst/>
            </a:prstGeom>
            <a:solidFill>
              <a:srgbClr val="F9FD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rgbClr val="E7C2C4"/>
                </a:solidFill>
                <a:latin typeface="思源黑体" panose="020B0500000000000000" pitchFamily="34" charset="-122"/>
              </a:endParaRPr>
            </a:p>
          </p:txBody>
        </p:sp>
        <p:sp>
          <p:nvSpPr>
            <p:cNvPr id="56" name="文本框 55"/>
            <p:cNvSpPr txBox="1"/>
            <p:nvPr/>
          </p:nvSpPr>
          <p:spPr>
            <a:xfrm>
              <a:off x="1840977" y="2965268"/>
              <a:ext cx="1018771" cy="869965"/>
            </a:xfrm>
            <a:prstGeom prst="rect">
              <a:avLst/>
            </a:prstGeom>
            <a:noFill/>
          </p:spPr>
          <p:txBody>
            <a:bodyPr wrap="square" rtlCol="0">
              <a:spAutoFit/>
            </a:bodyPr>
            <a:lstStyle/>
            <a:p>
              <a:pPr algn="ctr"/>
              <a:r>
                <a:rPr lang="en-US" altLang="zh-CN" sz="4400" b="1" dirty="0">
                  <a:solidFill>
                    <a:srgbClr val="E7C2C4"/>
                  </a:solidFill>
                  <a:latin typeface="思源黑体" panose="020B0500000000000000" pitchFamily="34" charset="-122"/>
                  <a:ea typeface="思源黑体" panose="020B0500000000000000" pitchFamily="34" charset="-122"/>
                </a:rPr>
                <a:t>03</a:t>
              </a:r>
              <a:endParaRPr lang="zh-CN" altLang="en-US" sz="4400" b="1" dirty="0">
                <a:solidFill>
                  <a:srgbClr val="E7C2C4"/>
                </a:solidFill>
                <a:latin typeface="思源黑体" panose="020B0500000000000000" pitchFamily="34" charset="-122"/>
                <a:ea typeface="思源黑体" panose="020B0500000000000000" pitchFamily="34" charset="-122"/>
              </a:endParaRPr>
            </a:p>
          </p:txBody>
        </p:sp>
        <p:grpSp>
          <p:nvGrpSpPr>
            <p:cNvPr id="57" name="组合 56"/>
            <p:cNvGrpSpPr/>
            <p:nvPr/>
          </p:nvGrpSpPr>
          <p:grpSpPr>
            <a:xfrm>
              <a:off x="964174" y="4440561"/>
              <a:ext cx="2692016" cy="1301284"/>
              <a:chOff x="964173" y="4587318"/>
              <a:chExt cx="2692016" cy="1301284"/>
            </a:xfrm>
          </p:grpSpPr>
          <p:sp>
            <p:nvSpPr>
              <p:cNvPr id="58" name="文本框 57"/>
              <p:cNvSpPr txBox="1"/>
              <p:nvPr/>
            </p:nvSpPr>
            <p:spPr>
              <a:xfrm>
                <a:off x="1352622" y="4587318"/>
                <a:ext cx="1915118" cy="369332"/>
              </a:xfrm>
              <a:prstGeom prst="rect">
                <a:avLst/>
              </a:prstGeom>
              <a:noFill/>
            </p:spPr>
            <p:txBody>
              <a:bodyPr wrap="square" rtlCol="0">
                <a:spAutoFit/>
              </a:bodyPr>
              <a:lstStyle/>
              <a:p>
                <a:pPr algn="ctr"/>
                <a:r>
                  <a:rPr lang="zh-CN" altLang="en-US" b="1" dirty="0">
                    <a:solidFill>
                      <a:schemeClr val="tx1">
                        <a:lumMod val="75000"/>
                        <a:lumOff val="25000"/>
                      </a:schemeClr>
                    </a:solidFill>
                    <a:latin typeface="思源黑体" panose="020B0500000000000000" pitchFamily="34" charset="-122"/>
                    <a:ea typeface="思源黑体" panose="020B0500000000000000" pitchFamily="34" charset="-122"/>
                  </a:rPr>
                  <a:t>添加标题文本</a:t>
                </a:r>
                <a:endParaRPr lang="zh-CN" altLang="en-US" b="1" dirty="0">
                  <a:solidFill>
                    <a:schemeClr val="tx1">
                      <a:lumMod val="75000"/>
                      <a:lumOff val="25000"/>
                    </a:schemeClr>
                  </a:solidFill>
                  <a:latin typeface="思源黑体" panose="020B0500000000000000" pitchFamily="34" charset="-122"/>
                  <a:ea typeface="思源黑体" panose="020B0500000000000000" pitchFamily="34" charset="-122"/>
                </a:endParaRPr>
              </a:p>
            </p:txBody>
          </p:sp>
          <p:sp>
            <p:nvSpPr>
              <p:cNvPr id="59" name="文本框 58"/>
              <p:cNvSpPr txBox="1"/>
              <p:nvPr/>
            </p:nvSpPr>
            <p:spPr>
              <a:xfrm>
                <a:off x="964173" y="4956650"/>
                <a:ext cx="2692016" cy="931952"/>
              </a:xfrm>
              <a:prstGeom prst="rect">
                <a:avLst/>
              </a:prstGeom>
              <a:noFill/>
            </p:spPr>
            <p:txBody>
              <a:bodyPr wrap="square" rtlCol="0">
                <a:spAutoFit/>
              </a:bodyPr>
              <a:lstStyle/>
              <a:p>
                <a:pPr algn="ctr">
                  <a:lnSpc>
                    <a:spcPct val="150000"/>
                  </a:lnSpc>
                </a:pPr>
                <a:r>
                  <a:rPr lang="zh-CN" altLang="en-US" sz="1100" b="1" dirty="0">
                    <a:solidFill>
                      <a:schemeClr val="tx1">
                        <a:lumMod val="50000"/>
                        <a:lumOff val="50000"/>
                      </a:schemeClr>
                    </a:solidFill>
                    <a:latin typeface="思源黑体" panose="020B0500000000000000" pitchFamily="34" charset="-122"/>
                    <a:ea typeface="思源黑体" panose="020B0500000000000000" pitchFamily="34" charset="-122"/>
                  </a:rPr>
                  <a:t>此处添加详细文本描述，建议与标题相关并符合整体语言风格，语言描述尽量简洁生动。</a:t>
                </a:r>
                <a:endParaRPr lang="zh-CN" altLang="en-US" sz="1100" b="1" dirty="0">
                  <a:solidFill>
                    <a:schemeClr val="tx1">
                      <a:lumMod val="50000"/>
                      <a:lumOff val="50000"/>
                    </a:schemeClr>
                  </a:solidFill>
                  <a:latin typeface="思源黑体" panose="020B0500000000000000" pitchFamily="34" charset="-122"/>
                  <a:ea typeface="思源黑体" panose="020B0500000000000000" pitchFamily="34" charset="-122"/>
                </a:endParaRPr>
              </a:p>
            </p:txBody>
          </p:sp>
        </p:grpSp>
      </p:grpSp>
      <p:grpSp>
        <p:nvGrpSpPr>
          <p:cNvPr id="60" name="组合 59"/>
          <p:cNvGrpSpPr/>
          <p:nvPr/>
        </p:nvGrpSpPr>
        <p:grpSpPr>
          <a:xfrm>
            <a:off x="8275417" y="2017811"/>
            <a:ext cx="2380954" cy="2917622"/>
            <a:chOff x="964174" y="2443048"/>
            <a:chExt cx="2692016" cy="3298797"/>
          </a:xfrm>
        </p:grpSpPr>
        <p:sp>
          <p:nvSpPr>
            <p:cNvPr id="61" name="椭圆 60"/>
            <p:cNvSpPr/>
            <p:nvPr/>
          </p:nvSpPr>
          <p:spPr>
            <a:xfrm>
              <a:off x="1535807" y="2568446"/>
              <a:ext cx="1618796" cy="1618796"/>
            </a:xfrm>
            <a:prstGeom prst="ellipse">
              <a:avLst/>
            </a:prstGeom>
            <a:solidFill>
              <a:srgbClr val="9BAA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rgbClr val="9BAABF"/>
                </a:solidFill>
                <a:latin typeface="思源黑体" panose="020B0500000000000000" pitchFamily="34" charset="-122"/>
              </a:endParaRPr>
            </a:p>
          </p:txBody>
        </p:sp>
        <p:sp>
          <p:nvSpPr>
            <p:cNvPr id="62" name="弧形 61"/>
            <p:cNvSpPr/>
            <p:nvPr/>
          </p:nvSpPr>
          <p:spPr>
            <a:xfrm>
              <a:off x="1398434" y="2443048"/>
              <a:ext cx="1866323" cy="1866323"/>
            </a:xfrm>
            <a:prstGeom prst="arc">
              <a:avLst>
                <a:gd name="adj1" fmla="val 6709212"/>
                <a:gd name="adj2" fmla="val 4107355"/>
              </a:avLst>
            </a:prstGeom>
            <a:ln>
              <a:solidFill>
                <a:srgbClr val="9BAABF"/>
              </a:solidFill>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rgbClr val="9BAABF"/>
                </a:solidFill>
                <a:latin typeface="思源黑体" panose="020B0500000000000000" pitchFamily="34" charset="-122"/>
              </a:endParaRPr>
            </a:p>
          </p:txBody>
        </p:sp>
        <p:sp>
          <p:nvSpPr>
            <p:cNvPr id="63" name="椭圆 62"/>
            <p:cNvSpPr/>
            <p:nvPr/>
          </p:nvSpPr>
          <p:spPr>
            <a:xfrm>
              <a:off x="1866377" y="2915490"/>
              <a:ext cx="971660" cy="971660"/>
            </a:xfrm>
            <a:prstGeom prst="ellipse">
              <a:avLst/>
            </a:prstGeom>
            <a:solidFill>
              <a:srgbClr val="F9FD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solidFill>
                  <a:srgbClr val="9BAABF"/>
                </a:solidFill>
                <a:latin typeface="思源黑体" panose="020B0500000000000000" pitchFamily="34" charset="-122"/>
              </a:endParaRPr>
            </a:p>
          </p:txBody>
        </p:sp>
        <p:sp>
          <p:nvSpPr>
            <p:cNvPr id="64" name="文本框 63"/>
            <p:cNvSpPr txBox="1"/>
            <p:nvPr/>
          </p:nvSpPr>
          <p:spPr>
            <a:xfrm>
              <a:off x="1840977" y="2965268"/>
              <a:ext cx="1018771" cy="869965"/>
            </a:xfrm>
            <a:prstGeom prst="rect">
              <a:avLst/>
            </a:prstGeom>
            <a:noFill/>
          </p:spPr>
          <p:txBody>
            <a:bodyPr wrap="square" rtlCol="0">
              <a:spAutoFit/>
            </a:bodyPr>
            <a:lstStyle/>
            <a:p>
              <a:pPr algn="ctr"/>
              <a:r>
                <a:rPr lang="en-US" altLang="zh-CN" sz="4400" b="1" dirty="0">
                  <a:solidFill>
                    <a:srgbClr val="9BAABF"/>
                  </a:solidFill>
                  <a:latin typeface="思源黑体" panose="020B0500000000000000" pitchFamily="34" charset="-122"/>
                  <a:ea typeface="思源黑体" panose="020B0500000000000000" pitchFamily="34" charset="-122"/>
                </a:rPr>
                <a:t>04</a:t>
              </a:r>
              <a:endParaRPr lang="zh-CN" altLang="en-US" sz="4400" b="1" dirty="0">
                <a:solidFill>
                  <a:srgbClr val="9BAABF"/>
                </a:solidFill>
                <a:latin typeface="思源黑体" panose="020B0500000000000000" pitchFamily="34" charset="-122"/>
                <a:ea typeface="思源黑体" panose="020B0500000000000000" pitchFamily="34" charset="-122"/>
              </a:endParaRPr>
            </a:p>
          </p:txBody>
        </p:sp>
        <p:grpSp>
          <p:nvGrpSpPr>
            <p:cNvPr id="65" name="组合 64"/>
            <p:cNvGrpSpPr/>
            <p:nvPr/>
          </p:nvGrpSpPr>
          <p:grpSpPr>
            <a:xfrm>
              <a:off x="964174" y="4440561"/>
              <a:ext cx="2692016" cy="1301284"/>
              <a:chOff x="964173" y="4587318"/>
              <a:chExt cx="2692016" cy="1301284"/>
            </a:xfrm>
          </p:grpSpPr>
          <p:sp>
            <p:nvSpPr>
              <p:cNvPr id="66" name="文本框 65"/>
              <p:cNvSpPr txBox="1"/>
              <p:nvPr/>
            </p:nvSpPr>
            <p:spPr>
              <a:xfrm>
                <a:off x="1352622" y="4587318"/>
                <a:ext cx="1915118" cy="369332"/>
              </a:xfrm>
              <a:prstGeom prst="rect">
                <a:avLst/>
              </a:prstGeom>
              <a:noFill/>
            </p:spPr>
            <p:txBody>
              <a:bodyPr wrap="square" rtlCol="0">
                <a:spAutoFit/>
              </a:bodyPr>
              <a:lstStyle/>
              <a:p>
                <a:pPr algn="ctr"/>
                <a:r>
                  <a:rPr lang="zh-CN" altLang="en-US" b="1" dirty="0">
                    <a:solidFill>
                      <a:schemeClr val="tx1">
                        <a:lumMod val="75000"/>
                        <a:lumOff val="25000"/>
                      </a:schemeClr>
                    </a:solidFill>
                    <a:latin typeface="思源黑体" panose="020B0500000000000000" pitchFamily="34" charset="-122"/>
                    <a:ea typeface="思源黑体" panose="020B0500000000000000" pitchFamily="34" charset="-122"/>
                  </a:rPr>
                  <a:t>添加标题文本</a:t>
                </a:r>
                <a:endParaRPr lang="zh-CN" altLang="en-US" b="1" dirty="0">
                  <a:solidFill>
                    <a:schemeClr val="tx1">
                      <a:lumMod val="75000"/>
                      <a:lumOff val="25000"/>
                    </a:schemeClr>
                  </a:solidFill>
                  <a:latin typeface="思源黑体" panose="020B0500000000000000" pitchFamily="34" charset="-122"/>
                  <a:ea typeface="思源黑体" panose="020B0500000000000000" pitchFamily="34" charset="-122"/>
                </a:endParaRPr>
              </a:p>
            </p:txBody>
          </p:sp>
          <p:sp>
            <p:nvSpPr>
              <p:cNvPr id="67" name="文本框 66"/>
              <p:cNvSpPr txBox="1"/>
              <p:nvPr/>
            </p:nvSpPr>
            <p:spPr>
              <a:xfrm>
                <a:off x="964173" y="4956650"/>
                <a:ext cx="2692016" cy="931952"/>
              </a:xfrm>
              <a:prstGeom prst="rect">
                <a:avLst/>
              </a:prstGeom>
              <a:noFill/>
            </p:spPr>
            <p:txBody>
              <a:bodyPr wrap="square" rtlCol="0">
                <a:spAutoFit/>
              </a:bodyPr>
              <a:lstStyle/>
              <a:p>
                <a:pPr algn="ctr">
                  <a:lnSpc>
                    <a:spcPct val="150000"/>
                  </a:lnSpc>
                </a:pPr>
                <a:r>
                  <a:rPr lang="zh-CN" altLang="en-US" sz="1100" b="1" dirty="0">
                    <a:solidFill>
                      <a:schemeClr val="tx1">
                        <a:lumMod val="50000"/>
                        <a:lumOff val="50000"/>
                      </a:schemeClr>
                    </a:solidFill>
                    <a:latin typeface="思源黑体" panose="020B0500000000000000" pitchFamily="34" charset="-122"/>
                    <a:ea typeface="思源黑体" panose="020B0500000000000000" pitchFamily="34" charset="-122"/>
                  </a:rPr>
                  <a:t>此处添加详细文本描述，建议与标题相关并符合整体语言风格，语言描述尽量简洁生动。</a:t>
                </a:r>
                <a:endParaRPr lang="zh-CN" altLang="en-US" sz="1100" b="1" dirty="0">
                  <a:solidFill>
                    <a:schemeClr val="tx1">
                      <a:lumMod val="50000"/>
                      <a:lumOff val="50000"/>
                    </a:schemeClr>
                  </a:solidFill>
                  <a:latin typeface="思源黑体" panose="020B0500000000000000" pitchFamily="34" charset="-122"/>
                  <a:ea typeface="思源黑体" panose="020B0500000000000000" pitchFamily="34" charset="-122"/>
                </a:endParaRPr>
              </a:p>
            </p:txBody>
          </p:sp>
        </p:gr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down)">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down)">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wipe(down)">
                                      <p:cBhvr>
                                        <p:cTn id="2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形状 8"/>
          <p:cNvSpPr/>
          <p:nvPr/>
        </p:nvSpPr>
        <p:spPr>
          <a:xfrm>
            <a:off x="9218920" y="0"/>
            <a:ext cx="1791980" cy="898021"/>
          </a:xfrm>
          <a:custGeom>
            <a:avLst/>
            <a:gdLst>
              <a:gd name="connsiteX0" fmla="*/ 80872 w 2790440"/>
              <a:gd name="connsiteY0" fmla="*/ 0 h 1398382"/>
              <a:gd name="connsiteX1" fmla="*/ 2757859 w 2790440"/>
              <a:gd name="connsiteY1" fmla="*/ 0 h 1398382"/>
              <a:gd name="connsiteX2" fmla="*/ 2760402 w 2790440"/>
              <a:gd name="connsiteY2" fmla="*/ 35961 h 1398382"/>
              <a:gd name="connsiteX3" fmla="*/ 2593975 w 2790440"/>
              <a:gd name="connsiteY3" fmla="*/ 1076325 h 1398382"/>
              <a:gd name="connsiteX4" fmla="*/ 879475 w 2790440"/>
              <a:gd name="connsiteY4" fmla="*/ 1381125 h 1398382"/>
              <a:gd name="connsiteX5" fmla="*/ 60325 w 2790440"/>
              <a:gd name="connsiteY5" fmla="*/ 676275 h 1398382"/>
              <a:gd name="connsiteX6" fmla="*/ 69850 w 2790440"/>
              <a:gd name="connsiteY6" fmla="*/ 66675 h 1398382"/>
              <a:gd name="connsiteX7" fmla="*/ 75841 w 2790440"/>
              <a:gd name="connsiteY7" fmla="*/ 22455 h 139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90440" h="1398382">
                <a:moveTo>
                  <a:pt x="80872" y="0"/>
                </a:moveTo>
                <a:lnTo>
                  <a:pt x="2757859" y="0"/>
                </a:lnTo>
                <a:lnTo>
                  <a:pt x="2760402" y="35961"/>
                </a:lnTo>
                <a:cubicBezTo>
                  <a:pt x="2782714" y="300707"/>
                  <a:pt x="2867620" y="866577"/>
                  <a:pt x="2593975" y="1076325"/>
                </a:cubicBezTo>
                <a:cubicBezTo>
                  <a:pt x="2281238" y="1316037"/>
                  <a:pt x="1301750" y="1447800"/>
                  <a:pt x="879475" y="1381125"/>
                </a:cubicBezTo>
                <a:cubicBezTo>
                  <a:pt x="457200" y="1314450"/>
                  <a:pt x="195262" y="895350"/>
                  <a:pt x="60325" y="676275"/>
                </a:cubicBezTo>
                <a:cubicBezTo>
                  <a:pt x="-74612" y="457200"/>
                  <a:pt x="57150" y="196850"/>
                  <a:pt x="69850" y="66675"/>
                </a:cubicBezTo>
                <a:cubicBezTo>
                  <a:pt x="71438" y="50403"/>
                  <a:pt x="73472" y="35719"/>
                  <a:pt x="75841" y="22455"/>
                </a:cubicBezTo>
                <a:close/>
              </a:path>
            </a:pathLst>
          </a:custGeom>
          <a:solidFill>
            <a:srgbClr val="E7C2C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26" name="图片 25"/>
          <p:cNvPicPr>
            <a:picLocks noChangeAspect="1"/>
          </p:cNvPicPr>
          <p:nvPr/>
        </p:nvPicPr>
        <p:blipFill>
          <a:blip r:embed="rId1"/>
          <a:srcRect t="29062" r="31304"/>
          <a:stretch>
            <a:fillRect/>
          </a:stretch>
        </p:blipFill>
        <p:spPr>
          <a:xfrm>
            <a:off x="9028172" y="0"/>
            <a:ext cx="3163827" cy="3267075"/>
          </a:xfrm>
          <a:custGeom>
            <a:avLst/>
            <a:gdLst>
              <a:gd name="connsiteX0" fmla="*/ 0 w 4086224"/>
              <a:gd name="connsiteY0" fmla="*/ 0 h 4219574"/>
              <a:gd name="connsiteX1" fmla="*/ 4086224 w 4086224"/>
              <a:gd name="connsiteY1" fmla="*/ 0 h 4219574"/>
              <a:gd name="connsiteX2" fmla="*/ 4086224 w 4086224"/>
              <a:gd name="connsiteY2" fmla="*/ 4219574 h 4219574"/>
              <a:gd name="connsiteX3" fmla="*/ 0 w 4086224"/>
              <a:gd name="connsiteY3" fmla="*/ 4219574 h 4219574"/>
            </a:gdLst>
            <a:ahLst/>
            <a:cxnLst>
              <a:cxn ang="0">
                <a:pos x="connsiteX0" y="connsiteY0"/>
              </a:cxn>
              <a:cxn ang="0">
                <a:pos x="connsiteX1" y="connsiteY1"/>
              </a:cxn>
              <a:cxn ang="0">
                <a:pos x="connsiteX2" y="connsiteY2"/>
              </a:cxn>
              <a:cxn ang="0">
                <a:pos x="connsiteX3" y="connsiteY3"/>
              </a:cxn>
            </a:cxnLst>
            <a:rect l="l" t="t" r="r" b="b"/>
            <a:pathLst>
              <a:path w="4086224" h="4219574">
                <a:moveTo>
                  <a:pt x="0" y="0"/>
                </a:moveTo>
                <a:lnTo>
                  <a:pt x="4086224" y="0"/>
                </a:lnTo>
                <a:lnTo>
                  <a:pt x="4086224" y="4219574"/>
                </a:lnTo>
                <a:lnTo>
                  <a:pt x="0" y="4219574"/>
                </a:lnTo>
                <a:close/>
              </a:path>
            </a:pathLst>
          </a:custGeom>
        </p:spPr>
      </p:pic>
      <p:sp>
        <p:nvSpPr>
          <p:cNvPr id="24" name="任意多边形: 形状 23"/>
          <p:cNvSpPr/>
          <p:nvPr/>
        </p:nvSpPr>
        <p:spPr>
          <a:xfrm>
            <a:off x="1" y="4908096"/>
            <a:ext cx="2209799" cy="1949904"/>
          </a:xfrm>
          <a:custGeom>
            <a:avLst/>
            <a:gdLst>
              <a:gd name="connsiteX0" fmla="*/ 0 w 3043573"/>
              <a:gd name="connsiteY0" fmla="*/ 0 h 2685617"/>
              <a:gd name="connsiteX1" fmla="*/ 398296 w 3043573"/>
              <a:gd name="connsiteY1" fmla="*/ 64396 h 2685617"/>
              <a:gd name="connsiteX2" fmla="*/ 1574764 w 3043573"/>
              <a:gd name="connsiteY2" fmla="*/ 393836 h 2685617"/>
              <a:gd name="connsiteX3" fmla="*/ 2869257 w 3043573"/>
              <a:gd name="connsiteY3" fmla="*/ 2031999 h 2685617"/>
              <a:gd name="connsiteX4" fmla="*/ 3041182 w 3043573"/>
              <a:gd name="connsiteY4" fmla="*/ 2671459 h 2685617"/>
              <a:gd name="connsiteX5" fmla="*/ 3043573 w 3043573"/>
              <a:gd name="connsiteY5" fmla="*/ 2685617 h 2685617"/>
              <a:gd name="connsiteX6" fmla="*/ 1618493 w 3043573"/>
              <a:gd name="connsiteY6" fmla="*/ 2685617 h 2685617"/>
              <a:gd name="connsiteX7" fmla="*/ 1614277 w 3043573"/>
              <a:gd name="connsiteY7" fmla="*/ 2649902 h 2685617"/>
              <a:gd name="connsiteX8" fmla="*/ 1483118 w 3043573"/>
              <a:gd name="connsiteY8" fmla="*/ 2135101 h 2685617"/>
              <a:gd name="connsiteX9" fmla="*/ 669765 w 3043573"/>
              <a:gd name="connsiteY9" fmla="*/ 1401937 h 2685617"/>
              <a:gd name="connsiteX10" fmla="*/ 55152 w 3043573"/>
              <a:gd name="connsiteY10" fmla="*/ 1176067 h 2685617"/>
              <a:gd name="connsiteX11" fmla="*/ 0 w 3043573"/>
              <a:gd name="connsiteY11" fmla="*/ 1160155 h 2685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43573" h="2685617">
                <a:moveTo>
                  <a:pt x="0" y="0"/>
                </a:moveTo>
                <a:lnTo>
                  <a:pt x="398296" y="64396"/>
                </a:lnTo>
                <a:cubicBezTo>
                  <a:pt x="862543" y="147629"/>
                  <a:pt x="1298396" y="254220"/>
                  <a:pt x="1574764" y="393836"/>
                </a:cubicBezTo>
                <a:cubicBezTo>
                  <a:pt x="2311747" y="766146"/>
                  <a:pt x="2598139" y="1327475"/>
                  <a:pt x="2869257" y="2031999"/>
                </a:cubicBezTo>
                <a:cubicBezTo>
                  <a:pt x="2937036" y="2208130"/>
                  <a:pt x="2994195" y="2430323"/>
                  <a:pt x="3041182" y="2671459"/>
                </a:cubicBezTo>
                <a:lnTo>
                  <a:pt x="3043573" y="2685617"/>
                </a:lnTo>
                <a:lnTo>
                  <a:pt x="1618493" y="2685617"/>
                </a:lnTo>
                <a:lnTo>
                  <a:pt x="1614277" y="2649902"/>
                </a:lnTo>
                <a:cubicBezTo>
                  <a:pt x="1587473" y="2454339"/>
                  <a:pt x="1548989" y="2272569"/>
                  <a:pt x="1483118" y="2135101"/>
                </a:cubicBezTo>
                <a:cubicBezTo>
                  <a:pt x="1307465" y="1768519"/>
                  <a:pt x="1084079" y="1610049"/>
                  <a:pt x="669765" y="1401937"/>
                </a:cubicBezTo>
                <a:cubicBezTo>
                  <a:pt x="514397" y="1323895"/>
                  <a:pt x="291906" y="1247196"/>
                  <a:pt x="55152" y="1176067"/>
                </a:cubicBezTo>
                <a:lnTo>
                  <a:pt x="0" y="1160155"/>
                </a:lnTo>
                <a:close/>
              </a:path>
            </a:pathLst>
          </a:custGeom>
          <a:solidFill>
            <a:srgbClr val="C1C8B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 name="任意多边形: 形状 24"/>
          <p:cNvSpPr/>
          <p:nvPr/>
        </p:nvSpPr>
        <p:spPr>
          <a:xfrm>
            <a:off x="124318" y="0"/>
            <a:ext cx="1456832" cy="1311527"/>
          </a:xfrm>
          <a:custGeom>
            <a:avLst/>
            <a:gdLst>
              <a:gd name="connsiteX0" fmla="*/ 459546 w 1714008"/>
              <a:gd name="connsiteY0" fmla="*/ 0 h 1543052"/>
              <a:gd name="connsiteX1" fmla="*/ 1326758 w 1714008"/>
              <a:gd name="connsiteY1" fmla="*/ 0 h 1543052"/>
              <a:gd name="connsiteX2" fmla="*/ 1405824 w 1714008"/>
              <a:gd name="connsiteY2" fmla="*/ 28365 h 1543052"/>
              <a:gd name="connsiteX3" fmla="*/ 1588172 w 1714008"/>
              <a:gd name="connsiteY3" fmla="*/ 114392 h 1543052"/>
              <a:gd name="connsiteX4" fmla="*/ 1680846 w 1714008"/>
              <a:gd name="connsiteY4" fmla="*/ 551630 h 1543052"/>
              <a:gd name="connsiteX5" fmla="*/ 1680846 w 1714008"/>
              <a:gd name="connsiteY5" fmla="*/ 1207486 h 1543052"/>
              <a:gd name="connsiteX6" fmla="*/ 1283673 w 1714008"/>
              <a:gd name="connsiteY6" fmla="*/ 1506648 h 1543052"/>
              <a:gd name="connsiteX7" fmla="*/ 171589 w 1714008"/>
              <a:gd name="connsiteY7" fmla="*/ 1426104 h 1543052"/>
              <a:gd name="connsiteX8" fmla="*/ 52437 w 1714008"/>
              <a:gd name="connsiteY8" fmla="*/ 505605 h 1543052"/>
              <a:gd name="connsiteX9" fmla="*/ 377790 w 1714008"/>
              <a:gd name="connsiteY9" fmla="*/ 58502 h 154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4008" h="1543052">
                <a:moveTo>
                  <a:pt x="459546" y="0"/>
                </a:moveTo>
                <a:lnTo>
                  <a:pt x="1326758" y="0"/>
                </a:lnTo>
                <a:lnTo>
                  <a:pt x="1405824" y="28365"/>
                </a:lnTo>
                <a:cubicBezTo>
                  <a:pt x="1480880" y="57820"/>
                  <a:pt x="1544593" y="88024"/>
                  <a:pt x="1588172" y="114392"/>
                </a:cubicBezTo>
                <a:cubicBezTo>
                  <a:pt x="1762488" y="219866"/>
                  <a:pt x="1665400" y="369447"/>
                  <a:pt x="1680846" y="551630"/>
                </a:cubicBezTo>
                <a:cubicBezTo>
                  <a:pt x="1696292" y="733812"/>
                  <a:pt x="1747041" y="1048317"/>
                  <a:pt x="1680846" y="1207486"/>
                </a:cubicBezTo>
                <a:cubicBezTo>
                  <a:pt x="1614650" y="1366655"/>
                  <a:pt x="1535216" y="1470212"/>
                  <a:pt x="1283673" y="1506648"/>
                </a:cubicBezTo>
                <a:cubicBezTo>
                  <a:pt x="1032130" y="1543084"/>
                  <a:pt x="376794" y="1592945"/>
                  <a:pt x="171589" y="1426104"/>
                </a:cubicBezTo>
                <a:cubicBezTo>
                  <a:pt x="-33618" y="1259264"/>
                  <a:pt x="-29205" y="758742"/>
                  <a:pt x="52437" y="505605"/>
                </a:cubicBezTo>
                <a:cubicBezTo>
                  <a:pt x="103462" y="347394"/>
                  <a:pt x="228613" y="178696"/>
                  <a:pt x="377790" y="58502"/>
                </a:cubicBezTo>
                <a:close/>
              </a:path>
            </a:pathLst>
          </a:custGeom>
          <a:solidFill>
            <a:srgbClr val="E7C2C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7" name="任意多边形: 形状 26"/>
          <p:cNvSpPr/>
          <p:nvPr/>
        </p:nvSpPr>
        <p:spPr>
          <a:xfrm>
            <a:off x="9429750" y="5708538"/>
            <a:ext cx="2762250" cy="1149462"/>
          </a:xfrm>
          <a:custGeom>
            <a:avLst/>
            <a:gdLst>
              <a:gd name="connsiteX0" fmla="*/ 1867109 w 4399964"/>
              <a:gd name="connsiteY0" fmla="*/ 1 h 1830969"/>
              <a:gd name="connsiteX1" fmla="*/ 2009189 w 4399964"/>
              <a:gd name="connsiteY1" fmla="*/ 11694 h 1830969"/>
              <a:gd name="connsiteX2" fmla="*/ 4340061 w 4399964"/>
              <a:gd name="connsiteY2" fmla="*/ 1502729 h 1830969"/>
              <a:gd name="connsiteX3" fmla="*/ 4399964 w 4399964"/>
              <a:gd name="connsiteY3" fmla="*/ 1553495 h 1830969"/>
              <a:gd name="connsiteX4" fmla="*/ 4399964 w 4399964"/>
              <a:gd name="connsiteY4" fmla="*/ 1830969 h 1830969"/>
              <a:gd name="connsiteX5" fmla="*/ 0 w 4399964"/>
              <a:gd name="connsiteY5" fmla="*/ 1830969 h 1830969"/>
              <a:gd name="connsiteX6" fmla="*/ 27133 w 4399964"/>
              <a:gd name="connsiteY6" fmla="*/ 1676420 h 1830969"/>
              <a:gd name="connsiteX7" fmla="*/ 266114 w 4399964"/>
              <a:gd name="connsiteY7" fmla="*/ 1192794 h 1830969"/>
              <a:gd name="connsiteX8" fmla="*/ 1867109 w 4399964"/>
              <a:gd name="connsiteY8" fmla="*/ 1 h 1830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99964" h="1830969">
                <a:moveTo>
                  <a:pt x="1867109" y="1"/>
                </a:moveTo>
                <a:cubicBezTo>
                  <a:pt x="1914082" y="86"/>
                  <a:pt x="1961465" y="3856"/>
                  <a:pt x="2009189" y="11694"/>
                </a:cubicBezTo>
                <a:cubicBezTo>
                  <a:pt x="2581879" y="105753"/>
                  <a:pt x="3663562" y="935619"/>
                  <a:pt x="4340061" y="1502729"/>
                </a:cubicBezTo>
                <a:lnTo>
                  <a:pt x="4399964" y="1553495"/>
                </a:lnTo>
                <a:lnTo>
                  <a:pt x="4399964" y="1830969"/>
                </a:lnTo>
                <a:lnTo>
                  <a:pt x="0" y="1830969"/>
                </a:lnTo>
                <a:lnTo>
                  <a:pt x="27133" y="1676420"/>
                </a:lnTo>
                <a:cubicBezTo>
                  <a:pt x="69736" y="1509575"/>
                  <a:pt x="152410" y="1339241"/>
                  <a:pt x="266114" y="1192794"/>
                </a:cubicBezTo>
                <a:cubicBezTo>
                  <a:pt x="550376" y="826677"/>
                  <a:pt x="1162525" y="-1272"/>
                  <a:pt x="1867109" y="1"/>
                </a:cubicBezTo>
                <a:close/>
              </a:path>
            </a:pathLst>
          </a:custGeom>
          <a:solidFill>
            <a:srgbClr val="9A4D3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23" name="图片 22"/>
          <p:cNvPicPr>
            <a:picLocks noChangeAspect="1"/>
          </p:cNvPicPr>
          <p:nvPr/>
        </p:nvPicPr>
        <p:blipFill>
          <a:blip r:embed="rId1"/>
          <a:srcRect r="39741" b="8545"/>
          <a:stretch>
            <a:fillRect/>
          </a:stretch>
        </p:blipFill>
        <p:spPr>
          <a:xfrm rot="8100000">
            <a:off x="-1136114" y="2259547"/>
            <a:ext cx="3584358" cy="5439989"/>
          </a:xfrm>
          <a:custGeom>
            <a:avLst/>
            <a:gdLst>
              <a:gd name="connsiteX0" fmla="*/ 0 w 3584358"/>
              <a:gd name="connsiteY0" fmla="*/ 5439989 h 5439989"/>
              <a:gd name="connsiteX1" fmla="*/ 0 w 3584358"/>
              <a:gd name="connsiteY1" fmla="*/ 0 h 5439989"/>
              <a:gd name="connsiteX2" fmla="*/ 1728726 w 3584358"/>
              <a:gd name="connsiteY2" fmla="*/ 0 h 5439989"/>
              <a:gd name="connsiteX3" fmla="*/ 3584358 w 3584358"/>
              <a:gd name="connsiteY3" fmla="*/ 1855632 h 5439989"/>
            </a:gdLst>
            <a:ahLst/>
            <a:cxnLst>
              <a:cxn ang="0">
                <a:pos x="connsiteX0" y="connsiteY0"/>
              </a:cxn>
              <a:cxn ang="0">
                <a:pos x="connsiteX1" y="connsiteY1"/>
              </a:cxn>
              <a:cxn ang="0">
                <a:pos x="connsiteX2" y="connsiteY2"/>
              </a:cxn>
              <a:cxn ang="0">
                <a:pos x="connsiteX3" y="connsiteY3"/>
              </a:cxn>
            </a:cxnLst>
            <a:rect l="l" t="t" r="r" b="b"/>
            <a:pathLst>
              <a:path w="3584358" h="5439989">
                <a:moveTo>
                  <a:pt x="0" y="5439989"/>
                </a:moveTo>
                <a:lnTo>
                  <a:pt x="0" y="0"/>
                </a:lnTo>
                <a:lnTo>
                  <a:pt x="1728726" y="0"/>
                </a:lnTo>
                <a:lnTo>
                  <a:pt x="3584358" y="1855632"/>
                </a:lnTo>
                <a:close/>
              </a:path>
            </a:pathLst>
          </a:custGeom>
        </p:spPr>
      </p:pic>
      <p:sp>
        <p:nvSpPr>
          <p:cNvPr id="30" name="任意多边形: 形状 29"/>
          <p:cNvSpPr/>
          <p:nvPr/>
        </p:nvSpPr>
        <p:spPr>
          <a:xfrm>
            <a:off x="9050593" y="6278680"/>
            <a:ext cx="1369757" cy="579319"/>
          </a:xfrm>
          <a:custGeom>
            <a:avLst/>
            <a:gdLst>
              <a:gd name="connsiteX0" fmla="*/ 827533 w 1824217"/>
              <a:gd name="connsiteY0" fmla="*/ 672 h 771526"/>
              <a:gd name="connsiteX1" fmla="*/ 1035946 w 1824217"/>
              <a:gd name="connsiteY1" fmla="*/ 39749 h 771526"/>
              <a:gd name="connsiteX2" fmla="*/ 1642795 w 1824217"/>
              <a:gd name="connsiteY2" fmla="*/ 278811 h 771526"/>
              <a:gd name="connsiteX3" fmla="*/ 1815315 w 1824217"/>
              <a:gd name="connsiteY3" fmla="*/ 718940 h 771526"/>
              <a:gd name="connsiteX4" fmla="*/ 1824217 w 1824217"/>
              <a:gd name="connsiteY4" fmla="*/ 771526 h 771526"/>
              <a:gd name="connsiteX5" fmla="*/ 1514853 w 1824217"/>
              <a:gd name="connsiteY5" fmla="*/ 771526 h 771526"/>
              <a:gd name="connsiteX6" fmla="*/ 1483421 w 1824217"/>
              <a:gd name="connsiteY6" fmla="*/ 720156 h 771526"/>
              <a:gd name="connsiteX7" fmla="*/ 1354695 w 1824217"/>
              <a:gd name="connsiteY7" fmla="*/ 499483 h 771526"/>
              <a:gd name="connsiteX8" fmla="*/ 845923 w 1824217"/>
              <a:gd name="connsiteY8" fmla="*/ 401407 h 771526"/>
              <a:gd name="connsiteX9" fmla="*/ 361669 w 1824217"/>
              <a:gd name="connsiteY9" fmla="*/ 603690 h 771526"/>
              <a:gd name="connsiteX10" fmla="*/ 333654 w 1824217"/>
              <a:gd name="connsiteY10" fmla="*/ 697313 h 771526"/>
              <a:gd name="connsiteX11" fmla="*/ 342632 w 1824217"/>
              <a:gd name="connsiteY11" fmla="*/ 771526 h 771526"/>
              <a:gd name="connsiteX12" fmla="*/ 0 w 1824217"/>
              <a:gd name="connsiteY12" fmla="*/ 771526 h 771526"/>
              <a:gd name="connsiteX13" fmla="*/ 5872 w 1824217"/>
              <a:gd name="connsiteY13" fmla="*/ 750230 h 771526"/>
              <a:gd name="connsiteX14" fmla="*/ 232944 w 1824217"/>
              <a:gd name="connsiteY14" fmla="*/ 370758 h 771526"/>
              <a:gd name="connsiteX15" fmla="*/ 643640 w 1824217"/>
              <a:gd name="connsiteY15" fmla="*/ 33619 h 771526"/>
              <a:gd name="connsiteX16" fmla="*/ 827533 w 1824217"/>
              <a:gd name="connsiteY16" fmla="*/ 672 h 77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4217" h="771526">
                <a:moveTo>
                  <a:pt x="827533" y="672"/>
                </a:moveTo>
                <a:cubicBezTo>
                  <a:pt x="888065" y="3992"/>
                  <a:pt x="952683" y="19316"/>
                  <a:pt x="1035946" y="39749"/>
                </a:cubicBezTo>
                <a:cubicBezTo>
                  <a:pt x="1202472" y="80614"/>
                  <a:pt x="1508961" y="130674"/>
                  <a:pt x="1642795" y="278811"/>
                </a:cubicBezTo>
                <a:cubicBezTo>
                  <a:pt x="1726441" y="371396"/>
                  <a:pt x="1784946" y="563750"/>
                  <a:pt x="1815315" y="718940"/>
                </a:cubicBezTo>
                <a:lnTo>
                  <a:pt x="1824217" y="771526"/>
                </a:lnTo>
                <a:lnTo>
                  <a:pt x="1514853" y="771526"/>
                </a:lnTo>
                <a:lnTo>
                  <a:pt x="1483421" y="720156"/>
                </a:lnTo>
                <a:cubicBezTo>
                  <a:pt x="1442556" y="658858"/>
                  <a:pt x="1460945" y="552608"/>
                  <a:pt x="1354695" y="499483"/>
                </a:cubicBezTo>
                <a:cubicBezTo>
                  <a:pt x="1248446" y="446358"/>
                  <a:pt x="1011427" y="384039"/>
                  <a:pt x="845923" y="401407"/>
                </a:cubicBezTo>
                <a:cubicBezTo>
                  <a:pt x="680418" y="418774"/>
                  <a:pt x="442378" y="504591"/>
                  <a:pt x="361669" y="603690"/>
                </a:cubicBezTo>
                <a:cubicBezTo>
                  <a:pt x="341492" y="628464"/>
                  <a:pt x="334085" y="661157"/>
                  <a:pt x="333654" y="697313"/>
                </a:cubicBezTo>
                <a:lnTo>
                  <a:pt x="342632" y="771526"/>
                </a:lnTo>
                <a:lnTo>
                  <a:pt x="0" y="771526"/>
                </a:lnTo>
                <a:lnTo>
                  <a:pt x="5872" y="750230"/>
                </a:lnTo>
                <a:cubicBezTo>
                  <a:pt x="42649" y="640947"/>
                  <a:pt x="138188" y="481605"/>
                  <a:pt x="232944" y="370758"/>
                </a:cubicBezTo>
                <a:cubicBezTo>
                  <a:pt x="341237" y="244075"/>
                  <a:pt x="509806" y="88787"/>
                  <a:pt x="643640" y="33619"/>
                </a:cubicBezTo>
                <a:cubicBezTo>
                  <a:pt x="710556" y="6035"/>
                  <a:pt x="767001" y="-2649"/>
                  <a:pt x="827533" y="672"/>
                </a:cubicBezTo>
                <a:close/>
              </a:path>
            </a:pathLst>
          </a:custGeom>
          <a:solidFill>
            <a:srgbClr val="C1C8B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文本框 1"/>
          <p:cNvSpPr txBox="1"/>
          <p:nvPr/>
        </p:nvSpPr>
        <p:spPr>
          <a:xfrm>
            <a:off x="5059407" y="1618411"/>
            <a:ext cx="2046514" cy="1861185"/>
          </a:xfrm>
          <a:prstGeom prst="rect">
            <a:avLst/>
          </a:prstGeom>
          <a:noFill/>
        </p:spPr>
        <p:txBody>
          <a:bodyPr wrap="square" rtlCol="0">
            <a:spAutoFit/>
          </a:bodyPr>
          <a:p>
            <a:pPr algn="ctr"/>
            <a:r>
              <a:rPr lang="en-US" altLang="zh-CN" sz="11500" b="1" dirty="0">
                <a:solidFill>
                  <a:schemeClr val="tx1">
                    <a:lumMod val="75000"/>
                    <a:lumOff val="25000"/>
                  </a:schemeClr>
                </a:solidFill>
                <a:latin typeface="思源黑体" panose="020B0500000000000000" pitchFamily="34" charset="-122"/>
                <a:ea typeface="思源黑体" panose="020B0500000000000000" pitchFamily="34" charset="-122"/>
              </a:rPr>
              <a:t>04</a:t>
            </a:r>
            <a:endParaRPr lang="en-US" altLang="zh-CN" sz="11500" b="1" dirty="0">
              <a:solidFill>
                <a:schemeClr val="tx1">
                  <a:lumMod val="75000"/>
                  <a:lumOff val="25000"/>
                </a:schemeClr>
              </a:solidFill>
              <a:latin typeface="思源黑体" panose="020B0500000000000000" pitchFamily="34" charset="-122"/>
              <a:ea typeface="思源黑体" panose="020B0500000000000000" pitchFamily="34" charset="-122"/>
            </a:endParaRPr>
          </a:p>
        </p:txBody>
      </p:sp>
      <p:sp>
        <p:nvSpPr>
          <p:cNvPr id="3" name="文本框 2"/>
          <p:cNvSpPr txBox="1"/>
          <p:nvPr/>
        </p:nvSpPr>
        <p:spPr>
          <a:xfrm>
            <a:off x="3978385" y="3213956"/>
            <a:ext cx="4299998" cy="707886"/>
          </a:xfrm>
          <a:prstGeom prst="rect">
            <a:avLst/>
          </a:prstGeom>
          <a:noFill/>
        </p:spPr>
        <p:txBody>
          <a:bodyPr wrap="square" rtlCol="0">
            <a:spAutoFit/>
          </a:bodyPr>
          <a:p>
            <a:pPr algn="dist"/>
            <a:r>
              <a:rPr lang="zh-CN" altLang="en-US" sz="4000" b="1" spc="600" dirty="0">
                <a:solidFill>
                  <a:schemeClr val="tx1">
                    <a:lumMod val="75000"/>
                    <a:lumOff val="25000"/>
                  </a:schemeClr>
                </a:solidFill>
                <a:latin typeface="思源黑体" panose="020B0500000000000000" pitchFamily="34" charset="-122"/>
                <a:ea typeface="思源黑体" panose="020B0500000000000000" pitchFamily="34" charset="-122"/>
              </a:rPr>
              <a:t>这里填写标题</a:t>
            </a:r>
            <a:endParaRPr lang="zh-CN" altLang="en-US" sz="4000" b="1" spc="600" dirty="0">
              <a:solidFill>
                <a:schemeClr val="tx1">
                  <a:lumMod val="75000"/>
                  <a:lumOff val="25000"/>
                </a:schemeClr>
              </a:solidFill>
              <a:latin typeface="思源黑体" panose="020B0500000000000000" pitchFamily="34" charset="-122"/>
              <a:ea typeface="思源黑体" panose="020B0500000000000000" pitchFamily="34" charset="-122"/>
            </a:endParaRPr>
          </a:p>
        </p:txBody>
      </p:sp>
      <p:sp>
        <p:nvSpPr>
          <p:cNvPr id="4" name="文本框 3"/>
          <p:cNvSpPr txBox="1"/>
          <p:nvPr/>
        </p:nvSpPr>
        <p:spPr>
          <a:xfrm>
            <a:off x="3474721" y="3867202"/>
            <a:ext cx="5090160" cy="613822"/>
          </a:xfrm>
          <a:prstGeom prst="rect">
            <a:avLst/>
          </a:prstGeom>
          <a:noFill/>
        </p:spPr>
        <p:txBody>
          <a:bodyPr wrap="square" rtlCol="0">
            <a:spAutoFit/>
          </a:bodyPr>
          <a:p>
            <a:pPr algn="ctr">
              <a:lnSpc>
                <a:spcPct val="150000"/>
              </a:lnSpc>
            </a:pPr>
            <a:r>
              <a:rPr lang="zh-CN" altLang="en-US" sz="1200" spc="300" dirty="0">
                <a:solidFill>
                  <a:schemeClr val="tx1">
                    <a:lumMod val="75000"/>
                    <a:lumOff val="25000"/>
                  </a:schemeClr>
                </a:solidFill>
                <a:latin typeface="思源黑体" panose="020B0500000000000000" pitchFamily="34" charset="-122"/>
                <a:ea typeface="思源黑体" panose="020B0500000000000000" pitchFamily="34" charset="-122"/>
                <a:cs typeface="+mn-lt"/>
                <a:sym typeface="+mn-ea"/>
              </a:rPr>
              <a:t>添加详细说明文字添加详细说明文字添加详细说明文字添加详细说明文字添加详细说明文字添加详细说明文字添加</a:t>
            </a:r>
            <a:endParaRPr lang="zh-CN" altLang="en-US" sz="1200" spc="300" dirty="0">
              <a:solidFill>
                <a:schemeClr val="tx1">
                  <a:lumMod val="75000"/>
                  <a:lumOff val="25000"/>
                </a:schemeClr>
              </a:solidFill>
              <a:latin typeface="思源黑体" panose="020B0500000000000000" pitchFamily="34" charset="-122"/>
              <a:ea typeface="思源黑体" panose="020B0500000000000000" pitchFamily="34" charset="-122"/>
              <a:cs typeface="+mn-lt"/>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739509" y="2232699"/>
            <a:ext cx="1291771" cy="1291771"/>
          </a:xfrm>
          <a:prstGeom prst="ellipse">
            <a:avLst/>
          </a:prstGeom>
          <a:noFill/>
          <a:ln>
            <a:solidFill>
              <a:srgbClr val="9BAA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9BAABF"/>
              </a:solidFill>
              <a:latin typeface="思源黑体" panose="020B0500000000000000" pitchFamily="34" charset="-122"/>
            </a:endParaRPr>
          </a:p>
        </p:txBody>
      </p:sp>
      <p:grpSp>
        <p:nvGrpSpPr>
          <p:cNvPr id="4" name="组合 3"/>
          <p:cNvGrpSpPr/>
          <p:nvPr/>
        </p:nvGrpSpPr>
        <p:grpSpPr>
          <a:xfrm>
            <a:off x="1948038" y="2463453"/>
            <a:ext cx="874713" cy="830263"/>
            <a:chOff x="10437813" y="4480719"/>
            <a:chExt cx="874713" cy="830263"/>
          </a:xfrm>
          <a:solidFill>
            <a:srgbClr val="9BAABF"/>
          </a:solidFill>
        </p:grpSpPr>
        <p:sp>
          <p:nvSpPr>
            <p:cNvPr id="5" name="Freeform 72"/>
            <p:cNvSpPr>
              <a:spLocks noEditPoints="1"/>
            </p:cNvSpPr>
            <p:nvPr/>
          </p:nvSpPr>
          <p:spPr bwMode="auto">
            <a:xfrm>
              <a:off x="10518776" y="4582319"/>
              <a:ext cx="715963" cy="728663"/>
            </a:xfrm>
            <a:custGeom>
              <a:avLst/>
              <a:gdLst>
                <a:gd name="T0" fmla="*/ 241 w 241"/>
                <a:gd name="T1" fmla="*/ 117 h 245"/>
                <a:gd name="T2" fmla="*/ 120 w 241"/>
                <a:gd name="T3" fmla="*/ 0 h 245"/>
                <a:gd name="T4" fmla="*/ 0 w 241"/>
                <a:gd name="T5" fmla="*/ 117 h 245"/>
                <a:gd name="T6" fmla="*/ 46 w 241"/>
                <a:gd name="T7" fmla="*/ 209 h 245"/>
                <a:gd name="T8" fmla="*/ 31 w 241"/>
                <a:gd name="T9" fmla="*/ 232 h 245"/>
                <a:gd name="T10" fmla="*/ 33 w 241"/>
                <a:gd name="T11" fmla="*/ 244 h 245"/>
                <a:gd name="T12" fmla="*/ 38 w 241"/>
                <a:gd name="T13" fmla="*/ 245 h 245"/>
                <a:gd name="T14" fmla="*/ 45 w 241"/>
                <a:gd name="T15" fmla="*/ 241 h 245"/>
                <a:gd name="T16" fmla="*/ 60 w 241"/>
                <a:gd name="T17" fmla="*/ 218 h 245"/>
                <a:gd name="T18" fmla="*/ 120 w 241"/>
                <a:gd name="T19" fmla="*/ 234 h 245"/>
                <a:gd name="T20" fmla="*/ 181 w 241"/>
                <a:gd name="T21" fmla="*/ 218 h 245"/>
                <a:gd name="T22" fmla="*/ 196 w 241"/>
                <a:gd name="T23" fmla="*/ 241 h 245"/>
                <a:gd name="T24" fmla="*/ 203 w 241"/>
                <a:gd name="T25" fmla="*/ 245 h 245"/>
                <a:gd name="T26" fmla="*/ 208 w 241"/>
                <a:gd name="T27" fmla="*/ 244 h 245"/>
                <a:gd name="T28" fmla="*/ 210 w 241"/>
                <a:gd name="T29" fmla="*/ 232 h 245"/>
                <a:gd name="T30" fmla="*/ 195 w 241"/>
                <a:gd name="T31" fmla="*/ 209 h 245"/>
                <a:gd name="T32" fmla="*/ 241 w 241"/>
                <a:gd name="T33" fmla="*/ 117 h 245"/>
                <a:gd name="T34" fmla="*/ 120 w 241"/>
                <a:gd name="T35" fmla="*/ 198 h 245"/>
                <a:gd name="T36" fmla="*/ 37 w 241"/>
                <a:gd name="T37" fmla="*/ 117 h 245"/>
                <a:gd name="T38" fmla="*/ 120 w 241"/>
                <a:gd name="T39" fmla="*/ 37 h 245"/>
                <a:gd name="T40" fmla="*/ 203 w 241"/>
                <a:gd name="T41" fmla="*/ 117 h 245"/>
                <a:gd name="T42" fmla="*/ 120 w 241"/>
                <a:gd name="T43" fmla="*/ 198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1" h="245">
                  <a:moveTo>
                    <a:pt x="241" y="117"/>
                  </a:moveTo>
                  <a:cubicBezTo>
                    <a:pt x="241" y="53"/>
                    <a:pt x="187" y="0"/>
                    <a:pt x="120" y="0"/>
                  </a:cubicBezTo>
                  <a:cubicBezTo>
                    <a:pt x="54" y="0"/>
                    <a:pt x="0" y="53"/>
                    <a:pt x="0" y="117"/>
                  </a:cubicBezTo>
                  <a:cubicBezTo>
                    <a:pt x="0" y="154"/>
                    <a:pt x="18" y="187"/>
                    <a:pt x="46" y="209"/>
                  </a:cubicBezTo>
                  <a:cubicBezTo>
                    <a:pt x="31" y="232"/>
                    <a:pt x="31" y="232"/>
                    <a:pt x="31" y="232"/>
                  </a:cubicBezTo>
                  <a:cubicBezTo>
                    <a:pt x="28" y="236"/>
                    <a:pt x="29" y="241"/>
                    <a:pt x="33" y="244"/>
                  </a:cubicBezTo>
                  <a:cubicBezTo>
                    <a:pt x="35" y="245"/>
                    <a:pt x="36" y="245"/>
                    <a:pt x="38" y="245"/>
                  </a:cubicBezTo>
                  <a:cubicBezTo>
                    <a:pt x="41" y="245"/>
                    <a:pt x="43" y="244"/>
                    <a:pt x="45" y="241"/>
                  </a:cubicBezTo>
                  <a:cubicBezTo>
                    <a:pt x="60" y="218"/>
                    <a:pt x="60" y="218"/>
                    <a:pt x="60" y="218"/>
                  </a:cubicBezTo>
                  <a:cubicBezTo>
                    <a:pt x="78" y="228"/>
                    <a:pt x="98" y="234"/>
                    <a:pt x="120" y="234"/>
                  </a:cubicBezTo>
                  <a:cubicBezTo>
                    <a:pt x="142" y="234"/>
                    <a:pt x="163" y="228"/>
                    <a:pt x="181" y="218"/>
                  </a:cubicBezTo>
                  <a:cubicBezTo>
                    <a:pt x="196" y="241"/>
                    <a:pt x="196" y="241"/>
                    <a:pt x="196" y="241"/>
                  </a:cubicBezTo>
                  <a:cubicBezTo>
                    <a:pt x="197" y="244"/>
                    <a:pt x="200" y="245"/>
                    <a:pt x="203" y="245"/>
                  </a:cubicBezTo>
                  <a:cubicBezTo>
                    <a:pt x="205" y="245"/>
                    <a:pt x="206" y="245"/>
                    <a:pt x="208" y="244"/>
                  </a:cubicBezTo>
                  <a:cubicBezTo>
                    <a:pt x="212" y="241"/>
                    <a:pt x="213" y="236"/>
                    <a:pt x="210" y="232"/>
                  </a:cubicBezTo>
                  <a:cubicBezTo>
                    <a:pt x="195" y="209"/>
                    <a:pt x="195" y="209"/>
                    <a:pt x="195" y="209"/>
                  </a:cubicBezTo>
                  <a:cubicBezTo>
                    <a:pt x="223" y="187"/>
                    <a:pt x="241" y="154"/>
                    <a:pt x="241" y="117"/>
                  </a:cubicBezTo>
                  <a:close/>
                  <a:moveTo>
                    <a:pt x="120" y="198"/>
                  </a:moveTo>
                  <a:cubicBezTo>
                    <a:pt x="75" y="198"/>
                    <a:pt x="37" y="162"/>
                    <a:pt x="37" y="117"/>
                  </a:cubicBezTo>
                  <a:cubicBezTo>
                    <a:pt x="37" y="73"/>
                    <a:pt x="75" y="37"/>
                    <a:pt x="120" y="37"/>
                  </a:cubicBezTo>
                  <a:cubicBezTo>
                    <a:pt x="166" y="37"/>
                    <a:pt x="203" y="73"/>
                    <a:pt x="203" y="117"/>
                  </a:cubicBezTo>
                  <a:cubicBezTo>
                    <a:pt x="203" y="162"/>
                    <a:pt x="166" y="198"/>
                    <a:pt x="120" y="1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9BAABF"/>
                </a:solidFill>
                <a:effectLst/>
                <a:uLnTx/>
                <a:uFillTx/>
                <a:latin typeface="思源黑体" panose="020B0500000000000000" pitchFamily="34" charset="-122"/>
                <a:ea typeface="思源黑体" panose="020B0500000000000000" pitchFamily="34" charset="-122"/>
                <a:cs typeface="+mn-cs"/>
              </a:endParaRPr>
            </a:p>
          </p:txBody>
        </p:sp>
        <p:sp>
          <p:nvSpPr>
            <p:cNvPr id="6" name="Freeform 73"/>
            <p:cNvSpPr/>
            <p:nvPr/>
          </p:nvSpPr>
          <p:spPr bwMode="auto">
            <a:xfrm>
              <a:off x="10437813" y="4480719"/>
              <a:ext cx="309563" cy="288925"/>
            </a:xfrm>
            <a:custGeom>
              <a:avLst/>
              <a:gdLst>
                <a:gd name="T0" fmla="*/ 102 w 104"/>
                <a:gd name="T1" fmla="*/ 19 h 97"/>
                <a:gd name="T2" fmla="*/ 93 w 104"/>
                <a:gd name="T3" fmla="*/ 17 h 97"/>
                <a:gd name="T4" fmla="*/ 25 w 104"/>
                <a:gd name="T5" fmla="*/ 17 h 97"/>
                <a:gd name="T6" fmla="*/ 14 w 104"/>
                <a:gd name="T7" fmla="*/ 83 h 97"/>
                <a:gd name="T8" fmla="*/ 14 w 104"/>
                <a:gd name="T9" fmla="*/ 93 h 97"/>
                <a:gd name="T10" fmla="*/ 25 w 104"/>
                <a:gd name="T11" fmla="*/ 94 h 97"/>
                <a:gd name="T12" fmla="*/ 101 w 104"/>
                <a:gd name="T13" fmla="*/ 30 h 97"/>
                <a:gd name="T14" fmla="*/ 102 w 104"/>
                <a:gd name="T15" fmla="*/ 19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97">
                  <a:moveTo>
                    <a:pt x="102" y="19"/>
                  </a:moveTo>
                  <a:cubicBezTo>
                    <a:pt x="99" y="16"/>
                    <a:pt x="96" y="16"/>
                    <a:pt x="93" y="17"/>
                  </a:cubicBezTo>
                  <a:cubicBezTo>
                    <a:pt x="74" y="0"/>
                    <a:pt x="45" y="0"/>
                    <a:pt x="25" y="17"/>
                  </a:cubicBezTo>
                  <a:cubicBezTo>
                    <a:pt x="5" y="34"/>
                    <a:pt x="0" y="62"/>
                    <a:pt x="14" y="83"/>
                  </a:cubicBezTo>
                  <a:cubicBezTo>
                    <a:pt x="12" y="86"/>
                    <a:pt x="12" y="90"/>
                    <a:pt x="14" y="93"/>
                  </a:cubicBezTo>
                  <a:cubicBezTo>
                    <a:pt x="17" y="96"/>
                    <a:pt x="22" y="97"/>
                    <a:pt x="25" y="94"/>
                  </a:cubicBezTo>
                  <a:cubicBezTo>
                    <a:pt x="101" y="30"/>
                    <a:pt x="101" y="30"/>
                    <a:pt x="101" y="30"/>
                  </a:cubicBezTo>
                  <a:cubicBezTo>
                    <a:pt x="104" y="27"/>
                    <a:pt x="104" y="23"/>
                    <a:pt x="10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9BAABF"/>
                </a:solidFill>
                <a:effectLst/>
                <a:uLnTx/>
                <a:uFillTx/>
                <a:latin typeface="思源黑体" panose="020B0500000000000000" pitchFamily="34" charset="-122"/>
                <a:ea typeface="思源黑体" panose="020B0500000000000000" pitchFamily="34" charset="-122"/>
                <a:cs typeface="+mn-cs"/>
              </a:endParaRPr>
            </a:p>
          </p:txBody>
        </p:sp>
        <p:sp>
          <p:nvSpPr>
            <p:cNvPr id="7" name="Freeform 74"/>
            <p:cNvSpPr/>
            <p:nvPr/>
          </p:nvSpPr>
          <p:spPr bwMode="auto">
            <a:xfrm>
              <a:off x="11002963" y="4480719"/>
              <a:ext cx="309563" cy="288925"/>
            </a:xfrm>
            <a:custGeom>
              <a:avLst/>
              <a:gdLst>
                <a:gd name="T0" fmla="*/ 80 w 104"/>
                <a:gd name="T1" fmla="*/ 17 h 97"/>
                <a:gd name="T2" fmla="*/ 12 w 104"/>
                <a:gd name="T3" fmla="*/ 17 h 97"/>
                <a:gd name="T4" fmla="*/ 3 w 104"/>
                <a:gd name="T5" fmla="*/ 19 h 97"/>
                <a:gd name="T6" fmla="*/ 4 w 104"/>
                <a:gd name="T7" fmla="*/ 30 h 97"/>
                <a:gd name="T8" fmla="*/ 80 w 104"/>
                <a:gd name="T9" fmla="*/ 94 h 97"/>
                <a:gd name="T10" fmla="*/ 91 w 104"/>
                <a:gd name="T11" fmla="*/ 93 h 97"/>
                <a:gd name="T12" fmla="*/ 91 w 104"/>
                <a:gd name="T13" fmla="*/ 83 h 97"/>
                <a:gd name="T14" fmla="*/ 80 w 104"/>
                <a:gd name="T15" fmla="*/ 17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97">
                  <a:moveTo>
                    <a:pt x="80" y="17"/>
                  </a:moveTo>
                  <a:cubicBezTo>
                    <a:pt x="60" y="0"/>
                    <a:pt x="31" y="0"/>
                    <a:pt x="12" y="17"/>
                  </a:cubicBezTo>
                  <a:cubicBezTo>
                    <a:pt x="9" y="16"/>
                    <a:pt x="5" y="16"/>
                    <a:pt x="3" y="19"/>
                  </a:cubicBezTo>
                  <a:cubicBezTo>
                    <a:pt x="0" y="23"/>
                    <a:pt x="1" y="27"/>
                    <a:pt x="4" y="30"/>
                  </a:cubicBezTo>
                  <a:cubicBezTo>
                    <a:pt x="80" y="94"/>
                    <a:pt x="80" y="94"/>
                    <a:pt x="80" y="94"/>
                  </a:cubicBezTo>
                  <a:cubicBezTo>
                    <a:pt x="83" y="97"/>
                    <a:pt x="88" y="96"/>
                    <a:pt x="91" y="93"/>
                  </a:cubicBezTo>
                  <a:cubicBezTo>
                    <a:pt x="93" y="90"/>
                    <a:pt x="93" y="86"/>
                    <a:pt x="91" y="83"/>
                  </a:cubicBezTo>
                  <a:cubicBezTo>
                    <a:pt x="104" y="62"/>
                    <a:pt x="100" y="34"/>
                    <a:pt x="80"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9BAABF"/>
                </a:solidFill>
                <a:effectLst/>
                <a:uLnTx/>
                <a:uFillTx/>
                <a:latin typeface="思源黑体" panose="020B0500000000000000" pitchFamily="34" charset="-122"/>
                <a:ea typeface="思源黑体" panose="020B0500000000000000" pitchFamily="34" charset="-122"/>
                <a:cs typeface="+mn-cs"/>
              </a:endParaRPr>
            </a:p>
          </p:txBody>
        </p:sp>
        <p:sp>
          <p:nvSpPr>
            <p:cNvPr id="8" name="Freeform 75"/>
            <p:cNvSpPr/>
            <p:nvPr/>
          </p:nvSpPr>
          <p:spPr bwMode="auto">
            <a:xfrm>
              <a:off x="10780713" y="4707731"/>
              <a:ext cx="119063" cy="376238"/>
            </a:xfrm>
            <a:custGeom>
              <a:avLst/>
              <a:gdLst>
                <a:gd name="T0" fmla="*/ 32 w 40"/>
                <a:gd name="T1" fmla="*/ 0 h 127"/>
                <a:gd name="T2" fmla="*/ 32 w 40"/>
                <a:gd name="T3" fmla="*/ 0 h 127"/>
                <a:gd name="T4" fmla="*/ 23 w 40"/>
                <a:gd name="T5" fmla="*/ 9 h 127"/>
                <a:gd name="T6" fmla="*/ 22 w 40"/>
                <a:gd name="T7" fmla="*/ 73 h 127"/>
                <a:gd name="T8" fmla="*/ 2 w 40"/>
                <a:gd name="T9" fmla="*/ 115 h 127"/>
                <a:gd name="T10" fmla="*/ 6 w 40"/>
                <a:gd name="T11" fmla="*/ 126 h 127"/>
                <a:gd name="T12" fmla="*/ 10 w 40"/>
                <a:gd name="T13" fmla="*/ 127 h 127"/>
                <a:gd name="T14" fmla="*/ 18 w 40"/>
                <a:gd name="T15" fmla="*/ 122 h 127"/>
                <a:gd name="T16" fmla="*/ 39 w 40"/>
                <a:gd name="T17" fmla="*/ 79 h 127"/>
                <a:gd name="T18" fmla="*/ 39 w 40"/>
                <a:gd name="T19" fmla="*/ 75 h 127"/>
                <a:gd name="T20" fmla="*/ 40 w 40"/>
                <a:gd name="T21" fmla="*/ 9 h 127"/>
                <a:gd name="T22" fmla="*/ 32 w 40"/>
                <a:gd name="T23"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127">
                  <a:moveTo>
                    <a:pt x="32" y="0"/>
                  </a:moveTo>
                  <a:cubicBezTo>
                    <a:pt x="32" y="0"/>
                    <a:pt x="32" y="0"/>
                    <a:pt x="32" y="0"/>
                  </a:cubicBezTo>
                  <a:cubicBezTo>
                    <a:pt x="27" y="0"/>
                    <a:pt x="23" y="4"/>
                    <a:pt x="23" y="9"/>
                  </a:cubicBezTo>
                  <a:cubicBezTo>
                    <a:pt x="22" y="73"/>
                    <a:pt x="22" y="73"/>
                    <a:pt x="22" y="73"/>
                  </a:cubicBezTo>
                  <a:cubicBezTo>
                    <a:pt x="2" y="115"/>
                    <a:pt x="2" y="115"/>
                    <a:pt x="2" y="115"/>
                  </a:cubicBezTo>
                  <a:cubicBezTo>
                    <a:pt x="0" y="119"/>
                    <a:pt x="2" y="124"/>
                    <a:pt x="6" y="126"/>
                  </a:cubicBezTo>
                  <a:cubicBezTo>
                    <a:pt x="7" y="127"/>
                    <a:pt x="9" y="127"/>
                    <a:pt x="10" y="127"/>
                  </a:cubicBezTo>
                  <a:cubicBezTo>
                    <a:pt x="13" y="127"/>
                    <a:pt x="16" y="125"/>
                    <a:pt x="18" y="122"/>
                  </a:cubicBezTo>
                  <a:cubicBezTo>
                    <a:pt x="39" y="79"/>
                    <a:pt x="39" y="79"/>
                    <a:pt x="39" y="79"/>
                  </a:cubicBezTo>
                  <a:cubicBezTo>
                    <a:pt x="39" y="78"/>
                    <a:pt x="39" y="77"/>
                    <a:pt x="39" y="75"/>
                  </a:cubicBezTo>
                  <a:cubicBezTo>
                    <a:pt x="40" y="9"/>
                    <a:pt x="40" y="9"/>
                    <a:pt x="40" y="9"/>
                  </a:cubicBezTo>
                  <a:cubicBezTo>
                    <a:pt x="40" y="4"/>
                    <a:pt x="37" y="0"/>
                    <a:pt x="3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9BAABF"/>
                </a:solidFill>
                <a:effectLst/>
                <a:uLnTx/>
                <a:uFillTx/>
                <a:latin typeface="思源黑体" panose="020B0500000000000000" pitchFamily="34" charset="-122"/>
                <a:ea typeface="思源黑体" panose="020B0500000000000000" pitchFamily="34" charset="-122"/>
                <a:cs typeface="+mn-cs"/>
              </a:endParaRPr>
            </a:p>
          </p:txBody>
        </p:sp>
      </p:grpSp>
      <p:sp>
        <p:nvSpPr>
          <p:cNvPr id="9" name="文本框 8"/>
          <p:cNvSpPr txBox="1"/>
          <p:nvPr/>
        </p:nvSpPr>
        <p:spPr>
          <a:xfrm>
            <a:off x="979357" y="3635368"/>
            <a:ext cx="2812075" cy="504562"/>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dirty="0">
                <a:solidFill>
                  <a:srgbClr val="9BAABF"/>
                </a:solidFill>
                <a:latin typeface="思源黑体" panose="020B0500000000000000" pitchFamily="34" charset="-122"/>
                <a:ea typeface="思源黑体" panose="020B0500000000000000" pitchFamily="34" charset="-122"/>
              </a:rPr>
              <a:t>填写标题</a:t>
            </a:r>
            <a:endParaRPr lang="zh-CN" altLang="en-US" sz="2400" dirty="0">
              <a:solidFill>
                <a:srgbClr val="9BAABF"/>
              </a:solidFill>
              <a:latin typeface="思源黑体" panose="020B0500000000000000" pitchFamily="34" charset="-122"/>
              <a:ea typeface="思源黑体" panose="020B0500000000000000" pitchFamily="34" charset="-122"/>
            </a:endParaRPr>
          </a:p>
        </p:txBody>
      </p:sp>
      <p:sp>
        <p:nvSpPr>
          <p:cNvPr id="10" name="文本框 9"/>
          <p:cNvSpPr txBox="1"/>
          <p:nvPr/>
        </p:nvSpPr>
        <p:spPr>
          <a:xfrm>
            <a:off x="979357" y="4052325"/>
            <a:ext cx="2812075" cy="1188402"/>
          </a:xfrm>
          <a:prstGeom prst="rect">
            <a:avLst/>
          </a:prstGeom>
          <a:noFill/>
        </p:spPr>
        <p:txBody>
          <a:bodyPr wrap="square" rtlCol="0">
            <a:spAutoFit/>
          </a:bodyPr>
          <a:lstStyle/>
          <a:p>
            <a:pPr algn="ctr">
              <a:lnSpc>
                <a:spcPct val="130000"/>
              </a:lnSpc>
            </a:pPr>
            <a:r>
              <a:rPr lang="zh-CN" altLang="en-US" sz="1400" dirty="0">
                <a:solidFill>
                  <a:schemeClr val="tx1">
                    <a:lumMod val="75000"/>
                    <a:lumOff val="25000"/>
                  </a:schemeClr>
                </a:solidFill>
                <a:latin typeface="思源黑体" panose="020B0500000000000000" pitchFamily="34" charset="-122"/>
                <a:ea typeface="思源黑体" panose="020B0500000000000000" pitchFamily="34" charset="-122"/>
              </a:rPr>
              <a:t>单击文本框即可进行文字内容的输入和文字相关属性修改单击文本框即可进行文字内容的输入和文字相关属性修改</a:t>
            </a:r>
            <a:endParaRPr lang="en-US" altLang="zh-CN" sz="1400" dirty="0">
              <a:solidFill>
                <a:schemeClr val="tx1">
                  <a:lumMod val="75000"/>
                  <a:lumOff val="25000"/>
                </a:schemeClr>
              </a:solidFill>
              <a:latin typeface="思源黑体" panose="020B0500000000000000" pitchFamily="34" charset="-122"/>
              <a:ea typeface="思源黑体" panose="020B0500000000000000" pitchFamily="34" charset="-122"/>
            </a:endParaRPr>
          </a:p>
        </p:txBody>
      </p:sp>
      <p:cxnSp>
        <p:nvCxnSpPr>
          <p:cNvPr id="11" name="直接连接符 10"/>
          <p:cNvCxnSpPr/>
          <p:nvPr/>
        </p:nvCxnSpPr>
        <p:spPr>
          <a:xfrm>
            <a:off x="4017423" y="2954907"/>
            <a:ext cx="0" cy="1582057"/>
          </a:xfrm>
          <a:prstGeom prst="line">
            <a:avLst/>
          </a:prstGeom>
          <a:ln w="28575">
            <a:solidFill>
              <a:srgbClr val="E7C2C4"/>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5337119" y="2232699"/>
            <a:ext cx="1291771" cy="1291771"/>
          </a:xfrm>
          <a:prstGeom prst="ellipse">
            <a:avLst/>
          </a:prstGeom>
          <a:noFill/>
          <a:ln>
            <a:solidFill>
              <a:srgbClr val="E7C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E7C2C4"/>
              </a:solidFill>
              <a:latin typeface="思源黑体" panose="020B0500000000000000" pitchFamily="34" charset="-122"/>
            </a:endParaRPr>
          </a:p>
        </p:txBody>
      </p:sp>
      <p:sp>
        <p:nvSpPr>
          <p:cNvPr id="13" name="文本框 12"/>
          <p:cNvSpPr txBox="1"/>
          <p:nvPr/>
        </p:nvSpPr>
        <p:spPr>
          <a:xfrm>
            <a:off x="4576967" y="3635368"/>
            <a:ext cx="2812075" cy="504562"/>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dirty="0">
                <a:solidFill>
                  <a:srgbClr val="E7C2C4"/>
                </a:solidFill>
                <a:latin typeface="思源黑体" panose="020B0500000000000000" pitchFamily="34" charset="-122"/>
                <a:ea typeface="思源黑体" panose="020B0500000000000000" pitchFamily="34" charset="-122"/>
              </a:rPr>
              <a:t>填写标题</a:t>
            </a:r>
            <a:endParaRPr lang="zh-CN" altLang="en-US" sz="2400" dirty="0">
              <a:solidFill>
                <a:srgbClr val="E7C2C4"/>
              </a:solidFill>
              <a:latin typeface="思源黑体" panose="020B0500000000000000" pitchFamily="34" charset="-122"/>
              <a:ea typeface="思源黑体" panose="020B0500000000000000" pitchFamily="34" charset="-122"/>
            </a:endParaRPr>
          </a:p>
        </p:txBody>
      </p:sp>
      <p:sp>
        <p:nvSpPr>
          <p:cNvPr id="14" name="文本框 13"/>
          <p:cNvSpPr txBox="1"/>
          <p:nvPr/>
        </p:nvSpPr>
        <p:spPr>
          <a:xfrm>
            <a:off x="4576967" y="4052325"/>
            <a:ext cx="2812075" cy="1188402"/>
          </a:xfrm>
          <a:prstGeom prst="rect">
            <a:avLst/>
          </a:prstGeom>
          <a:noFill/>
        </p:spPr>
        <p:txBody>
          <a:bodyPr wrap="square" rtlCol="0">
            <a:spAutoFit/>
          </a:bodyPr>
          <a:lstStyle/>
          <a:p>
            <a:pPr algn="ctr">
              <a:lnSpc>
                <a:spcPct val="130000"/>
              </a:lnSpc>
            </a:pPr>
            <a:r>
              <a:rPr lang="zh-CN" altLang="en-US" sz="1400" dirty="0">
                <a:solidFill>
                  <a:schemeClr val="tx1">
                    <a:lumMod val="75000"/>
                    <a:lumOff val="25000"/>
                  </a:schemeClr>
                </a:solidFill>
                <a:latin typeface="思源黑体" panose="020B0500000000000000" pitchFamily="34" charset="-122"/>
                <a:ea typeface="思源黑体" panose="020B0500000000000000" pitchFamily="34" charset="-122"/>
              </a:rPr>
              <a:t>单击文本框即可进行文字内容的输入和文字相关属性修改单击文本框即可进行文字内容的输入和文字相关属性修改</a:t>
            </a:r>
            <a:endParaRPr lang="en-US" altLang="zh-CN" sz="1400" dirty="0">
              <a:solidFill>
                <a:schemeClr val="tx1">
                  <a:lumMod val="75000"/>
                  <a:lumOff val="25000"/>
                </a:schemeClr>
              </a:solidFill>
              <a:latin typeface="思源黑体" panose="020B0500000000000000" pitchFamily="34" charset="-122"/>
              <a:ea typeface="思源黑体" panose="020B0500000000000000" pitchFamily="34" charset="-122"/>
            </a:endParaRPr>
          </a:p>
        </p:txBody>
      </p:sp>
      <p:cxnSp>
        <p:nvCxnSpPr>
          <p:cNvPr id="15" name="直接连接符 14"/>
          <p:cNvCxnSpPr/>
          <p:nvPr/>
        </p:nvCxnSpPr>
        <p:spPr>
          <a:xfrm>
            <a:off x="7615033" y="2954907"/>
            <a:ext cx="0" cy="1582057"/>
          </a:xfrm>
          <a:prstGeom prst="line">
            <a:avLst/>
          </a:prstGeom>
          <a:ln w="28575">
            <a:solidFill>
              <a:srgbClr val="E7C2C4"/>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8934728" y="2232699"/>
            <a:ext cx="1291771" cy="1291771"/>
          </a:xfrm>
          <a:prstGeom prst="ellipse">
            <a:avLst/>
          </a:prstGeom>
          <a:noFill/>
          <a:ln>
            <a:solidFill>
              <a:srgbClr val="9BAA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9BAABF"/>
              </a:solidFill>
              <a:latin typeface="思源黑体" panose="020B0500000000000000" pitchFamily="34" charset="-122"/>
            </a:endParaRPr>
          </a:p>
        </p:txBody>
      </p:sp>
      <p:sp>
        <p:nvSpPr>
          <p:cNvPr id="17" name="文本框 16"/>
          <p:cNvSpPr txBox="1"/>
          <p:nvPr/>
        </p:nvSpPr>
        <p:spPr>
          <a:xfrm>
            <a:off x="8174576" y="3635368"/>
            <a:ext cx="2812075" cy="504562"/>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400" dirty="0">
                <a:solidFill>
                  <a:srgbClr val="9BAABF"/>
                </a:solidFill>
                <a:latin typeface="思源黑体" panose="020B0500000000000000" pitchFamily="34" charset="-122"/>
                <a:ea typeface="思源黑体" panose="020B0500000000000000" pitchFamily="34" charset="-122"/>
              </a:rPr>
              <a:t>填写标题</a:t>
            </a:r>
            <a:endParaRPr lang="zh-CN" altLang="en-US" sz="2400" dirty="0">
              <a:solidFill>
                <a:srgbClr val="9BAABF"/>
              </a:solidFill>
              <a:latin typeface="思源黑体" panose="020B0500000000000000" pitchFamily="34" charset="-122"/>
              <a:ea typeface="思源黑体" panose="020B0500000000000000" pitchFamily="34" charset="-122"/>
            </a:endParaRPr>
          </a:p>
        </p:txBody>
      </p:sp>
      <p:sp>
        <p:nvSpPr>
          <p:cNvPr id="18" name="文本框 17"/>
          <p:cNvSpPr txBox="1"/>
          <p:nvPr/>
        </p:nvSpPr>
        <p:spPr>
          <a:xfrm>
            <a:off x="8174576" y="4052325"/>
            <a:ext cx="2812075" cy="1188402"/>
          </a:xfrm>
          <a:prstGeom prst="rect">
            <a:avLst/>
          </a:prstGeom>
          <a:noFill/>
        </p:spPr>
        <p:txBody>
          <a:bodyPr wrap="square" rtlCol="0">
            <a:spAutoFit/>
          </a:bodyPr>
          <a:lstStyle/>
          <a:p>
            <a:pPr algn="ctr">
              <a:lnSpc>
                <a:spcPct val="130000"/>
              </a:lnSpc>
            </a:pPr>
            <a:r>
              <a:rPr lang="zh-CN" altLang="en-US" sz="1400" dirty="0">
                <a:solidFill>
                  <a:schemeClr val="tx1">
                    <a:lumMod val="75000"/>
                    <a:lumOff val="25000"/>
                  </a:schemeClr>
                </a:solidFill>
                <a:latin typeface="思源黑体" panose="020B0500000000000000" pitchFamily="34" charset="-122"/>
                <a:ea typeface="思源黑体" panose="020B0500000000000000" pitchFamily="34" charset="-122"/>
              </a:rPr>
              <a:t>单击文本框即可进行文字内容的输入和文字相关属性修改单击文本框即可进行文字内容的输入和文字相关属性修改</a:t>
            </a:r>
            <a:endParaRPr lang="en-US" altLang="zh-CN" sz="1400" dirty="0">
              <a:solidFill>
                <a:schemeClr val="tx1">
                  <a:lumMod val="75000"/>
                  <a:lumOff val="25000"/>
                </a:schemeClr>
              </a:solidFill>
              <a:latin typeface="思源黑体" panose="020B0500000000000000" pitchFamily="34" charset="-122"/>
              <a:ea typeface="思源黑体" panose="020B0500000000000000" pitchFamily="34" charset="-122"/>
            </a:endParaRPr>
          </a:p>
        </p:txBody>
      </p:sp>
      <p:sp>
        <p:nvSpPr>
          <p:cNvPr id="19" name="Freeform 49"/>
          <p:cNvSpPr/>
          <p:nvPr/>
        </p:nvSpPr>
        <p:spPr bwMode="auto">
          <a:xfrm>
            <a:off x="5810845" y="2685607"/>
            <a:ext cx="177800" cy="258763"/>
          </a:xfrm>
          <a:custGeom>
            <a:avLst/>
            <a:gdLst>
              <a:gd name="T0" fmla="*/ 35 w 58"/>
              <a:gd name="T1" fmla="*/ 38 h 85"/>
              <a:gd name="T2" fmla="*/ 27 w 58"/>
              <a:gd name="T3" fmla="*/ 45 h 85"/>
              <a:gd name="T4" fmla="*/ 18 w 58"/>
              <a:gd name="T5" fmla="*/ 52 h 85"/>
              <a:gd name="T6" fmla="*/ 5 w 58"/>
              <a:gd name="T7" fmla="*/ 66 h 85"/>
              <a:gd name="T8" fmla="*/ 1 w 58"/>
              <a:gd name="T9" fmla="*/ 71 h 85"/>
              <a:gd name="T10" fmla="*/ 0 w 58"/>
              <a:gd name="T11" fmla="*/ 77 h 85"/>
              <a:gd name="T12" fmla="*/ 2 w 58"/>
              <a:gd name="T13" fmla="*/ 82 h 85"/>
              <a:gd name="T14" fmla="*/ 9 w 58"/>
              <a:gd name="T15" fmla="*/ 85 h 85"/>
              <a:gd name="T16" fmla="*/ 51 w 58"/>
              <a:gd name="T17" fmla="*/ 85 h 85"/>
              <a:gd name="T18" fmla="*/ 57 w 58"/>
              <a:gd name="T19" fmla="*/ 83 h 85"/>
              <a:gd name="T20" fmla="*/ 58 w 58"/>
              <a:gd name="T21" fmla="*/ 78 h 85"/>
              <a:gd name="T22" fmla="*/ 56 w 58"/>
              <a:gd name="T23" fmla="*/ 73 h 85"/>
              <a:gd name="T24" fmla="*/ 49 w 58"/>
              <a:gd name="T25" fmla="*/ 71 h 85"/>
              <a:gd name="T26" fmla="*/ 19 w 58"/>
              <a:gd name="T27" fmla="*/ 71 h 85"/>
              <a:gd name="T28" fmla="*/ 22 w 58"/>
              <a:gd name="T29" fmla="*/ 68 h 85"/>
              <a:gd name="T30" fmla="*/ 34 w 58"/>
              <a:gd name="T31" fmla="*/ 57 h 85"/>
              <a:gd name="T32" fmla="*/ 46 w 58"/>
              <a:gd name="T33" fmla="*/ 46 h 85"/>
              <a:gd name="T34" fmla="*/ 53 w 58"/>
              <a:gd name="T35" fmla="*/ 37 h 85"/>
              <a:gd name="T36" fmla="*/ 57 w 58"/>
              <a:gd name="T37" fmla="*/ 24 h 85"/>
              <a:gd name="T38" fmla="*/ 55 w 58"/>
              <a:gd name="T39" fmla="*/ 16 h 85"/>
              <a:gd name="T40" fmla="*/ 51 w 58"/>
              <a:gd name="T41" fmla="*/ 8 h 85"/>
              <a:gd name="T42" fmla="*/ 44 w 58"/>
              <a:gd name="T43" fmla="*/ 3 h 85"/>
              <a:gd name="T44" fmla="*/ 29 w 58"/>
              <a:gd name="T45" fmla="*/ 0 h 85"/>
              <a:gd name="T46" fmla="*/ 16 w 58"/>
              <a:gd name="T47" fmla="*/ 3 h 85"/>
              <a:gd name="T48" fmla="*/ 7 w 58"/>
              <a:gd name="T49" fmla="*/ 8 h 85"/>
              <a:gd name="T50" fmla="*/ 2 w 58"/>
              <a:gd name="T51" fmla="*/ 16 h 85"/>
              <a:gd name="T52" fmla="*/ 0 w 58"/>
              <a:gd name="T53" fmla="*/ 24 h 85"/>
              <a:gd name="T54" fmla="*/ 2 w 58"/>
              <a:gd name="T55" fmla="*/ 29 h 85"/>
              <a:gd name="T56" fmla="*/ 7 w 58"/>
              <a:gd name="T57" fmla="*/ 31 h 85"/>
              <a:gd name="T58" fmla="*/ 12 w 58"/>
              <a:gd name="T59" fmla="*/ 29 h 85"/>
              <a:gd name="T60" fmla="*/ 15 w 58"/>
              <a:gd name="T61" fmla="*/ 23 h 85"/>
              <a:gd name="T62" fmla="*/ 17 w 58"/>
              <a:gd name="T63" fmla="*/ 19 h 85"/>
              <a:gd name="T64" fmla="*/ 28 w 58"/>
              <a:gd name="T65" fmla="*/ 12 h 85"/>
              <a:gd name="T66" fmla="*/ 35 w 58"/>
              <a:gd name="T67" fmla="*/ 14 h 85"/>
              <a:gd name="T68" fmla="*/ 40 w 58"/>
              <a:gd name="T69" fmla="*/ 18 h 85"/>
              <a:gd name="T70" fmla="*/ 41 w 58"/>
              <a:gd name="T71" fmla="*/ 25 h 85"/>
              <a:gd name="T72" fmla="*/ 40 w 58"/>
              <a:gd name="T73" fmla="*/ 32 h 85"/>
              <a:gd name="T74" fmla="*/ 35 w 58"/>
              <a:gd name="T75" fmla="*/ 3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8" h="85">
                <a:moveTo>
                  <a:pt x="35" y="38"/>
                </a:moveTo>
                <a:cubicBezTo>
                  <a:pt x="33" y="41"/>
                  <a:pt x="30" y="43"/>
                  <a:pt x="27" y="45"/>
                </a:cubicBezTo>
                <a:cubicBezTo>
                  <a:pt x="25" y="46"/>
                  <a:pt x="23" y="49"/>
                  <a:pt x="18" y="52"/>
                </a:cubicBezTo>
                <a:cubicBezTo>
                  <a:pt x="14" y="56"/>
                  <a:pt x="10" y="61"/>
                  <a:pt x="5" y="66"/>
                </a:cubicBezTo>
                <a:cubicBezTo>
                  <a:pt x="4" y="67"/>
                  <a:pt x="2" y="69"/>
                  <a:pt x="1" y="71"/>
                </a:cubicBezTo>
                <a:cubicBezTo>
                  <a:pt x="0" y="74"/>
                  <a:pt x="0" y="75"/>
                  <a:pt x="0" y="77"/>
                </a:cubicBezTo>
                <a:cubicBezTo>
                  <a:pt x="0" y="79"/>
                  <a:pt x="1" y="81"/>
                  <a:pt x="2" y="82"/>
                </a:cubicBezTo>
                <a:cubicBezTo>
                  <a:pt x="4" y="84"/>
                  <a:pt x="6" y="85"/>
                  <a:pt x="9" y="85"/>
                </a:cubicBezTo>
                <a:cubicBezTo>
                  <a:pt x="51" y="85"/>
                  <a:pt x="51" y="85"/>
                  <a:pt x="51" y="85"/>
                </a:cubicBezTo>
                <a:cubicBezTo>
                  <a:pt x="53" y="85"/>
                  <a:pt x="55" y="84"/>
                  <a:pt x="57" y="83"/>
                </a:cubicBezTo>
                <a:cubicBezTo>
                  <a:pt x="58" y="81"/>
                  <a:pt x="58" y="80"/>
                  <a:pt x="58" y="78"/>
                </a:cubicBezTo>
                <a:cubicBezTo>
                  <a:pt x="58" y="76"/>
                  <a:pt x="58" y="74"/>
                  <a:pt x="56" y="73"/>
                </a:cubicBezTo>
                <a:cubicBezTo>
                  <a:pt x="55" y="72"/>
                  <a:pt x="52" y="71"/>
                  <a:pt x="49" y="71"/>
                </a:cubicBezTo>
                <a:cubicBezTo>
                  <a:pt x="19" y="71"/>
                  <a:pt x="19" y="71"/>
                  <a:pt x="19" y="71"/>
                </a:cubicBezTo>
                <a:cubicBezTo>
                  <a:pt x="20" y="70"/>
                  <a:pt x="21" y="69"/>
                  <a:pt x="22" y="68"/>
                </a:cubicBezTo>
                <a:cubicBezTo>
                  <a:pt x="24" y="65"/>
                  <a:pt x="28" y="61"/>
                  <a:pt x="34" y="57"/>
                </a:cubicBezTo>
                <a:cubicBezTo>
                  <a:pt x="40" y="52"/>
                  <a:pt x="44" y="49"/>
                  <a:pt x="46" y="46"/>
                </a:cubicBezTo>
                <a:cubicBezTo>
                  <a:pt x="49" y="44"/>
                  <a:pt x="51" y="41"/>
                  <a:pt x="53" y="37"/>
                </a:cubicBezTo>
                <a:cubicBezTo>
                  <a:pt x="56" y="33"/>
                  <a:pt x="57" y="29"/>
                  <a:pt x="57" y="24"/>
                </a:cubicBezTo>
                <a:cubicBezTo>
                  <a:pt x="57" y="21"/>
                  <a:pt x="56" y="18"/>
                  <a:pt x="55" y="16"/>
                </a:cubicBezTo>
                <a:cubicBezTo>
                  <a:pt x="54" y="13"/>
                  <a:pt x="53" y="10"/>
                  <a:pt x="51" y="8"/>
                </a:cubicBezTo>
                <a:cubicBezTo>
                  <a:pt x="49" y="6"/>
                  <a:pt x="46" y="4"/>
                  <a:pt x="44" y="3"/>
                </a:cubicBezTo>
                <a:cubicBezTo>
                  <a:pt x="39" y="1"/>
                  <a:pt x="35" y="0"/>
                  <a:pt x="29" y="0"/>
                </a:cubicBezTo>
                <a:cubicBezTo>
                  <a:pt x="24" y="0"/>
                  <a:pt x="20" y="1"/>
                  <a:pt x="16" y="3"/>
                </a:cubicBezTo>
                <a:cubicBezTo>
                  <a:pt x="12" y="4"/>
                  <a:pt x="9" y="6"/>
                  <a:pt x="7" y="8"/>
                </a:cubicBezTo>
                <a:cubicBezTo>
                  <a:pt x="5" y="11"/>
                  <a:pt x="3" y="13"/>
                  <a:pt x="2" y="16"/>
                </a:cubicBezTo>
                <a:cubicBezTo>
                  <a:pt x="1" y="19"/>
                  <a:pt x="0" y="22"/>
                  <a:pt x="0" y="24"/>
                </a:cubicBezTo>
                <a:cubicBezTo>
                  <a:pt x="0" y="26"/>
                  <a:pt x="1" y="28"/>
                  <a:pt x="2" y="29"/>
                </a:cubicBezTo>
                <a:cubicBezTo>
                  <a:pt x="3" y="31"/>
                  <a:pt x="5" y="31"/>
                  <a:pt x="7" y="31"/>
                </a:cubicBezTo>
                <a:cubicBezTo>
                  <a:pt x="9" y="31"/>
                  <a:pt x="11" y="31"/>
                  <a:pt x="12" y="29"/>
                </a:cubicBezTo>
                <a:cubicBezTo>
                  <a:pt x="13" y="28"/>
                  <a:pt x="14" y="26"/>
                  <a:pt x="15" y="23"/>
                </a:cubicBezTo>
                <a:cubicBezTo>
                  <a:pt x="16" y="21"/>
                  <a:pt x="16" y="19"/>
                  <a:pt x="17" y="19"/>
                </a:cubicBezTo>
                <a:cubicBezTo>
                  <a:pt x="19" y="14"/>
                  <a:pt x="23" y="12"/>
                  <a:pt x="28" y="12"/>
                </a:cubicBezTo>
                <a:cubicBezTo>
                  <a:pt x="31" y="12"/>
                  <a:pt x="33" y="13"/>
                  <a:pt x="35" y="14"/>
                </a:cubicBezTo>
                <a:cubicBezTo>
                  <a:pt x="37" y="15"/>
                  <a:pt x="38" y="16"/>
                  <a:pt x="40" y="18"/>
                </a:cubicBezTo>
                <a:cubicBezTo>
                  <a:pt x="41" y="20"/>
                  <a:pt x="41" y="22"/>
                  <a:pt x="41" y="25"/>
                </a:cubicBezTo>
                <a:cubicBezTo>
                  <a:pt x="41" y="27"/>
                  <a:pt x="41" y="29"/>
                  <a:pt x="40" y="32"/>
                </a:cubicBezTo>
                <a:cubicBezTo>
                  <a:pt x="39" y="34"/>
                  <a:pt x="37" y="36"/>
                  <a:pt x="35" y="38"/>
                </a:cubicBezTo>
                <a:close/>
              </a:path>
            </a:pathLst>
          </a:custGeom>
          <a:solidFill>
            <a:srgbClr val="E7C2C4"/>
          </a:solidFill>
          <a:ln>
            <a:solidFill>
              <a:srgbClr val="E7C2C4"/>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E7C2C4"/>
              </a:solidFill>
              <a:effectLst/>
              <a:uLnTx/>
              <a:uFillTx/>
              <a:latin typeface="思源黑体" panose="020B0500000000000000" pitchFamily="34" charset="-122"/>
              <a:ea typeface="思源黑体" panose="020B0500000000000000" pitchFamily="34" charset="-122"/>
              <a:cs typeface="+mn-cs"/>
            </a:endParaRPr>
          </a:p>
        </p:txBody>
      </p:sp>
      <p:sp>
        <p:nvSpPr>
          <p:cNvPr id="20" name="Freeform 50"/>
          <p:cNvSpPr>
            <a:spLocks noEditPoints="1"/>
          </p:cNvSpPr>
          <p:nvPr/>
        </p:nvSpPr>
        <p:spPr bwMode="auto">
          <a:xfrm>
            <a:off x="6006108" y="2685607"/>
            <a:ext cx="201613" cy="261938"/>
          </a:xfrm>
          <a:custGeom>
            <a:avLst/>
            <a:gdLst>
              <a:gd name="T0" fmla="*/ 45 w 66"/>
              <a:gd name="T1" fmla="*/ 0 h 86"/>
              <a:gd name="T2" fmla="*/ 41 w 66"/>
              <a:gd name="T3" fmla="*/ 2 h 86"/>
              <a:gd name="T4" fmla="*/ 36 w 66"/>
              <a:gd name="T5" fmla="*/ 8 h 86"/>
              <a:gd name="T6" fmla="*/ 6 w 66"/>
              <a:gd name="T7" fmla="*/ 48 h 86"/>
              <a:gd name="T8" fmla="*/ 4 w 66"/>
              <a:gd name="T9" fmla="*/ 51 h 86"/>
              <a:gd name="T10" fmla="*/ 2 w 66"/>
              <a:gd name="T11" fmla="*/ 53 h 86"/>
              <a:gd name="T12" fmla="*/ 1 w 66"/>
              <a:gd name="T13" fmla="*/ 56 h 86"/>
              <a:gd name="T14" fmla="*/ 0 w 66"/>
              <a:gd name="T15" fmla="*/ 58 h 86"/>
              <a:gd name="T16" fmla="*/ 3 w 66"/>
              <a:gd name="T17" fmla="*/ 64 h 86"/>
              <a:gd name="T18" fmla="*/ 11 w 66"/>
              <a:gd name="T19" fmla="*/ 67 h 86"/>
              <a:gd name="T20" fmla="*/ 40 w 66"/>
              <a:gd name="T21" fmla="*/ 67 h 86"/>
              <a:gd name="T22" fmla="*/ 40 w 66"/>
              <a:gd name="T23" fmla="*/ 77 h 86"/>
              <a:gd name="T24" fmla="*/ 42 w 66"/>
              <a:gd name="T25" fmla="*/ 84 h 86"/>
              <a:gd name="T26" fmla="*/ 47 w 66"/>
              <a:gd name="T27" fmla="*/ 86 h 86"/>
              <a:gd name="T28" fmla="*/ 52 w 66"/>
              <a:gd name="T29" fmla="*/ 84 h 86"/>
              <a:gd name="T30" fmla="*/ 54 w 66"/>
              <a:gd name="T31" fmla="*/ 77 h 86"/>
              <a:gd name="T32" fmla="*/ 54 w 66"/>
              <a:gd name="T33" fmla="*/ 67 h 86"/>
              <a:gd name="T34" fmla="*/ 58 w 66"/>
              <a:gd name="T35" fmla="*/ 67 h 86"/>
              <a:gd name="T36" fmla="*/ 64 w 66"/>
              <a:gd name="T37" fmla="*/ 65 h 86"/>
              <a:gd name="T38" fmla="*/ 66 w 66"/>
              <a:gd name="T39" fmla="*/ 61 h 86"/>
              <a:gd name="T40" fmla="*/ 64 w 66"/>
              <a:gd name="T41" fmla="*/ 55 h 86"/>
              <a:gd name="T42" fmla="*/ 57 w 66"/>
              <a:gd name="T43" fmla="*/ 54 h 86"/>
              <a:gd name="T44" fmla="*/ 54 w 66"/>
              <a:gd name="T45" fmla="*/ 54 h 86"/>
              <a:gd name="T46" fmla="*/ 54 w 66"/>
              <a:gd name="T47" fmla="*/ 10 h 86"/>
              <a:gd name="T48" fmla="*/ 45 w 66"/>
              <a:gd name="T49" fmla="*/ 0 h 86"/>
              <a:gd name="T50" fmla="*/ 40 w 66"/>
              <a:gd name="T51" fmla="*/ 54 h 86"/>
              <a:gd name="T52" fmla="*/ 15 w 66"/>
              <a:gd name="T53" fmla="*/ 54 h 86"/>
              <a:gd name="T54" fmla="*/ 40 w 66"/>
              <a:gd name="T55" fmla="*/ 21 h 86"/>
              <a:gd name="T56" fmla="*/ 40 w 66"/>
              <a:gd name="T57" fmla="*/ 5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6" h="86">
                <a:moveTo>
                  <a:pt x="45" y="0"/>
                </a:moveTo>
                <a:cubicBezTo>
                  <a:pt x="44" y="0"/>
                  <a:pt x="42" y="1"/>
                  <a:pt x="41" y="2"/>
                </a:cubicBezTo>
                <a:cubicBezTo>
                  <a:pt x="40" y="3"/>
                  <a:pt x="38" y="5"/>
                  <a:pt x="36" y="8"/>
                </a:cubicBezTo>
                <a:cubicBezTo>
                  <a:pt x="6" y="48"/>
                  <a:pt x="6" y="48"/>
                  <a:pt x="6" y="48"/>
                </a:cubicBezTo>
                <a:cubicBezTo>
                  <a:pt x="5" y="49"/>
                  <a:pt x="4" y="50"/>
                  <a:pt x="4" y="51"/>
                </a:cubicBezTo>
                <a:cubicBezTo>
                  <a:pt x="3" y="52"/>
                  <a:pt x="2" y="52"/>
                  <a:pt x="2" y="53"/>
                </a:cubicBezTo>
                <a:cubicBezTo>
                  <a:pt x="1" y="54"/>
                  <a:pt x="1" y="55"/>
                  <a:pt x="1" y="56"/>
                </a:cubicBezTo>
                <a:cubicBezTo>
                  <a:pt x="0" y="56"/>
                  <a:pt x="0" y="57"/>
                  <a:pt x="0" y="58"/>
                </a:cubicBezTo>
                <a:cubicBezTo>
                  <a:pt x="0" y="61"/>
                  <a:pt x="1" y="63"/>
                  <a:pt x="3" y="64"/>
                </a:cubicBezTo>
                <a:cubicBezTo>
                  <a:pt x="5" y="66"/>
                  <a:pt x="8" y="67"/>
                  <a:pt x="11" y="67"/>
                </a:cubicBezTo>
                <a:cubicBezTo>
                  <a:pt x="40" y="67"/>
                  <a:pt x="40" y="67"/>
                  <a:pt x="40" y="67"/>
                </a:cubicBezTo>
                <a:cubicBezTo>
                  <a:pt x="40" y="77"/>
                  <a:pt x="40" y="77"/>
                  <a:pt x="40" y="77"/>
                </a:cubicBezTo>
                <a:cubicBezTo>
                  <a:pt x="40" y="80"/>
                  <a:pt x="40" y="82"/>
                  <a:pt x="42" y="84"/>
                </a:cubicBezTo>
                <a:cubicBezTo>
                  <a:pt x="43" y="85"/>
                  <a:pt x="45" y="86"/>
                  <a:pt x="47" y="86"/>
                </a:cubicBezTo>
                <a:cubicBezTo>
                  <a:pt x="49" y="86"/>
                  <a:pt x="51" y="85"/>
                  <a:pt x="52" y="84"/>
                </a:cubicBezTo>
                <a:cubicBezTo>
                  <a:pt x="53" y="83"/>
                  <a:pt x="54" y="80"/>
                  <a:pt x="54" y="77"/>
                </a:cubicBezTo>
                <a:cubicBezTo>
                  <a:pt x="54" y="67"/>
                  <a:pt x="54" y="67"/>
                  <a:pt x="54" y="67"/>
                </a:cubicBezTo>
                <a:cubicBezTo>
                  <a:pt x="58" y="67"/>
                  <a:pt x="58" y="67"/>
                  <a:pt x="58" y="67"/>
                </a:cubicBezTo>
                <a:cubicBezTo>
                  <a:pt x="60" y="67"/>
                  <a:pt x="63" y="66"/>
                  <a:pt x="64" y="65"/>
                </a:cubicBezTo>
                <a:cubicBezTo>
                  <a:pt x="66" y="64"/>
                  <a:pt x="66" y="63"/>
                  <a:pt x="66" y="61"/>
                </a:cubicBezTo>
                <a:cubicBezTo>
                  <a:pt x="66" y="58"/>
                  <a:pt x="65" y="56"/>
                  <a:pt x="64" y="55"/>
                </a:cubicBezTo>
                <a:cubicBezTo>
                  <a:pt x="62" y="54"/>
                  <a:pt x="59" y="54"/>
                  <a:pt x="57" y="54"/>
                </a:cubicBezTo>
                <a:cubicBezTo>
                  <a:pt x="54" y="54"/>
                  <a:pt x="54" y="54"/>
                  <a:pt x="54" y="54"/>
                </a:cubicBezTo>
                <a:cubicBezTo>
                  <a:pt x="54" y="10"/>
                  <a:pt x="54" y="10"/>
                  <a:pt x="54" y="10"/>
                </a:cubicBezTo>
                <a:cubicBezTo>
                  <a:pt x="54" y="3"/>
                  <a:pt x="51" y="0"/>
                  <a:pt x="45" y="0"/>
                </a:cubicBezTo>
                <a:close/>
                <a:moveTo>
                  <a:pt x="40" y="54"/>
                </a:moveTo>
                <a:cubicBezTo>
                  <a:pt x="15" y="54"/>
                  <a:pt x="15" y="54"/>
                  <a:pt x="15" y="54"/>
                </a:cubicBezTo>
                <a:cubicBezTo>
                  <a:pt x="40" y="21"/>
                  <a:pt x="40" y="21"/>
                  <a:pt x="40" y="21"/>
                </a:cubicBezTo>
                <a:lnTo>
                  <a:pt x="40" y="54"/>
                </a:lnTo>
                <a:close/>
              </a:path>
            </a:pathLst>
          </a:custGeom>
          <a:solidFill>
            <a:srgbClr val="E7C2C4"/>
          </a:solidFill>
          <a:ln>
            <a:solidFill>
              <a:srgbClr val="E7C2C4"/>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E7C2C4"/>
              </a:solidFill>
              <a:effectLst/>
              <a:uLnTx/>
              <a:uFillTx/>
              <a:latin typeface="思源黑体" panose="020B0500000000000000" pitchFamily="34" charset="-122"/>
              <a:ea typeface="思源黑体" panose="020B0500000000000000" pitchFamily="34" charset="-122"/>
              <a:cs typeface="+mn-cs"/>
            </a:endParaRPr>
          </a:p>
        </p:txBody>
      </p:sp>
      <p:sp>
        <p:nvSpPr>
          <p:cNvPr id="21" name="Freeform 51"/>
          <p:cNvSpPr/>
          <p:nvPr/>
        </p:nvSpPr>
        <p:spPr bwMode="auto">
          <a:xfrm>
            <a:off x="5677495" y="2439544"/>
            <a:ext cx="682625" cy="717550"/>
          </a:xfrm>
          <a:custGeom>
            <a:avLst/>
            <a:gdLst>
              <a:gd name="T0" fmla="*/ 86 w 224"/>
              <a:gd name="T1" fmla="*/ 0 h 236"/>
              <a:gd name="T2" fmla="*/ 8 w 224"/>
              <a:gd name="T3" fmla="*/ 24 h 236"/>
              <a:gd name="T4" fmla="*/ 5 w 224"/>
              <a:gd name="T5" fmla="*/ 42 h 236"/>
              <a:gd name="T6" fmla="*/ 23 w 224"/>
              <a:gd name="T7" fmla="*/ 46 h 236"/>
              <a:gd name="T8" fmla="*/ 86 w 224"/>
              <a:gd name="T9" fmla="*/ 26 h 236"/>
              <a:gd name="T10" fmla="*/ 198 w 224"/>
              <a:gd name="T11" fmla="*/ 138 h 236"/>
              <a:gd name="T12" fmla="*/ 168 w 224"/>
              <a:gd name="T13" fmla="*/ 214 h 236"/>
              <a:gd name="T14" fmla="*/ 169 w 224"/>
              <a:gd name="T15" fmla="*/ 233 h 236"/>
              <a:gd name="T16" fmla="*/ 177 w 224"/>
              <a:gd name="T17" fmla="*/ 236 h 236"/>
              <a:gd name="T18" fmla="*/ 187 w 224"/>
              <a:gd name="T19" fmla="*/ 232 h 236"/>
              <a:gd name="T20" fmla="*/ 224 w 224"/>
              <a:gd name="T21" fmla="*/ 138 h 236"/>
              <a:gd name="T22" fmla="*/ 86 w 224"/>
              <a:gd name="T2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 h="236">
                <a:moveTo>
                  <a:pt x="86" y="0"/>
                </a:moveTo>
                <a:cubicBezTo>
                  <a:pt x="58" y="0"/>
                  <a:pt x="31" y="8"/>
                  <a:pt x="8" y="24"/>
                </a:cubicBezTo>
                <a:cubicBezTo>
                  <a:pt x="2" y="28"/>
                  <a:pt x="0" y="36"/>
                  <a:pt x="5" y="42"/>
                </a:cubicBezTo>
                <a:cubicBezTo>
                  <a:pt x="9" y="48"/>
                  <a:pt x="17" y="50"/>
                  <a:pt x="23" y="46"/>
                </a:cubicBezTo>
                <a:cubicBezTo>
                  <a:pt x="41" y="33"/>
                  <a:pt x="63" y="26"/>
                  <a:pt x="86" y="26"/>
                </a:cubicBezTo>
                <a:cubicBezTo>
                  <a:pt x="148" y="26"/>
                  <a:pt x="198" y="76"/>
                  <a:pt x="198" y="138"/>
                </a:cubicBezTo>
                <a:cubicBezTo>
                  <a:pt x="198" y="166"/>
                  <a:pt x="187" y="194"/>
                  <a:pt x="168" y="214"/>
                </a:cubicBezTo>
                <a:cubicBezTo>
                  <a:pt x="163" y="220"/>
                  <a:pt x="163" y="228"/>
                  <a:pt x="169" y="233"/>
                </a:cubicBezTo>
                <a:cubicBezTo>
                  <a:pt x="171" y="235"/>
                  <a:pt x="174" y="236"/>
                  <a:pt x="177" y="236"/>
                </a:cubicBezTo>
                <a:cubicBezTo>
                  <a:pt x="181" y="236"/>
                  <a:pt x="184" y="235"/>
                  <a:pt x="187" y="232"/>
                </a:cubicBezTo>
                <a:cubicBezTo>
                  <a:pt x="211" y="206"/>
                  <a:pt x="224" y="173"/>
                  <a:pt x="224" y="138"/>
                </a:cubicBezTo>
                <a:cubicBezTo>
                  <a:pt x="224" y="62"/>
                  <a:pt x="162" y="0"/>
                  <a:pt x="86" y="0"/>
                </a:cubicBezTo>
                <a:close/>
              </a:path>
            </a:pathLst>
          </a:custGeom>
          <a:solidFill>
            <a:srgbClr val="E7C2C4"/>
          </a:solidFill>
          <a:ln>
            <a:solidFill>
              <a:srgbClr val="E7C2C4"/>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E7C2C4"/>
              </a:solidFill>
              <a:effectLst/>
              <a:uLnTx/>
              <a:uFillTx/>
              <a:latin typeface="思源黑体" panose="020B0500000000000000" pitchFamily="34" charset="-122"/>
              <a:ea typeface="思源黑体" panose="020B0500000000000000" pitchFamily="34" charset="-122"/>
              <a:cs typeface="+mn-cs"/>
            </a:endParaRPr>
          </a:p>
        </p:txBody>
      </p:sp>
      <p:sp>
        <p:nvSpPr>
          <p:cNvPr id="22" name="Freeform 52"/>
          <p:cNvSpPr>
            <a:spLocks noEditPoints="1"/>
          </p:cNvSpPr>
          <p:nvPr/>
        </p:nvSpPr>
        <p:spPr bwMode="auto">
          <a:xfrm>
            <a:off x="5479058" y="2549082"/>
            <a:ext cx="722313" cy="766763"/>
          </a:xfrm>
          <a:custGeom>
            <a:avLst/>
            <a:gdLst>
              <a:gd name="T0" fmla="*/ 147 w 237"/>
              <a:gd name="T1" fmla="*/ 161 h 252"/>
              <a:gd name="T2" fmla="*/ 134 w 237"/>
              <a:gd name="T3" fmla="*/ 177 h 252"/>
              <a:gd name="T4" fmla="*/ 102 w 237"/>
              <a:gd name="T5" fmla="*/ 150 h 252"/>
              <a:gd name="T6" fmla="*/ 74 w 237"/>
              <a:gd name="T7" fmla="*/ 108 h 252"/>
              <a:gd name="T8" fmla="*/ 92 w 237"/>
              <a:gd name="T9" fmla="*/ 97 h 252"/>
              <a:gd name="T10" fmla="*/ 57 w 237"/>
              <a:gd name="T11" fmla="*/ 3 h 252"/>
              <a:gd name="T12" fmla="*/ 46 w 237"/>
              <a:gd name="T13" fmla="*/ 4 h 252"/>
              <a:gd name="T14" fmla="*/ 11 w 237"/>
              <a:gd name="T15" fmla="*/ 48 h 252"/>
              <a:gd name="T16" fmla="*/ 49 w 237"/>
              <a:gd name="T17" fmla="*/ 160 h 252"/>
              <a:gd name="T18" fmla="*/ 68 w 237"/>
              <a:gd name="T19" fmla="*/ 184 h 252"/>
              <a:gd name="T20" fmla="*/ 73 w 237"/>
              <a:gd name="T21" fmla="*/ 190 h 252"/>
              <a:gd name="T22" fmla="*/ 183 w 237"/>
              <a:gd name="T23" fmla="*/ 248 h 252"/>
              <a:gd name="T24" fmla="*/ 233 w 237"/>
              <a:gd name="T25" fmla="*/ 221 h 252"/>
              <a:gd name="T26" fmla="*/ 235 w 237"/>
              <a:gd name="T27" fmla="*/ 209 h 252"/>
              <a:gd name="T28" fmla="*/ 147 w 237"/>
              <a:gd name="T29" fmla="*/ 161 h 252"/>
              <a:gd name="T30" fmla="*/ 78 w 237"/>
              <a:gd name="T31" fmla="*/ 179 h 252"/>
              <a:gd name="T32" fmla="*/ 73 w 237"/>
              <a:gd name="T33" fmla="*/ 175 h 252"/>
              <a:gd name="T34" fmla="*/ 56 w 237"/>
              <a:gd name="T35" fmla="*/ 155 h 252"/>
              <a:gd name="T36" fmla="*/ 20 w 237"/>
              <a:gd name="T37" fmla="*/ 62 h 252"/>
              <a:gd name="T38" fmla="*/ 48 w 237"/>
              <a:gd name="T39" fmla="*/ 23 h 252"/>
              <a:gd name="T40" fmla="*/ 57 w 237"/>
              <a:gd name="T41" fmla="*/ 22 h 252"/>
              <a:gd name="T42" fmla="*/ 63 w 237"/>
              <a:gd name="T43" fmla="*/ 28 h 252"/>
              <a:gd name="T44" fmla="*/ 63 w 237"/>
              <a:gd name="T45" fmla="*/ 29 h 252"/>
              <a:gd name="T46" fmla="*/ 33 w 237"/>
              <a:gd name="T47" fmla="*/ 66 h 252"/>
              <a:gd name="T48" fmla="*/ 64 w 237"/>
              <a:gd name="T49" fmla="*/ 161 h 252"/>
              <a:gd name="T50" fmla="*/ 81 w 237"/>
              <a:gd name="T51" fmla="*/ 181 h 252"/>
              <a:gd name="T52" fmla="*/ 81 w 237"/>
              <a:gd name="T53" fmla="*/ 182 h 252"/>
              <a:gd name="T54" fmla="*/ 78 w 237"/>
              <a:gd name="T55" fmla="*/ 179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7" h="252">
                <a:moveTo>
                  <a:pt x="147" y="161"/>
                </a:moveTo>
                <a:cubicBezTo>
                  <a:pt x="143" y="168"/>
                  <a:pt x="147" y="177"/>
                  <a:pt x="134" y="177"/>
                </a:cubicBezTo>
                <a:cubicBezTo>
                  <a:pt x="128" y="177"/>
                  <a:pt x="113" y="161"/>
                  <a:pt x="102" y="150"/>
                </a:cubicBezTo>
                <a:cubicBezTo>
                  <a:pt x="93" y="139"/>
                  <a:pt x="73" y="114"/>
                  <a:pt x="74" y="108"/>
                </a:cubicBezTo>
                <a:cubicBezTo>
                  <a:pt x="76" y="95"/>
                  <a:pt x="84" y="100"/>
                  <a:pt x="92" y="97"/>
                </a:cubicBezTo>
                <a:cubicBezTo>
                  <a:pt x="95" y="96"/>
                  <a:pt x="101" y="50"/>
                  <a:pt x="57" y="3"/>
                </a:cubicBezTo>
                <a:cubicBezTo>
                  <a:pt x="55" y="1"/>
                  <a:pt x="50" y="0"/>
                  <a:pt x="46" y="4"/>
                </a:cubicBezTo>
                <a:cubicBezTo>
                  <a:pt x="33" y="13"/>
                  <a:pt x="17" y="25"/>
                  <a:pt x="11" y="48"/>
                </a:cubicBezTo>
                <a:cubicBezTo>
                  <a:pt x="6" y="66"/>
                  <a:pt x="0" y="95"/>
                  <a:pt x="49" y="160"/>
                </a:cubicBezTo>
                <a:cubicBezTo>
                  <a:pt x="53" y="167"/>
                  <a:pt x="59" y="175"/>
                  <a:pt x="68" y="184"/>
                </a:cubicBezTo>
                <a:cubicBezTo>
                  <a:pt x="70" y="186"/>
                  <a:pt x="71" y="188"/>
                  <a:pt x="73" y="190"/>
                </a:cubicBezTo>
                <a:cubicBezTo>
                  <a:pt x="134" y="252"/>
                  <a:pt x="164" y="250"/>
                  <a:pt x="183" y="248"/>
                </a:cubicBezTo>
                <a:cubicBezTo>
                  <a:pt x="208" y="245"/>
                  <a:pt x="221" y="232"/>
                  <a:pt x="233" y="221"/>
                </a:cubicBezTo>
                <a:cubicBezTo>
                  <a:pt x="236" y="217"/>
                  <a:pt x="237" y="211"/>
                  <a:pt x="235" y="209"/>
                </a:cubicBezTo>
                <a:cubicBezTo>
                  <a:pt x="195" y="159"/>
                  <a:pt x="148" y="158"/>
                  <a:pt x="147" y="161"/>
                </a:cubicBezTo>
                <a:close/>
                <a:moveTo>
                  <a:pt x="78" y="179"/>
                </a:moveTo>
                <a:cubicBezTo>
                  <a:pt x="76" y="177"/>
                  <a:pt x="75" y="176"/>
                  <a:pt x="73" y="175"/>
                </a:cubicBezTo>
                <a:cubicBezTo>
                  <a:pt x="65" y="167"/>
                  <a:pt x="60" y="160"/>
                  <a:pt x="56" y="155"/>
                </a:cubicBezTo>
                <a:cubicBezTo>
                  <a:pt x="13" y="101"/>
                  <a:pt x="17" y="77"/>
                  <a:pt x="20" y="62"/>
                </a:cubicBezTo>
                <a:cubicBezTo>
                  <a:pt x="25" y="42"/>
                  <a:pt x="37" y="32"/>
                  <a:pt x="48" y="23"/>
                </a:cubicBezTo>
                <a:cubicBezTo>
                  <a:pt x="51" y="20"/>
                  <a:pt x="56" y="20"/>
                  <a:pt x="57" y="22"/>
                </a:cubicBezTo>
                <a:cubicBezTo>
                  <a:pt x="59" y="24"/>
                  <a:pt x="61" y="26"/>
                  <a:pt x="63" y="28"/>
                </a:cubicBezTo>
                <a:cubicBezTo>
                  <a:pt x="63" y="29"/>
                  <a:pt x="63" y="29"/>
                  <a:pt x="63" y="29"/>
                </a:cubicBezTo>
                <a:cubicBezTo>
                  <a:pt x="52" y="37"/>
                  <a:pt x="39" y="46"/>
                  <a:pt x="33" y="66"/>
                </a:cubicBezTo>
                <a:cubicBezTo>
                  <a:pt x="29" y="82"/>
                  <a:pt x="24" y="105"/>
                  <a:pt x="64" y="161"/>
                </a:cubicBezTo>
                <a:cubicBezTo>
                  <a:pt x="68" y="167"/>
                  <a:pt x="73" y="173"/>
                  <a:pt x="81" y="181"/>
                </a:cubicBezTo>
                <a:cubicBezTo>
                  <a:pt x="81" y="182"/>
                  <a:pt x="81" y="182"/>
                  <a:pt x="81" y="182"/>
                </a:cubicBezTo>
                <a:cubicBezTo>
                  <a:pt x="80" y="181"/>
                  <a:pt x="79" y="180"/>
                  <a:pt x="78" y="179"/>
                </a:cubicBezTo>
                <a:close/>
              </a:path>
            </a:pathLst>
          </a:custGeom>
          <a:solidFill>
            <a:srgbClr val="E7C2C4"/>
          </a:solidFill>
          <a:ln>
            <a:solidFill>
              <a:srgbClr val="E7C2C4"/>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E7C2C4"/>
              </a:solidFill>
              <a:effectLst/>
              <a:uLnTx/>
              <a:uFillTx/>
              <a:latin typeface="思源黑体" panose="020B0500000000000000" pitchFamily="34" charset="-122"/>
              <a:ea typeface="思源黑体" panose="020B0500000000000000" pitchFamily="34" charset="-122"/>
              <a:cs typeface="+mn-cs"/>
            </a:endParaRPr>
          </a:p>
        </p:txBody>
      </p:sp>
      <p:sp>
        <p:nvSpPr>
          <p:cNvPr id="23" name="Freeform 6"/>
          <p:cNvSpPr>
            <a:spLocks noEditPoints="1"/>
          </p:cNvSpPr>
          <p:nvPr/>
        </p:nvSpPr>
        <p:spPr bwMode="auto">
          <a:xfrm>
            <a:off x="9262093" y="2861819"/>
            <a:ext cx="833438" cy="344488"/>
          </a:xfrm>
          <a:custGeom>
            <a:avLst/>
            <a:gdLst>
              <a:gd name="T0" fmla="*/ 241 w 274"/>
              <a:gd name="T1" fmla="*/ 0 h 113"/>
              <a:gd name="T2" fmla="*/ 224 w 274"/>
              <a:gd name="T3" fmla="*/ 5 h 113"/>
              <a:gd name="T4" fmla="*/ 224 w 274"/>
              <a:gd name="T5" fmla="*/ 1 h 113"/>
              <a:gd name="T6" fmla="*/ 224 w 274"/>
              <a:gd name="T7" fmla="*/ 0 h 113"/>
              <a:gd name="T8" fmla="*/ 0 w 274"/>
              <a:gd name="T9" fmla="*/ 0 h 113"/>
              <a:gd name="T10" fmla="*/ 0 w 274"/>
              <a:gd name="T11" fmla="*/ 1 h 113"/>
              <a:gd name="T12" fmla="*/ 112 w 274"/>
              <a:gd name="T13" fmla="*/ 113 h 113"/>
              <a:gd name="T14" fmla="*/ 212 w 274"/>
              <a:gd name="T15" fmla="*/ 51 h 113"/>
              <a:gd name="T16" fmla="*/ 241 w 274"/>
              <a:gd name="T17" fmla="*/ 67 h 113"/>
              <a:gd name="T18" fmla="*/ 274 w 274"/>
              <a:gd name="T19" fmla="*/ 34 h 113"/>
              <a:gd name="T20" fmla="*/ 241 w 274"/>
              <a:gd name="T21" fmla="*/ 0 h 113"/>
              <a:gd name="T22" fmla="*/ 21 w 274"/>
              <a:gd name="T23" fmla="*/ 20 h 113"/>
              <a:gd name="T24" fmla="*/ 44 w 274"/>
              <a:gd name="T25" fmla="*/ 20 h 113"/>
              <a:gd name="T26" fmla="*/ 86 w 274"/>
              <a:gd name="T27" fmla="*/ 90 h 113"/>
              <a:gd name="T28" fmla="*/ 21 w 274"/>
              <a:gd name="T29" fmla="*/ 20 h 113"/>
              <a:gd name="T30" fmla="*/ 241 w 274"/>
              <a:gd name="T31" fmla="*/ 52 h 113"/>
              <a:gd name="T32" fmla="*/ 223 w 274"/>
              <a:gd name="T33" fmla="*/ 34 h 113"/>
              <a:gd name="T34" fmla="*/ 241 w 274"/>
              <a:gd name="T35" fmla="*/ 16 h 113"/>
              <a:gd name="T36" fmla="*/ 259 w 274"/>
              <a:gd name="T37" fmla="*/ 34 h 113"/>
              <a:gd name="T38" fmla="*/ 241 w 274"/>
              <a:gd name="T39" fmla="*/ 5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4" h="113">
                <a:moveTo>
                  <a:pt x="241" y="0"/>
                </a:moveTo>
                <a:cubicBezTo>
                  <a:pt x="235" y="0"/>
                  <a:pt x="229" y="2"/>
                  <a:pt x="224" y="5"/>
                </a:cubicBezTo>
                <a:cubicBezTo>
                  <a:pt x="224" y="4"/>
                  <a:pt x="224" y="2"/>
                  <a:pt x="224" y="1"/>
                </a:cubicBezTo>
                <a:cubicBezTo>
                  <a:pt x="224" y="1"/>
                  <a:pt x="224" y="1"/>
                  <a:pt x="224" y="0"/>
                </a:cubicBezTo>
                <a:cubicBezTo>
                  <a:pt x="0" y="0"/>
                  <a:pt x="0" y="0"/>
                  <a:pt x="0" y="0"/>
                </a:cubicBezTo>
                <a:cubicBezTo>
                  <a:pt x="0" y="1"/>
                  <a:pt x="0" y="1"/>
                  <a:pt x="0" y="1"/>
                </a:cubicBezTo>
                <a:cubicBezTo>
                  <a:pt x="0" y="63"/>
                  <a:pt x="50" y="113"/>
                  <a:pt x="112" y="113"/>
                </a:cubicBezTo>
                <a:cubicBezTo>
                  <a:pt x="156" y="113"/>
                  <a:pt x="194" y="88"/>
                  <a:pt x="212" y="51"/>
                </a:cubicBezTo>
                <a:cubicBezTo>
                  <a:pt x="218" y="61"/>
                  <a:pt x="229" y="67"/>
                  <a:pt x="241" y="67"/>
                </a:cubicBezTo>
                <a:cubicBezTo>
                  <a:pt x="259" y="67"/>
                  <a:pt x="274" y="52"/>
                  <a:pt x="274" y="34"/>
                </a:cubicBezTo>
                <a:cubicBezTo>
                  <a:pt x="274" y="15"/>
                  <a:pt x="259" y="0"/>
                  <a:pt x="241" y="0"/>
                </a:cubicBezTo>
                <a:close/>
                <a:moveTo>
                  <a:pt x="21" y="20"/>
                </a:moveTo>
                <a:cubicBezTo>
                  <a:pt x="44" y="20"/>
                  <a:pt x="44" y="20"/>
                  <a:pt x="44" y="20"/>
                </a:cubicBezTo>
                <a:cubicBezTo>
                  <a:pt x="48" y="48"/>
                  <a:pt x="64" y="73"/>
                  <a:pt x="86" y="90"/>
                </a:cubicBezTo>
                <a:cubicBezTo>
                  <a:pt x="53" y="80"/>
                  <a:pt x="28" y="53"/>
                  <a:pt x="21" y="20"/>
                </a:cubicBezTo>
                <a:close/>
                <a:moveTo>
                  <a:pt x="241" y="52"/>
                </a:moveTo>
                <a:cubicBezTo>
                  <a:pt x="231" y="52"/>
                  <a:pt x="223" y="44"/>
                  <a:pt x="223" y="34"/>
                </a:cubicBezTo>
                <a:cubicBezTo>
                  <a:pt x="223" y="24"/>
                  <a:pt x="231" y="16"/>
                  <a:pt x="241" y="16"/>
                </a:cubicBezTo>
                <a:cubicBezTo>
                  <a:pt x="251" y="16"/>
                  <a:pt x="259" y="24"/>
                  <a:pt x="259" y="34"/>
                </a:cubicBezTo>
                <a:cubicBezTo>
                  <a:pt x="259" y="44"/>
                  <a:pt x="251" y="52"/>
                  <a:pt x="241" y="52"/>
                </a:cubicBezTo>
                <a:close/>
              </a:path>
            </a:pathLst>
          </a:custGeom>
          <a:solidFill>
            <a:srgbClr val="9BAAB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9BAABF"/>
              </a:solidFill>
              <a:effectLst/>
              <a:uLnTx/>
              <a:uFillTx/>
              <a:latin typeface="思源黑体" panose="020B0500000000000000" pitchFamily="34" charset="-122"/>
              <a:ea typeface="思源黑体" panose="020B0500000000000000" pitchFamily="34" charset="-122"/>
              <a:cs typeface="+mn-cs"/>
            </a:endParaRPr>
          </a:p>
        </p:txBody>
      </p:sp>
      <p:sp>
        <p:nvSpPr>
          <p:cNvPr id="24" name="Freeform 7"/>
          <p:cNvSpPr/>
          <p:nvPr/>
        </p:nvSpPr>
        <p:spPr bwMode="auto">
          <a:xfrm>
            <a:off x="9404968" y="3230119"/>
            <a:ext cx="441325" cy="49213"/>
          </a:xfrm>
          <a:custGeom>
            <a:avLst/>
            <a:gdLst>
              <a:gd name="T0" fmla="*/ 137 w 145"/>
              <a:gd name="T1" fmla="*/ 0 h 16"/>
              <a:gd name="T2" fmla="*/ 8 w 145"/>
              <a:gd name="T3" fmla="*/ 0 h 16"/>
              <a:gd name="T4" fmla="*/ 0 w 145"/>
              <a:gd name="T5" fmla="*/ 8 h 16"/>
              <a:gd name="T6" fmla="*/ 8 w 145"/>
              <a:gd name="T7" fmla="*/ 16 h 16"/>
              <a:gd name="T8" fmla="*/ 137 w 145"/>
              <a:gd name="T9" fmla="*/ 16 h 16"/>
              <a:gd name="T10" fmla="*/ 145 w 145"/>
              <a:gd name="T11" fmla="*/ 8 h 16"/>
              <a:gd name="T12" fmla="*/ 137 w 145"/>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45" h="16">
                <a:moveTo>
                  <a:pt x="137" y="0"/>
                </a:moveTo>
                <a:cubicBezTo>
                  <a:pt x="8" y="0"/>
                  <a:pt x="8" y="0"/>
                  <a:pt x="8" y="0"/>
                </a:cubicBezTo>
                <a:cubicBezTo>
                  <a:pt x="3" y="0"/>
                  <a:pt x="0" y="4"/>
                  <a:pt x="0" y="8"/>
                </a:cubicBezTo>
                <a:cubicBezTo>
                  <a:pt x="0" y="13"/>
                  <a:pt x="3" y="16"/>
                  <a:pt x="8" y="16"/>
                </a:cubicBezTo>
                <a:cubicBezTo>
                  <a:pt x="137" y="16"/>
                  <a:pt x="137" y="16"/>
                  <a:pt x="137" y="16"/>
                </a:cubicBezTo>
                <a:cubicBezTo>
                  <a:pt x="141" y="16"/>
                  <a:pt x="145" y="13"/>
                  <a:pt x="145" y="8"/>
                </a:cubicBezTo>
                <a:cubicBezTo>
                  <a:pt x="145" y="4"/>
                  <a:pt x="141" y="0"/>
                  <a:pt x="137" y="0"/>
                </a:cubicBezTo>
                <a:close/>
              </a:path>
            </a:pathLst>
          </a:custGeom>
          <a:solidFill>
            <a:srgbClr val="9BAAB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9BAABF"/>
              </a:solidFill>
              <a:effectLst/>
              <a:uLnTx/>
              <a:uFillTx/>
              <a:latin typeface="思源黑体" panose="020B0500000000000000" pitchFamily="34" charset="-122"/>
              <a:ea typeface="思源黑体" panose="020B0500000000000000" pitchFamily="34" charset="-122"/>
              <a:cs typeface="+mn-cs"/>
            </a:endParaRPr>
          </a:p>
        </p:txBody>
      </p:sp>
      <p:sp>
        <p:nvSpPr>
          <p:cNvPr id="25" name="Freeform 8"/>
          <p:cNvSpPr/>
          <p:nvPr/>
        </p:nvSpPr>
        <p:spPr bwMode="auto">
          <a:xfrm>
            <a:off x="9411318" y="2476056"/>
            <a:ext cx="225425" cy="309563"/>
          </a:xfrm>
          <a:custGeom>
            <a:avLst/>
            <a:gdLst>
              <a:gd name="T0" fmla="*/ 29 w 74"/>
              <a:gd name="T1" fmla="*/ 102 h 102"/>
              <a:gd name="T2" fmla="*/ 35 w 74"/>
              <a:gd name="T3" fmla="*/ 96 h 102"/>
              <a:gd name="T4" fmla="*/ 15 w 74"/>
              <a:gd name="T5" fmla="*/ 82 h 102"/>
              <a:gd name="T6" fmla="*/ 21 w 74"/>
              <a:gd name="T7" fmla="*/ 64 h 102"/>
              <a:gd name="T8" fmla="*/ 31 w 74"/>
              <a:gd name="T9" fmla="*/ 55 h 102"/>
              <a:gd name="T10" fmla="*/ 32 w 74"/>
              <a:gd name="T11" fmla="*/ 0 h 102"/>
              <a:gd name="T12" fmla="*/ 26 w 74"/>
              <a:gd name="T13" fmla="*/ 6 h 102"/>
              <a:gd name="T14" fmla="*/ 21 w 74"/>
              <a:gd name="T15" fmla="*/ 51 h 102"/>
              <a:gd name="T16" fmla="*/ 11 w 74"/>
              <a:gd name="T17" fmla="*/ 61 h 102"/>
              <a:gd name="T18" fmla="*/ 3 w 74"/>
              <a:gd name="T19" fmla="*/ 84 h 102"/>
              <a:gd name="T20" fmla="*/ 29 w 74"/>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102">
                <a:moveTo>
                  <a:pt x="29" y="102"/>
                </a:moveTo>
                <a:cubicBezTo>
                  <a:pt x="35" y="96"/>
                  <a:pt x="35" y="96"/>
                  <a:pt x="35" y="96"/>
                </a:cubicBezTo>
                <a:cubicBezTo>
                  <a:pt x="35" y="96"/>
                  <a:pt x="19" y="91"/>
                  <a:pt x="15" y="82"/>
                </a:cubicBezTo>
                <a:cubicBezTo>
                  <a:pt x="12" y="77"/>
                  <a:pt x="14" y="71"/>
                  <a:pt x="21" y="64"/>
                </a:cubicBezTo>
                <a:cubicBezTo>
                  <a:pt x="24" y="61"/>
                  <a:pt x="28" y="58"/>
                  <a:pt x="31" y="55"/>
                </a:cubicBezTo>
                <a:cubicBezTo>
                  <a:pt x="53" y="35"/>
                  <a:pt x="74" y="16"/>
                  <a:pt x="32" y="0"/>
                </a:cubicBezTo>
                <a:cubicBezTo>
                  <a:pt x="26" y="6"/>
                  <a:pt x="26" y="6"/>
                  <a:pt x="26" y="6"/>
                </a:cubicBezTo>
                <a:cubicBezTo>
                  <a:pt x="56" y="18"/>
                  <a:pt x="45" y="30"/>
                  <a:pt x="21" y="51"/>
                </a:cubicBezTo>
                <a:cubicBezTo>
                  <a:pt x="18" y="54"/>
                  <a:pt x="14" y="58"/>
                  <a:pt x="11" y="61"/>
                </a:cubicBezTo>
                <a:cubicBezTo>
                  <a:pt x="2" y="69"/>
                  <a:pt x="0" y="77"/>
                  <a:pt x="3" y="84"/>
                </a:cubicBezTo>
                <a:cubicBezTo>
                  <a:pt x="9" y="96"/>
                  <a:pt x="28" y="102"/>
                  <a:pt x="29" y="102"/>
                </a:cubicBezTo>
                <a:close/>
              </a:path>
            </a:pathLst>
          </a:custGeom>
          <a:solidFill>
            <a:srgbClr val="9BAAB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9BAABF"/>
              </a:solidFill>
              <a:effectLst/>
              <a:uLnTx/>
              <a:uFillTx/>
              <a:latin typeface="思源黑体" panose="020B0500000000000000" pitchFamily="34" charset="-122"/>
              <a:ea typeface="思源黑体" panose="020B0500000000000000" pitchFamily="34" charset="-122"/>
              <a:cs typeface="+mn-cs"/>
            </a:endParaRPr>
          </a:p>
        </p:txBody>
      </p:sp>
      <p:sp>
        <p:nvSpPr>
          <p:cNvPr id="26" name="Freeform 9"/>
          <p:cNvSpPr/>
          <p:nvPr/>
        </p:nvSpPr>
        <p:spPr bwMode="auto">
          <a:xfrm>
            <a:off x="9517681" y="2476056"/>
            <a:ext cx="225425" cy="309563"/>
          </a:xfrm>
          <a:custGeom>
            <a:avLst/>
            <a:gdLst>
              <a:gd name="T0" fmla="*/ 22 w 74"/>
              <a:gd name="T1" fmla="*/ 51 h 102"/>
              <a:gd name="T2" fmla="*/ 11 w 74"/>
              <a:gd name="T3" fmla="*/ 61 h 102"/>
              <a:gd name="T4" fmla="*/ 4 w 74"/>
              <a:gd name="T5" fmla="*/ 84 h 102"/>
              <a:gd name="T6" fmla="*/ 30 w 74"/>
              <a:gd name="T7" fmla="*/ 102 h 102"/>
              <a:gd name="T8" fmla="*/ 35 w 74"/>
              <a:gd name="T9" fmla="*/ 96 h 102"/>
              <a:gd name="T10" fmla="*/ 15 w 74"/>
              <a:gd name="T11" fmla="*/ 82 h 102"/>
              <a:gd name="T12" fmla="*/ 21 w 74"/>
              <a:gd name="T13" fmla="*/ 64 h 102"/>
              <a:gd name="T14" fmla="*/ 32 w 74"/>
              <a:gd name="T15" fmla="*/ 55 h 102"/>
              <a:gd name="T16" fmla="*/ 33 w 74"/>
              <a:gd name="T17" fmla="*/ 0 h 102"/>
              <a:gd name="T18" fmla="*/ 26 w 74"/>
              <a:gd name="T19" fmla="*/ 6 h 102"/>
              <a:gd name="T20" fmla="*/ 22 w 74"/>
              <a:gd name="T21" fmla="*/ 5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102">
                <a:moveTo>
                  <a:pt x="22" y="51"/>
                </a:moveTo>
                <a:cubicBezTo>
                  <a:pt x="18" y="54"/>
                  <a:pt x="15" y="58"/>
                  <a:pt x="11" y="61"/>
                </a:cubicBezTo>
                <a:cubicBezTo>
                  <a:pt x="3" y="69"/>
                  <a:pt x="0" y="77"/>
                  <a:pt x="4" y="84"/>
                </a:cubicBezTo>
                <a:cubicBezTo>
                  <a:pt x="10" y="96"/>
                  <a:pt x="29" y="102"/>
                  <a:pt x="30" y="102"/>
                </a:cubicBezTo>
                <a:cubicBezTo>
                  <a:pt x="35" y="96"/>
                  <a:pt x="35" y="96"/>
                  <a:pt x="35" y="96"/>
                </a:cubicBezTo>
                <a:cubicBezTo>
                  <a:pt x="35" y="96"/>
                  <a:pt x="20" y="91"/>
                  <a:pt x="15" y="82"/>
                </a:cubicBezTo>
                <a:cubicBezTo>
                  <a:pt x="12" y="77"/>
                  <a:pt x="14" y="71"/>
                  <a:pt x="21" y="64"/>
                </a:cubicBezTo>
                <a:cubicBezTo>
                  <a:pt x="25" y="61"/>
                  <a:pt x="28" y="58"/>
                  <a:pt x="32" y="55"/>
                </a:cubicBezTo>
                <a:cubicBezTo>
                  <a:pt x="54" y="35"/>
                  <a:pt x="74" y="16"/>
                  <a:pt x="33" y="0"/>
                </a:cubicBezTo>
                <a:cubicBezTo>
                  <a:pt x="26" y="6"/>
                  <a:pt x="26" y="6"/>
                  <a:pt x="26" y="6"/>
                </a:cubicBezTo>
                <a:cubicBezTo>
                  <a:pt x="57" y="18"/>
                  <a:pt x="46" y="30"/>
                  <a:pt x="22" y="51"/>
                </a:cubicBezTo>
                <a:close/>
              </a:path>
            </a:pathLst>
          </a:custGeom>
          <a:solidFill>
            <a:srgbClr val="9BAAB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9BAABF"/>
              </a:solidFill>
              <a:effectLst/>
              <a:uLnTx/>
              <a:uFillTx/>
              <a:latin typeface="思源黑体" panose="020B0500000000000000" pitchFamily="34" charset="-122"/>
              <a:ea typeface="思源黑体" panose="020B0500000000000000" pitchFamily="34" charset="-122"/>
              <a:cs typeface="+mn-cs"/>
            </a:endParaRPr>
          </a:p>
        </p:txBody>
      </p:sp>
      <p:sp>
        <p:nvSpPr>
          <p:cNvPr id="27" name="Freeform 10"/>
          <p:cNvSpPr/>
          <p:nvPr/>
        </p:nvSpPr>
        <p:spPr bwMode="auto">
          <a:xfrm>
            <a:off x="9627218" y="2476056"/>
            <a:ext cx="225425" cy="309563"/>
          </a:xfrm>
          <a:custGeom>
            <a:avLst/>
            <a:gdLst>
              <a:gd name="T0" fmla="*/ 21 w 74"/>
              <a:gd name="T1" fmla="*/ 51 h 102"/>
              <a:gd name="T2" fmla="*/ 10 w 74"/>
              <a:gd name="T3" fmla="*/ 61 h 102"/>
              <a:gd name="T4" fmla="*/ 3 w 74"/>
              <a:gd name="T5" fmla="*/ 84 h 102"/>
              <a:gd name="T6" fmla="*/ 29 w 74"/>
              <a:gd name="T7" fmla="*/ 102 h 102"/>
              <a:gd name="T8" fmla="*/ 35 w 74"/>
              <a:gd name="T9" fmla="*/ 96 h 102"/>
              <a:gd name="T10" fmla="*/ 15 w 74"/>
              <a:gd name="T11" fmla="*/ 82 h 102"/>
              <a:gd name="T12" fmla="*/ 21 w 74"/>
              <a:gd name="T13" fmla="*/ 64 h 102"/>
              <a:gd name="T14" fmla="*/ 31 w 74"/>
              <a:gd name="T15" fmla="*/ 55 h 102"/>
              <a:gd name="T16" fmla="*/ 32 w 74"/>
              <a:gd name="T17" fmla="*/ 0 h 102"/>
              <a:gd name="T18" fmla="*/ 25 w 74"/>
              <a:gd name="T19" fmla="*/ 6 h 102"/>
              <a:gd name="T20" fmla="*/ 21 w 74"/>
              <a:gd name="T21" fmla="*/ 5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102">
                <a:moveTo>
                  <a:pt x="21" y="51"/>
                </a:moveTo>
                <a:cubicBezTo>
                  <a:pt x="18" y="54"/>
                  <a:pt x="14" y="58"/>
                  <a:pt x="10" y="61"/>
                </a:cubicBezTo>
                <a:cubicBezTo>
                  <a:pt x="2" y="69"/>
                  <a:pt x="0" y="77"/>
                  <a:pt x="3" y="84"/>
                </a:cubicBezTo>
                <a:cubicBezTo>
                  <a:pt x="9" y="96"/>
                  <a:pt x="28" y="102"/>
                  <a:pt x="29" y="102"/>
                </a:cubicBezTo>
                <a:cubicBezTo>
                  <a:pt x="35" y="96"/>
                  <a:pt x="35" y="96"/>
                  <a:pt x="35" y="96"/>
                </a:cubicBezTo>
                <a:cubicBezTo>
                  <a:pt x="34" y="96"/>
                  <a:pt x="19" y="91"/>
                  <a:pt x="15" y="82"/>
                </a:cubicBezTo>
                <a:cubicBezTo>
                  <a:pt x="12" y="77"/>
                  <a:pt x="14" y="71"/>
                  <a:pt x="21" y="64"/>
                </a:cubicBezTo>
                <a:cubicBezTo>
                  <a:pt x="24" y="61"/>
                  <a:pt x="28" y="58"/>
                  <a:pt x="31" y="55"/>
                </a:cubicBezTo>
                <a:cubicBezTo>
                  <a:pt x="53" y="35"/>
                  <a:pt x="74" y="16"/>
                  <a:pt x="32" y="0"/>
                </a:cubicBezTo>
                <a:cubicBezTo>
                  <a:pt x="25" y="6"/>
                  <a:pt x="25" y="6"/>
                  <a:pt x="25" y="6"/>
                </a:cubicBezTo>
                <a:cubicBezTo>
                  <a:pt x="56" y="18"/>
                  <a:pt x="45" y="30"/>
                  <a:pt x="21" y="51"/>
                </a:cubicBezTo>
                <a:close/>
              </a:path>
            </a:pathLst>
          </a:custGeom>
          <a:solidFill>
            <a:srgbClr val="9BAAB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9BAABF"/>
              </a:solidFill>
              <a:effectLst/>
              <a:uLnTx/>
              <a:uFillTx/>
              <a:latin typeface="思源黑体" panose="020B0500000000000000" pitchFamily="34" charset="-122"/>
              <a:ea typeface="思源黑体" panose="020B0500000000000000" pitchFamily="34" charset="-122"/>
              <a:cs typeface="+mn-cs"/>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down)">
                                      <p:cBhvr>
                                        <p:cTn id="24" dur="500"/>
                                        <p:tgtEl>
                                          <p:spTgt spid="12"/>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down)">
                                      <p:cBhvr>
                                        <p:cTn id="30" dur="500"/>
                                        <p:tgtEl>
                                          <p:spTgt spid="14"/>
                                        </p:tgtEl>
                                      </p:cBhvr>
                                    </p:animEffect>
                                  </p:childTnLst>
                                </p:cTn>
                              </p:par>
                              <p:par>
                                <p:cTn id="31" presetID="22" presetClass="entr" presetSubtype="4"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down)">
                                      <p:cBhvr>
                                        <p:cTn id="33" dur="500"/>
                                        <p:tgtEl>
                                          <p:spTgt spid="15"/>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down)">
                                      <p:cBhvr>
                                        <p:cTn id="36" dur="500"/>
                                        <p:tgtEl>
                                          <p:spTgt spid="19"/>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down)">
                                      <p:cBhvr>
                                        <p:cTn id="39" dur="500"/>
                                        <p:tgtEl>
                                          <p:spTgt spid="20"/>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down)">
                                      <p:cBhvr>
                                        <p:cTn id="42" dur="500"/>
                                        <p:tgtEl>
                                          <p:spTgt spid="21"/>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down)">
                                      <p:cBhvr>
                                        <p:cTn id="45" dur="5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down)">
                                      <p:cBhvr>
                                        <p:cTn id="50" dur="500"/>
                                        <p:tgtEl>
                                          <p:spTgt spid="16"/>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down)">
                                      <p:cBhvr>
                                        <p:cTn id="53" dur="500"/>
                                        <p:tgtEl>
                                          <p:spTgt spid="17"/>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wipe(down)">
                                      <p:cBhvr>
                                        <p:cTn id="56" dur="500"/>
                                        <p:tgtEl>
                                          <p:spTgt spid="18"/>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down)">
                                      <p:cBhvr>
                                        <p:cTn id="59" dur="500"/>
                                        <p:tgtEl>
                                          <p:spTgt spid="23"/>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wipe(down)">
                                      <p:cBhvr>
                                        <p:cTn id="62" dur="500"/>
                                        <p:tgtEl>
                                          <p:spTgt spid="24"/>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wipe(down)">
                                      <p:cBhvr>
                                        <p:cTn id="65" dur="500"/>
                                        <p:tgtEl>
                                          <p:spTgt spid="25"/>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wipe(down)">
                                      <p:cBhvr>
                                        <p:cTn id="68" dur="500"/>
                                        <p:tgtEl>
                                          <p:spTgt spid="26"/>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wipe(down)">
                                      <p:cBhvr>
                                        <p:cTn id="7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p:bldP spid="10" grpId="0"/>
      <p:bldP spid="12" grpId="0" animBg="1"/>
      <p:bldP spid="13" grpId="0"/>
      <p:bldP spid="14" grpId="0"/>
      <p:bldP spid="16" grpId="0" animBg="1"/>
      <p:bldP spid="17" grpId="0"/>
      <p:bldP spid="18" grpId="0"/>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形状 8"/>
          <p:cNvSpPr/>
          <p:nvPr/>
        </p:nvSpPr>
        <p:spPr>
          <a:xfrm>
            <a:off x="9218920" y="0"/>
            <a:ext cx="1791980" cy="898021"/>
          </a:xfrm>
          <a:custGeom>
            <a:avLst/>
            <a:gdLst>
              <a:gd name="connsiteX0" fmla="*/ 80872 w 2790440"/>
              <a:gd name="connsiteY0" fmla="*/ 0 h 1398382"/>
              <a:gd name="connsiteX1" fmla="*/ 2757859 w 2790440"/>
              <a:gd name="connsiteY1" fmla="*/ 0 h 1398382"/>
              <a:gd name="connsiteX2" fmla="*/ 2760402 w 2790440"/>
              <a:gd name="connsiteY2" fmla="*/ 35961 h 1398382"/>
              <a:gd name="connsiteX3" fmla="*/ 2593975 w 2790440"/>
              <a:gd name="connsiteY3" fmla="*/ 1076325 h 1398382"/>
              <a:gd name="connsiteX4" fmla="*/ 879475 w 2790440"/>
              <a:gd name="connsiteY4" fmla="*/ 1381125 h 1398382"/>
              <a:gd name="connsiteX5" fmla="*/ 60325 w 2790440"/>
              <a:gd name="connsiteY5" fmla="*/ 676275 h 1398382"/>
              <a:gd name="connsiteX6" fmla="*/ 69850 w 2790440"/>
              <a:gd name="connsiteY6" fmla="*/ 66675 h 1398382"/>
              <a:gd name="connsiteX7" fmla="*/ 75841 w 2790440"/>
              <a:gd name="connsiteY7" fmla="*/ 22455 h 139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90440" h="1398382">
                <a:moveTo>
                  <a:pt x="80872" y="0"/>
                </a:moveTo>
                <a:lnTo>
                  <a:pt x="2757859" y="0"/>
                </a:lnTo>
                <a:lnTo>
                  <a:pt x="2760402" y="35961"/>
                </a:lnTo>
                <a:cubicBezTo>
                  <a:pt x="2782714" y="300707"/>
                  <a:pt x="2867620" y="866577"/>
                  <a:pt x="2593975" y="1076325"/>
                </a:cubicBezTo>
                <a:cubicBezTo>
                  <a:pt x="2281238" y="1316037"/>
                  <a:pt x="1301750" y="1447800"/>
                  <a:pt x="879475" y="1381125"/>
                </a:cubicBezTo>
                <a:cubicBezTo>
                  <a:pt x="457200" y="1314450"/>
                  <a:pt x="195262" y="895350"/>
                  <a:pt x="60325" y="676275"/>
                </a:cubicBezTo>
                <a:cubicBezTo>
                  <a:pt x="-74612" y="457200"/>
                  <a:pt x="57150" y="196850"/>
                  <a:pt x="69850" y="66675"/>
                </a:cubicBezTo>
                <a:cubicBezTo>
                  <a:pt x="71438" y="50403"/>
                  <a:pt x="73472" y="35719"/>
                  <a:pt x="75841" y="22455"/>
                </a:cubicBezTo>
                <a:close/>
              </a:path>
            </a:pathLst>
          </a:custGeom>
          <a:solidFill>
            <a:srgbClr val="E7C2C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26" name="图片 25"/>
          <p:cNvPicPr>
            <a:picLocks noChangeAspect="1"/>
          </p:cNvPicPr>
          <p:nvPr/>
        </p:nvPicPr>
        <p:blipFill>
          <a:blip r:embed="rId1"/>
          <a:srcRect t="29062" r="31304"/>
          <a:stretch>
            <a:fillRect/>
          </a:stretch>
        </p:blipFill>
        <p:spPr>
          <a:xfrm>
            <a:off x="9028172" y="0"/>
            <a:ext cx="3163827" cy="3267075"/>
          </a:xfrm>
          <a:custGeom>
            <a:avLst/>
            <a:gdLst>
              <a:gd name="connsiteX0" fmla="*/ 0 w 4086224"/>
              <a:gd name="connsiteY0" fmla="*/ 0 h 4219574"/>
              <a:gd name="connsiteX1" fmla="*/ 4086224 w 4086224"/>
              <a:gd name="connsiteY1" fmla="*/ 0 h 4219574"/>
              <a:gd name="connsiteX2" fmla="*/ 4086224 w 4086224"/>
              <a:gd name="connsiteY2" fmla="*/ 4219574 h 4219574"/>
              <a:gd name="connsiteX3" fmla="*/ 0 w 4086224"/>
              <a:gd name="connsiteY3" fmla="*/ 4219574 h 4219574"/>
            </a:gdLst>
            <a:ahLst/>
            <a:cxnLst>
              <a:cxn ang="0">
                <a:pos x="connsiteX0" y="connsiteY0"/>
              </a:cxn>
              <a:cxn ang="0">
                <a:pos x="connsiteX1" y="connsiteY1"/>
              </a:cxn>
              <a:cxn ang="0">
                <a:pos x="connsiteX2" y="connsiteY2"/>
              </a:cxn>
              <a:cxn ang="0">
                <a:pos x="connsiteX3" y="connsiteY3"/>
              </a:cxn>
            </a:cxnLst>
            <a:rect l="l" t="t" r="r" b="b"/>
            <a:pathLst>
              <a:path w="4086224" h="4219574">
                <a:moveTo>
                  <a:pt x="0" y="0"/>
                </a:moveTo>
                <a:lnTo>
                  <a:pt x="4086224" y="0"/>
                </a:lnTo>
                <a:lnTo>
                  <a:pt x="4086224" y="4219574"/>
                </a:lnTo>
                <a:lnTo>
                  <a:pt x="0" y="4219574"/>
                </a:lnTo>
                <a:close/>
              </a:path>
            </a:pathLst>
          </a:custGeom>
        </p:spPr>
      </p:pic>
      <p:sp>
        <p:nvSpPr>
          <p:cNvPr id="24" name="任意多边形: 形状 23"/>
          <p:cNvSpPr/>
          <p:nvPr/>
        </p:nvSpPr>
        <p:spPr>
          <a:xfrm>
            <a:off x="1" y="4908096"/>
            <a:ext cx="2209799" cy="1949904"/>
          </a:xfrm>
          <a:custGeom>
            <a:avLst/>
            <a:gdLst>
              <a:gd name="connsiteX0" fmla="*/ 0 w 3043573"/>
              <a:gd name="connsiteY0" fmla="*/ 0 h 2685617"/>
              <a:gd name="connsiteX1" fmla="*/ 398296 w 3043573"/>
              <a:gd name="connsiteY1" fmla="*/ 64396 h 2685617"/>
              <a:gd name="connsiteX2" fmla="*/ 1574764 w 3043573"/>
              <a:gd name="connsiteY2" fmla="*/ 393836 h 2685617"/>
              <a:gd name="connsiteX3" fmla="*/ 2869257 w 3043573"/>
              <a:gd name="connsiteY3" fmla="*/ 2031999 h 2685617"/>
              <a:gd name="connsiteX4" fmla="*/ 3041182 w 3043573"/>
              <a:gd name="connsiteY4" fmla="*/ 2671459 h 2685617"/>
              <a:gd name="connsiteX5" fmla="*/ 3043573 w 3043573"/>
              <a:gd name="connsiteY5" fmla="*/ 2685617 h 2685617"/>
              <a:gd name="connsiteX6" fmla="*/ 1618493 w 3043573"/>
              <a:gd name="connsiteY6" fmla="*/ 2685617 h 2685617"/>
              <a:gd name="connsiteX7" fmla="*/ 1614277 w 3043573"/>
              <a:gd name="connsiteY7" fmla="*/ 2649902 h 2685617"/>
              <a:gd name="connsiteX8" fmla="*/ 1483118 w 3043573"/>
              <a:gd name="connsiteY8" fmla="*/ 2135101 h 2685617"/>
              <a:gd name="connsiteX9" fmla="*/ 669765 w 3043573"/>
              <a:gd name="connsiteY9" fmla="*/ 1401937 h 2685617"/>
              <a:gd name="connsiteX10" fmla="*/ 55152 w 3043573"/>
              <a:gd name="connsiteY10" fmla="*/ 1176067 h 2685617"/>
              <a:gd name="connsiteX11" fmla="*/ 0 w 3043573"/>
              <a:gd name="connsiteY11" fmla="*/ 1160155 h 2685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43573" h="2685617">
                <a:moveTo>
                  <a:pt x="0" y="0"/>
                </a:moveTo>
                <a:lnTo>
                  <a:pt x="398296" y="64396"/>
                </a:lnTo>
                <a:cubicBezTo>
                  <a:pt x="862543" y="147629"/>
                  <a:pt x="1298396" y="254220"/>
                  <a:pt x="1574764" y="393836"/>
                </a:cubicBezTo>
                <a:cubicBezTo>
                  <a:pt x="2311747" y="766146"/>
                  <a:pt x="2598139" y="1327475"/>
                  <a:pt x="2869257" y="2031999"/>
                </a:cubicBezTo>
                <a:cubicBezTo>
                  <a:pt x="2937036" y="2208130"/>
                  <a:pt x="2994195" y="2430323"/>
                  <a:pt x="3041182" y="2671459"/>
                </a:cubicBezTo>
                <a:lnTo>
                  <a:pt x="3043573" y="2685617"/>
                </a:lnTo>
                <a:lnTo>
                  <a:pt x="1618493" y="2685617"/>
                </a:lnTo>
                <a:lnTo>
                  <a:pt x="1614277" y="2649902"/>
                </a:lnTo>
                <a:cubicBezTo>
                  <a:pt x="1587473" y="2454339"/>
                  <a:pt x="1548989" y="2272569"/>
                  <a:pt x="1483118" y="2135101"/>
                </a:cubicBezTo>
                <a:cubicBezTo>
                  <a:pt x="1307465" y="1768519"/>
                  <a:pt x="1084079" y="1610049"/>
                  <a:pt x="669765" y="1401937"/>
                </a:cubicBezTo>
                <a:cubicBezTo>
                  <a:pt x="514397" y="1323895"/>
                  <a:pt x="291906" y="1247196"/>
                  <a:pt x="55152" y="1176067"/>
                </a:cubicBezTo>
                <a:lnTo>
                  <a:pt x="0" y="1160155"/>
                </a:lnTo>
                <a:close/>
              </a:path>
            </a:pathLst>
          </a:custGeom>
          <a:solidFill>
            <a:srgbClr val="C1C8B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 name="任意多边形: 形状 24"/>
          <p:cNvSpPr/>
          <p:nvPr/>
        </p:nvSpPr>
        <p:spPr>
          <a:xfrm>
            <a:off x="124318" y="0"/>
            <a:ext cx="1456832" cy="1311527"/>
          </a:xfrm>
          <a:custGeom>
            <a:avLst/>
            <a:gdLst>
              <a:gd name="connsiteX0" fmla="*/ 459546 w 1714008"/>
              <a:gd name="connsiteY0" fmla="*/ 0 h 1543052"/>
              <a:gd name="connsiteX1" fmla="*/ 1326758 w 1714008"/>
              <a:gd name="connsiteY1" fmla="*/ 0 h 1543052"/>
              <a:gd name="connsiteX2" fmla="*/ 1405824 w 1714008"/>
              <a:gd name="connsiteY2" fmla="*/ 28365 h 1543052"/>
              <a:gd name="connsiteX3" fmla="*/ 1588172 w 1714008"/>
              <a:gd name="connsiteY3" fmla="*/ 114392 h 1543052"/>
              <a:gd name="connsiteX4" fmla="*/ 1680846 w 1714008"/>
              <a:gd name="connsiteY4" fmla="*/ 551630 h 1543052"/>
              <a:gd name="connsiteX5" fmla="*/ 1680846 w 1714008"/>
              <a:gd name="connsiteY5" fmla="*/ 1207486 h 1543052"/>
              <a:gd name="connsiteX6" fmla="*/ 1283673 w 1714008"/>
              <a:gd name="connsiteY6" fmla="*/ 1506648 h 1543052"/>
              <a:gd name="connsiteX7" fmla="*/ 171589 w 1714008"/>
              <a:gd name="connsiteY7" fmla="*/ 1426104 h 1543052"/>
              <a:gd name="connsiteX8" fmla="*/ 52437 w 1714008"/>
              <a:gd name="connsiteY8" fmla="*/ 505605 h 1543052"/>
              <a:gd name="connsiteX9" fmla="*/ 377790 w 1714008"/>
              <a:gd name="connsiteY9" fmla="*/ 58502 h 154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4008" h="1543052">
                <a:moveTo>
                  <a:pt x="459546" y="0"/>
                </a:moveTo>
                <a:lnTo>
                  <a:pt x="1326758" y="0"/>
                </a:lnTo>
                <a:lnTo>
                  <a:pt x="1405824" y="28365"/>
                </a:lnTo>
                <a:cubicBezTo>
                  <a:pt x="1480880" y="57820"/>
                  <a:pt x="1544593" y="88024"/>
                  <a:pt x="1588172" y="114392"/>
                </a:cubicBezTo>
                <a:cubicBezTo>
                  <a:pt x="1762488" y="219866"/>
                  <a:pt x="1665400" y="369447"/>
                  <a:pt x="1680846" y="551630"/>
                </a:cubicBezTo>
                <a:cubicBezTo>
                  <a:pt x="1696292" y="733812"/>
                  <a:pt x="1747041" y="1048317"/>
                  <a:pt x="1680846" y="1207486"/>
                </a:cubicBezTo>
                <a:cubicBezTo>
                  <a:pt x="1614650" y="1366655"/>
                  <a:pt x="1535216" y="1470212"/>
                  <a:pt x="1283673" y="1506648"/>
                </a:cubicBezTo>
                <a:cubicBezTo>
                  <a:pt x="1032130" y="1543084"/>
                  <a:pt x="376794" y="1592945"/>
                  <a:pt x="171589" y="1426104"/>
                </a:cubicBezTo>
                <a:cubicBezTo>
                  <a:pt x="-33618" y="1259264"/>
                  <a:pt x="-29205" y="758742"/>
                  <a:pt x="52437" y="505605"/>
                </a:cubicBezTo>
                <a:cubicBezTo>
                  <a:pt x="103462" y="347394"/>
                  <a:pt x="228613" y="178696"/>
                  <a:pt x="377790" y="58502"/>
                </a:cubicBezTo>
                <a:close/>
              </a:path>
            </a:pathLst>
          </a:custGeom>
          <a:solidFill>
            <a:srgbClr val="E7C2C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7" name="任意多边形: 形状 26"/>
          <p:cNvSpPr/>
          <p:nvPr/>
        </p:nvSpPr>
        <p:spPr>
          <a:xfrm>
            <a:off x="9429750" y="5708538"/>
            <a:ext cx="2762250" cy="1149462"/>
          </a:xfrm>
          <a:custGeom>
            <a:avLst/>
            <a:gdLst>
              <a:gd name="connsiteX0" fmla="*/ 1867109 w 4399964"/>
              <a:gd name="connsiteY0" fmla="*/ 1 h 1830969"/>
              <a:gd name="connsiteX1" fmla="*/ 2009189 w 4399964"/>
              <a:gd name="connsiteY1" fmla="*/ 11694 h 1830969"/>
              <a:gd name="connsiteX2" fmla="*/ 4340061 w 4399964"/>
              <a:gd name="connsiteY2" fmla="*/ 1502729 h 1830969"/>
              <a:gd name="connsiteX3" fmla="*/ 4399964 w 4399964"/>
              <a:gd name="connsiteY3" fmla="*/ 1553495 h 1830969"/>
              <a:gd name="connsiteX4" fmla="*/ 4399964 w 4399964"/>
              <a:gd name="connsiteY4" fmla="*/ 1830969 h 1830969"/>
              <a:gd name="connsiteX5" fmla="*/ 0 w 4399964"/>
              <a:gd name="connsiteY5" fmla="*/ 1830969 h 1830969"/>
              <a:gd name="connsiteX6" fmla="*/ 27133 w 4399964"/>
              <a:gd name="connsiteY6" fmla="*/ 1676420 h 1830969"/>
              <a:gd name="connsiteX7" fmla="*/ 266114 w 4399964"/>
              <a:gd name="connsiteY7" fmla="*/ 1192794 h 1830969"/>
              <a:gd name="connsiteX8" fmla="*/ 1867109 w 4399964"/>
              <a:gd name="connsiteY8" fmla="*/ 1 h 1830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99964" h="1830969">
                <a:moveTo>
                  <a:pt x="1867109" y="1"/>
                </a:moveTo>
                <a:cubicBezTo>
                  <a:pt x="1914082" y="86"/>
                  <a:pt x="1961465" y="3856"/>
                  <a:pt x="2009189" y="11694"/>
                </a:cubicBezTo>
                <a:cubicBezTo>
                  <a:pt x="2581879" y="105753"/>
                  <a:pt x="3663562" y="935619"/>
                  <a:pt x="4340061" y="1502729"/>
                </a:cubicBezTo>
                <a:lnTo>
                  <a:pt x="4399964" y="1553495"/>
                </a:lnTo>
                <a:lnTo>
                  <a:pt x="4399964" y="1830969"/>
                </a:lnTo>
                <a:lnTo>
                  <a:pt x="0" y="1830969"/>
                </a:lnTo>
                <a:lnTo>
                  <a:pt x="27133" y="1676420"/>
                </a:lnTo>
                <a:cubicBezTo>
                  <a:pt x="69736" y="1509575"/>
                  <a:pt x="152410" y="1339241"/>
                  <a:pt x="266114" y="1192794"/>
                </a:cubicBezTo>
                <a:cubicBezTo>
                  <a:pt x="550376" y="826677"/>
                  <a:pt x="1162525" y="-1272"/>
                  <a:pt x="1867109" y="1"/>
                </a:cubicBezTo>
                <a:close/>
              </a:path>
            </a:pathLst>
          </a:custGeom>
          <a:solidFill>
            <a:srgbClr val="9A4D3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23" name="图片 22"/>
          <p:cNvPicPr>
            <a:picLocks noChangeAspect="1"/>
          </p:cNvPicPr>
          <p:nvPr/>
        </p:nvPicPr>
        <p:blipFill>
          <a:blip r:embed="rId1"/>
          <a:srcRect r="39741" b="8545"/>
          <a:stretch>
            <a:fillRect/>
          </a:stretch>
        </p:blipFill>
        <p:spPr>
          <a:xfrm rot="8100000">
            <a:off x="-1136114" y="2259547"/>
            <a:ext cx="3584358" cy="5439989"/>
          </a:xfrm>
          <a:custGeom>
            <a:avLst/>
            <a:gdLst>
              <a:gd name="connsiteX0" fmla="*/ 0 w 3584358"/>
              <a:gd name="connsiteY0" fmla="*/ 5439989 h 5439989"/>
              <a:gd name="connsiteX1" fmla="*/ 0 w 3584358"/>
              <a:gd name="connsiteY1" fmla="*/ 0 h 5439989"/>
              <a:gd name="connsiteX2" fmla="*/ 1728726 w 3584358"/>
              <a:gd name="connsiteY2" fmla="*/ 0 h 5439989"/>
              <a:gd name="connsiteX3" fmla="*/ 3584358 w 3584358"/>
              <a:gd name="connsiteY3" fmla="*/ 1855632 h 5439989"/>
            </a:gdLst>
            <a:ahLst/>
            <a:cxnLst>
              <a:cxn ang="0">
                <a:pos x="connsiteX0" y="connsiteY0"/>
              </a:cxn>
              <a:cxn ang="0">
                <a:pos x="connsiteX1" y="connsiteY1"/>
              </a:cxn>
              <a:cxn ang="0">
                <a:pos x="connsiteX2" y="connsiteY2"/>
              </a:cxn>
              <a:cxn ang="0">
                <a:pos x="connsiteX3" y="connsiteY3"/>
              </a:cxn>
            </a:cxnLst>
            <a:rect l="l" t="t" r="r" b="b"/>
            <a:pathLst>
              <a:path w="3584358" h="5439989">
                <a:moveTo>
                  <a:pt x="0" y="5439989"/>
                </a:moveTo>
                <a:lnTo>
                  <a:pt x="0" y="0"/>
                </a:lnTo>
                <a:lnTo>
                  <a:pt x="1728726" y="0"/>
                </a:lnTo>
                <a:lnTo>
                  <a:pt x="3584358" y="1855632"/>
                </a:lnTo>
                <a:close/>
              </a:path>
            </a:pathLst>
          </a:custGeom>
        </p:spPr>
      </p:pic>
      <p:sp>
        <p:nvSpPr>
          <p:cNvPr id="30" name="任意多边形: 形状 29"/>
          <p:cNvSpPr/>
          <p:nvPr/>
        </p:nvSpPr>
        <p:spPr>
          <a:xfrm>
            <a:off x="9050593" y="6278680"/>
            <a:ext cx="1369757" cy="579319"/>
          </a:xfrm>
          <a:custGeom>
            <a:avLst/>
            <a:gdLst>
              <a:gd name="connsiteX0" fmla="*/ 827533 w 1824217"/>
              <a:gd name="connsiteY0" fmla="*/ 672 h 771526"/>
              <a:gd name="connsiteX1" fmla="*/ 1035946 w 1824217"/>
              <a:gd name="connsiteY1" fmla="*/ 39749 h 771526"/>
              <a:gd name="connsiteX2" fmla="*/ 1642795 w 1824217"/>
              <a:gd name="connsiteY2" fmla="*/ 278811 h 771526"/>
              <a:gd name="connsiteX3" fmla="*/ 1815315 w 1824217"/>
              <a:gd name="connsiteY3" fmla="*/ 718940 h 771526"/>
              <a:gd name="connsiteX4" fmla="*/ 1824217 w 1824217"/>
              <a:gd name="connsiteY4" fmla="*/ 771526 h 771526"/>
              <a:gd name="connsiteX5" fmla="*/ 1514853 w 1824217"/>
              <a:gd name="connsiteY5" fmla="*/ 771526 h 771526"/>
              <a:gd name="connsiteX6" fmla="*/ 1483421 w 1824217"/>
              <a:gd name="connsiteY6" fmla="*/ 720156 h 771526"/>
              <a:gd name="connsiteX7" fmla="*/ 1354695 w 1824217"/>
              <a:gd name="connsiteY7" fmla="*/ 499483 h 771526"/>
              <a:gd name="connsiteX8" fmla="*/ 845923 w 1824217"/>
              <a:gd name="connsiteY8" fmla="*/ 401407 h 771526"/>
              <a:gd name="connsiteX9" fmla="*/ 361669 w 1824217"/>
              <a:gd name="connsiteY9" fmla="*/ 603690 h 771526"/>
              <a:gd name="connsiteX10" fmla="*/ 333654 w 1824217"/>
              <a:gd name="connsiteY10" fmla="*/ 697313 h 771526"/>
              <a:gd name="connsiteX11" fmla="*/ 342632 w 1824217"/>
              <a:gd name="connsiteY11" fmla="*/ 771526 h 771526"/>
              <a:gd name="connsiteX12" fmla="*/ 0 w 1824217"/>
              <a:gd name="connsiteY12" fmla="*/ 771526 h 771526"/>
              <a:gd name="connsiteX13" fmla="*/ 5872 w 1824217"/>
              <a:gd name="connsiteY13" fmla="*/ 750230 h 771526"/>
              <a:gd name="connsiteX14" fmla="*/ 232944 w 1824217"/>
              <a:gd name="connsiteY14" fmla="*/ 370758 h 771526"/>
              <a:gd name="connsiteX15" fmla="*/ 643640 w 1824217"/>
              <a:gd name="connsiteY15" fmla="*/ 33619 h 771526"/>
              <a:gd name="connsiteX16" fmla="*/ 827533 w 1824217"/>
              <a:gd name="connsiteY16" fmla="*/ 672 h 77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4217" h="771526">
                <a:moveTo>
                  <a:pt x="827533" y="672"/>
                </a:moveTo>
                <a:cubicBezTo>
                  <a:pt x="888065" y="3992"/>
                  <a:pt x="952683" y="19316"/>
                  <a:pt x="1035946" y="39749"/>
                </a:cubicBezTo>
                <a:cubicBezTo>
                  <a:pt x="1202472" y="80614"/>
                  <a:pt x="1508961" y="130674"/>
                  <a:pt x="1642795" y="278811"/>
                </a:cubicBezTo>
                <a:cubicBezTo>
                  <a:pt x="1726441" y="371396"/>
                  <a:pt x="1784946" y="563750"/>
                  <a:pt x="1815315" y="718940"/>
                </a:cubicBezTo>
                <a:lnTo>
                  <a:pt x="1824217" y="771526"/>
                </a:lnTo>
                <a:lnTo>
                  <a:pt x="1514853" y="771526"/>
                </a:lnTo>
                <a:lnTo>
                  <a:pt x="1483421" y="720156"/>
                </a:lnTo>
                <a:cubicBezTo>
                  <a:pt x="1442556" y="658858"/>
                  <a:pt x="1460945" y="552608"/>
                  <a:pt x="1354695" y="499483"/>
                </a:cubicBezTo>
                <a:cubicBezTo>
                  <a:pt x="1248446" y="446358"/>
                  <a:pt x="1011427" y="384039"/>
                  <a:pt x="845923" y="401407"/>
                </a:cubicBezTo>
                <a:cubicBezTo>
                  <a:pt x="680418" y="418774"/>
                  <a:pt x="442378" y="504591"/>
                  <a:pt x="361669" y="603690"/>
                </a:cubicBezTo>
                <a:cubicBezTo>
                  <a:pt x="341492" y="628464"/>
                  <a:pt x="334085" y="661157"/>
                  <a:pt x="333654" y="697313"/>
                </a:cubicBezTo>
                <a:lnTo>
                  <a:pt x="342632" y="771526"/>
                </a:lnTo>
                <a:lnTo>
                  <a:pt x="0" y="771526"/>
                </a:lnTo>
                <a:lnTo>
                  <a:pt x="5872" y="750230"/>
                </a:lnTo>
                <a:cubicBezTo>
                  <a:pt x="42649" y="640947"/>
                  <a:pt x="138188" y="481605"/>
                  <a:pt x="232944" y="370758"/>
                </a:cubicBezTo>
                <a:cubicBezTo>
                  <a:pt x="341237" y="244075"/>
                  <a:pt x="509806" y="88787"/>
                  <a:pt x="643640" y="33619"/>
                </a:cubicBezTo>
                <a:cubicBezTo>
                  <a:pt x="710556" y="6035"/>
                  <a:pt x="767001" y="-2649"/>
                  <a:pt x="827533" y="672"/>
                </a:cubicBezTo>
                <a:close/>
              </a:path>
            </a:pathLst>
          </a:custGeom>
          <a:solidFill>
            <a:srgbClr val="C1C8B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文本框 18"/>
          <p:cNvSpPr txBox="1"/>
          <p:nvPr/>
        </p:nvSpPr>
        <p:spPr>
          <a:xfrm>
            <a:off x="5305633" y="770773"/>
            <a:ext cx="1510883" cy="769441"/>
          </a:xfrm>
          <a:prstGeom prst="rect">
            <a:avLst/>
          </a:prstGeom>
          <a:noFill/>
        </p:spPr>
        <p:txBody>
          <a:bodyPr wrap="square" rtlCol="0">
            <a:spAutoFit/>
          </a:bodyPr>
          <a:p>
            <a:pPr algn="dist"/>
            <a:r>
              <a:rPr lang="zh-CN" altLang="en-US" sz="4400" dirty="0">
                <a:solidFill>
                  <a:schemeClr val="tx1">
                    <a:lumMod val="75000"/>
                    <a:lumOff val="25000"/>
                  </a:schemeClr>
                </a:solidFill>
                <a:latin typeface="汉仪大宋简" panose="02010600000101010101" pitchFamily="2" charset="-122"/>
                <a:ea typeface="汉仪大宋简" panose="02010600000101010101" pitchFamily="2" charset="-122"/>
              </a:rPr>
              <a:t>目录</a:t>
            </a:r>
            <a:endParaRPr lang="zh-CN" altLang="en-US" sz="4400" dirty="0">
              <a:solidFill>
                <a:schemeClr val="tx1">
                  <a:lumMod val="75000"/>
                  <a:lumOff val="25000"/>
                </a:schemeClr>
              </a:solidFill>
              <a:latin typeface="汉仪大宋简" panose="02010600000101010101" pitchFamily="2" charset="-122"/>
              <a:ea typeface="汉仪大宋简" panose="02010600000101010101" pitchFamily="2" charset="-122"/>
            </a:endParaRPr>
          </a:p>
        </p:txBody>
      </p:sp>
      <p:sp>
        <p:nvSpPr>
          <p:cNvPr id="22" name="文本框 21"/>
          <p:cNvSpPr txBox="1"/>
          <p:nvPr/>
        </p:nvSpPr>
        <p:spPr>
          <a:xfrm>
            <a:off x="5305632" y="1552154"/>
            <a:ext cx="1510883" cy="338554"/>
          </a:xfrm>
          <a:prstGeom prst="rect">
            <a:avLst/>
          </a:prstGeom>
          <a:noFill/>
        </p:spPr>
        <p:txBody>
          <a:bodyPr wrap="square" rtlCol="0">
            <a:spAutoFit/>
          </a:bodyPr>
          <a:p>
            <a:pPr algn="dist"/>
            <a:r>
              <a:rPr lang="en-US" altLang="zh-CN" sz="1600" dirty="0">
                <a:solidFill>
                  <a:srgbClr val="CFAC8D"/>
                </a:solidFill>
                <a:latin typeface="汉仪大宋简" panose="02010600000101010101" pitchFamily="2" charset="-122"/>
                <a:ea typeface="汉仪大宋简" panose="02010600000101010101" pitchFamily="2" charset="-122"/>
              </a:rPr>
              <a:t>CONTENTS</a:t>
            </a:r>
            <a:endParaRPr lang="zh-CN" altLang="en-US" sz="1600" dirty="0">
              <a:solidFill>
                <a:srgbClr val="CFAC8D"/>
              </a:solidFill>
              <a:latin typeface="汉仪大宋简" panose="02010600000101010101" pitchFamily="2" charset="-122"/>
              <a:ea typeface="汉仪大宋简" panose="02010600000101010101" pitchFamily="2" charset="-122"/>
            </a:endParaRPr>
          </a:p>
        </p:txBody>
      </p:sp>
      <p:grpSp>
        <p:nvGrpSpPr>
          <p:cNvPr id="28" name="组合 27"/>
          <p:cNvGrpSpPr/>
          <p:nvPr/>
        </p:nvGrpSpPr>
        <p:grpSpPr>
          <a:xfrm>
            <a:off x="1581140" y="2568754"/>
            <a:ext cx="4194185" cy="902795"/>
            <a:chOff x="6121391" y="1758042"/>
            <a:chExt cx="4194185" cy="902795"/>
          </a:xfrm>
        </p:grpSpPr>
        <p:grpSp>
          <p:nvGrpSpPr>
            <p:cNvPr id="29" name="组合 28"/>
            <p:cNvGrpSpPr/>
            <p:nvPr/>
          </p:nvGrpSpPr>
          <p:grpSpPr>
            <a:xfrm>
              <a:off x="6121391" y="1876425"/>
              <a:ext cx="733425" cy="733425"/>
              <a:chOff x="6121391" y="1876425"/>
              <a:chExt cx="733425" cy="733425"/>
            </a:xfrm>
          </p:grpSpPr>
          <p:sp>
            <p:nvSpPr>
              <p:cNvPr id="43" name="椭圆 42"/>
              <p:cNvSpPr/>
              <p:nvPr/>
            </p:nvSpPr>
            <p:spPr>
              <a:xfrm>
                <a:off x="6121391" y="1876425"/>
                <a:ext cx="733425" cy="733425"/>
              </a:xfrm>
              <a:prstGeom prst="ellipse">
                <a:avLst/>
              </a:prstGeom>
              <a:solidFill>
                <a:srgbClr val="E7C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dirty="0">
                  <a:latin typeface="汉仪大宋简" panose="02010600000101010101" pitchFamily="2" charset="-122"/>
                  <a:ea typeface="汉仪大宋简" panose="02010600000101010101" pitchFamily="2" charset="-122"/>
                </a:endParaRPr>
              </a:p>
            </p:txBody>
          </p:sp>
          <p:sp>
            <p:nvSpPr>
              <p:cNvPr id="44" name="文本框 43"/>
              <p:cNvSpPr txBox="1"/>
              <p:nvPr/>
            </p:nvSpPr>
            <p:spPr>
              <a:xfrm>
                <a:off x="6181725" y="1931699"/>
                <a:ext cx="628650" cy="584775"/>
              </a:xfrm>
              <a:prstGeom prst="rect">
                <a:avLst/>
              </a:prstGeom>
              <a:noFill/>
            </p:spPr>
            <p:txBody>
              <a:bodyPr wrap="square" rtlCol="0">
                <a:spAutoFit/>
              </a:bodyPr>
              <a:p>
                <a:pPr algn="dist"/>
                <a:r>
                  <a:rPr lang="en-US" altLang="zh-CN" sz="3200" dirty="0">
                    <a:solidFill>
                      <a:schemeClr val="bg1"/>
                    </a:solidFill>
                    <a:latin typeface="汉仪大宋简" panose="02010600000101010101" pitchFamily="2" charset="-122"/>
                    <a:ea typeface="汉仪大宋简" panose="02010600000101010101" pitchFamily="2" charset="-122"/>
                  </a:rPr>
                  <a:t>01</a:t>
                </a:r>
                <a:endParaRPr lang="zh-CN" altLang="en-US" sz="3200" dirty="0">
                  <a:solidFill>
                    <a:schemeClr val="bg1"/>
                  </a:solidFill>
                  <a:latin typeface="汉仪大宋简" panose="02010600000101010101" pitchFamily="2" charset="-122"/>
                  <a:ea typeface="汉仪大宋简" panose="02010600000101010101" pitchFamily="2" charset="-122"/>
                </a:endParaRPr>
              </a:p>
            </p:txBody>
          </p:sp>
        </p:grpSp>
        <p:sp>
          <p:nvSpPr>
            <p:cNvPr id="41" name="矩形 40"/>
            <p:cNvSpPr/>
            <p:nvPr/>
          </p:nvSpPr>
          <p:spPr>
            <a:xfrm>
              <a:off x="6902942" y="1758042"/>
              <a:ext cx="3412634" cy="706755"/>
            </a:xfrm>
            <a:prstGeom prst="rect">
              <a:avLst/>
            </a:prstGeom>
          </p:spPr>
          <p:txBody>
            <a:bodyPr wrap="square">
              <a:spAutoFit/>
            </a:bodyPr>
            <a:p>
              <a:pPr algn="dist"/>
              <a:r>
                <a:rPr lang="zh-CN" altLang="en-US" sz="4000" b="1" dirty="0">
                  <a:solidFill>
                    <a:srgbClr val="597986"/>
                  </a:solidFill>
                  <a:latin typeface="思源黑体" panose="020B0500000000000000" pitchFamily="34" charset="-122"/>
                  <a:ea typeface="思源黑体" panose="020B0500000000000000" pitchFamily="34" charset="-122"/>
                  <a:sym typeface="+mn-ea"/>
                </a:rPr>
                <a:t>这里填写标题</a:t>
              </a:r>
              <a:endParaRPr lang="zh-CN" altLang="en-US" sz="4000" dirty="0">
                <a:solidFill>
                  <a:schemeClr val="tx1">
                    <a:lumMod val="75000"/>
                    <a:lumOff val="25000"/>
                  </a:schemeClr>
                </a:solidFill>
                <a:latin typeface="汉仪大宋简" panose="02010600000101010101" pitchFamily="2" charset="-122"/>
                <a:ea typeface="汉仪大宋简" panose="02010600000101010101" pitchFamily="2" charset="-122"/>
              </a:endParaRPr>
            </a:p>
          </p:txBody>
        </p:sp>
        <p:sp>
          <p:nvSpPr>
            <p:cNvPr id="42" name="矩形 41"/>
            <p:cNvSpPr/>
            <p:nvPr/>
          </p:nvSpPr>
          <p:spPr>
            <a:xfrm>
              <a:off x="6902941" y="2353060"/>
              <a:ext cx="3412633" cy="307777"/>
            </a:xfrm>
            <a:prstGeom prst="rect">
              <a:avLst/>
            </a:prstGeom>
          </p:spPr>
          <p:txBody>
            <a:bodyPr wrap="square">
              <a:spAutoFit/>
            </a:bodyPr>
            <a:p>
              <a:pPr algn="dist"/>
              <a:r>
                <a:rPr lang="en-US" altLang="zh-CN" sz="1400" dirty="0">
                  <a:solidFill>
                    <a:schemeClr val="tx1">
                      <a:lumMod val="50000"/>
                      <a:lumOff val="50000"/>
                    </a:schemeClr>
                  </a:solidFill>
                  <a:latin typeface="汉仪大宋简" panose="02010600000101010101" pitchFamily="2" charset="-122"/>
                  <a:ea typeface="汉仪大宋简" panose="02010600000101010101" pitchFamily="2" charset="-122"/>
                </a:rPr>
                <a:t>Phase work overview</a:t>
              </a:r>
              <a:endParaRPr lang="zh-CN" altLang="en-US" sz="1400" dirty="0">
                <a:solidFill>
                  <a:schemeClr val="tx1">
                    <a:lumMod val="50000"/>
                    <a:lumOff val="50000"/>
                  </a:schemeClr>
                </a:solidFill>
                <a:latin typeface="汉仪大宋简" panose="02010600000101010101" pitchFamily="2" charset="-122"/>
                <a:ea typeface="汉仪大宋简" panose="02010600000101010101" pitchFamily="2" charset="-122"/>
              </a:endParaRPr>
            </a:p>
          </p:txBody>
        </p:sp>
      </p:grpSp>
      <p:grpSp>
        <p:nvGrpSpPr>
          <p:cNvPr id="45" name="组合 44"/>
          <p:cNvGrpSpPr/>
          <p:nvPr/>
        </p:nvGrpSpPr>
        <p:grpSpPr>
          <a:xfrm>
            <a:off x="6346827" y="2568754"/>
            <a:ext cx="4194185" cy="902795"/>
            <a:chOff x="6121391" y="1758042"/>
            <a:chExt cx="4194185" cy="902795"/>
          </a:xfrm>
        </p:grpSpPr>
        <p:grpSp>
          <p:nvGrpSpPr>
            <p:cNvPr id="46" name="组合 45"/>
            <p:cNvGrpSpPr/>
            <p:nvPr/>
          </p:nvGrpSpPr>
          <p:grpSpPr>
            <a:xfrm>
              <a:off x="6121391" y="1876425"/>
              <a:ext cx="733425" cy="733425"/>
              <a:chOff x="6121391" y="1876425"/>
              <a:chExt cx="733425" cy="733425"/>
            </a:xfrm>
          </p:grpSpPr>
          <p:sp>
            <p:nvSpPr>
              <p:cNvPr id="49" name="椭圆 48"/>
              <p:cNvSpPr/>
              <p:nvPr/>
            </p:nvSpPr>
            <p:spPr>
              <a:xfrm>
                <a:off x="6121391" y="1876425"/>
                <a:ext cx="733425" cy="733425"/>
              </a:xfrm>
              <a:prstGeom prst="ellipse">
                <a:avLst/>
              </a:prstGeom>
              <a:solidFill>
                <a:srgbClr val="E7C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dirty="0">
                  <a:latin typeface="汉仪大宋简" panose="02010600000101010101" pitchFamily="2" charset="-122"/>
                  <a:ea typeface="汉仪大宋简" panose="02010600000101010101" pitchFamily="2" charset="-122"/>
                </a:endParaRPr>
              </a:p>
            </p:txBody>
          </p:sp>
          <p:sp>
            <p:nvSpPr>
              <p:cNvPr id="50" name="文本框 49"/>
              <p:cNvSpPr txBox="1"/>
              <p:nvPr/>
            </p:nvSpPr>
            <p:spPr>
              <a:xfrm>
                <a:off x="6181725" y="1931699"/>
                <a:ext cx="628650" cy="584775"/>
              </a:xfrm>
              <a:prstGeom prst="rect">
                <a:avLst/>
              </a:prstGeom>
              <a:noFill/>
            </p:spPr>
            <p:txBody>
              <a:bodyPr wrap="square" rtlCol="0">
                <a:spAutoFit/>
              </a:bodyPr>
              <a:p>
                <a:pPr algn="dist"/>
                <a:r>
                  <a:rPr lang="en-US" altLang="zh-CN" sz="3200" dirty="0">
                    <a:solidFill>
                      <a:schemeClr val="bg1"/>
                    </a:solidFill>
                    <a:latin typeface="汉仪大宋简" panose="02010600000101010101" pitchFamily="2" charset="-122"/>
                    <a:ea typeface="汉仪大宋简" panose="02010600000101010101" pitchFamily="2" charset="-122"/>
                  </a:rPr>
                  <a:t>02</a:t>
                </a:r>
                <a:endParaRPr lang="zh-CN" altLang="en-US" sz="3200" dirty="0">
                  <a:solidFill>
                    <a:schemeClr val="bg1"/>
                  </a:solidFill>
                  <a:latin typeface="汉仪大宋简" panose="02010600000101010101" pitchFamily="2" charset="-122"/>
                  <a:ea typeface="汉仪大宋简" panose="02010600000101010101" pitchFamily="2" charset="-122"/>
                </a:endParaRPr>
              </a:p>
            </p:txBody>
          </p:sp>
        </p:grpSp>
        <p:sp>
          <p:nvSpPr>
            <p:cNvPr id="47" name="矩形 46"/>
            <p:cNvSpPr/>
            <p:nvPr/>
          </p:nvSpPr>
          <p:spPr>
            <a:xfrm>
              <a:off x="6902942" y="1758042"/>
              <a:ext cx="3412634" cy="706755"/>
            </a:xfrm>
            <a:prstGeom prst="rect">
              <a:avLst/>
            </a:prstGeom>
          </p:spPr>
          <p:txBody>
            <a:bodyPr wrap="square">
              <a:spAutoFit/>
            </a:bodyPr>
            <a:p>
              <a:pPr algn="dist"/>
              <a:r>
                <a:rPr lang="zh-CN" altLang="en-US" sz="4000" b="1" dirty="0">
                  <a:solidFill>
                    <a:srgbClr val="597986"/>
                  </a:solidFill>
                  <a:latin typeface="思源黑体" panose="020B0500000000000000" pitchFamily="34" charset="-122"/>
                  <a:ea typeface="思源黑体" panose="020B0500000000000000" pitchFamily="34" charset="-122"/>
                  <a:sym typeface="+mn-ea"/>
                </a:rPr>
                <a:t>这里填写标题</a:t>
              </a:r>
              <a:endParaRPr lang="zh-CN" altLang="en-US" sz="4000" dirty="0">
                <a:solidFill>
                  <a:schemeClr val="tx1">
                    <a:lumMod val="75000"/>
                    <a:lumOff val="25000"/>
                  </a:schemeClr>
                </a:solidFill>
                <a:latin typeface="汉仪大宋简" panose="02010600000101010101" pitchFamily="2" charset="-122"/>
                <a:ea typeface="汉仪大宋简" panose="02010600000101010101" pitchFamily="2" charset="-122"/>
              </a:endParaRPr>
            </a:p>
          </p:txBody>
        </p:sp>
        <p:sp>
          <p:nvSpPr>
            <p:cNvPr id="48" name="矩形 47"/>
            <p:cNvSpPr/>
            <p:nvPr/>
          </p:nvSpPr>
          <p:spPr>
            <a:xfrm>
              <a:off x="6902941" y="2353060"/>
              <a:ext cx="3412633" cy="307777"/>
            </a:xfrm>
            <a:prstGeom prst="rect">
              <a:avLst/>
            </a:prstGeom>
          </p:spPr>
          <p:txBody>
            <a:bodyPr wrap="square">
              <a:spAutoFit/>
            </a:bodyPr>
            <a:p>
              <a:pPr algn="dist"/>
              <a:r>
                <a:rPr lang="en-US" altLang="zh-CN" sz="1400" dirty="0">
                  <a:solidFill>
                    <a:schemeClr val="tx1">
                      <a:lumMod val="50000"/>
                      <a:lumOff val="50000"/>
                    </a:schemeClr>
                  </a:solidFill>
                  <a:latin typeface="汉仪大宋简" panose="02010600000101010101" pitchFamily="2" charset="-122"/>
                  <a:ea typeface="汉仪大宋简" panose="02010600000101010101" pitchFamily="2" charset="-122"/>
                </a:rPr>
                <a:t>Work completion</a:t>
              </a:r>
              <a:endParaRPr lang="en-US" altLang="zh-CN" sz="1400" dirty="0">
                <a:solidFill>
                  <a:schemeClr val="tx1">
                    <a:lumMod val="50000"/>
                    <a:lumOff val="50000"/>
                  </a:schemeClr>
                </a:solidFill>
                <a:latin typeface="汉仪大宋简" panose="02010600000101010101" pitchFamily="2" charset="-122"/>
                <a:ea typeface="汉仪大宋简" panose="02010600000101010101" pitchFamily="2" charset="-122"/>
              </a:endParaRPr>
            </a:p>
          </p:txBody>
        </p:sp>
      </p:grpSp>
      <p:grpSp>
        <p:nvGrpSpPr>
          <p:cNvPr id="51" name="组合 50"/>
          <p:cNvGrpSpPr/>
          <p:nvPr/>
        </p:nvGrpSpPr>
        <p:grpSpPr>
          <a:xfrm>
            <a:off x="1581140" y="3912181"/>
            <a:ext cx="4194185" cy="902795"/>
            <a:chOff x="6121391" y="1758042"/>
            <a:chExt cx="4194185" cy="902795"/>
          </a:xfrm>
        </p:grpSpPr>
        <p:grpSp>
          <p:nvGrpSpPr>
            <p:cNvPr id="52" name="组合 51"/>
            <p:cNvGrpSpPr/>
            <p:nvPr/>
          </p:nvGrpSpPr>
          <p:grpSpPr>
            <a:xfrm>
              <a:off x="6121391" y="1876425"/>
              <a:ext cx="733425" cy="733425"/>
              <a:chOff x="6121391" y="1876425"/>
              <a:chExt cx="733425" cy="733425"/>
            </a:xfrm>
          </p:grpSpPr>
          <p:sp>
            <p:nvSpPr>
              <p:cNvPr id="55" name="椭圆 54"/>
              <p:cNvSpPr/>
              <p:nvPr/>
            </p:nvSpPr>
            <p:spPr>
              <a:xfrm>
                <a:off x="6121391" y="1876425"/>
                <a:ext cx="733425" cy="733425"/>
              </a:xfrm>
              <a:prstGeom prst="ellipse">
                <a:avLst/>
              </a:prstGeom>
              <a:solidFill>
                <a:srgbClr val="E7C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dirty="0">
                  <a:latin typeface="汉仪大宋简" panose="02010600000101010101" pitchFamily="2" charset="-122"/>
                  <a:ea typeface="汉仪大宋简" panose="02010600000101010101" pitchFamily="2" charset="-122"/>
                </a:endParaRPr>
              </a:p>
            </p:txBody>
          </p:sp>
          <p:sp>
            <p:nvSpPr>
              <p:cNvPr id="56" name="文本框 55"/>
              <p:cNvSpPr txBox="1"/>
              <p:nvPr/>
            </p:nvSpPr>
            <p:spPr>
              <a:xfrm>
                <a:off x="6181725" y="1931699"/>
                <a:ext cx="628650" cy="584775"/>
              </a:xfrm>
              <a:prstGeom prst="rect">
                <a:avLst/>
              </a:prstGeom>
              <a:noFill/>
            </p:spPr>
            <p:txBody>
              <a:bodyPr wrap="square" rtlCol="0">
                <a:spAutoFit/>
              </a:bodyPr>
              <a:p>
                <a:pPr algn="dist"/>
                <a:r>
                  <a:rPr lang="en-US" altLang="zh-CN" sz="3200" dirty="0">
                    <a:solidFill>
                      <a:schemeClr val="bg1"/>
                    </a:solidFill>
                    <a:latin typeface="汉仪大宋简" panose="02010600000101010101" pitchFamily="2" charset="-122"/>
                    <a:ea typeface="汉仪大宋简" panose="02010600000101010101" pitchFamily="2" charset="-122"/>
                  </a:rPr>
                  <a:t>03</a:t>
                </a:r>
                <a:endParaRPr lang="zh-CN" altLang="en-US" sz="3200" dirty="0">
                  <a:solidFill>
                    <a:schemeClr val="bg1"/>
                  </a:solidFill>
                  <a:latin typeface="汉仪大宋简" panose="02010600000101010101" pitchFamily="2" charset="-122"/>
                  <a:ea typeface="汉仪大宋简" panose="02010600000101010101" pitchFamily="2" charset="-122"/>
                </a:endParaRPr>
              </a:p>
            </p:txBody>
          </p:sp>
        </p:grpSp>
        <p:sp>
          <p:nvSpPr>
            <p:cNvPr id="53" name="矩形 52"/>
            <p:cNvSpPr/>
            <p:nvPr/>
          </p:nvSpPr>
          <p:spPr>
            <a:xfrm>
              <a:off x="6902942" y="1758042"/>
              <a:ext cx="3412634" cy="706755"/>
            </a:xfrm>
            <a:prstGeom prst="rect">
              <a:avLst/>
            </a:prstGeom>
          </p:spPr>
          <p:txBody>
            <a:bodyPr wrap="square">
              <a:spAutoFit/>
            </a:bodyPr>
            <a:p>
              <a:pPr algn="dist"/>
              <a:r>
                <a:rPr lang="zh-CN" altLang="en-US" sz="4000" b="1" dirty="0">
                  <a:solidFill>
                    <a:srgbClr val="597986"/>
                  </a:solidFill>
                  <a:latin typeface="思源黑体" panose="020B0500000000000000" pitchFamily="34" charset="-122"/>
                  <a:ea typeface="思源黑体" panose="020B0500000000000000" pitchFamily="34" charset="-122"/>
                  <a:sym typeface="+mn-ea"/>
                </a:rPr>
                <a:t>这里填写标题</a:t>
              </a:r>
              <a:endParaRPr lang="zh-CN" altLang="en-US" sz="4000" dirty="0">
                <a:solidFill>
                  <a:schemeClr val="tx1">
                    <a:lumMod val="75000"/>
                    <a:lumOff val="25000"/>
                  </a:schemeClr>
                </a:solidFill>
                <a:latin typeface="汉仪大宋简" panose="02010600000101010101" pitchFamily="2" charset="-122"/>
                <a:ea typeface="汉仪大宋简" panose="02010600000101010101" pitchFamily="2" charset="-122"/>
              </a:endParaRPr>
            </a:p>
          </p:txBody>
        </p:sp>
        <p:sp>
          <p:nvSpPr>
            <p:cNvPr id="54" name="矩形 53"/>
            <p:cNvSpPr/>
            <p:nvPr/>
          </p:nvSpPr>
          <p:spPr>
            <a:xfrm>
              <a:off x="6902941" y="2353060"/>
              <a:ext cx="3412633" cy="307777"/>
            </a:xfrm>
            <a:prstGeom prst="rect">
              <a:avLst/>
            </a:prstGeom>
          </p:spPr>
          <p:txBody>
            <a:bodyPr wrap="square">
              <a:spAutoFit/>
            </a:bodyPr>
            <a:p>
              <a:pPr algn="dist"/>
              <a:r>
                <a:rPr lang="en-US" altLang="zh-CN" sz="1400" dirty="0">
                  <a:solidFill>
                    <a:schemeClr val="tx1">
                      <a:lumMod val="50000"/>
                      <a:lumOff val="50000"/>
                    </a:schemeClr>
                  </a:solidFill>
                  <a:latin typeface="汉仪大宋简" panose="02010600000101010101" pitchFamily="2" charset="-122"/>
                  <a:ea typeface="汉仪大宋简" panose="02010600000101010101" pitchFamily="2" charset="-122"/>
                </a:rPr>
                <a:t>Project results display</a:t>
              </a:r>
              <a:endParaRPr lang="en-US" altLang="zh-CN" sz="1400" dirty="0">
                <a:solidFill>
                  <a:schemeClr val="tx1">
                    <a:lumMod val="50000"/>
                    <a:lumOff val="50000"/>
                  </a:schemeClr>
                </a:solidFill>
                <a:latin typeface="汉仪大宋简" panose="02010600000101010101" pitchFamily="2" charset="-122"/>
                <a:ea typeface="汉仪大宋简" panose="02010600000101010101" pitchFamily="2" charset="-122"/>
              </a:endParaRPr>
            </a:p>
          </p:txBody>
        </p:sp>
      </p:grpSp>
      <p:grpSp>
        <p:nvGrpSpPr>
          <p:cNvPr id="57" name="组合 56"/>
          <p:cNvGrpSpPr/>
          <p:nvPr/>
        </p:nvGrpSpPr>
        <p:grpSpPr>
          <a:xfrm>
            <a:off x="6346827" y="3912181"/>
            <a:ext cx="4194185" cy="902795"/>
            <a:chOff x="6121391" y="1758042"/>
            <a:chExt cx="4194185" cy="902795"/>
          </a:xfrm>
        </p:grpSpPr>
        <p:grpSp>
          <p:nvGrpSpPr>
            <p:cNvPr id="58" name="组合 57"/>
            <p:cNvGrpSpPr/>
            <p:nvPr/>
          </p:nvGrpSpPr>
          <p:grpSpPr>
            <a:xfrm>
              <a:off x="6121391" y="1876425"/>
              <a:ext cx="733425" cy="733425"/>
              <a:chOff x="6121391" y="1876425"/>
              <a:chExt cx="733425" cy="733425"/>
            </a:xfrm>
          </p:grpSpPr>
          <p:sp>
            <p:nvSpPr>
              <p:cNvPr id="61" name="椭圆 60"/>
              <p:cNvSpPr/>
              <p:nvPr/>
            </p:nvSpPr>
            <p:spPr>
              <a:xfrm>
                <a:off x="6121391" y="1876425"/>
                <a:ext cx="733425" cy="733425"/>
              </a:xfrm>
              <a:prstGeom prst="ellipse">
                <a:avLst/>
              </a:prstGeom>
              <a:solidFill>
                <a:srgbClr val="C1C8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dirty="0">
                  <a:latin typeface="汉仪大宋简" panose="02010600000101010101" pitchFamily="2" charset="-122"/>
                  <a:ea typeface="汉仪大宋简" panose="02010600000101010101" pitchFamily="2" charset="-122"/>
                </a:endParaRPr>
              </a:p>
            </p:txBody>
          </p:sp>
          <p:sp>
            <p:nvSpPr>
              <p:cNvPr id="62" name="文本框 61"/>
              <p:cNvSpPr txBox="1"/>
              <p:nvPr/>
            </p:nvSpPr>
            <p:spPr>
              <a:xfrm>
                <a:off x="6181725" y="1931699"/>
                <a:ext cx="628650" cy="584775"/>
              </a:xfrm>
              <a:prstGeom prst="rect">
                <a:avLst/>
              </a:prstGeom>
              <a:noFill/>
            </p:spPr>
            <p:txBody>
              <a:bodyPr wrap="square" rtlCol="0">
                <a:spAutoFit/>
              </a:bodyPr>
              <a:p>
                <a:pPr algn="dist"/>
                <a:r>
                  <a:rPr lang="en-US" altLang="zh-CN" sz="3200" dirty="0">
                    <a:solidFill>
                      <a:schemeClr val="bg1"/>
                    </a:solidFill>
                    <a:latin typeface="汉仪大宋简" panose="02010600000101010101" pitchFamily="2" charset="-122"/>
                    <a:ea typeface="汉仪大宋简" panose="02010600000101010101" pitchFamily="2" charset="-122"/>
                  </a:rPr>
                  <a:t>04</a:t>
                </a:r>
                <a:endParaRPr lang="zh-CN" altLang="en-US" sz="3200" dirty="0">
                  <a:solidFill>
                    <a:schemeClr val="bg1"/>
                  </a:solidFill>
                  <a:latin typeface="汉仪大宋简" panose="02010600000101010101" pitchFamily="2" charset="-122"/>
                  <a:ea typeface="汉仪大宋简" panose="02010600000101010101" pitchFamily="2" charset="-122"/>
                </a:endParaRPr>
              </a:p>
            </p:txBody>
          </p:sp>
        </p:grpSp>
        <p:sp>
          <p:nvSpPr>
            <p:cNvPr id="59" name="矩形 58"/>
            <p:cNvSpPr/>
            <p:nvPr/>
          </p:nvSpPr>
          <p:spPr>
            <a:xfrm>
              <a:off x="6902942" y="1758042"/>
              <a:ext cx="3412634" cy="706755"/>
            </a:xfrm>
            <a:prstGeom prst="rect">
              <a:avLst/>
            </a:prstGeom>
          </p:spPr>
          <p:txBody>
            <a:bodyPr wrap="square">
              <a:spAutoFit/>
            </a:bodyPr>
            <a:p>
              <a:pPr algn="dist"/>
              <a:r>
                <a:rPr lang="zh-CN" altLang="en-US" sz="4000" b="1" dirty="0">
                  <a:solidFill>
                    <a:srgbClr val="597986"/>
                  </a:solidFill>
                  <a:latin typeface="思源黑体" panose="020B0500000000000000" pitchFamily="34" charset="-122"/>
                  <a:ea typeface="思源黑体" panose="020B0500000000000000" pitchFamily="34" charset="-122"/>
                  <a:sym typeface="+mn-ea"/>
                </a:rPr>
                <a:t>这里填写标题</a:t>
              </a:r>
              <a:endParaRPr lang="zh-CN" altLang="en-US" sz="4000" dirty="0">
                <a:solidFill>
                  <a:schemeClr val="tx1">
                    <a:lumMod val="75000"/>
                    <a:lumOff val="25000"/>
                  </a:schemeClr>
                </a:solidFill>
                <a:latin typeface="汉仪大宋简" panose="02010600000101010101" pitchFamily="2" charset="-122"/>
                <a:ea typeface="汉仪大宋简" panose="02010600000101010101" pitchFamily="2" charset="-122"/>
              </a:endParaRPr>
            </a:p>
          </p:txBody>
        </p:sp>
        <p:sp>
          <p:nvSpPr>
            <p:cNvPr id="60" name="矩形 59"/>
            <p:cNvSpPr/>
            <p:nvPr/>
          </p:nvSpPr>
          <p:spPr>
            <a:xfrm>
              <a:off x="6902941" y="2353060"/>
              <a:ext cx="3412633" cy="307777"/>
            </a:xfrm>
            <a:prstGeom prst="rect">
              <a:avLst/>
            </a:prstGeom>
          </p:spPr>
          <p:txBody>
            <a:bodyPr wrap="square">
              <a:spAutoFit/>
            </a:bodyPr>
            <a:p>
              <a:pPr algn="dist"/>
              <a:r>
                <a:rPr lang="en-US" altLang="zh-CN" sz="1400" dirty="0">
                  <a:solidFill>
                    <a:schemeClr val="tx1">
                      <a:lumMod val="50000"/>
                      <a:lumOff val="50000"/>
                    </a:schemeClr>
                  </a:solidFill>
                  <a:latin typeface="汉仪大宋简" panose="02010600000101010101" pitchFamily="2" charset="-122"/>
                  <a:ea typeface="汉仪大宋简" panose="02010600000101010101" pitchFamily="2" charset="-122"/>
                </a:rPr>
                <a:t>Future work plan</a:t>
              </a:r>
              <a:endParaRPr lang="en-US" altLang="zh-CN" sz="1400" dirty="0">
                <a:solidFill>
                  <a:schemeClr val="tx1">
                    <a:lumMod val="50000"/>
                    <a:lumOff val="50000"/>
                  </a:schemeClr>
                </a:solidFill>
                <a:latin typeface="汉仪大宋简" panose="02010600000101010101" pitchFamily="2" charset="-122"/>
                <a:ea typeface="汉仪大宋简" panose="02010600000101010101" pitchFamily="2" charset="-122"/>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57724" y="1628982"/>
            <a:ext cx="4497759" cy="3327301"/>
            <a:chOff x="2479795" y="1175123"/>
            <a:chExt cx="4121779" cy="3049163"/>
          </a:xfrm>
        </p:grpSpPr>
        <p:sp>
          <p:nvSpPr>
            <p:cNvPr id="3" name="Freeform: Shape 1"/>
            <p:cNvSpPr/>
            <p:nvPr/>
          </p:nvSpPr>
          <p:spPr bwMode="auto">
            <a:xfrm>
              <a:off x="5675129" y="2243222"/>
              <a:ext cx="926445" cy="1929344"/>
            </a:xfrm>
            <a:custGeom>
              <a:avLst/>
              <a:gdLst/>
              <a:ahLst/>
              <a:cxnLst>
                <a:cxn ang="0">
                  <a:pos x="0" y="69"/>
                </a:cxn>
                <a:cxn ang="0">
                  <a:pos x="121" y="0"/>
                </a:cxn>
                <a:cxn ang="0">
                  <a:pos x="163" y="171"/>
                </a:cxn>
                <a:cxn ang="0">
                  <a:pos x="123" y="340"/>
                </a:cxn>
                <a:cxn ang="0">
                  <a:pos x="1" y="270"/>
                </a:cxn>
                <a:cxn ang="0">
                  <a:pos x="23" y="171"/>
                </a:cxn>
                <a:cxn ang="0">
                  <a:pos x="0" y="69"/>
                </a:cxn>
              </a:cxnLst>
              <a:rect l="0" t="0" r="r" b="b"/>
              <a:pathLst>
                <a:path w="163" h="340">
                  <a:moveTo>
                    <a:pt x="0" y="69"/>
                  </a:moveTo>
                  <a:cubicBezTo>
                    <a:pt x="121" y="0"/>
                    <a:pt x="121" y="0"/>
                    <a:pt x="121" y="0"/>
                  </a:cubicBezTo>
                  <a:cubicBezTo>
                    <a:pt x="149" y="51"/>
                    <a:pt x="163" y="108"/>
                    <a:pt x="163" y="171"/>
                  </a:cubicBezTo>
                  <a:cubicBezTo>
                    <a:pt x="163" y="233"/>
                    <a:pt x="150" y="289"/>
                    <a:pt x="123" y="340"/>
                  </a:cubicBezTo>
                  <a:cubicBezTo>
                    <a:pt x="1" y="270"/>
                    <a:pt x="1" y="270"/>
                    <a:pt x="1" y="270"/>
                  </a:cubicBezTo>
                  <a:cubicBezTo>
                    <a:pt x="16" y="240"/>
                    <a:pt x="23" y="207"/>
                    <a:pt x="23" y="171"/>
                  </a:cubicBezTo>
                  <a:cubicBezTo>
                    <a:pt x="23" y="134"/>
                    <a:pt x="15" y="100"/>
                    <a:pt x="0" y="69"/>
                  </a:cubicBezTo>
                  <a:close/>
                </a:path>
              </a:pathLst>
            </a:custGeom>
            <a:solidFill>
              <a:srgbClr val="9BAABF"/>
            </a:solidFill>
            <a:ln w="9525">
              <a:noFill/>
              <a:round/>
            </a:ln>
          </p:spPr>
          <p:txBody>
            <a:bodyPr anchor="ctr"/>
            <a:lstStyle/>
            <a:p>
              <a:pPr algn="ctr"/>
              <a:endParaRPr sz="2365">
                <a:solidFill>
                  <a:srgbClr val="9BAABF"/>
                </a:solidFill>
                <a:latin typeface="微软雅黑" panose="020B0503020204020204" pitchFamily="34" charset="-122"/>
                <a:ea typeface="微软雅黑" panose="020B0503020204020204" pitchFamily="34" charset="-122"/>
              </a:endParaRPr>
            </a:p>
          </p:txBody>
        </p:sp>
        <p:sp>
          <p:nvSpPr>
            <p:cNvPr id="4" name="Freeform: Shape 2"/>
            <p:cNvSpPr/>
            <p:nvPr/>
          </p:nvSpPr>
          <p:spPr bwMode="auto">
            <a:xfrm>
              <a:off x="4613766" y="1177363"/>
              <a:ext cx="1708975" cy="1385171"/>
            </a:xfrm>
            <a:custGeom>
              <a:avLst/>
              <a:gdLst/>
              <a:ahLst/>
              <a:cxnLst>
                <a:cxn ang="0">
                  <a:pos x="301" y="175"/>
                </a:cxn>
                <a:cxn ang="0">
                  <a:pos x="179" y="244"/>
                </a:cxn>
                <a:cxn ang="0">
                  <a:pos x="147" y="205"/>
                </a:cxn>
                <a:cxn ang="0">
                  <a:pos x="0" y="139"/>
                </a:cxn>
                <a:cxn ang="0">
                  <a:pos x="0" y="0"/>
                </a:cxn>
                <a:cxn ang="0">
                  <a:pos x="246" y="106"/>
                </a:cxn>
                <a:cxn ang="0">
                  <a:pos x="301" y="175"/>
                </a:cxn>
              </a:cxnLst>
              <a:rect l="0" t="0" r="r" b="b"/>
              <a:pathLst>
                <a:path w="301" h="244">
                  <a:moveTo>
                    <a:pt x="301" y="175"/>
                  </a:moveTo>
                  <a:cubicBezTo>
                    <a:pt x="179" y="244"/>
                    <a:pt x="179" y="244"/>
                    <a:pt x="179" y="244"/>
                  </a:cubicBezTo>
                  <a:cubicBezTo>
                    <a:pt x="170" y="230"/>
                    <a:pt x="160" y="217"/>
                    <a:pt x="147" y="205"/>
                  </a:cubicBezTo>
                  <a:cubicBezTo>
                    <a:pt x="106" y="164"/>
                    <a:pt x="57" y="142"/>
                    <a:pt x="0" y="139"/>
                  </a:cubicBezTo>
                  <a:cubicBezTo>
                    <a:pt x="0" y="0"/>
                    <a:pt x="0" y="0"/>
                    <a:pt x="0" y="0"/>
                  </a:cubicBezTo>
                  <a:cubicBezTo>
                    <a:pt x="96" y="2"/>
                    <a:pt x="178" y="38"/>
                    <a:pt x="246" y="106"/>
                  </a:cubicBezTo>
                  <a:cubicBezTo>
                    <a:pt x="268" y="128"/>
                    <a:pt x="286" y="150"/>
                    <a:pt x="301" y="175"/>
                  </a:cubicBezTo>
                  <a:close/>
                </a:path>
              </a:pathLst>
            </a:custGeom>
            <a:solidFill>
              <a:srgbClr val="E7C2C4"/>
            </a:solidFill>
            <a:ln w="9525">
              <a:noFill/>
              <a:round/>
            </a:ln>
          </p:spPr>
          <p:txBody>
            <a:bodyPr anchor="ctr"/>
            <a:lstStyle/>
            <a:p>
              <a:pPr algn="ctr"/>
              <a:endParaRPr sz="2365">
                <a:solidFill>
                  <a:srgbClr val="9BAABF"/>
                </a:solidFill>
                <a:latin typeface="微软雅黑" panose="020B0503020204020204" pitchFamily="34" charset="-122"/>
                <a:ea typeface="微软雅黑" panose="020B0503020204020204" pitchFamily="34" charset="-122"/>
              </a:endParaRPr>
            </a:p>
          </p:txBody>
        </p:sp>
        <p:sp>
          <p:nvSpPr>
            <p:cNvPr id="5" name="Freeform: Shape 3"/>
            <p:cNvSpPr/>
            <p:nvPr/>
          </p:nvSpPr>
          <p:spPr bwMode="auto">
            <a:xfrm>
              <a:off x="2803600" y="1175123"/>
              <a:ext cx="1675247" cy="1344695"/>
            </a:xfrm>
            <a:custGeom>
              <a:avLst/>
              <a:gdLst/>
              <a:ahLst/>
              <a:cxnLst>
                <a:cxn ang="0">
                  <a:pos x="148" y="205"/>
                </a:cxn>
                <a:cxn ang="0">
                  <a:pos x="121" y="237"/>
                </a:cxn>
                <a:cxn ang="0">
                  <a:pos x="0" y="167"/>
                </a:cxn>
                <a:cxn ang="0">
                  <a:pos x="49" y="106"/>
                </a:cxn>
                <a:cxn ang="0">
                  <a:pos x="295" y="0"/>
                </a:cxn>
                <a:cxn ang="0">
                  <a:pos x="295" y="139"/>
                </a:cxn>
                <a:cxn ang="0">
                  <a:pos x="148" y="205"/>
                </a:cxn>
              </a:cxnLst>
              <a:rect l="0" t="0" r="r" b="b"/>
              <a:pathLst>
                <a:path w="295" h="237">
                  <a:moveTo>
                    <a:pt x="148" y="205"/>
                  </a:moveTo>
                  <a:cubicBezTo>
                    <a:pt x="138" y="215"/>
                    <a:pt x="129" y="226"/>
                    <a:pt x="121" y="237"/>
                  </a:cubicBezTo>
                  <a:cubicBezTo>
                    <a:pt x="0" y="167"/>
                    <a:pt x="0" y="167"/>
                    <a:pt x="0" y="167"/>
                  </a:cubicBezTo>
                  <a:cubicBezTo>
                    <a:pt x="14" y="145"/>
                    <a:pt x="30" y="125"/>
                    <a:pt x="49" y="106"/>
                  </a:cubicBezTo>
                  <a:cubicBezTo>
                    <a:pt x="118" y="38"/>
                    <a:pt x="200" y="2"/>
                    <a:pt x="295" y="0"/>
                  </a:cubicBezTo>
                  <a:cubicBezTo>
                    <a:pt x="295" y="139"/>
                    <a:pt x="295" y="139"/>
                    <a:pt x="295" y="139"/>
                  </a:cubicBezTo>
                  <a:cubicBezTo>
                    <a:pt x="238" y="142"/>
                    <a:pt x="189" y="164"/>
                    <a:pt x="148" y="205"/>
                  </a:cubicBezTo>
                  <a:close/>
                </a:path>
              </a:pathLst>
            </a:custGeom>
            <a:solidFill>
              <a:srgbClr val="9BAABF"/>
            </a:solidFill>
            <a:ln w="9525">
              <a:noFill/>
              <a:round/>
            </a:ln>
          </p:spPr>
          <p:txBody>
            <a:bodyPr anchor="ctr"/>
            <a:lstStyle/>
            <a:p>
              <a:pPr algn="ctr"/>
              <a:endParaRPr sz="2365">
                <a:solidFill>
                  <a:srgbClr val="9BAABF"/>
                </a:solidFill>
                <a:latin typeface="微软雅黑" panose="020B0503020204020204" pitchFamily="34" charset="-122"/>
                <a:ea typeface="微软雅黑" panose="020B0503020204020204" pitchFamily="34" charset="-122"/>
              </a:endParaRPr>
            </a:p>
          </p:txBody>
        </p:sp>
        <p:sp>
          <p:nvSpPr>
            <p:cNvPr id="6" name="Freeform: Shape 4"/>
            <p:cNvSpPr/>
            <p:nvPr/>
          </p:nvSpPr>
          <p:spPr bwMode="auto">
            <a:xfrm>
              <a:off x="2479795" y="2243222"/>
              <a:ext cx="937689" cy="1981064"/>
            </a:xfrm>
            <a:custGeom>
              <a:avLst/>
              <a:gdLst/>
              <a:ahLst/>
              <a:cxnLst>
                <a:cxn ang="0">
                  <a:pos x="165" y="70"/>
                </a:cxn>
                <a:cxn ang="0">
                  <a:pos x="139" y="176"/>
                </a:cxn>
                <a:cxn ang="0">
                  <a:pos x="164" y="280"/>
                </a:cxn>
                <a:cxn ang="0">
                  <a:pos x="42" y="349"/>
                </a:cxn>
                <a:cxn ang="0">
                  <a:pos x="0" y="176"/>
                </a:cxn>
                <a:cxn ang="0">
                  <a:pos x="44" y="0"/>
                </a:cxn>
                <a:cxn ang="0">
                  <a:pos x="165" y="70"/>
                </a:cxn>
              </a:cxnLst>
              <a:rect l="0" t="0" r="r" b="b"/>
              <a:pathLst>
                <a:path w="165" h="349">
                  <a:moveTo>
                    <a:pt x="165" y="70"/>
                  </a:moveTo>
                  <a:cubicBezTo>
                    <a:pt x="148" y="102"/>
                    <a:pt x="139" y="137"/>
                    <a:pt x="139" y="176"/>
                  </a:cubicBezTo>
                  <a:cubicBezTo>
                    <a:pt x="139" y="214"/>
                    <a:pt x="147" y="249"/>
                    <a:pt x="164" y="280"/>
                  </a:cubicBezTo>
                  <a:cubicBezTo>
                    <a:pt x="42" y="349"/>
                    <a:pt x="42" y="349"/>
                    <a:pt x="42" y="349"/>
                  </a:cubicBezTo>
                  <a:cubicBezTo>
                    <a:pt x="14" y="298"/>
                    <a:pt x="0" y="240"/>
                    <a:pt x="0" y="176"/>
                  </a:cubicBezTo>
                  <a:cubicBezTo>
                    <a:pt x="0" y="112"/>
                    <a:pt x="14" y="53"/>
                    <a:pt x="44" y="0"/>
                  </a:cubicBezTo>
                  <a:lnTo>
                    <a:pt x="165" y="70"/>
                  </a:lnTo>
                  <a:close/>
                </a:path>
              </a:pathLst>
            </a:custGeom>
            <a:solidFill>
              <a:srgbClr val="E7C2C4"/>
            </a:solidFill>
            <a:ln w="9525">
              <a:noFill/>
              <a:round/>
            </a:ln>
          </p:spPr>
          <p:txBody>
            <a:bodyPr anchor="ctr"/>
            <a:lstStyle/>
            <a:p>
              <a:pPr algn="ctr"/>
              <a:endParaRPr sz="2365" dirty="0">
                <a:solidFill>
                  <a:srgbClr val="9BAABF"/>
                </a:solidFill>
                <a:latin typeface="微软雅黑" panose="020B0503020204020204" pitchFamily="34" charset="-122"/>
                <a:ea typeface="微软雅黑" panose="020B0503020204020204" pitchFamily="34" charset="-122"/>
              </a:endParaRPr>
            </a:p>
          </p:txBody>
        </p:sp>
        <p:sp>
          <p:nvSpPr>
            <p:cNvPr id="7" name="Freeform: Shape 5"/>
            <p:cNvSpPr>
              <a:spLocks noChangeAspect="1"/>
            </p:cNvSpPr>
            <p:nvPr/>
          </p:nvSpPr>
          <p:spPr bwMode="auto">
            <a:xfrm>
              <a:off x="2614770" y="3025587"/>
              <a:ext cx="514883" cy="416339"/>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w="9525">
              <a:noFill/>
              <a:rou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365">
                <a:solidFill>
                  <a:srgbClr val="9BAABF"/>
                </a:solidFill>
                <a:latin typeface="微软雅黑" panose="020B0503020204020204" pitchFamily="34" charset="-122"/>
                <a:ea typeface="微软雅黑" panose="020B0503020204020204" pitchFamily="34" charset="-122"/>
              </a:endParaRPr>
            </a:p>
          </p:txBody>
        </p:sp>
        <p:sp>
          <p:nvSpPr>
            <p:cNvPr id="8" name="Freeform: Shape 7"/>
            <p:cNvSpPr/>
            <p:nvPr/>
          </p:nvSpPr>
          <p:spPr bwMode="auto">
            <a:xfrm>
              <a:off x="5337423" y="1735719"/>
              <a:ext cx="65502" cy="78262"/>
            </a:xfrm>
            <a:custGeom>
              <a:avLst/>
              <a:gdLst/>
              <a:ahLst/>
              <a:cxnLst>
                <a:cxn ang="0">
                  <a:pos x="13" y="0"/>
                </a:cxn>
                <a:cxn ang="0">
                  <a:pos x="0" y="2"/>
                </a:cxn>
                <a:cxn ang="0">
                  <a:pos x="0" y="44"/>
                </a:cxn>
                <a:cxn ang="0">
                  <a:pos x="11" y="45"/>
                </a:cxn>
                <a:cxn ang="0">
                  <a:pos x="38" y="22"/>
                </a:cxn>
                <a:cxn ang="0">
                  <a:pos x="13" y="0"/>
                </a:cxn>
              </a:cxnLst>
              <a:rect l="0" t="0" r="r" b="b"/>
              <a:pathLst>
                <a:path w="38" h="45">
                  <a:moveTo>
                    <a:pt x="13" y="0"/>
                  </a:moveTo>
                  <a:cubicBezTo>
                    <a:pt x="7" y="0"/>
                    <a:pt x="2" y="1"/>
                    <a:pt x="0" y="2"/>
                  </a:cubicBezTo>
                  <a:cubicBezTo>
                    <a:pt x="0" y="44"/>
                    <a:pt x="0" y="44"/>
                    <a:pt x="0" y="44"/>
                  </a:cubicBezTo>
                  <a:cubicBezTo>
                    <a:pt x="3" y="45"/>
                    <a:pt x="6" y="45"/>
                    <a:pt x="11" y="45"/>
                  </a:cubicBezTo>
                  <a:cubicBezTo>
                    <a:pt x="28" y="45"/>
                    <a:pt x="38" y="36"/>
                    <a:pt x="38" y="22"/>
                  </a:cubicBezTo>
                  <a:cubicBezTo>
                    <a:pt x="38" y="8"/>
                    <a:pt x="29" y="0"/>
                    <a:pt x="13" y="0"/>
                  </a:cubicBezTo>
                  <a:close/>
                </a:path>
              </a:pathLst>
            </a:custGeom>
            <a:solidFill>
              <a:schemeClr val="bg1"/>
            </a:solidFill>
            <a:ln w="9525">
              <a:noFill/>
              <a:round/>
            </a:ln>
          </p:spPr>
          <p:txBody>
            <a:bodyPr anchor="ctr"/>
            <a:lstStyle/>
            <a:p>
              <a:pPr algn="ctr"/>
              <a:endParaRPr sz="2365">
                <a:solidFill>
                  <a:srgbClr val="9BAABF"/>
                </a:solidFill>
                <a:latin typeface="微软雅黑" panose="020B0503020204020204" pitchFamily="34" charset="-122"/>
                <a:ea typeface="微软雅黑" panose="020B0503020204020204" pitchFamily="34" charset="-122"/>
              </a:endParaRPr>
            </a:p>
          </p:txBody>
        </p:sp>
        <p:sp>
          <p:nvSpPr>
            <p:cNvPr id="9" name="Freeform: Shape 8"/>
            <p:cNvSpPr/>
            <p:nvPr/>
          </p:nvSpPr>
          <p:spPr bwMode="auto">
            <a:xfrm>
              <a:off x="5209350" y="1607267"/>
              <a:ext cx="445847" cy="453411"/>
            </a:xfrm>
            <a:custGeom>
              <a:avLst/>
              <a:gdLst>
                <a:gd name="connsiteX0" fmla="*/ 78191 w 326253"/>
                <a:gd name="connsiteY0" fmla="*/ 141987 h 331788"/>
                <a:gd name="connsiteX1" fmla="*/ 93695 w 326253"/>
                <a:gd name="connsiteY1" fmla="*/ 171683 h 331788"/>
                <a:gd name="connsiteX2" fmla="*/ 80775 w 326253"/>
                <a:gd name="connsiteY2" fmla="*/ 215583 h 331788"/>
                <a:gd name="connsiteX3" fmla="*/ 159586 w 326253"/>
                <a:gd name="connsiteY3" fmla="*/ 183304 h 331788"/>
                <a:gd name="connsiteX4" fmla="*/ 172506 w 326253"/>
                <a:gd name="connsiteY4" fmla="*/ 171683 h 331788"/>
                <a:gd name="connsiteX5" fmla="*/ 194470 w 326253"/>
                <a:gd name="connsiteY5" fmla="*/ 192342 h 331788"/>
                <a:gd name="connsiteX6" fmla="*/ 181550 w 326253"/>
                <a:gd name="connsiteY6" fmla="*/ 285306 h 331788"/>
                <a:gd name="connsiteX7" fmla="*/ 181550 w 326253"/>
                <a:gd name="connsiteY7" fmla="*/ 286597 h 331788"/>
                <a:gd name="connsiteX8" fmla="*/ 194470 w 326253"/>
                <a:gd name="connsiteY8" fmla="*/ 304674 h 331788"/>
                <a:gd name="connsiteX9" fmla="*/ 195762 w 326253"/>
                <a:gd name="connsiteY9" fmla="*/ 304674 h 331788"/>
                <a:gd name="connsiteX10" fmla="*/ 209974 w 326253"/>
                <a:gd name="connsiteY10" fmla="*/ 286597 h 331788"/>
                <a:gd name="connsiteX11" fmla="*/ 209974 w 326253"/>
                <a:gd name="connsiteY11" fmla="*/ 285306 h 331788"/>
                <a:gd name="connsiteX12" fmla="*/ 197054 w 326253"/>
                <a:gd name="connsiteY12" fmla="*/ 192342 h 331788"/>
                <a:gd name="connsiteX13" fmla="*/ 217726 w 326253"/>
                <a:gd name="connsiteY13" fmla="*/ 171683 h 331788"/>
                <a:gd name="connsiteX14" fmla="*/ 230646 w 326253"/>
                <a:gd name="connsiteY14" fmla="*/ 183304 h 331788"/>
                <a:gd name="connsiteX15" fmla="*/ 261654 w 326253"/>
                <a:gd name="connsiteY15" fmla="*/ 196216 h 331788"/>
                <a:gd name="connsiteX16" fmla="*/ 308165 w 326253"/>
                <a:gd name="connsiteY16" fmla="*/ 255609 h 331788"/>
                <a:gd name="connsiteX17" fmla="*/ 324961 w 326253"/>
                <a:gd name="connsiteY17" fmla="*/ 295635 h 331788"/>
                <a:gd name="connsiteX18" fmla="*/ 326253 w 326253"/>
                <a:gd name="connsiteY18" fmla="*/ 304674 h 331788"/>
                <a:gd name="connsiteX19" fmla="*/ 321085 w 326253"/>
                <a:gd name="connsiteY19" fmla="*/ 331788 h 331788"/>
                <a:gd name="connsiteX20" fmla="*/ 271990 w 326253"/>
                <a:gd name="connsiteY20" fmla="*/ 331788 h 331788"/>
                <a:gd name="connsiteX21" fmla="*/ 279742 w 326253"/>
                <a:gd name="connsiteY21" fmla="*/ 304674 h 331788"/>
                <a:gd name="connsiteX22" fmla="*/ 268114 w 326253"/>
                <a:gd name="connsiteY22" fmla="*/ 278850 h 331788"/>
                <a:gd name="connsiteX23" fmla="*/ 268114 w 326253"/>
                <a:gd name="connsiteY23" fmla="*/ 331788 h 331788"/>
                <a:gd name="connsiteX24" fmla="*/ 122119 w 326253"/>
                <a:gd name="connsiteY24" fmla="*/ 331788 h 331788"/>
                <a:gd name="connsiteX25" fmla="*/ 122119 w 326253"/>
                <a:gd name="connsiteY25" fmla="*/ 250445 h 331788"/>
                <a:gd name="connsiteX26" fmla="*/ 56227 w 326253"/>
                <a:gd name="connsiteY26" fmla="*/ 267230 h 331788"/>
                <a:gd name="connsiteX27" fmla="*/ 35555 w 326253"/>
                <a:gd name="connsiteY27" fmla="*/ 256900 h 331788"/>
                <a:gd name="connsiteX28" fmla="*/ 38139 w 326253"/>
                <a:gd name="connsiteY28" fmla="*/ 193633 h 331788"/>
                <a:gd name="connsiteX29" fmla="*/ 49767 w 326253"/>
                <a:gd name="connsiteY29" fmla="*/ 156189 h 331788"/>
                <a:gd name="connsiteX30" fmla="*/ 78191 w 326253"/>
                <a:gd name="connsiteY30" fmla="*/ 141987 h 331788"/>
                <a:gd name="connsiteX31" fmla="*/ 99575 w 326253"/>
                <a:gd name="connsiteY31" fmla="*/ 82184 h 331788"/>
                <a:gd name="connsiteX32" fmla="*/ 116954 w 326253"/>
                <a:gd name="connsiteY32" fmla="*/ 90732 h 331788"/>
                <a:gd name="connsiteX33" fmla="*/ 116954 w 326253"/>
                <a:gd name="connsiteY33" fmla="*/ 95617 h 331788"/>
                <a:gd name="connsiteX34" fmla="*/ 114281 w 326253"/>
                <a:gd name="connsiteY34" fmla="*/ 96838 h 331788"/>
                <a:gd name="connsiteX35" fmla="*/ 112944 w 326253"/>
                <a:gd name="connsiteY35" fmla="*/ 96838 h 331788"/>
                <a:gd name="connsiteX36" fmla="*/ 95565 w 326253"/>
                <a:gd name="connsiteY36" fmla="*/ 87069 h 331788"/>
                <a:gd name="connsiteX37" fmla="*/ 94228 w 326253"/>
                <a:gd name="connsiteY37" fmla="*/ 83405 h 331788"/>
                <a:gd name="connsiteX38" fmla="*/ 99575 w 326253"/>
                <a:gd name="connsiteY38" fmla="*/ 82184 h 331788"/>
                <a:gd name="connsiteX39" fmla="*/ 24452 w 326253"/>
                <a:gd name="connsiteY39" fmla="*/ 82184 h 331788"/>
                <a:gd name="connsiteX40" fmla="*/ 29391 w 326253"/>
                <a:gd name="connsiteY40" fmla="*/ 83405 h 331788"/>
                <a:gd name="connsiteX41" fmla="*/ 28157 w 326253"/>
                <a:gd name="connsiteY41" fmla="*/ 87069 h 331788"/>
                <a:gd name="connsiteX42" fmla="*/ 12105 w 326253"/>
                <a:gd name="connsiteY42" fmla="*/ 96838 h 331788"/>
                <a:gd name="connsiteX43" fmla="*/ 10870 w 326253"/>
                <a:gd name="connsiteY43" fmla="*/ 96838 h 331788"/>
                <a:gd name="connsiteX44" fmla="*/ 7166 w 326253"/>
                <a:gd name="connsiteY44" fmla="*/ 95617 h 331788"/>
                <a:gd name="connsiteX45" fmla="*/ 8400 w 326253"/>
                <a:gd name="connsiteY45" fmla="*/ 90732 h 331788"/>
                <a:gd name="connsiteX46" fmla="*/ 24452 w 326253"/>
                <a:gd name="connsiteY46" fmla="*/ 82184 h 331788"/>
                <a:gd name="connsiteX47" fmla="*/ 59100 w 326253"/>
                <a:gd name="connsiteY47" fmla="*/ 61913 h 331788"/>
                <a:gd name="connsiteX48" fmla="*/ 57739 w 326253"/>
                <a:gd name="connsiteY48" fmla="*/ 63274 h 331788"/>
                <a:gd name="connsiteX49" fmla="*/ 56378 w 326253"/>
                <a:gd name="connsiteY49" fmla="*/ 64635 h 331788"/>
                <a:gd name="connsiteX50" fmla="*/ 61821 w 326253"/>
                <a:gd name="connsiteY50" fmla="*/ 90488 h 331788"/>
                <a:gd name="connsiteX51" fmla="*/ 65903 w 326253"/>
                <a:gd name="connsiteY51" fmla="*/ 64635 h 331788"/>
                <a:gd name="connsiteX52" fmla="*/ 65903 w 326253"/>
                <a:gd name="connsiteY52" fmla="*/ 63274 h 331788"/>
                <a:gd name="connsiteX53" fmla="*/ 64543 w 326253"/>
                <a:gd name="connsiteY53" fmla="*/ 61913 h 331788"/>
                <a:gd name="connsiteX54" fmla="*/ 63182 w 326253"/>
                <a:gd name="connsiteY54" fmla="*/ 63274 h 331788"/>
                <a:gd name="connsiteX55" fmla="*/ 61821 w 326253"/>
                <a:gd name="connsiteY55" fmla="*/ 63274 h 331788"/>
                <a:gd name="connsiteX56" fmla="*/ 60460 w 326253"/>
                <a:gd name="connsiteY56" fmla="*/ 63274 h 331788"/>
                <a:gd name="connsiteX57" fmla="*/ 59100 w 326253"/>
                <a:gd name="connsiteY57" fmla="*/ 61913 h 331788"/>
                <a:gd name="connsiteX58" fmla="*/ 121089 w 326253"/>
                <a:gd name="connsiteY58" fmla="*/ 49213 h 331788"/>
                <a:gd name="connsiteX59" fmla="*/ 124944 w 326253"/>
                <a:gd name="connsiteY59" fmla="*/ 53381 h 331788"/>
                <a:gd name="connsiteX60" fmla="*/ 122374 w 326253"/>
                <a:gd name="connsiteY60" fmla="*/ 57548 h 331788"/>
                <a:gd name="connsiteX61" fmla="*/ 104382 w 326253"/>
                <a:gd name="connsiteY61" fmla="*/ 60326 h 331788"/>
                <a:gd name="connsiteX62" fmla="*/ 103097 w 326253"/>
                <a:gd name="connsiteY62" fmla="*/ 60326 h 331788"/>
                <a:gd name="connsiteX63" fmla="*/ 100526 w 326253"/>
                <a:gd name="connsiteY63" fmla="*/ 57548 h 331788"/>
                <a:gd name="connsiteX64" fmla="*/ 103097 w 326253"/>
                <a:gd name="connsiteY64" fmla="*/ 53381 h 331788"/>
                <a:gd name="connsiteX65" fmla="*/ 121089 w 326253"/>
                <a:gd name="connsiteY65" fmla="*/ 49213 h 331788"/>
                <a:gd name="connsiteX66" fmla="*/ 4308 w 326253"/>
                <a:gd name="connsiteY66" fmla="*/ 49213 h 331788"/>
                <a:gd name="connsiteX67" fmla="*/ 22088 w 326253"/>
                <a:gd name="connsiteY67" fmla="*/ 53381 h 331788"/>
                <a:gd name="connsiteX68" fmla="*/ 24628 w 326253"/>
                <a:gd name="connsiteY68" fmla="*/ 57548 h 331788"/>
                <a:gd name="connsiteX69" fmla="*/ 22088 w 326253"/>
                <a:gd name="connsiteY69" fmla="*/ 60326 h 331788"/>
                <a:gd name="connsiteX70" fmla="*/ 20818 w 326253"/>
                <a:gd name="connsiteY70" fmla="*/ 60326 h 331788"/>
                <a:gd name="connsiteX71" fmla="*/ 3038 w 326253"/>
                <a:gd name="connsiteY71" fmla="*/ 57548 h 331788"/>
                <a:gd name="connsiteX72" fmla="*/ 498 w 326253"/>
                <a:gd name="connsiteY72" fmla="*/ 53381 h 331788"/>
                <a:gd name="connsiteX73" fmla="*/ 4308 w 326253"/>
                <a:gd name="connsiteY73" fmla="*/ 49213 h 331788"/>
                <a:gd name="connsiteX74" fmla="*/ 62728 w 326253"/>
                <a:gd name="connsiteY74" fmla="*/ 41275 h 331788"/>
                <a:gd name="connsiteX75" fmla="*/ 40503 w 326253"/>
                <a:gd name="connsiteY75" fmla="*/ 60552 h 331788"/>
                <a:gd name="connsiteX76" fmla="*/ 47040 w 326253"/>
                <a:gd name="connsiteY76" fmla="*/ 78544 h 331788"/>
                <a:gd name="connsiteX77" fmla="*/ 54884 w 326253"/>
                <a:gd name="connsiteY77" fmla="*/ 95250 h 331788"/>
                <a:gd name="connsiteX78" fmla="*/ 58806 w 326253"/>
                <a:gd name="connsiteY78" fmla="*/ 95250 h 331788"/>
                <a:gd name="connsiteX79" fmla="*/ 53577 w 326253"/>
                <a:gd name="connsiteY79" fmla="*/ 65692 h 331788"/>
                <a:gd name="connsiteX80" fmla="*/ 54884 w 326253"/>
                <a:gd name="connsiteY80" fmla="*/ 60552 h 331788"/>
                <a:gd name="connsiteX81" fmla="*/ 60114 w 326253"/>
                <a:gd name="connsiteY81" fmla="*/ 59267 h 331788"/>
                <a:gd name="connsiteX82" fmla="*/ 62728 w 326253"/>
                <a:gd name="connsiteY82" fmla="*/ 59267 h 331788"/>
                <a:gd name="connsiteX83" fmla="*/ 65343 w 326253"/>
                <a:gd name="connsiteY83" fmla="*/ 59267 h 331788"/>
                <a:gd name="connsiteX84" fmla="*/ 70572 w 326253"/>
                <a:gd name="connsiteY84" fmla="*/ 60552 h 331788"/>
                <a:gd name="connsiteX85" fmla="*/ 71880 w 326253"/>
                <a:gd name="connsiteY85" fmla="*/ 65692 h 331788"/>
                <a:gd name="connsiteX86" fmla="*/ 66650 w 326253"/>
                <a:gd name="connsiteY86" fmla="*/ 95250 h 331788"/>
                <a:gd name="connsiteX87" fmla="*/ 69265 w 326253"/>
                <a:gd name="connsiteY87" fmla="*/ 95250 h 331788"/>
                <a:gd name="connsiteX88" fmla="*/ 77109 w 326253"/>
                <a:gd name="connsiteY88" fmla="*/ 78544 h 331788"/>
                <a:gd name="connsiteX89" fmla="*/ 84953 w 326253"/>
                <a:gd name="connsiteY89" fmla="*/ 60552 h 331788"/>
                <a:gd name="connsiteX90" fmla="*/ 62728 w 326253"/>
                <a:gd name="connsiteY90" fmla="*/ 41275 h 331788"/>
                <a:gd name="connsiteX91" fmla="*/ 62728 w 326253"/>
                <a:gd name="connsiteY91" fmla="*/ 33338 h 331788"/>
                <a:gd name="connsiteX92" fmla="*/ 91303 w 326253"/>
                <a:gd name="connsiteY92" fmla="*/ 60395 h 331788"/>
                <a:gd name="connsiteX93" fmla="*/ 83510 w 326253"/>
                <a:gd name="connsiteY93" fmla="*/ 82298 h 331788"/>
                <a:gd name="connsiteX94" fmla="*/ 77016 w 326253"/>
                <a:gd name="connsiteY94" fmla="*/ 99047 h 331788"/>
                <a:gd name="connsiteX95" fmla="*/ 75717 w 326253"/>
                <a:gd name="connsiteY95" fmla="*/ 111931 h 331788"/>
                <a:gd name="connsiteX96" fmla="*/ 73119 w 326253"/>
                <a:gd name="connsiteY96" fmla="*/ 115796 h 331788"/>
                <a:gd name="connsiteX97" fmla="*/ 70521 w 326253"/>
                <a:gd name="connsiteY97" fmla="*/ 115796 h 331788"/>
                <a:gd name="connsiteX98" fmla="*/ 62728 w 326253"/>
                <a:gd name="connsiteY98" fmla="*/ 122238 h 331788"/>
                <a:gd name="connsiteX99" fmla="*/ 54935 w 326253"/>
                <a:gd name="connsiteY99" fmla="*/ 115796 h 331788"/>
                <a:gd name="connsiteX100" fmla="*/ 52337 w 326253"/>
                <a:gd name="connsiteY100" fmla="*/ 115796 h 331788"/>
                <a:gd name="connsiteX101" fmla="*/ 48441 w 326253"/>
                <a:gd name="connsiteY101" fmla="*/ 111931 h 331788"/>
                <a:gd name="connsiteX102" fmla="*/ 48441 w 326253"/>
                <a:gd name="connsiteY102" fmla="*/ 99047 h 331788"/>
                <a:gd name="connsiteX103" fmla="*/ 41946 w 326253"/>
                <a:gd name="connsiteY103" fmla="*/ 82298 h 331788"/>
                <a:gd name="connsiteX104" fmla="*/ 34153 w 326253"/>
                <a:gd name="connsiteY104" fmla="*/ 60395 h 331788"/>
                <a:gd name="connsiteX105" fmla="*/ 62728 w 326253"/>
                <a:gd name="connsiteY105" fmla="*/ 33338 h 331788"/>
                <a:gd name="connsiteX106" fmla="*/ 195140 w 326253"/>
                <a:gd name="connsiteY106" fmla="*/ 26988 h 331788"/>
                <a:gd name="connsiteX107" fmla="*/ 254816 w 326253"/>
                <a:gd name="connsiteY107" fmla="*/ 86198 h 331788"/>
                <a:gd name="connsiteX108" fmla="*/ 195140 w 326253"/>
                <a:gd name="connsiteY108" fmla="*/ 169863 h 331788"/>
                <a:gd name="connsiteX109" fmla="*/ 134166 w 326253"/>
                <a:gd name="connsiteY109" fmla="*/ 86198 h 331788"/>
                <a:gd name="connsiteX110" fmla="*/ 195140 w 326253"/>
                <a:gd name="connsiteY110" fmla="*/ 26988 h 331788"/>
                <a:gd name="connsiteX111" fmla="*/ 103011 w 326253"/>
                <a:gd name="connsiteY111" fmla="*/ 14288 h 331788"/>
                <a:gd name="connsiteX112" fmla="*/ 104301 w 326253"/>
                <a:gd name="connsiteY112" fmla="*/ 19448 h 331788"/>
                <a:gd name="connsiteX113" fmla="*/ 91403 w 326253"/>
                <a:gd name="connsiteY113" fmla="*/ 33636 h 331788"/>
                <a:gd name="connsiteX114" fmla="*/ 88823 w 326253"/>
                <a:gd name="connsiteY114" fmla="*/ 34926 h 331788"/>
                <a:gd name="connsiteX115" fmla="*/ 87533 w 326253"/>
                <a:gd name="connsiteY115" fmla="*/ 34926 h 331788"/>
                <a:gd name="connsiteX116" fmla="*/ 86243 w 326253"/>
                <a:gd name="connsiteY116" fmla="*/ 29767 h 331788"/>
                <a:gd name="connsiteX117" fmla="*/ 99142 w 326253"/>
                <a:gd name="connsiteY117" fmla="*/ 15578 h 331788"/>
                <a:gd name="connsiteX118" fmla="*/ 103011 w 326253"/>
                <a:gd name="connsiteY118" fmla="*/ 14288 h 331788"/>
                <a:gd name="connsiteX119" fmla="*/ 21136 w 326253"/>
                <a:gd name="connsiteY119" fmla="*/ 14288 h 331788"/>
                <a:gd name="connsiteX120" fmla="*/ 26216 w 326253"/>
                <a:gd name="connsiteY120" fmla="*/ 15578 h 331788"/>
                <a:gd name="connsiteX121" fmla="*/ 37646 w 326253"/>
                <a:gd name="connsiteY121" fmla="*/ 29767 h 331788"/>
                <a:gd name="connsiteX122" fmla="*/ 37646 w 326253"/>
                <a:gd name="connsiteY122" fmla="*/ 34926 h 331788"/>
                <a:gd name="connsiteX123" fmla="*/ 35106 w 326253"/>
                <a:gd name="connsiteY123" fmla="*/ 34926 h 331788"/>
                <a:gd name="connsiteX124" fmla="*/ 32566 w 326253"/>
                <a:gd name="connsiteY124" fmla="*/ 33636 h 331788"/>
                <a:gd name="connsiteX125" fmla="*/ 21136 w 326253"/>
                <a:gd name="connsiteY125" fmla="*/ 19448 h 331788"/>
                <a:gd name="connsiteX126" fmla="*/ 19866 w 326253"/>
                <a:gd name="connsiteY126" fmla="*/ 16868 h 331788"/>
                <a:gd name="connsiteX127" fmla="*/ 21136 w 326253"/>
                <a:gd name="connsiteY127" fmla="*/ 14288 h 331788"/>
                <a:gd name="connsiteX128" fmla="*/ 61935 w 326253"/>
                <a:gd name="connsiteY128" fmla="*/ 0 h 331788"/>
                <a:gd name="connsiteX129" fmla="*/ 65904 w 326253"/>
                <a:gd name="connsiteY129" fmla="*/ 4048 h 331788"/>
                <a:gd name="connsiteX130" fmla="*/ 65904 w 326253"/>
                <a:gd name="connsiteY130" fmla="*/ 22940 h 331788"/>
                <a:gd name="connsiteX131" fmla="*/ 61935 w 326253"/>
                <a:gd name="connsiteY131" fmla="*/ 26988 h 331788"/>
                <a:gd name="connsiteX132" fmla="*/ 59289 w 326253"/>
                <a:gd name="connsiteY132" fmla="*/ 25639 h 331788"/>
                <a:gd name="connsiteX133" fmla="*/ 57966 w 326253"/>
                <a:gd name="connsiteY133" fmla="*/ 22940 h 331788"/>
                <a:gd name="connsiteX134" fmla="*/ 57966 w 326253"/>
                <a:gd name="connsiteY134" fmla="*/ 4048 h 331788"/>
                <a:gd name="connsiteX135" fmla="*/ 61935 w 326253"/>
                <a:gd name="connsiteY135"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326253" h="331788">
                  <a:moveTo>
                    <a:pt x="78191" y="141987"/>
                  </a:moveTo>
                  <a:cubicBezTo>
                    <a:pt x="91111" y="145860"/>
                    <a:pt x="97571" y="158772"/>
                    <a:pt x="93695" y="171683"/>
                  </a:cubicBezTo>
                  <a:cubicBezTo>
                    <a:pt x="88527" y="187177"/>
                    <a:pt x="83359" y="202671"/>
                    <a:pt x="80775" y="215583"/>
                  </a:cubicBezTo>
                  <a:cubicBezTo>
                    <a:pt x="101447" y="209127"/>
                    <a:pt x="159586" y="183304"/>
                    <a:pt x="159586" y="183304"/>
                  </a:cubicBezTo>
                  <a:cubicBezTo>
                    <a:pt x="159586" y="183304"/>
                    <a:pt x="159586" y="183304"/>
                    <a:pt x="172506" y="171683"/>
                  </a:cubicBezTo>
                  <a:cubicBezTo>
                    <a:pt x="172506" y="171683"/>
                    <a:pt x="172506" y="171683"/>
                    <a:pt x="194470" y="192342"/>
                  </a:cubicBezTo>
                  <a:cubicBezTo>
                    <a:pt x="194470" y="192342"/>
                    <a:pt x="194470" y="192342"/>
                    <a:pt x="181550" y="285306"/>
                  </a:cubicBezTo>
                  <a:cubicBezTo>
                    <a:pt x="181550" y="285306"/>
                    <a:pt x="181550" y="285306"/>
                    <a:pt x="181550" y="286597"/>
                  </a:cubicBezTo>
                  <a:cubicBezTo>
                    <a:pt x="181550" y="286597"/>
                    <a:pt x="181550" y="286597"/>
                    <a:pt x="194470" y="304674"/>
                  </a:cubicBezTo>
                  <a:cubicBezTo>
                    <a:pt x="194470" y="304674"/>
                    <a:pt x="194470" y="304674"/>
                    <a:pt x="195762" y="304674"/>
                  </a:cubicBezTo>
                  <a:cubicBezTo>
                    <a:pt x="195762" y="304674"/>
                    <a:pt x="195762" y="304674"/>
                    <a:pt x="209974" y="286597"/>
                  </a:cubicBezTo>
                  <a:cubicBezTo>
                    <a:pt x="209974" y="285306"/>
                    <a:pt x="209974" y="285306"/>
                    <a:pt x="209974" y="285306"/>
                  </a:cubicBezTo>
                  <a:cubicBezTo>
                    <a:pt x="209974" y="285306"/>
                    <a:pt x="209974" y="285306"/>
                    <a:pt x="197054" y="192342"/>
                  </a:cubicBezTo>
                  <a:cubicBezTo>
                    <a:pt x="197054" y="192342"/>
                    <a:pt x="197054" y="192342"/>
                    <a:pt x="217726" y="171683"/>
                  </a:cubicBezTo>
                  <a:cubicBezTo>
                    <a:pt x="217726" y="171683"/>
                    <a:pt x="217726" y="171683"/>
                    <a:pt x="230646" y="183304"/>
                  </a:cubicBezTo>
                  <a:cubicBezTo>
                    <a:pt x="230646" y="183304"/>
                    <a:pt x="261654" y="196216"/>
                    <a:pt x="261654" y="196216"/>
                  </a:cubicBezTo>
                  <a:cubicBezTo>
                    <a:pt x="278450" y="205254"/>
                    <a:pt x="293953" y="223330"/>
                    <a:pt x="308165" y="255609"/>
                  </a:cubicBezTo>
                  <a:cubicBezTo>
                    <a:pt x="318501" y="276268"/>
                    <a:pt x="324961" y="294344"/>
                    <a:pt x="324961" y="295635"/>
                  </a:cubicBezTo>
                  <a:cubicBezTo>
                    <a:pt x="326253" y="298218"/>
                    <a:pt x="326253" y="300800"/>
                    <a:pt x="326253" y="304674"/>
                  </a:cubicBezTo>
                  <a:cubicBezTo>
                    <a:pt x="326253" y="305965"/>
                    <a:pt x="324961" y="316294"/>
                    <a:pt x="321085" y="331788"/>
                  </a:cubicBezTo>
                  <a:cubicBezTo>
                    <a:pt x="321085" y="331788"/>
                    <a:pt x="321085" y="331788"/>
                    <a:pt x="271990" y="331788"/>
                  </a:cubicBezTo>
                  <a:cubicBezTo>
                    <a:pt x="275866" y="318876"/>
                    <a:pt x="278450" y="309838"/>
                    <a:pt x="279742" y="304674"/>
                  </a:cubicBezTo>
                  <a:cubicBezTo>
                    <a:pt x="277158" y="299509"/>
                    <a:pt x="273282" y="289180"/>
                    <a:pt x="268114" y="278850"/>
                  </a:cubicBezTo>
                  <a:cubicBezTo>
                    <a:pt x="268114" y="278850"/>
                    <a:pt x="268114" y="278850"/>
                    <a:pt x="268114" y="331788"/>
                  </a:cubicBezTo>
                  <a:cubicBezTo>
                    <a:pt x="268114" y="331788"/>
                    <a:pt x="268114" y="331788"/>
                    <a:pt x="122119" y="331788"/>
                  </a:cubicBezTo>
                  <a:cubicBezTo>
                    <a:pt x="122119" y="331788"/>
                    <a:pt x="122119" y="331788"/>
                    <a:pt x="122119" y="250445"/>
                  </a:cubicBezTo>
                  <a:cubicBezTo>
                    <a:pt x="94987" y="260774"/>
                    <a:pt x="70439" y="267230"/>
                    <a:pt x="56227" y="267230"/>
                  </a:cubicBezTo>
                  <a:cubicBezTo>
                    <a:pt x="48475" y="267230"/>
                    <a:pt x="40723" y="263356"/>
                    <a:pt x="35555" y="256900"/>
                  </a:cubicBezTo>
                  <a:cubicBezTo>
                    <a:pt x="27803" y="245280"/>
                    <a:pt x="27803" y="229786"/>
                    <a:pt x="38139" y="193633"/>
                  </a:cubicBezTo>
                  <a:cubicBezTo>
                    <a:pt x="43307" y="175557"/>
                    <a:pt x="48475" y="157481"/>
                    <a:pt x="49767" y="156189"/>
                  </a:cubicBezTo>
                  <a:cubicBezTo>
                    <a:pt x="53643" y="144569"/>
                    <a:pt x="66563" y="138113"/>
                    <a:pt x="78191" y="141987"/>
                  </a:cubicBezTo>
                  <a:close/>
                  <a:moveTo>
                    <a:pt x="99575" y="82184"/>
                  </a:moveTo>
                  <a:lnTo>
                    <a:pt x="116954" y="90732"/>
                  </a:lnTo>
                  <a:cubicBezTo>
                    <a:pt x="118291" y="91954"/>
                    <a:pt x="118291" y="93175"/>
                    <a:pt x="116954" y="95617"/>
                  </a:cubicBezTo>
                  <a:cubicBezTo>
                    <a:pt x="116954" y="96838"/>
                    <a:pt x="115618" y="96838"/>
                    <a:pt x="114281" y="96838"/>
                  </a:cubicBezTo>
                  <a:cubicBezTo>
                    <a:pt x="114281" y="96838"/>
                    <a:pt x="112944" y="96838"/>
                    <a:pt x="112944" y="96838"/>
                  </a:cubicBezTo>
                  <a:cubicBezTo>
                    <a:pt x="112944" y="96838"/>
                    <a:pt x="112944" y="96838"/>
                    <a:pt x="95565" y="87069"/>
                  </a:cubicBezTo>
                  <a:cubicBezTo>
                    <a:pt x="94228" y="87069"/>
                    <a:pt x="92891" y="84627"/>
                    <a:pt x="94228" y="83405"/>
                  </a:cubicBezTo>
                  <a:cubicBezTo>
                    <a:pt x="95565" y="80963"/>
                    <a:pt x="96902" y="80963"/>
                    <a:pt x="99575" y="82184"/>
                  </a:cubicBezTo>
                  <a:close/>
                  <a:moveTo>
                    <a:pt x="24452" y="82184"/>
                  </a:moveTo>
                  <a:cubicBezTo>
                    <a:pt x="25687" y="80963"/>
                    <a:pt x="28157" y="80963"/>
                    <a:pt x="29391" y="83405"/>
                  </a:cubicBezTo>
                  <a:cubicBezTo>
                    <a:pt x="29391" y="84627"/>
                    <a:pt x="29391" y="87069"/>
                    <a:pt x="28157" y="87069"/>
                  </a:cubicBezTo>
                  <a:cubicBezTo>
                    <a:pt x="28157" y="87069"/>
                    <a:pt x="28157" y="87069"/>
                    <a:pt x="12105" y="96838"/>
                  </a:cubicBezTo>
                  <a:cubicBezTo>
                    <a:pt x="12105" y="96838"/>
                    <a:pt x="10870" y="96838"/>
                    <a:pt x="10870" y="96838"/>
                  </a:cubicBezTo>
                  <a:cubicBezTo>
                    <a:pt x="9635" y="96838"/>
                    <a:pt x="8400" y="96838"/>
                    <a:pt x="7166" y="95617"/>
                  </a:cubicBezTo>
                  <a:cubicBezTo>
                    <a:pt x="7166" y="93175"/>
                    <a:pt x="7166" y="91954"/>
                    <a:pt x="8400" y="90732"/>
                  </a:cubicBezTo>
                  <a:cubicBezTo>
                    <a:pt x="8400" y="90732"/>
                    <a:pt x="8400" y="90732"/>
                    <a:pt x="24452" y="82184"/>
                  </a:cubicBezTo>
                  <a:close/>
                  <a:moveTo>
                    <a:pt x="59100" y="61913"/>
                  </a:moveTo>
                  <a:cubicBezTo>
                    <a:pt x="59100" y="61913"/>
                    <a:pt x="57739" y="61913"/>
                    <a:pt x="57739" y="63274"/>
                  </a:cubicBezTo>
                  <a:cubicBezTo>
                    <a:pt x="57739" y="63274"/>
                    <a:pt x="56378" y="63274"/>
                    <a:pt x="56378" y="64635"/>
                  </a:cubicBezTo>
                  <a:cubicBezTo>
                    <a:pt x="56378" y="64635"/>
                    <a:pt x="56378" y="64635"/>
                    <a:pt x="61821" y="90488"/>
                  </a:cubicBezTo>
                  <a:lnTo>
                    <a:pt x="65903" y="64635"/>
                  </a:lnTo>
                  <a:cubicBezTo>
                    <a:pt x="65903" y="63274"/>
                    <a:pt x="65903" y="63274"/>
                    <a:pt x="65903" y="63274"/>
                  </a:cubicBezTo>
                  <a:cubicBezTo>
                    <a:pt x="65903" y="61913"/>
                    <a:pt x="64543" y="61913"/>
                    <a:pt x="64543" y="61913"/>
                  </a:cubicBezTo>
                  <a:cubicBezTo>
                    <a:pt x="64543" y="61913"/>
                    <a:pt x="63182" y="61913"/>
                    <a:pt x="63182" y="63274"/>
                  </a:cubicBezTo>
                  <a:cubicBezTo>
                    <a:pt x="63182" y="63274"/>
                    <a:pt x="61821" y="63274"/>
                    <a:pt x="61821" y="63274"/>
                  </a:cubicBezTo>
                  <a:cubicBezTo>
                    <a:pt x="60460" y="63274"/>
                    <a:pt x="60460" y="63274"/>
                    <a:pt x="60460" y="63274"/>
                  </a:cubicBezTo>
                  <a:cubicBezTo>
                    <a:pt x="59100" y="61913"/>
                    <a:pt x="59100" y="61913"/>
                    <a:pt x="59100" y="61913"/>
                  </a:cubicBezTo>
                  <a:close/>
                  <a:moveTo>
                    <a:pt x="121089" y="49213"/>
                  </a:moveTo>
                  <a:cubicBezTo>
                    <a:pt x="123659" y="49213"/>
                    <a:pt x="124944" y="50602"/>
                    <a:pt x="124944" y="53381"/>
                  </a:cubicBezTo>
                  <a:cubicBezTo>
                    <a:pt x="126229" y="54770"/>
                    <a:pt x="124944" y="56159"/>
                    <a:pt x="122374" y="57548"/>
                  </a:cubicBezTo>
                  <a:cubicBezTo>
                    <a:pt x="122374" y="57548"/>
                    <a:pt x="122374" y="57548"/>
                    <a:pt x="104382" y="60326"/>
                  </a:cubicBezTo>
                  <a:cubicBezTo>
                    <a:pt x="103097" y="60326"/>
                    <a:pt x="103097" y="60326"/>
                    <a:pt x="103097" y="60326"/>
                  </a:cubicBezTo>
                  <a:cubicBezTo>
                    <a:pt x="101812" y="60326"/>
                    <a:pt x="100526" y="58937"/>
                    <a:pt x="100526" y="57548"/>
                  </a:cubicBezTo>
                  <a:cubicBezTo>
                    <a:pt x="99241" y="56159"/>
                    <a:pt x="100526" y="53381"/>
                    <a:pt x="103097" y="53381"/>
                  </a:cubicBezTo>
                  <a:cubicBezTo>
                    <a:pt x="103097" y="53381"/>
                    <a:pt x="103097" y="53381"/>
                    <a:pt x="121089" y="49213"/>
                  </a:cubicBezTo>
                  <a:close/>
                  <a:moveTo>
                    <a:pt x="4308" y="49213"/>
                  </a:moveTo>
                  <a:cubicBezTo>
                    <a:pt x="4308" y="49213"/>
                    <a:pt x="4308" y="49213"/>
                    <a:pt x="22088" y="53381"/>
                  </a:cubicBezTo>
                  <a:cubicBezTo>
                    <a:pt x="24628" y="53381"/>
                    <a:pt x="24628" y="56159"/>
                    <a:pt x="24628" y="57548"/>
                  </a:cubicBezTo>
                  <a:cubicBezTo>
                    <a:pt x="24628" y="58937"/>
                    <a:pt x="23358" y="60326"/>
                    <a:pt x="22088" y="60326"/>
                  </a:cubicBezTo>
                  <a:cubicBezTo>
                    <a:pt x="20818" y="60326"/>
                    <a:pt x="20818" y="60326"/>
                    <a:pt x="20818" y="60326"/>
                  </a:cubicBezTo>
                  <a:cubicBezTo>
                    <a:pt x="20818" y="60326"/>
                    <a:pt x="20818" y="60326"/>
                    <a:pt x="3038" y="57548"/>
                  </a:cubicBezTo>
                  <a:cubicBezTo>
                    <a:pt x="498" y="56159"/>
                    <a:pt x="-772" y="54770"/>
                    <a:pt x="498" y="53381"/>
                  </a:cubicBezTo>
                  <a:cubicBezTo>
                    <a:pt x="498" y="50602"/>
                    <a:pt x="1768" y="49213"/>
                    <a:pt x="4308" y="49213"/>
                  </a:cubicBezTo>
                  <a:close/>
                  <a:moveTo>
                    <a:pt x="62728" y="41275"/>
                  </a:moveTo>
                  <a:cubicBezTo>
                    <a:pt x="50962" y="41275"/>
                    <a:pt x="40503" y="50271"/>
                    <a:pt x="40503" y="60552"/>
                  </a:cubicBezTo>
                  <a:cubicBezTo>
                    <a:pt x="40503" y="69548"/>
                    <a:pt x="44425" y="73403"/>
                    <a:pt x="47040" y="78544"/>
                  </a:cubicBezTo>
                  <a:cubicBezTo>
                    <a:pt x="50962" y="83684"/>
                    <a:pt x="54884" y="88825"/>
                    <a:pt x="54884" y="95250"/>
                  </a:cubicBezTo>
                  <a:cubicBezTo>
                    <a:pt x="54884" y="95250"/>
                    <a:pt x="54884" y="95250"/>
                    <a:pt x="58806" y="95250"/>
                  </a:cubicBezTo>
                  <a:cubicBezTo>
                    <a:pt x="58806" y="95250"/>
                    <a:pt x="58806" y="95250"/>
                    <a:pt x="53577" y="65692"/>
                  </a:cubicBezTo>
                  <a:cubicBezTo>
                    <a:pt x="53577" y="64407"/>
                    <a:pt x="53577" y="61837"/>
                    <a:pt x="54884" y="60552"/>
                  </a:cubicBezTo>
                  <a:cubicBezTo>
                    <a:pt x="56191" y="59267"/>
                    <a:pt x="58806" y="59267"/>
                    <a:pt x="60114" y="59267"/>
                  </a:cubicBezTo>
                  <a:cubicBezTo>
                    <a:pt x="61421" y="59267"/>
                    <a:pt x="61421" y="59267"/>
                    <a:pt x="62728" y="59267"/>
                  </a:cubicBezTo>
                  <a:cubicBezTo>
                    <a:pt x="64036" y="59267"/>
                    <a:pt x="64036" y="59267"/>
                    <a:pt x="65343" y="59267"/>
                  </a:cubicBezTo>
                  <a:cubicBezTo>
                    <a:pt x="66650" y="59267"/>
                    <a:pt x="69265" y="59267"/>
                    <a:pt x="70572" y="60552"/>
                  </a:cubicBezTo>
                  <a:cubicBezTo>
                    <a:pt x="70572" y="61837"/>
                    <a:pt x="71880" y="64407"/>
                    <a:pt x="71880" y="65692"/>
                  </a:cubicBezTo>
                  <a:cubicBezTo>
                    <a:pt x="71880" y="65692"/>
                    <a:pt x="71880" y="65692"/>
                    <a:pt x="66650" y="95250"/>
                  </a:cubicBezTo>
                  <a:cubicBezTo>
                    <a:pt x="66650" y="95250"/>
                    <a:pt x="66650" y="95250"/>
                    <a:pt x="69265" y="95250"/>
                  </a:cubicBezTo>
                  <a:cubicBezTo>
                    <a:pt x="70572" y="88825"/>
                    <a:pt x="74494" y="83684"/>
                    <a:pt x="77109" y="78544"/>
                  </a:cubicBezTo>
                  <a:cubicBezTo>
                    <a:pt x="81031" y="73403"/>
                    <a:pt x="84953" y="69548"/>
                    <a:pt x="84953" y="60552"/>
                  </a:cubicBezTo>
                  <a:cubicBezTo>
                    <a:pt x="84953" y="50271"/>
                    <a:pt x="74494" y="41275"/>
                    <a:pt x="62728" y="41275"/>
                  </a:cubicBezTo>
                  <a:close/>
                  <a:moveTo>
                    <a:pt x="62728" y="33338"/>
                  </a:moveTo>
                  <a:cubicBezTo>
                    <a:pt x="78315" y="33338"/>
                    <a:pt x="91303" y="46222"/>
                    <a:pt x="91303" y="60395"/>
                  </a:cubicBezTo>
                  <a:cubicBezTo>
                    <a:pt x="91303" y="70702"/>
                    <a:pt x="87407" y="77144"/>
                    <a:pt x="83510" y="82298"/>
                  </a:cubicBezTo>
                  <a:cubicBezTo>
                    <a:pt x="79613" y="87451"/>
                    <a:pt x="77016" y="92605"/>
                    <a:pt x="77016" y="99047"/>
                  </a:cubicBezTo>
                  <a:cubicBezTo>
                    <a:pt x="77016" y="99047"/>
                    <a:pt x="77016" y="99047"/>
                    <a:pt x="75717" y="111931"/>
                  </a:cubicBezTo>
                  <a:cubicBezTo>
                    <a:pt x="75717" y="114508"/>
                    <a:pt x="74418" y="115796"/>
                    <a:pt x="73119" y="115796"/>
                  </a:cubicBezTo>
                  <a:cubicBezTo>
                    <a:pt x="73119" y="115796"/>
                    <a:pt x="73119" y="115796"/>
                    <a:pt x="70521" y="115796"/>
                  </a:cubicBezTo>
                  <a:cubicBezTo>
                    <a:pt x="69223" y="119661"/>
                    <a:pt x="66625" y="122238"/>
                    <a:pt x="62728" y="122238"/>
                  </a:cubicBezTo>
                  <a:cubicBezTo>
                    <a:pt x="58832" y="122238"/>
                    <a:pt x="54935" y="119661"/>
                    <a:pt x="54935" y="115796"/>
                  </a:cubicBezTo>
                  <a:cubicBezTo>
                    <a:pt x="54935" y="115796"/>
                    <a:pt x="54935" y="115796"/>
                    <a:pt x="52337" y="115796"/>
                  </a:cubicBezTo>
                  <a:cubicBezTo>
                    <a:pt x="51038" y="115796"/>
                    <a:pt x="48441" y="114508"/>
                    <a:pt x="48441" y="111931"/>
                  </a:cubicBezTo>
                  <a:cubicBezTo>
                    <a:pt x="48441" y="111931"/>
                    <a:pt x="48441" y="111931"/>
                    <a:pt x="48441" y="99047"/>
                  </a:cubicBezTo>
                  <a:cubicBezTo>
                    <a:pt x="48441" y="92605"/>
                    <a:pt x="44544" y="87451"/>
                    <a:pt x="41946" y="82298"/>
                  </a:cubicBezTo>
                  <a:cubicBezTo>
                    <a:pt x="38050" y="77144"/>
                    <a:pt x="34153" y="70702"/>
                    <a:pt x="34153" y="60395"/>
                  </a:cubicBezTo>
                  <a:cubicBezTo>
                    <a:pt x="34153" y="46222"/>
                    <a:pt x="47142" y="33338"/>
                    <a:pt x="62728" y="33338"/>
                  </a:cubicBezTo>
                  <a:close/>
                  <a:moveTo>
                    <a:pt x="195140" y="26988"/>
                  </a:moveTo>
                  <a:cubicBezTo>
                    <a:pt x="237951" y="26988"/>
                    <a:pt x="254816" y="48870"/>
                    <a:pt x="254816" y="86198"/>
                  </a:cubicBezTo>
                  <a:cubicBezTo>
                    <a:pt x="253519" y="138971"/>
                    <a:pt x="228870" y="169863"/>
                    <a:pt x="195140" y="169863"/>
                  </a:cubicBezTo>
                  <a:cubicBezTo>
                    <a:pt x="160112" y="169863"/>
                    <a:pt x="135464" y="138971"/>
                    <a:pt x="134166" y="86198"/>
                  </a:cubicBezTo>
                  <a:cubicBezTo>
                    <a:pt x="134166" y="48870"/>
                    <a:pt x="152329" y="26988"/>
                    <a:pt x="195140" y="26988"/>
                  </a:cubicBezTo>
                  <a:close/>
                  <a:moveTo>
                    <a:pt x="103011" y="14288"/>
                  </a:moveTo>
                  <a:cubicBezTo>
                    <a:pt x="105591" y="15578"/>
                    <a:pt x="105591" y="18158"/>
                    <a:pt x="104301" y="19448"/>
                  </a:cubicBezTo>
                  <a:cubicBezTo>
                    <a:pt x="104301" y="19448"/>
                    <a:pt x="104301" y="19448"/>
                    <a:pt x="91403" y="33636"/>
                  </a:cubicBezTo>
                  <a:cubicBezTo>
                    <a:pt x="91403" y="34926"/>
                    <a:pt x="90113" y="34926"/>
                    <a:pt x="88823" y="34926"/>
                  </a:cubicBezTo>
                  <a:cubicBezTo>
                    <a:pt x="88823" y="34926"/>
                    <a:pt x="87533" y="34926"/>
                    <a:pt x="87533" y="34926"/>
                  </a:cubicBezTo>
                  <a:cubicBezTo>
                    <a:pt x="86243" y="33636"/>
                    <a:pt x="84953" y="31057"/>
                    <a:pt x="86243" y="29767"/>
                  </a:cubicBezTo>
                  <a:cubicBezTo>
                    <a:pt x="86243" y="29767"/>
                    <a:pt x="86243" y="29767"/>
                    <a:pt x="99142" y="15578"/>
                  </a:cubicBezTo>
                  <a:cubicBezTo>
                    <a:pt x="100432" y="14288"/>
                    <a:pt x="101722" y="14288"/>
                    <a:pt x="103011" y="14288"/>
                  </a:cubicBezTo>
                  <a:close/>
                  <a:moveTo>
                    <a:pt x="21136" y="14288"/>
                  </a:moveTo>
                  <a:cubicBezTo>
                    <a:pt x="22406" y="14288"/>
                    <a:pt x="24946" y="14288"/>
                    <a:pt x="26216" y="15578"/>
                  </a:cubicBezTo>
                  <a:cubicBezTo>
                    <a:pt x="26216" y="15578"/>
                    <a:pt x="26216" y="15578"/>
                    <a:pt x="37646" y="29767"/>
                  </a:cubicBezTo>
                  <a:cubicBezTo>
                    <a:pt x="38916" y="31057"/>
                    <a:pt x="38916" y="33636"/>
                    <a:pt x="37646" y="34926"/>
                  </a:cubicBezTo>
                  <a:cubicBezTo>
                    <a:pt x="37646" y="34926"/>
                    <a:pt x="36376" y="34926"/>
                    <a:pt x="35106" y="34926"/>
                  </a:cubicBezTo>
                  <a:cubicBezTo>
                    <a:pt x="35106" y="34926"/>
                    <a:pt x="33836" y="34926"/>
                    <a:pt x="32566" y="33636"/>
                  </a:cubicBezTo>
                  <a:lnTo>
                    <a:pt x="21136" y="19448"/>
                  </a:lnTo>
                  <a:cubicBezTo>
                    <a:pt x="21136" y="19448"/>
                    <a:pt x="19866" y="18158"/>
                    <a:pt x="19866" y="16868"/>
                  </a:cubicBezTo>
                  <a:cubicBezTo>
                    <a:pt x="19866" y="16868"/>
                    <a:pt x="21136" y="15578"/>
                    <a:pt x="21136" y="14288"/>
                  </a:cubicBezTo>
                  <a:close/>
                  <a:moveTo>
                    <a:pt x="61935" y="0"/>
                  </a:moveTo>
                  <a:cubicBezTo>
                    <a:pt x="63258" y="0"/>
                    <a:pt x="65904" y="1349"/>
                    <a:pt x="65904" y="4048"/>
                  </a:cubicBezTo>
                  <a:cubicBezTo>
                    <a:pt x="65904" y="4048"/>
                    <a:pt x="65904" y="4048"/>
                    <a:pt x="65904" y="22940"/>
                  </a:cubicBezTo>
                  <a:cubicBezTo>
                    <a:pt x="65904" y="25639"/>
                    <a:pt x="63258" y="26988"/>
                    <a:pt x="61935" y="26988"/>
                  </a:cubicBezTo>
                  <a:cubicBezTo>
                    <a:pt x="60612" y="26988"/>
                    <a:pt x="60612" y="26988"/>
                    <a:pt x="59289" y="25639"/>
                  </a:cubicBezTo>
                  <a:cubicBezTo>
                    <a:pt x="59289" y="25639"/>
                    <a:pt x="57966" y="24289"/>
                    <a:pt x="57966" y="22940"/>
                  </a:cubicBezTo>
                  <a:cubicBezTo>
                    <a:pt x="57966" y="22940"/>
                    <a:pt x="57966" y="22940"/>
                    <a:pt x="57966" y="4048"/>
                  </a:cubicBezTo>
                  <a:cubicBezTo>
                    <a:pt x="57966" y="1349"/>
                    <a:pt x="59289" y="0"/>
                    <a:pt x="61935" y="0"/>
                  </a:cubicBezTo>
                  <a:close/>
                </a:path>
              </a:pathLst>
            </a:custGeom>
            <a:solidFill>
              <a:schemeClr val="bg1"/>
            </a:solidFill>
            <a:ln w="9525">
              <a:noFill/>
              <a:rou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365">
                <a:solidFill>
                  <a:srgbClr val="9BAABF"/>
                </a:solidFill>
                <a:latin typeface="微软雅黑" panose="020B0503020204020204" pitchFamily="34" charset="-122"/>
                <a:ea typeface="微软雅黑" panose="020B0503020204020204" pitchFamily="34" charset="-122"/>
              </a:endParaRPr>
            </a:p>
          </p:txBody>
        </p:sp>
        <p:sp>
          <p:nvSpPr>
            <p:cNvPr id="10" name="Freeform: Shape 10"/>
            <p:cNvSpPr/>
            <p:nvPr/>
          </p:nvSpPr>
          <p:spPr bwMode="auto">
            <a:xfrm>
              <a:off x="3385334" y="1631267"/>
              <a:ext cx="443224" cy="456878"/>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w="9525">
              <a:noFill/>
              <a:rou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365">
                <a:solidFill>
                  <a:srgbClr val="9BAABF"/>
                </a:solidFill>
                <a:latin typeface="微软雅黑" panose="020B0503020204020204" pitchFamily="34" charset="-122"/>
                <a:ea typeface="微软雅黑" panose="020B0503020204020204" pitchFamily="34" charset="-122"/>
              </a:endParaRPr>
            </a:p>
          </p:txBody>
        </p:sp>
        <p:sp>
          <p:nvSpPr>
            <p:cNvPr id="11" name="Freeform: Shape 14"/>
            <p:cNvSpPr/>
            <p:nvPr/>
          </p:nvSpPr>
          <p:spPr bwMode="auto">
            <a:xfrm>
              <a:off x="6134594" y="3415403"/>
              <a:ext cx="151409" cy="48842"/>
            </a:xfrm>
            <a:custGeom>
              <a:avLst/>
              <a:gdLst/>
              <a:ahLst/>
              <a:cxnLst>
                <a:cxn ang="0">
                  <a:pos x="83" y="21"/>
                </a:cxn>
                <a:cxn ang="0">
                  <a:pos x="77" y="12"/>
                </a:cxn>
                <a:cxn ang="0">
                  <a:pos x="75" y="0"/>
                </a:cxn>
                <a:cxn ang="0">
                  <a:pos x="17" y="0"/>
                </a:cxn>
                <a:cxn ang="0">
                  <a:pos x="15" y="12"/>
                </a:cxn>
                <a:cxn ang="0">
                  <a:pos x="9" y="21"/>
                </a:cxn>
                <a:cxn ang="0">
                  <a:pos x="4" y="28"/>
                </a:cxn>
                <a:cxn ang="0">
                  <a:pos x="46" y="28"/>
                </a:cxn>
                <a:cxn ang="0">
                  <a:pos x="88" y="28"/>
                </a:cxn>
                <a:cxn ang="0">
                  <a:pos x="83" y="21"/>
                </a:cxn>
              </a:cxnLst>
              <a:rect l="0" t="0" r="r" b="b"/>
              <a:pathLst>
                <a:path w="92" h="29">
                  <a:moveTo>
                    <a:pt x="83" y="21"/>
                  </a:moveTo>
                  <a:cubicBezTo>
                    <a:pt x="78" y="17"/>
                    <a:pt x="77" y="12"/>
                    <a:pt x="77" y="12"/>
                  </a:cubicBezTo>
                  <a:cubicBezTo>
                    <a:pt x="75" y="0"/>
                    <a:pt x="75" y="0"/>
                    <a:pt x="75" y="0"/>
                  </a:cubicBezTo>
                  <a:cubicBezTo>
                    <a:pt x="17" y="0"/>
                    <a:pt x="17" y="0"/>
                    <a:pt x="17" y="0"/>
                  </a:cubicBezTo>
                  <a:cubicBezTo>
                    <a:pt x="15" y="12"/>
                    <a:pt x="15" y="12"/>
                    <a:pt x="15" y="12"/>
                  </a:cubicBezTo>
                  <a:cubicBezTo>
                    <a:pt x="15" y="12"/>
                    <a:pt x="14" y="17"/>
                    <a:pt x="9" y="21"/>
                  </a:cubicBezTo>
                  <a:cubicBezTo>
                    <a:pt x="4" y="25"/>
                    <a:pt x="0" y="28"/>
                    <a:pt x="4" y="28"/>
                  </a:cubicBezTo>
                  <a:cubicBezTo>
                    <a:pt x="8" y="29"/>
                    <a:pt x="43" y="28"/>
                    <a:pt x="46" y="28"/>
                  </a:cubicBezTo>
                  <a:cubicBezTo>
                    <a:pt x="49" y="28"/>
                    <a:pt x="84" y="29"/>
                    <a:pt x="88" y="28"/>
                  </a:cubicBezTo>
                  <a:cubicBezTo>
                    <a:pt x="92" y="28"/>
                    <a:pt x="88" y="25"/>
                    <a:pt x="83" y="21"/>
                  </a:cubicBezTo>
                  <a:close/>
                </a:path>
              </a:pathLst>
            </a:custGeom>
            <a:solidFill>
              <a:schemeClr val="bg1"/>
            </a:solidFill>
            <a:ln w="9525">
              <a:noFill/>
              <a:round/>
            </a:ln>
          </p:spPr>
          <p:txBody>
            <a:bodyPr anchor="ctr"/>
            <a:lstStyle/>
            <a:p>
              <a:pPr algn="ctr"/>
              <a:endParaRPr sz="2365">
                <a:solidFill>
                  <a:srgbClr val="9BAABF"/>
                </a:solidFill>
                <a:latin typeface="微软雅黑" panose="020B0503020204020204" pitchFamily="34" charset="-122"/>
                <a:ea typeface="微软雅黑" panose="020B0503020204020204" pitchFamily="34" charset="-122"/>
              </a:endParaRPr>
            </a:p>
          </p:txBody>
        </p:sp>
        <p:sp>
          <p:nvSpPr>
            <p:cNvPr id="12" name="Freeform: Shape 15"/>
            <p:cNvSpPr/>
            <p:nvPr/>
          </p:nvSpPr>
          <p:spPr bwMode="auto">
            <a:xfrm>
              <a:off x="6075169" y="3220036"/>
              <a:ext cx="149781" cy="87915"/>
            </a:xfrm>
            <a:custGeom>
              <a:avLst/>
              <a:gdLst/>
              <a:ahLst/>
              <a:cxnLst>
                <a:cxn ang="0">
                  <a:pos x="16" y="45"/>
                </a:cxn>
                <a:cxn ang="0">
                  <a:pos x="38" y="25"/>
                </a:cxn>
                <a:cxn ang="0">
                  <a:pos x="64" y="42"/>
                </a:cxn>
                <a:cxn ang="0">
                  <a:pos x="16" y="45"/>
                </a:cxn>
              </a:cxnLst>
              <a:rect l="0" t="0" r="r" b="b"/>
              <a:pathLst>
                <a:path w="91" h="53">
                  <a:moveTo>
                    <a:pt x="16" y="45"/>
                  </a:moveTo>
                  <a:cubicBezTo>
                    <a:pt x="31" y="45"/>
                    <a:pt x="33" y="41"/>
                    <a:pt x="38" y="25"/>
                  </a:cubicBezTo>
                  <a:cubicBezTo>
                    <a:pt x="48" y="0"/>
                    <a:pt x="91" y="31"/>
                    <a:pt x="64" y="42"/>
                  </a:cubicBezTo>
                  <a:cubicBezTo>
                    <a:pt x="38" y="53"/>
                    <a:pt x="0" y="45"/>
                    <a:pt x="16" y="45"/>
                  </a:cubicBezTo>
                  <a:close/>
                </a:path>
              </a:pathLst>
            </a:custGeom>
            <a:solidFill>
              <a:schemeClr val="bg1"/>
            </a:solidFill>
            <a:ln w="9525">
              <a:noFill/>
              <a:round/>
            </a:ln>
          </p:spPr>
          <p:txBody>
            <a:bodyPr anchor="ctr"/>
            <a:lstStyle/>
            <a:p>
              <a:pPr algn="ctr"/>
              <a:endParaRPr sz="2365">
                <a:solidFill>
                  <a:srgbClr val="9BAABF"/>
                </a:solidFill>
                <a:latin typeface="微软雅黑" panose="020B0503020204020204" pitchFamily="34" charset="-122"/>
                <a:ea typeface="微软雅黑" panose="020B0503020204020204" pitchFamily="34" charset="-122"/>
              </a:endParaRPr>
            </a:p>
          </p:txBody>
        </p:sp>
        <p:sp>
          <p:nvSpPr>
            <p:cNvPr id="13" name="Freeform: Shape 16"/>
            <p:cNvSpPr/>
            <p:nvPr/>
          </p:nvSpPr>
          <p:spPr bwMode="auto">
            <a:xfrm>
              <a:off x="6173667" y="3010017"/>
              <a:ext cx="206763" cy="248279"/>
            </a:xfrm>
            <a:custGeom>
              <a:avLst/>
              <a:gdLst/>
              <a:ahLst/>
              <a:cxnLst>
                <a:cxn ang="0">
                  <a:pos x="117" y="6"/>
                </a:cxn>
                <a:cxn ang="0">
                  <a:pos x="89" y="13"/>
                </a:cxn>
                <a:cxn ang="0">
                  <a:pos x="8" y="128"/>
                </a:cxn>
                <a:cxn ang="0">
                  <a:pos x="8" y="142"/>
                </a:cxn>
                <a:cxn ang="0">
                  <a:pos x="21" y="139"/>
                </a:cxn>
                <a:cxn ang="0">
                  <a:pos x="116" y="35"/>
                </a:cxn>
                <a:cxn ang="0">
                  <a:pos x="117" y="6"/>
                </a:cxn>
                <a:cxn ang="0">
                  <a:pos x="96" y="20"/>
                </a:cxn>
                <a:cxn ang="0">
                  <a:pos x="91" y="15"/>
                </a:cxn>
                <a:cxn ang="0">
                  <a:pos x="109" y="8"/>
                </a:cxn>
                <a:cxn ang="0">
                  <a:pos x="96" y="20"/>
                </a:cxn>
              </a:cxnLst>
              <a:rect l="0" t="0" r="r" b="b"/>
              <a:pathLst>
                <a:path w="125" h="149">
                  <a:moveTo>
                    <a:pt x="117" y="6"/>
                  </a:moveTo>
                  <a:cubicBezTo>
                    <a:pt x="109" y="0"/>
                    <a:pt x="97" y="3"/>
                    <a:pt x="89" y="13"/>
                  </a:cubicBezTo>
                  <a:cubicBezTo>
                    <a:pt x="8" y="128"/>
                    <a:pt x="8" y="128"/>
                    <a:pt x="8" y="128"/>
                  </a:cubicBezTo>
                  <a:cubicBezTo>
                    <a:pt x="0" y="138"/>
                    <a:pt x="0" y="136"/>
                    <a:pt x="8" y="142"/>
                  </a:cubicBezTo>
                  <a:cubicBezTo>
                    <a:pt x="15" y="148"/>
                    <a:pt x="14" y="149"/>
                    <a:pt x="21" y="139"/>
                  </a:cubicBezTo>
                  <a:cubicBezTo>
                    <a:pt x="116" y="35"/>
                    <a:pt x="116" y="35"/>
                    <a:pt x="116" y="35"/>
                  </a:cubicBezTo>
                  <a:cubicBezTo>
                    <a:pt x="124" y="25"/>
                    <a:pt x="125" y="12"/>
                    <a:pt x="117" y="6"/>
                  </a:cubicBezTo>
                  <a:close/>
                  <a:moveTo>
                    <a:pt x="96" y="20"/>
                  </a:moveTo>
                  <a:cubicBezTo>
                    <a:pt x="96" y="20"/>
                    <a:pt x="95" y="19"/>
                    <a:pt x="91" y="15"/>
                  </a:cubicBezTo>
                  <a:cubicBezTo>
                    <a:pt x="97" y="6"/>
                    <a:pt x="109" y="8"/>
                    <a:pt x="109" y="8"/>
                  </a:cubicBezTo>
                  <a:cubicBezTo>
                    <a:pt x="98" y="14"/>
                    <a:pt x="96" y="20"/>
                    <a:pt x="96" y="20"/>
                  </a:cubicBezTo>
                  <a:close/>
                </a:path>
              </a:pathLst>
            </a:custGeom>
            <a:solidFill>
              <a:schemeClr val="bg1"/>
            </a:solidFill>
            <a:ln w="9525">
              <a:noFill/>
              <a:round/>
            </a:ln>
          </p:spPr>
          <p:txBody>
            <a:bodyPr anchor="ctr"/>
            <a:lstStyle/>
            <a:p>
              <a:pPr algn="ctr"/>
              <a:endParaRPr sz="2365">
                <a:solidFill>
                  <a:srgbClr val="9BAABF"/>
                </a:solidFill>
                <a:latin typeface="微软雅黑" panose="020B0503020204020204" pitchFamily="34" charset="-122"/>
                <a:ea typeface="微软雅黑" panose="020B0503020204020204" pitchFamily="34" charset="-122"/>
              </a:endParaRPr>
            </a:p>
          </p:txBody>
        </p:sp>
        <p:sp>
          <p:nvSpPr>
            <p:cNvPr id="14" name="Freeform: Shape 17"/>
            <p:cNvSpPr/>
            <p:nvPr/>
          </p:nvSpPr>
          <p:spPr bwMode="auto">
            <a:xfrm>
              <a:off x="5975858" y="3084908"/>
              <a:ext cx="468880" cy="312587"/>
            </a:xfrm>
            <a:custGeom>
              <a:avLst/>
              <a:gdLst/>
              <a:ahLst/>
              <a:cxnLst>
                <a:cxn ang="0">
                  <a:pos x="273" y="0"/>
                </a:cxn>
                <a:cxn ang="0">
                  <a:pos x="237" y="0"/>
                </a:cxn>
                <a:cxn ang="0">
                  <a:pos x="222" y="17"/>
                </a:cxn>
                <a:cxn ang="0">
                  <a:pos x="267" y="17"/>
                </a:cxn>
                <a:cxn ang="0">
                  <a:pos x="267" y="154"/>
                </a:cxn>
                <a:cxn ang="0">
                  <a:pos x="17" y="154"/>
                </a:cxn>
                <a:cxn ang="0">
                  <a:pos x="17" y="17"/>
                </a:cxn>
                <a:cxn ang="0">
                  <a:pos x="162" y="17"/>
                </a:cxn>
                <a:cxn ang="0">
                  <a:pos x="174" y="0"/>
                </a:cxn>
                <a:cxn ang="0">
                  <a:pos x="11" y="0"/>
                </a:cxn>
                <a:cxn ang="0">
                  <a:pos x="0" y="11"/>
                </a:cxn>
                <a:cxn ang="0">
                  <a:pos x="0" y="176"/>
                </a:cxn>
                <a:cxn ang="0">
                  <a:pos x="11" y="188"/>
                </a:cxn>
                <a:cxn ang="0">
                  <a:pos x="273" y="188"/>
                </a:cxn>
                <a:cxn ang="0">
                  <a:pos x="284" y="176"/>
                </a:cxn>
                <a:cxn ang="0">
                  <a:pos x="284" y="11"/>
                </a:cxn>
                <a:cxn ang="0">
                  <a:pos x="273" y="0"/>
                </a:cxn>
              </a:cxnLst>
              <a:rect l="0" t="0" r="r" b="b"/>
              <a:pathLst>
                <a:path w="284" h="188">
                  <a:moveTo>
                    <a:pt x="273" y="0"/>
                  </a:moveTo>
                  <a:cubicBezTo>
                    <a:pt x="237" y="0"/>
                    <a:pt x="237" y="0"/>
                    <a:pt x="237" y="0"/>
                  </a:cubicBezTo>
                  <a:cubicBezTo>
                    <a:pt x="222" y="17"/>
                    <a:pt x="222" y="17"/>
                    <a:pt x="222" y="17"/>
                  </a:cubicBezTo>
                  <a:cubicBezTo>
                    <a:pt x="267" y="17"/>
                    <a:pt x="267" y="17"/>
                    <a:pt x="267" y="17"/>
                  </a:cubicBezTo>
                  <a:cubicBezTo>
                    <a:pt x="267" y="154"/>
                    <a:pt x="267" y="154"/>
                    <a:pt x="267" y="154"/>
                  </a:cubicBezTo>
                  <a:cubicBezTo>
                    <a:pt x="17" y="154"/>
                    <a:pt x="17" y="154"/>
                    <a:pt x="17" y="154"/>
                  </a:cubicBezTo>
                  <a:cubicBezTo>
                    <a:pt x="17" y="17"/>
                    <a:pt x="17" y="17"/>
                    <a:pt x="17" y="17"/>
                  </a:cubicBezTo>
                  <a:cubicBezTo>
                    <a:pt x="162" y="17"/>
                    <a:pt x="162" y="17"/>
                    <a:pt x="162" y="17"/>
                  </a:cubicBezTo>
                  <a:cubicBezTo>
                    <a:pt x="174" y="0"/>
                    <a:pt x="174" y="0"/>
                    <a:pt x="174" y="0"/>
                  </a:cubicBezTo>
                  <a:cubicBezTo>
                    <a:pt x="11" y="0"/>
                    <a:pt x="11" y="0"/>
                    <a:pt x="11" y="0"/>
                  </a:cubicBezTo>
                  <a:cubicBezTo>
                    <a:pt x="5" y="0"/>
                    <a:pt x="0" y="5"/>
                    <a:pt x="0" y="11"/>
                  </a:cubicBezTo>
                  <a:cubicBezTo>
                    <a:pt x="0" y="176"/>
                    <a:pt x="0" y="176"/>
                    <a:pt x="0" y="176"/>
                  </a:cubicBezTo>
                  <a:cubicBezTo>
                    <a:pt x="0" y="183"/>
                    <a:pt x="5" y="188"/>
                    <a:pt x="11" y="188"/>
                  </a:cubicBezTo>
                  <a:cubicBezTo>
                    <a:pt x="273" y="188"/>
                    <a:pt x="273" y="188"/>
                    <a:pt x="273" y="188"/>
                  </a:cubicBezTo>
                  <a:cubicBezTo>
                    <a:pt x="279" y="188"/>
                    <a:pt x="284" y="183"/>
                    <a:pt x="284" y="176"/>
                  </a:cubicBezTo>
                  <a:cubicBezTo>
                    <a:pt x="284" y="11"/>
                    <a:pt x="284" y="11"/>
                    <a:pt x="284" y="11"/>
                  </a:cubicBezTo>
                  <a:cubicBezTo>
                    <a:pt x="284" y="5"/>
                    <a:pt x="279" y="0"/>
                    <a:pt x="273" y="0"/>
                  </a:cubicBezTo>
                  <a:close/>
                </a:path>
              </a:pathLst>
            </a:custGeom>
            <a:solidFill>
              <a:schemeClr val="bg1"/>
            </a:solidFill>
            <a:ln w="9525">
              <a:noFill/>
              <a:round/>
            </a:ln>
          </p:spPr>
          <p:txBody>
            <a:bodyPr anchor="ctr"/>
            <a:lstStyle/>
            <a:p>
              <a:pPr algn="ctr"/>
              <a:endParaRPr sz="2365">
                <a:solidFill>
                  <a:srgbClr val="9BAABF"/>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5008808" y="3433218"/>
            <a:ext cx="1980029" cy="523220"/>
          </a:xfrm>
          <a:prstGeom prst="rect">
            <a:avLst/>
          </a:prstGeom>
        </p:spPr>
        <p:txBody>
          <a:bodyPr wrap="none">
            <a:spAutoFit/>
          </a:bodyPr>
          <a:lstStyle/>
          <a:p>
            <a:pPr defTabSz="852170" fontAlgn="base">
              <a:spcBef>
                <a:spcPct val="0"/>
              </a:spcBef>
              <a:spcAft>
                <a:spcPct val="0"/>
              </a:spcAft>
            </a:pPr>
            <a:r>
              <a:rPr lang="zh-CN" altLang="en-US" sz="2800" b="1" dirty="0">
                <a:solidFill>
                  <a:srgbClr val="9BAABF"/>
                </a:solidFill>
                <a:latin typeface="微软雅黑" panose="020B0503020204020204" pitchFamily="34" charset="-122"/>
                <a:ea typeface="微软雅黑" panose="020B0503020204020204" pitchFamily="34" charset="-122"/>
                <a:sym typeface="Arial" panose="020B0604020202020204" pitchFamily="34" charset="0"/>
              </a:rPr>
              <a:t>请输入标题</a:t>
            </a:r>
            <a:endParaRPr lang="zh-CN" altLang="en-US" sz="2800" b="1" dirty="0">
              <a:solidFill>
                <a:srgbClr val="9BAAB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文本框 15"/>
          <p:cNvSpPr txBox="1"/>
          <p:nvPr/>
        </p:nvSpPr>
        <p:spPr>
          <a:xfrm>
            <a:off x="1002187" y="2016661"/>
            <a:ext cx="2580233" cy="1128129"/>
          </a:xfrm>
          <a:prstGeom prst="rect">
            <a:avLst/>
          </a:prstGeom>
          <a:noFill/>
        </p:spPr>
        <p:txBody>
          <a:bodyPr wrap="square" rtlCol="0">
            <a:spAutoFit/>
          </a:bodyPr>
          <a:lstStyle/>
          <a:p>
            <a:pPr algn="ctr">
              <a:lnSpc>
                <a:spcPct val="167000"/>
              </a:lnSpc>
              <a:buSzPct val="25000"/>
            </a:pPr>
            <a:r>
              <a:rPr lang="zh-CN" altLang="en-US" sz="1400" kern="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此处添加详细文本描述，建议与标题相关并符合整体语言风格，语言描述尽量简洁生动。</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cs typeface="Montserrat" panose="02000505000000020004"/>
              <a:sym typeface="Montserrat" panose="02000505000000020004"/>
            </a:endParaRPr>
          </a:p>
        </p:txBody>
      </p:sp>
      <p:sp>
        <p:nvSpPr>
          <p:cNvPr id="17" name="Rectangle 24"/>
          <p:cNvSpPr>
            <a:spLocks noChangeArrowheads="1"/>
          </p:cNvSpPr>
          <p:nvPr/>
        </p:nvSpPr>
        <p:spPr bwMode="auto">
          <a:xfrm>
            <a:off x="1343604" y="1745559"/>
            <a:ext cx="1647928" cy="271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95"/>
              </a:spcBef>
            </a:pPr>
            <a:r>
              <a:rPr lang="zh-CN" altLang="en-US" sz="1575" b="1" dirty="0">
                <a:solidFill>
                  <a:srgbClr val="9BAABF"/>
                </a:solidFill>
                <a:latin typeface="微软雅黑" panose="020B0503020204020204" pitchFamily="34" charset="-122"/>
                <a:ea typeface="微软雅黑" panose="020B0503020204020204" pitchFamily="34" charset="-122"/>
              </a:rPr>
              <a:t>单击填加标题</a:t>
            </a:r>
            <a:endParaRPr lang="zh-CN" altLang="en-US" sz="1575" b="1" dirty="0">
              <a:solidFill>
                <a:srgbClr val="9BAABF"/>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1003871" y="4225424"/>
            <a:ext cx="2580233" cy="1128129"/>
          </a:xfrm>
          <a:prstGeom prst="rect">
            <a:avLst/>
          </a:prstGeom>
          <a:noFill/>
        </p:spPr>
        <p:txBody>
          <a:bodyPr wrap="square" rtlCol="0">
            <a:spAutoFit/>
          </a:bodyPr>
          <a:lstStyle/>
          <a:p>
            <a:pPr algn="ctr">
              <a:lnSpc>
                <a:spcPct val="167000"/>
              </a:lnSpc>
              <a:buSzPct val="25000"/>
            </a:pPr>
            <a:r>
              <a:rPr lang="zh-CN" altLang="en-US" sz="1400" kern="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此处添加详细文本描述，建议与标题相关并符合整体语言风格，语言描述尽量简洁生动。</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cs typeface="Montserrat" panose="02000505000000020004"/>
              <a:sym typeface="Montserrat" panose="02000505000000020004"/>
            </a:endParaRPr>
          </a:p>
        </p:txBody>
      </p:sp>
      <p:sp>
        <p:nvSpPr>
          <p:cNvPr id="19" name="Rectangle 24"/>
          <p:cNvSpPr>
            <a:spLocks noChangeArrowheads="1"/>
          </p:cNvSpPr>
          <p:nvPr/>
        </p:nvSpPr>
        <p:spPr bwMode="auto">
          <a:xfrm>
            <a:off x="1345289" y="3954321"/>
            <a:ext cx="1647928" cy="271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95"/>
              </a:spcBef>
            </a:pPr>
            <a:r>
              <a:rPr lang="zh-CN" altLang="en-US" sz="1575" b="1" dirty="0">
                <a:solidFill>
                  <a:srgbClr val="E7C2C4"/>
                </a:solidFill>
                <a:latin typeface="微软雅黑" panose="020B0503020204020204" pitchFamily="34" charset="-122"/>
                <a:ea typeface="微软雅黑" panose="020B0503020204020204" pitchFamily="34" charset="-122"/>
              </a:rPr>
              <a:t>单击填加标题</a:t>
            </a:r>
            <a:endParaRPr lang="zh-CN" altLang="en-US" sz="1575" b="1" dirty="0">
              <a:solidFill>
                <a:srgbClr val="E7C2C4"/>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8504023" y="1946067"/>
            <a:ext cx="2580233" cy="1128129"/>
          </a:xfrm>
          <a:prstGeom prst="rect">
            <a:avLst/>
          </a:prstGeom>
          <a:noFill/>
        </p:spPr>
        <p:txBody>
          <a:bodyPr wrap="square" rtlCol="0">
            <a:spAutoFit/>
          </a:bodyPr>
          <a:lstStyle/>
          <a:p>
            <a:pPr algn="ctr">
              <a:lnSpc>
                <a:spcPct val="167000"/>
              </a:lnSpc>
              <a:buSzPct val="25000"/>
            </a:pPr>
            <a:r>
              <a:rPr lang="zh-CN" altLang="en-US" sz="1400" kern="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此处添加详细文本描述，建议与标题相关并符合整体语言风格，语言描述尽量简洁生动。</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cs typeface="Montserrat" panose="02000505000000020004"/>
              <a:sym typeface="Montserrat" panose="02000505000000020004"/>
            </a:endParaRPr>
          </a:p>
        </p:txBody>
      </p:sp>
      <p:sp>
        <p:nvSpPr>
          <p:cNvPr id="21" name="Rectangle 24"/>
          <p:cNvSpPr>
            <a:spLocks noChangeArrowheads="1"/>
          </p:cNvSpPr>
          <p:nvPr/>
        </p:nvSpPr>
        <p:spPr bwMode="auto">
          <a:xfrm>
            <a:off x="8845441" y="1674964"/>
            <a:ext cx="1647928" cy="271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95"/>
              </a:spcBef>
            </a:pPr>
            <a:r>
              <a:rPr lang="zh-CN" altLang="en-US" sz="1575" b="1" dirty="0">
                <a:solidFill>
                  <a:srgbClr val="E7C2C4"/>
                </a:solidFill>
                <a:latin typeface="微软雅黑" panose="020B0503020204020204" pitchFamily="34" charset="-122"/>
                <a:ea typeface="微软雅黑" panose="020B0503020204020204" pitchFamily="34" charset="-122"/>
              </a:rPr>
              <a:t>单击填加标题</a:t>
            </a:r>
            <a:endParaRPr lang="zh-CN" altLang="en-US" sz="1575" b="1" dirty="0">
              <a:solidFill>
                <a:srgbClr val="E7C2C4"/>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8505707" y="4154830"/>
            <a:ext cx="2580233" cy="1128129"/>
          </a:xfrm>
          <a:prstGeom prst="rect">
            <a:avLst/>
          </a:prstGeom>
          <a:noFill/>
        </p:spPr>
        <p:txBody>
          <a:bodyPr wrap="square" rtlCol="0">
            <a:spAutoFit/>
          </a:bodyPr>
          <a:lstStyle/>
          <a:p>
            <a:pPr algn="ctr">
              <a:lnSpc>
                <a:spcPct val="167000"/>
              </a:lnSpc>
              <a:buSzPct val="25000"/>
            </a:pPr>
            <a:r>
              <a:rPr lang="zh-CN" altLang="en-US" sz="1400" kern="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此处添加详细文本描述，建议与标题相关并符合整体语言风格，语言描述尽量简洁生动。</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cs typeface="Montserrat" panose="02000505000000020004"/>
              <a:sym typeface="Montserrat" panose="02000505000000020004"/>
            </a:endParaRPr>
          </a:p>
        </p:txBody>
      </p:sp>
      <p:sp>
        <p:nvSpPr>
          <p:cNvPr id="23" name="Rectangle 24"/>
          <p:cNvSpPr>
            <a:spLocks noChangeArrowheads="1"/>
          </p:cNvSpPr>
          <p:nvPr/>
        </p:nvSpPr>
        <p:spPr bwMode="auto">
          <a:xfrm>
            <a:off x="8847125" y="3883727"/>
            <a:ext cx="1647928" cy="271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95"/>
              </a:spcBef>
            </a:pPr>
            <a:r>
              <a:rPr lang="zh-CN" altLang="en-US" sz="1575" b="1" dirty="0">
                <a:solidFill>
                  <a:srgbClr val="9BAABF"/>
                </a:solidFill>
                <a:latin typeface="微软雅黑" panose="020B0503020204020204" pitchFamily="34" charset="-122"/>
                <a:ea typeface="微软雅黑" panose="020B0503020204020204" pitchFamily="34" charset="-122"/>
              </a:rPr>
              <a:t>单击填加标题</a:t>
            </a:r>
            <a:endParaRPr lang="zh-CN" altLang="en-US" sz="1575" b="1" dirty="0">
              <a:solidFill>
                <a:srgbClr val="9BAAB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down)">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down)">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down)">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P spid="22"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99756" y="1232756"/>
            <a:ext cx="4392488" cy="4392488"/>
            <a:chOff x="3899756" y="1232756"/>
            <a:chExt cx="4392488" cy="4392488"/>
          </a:xfrm>
        </p:grpSpPr>
        <p:grpSp>
          <p:nvGrpSpPr>
            <p:cNvPr id="3" name="组合 2"/>
            <p:cNvGrpSpPr/>
            <p:nvPr/>
          </p:nvGrpSpPr>
          <p:grpSpPr>
            <a:xfrm>
              <a:off x="4631098" y="2243650"/>
              <a:ext cx="2929803" cy="2929803"/>
              <a:chOff x="3724300" y="1840235"/>
              <a:chExt cx="3847864" cy="3847864"/>
            </a:xfrm>
          </p:grpSpPr>
          <p:sp>
            <p:nvSpPr>
              <p:cNvPr id="13" name="任意多边形: 形状 12"/>
              <p:cNvSpPr/>
              <p:nvPr/>
            </p:nvSpPr>
            <p:spPr bwMode="auto">
              <a:xfrm>
                <a:off x="3724300" y="2003548"/>
                <a:ext cx="3847864" cy="1354983"/>
              </a:xfrm>
              <a:custGeom>
                <a:avLst/>
                <a:gdLst>
                  <a:gd name="connsiteX0" fmla="*/ 576064 w 3271800"/>
                  <a:gd name="connsiteY0" fmla="*/ 0 h 1152128"/>
                  <a:gd name="connsiteX1" fmla="*/ 983402 w 3271800"/>
                  <a:gd name="connsiteY1" fmla="*/ 168726 h 1152128"/>
                  <a:gd name="connsiteX2" fmla="*/ 990533 w 3271800"/>
                  <a:gd name="connsiteY2" fmla="*/ 177368 h 1152128"/>
                  <a:gd name="connsiteX3" fmla="*/ 1031995 w 3271800"/>
                  <a:gd name="connsiteY3" fmla="*/ 211577 h 1152128"/>
                  <a:gd name="connsiteX4" fmla="*/ 1635900 w 3271800"/>
                  <a:gd name="connsiteY4" fmla="*/ 396044 h 1152128"/>
                  <a:gd name="connsiteX5" fmla="*/ 2239806 w 3271800"/>
                  <a:gd name="connsiteY5" fmla="*/ 211577 h 1152128"/>
                  <a:gd name="connsiteX6" fmla="*/ 2281266 w 3271800"/>
                  <a:gd name="connsiteY6" fmla="*/ 177369 h 1152128"/>
                  <a:gd name="connsiteX7" fmla="*/ 2288398 w 3271800"/>
                  <a:gd name="connsiteY7" fmla="*/ 168726 h 1152128"/>
                  <a:gd name="connsiteX8" fmla="*/ 2695736 w 3271800"/>
                  <a:gd name="connsiteY8" fmla="*/ 0 h 1152128"/>
                  <a:gd name="connsiteX9" fmla="*/ 3271800 w 3271800"/>
                  <a:gd name="connsiteY9" fmla="*/ 576064 h 1152128"/>
                  <a:gd name="connsiteX10" fmla="*/ 2695736 w 3271800"/>
                  <a:gd name="connsiteY10" fmla="*/ 1152128 h 1152128"/>
                  <a:gd name="connsiteX11" fmla="*/ 2288398 w 3271800"/>
                  <a:gd name="connsiteY11" fmla="*/ 983403 h 1152128"/>
                  <a:gd name="connsiteX12" fmla="*/ 2281267 w 3271800"/>
                  <a:gd name="connsiteY12" fmla="*/ 974760 h 1152128"/>
                  <a:gd name="connsiteX13" fmla="*/ 2239806 w 3271800"/>
                  <a:gd name="connsiteY13" fmla="*/ 940552 h 1152128"/>
                  <a:gd name="connsiteX14" fmla="*/ 1635900 w 3271800"/>
                  <a:gd name="connsiteY14" fmla="*/ 756084 h 1152128"/>
                  <a:gd name="connsiteX15" fmla="*/ 1031995 w 3271800"/>
                  <a:gd name="connsiteY15" fmla="*/ 940552 h 1152128"/>
                  <a:gd name="connsiteX16" fmla="*/ 990533 w 3271800"/>
                  <a:gd name="connsiteY16" fmla="*/ 974761 h 1152128"/>
                  <a:gd name="connsiteX17" fmla="*/ 983402 w 3271800"/>
                  <a:gd name="connsiteY17" fmla="*/ 983403 h 1152128"/>
                  <a:gd name="connsiteX18" fmla="*/ 576064 w 3271800"/>
                  <a:gd name="connsiteY18" fmla="*/ 1152128 h 1152128"/>
                  <a:gd name="connsiteX19" fmla="*/ 0 w 3271800"/>
                  <a:gd name="connsiteY19" fmla="*/ 576064 h 1152128"/>
                  <a:gd name="connsiteX20" fmla="*/ 576064 w 3271800"/>
                  <a:gd name="connsiteY20" fmla="*/ 0 h 1152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71800" h="1152128">
                    <a:moveTo>
                      <a:pt x="576064" y="0"/>
                    </a:moveTo>
                    <a:cubicBezTo>
                      <a:pt x="735139" y="0"/>
                      <a:pt x="879155" y="64478"/>
                      <a:pt x="983402" y="168726"/>
                    </a:cubicBezTo>
                    <a:lnTo>
                      <a:pt x="990533" y="177368"/>
                    </a:lnTo>
                    <a:lnTo>
                      <a:pt x="1031995" y="211577"/>
                    </a:lnTo>
                    <a:cubicBezTo>
                      <a:pt x="1204383" y="328040"/>
                      <a:pt x="1412200" y="396044"/>
                      <a:pt x="1635900" y="396044"/>
                    </a:cubicBezTo>
                    <a:cubicBezTo>
                      <a:pt x="1859601" y="396044"/>
                      <a:pt x="2067417" y="328040"/>
                      <a:pt x="2239806" y="211577"/>
                    </a:cubicBezTo>
                    <a:lnTo>
                      <a:pt x="2281266" y="177369"/>
                    </a:lnTo>
                    <a:lnTo>
                      <a:pt x="2288398" y="168726"/>
                    </a:lnTo>
                    <a:cubicBezTo>
                      <a:pt x="2392645" y="64478"/>
                      <a:pt x="2536661" y="0"/>
                      <a:pt x="2695736" y="0"/>
                    </a:cubicBezTo>
                    <a:cubicBezTo>
                      <a:pt x="3013887" y="0"/>
                      <a:pt x="3271800" y="257913"/>
                      <a:pt x="3271800" y="576064"/>
                    </a:cubicBezTo>
                    <a:cubicBezTo>
                      <a:pt x="3271800" y="894215"/>
                      <a:pt x="3013887" y="1152128"/>
                      <a:pt x="2695736" y="1152128"/>
                    </a:cubicBezTo>
                    <a:cubicBezTo>
                      <a:pt x="2536661" y="1152128"/>
                      <a:pt x="2392645" y="1087650"/>
                      <a:pt x="2288398" y="983403"/>
                    </a:cubicBezTo>
                    <a:lnTo>
                      <a:pt x="2281267" y="974760"/>
                    </a:lnTo>
                    <a:lnTo>
                      <a:pt x="2239806" y="940552"/>
                    </a:lnTo>
                    <a:cubicBezTo>
                      <a:pt x="2067417" y="824088"/>
                      <a:pt x="1859601" y="756084"/>
                      <a:pt x="1635900" y="756084"/>
                    </a:cubicBezTo>
                    <a:cubicBezTo>
                      <a:pt x="1412200" y="756084"/>
                      <a:pt x="1204383" y="824088"/>
                      <a:pt x="1031995" y="940552"/>
                    </a:cubicBezTo>
                    <a:lnTo>
                      <a:pt x="990533" y="974761"/>
                    </a:lnTo>
                    <a:lnTo>
                      <a:pt x="983402" y="983403"/>
                    </a:lnTo>
                    <a:cubicBezTo>
                      <a:pt x="879155" y="1087650"/>
                      <a:pt x="735139" y="1152128"/>
                      <a:pt x="576064" y="1152128"/>
                    </a:cubicBezTo>
                    <a:cubicBezTo>
                      <a:pt x="257913" y="1152128"/>
                      <a:pt x="0" y="894215"/>
                      <a:pt x="0" y="576064"/>
                    </a:cubicBezTo>
                    <a:cubicBezTo>
                      <a:pt x="0" y="257913"/>
                      <a:pt x="257913" y="0"/>
                      <a:pt x="576064" y="0"/>
                    </a:cubicBezTo>
                    <a:close/>
                  </a:path>
                </a:pathLst>
              </a:custGeom>
              <a:solidFill>
                <a:srgbClr val="9BAABF"/>
              </a:solidFill>
              <a:ln w="19050">
                <a:noFill/>
                <a:round/>
              </a:ln>
            </p:spPr>
            <p:txBody>
              <a:bodyPr anchor="ctr"/>
              <a:lstStyle/>
              <a:p>
                <a:pPr algn="ctr"/>
                <a:endParaRPr sz="1865">
                  <a:solidFill>
                    <a:srgbClr val="9BAABF"/>
                  </a:solidFill>
                  <a:latin typeface="微软雅黑" panose="020B0503020204020204" pitchFamily="34" charset="-122"/>
                  <a:ea typeface="微软雅黑" panose="020B0503020204020204" pitchFamily="34" charset="-122"/>
                </a:endParaRPr>
              </a:p>
            </p:txBody>
          </p:sp>
          <p:sp>
            <p:nvSpPr>
              <p:cNvPr id="14" name="任意多边形: 形状 13"/>
              <p:cNvSpPr/>
              <p:nvPr/>
            </p:nvSpPr>
            <p:spPr bwMode="auto">
              <a:xfrm rot="7200000">
                <a:off x="4340371" y="3086675"/>
                <a:ext cx="3847864" cy="1354983"/>
              </a:xfrm>
              <a:custGeom>
                <a:avLst/>
                <a:gdLst>
                  <a:gd name="connsiteX0" fmla="*/ 576064 w 3271800"/>
                  <a:gd name="connsiteY0" fmla="*/ 0 h 1152128"/>
                  <a:gd name="connsiteX1" fmla="*/ 983402 w 3271800"/>
                  <a:gd name="connsiteY1" fmla="*/ 168726 h 1152128"/>
                  <a:gd name="connsiteX2" fmla="*/ 990533 w 3271800"/>
                  <a:gd name="connsiteY2" fmla="*/ 177368 h 1152128"/>
                  <a:gd name="connsiteX3" fmla="*/ 1031995 w 3271800"/>
                  <a:gd name="connsiteY3" fmla="*/ 211577 h 1152128"/>
                  <a:gd name="connsiteX4" fmla="*/ 1635900 w 3271800"/>
                  <a:gd name="connsiteY4" fmla="*/ 396044 h 1152128"/>
                  <a:gd name="connsiteX5" fmla="*/ 2239806 w 3271800"/>
                  <a:gd name="connsiteY5" fmla="*/ 211577 h 1152128"/>
                  <a:gd name="connsiteX6" fmla="*/ 2281266 w 3271800"/>
                  <a:gd name="connsiteY6" fmla="*/ 177369 h 1152128"/>
                  <a:gd name="connsiteX7" fmla="*/ 2288398 w 3271800"/>
                  <a:gd name="connsiteY7" fmla="*/ 168726 h 1152128"/>
                  <a:gd name="connsiteX8" fmla="*/ 2695736 w 3271800"/>
                  <a:gd name="connsiteY8" fmla="*/ 0 h 1152128"/>
                  <a:gd name="connsiteX9" fmla="*/ 3271800 w 3271800"/>
                  <a:gd name="connsiteY9" fmla="*/ 576064 h 1152128"/>
                  <a:gd name="connsiteX10" fmla="*/ 2695736 w 3271800"/>
                  <a:gd name="connsiteY10" fmla="*/ 1152128 h 1152128"/>
                  <a:gd name="connsiteX11" fmla="*/ 2288398 w 3271800"/>
                  <a:gd name="connsiteY11" fmla="*/ 983403 h 1152128"/>
                  <a:gd name="connsiteX12" fmla="*/ 2281267 w 3271800"/>
                  <a:gd name="connsiteY12" fmla="*/ 974760 h 1152128"/>
                  <a:gd name="connsiteX13" fmla="*/ 2239806 w 3271800"/>
                  <a:gd name="connsiteY13" fmla="*/ 940552 h 1152128"/>
                  <a:gd name="connsiteX14" fmla="*/ 1635900 w 3271800"/>
                  <a:gd name="connsiteY14" fmla="*/ 756084 h 1152128"/>
                  <a:gd name="connsiteX15" fmla="*/ 1031995 w 3271800"/>
                  <a:gd name="connsiteY15" fmla="*/ 940552 h 1152128"/>
                  <a:gd name="connsiteX16" fmla="*/ 990533 w 3271800"/>
                  <a:gd name="connsiteY16" fmla="*/ 974761 h 1152128"/>
                  <a:gd name="connsiteX17" fmla="*/ 983402 w 3271800"/>
                  <a:gd name="connsiteY17" fmla="*/ 983403 h 1152128"/>
                  <a:gd name="connsiteX18" fmla="*/ 576064 w 3271800"/>
                  <a:gd name="connsiteY18" fmla="*/ 1152128 h 1152128"/>
                  <a:gd name="connsiteX19" fmla="*/ 0 w 3271800"/>
                  <a:gd name="connsiteY19" fmla="*/ 576064 h 1152128"/>
                  <a:gd name="connsiteX20" fmla="*/ 576064 w 3271800"/>
                  <a:gd name="connsiteY20" fmla="*/ 0 h 1152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71800" h="1152128">
                    <a:moveTo>
                      <a:pt x="576064" y="0"/>
                    </a:moveTo>
                    <a:cubicBezTo>
                      <a:pt x="735139" y="0"/>
                      <a:pt x="879155" y="64478"/>
                      <a:pt x="983402" y="168726"/>
                    </a:cubicBezTo>
                    <a:lnTo>
                      <a:pt x="990533" y="177368"/>
                    </a:lnTo>
                    <a:lnTo>
                      <a:pt x="1031995" y="211577"/>
                    </a:lnTo>
                    <a:cubicBezTo>
                      <a:pt x="1204383" y="328040"/>
                      <a:pt x="1412200" y="396044"/>
                      <a:pt x="1635900" y="396044"/>
                    </a:cubicBezTo>
                    <a:cubicBezTo>
                      <a:pt x="1859601" y="396044"/>
                      <a:pt x="2067417" y="328040"/>
                      <a:pt x="2239806" y="211577"/>
                    </a:cubicBezTo>
                    <a:lnTo>
                      <a:pt x="2281266" y="177369"/>
                    </a:lnTo>
                    <a:lnTo>
                      <a:pt x="2288398" y="168726"/>
                    </a:lnTo>
                    <a:cubicBezTo>
                      <a:pt x="2392645" y="64478"/>
                      <a:pt x="2536661" y="0"/>
                      <a:pt x="2695736" y="0"/>
                    </a:cubicBezTo>
                    <a:cubicBezTo>
                      <a:pt x="3013887" y="0"/>
                      <a:pt x="3271800" y="257913"/>
                      <a:pt x="3271800" y="576064"/>
                    </a:cubicBezTo>
                    <a:cubicBezTo>
                      <a:pt x="3271800" y="894215"/>
                      <a:pt x="3013887" y="1152128"/>
                      <a:pt x="2695736" y="1152128"/>
                    </a:cubicBezTo>
                    <a:cubicBezTo>
                      <a:pt x="2536661" y="1152128"/>
                      <a:pt x="2392645" y="1087650"/>
                      <a:pt x="2288398" y="983403"/>
                    </a:cubicBezTo>
                    <a:lnTo>
                      <a:pt x="2281267" y="974760"/>
                    </a:lnTo>
                    <a:lnTo>
                      <a:pt x="2239806" y="940552"/>
                    </a:lnTo>
                    <a:cubicBezTo>
                      <a:pt x="2067417" y="824088"/>
                      <a:pt x="1859601" y="756084"/>
                      <a:pt x="1635900" y="756084"/>
                    </a:cubicBezTo>
                    <a:cubicBezTo>
                      <a:pt x="1412200" y="756084"/>
                      <a:pt x="1204383" y="824088"/>
                      <a:pt x="1031995" y="940552"/>
                    </a:cubicBezTo>
                    <a:lnTo>
                      <a:pt x="990533" y="974761"/>
                    </a:lnTo>
                    <a:lnTo>
                      <a:pt x="983402" y="983403"/>
                    </a:lnTo>
                    <a:cubicBezTo>
                      <a:pt x="879155" y="1087650"/>
                      <a:pt x="735139" y="1152128"/>
                      <a:pt x="576064" y="1152128"/>
                    </a:cubicBezTo>
                    <a:cubicBezTo>
                      <a:pt x="257913" y="1152128"/>
                      <a:pt x="0" y="894215"/>
                      <a:pt x="0" y="576064"/>
                    </a:cubicBezTo>
                    <a:cubicBezTo>
                      <a:pt x="0" y="257913"/>
                      <a:pt x="257913" y="0"/>
                      <a:pt x="576064" y="0"/>
                    </a:cubicBezTo>
                    <a:close/>
                  </a:path>
                </a:pathLst>
              </a:custGeom>
              <a:solidFill>
                <a:srgbClr val="E7C2C4"/>
              </a:solidFill>
              <a:ln w="19050">
                <a:solidFill>
                  <a:schemeClr val="bg1"/>
                </a:solidFill>
                <a:round/>
              </a:ln>
            </p:spPr>
            <p:txBody>
              <a:bodyPr anchor="ctr"/>
              <a:lstStyle/>
              <a:p>
                <a:pPr algn="ctr"/>
                <a:endParaRPr sz="1865">
                  <a:solidFill>
                    <a:srgbClr val="9BAABF"/>
                  </a:solidFill>
                  <a:latin typeface="微软雅黑" panose="020B0503020204020204" pitchFamily="34" charset="-122"/>
                  <a:ea typeface="微软雅黑" panose="020B0503020204020204" pitchFamily="34" charset="-122"/>
                </a:endParaRPr>
              </a:p>
            </p:txBody>
          </p:sp>
          <p:sp>
            <p:nvSpPr>
              <p:cNvPr id="15" name="任意多边形: 形状 14"/>
              <p:cNvSpPr/>
              <p:nvPr/>
            </p:nvSpPr>
            <p:spPr bwMode="auto">
              <a:xfrm rot="14400000">
                <a:off x="3100894" y="3086675"/>
                <a:ext cx="3847864" cy="1354983"/>
              </a:xfrm>
              <a:custGeom>
                <a:avLst/>
                <a:gdLst>
                  <a:gd name="connsiteX0" fmla="*/ 576064 w 3271800"/>
                  <a:gd name="connsiteY0" fmla="*/ 0 h 1152128"/>
                  <a:gd name="connsiteX1" fmla="*/ 983402 w 3271800"/>
                  <a:gd name="connsiteY1" fmla="*/ 168726 h 1152128"/>
                  <a:gd name="connsiteX2" fmla="*/ 990533 w 3271800"/>
                  <a:gd name="connsiteY2" fmla="*/ 177368 h 1152128"/>
                  <a:gd name="connsiteX3" fmla="*/ 1031995 w 3271800"/>
                  <a:gd name="connsiteY3" fmla="*/ 211577 h 1152128"/>
                  <a:gd name="connsiteX4" fmla="*/ 1635900 w 3271800"/>
                  <a:gd name="connsiteY4" fmla="*/ 396044 h 1152128"/>
                  <a:gd name="connsiteX5" fmla="*/ 2239806 w 3271800"/>
                  <a:gd name="connsiteY5" fmla="*/ 211577 h 1152128"/>
                  <a:gd name="connsiteX6" fmla="*/ 2281266 w 3271800"/>
                  <a:gd name="connsiteY6" fmla="*/ 177369 h 1152128"/>
                  <a:gd name="connsiteX7" fmla="*/ 2288398 w 3271800"/>
                  <a:gd name="connsiteY7" fmla="*/ 168726 h 1152128"/>
                  <a:gd name="connsiteX8" fmla="*/ 2695736 w 3271800"/>
                  <a:gd name="connsiteY8" fmla="*/ 0 h 1152128"/>
                  <a:gd name="connsiteX9" fmla="*/ 3271800 w 3271800"/>
                  <a:gd name="connsiteY9" fmla="*/ 576064 h 1152128"/>
                  <a:gd name="connsiteX10" fmla="*/ 2695736 w 3271800"/>
                  <a:gd name="connsiteY10" fmla="*/ 1152128 h 1152128"/>
                  <a:gd name="connsiteX11" fmla="*/ 2288398 w 3271800"/>
                  <a:gd name="connsiteY11" fmla="*/ 983403 h 1152128"/>
                  <a:gd name="connsiteX12" fmla="*/ 2281267 w 3271800"/>
                  <a:gd name="connsiteY12" fmla="*/ 974760 h 1152128"/>
                  <a:gd name="connsiteX13" fmla="*/ 2239806 w 3271800"/>
                  <a:gd name="connsiteY13" fmla="*/ 940552 h 1152128"/>
                  <a:gd name="connsiteX14" fmla="*/ 1635900 w 3271800"/>
                  <a:gd name="connsiteY14" fmla="*/ 756084 h 1152128"/>
                  <a:gd name="connsiteX15" fmla="*/ 1031995 w 3271800"/>
                  <a:gd name="connsiteY15" fmla="*/ 940552 h 1152128"/>
                  <a:gd name="connsiteX16" fmla="*/ 990533 w 3271800"/>
                  <a:gd name="connsiteY16" fmla="*/ 974761 h 1152128"/>
                  <a:gd name="connsiteX17" fmla="*/ 983402 w 3271800"/>
                  <a:gd name="connsiteY17" fmla="*/ 983403 h 1152128"/>
                  <a:gd name="connsiteX18" fmla="*/ 576064 w 3271800"/>
                  <a:gd name="connsiteY18" fmla="*/ 1152128 h 1152128"/>
                  <a:gd name="connsiteX19" fmla="*/ 0 w 3271800"/>
                  <a:gd name="connsiteY19" fmla="*/ 576064 h 1152128"/>
                  <a:gd name="connsiteX20" fmla="*/ 576064 w 3271800"/>
                  <a:gd name="connsiteY20" fmla="*/ 0 h 1152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71800" h="1152128">
                    <a:moveTo>
                      <a:pt x="576064" y="0"/>
                    </a:moveTo>
                    <a:cubicBezTo>
                      <a:pt x="735139" y="0"/>
                      <a:pt x="879155" y="64478"/>
                      <a:pt x="983402" y="168726"/>
                    </a:cubicBezTo>
                    <a:lnTo>
                      <a:pt x="990533" y="177368"/>
                    </a:lnTo>
                    <a:lnTo>
                      <a:pt x="1031995" y="211577"/>
                    </a:lnTo>
                    <a:cubicBezTo>
                      <a:pt x="1204383" y="328040"/>
                      <a:pt x="1412200" y="396044"/>
                      <a:pt x="1635900" y="396044"/>
                    </a:cubicBezTo>
                    <a:cubicBezTo>
                      <a:pt x="1859601" y="396044"/>
                      <a:pt x="2067417" y="328040"/>
                      <a:pt x="2239806" y="211577"/>
                    </a:cubicBezTo>
                    <a:lnTo>
                      <a:pt x="2281266" y="177369"/>
                    </a:lnTo>
                    <a:lnTo>
                      <a:pt x="2288398" y="168726"/>
                    </a:lnTo>
                    <a:cubicBezTo>
                      <a:pt x="2392645" y="64478"/>
                      <a:pt x="2536661" y="0"/>
                      <a:pt x="2695736" y="0"/>
                    </a:cubicBezTo>
                    <a:cubicBezTo>
                      <a:pt x="3013887" y="0"/>
                      <a:pt x="3271800" y="257913"/>
                      <a:pt x="3271800" y="576064"/>
                    </a:cubicBezTo>
                    <a:cubicBezTo>
                      <a:pt x="3271800" y="894215"/>
                      <a:pt x="3013887" y="1152128"/>
                      <a:pt x="2695736" y="1152128"/>
                    </a:cubicBezTo>
                    <a:cubicBezTo>
                      <a:pt x="2536661" y="1152128"/>
                      <a:pt x="2392645" y="1087650"/>
                      <a:pt x="2288398" y="983403"/>
                    </a:cubicBezTo>
                    <a:lnTo>
                      <a:pt x="2281267" y="974760"/>
                    </a:lnTo>
                    <a:lnTo>
                      <a:pt x="2239806" y="940552"/>
                    </a:lnTo>
                    <a:cubicBezTo>
                      <a:pt x="2067417" y="824088"/>
                      <a:pt x="1859601" y="756084"/>
                      <a:pt x="1635900" y="756084"/>
                    </a:cubicBezTo>
                    <a:cubicBezTo>
                      <a:pt x="1412200" y="756084"/>
                      <a:pt x="1204383" y="824088"/>
                      <a:pt x="1031995" y="940552"/>
                    </a:cubicBezTo>
                    <a:lnTo>
                      <a:pt x="990533" y="974761"/>
                    </a:lnTo>
                    <a:lnTo>
                      <a:pt x="983402" y="983403"/>
                    </a:lnTo>
                    <a:cubicBezTo>
                      <a:pt x="879155" y="1087650"/>
                      <a:pt x="735139" y="1152128"/>
                      <a:pt x="576064" y="1152128"/>
                    </a:cubicBezTo>
                    <a:cubicBezTo>
                      <a:pt x="257913" y="1152128"/>
                      <a:pt x="0" y="894215"/>
                      <a:pt x="0" y="576064"/>
                    </a:cubicBezTo>
                    <a:cubicBezTo>
                      <a:pt x="0" y="257913"/>
                      <a:pt x="257913" y="0"/>
                      <a:pt x="576064" y="0"/>
                    </a:cubicBezTo>
                    <a:close/>
                  </a:path>
                </a:pathLst>
              </a:custGeom>
              <a:solidFill>
                <a:srgbClr val="E6E6E6"/>
              </a:solidFill>
              <a:ln w="19050">
                <a:solidFill>
                  <a:schemeClr val="bg1"/>
                </a:solidFill>
                <a:round/>
              </a:ln>
            </p:spPr>
            <p:txBody>
              <a:bodyPr anchor="ctr"/>
              <a:lstStyle/>
              <a:p>
                <a:pPr algn="ctr"/>
                <a:endParaRPr sz="1865" dirty="0">
                  <a:solidFill>
                    <a:srgbClr val="9BAABF"/>
                  </a:solidFill>
                  <a:latin typeface="微软雅黑" panose="020B0503020204020204" pitchFamily="34" charset="-122"/>
                  <a:ea typeface="微软雅黑" panose="020B0503020204020204" pitchFamily="34" charset="-122"/>
                </a:endParaRPr>
              </a:p>
            </p:txBody>
          </p:sp>
          <p:sp>
            <p:nvSpPr>
              <p:cNvPr id="16" name="任意多边形: 形状 15"/>
              <p:cNvSpPr/>
              <p:nvPr/>
            </p:nvSpPr>
            <p:spPr bwMode="auto">
              <a:xfrm>
                <a:off x="3724300" y="2003548"/>
                <a:ext cx="1911332" cy="1354983"/>
              </a:xfrm>
              <a:custGeom>
                <a:avLst/>
                <a:gdLst>
                  <a:gd name="connsiteX0" fmla="*/ 740195 w 2088232"/>
                  <a:gd name="connsiteY0" fmla="*/ 0 h 1480390"/>
                  <a:gd name="connsiteX1" fmla="*/ 1263591 w 2088232"/>
                  <a:gd name="connsiteY1" fmla="*/ 216799 h 1480390"/>
                  <a:gd name="connsiteX2" fmla="*/ 1272754 w 2088232"/>
                  <a:gd name="connsiteY2" fmla="*/ 227903 h 1480390"/>
                  <a:gd name="connsiteX3" fmla="*/ 1326029 w 2088232"/>
                  <a:gd name="connsiteY3" fmla="*/ 271859 h 1480390"/>
                  <a:gd name="connsiteX4" fmla="*/ 1995214 w 2088232"/>
                  <a:gd name="connsiteY4" fmla="*/ 504837 h 1480390"/>
                  <a:gd name="connsiteX5" fmla="*/ 2088232 w 2088232"/>
                  <a:gd name="connsiteY5" fmla="*/ 508362 h 1480390"/>
                  <a:gd name="connsiteX6" fmla="*/ 2088232 w 2088232"/>
                  <a:gd name="connsiteY6" fmla="*/ 972028 h 1480390"/>
                  <a:gd name="connsiteX7" fmla="*/ 1995214 w 2088232"/>
                  <a:gd name="connsiteY7" fmla="*/ 975553 h 1480390"/>
                  <a:gd name="connsiteX8" fmla="*/ 1326029 w 2088232"/>
                  <a:gd name="connsiteY8" fmla="*/ 1208532 h 1480390"/>
                  <a:gd name="connsiteX9" fmla="*/ 1272754 w 2088232"/>
                  <a:gd name="connsiteY9" fmla="*/ 1252488 h 1480390"/>
                  <a:gd name="connsiteX10" fmla="*/ 1263591 w 2088232"/>
                  <a:gd name="connsiteY10" fmla="*/ 1263592 h 1480390"/>
                  <a:gd name="connsiteX11" fmla="*/ 740195 w 2088232"/>
                  <a:gd name="connsiteY11" fmla="*/ 1480390 h 1480390"/>
                  <a:gd name="connsiteX12" fmla="*/ 0 w 2088232"/>
                  <a:gd name="connsiteY12" fmla="*/ 740195 h 1480390"/>
                  <a:gd name="connsiteX13" fmla="*/ 740195 w 2088232"/>
                  <a:gd name="connsiteY13" fmla="*/ 0 h 148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88232" h="1480390">
                    <a:moveTo>
                      <a:pt x="740195" y="0"/>
                    </a:moveTo>
                    <a:cubicBezTo>
                      <a:pt x="944593" y="0"/>
                      <a:pt x="1129642" y="82849"/>
                      <a:pt x="1263591" y="216799"/>
                    </a:cubicBezTo>
                    <a:lnTo>
                      <a:pt x="1272754" y="227903"/>
                    </a:lnTo>
                    <a:lnTo>
                      <a:pt x="1326029" y="271859"/>
                    </a:lnTo>
                    <a:cubicBezTo>
                      <a:pt x="1519845" y="402799"/>
                      <a:pt x="1748515" y="486066"/>
                      <a:pt x="1995214" y="504837"/>
                    </a:cubicBezTo>
                    <a:lnTo>
                      <a:pt x="2088232" y="508362"/>
                    </a:lnTo>
                    <a:lnTo>
                      <a:pt x="2088232" y="972028"/>
                    </a:lnTo>
                    <a:lnTo>
                      <a:pt x="1995214" y="975553"/>
                    </a:lnTo>
                    <a:cubicBezTo>
                      <a:pt x="1748515" y="994324"/>
                      <a:pt x="1519845" y="1077592"/>
                      <a:pt x="1326029" y="1208532"/>
                    </a:cubicBezTo>
                    <a:lnTo>
                      <a:pt x="1272754" y="1252488"/>
                    </a:lnTo>
                    <a:lnTo>
                      <a:pt x="1263591" y="1263592"/>
                    </a:lnTo>
                    <a:cubicBezTo>
                      <a:pt x="1129642" y="1397541"/>
                      <a:pt x="944593" y="1480390"/>
                      <a:pt x="740195" y="1480390"/>
                    </a:cubicBezTo>
                    <a:cubicBezTo>
                      <a:pt x="331397" y="1480390"/>
                      <a:pt x="0" y="1148993"/>
                      <a:pt x="0" y="740195"/>
                    </a:cubicBezTo>
                    <a:cubicBezTo>
                      <a:pt x="0" y="331397"/>
                      <a:pt x="331397" y="0"/>
                      <a:pt x="740195" y="0"/>
                    </a:cubicBezTo>
                    <a:close/>
                  </a:path>
                </a:pathLst>
              </a:custGeom>
              <a:solidFill>
                <a:srgbClr val="9BAABF"/>
              </a:solidFill>
              <a:ln w="19050">
                <a:solidFill>
                  <a:schemeClr val="bg1"/>
                </a:solidFill>
                <a:round/>
              </a:ln>
            </p:spPr>
            <p:txBody>
              <a:bodyPr anchor="ctr"/>
              <a:lstStyle/>
              <a:p>
                <a:pPr algn="ctr"/>
                <a:endParaRPr sz="1865">
                  <a:solidFill>
                    <a:srgbClr val="9BAABF"/>
                  </a:solidFill>
                  <a:latin typeface="微软雅黑" panose="020B0503020204020204" pitchFamily="34" charset="-122"/>
                  <a:ea typeface="微软雅黑" panose="020B0503020204020204" pitchFamily="34" charset="-122"/>
                </a:endParaRPr>
              </a:p>
            </p:txBody>
          </p:sp>
          <p:sp>
            <p:nvSpPr>
              <p:cNvPr id="17" name="椭圆 16"/>
              <p:cNvSpPr/>
              <p:nvPr/>
            </p:nvSpPr>
            <p:spPr bwMode="auto">
              <a:xfrm>
                <a:off x="3935760" y="2212987"/>
                <a:ext cx="936104" cy="936104"/>
              </a:xfrm>
              <a:prstGeom prst="ellipse">
                <a:avLst/>
              </a:prstGeom>
              <a:solidFill>
                <a:schemeClr val="bg1"/>
              </a:solidFill>
              <a:ln w="19050">
                <a:noFill/>
                <a:round/>
              </a:ln>
            </p:spPr>
            <p:txBody>
              <a:bodyPr vert="horz" wrap="none" lIns="121920" tIns="60960" rIns="121920" bIns="60960" anchor="ctr" anchorCtr="1" compatLnSpc="1">
                <a:normAutofit/>
              </a:bodyPr>
              <a:lstStyle/>
              <a:p>
                <a:pPr algn="ctr"/>
                <a:r>
                  <a:rPr lang="zh-CN" altLang="en-US" sz="1400" b="1">
                    <a:solidFill>
                      <a:srgbClr val="9BAABF"/>
                    </a:solidFill>
                    <a:latin typeface="微软雅黑" panose="020B0503020204020204" pitchFamily="34" charset="-122"/>
                    <a:ea typeface="微软雅黑" panose="020B0503020204020204" pitchFamily="34" charset="-122"/>
                  </a:rPr>
                  <a:t>关键词</a:t>
                </a:r>
                <a:endParaRPr lang="zh-CN" altLang="en-US" sz="1400" b="1">
                  <a:solidFill>
                    <a:srgbClr val="9BAABF"/>
                  </a:solidFill>
                  <a:latin typeface="微软雅黑" panose="020B0503020204020204" pitchFamily="34" charset="-122"/>
                  <a:ea typeface="微软雅黑" panose="020B0503020204020204" pitchFamily="34" charset="-122"/>
                </a:endParaRPr>
              </a:p>
            </p:txBody>
          </p:sp>
          <p:sp>
            <p:nvSpPr>
              <p:cNvPr id="18" name="椭圆 17"/>
              <p:cNvSpPr/>
              <p:nvPr/>
            </p:nvSpPr>
            <p:spPr bwMode="auto">
              <a:xfrm>
                <a:off x="6417265" y="2212987"/>
                <a:ext cx="936104" cy="936104"/>
              </a:xfrm>
              <a:prstGeom prst="ellipse">
                <a:avLst/>
              </a:prstGeom>
              <a:solidFill>
                <a:schemeClr val="bg1"/>
              </a:solidFill>
              <a:ln w="19050">
                <a:noFill/>
                <a:round/>
              </a:ln>
            </p:spPr>
            <p:txBody>
              <a:bodyPr vert="horz" wrap="none" lIns="121920" tIns="60960" rIns="121920" bIns="60960" anchor="ctr" anchorCtr="1" compatLnSpc="1">
                <a:normAutofit/>
              </a:bodyPr>
              <a:lstStyle/>
              <a:p>
                <a:pPr algn="ctr"/>
                <a:r>
                  <a:rPr lang="zh-CN" altLang="en-US" sz="1400" b="1" dirty="0">
                    <a:solidFill>
                      <a:srgbClr val="9BAABF"/>
                    </a:solidFill>
                    <a:latin typeface="微软雅黑" panose="020B0503020204020204" pitchFamily="34" charset="-122"/>
                    <a:ea typeface="微软雅黑" panose="020B0503020204020204" pitchFamily="34" charset="-122"/>
                  </a:rPr>
                  <a:t>关键词</a:t>
                </a:r>
                <a:endParaRPr lang="zh-CN" altLang="en-US" sz="1400" b="1" dirty="0">
                  <a:solidFill>
                    <a:srgbClr val="9BAABF"/>
                  </a:solidFill>
                  <a:latin typeface="微软雅黑" panose="020B0503020204020204" pitchFamily="34" charset="-122"/>
                  <a:ea typeface="微软雅黑" panose="020B0503020204020204" pitchFamily="34" charset="-122"/>
                </a:endParaRPr>
              </a:p>
            </p:txBody>
          </p:sp>
          <p:sp>
            <p:nvSpPr>
              <p:cNvPr id="19" name="椭圆 18"/>
              <p:cNvSpPr/>
              <p:nvPr/>
            </p:nvSpPr>
            <p:spPr bwMode="auto">
              <a:xfrm>
                <a:off x="5180180" y="4437112"/>
                <a:ext cx="936104" cy="936104"/>
              </a:xfrm>
              <a:prstGeom prst="ellipse">
                <a:avLst/>
              </a:prstGeom>
              <a:solidFill>
                <a:schemeClr val="bg1"/>
              </a:solidFill>
              <a:ln w="19050">
                <a:noFill/>
                <a:round/>
              </a:ln>
            </p:spPr>
            <p:txBody>
              <a:bodyPr vert="horz" wrap="none" lIns="121920" tIns="60960" rIns="121920" bIns="60960" anchor="ctr" anchorCtr="1" compatLnSpc="1">
                <a:normAutofit/>
              </a:bodyPr>
              <a:lstStyle/>
              <a:p>
                <a:pPr algn="ctr"/>
                <a:r>
                  <a:rPr lang="zh-CN" altLang="en-US" sz="1400" b="1" dirty="0">
                    <a:solidFill>
                      <a:srgbClr val="9BAABF"/>
                    </a:solidFill>
                    <a:latin typeface="微软雅黑" panose="020B0503020204020204" pitchFamily="34" charset="-122"/>
                    <a:ea typeface="微软雅黑" panose="020B0503020204020204" pitchFamily="34" charset="-122"/>
                  </a:rPr>
                  <a:t>关键词</a:t>
                </a:r>
                <a:endParaRPr lang="zh-CN" altLang="en-US" sz="1400" b="1" dirty="0">
                  <a:solidFill>
                    <a:srgbClr val="9BAABF"/>
                  </a:solidFill>
                  <a:latin typeface="微软雅黑" panose="020B0503020204020204" pitchFamily="34" charset="-122"/>
                  <a:ea typeface="微软雅黑" panose="020B0503020204020204" pitchFamily="34" charset="-122"/>
                </a:endParaRPr>
              </a:p>
            </p:txBody>
          </p:sp>
        </p:grpSp>
        <p:sp>
          <p:nvSpPr>
            <p:cNvPr id="4" name="椭圆 3"/>
            <p:cNvSpPr/>
            <p:nvPr/>
          </p:nvSpPr>
          <p:spPr bwMode="auto">
            <a:xfrm>
              <a:off x="3899756" y="1232756"/>
              <a:ext cx="4392488" cy="4392488"/>
            </a:xfrm>
            <a:prstGeom prst="ellipse">
              <a:avLst/>
            </a:prstGeom>
            <a:noFill/>
            <a:ln w="12700">
              <a:solidFill>
                <a:srgbClr val="E7C2C4"/>
              </a:solidFill>
              <a:round/>
            </a:ln>
          </p:spPr>
          <p:txBody>
            <a:bodyPr anchor="ctr"/>
            <a:lstStyle/>
            <a:p>
              <a:pPr algn="ctr"/>
              <a:endParaRPr sz="1865">
                <a:solidFill>
                  <a:srgbClr val="9BAABF"/>
                </a:solidFill>
                <a:latin typeface="微软雅黑" panose="020B0503020204020204" pitchFamily="34" charset="-122"/>
                <a:ea typeface="微软雅黑" panose="020B0503020204020204" pitchFamily="34" charset="-122"/>
              </a:endParaRPr>
            </a:p>
          </p:txBody>
        </p:sp>
        <p:sp>
          <p:nvSpPr>
            <p:cNvPr id="5" name="椭圆 4"/>
            <p:cNvSpPr/>
            <p:nvPr/>
          </p:nvSpPr>
          <p:spPr bwMode="auto">
            <a:xfrm>
              <a:off x="4116093" y="1527064"/>
              <a:ext cx="731930" cy="731930"/>
            </a:xfrm>
            <a:prstGeom prst="ellipse">
              <a:avLst/>
            </a:prstGeom>
            <a:solidFill>
              <a:schemeClr val="bg1"/>
            </a:solidFill>
            <a:ln w="9525">
              <a:solidFill>
                <a:srgbClr val="E7C2C4"/>
              </a:solidFill>
              <a:round/>
            </a:ln>
          </p:spPr>
          <p:txBody>
            <a:bodyPr anchor="ctr"/>
            <a:lstStyle/>
            <a:p>
              <a:pPr algn="ctr"/>
              <a:endParaRPr sz="1865" dirty="0">
                <a:solidFill>
                  <a:srgbClr val="9BAABF"/>
                </a:solidFill>
                <a:latin typeface="微软雅黑" panose="020B0503020204020204" pitchFamily="34" charset="-122"/>
                <a:ea typeface="微软雅黑" panose="020B0503020204020204" pitchFamily="34" charset="-122"/>
              </a:endParaRPr>
            </a:p>
          </p:txBody>
        </p:sp>
        <p:sp>
          <p:nvSpPr>
            <p:cNvPr id="6" name="椭圆 5"/>
            <p:cNvSpPr/>
            <p:nvPr/>
          </p:nvSpPr>
          <p:spPr bwMode="auto">
            <a:xfrm>
              <a:off x="7337652" y="1527064"/>
              <a:ext cx="731930" cy="731930"/>
            </a:xfrm>
            <a:prstGeom prst="ellipse">
              <a:avLst/>
            </a:prstGeom>
            <a:solidFill>
              <a:schemeClr val="bg1"/>
            </a:solidFill>
            <a:ln w="9525">
              <a:solidFill>
                <a:srgbClr val="E7C2C4"/>
              </a:solidFill>
              <a:round/>
            </a:ln>
          </p:spPr>
          <p:txBody>
            <a:bodyPr anchor="ctr"/>
            <a:lstStyle/>
            <a:p>
              <a:pPr algn="ctr"/>
              <a:endParaRPr sz="1865" dirty="0">
                <a:solidFill>
                  <a:srgbClr val="9BAABF"/>
                </a:solidFill>
                <a:latin typeface="微软雅黑" panose="020B0503020204020204" pitchFamily="34" charset="-122"/>
                <a:ea typeface="微软雅黑" panose="020B0503020204020204" pitchFamily="34" charset="-122"/>
              </a:endParaRPr>
            </a:p>
          </p:txBody>
        </p:sp>
        <p:sp>
          <p:nvSpPr>
            <p:cNvPr id="7" name="椭圆 6"/>
            <p:cNvSpPr/>
            <p:nvPr/>
          </p:nvSpPr>
          <p:spPr bwMode="auto">
            <a:xfrm>
              <a:off x="4116093" y="4579843"/>
              <a:ext cx="731930" cy="731930"/>
            </a:xfrm>
            <a:prstGeom prst="ellipse">
              <a:avLst/>
            </a:prstGeom>
            <a:solidFill>
              <a:schemeClr val="bg1"/>
            </a:solidFill>
            <a:ln w="9525">
              <a:solidFill>
                <a:srgbClr val="E6E6E6"/>
              </a:solidFill>
              <a:round/>
            </a:ln>
          </p:spPr>
          <p:txBody>
            <a:bodyPr anchor="ctr"/>
            <a:lstStyle/>
            <a:p>
              <a:pPr algn="ctr"/>
              <a:endParaRPr sz="1865" dirty="0">
                <a:solidFill>
                  <a:srgbClr val="9BAABF"/>
                </a:solidFill>
                <a:latin typeface="微软雅黑" panose="020B0503020204020204" pitchFamily="34" charset="-122"/>
                <a:ea typeface="微软雅黑" panose="020B0503020204020204" pitchFamily="34" charset="-122"/>
              </a:endParaRPr>
            </a:p>
          </p:txBody>
        </p:sp>
        <p:sp>
          <p:nvSpPr>
            <p:cNvPr id="8" name="椭圆 7"/>
            <p:cNvSpPr/>
            <p:nvPr/>
          </p:nvSpPr>
          <p:spPr bwMode="auto">
            <a:xfrm>
              <a:off x="7337652" y="4579843"/>
              <a:ext cx="731930" cy="731930"/>
            </a:xfrm>
            <a:prstGeom prst="ellipse">
              <a:avLst/>
            </a:prstGeom>
            <a:solidFill>
              <a:schemeClr val="bg1"/>
            </a:solidFill>
            <a:ln w="9525">
              <a:solidFill>
                <a:srgbClr val="E7C2C4"/>
              </a:solidFill>
              <a:round/>
            </a:ln>
          </p:spPr>
          <p:txBody>
            <a:bodyPr anchor="ctr"/>
            <a:lstStyle/>
            <a:p>
              <a:pPr algn="ctr"/>
              <a:endParaRPr sz="1865">
                <a:solidFill>
                  <a:srgbClr val="9BAABF"/>
                </a:solidFill>
                <a:latin typeface="微软雅黑" panose="020B0503020204020204" pitchFamily="34" charset="-122"/>
                <a:ea typeface="微软雅黑" panose="020B0503020204020204" pitchFamily="34" charset="-122"/>
              </a:endParaRPr>
            </a:p>
          </p:txBody>
        </p:sp>
        <p:sp>
          <p:nvSpPr>
            <p:cNvPr id="9" name="任意多边形: 形状 8"/>
            <p:cNvSpPr>
              <a:spLocks noChangeAspect="1"/>
            </p:cNvSpPr>
            <p:nvPr/>
          </p:nvSpPr>
          <p:spPr bwMode="auto">
            <a:xfrm>
              <a:off x="4291320" y="1671305"/>
              <a:ext cx="381476" cy="443446"/>
            </a:xfrm>
            <a:custGeom>
              <a:avLst/>
              <a:gdLst>
                <a:gd name="connsiteX0" fmla="*/ 144647 w 290884"/>
                <a:gd name="connsiteY0" fmla="*/ 246063 h 338138"/>
                <a:gd name="connsiteX1" fmla="*/ 110656 w 290884"/>
                <a:gd name="connsiteY1" fmla="*/ 261816 h 338138"/>
                <a:gd name="connsiteX2" fmla="*/ 144647 w 290884"/>
                <a:gd name="connsiteY2" fmla="*/ 314326 h 338138"/>
                <a:gd name="connsiteX3" fmla="*/ 177331 w 290884"/>
                <a:gd name="connsiteY3" fmla="*/ 261816 h 338138"/>
                <a:gd name="connsiteX4" fmla="*/ 144647 w 290884"/>
                <a:gd name="connsiteY4" fmla="*/ 246063 h 338138"/>
                <a:gd name="connsiteX5" fmla="*/ 186856 w 290884"/>
                <a:gd name="connsiteY5" fmla="*/ 222250 h 338138"/>
                <a:gd name="connsiteX6" fmla="*/ 181776 w 290884"/>
                <a:gd name="connsiteY6" fmla="*/ 224790 h 338138"/>
                <a:gd name="connsiteX7" fmla="*/ 167806 w 290884"/>
                <a:gd name="connsiteY7" fmla="*/ 233680 h 338138"/>
                <a:gd name="connsiteX8" fmla="*/ 183046 w 290884"/>
                <a:gd name="connsiteY8" fmla="*/ 241300 h 338138"/>
                <a:gd name="connsiteX9" fmla="*/ 186856 w 290884"/>
                <a:gd name="connsiteY9" fmla="*/ 222250 h 338138"/>
                <a:gd name="connsiteX10" fmla="*/ 102719 w 290884"/>
                <a:gd name="connsiteY10" fmla="*/ 222250 h 338138"/>
                <a:gd name="connsiteX11" fmla="*/ 105470 w 290884"/>
                <a:gd name="connsiteY11" fmla="*/ 241300 h 338138"/>
                <a:gd name="connsiteX12" fmla="*/ 123357 w 290884"/>
                <a:gd name="connsiteY12" fmla="*/ 233680 h 338138"/>
                <a:gd name="connsiteX13" fmla="*/ 106846 w 290884"/>
                <a:gd name="connsiteY13" fmla="*/ 224790 h 338138"/>
                <a:gd name="connsiteX14" fmla="*/ 102719 w 290884"/>
                <a:gd name="connsiteY14" fmla="*/ 222250 h 338138"/>
                <a:gd name="connsiteX15" fmla="*/ 233044 w 290884"/>
                <a:gd name="connsiteY15" fmla="*/ 184150 h 338138"/>
                <a:gd name="connsiteX16" fmla="*/ 209321 w 290884"/>
                <a:gd name="connsiteY16" fmla="*/ 203710 h 338138"/>
                <a:gd name="connsiteX17" fmla="*/ 202731 w 290884"/>
                <a:gd name="connsiteY17" fmla="*/ 249351 h 338138"/>
                <a:gd name="connsiteX18" fmla="*/ 246223 w 290884"/>
                <a:gd name="connsiteY18" fmla="*/ 257175 h 338138"/>
                <a:gd name="connsiteX19" fmla="*/ 265992 w 290884"/>
                <a:gd name="connsiteY19" fmla="*/ 250655 h 338138"/>
                <a:gd name="connsiteX20" fmla="*/ 233044 w 290884"/>
                <a:gd name="connsiteY20" fmla="*/ 184150 h 338138"/>
                <a:gd name="connsiteX21" fmla="*/ 56261 w 290884"/>
                <a:gd name="connsiteY21" fmla="*/ 184150 h 338138"/>
                <a:gd name="connsiteX22" fmla="*/ 21995 w 290884"/>
                <a:gd name="connsiteY22" fmla="*/ 250655 h 338138"/>
                <a:gd name="connsiteX23" fmla="*/ 43082 w 290884"/>
                <a:gd name="connsiteY23" fmla="*/ 257175 h 338138"/>
                <a:gd name="connsiteX24" fmla="*/ 85256 w 290884"/>
                <a:gd name="connsiteY24" fmla="*/ 249351 h 338138"/>
                <a:gd name="connsiteX25" fmla="*/ 78666 w 290884"/>
                <a:gd name="connsiteY25" fmla="*/ 203710 h 338138"/>
                <a:gd name="connsiteX26" fmla="*/ 56261 w 290884"/>
                <a:gd name="connsiteY26" fmla="*/ 184150 h 338138"/>
                <a:gd name="connsiteX27" fmla="*/ 210669 w 290884"/>
                <a:gd name="connsiteY27" fmla="*/ 163513 h 338138"/>
                <a:gd name="connsiteX28" fmla="*/ 210669 w 290884"/>
                <a:gd name="connsiteY28" fmla="*/ 169070 h 338138"/>
                <a:gd name="connsiteX29" fmla="*/ 210669 w 290884"/>
                <a:gd name="connsiteY29" fmla="*/ 174626 h 338138"/>
                <a:gd name="connsiteX30" fmla="*/ 217019 w 290884"/>
                <a:gd name="connsiteY30" fmla="*/ 169070 h 338138"/>
                <a:gd name="connsiteX31" fmla="*/ 210669 w 290884"/>
                <a:gd name="connsiteY31" fmla="*/ 163513 h 338138"/>
                <a:gd name="connsiteX32" fmla="*/ 77319 w 290884"/>
                <a:gd name="connsiteY32" fmla="*/ 163513 h 338138"/>
                <a:gd name="connsiteX33" fmla="*/ 70969 w 290884"/>
                <a:gd name="connsiteY33" fmla="*/ 169070 h 338138"/>
                <a:gd name="connsiteX34" fmla="*/ 77319 w 290884"/>
                <a:gd name="connsiteY34" fmla="*/ 174626 h 338138"/>
                <a:gd name="connsiteX35" fmla="*/ 77319 w 290884"/>
                <a:gd name="connsiteY35" fmla="*/ 169070 h 338138"/>
                <a:gd name="connsiteX36" fmla="*/ 77319 w 290884"/>
                <a:gd name="connsiteY36" fmla="*/ 163513 h 338138"/>
                <a:gd name="connsiteX37" fmla="*/ 144788 w 290884"/>
                <a:gd name="connsiteY37" fmla="*/ 150813 h 338138"/>
                <a:gd name="connsiteX38" fmla="*/ 163045 w 290884"/>
                <a:gd name="connsiteY38" fmla="*/ 169070 h 338138"/>
                <a:gd name="connsiteX39" fmla="*/ 144788 w 290884"/>
                <a:gd name="connsiteY39" fmla="*/ 187327 h 338138"/>
                <a:gd name="connsiteX40" fmla="*/ 126531 w 290884"/>
                <a:gd name="connsiteY40" fmla="*/ 169070 h 338138"/>
                <a:gd name="connsiteX41" fmla="*/ 144788 w 290884"/>
                <a:gd name="connsiteY41" fmla="*/ 150813 h 338138"/>
                <a:gd name="connsiteX42" fmla="*/ 145444 w 290884"/>
                <a:gd name="connsiteY42" fmla="*/ 114300 h 338138"/>
                <a:gd name="connsiteX43" fmla="*/ 119215 w 290884"/>
                <a:gd name="connsiteY43" fmla="*/ 130293 h 338138"/>
                <a:gd name="connsiteX44" fmla="*/ 100855 w 290884"/>
                <a:gd name="connsiteY44" fmla="*/ 144952 h 338138"/>
                <a:gd name="connsiteX45" fmla="*/ 99544 w 290884"/>
                <a:gd name="connsiteY45" fmla="*/ 168941 h 338138"/>
                <a:gd name="connsiteX46" fmla="*/ 100855 w 290884"/>
                <a:gd name="connsiteY46" fmla="*/ 192930 h 338138"/>
                <a:gd name="connsiteX47" fmla="*/ 119215 w 290884"/>
                <a:gd name="connsiteY47" fmla="*/ 206257 h 338138"/>
                <a:gd name="connsiteX48" fmla="*/ 145444 w 290884"/>
                <a:gd name="connsiteY48" fmla="*/ 222250 h 338138"/>
                <a:gd name="connsiteX49" fmla="*/ 170361 w 290884"/>
                <a:gd name="connsiteY49" fmla="*/ 206257 h 338138"/>
                <a:gd name="connsiteX50" fmla="*/ 190032 w 290884"/>
                <a:gd name="connsiteY50" fmla="*/ 192930 h 338138"/>
                <a:gd name="connsiteX51" fmla="*/ 190032 w 290884"/>
                <a:gd name="connsiteY51" fmla="*/ 168941 h 338138"/>
                <a:gd name="connsiteX52" fmla="*/ 190032 w 290884"/>
                <a:gd name="connsiteY52" fmla="*/ 144952 h 338138"/>
                <a:gd name="connsiteX53" fmla="*/ 170361 w 290884"/>
                <a:gd name="connsiteY53" fmla="*/ 130293 h 338138"/>
                <a:gd name="connsiteX54" fmla="*/ 145444 w 290884"/>
                <a:gd name="connsiteY54" fmla="*/ 114300 h 338138"/>
                <a:gd name="connsiteX55" fmla="*/ 183046 w 290884"/>
                <a:gd name="connsiteY55" fmla="*/ 96838 h 338138"/>
                <a:gd name="connsiteX56" fmla="*/ 167806 w 290884"/>
                <a:gd name="connsiteY56" fmla="*/ 103188 h 338138"/>
                <a:gd name="connsiteX57" fmla="*/ 181776 w 290884"/>
                <a:gd name="connsiteY57" fmla="*/ 113348 h 338138"/>
                <a:gd name="connsiteX58" fmla="*/ 186856 w 290884"/>
                <a:gd name="connsiteY58" fmla="*/ 115888 h 338138"/>
                <a:gd name="connsiteX59" fmla="*/ 183046 w 290884"/>
                <a:gd name="connsiteY59" fmla="*/ 96838 h 338138"/>
                <a:gd name="connsiteX60" fmla="*/ 105470 w 290884"/>
                <a:gd name="connsiteY60" fmla="*/ 96838 h 338138"/>
                <a:gd name="connsiteX61" fmla="*/ 102719 w 290884"/>
                <a:gd name="connsiteY61" fmla="*/ 115888 h 338138"/>
                <a:gd name="connsiteX62" fmla="*/ 106846 w 290884"/>
                <a:gd name="connsiteY62" fmla="*/ 113348 h 338138"/>
                <a:gd name="connsiteX63" fmla="*/ 123357 w 290884"/>
                <a:gd name="connsiteY63" fmla="*/ 103188 h 338138"/>
                <a:gd name="connsiteX64" fmla="*/ 105470 w 290884"/>
                <a:gd name="connsiteY64" fmla="*/ 96838 h 338138"/>
                <a:gd name="connsiteX65" fmla="*/ 246901 w 290884"/>
                <a:gd name="connsiteY65" fmla="*/ 79375 h 338138"/>
                <a:gd name="connsiteX66" fmla="*/ 202731 w 290884"/>
                <a:gd name="connsiteY66" fmla="*/ 88503 h 338138"/>
                <a:gd name="connsiteX67" fmla="*/ 209424 w 290884"/>
                <a:gd name="connsiteY67" fmla="*/ 134144 h 338138"/>
                <a:gd name="connsiteX68" fmla="*/ 233517 w 290884"/>
                <a:gd name="connsiteY68" fmla="*/ 152400 h 338138"/>
                <a:gd name="connsiteX69" fmla="*/ 250917 w 290884"/>
                <a:gd name="connsiteY69" fmla="*/ 132840 h 338138"/>
                <a:gd name="connsiteX70" fmla="*/ 266979 w 290884"/>
                <a:gd name="connsiteY70" fmla="*/ 85895 h 338138"/>
                <a:gd name="connsiteX71" fmla="*/ 246901 w 290884"/>
                <a:gd name="connsiteY71" fmla="*/ 79375 h 338138"/>
                <a:gd name="connsiteX72" fmla="*/ 43420 w 290884"/>
                <a:gd name="connsiteY72" fmla="*/ 79375 h 338138"/>
                <a:gd name="connsiteX73" fmla="*/ 22503 w 290884"/>
                <a:gd name="connsiteY73" fmla="*/ 85895 h 338138"/>
                <a:gd name="connsiteX74" fmla="*/ 38191 w 290884"/>
                <a:gd name="connsiteY74" fmla="*/ 132840 h 338138"/>
                <a:gd name="connsiteX75" fmla="*/ 56494 w 290884"/>
                <a:gd name="connsiteY75" fmla="*/ 152400 h 338138"/>
                <a:gd name="connsiteX76" fmla="*/ 78719 w 290884"/>
                <a:gd name="connsiteY76" fmla="*/ 134144 h 338138"/>
                <a:gd name="connsiteX77" fmla="*/ 85256 w 290884"/>
                <a:gd name="connsiteY77" fmla="*/ 88503 h 338138"/>
                <a:gd name="connsiteX78" fmla="*/ 43420 w 290884"/>
                <a:gd name="connsiteY78" fmla="*/ 79375 h 338138"/>
                <a:gd name="connsiteX79" fmla="*/ 144647 w 290884"/>
                <a:gd name="connsiteY79" fmla="*/ 22225 h 338138"/>
                <a:gd name="connsiteX80" fmla="*/ 110656 w 290884"/>
                <a:gd name="connsiteY80" fmla="*/ 74942 h 338138"/>
                <a:gd name="connsiteX81" fmla="*/ 144647 w 290884"/>
                <a:gd name="connsiteY81" fmla="*/ 92075 h 338138"/>
                <a:gd name="connsiteX82" fmla="*/ 177331 w 290884"/>
                <a:gd name="connsiteY82" fmla="*/ 74942 h 338138"/>
                <a:gd name="connsiteX83" fmla="*/ 144647 w 290884"/>
                <a:gd name="connsiteY83" fmla="*/ 22225 h 338138"/>
                <a:gd name="connsiteX84" fmla="*/ 145581 w 290884"/>
                <a:gd name="connsiteY84" fmla="*/ 0 h 338138"/>
                <a:gd name="connsiteX85" fmla="*/ 199637 w 290884"/>
                <a:gd name="connsiteY85" fmla="*/ 67363 h 338138"/>
                <a:gd name="connsiteX86" fmla="*/ 247101 w 290884"/>
                <a:gd name="connsiteY86" fmla="*/ 58117 h 338138"/>
                <a:gd name="connsiteX87" fmla="*/ 285335 w 290884"/>
                <a:gd name="connsiteY87" fmla="*/ 73968 h 338138"/>
                <a:gd name="connsiteX88" fmla="*/ 268195 w 290884"/>
                <a:gd name="connsiteY88" fmla="*/ 145294 h 338138"/>
                <a:gd name="connsiteX89" fmla="*/ 248419 w 290884"/>
                <a:gd name="connsiteY89" fmla="*/ 169069 h 338138"/>
                <a:gd name="connsiteX90" fmla="*/ 285335 w 290884"/>
                <a:gd name="connsiteY90" fmla="*/ 264170 h 338138"/>
                <a:gd name="connsiteX91" fmla="*/ 247101 w 290884"/>
                <a:gd name="connsiteY91" fmla="*/ 280021 h 338138"/>
                <a:gd name="connsiteX92" fmla="*/ 199637 w 290884"/>
                <a:gd name="connsiteY92" fmla="*/ 270775 h 338138"/>
                <a:gd name="connsiteX93" fmla="*/ 145581 w 290884"/>
                <a:gd name="connsiteY93" fmla="*/ 338138 h 338138"/>
                <a:gd name="connsiteX94" fmla="*/ 91525 w 290884"/>
                <a:gd name="connsiteY94" fmla="*/ 270775 h 338138"/>
                <a:gd name="connsiteX95" fmla="*/ 44061 w 290884"/>
                <a:gd name="connsiteY95" fmla="*/ 280021 h 338138"/>
                <a:gd name="connsiteX96" fmla="*/ 5827 w 290884"/>
                <a:gd name="connsiteY96" fmla="*/ 264170 h 338138"/>
                <a:gd name="connsiteX97" fmla="*/ 41425 w 290884"/>
                <a:gd name="connsiteY97" fmla="*/ 169069 h 338138"/>
                <a:gd name="connsiteX98" fmla="*/ 21648 w 290884"/>
                <a:gd name="connsiteY98" fmla="*/ 145294 h 338138"/>
                <a:gd name="connsiteX99" fmla="*/ 5827 w 290884"/>
                <a:gd name="connsiteY99" fmla="*/ 73968 h 338138"/>
                <a:gd name="connsiteX100" fmla="*/ 44061 w 290884"/>
                <a:gd name="connsiteY100" fmla="*/ 58117 h 338138"/>
                <a:gd name="connsiteX101" fmla="*/ 91525 w 290884"/>
                <a:gd name="connsiteY101" fmla="*/ 67363 h 338138"/>
                <a:gd name="connsiteX102" fmla="*/ 145581 w 290884"/>
                <a:gd name="connsiteY102"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290884" h="338138">
                  <a:moveTo>
                    <a:pt x="144647" y="246063"/>
                  </a:moveTo>
                  <a:cubicBezTo>
                    <a:pt x="132881" y="252627"/>
                    <a:pt x="121115" y="257878"/>
                    <a:pt x="110656" y="261816"/>
                  </a:cubicBezTo>
                  <a:cubicBezTo>
                    <a:pt x="119807" y="295948"/>
                    <a:pt x="132881" y="314326"/>
                    <a:pt x="144647" y="314326"/>
                  </a:cubicBezTo>
                  <a:cubicBezTo>
                    <a:pt x="155106" y="314326"/>
                    <a:pt x="168180" y="295948"/>
                    <a:pt x="177331" y="261816"/>
                  </a:cubicBezTo>
                  <a:cubicBezTo>
                    <a:pt x="166872" y="257878"/>
                    <a:pt x="155106" y="252627"/>
                    <a:pt x="144647" y="246063"/>
                  </a:cubicBezTo>
                  <a:close/>
                  <a:moveTo>
                    <a:pt x="186856" y="222250"/>
                  </a:moveTo>
                  <a:cubicBezTo>
                    <a:pt x="184316" y="222250"/>
                    <a:pt x="183046" y="223520"/>
                    <a:pt x="181776" y="224790"/>
                  </a:cubicBezTo>
                  <a:cubicBezTo>
                    <a:pt x="176696" y="228600"/>
                    <a:pt x="171616" y="231140"/>
                    <a:pt x="167806" y="233680"/>
                  </a:cubicBezTo>
                  <a:cubicBezTo>
                    <a:pt x="172886" y="237490"/>
                    <a:pt x="177966" y="238760"/>
                    <a:pt x="183046" y="241300"/>
                  </a:cubicBezTo>
                  <a:cubicBezTo>
                    <a:pt x="184316" y="234950"/>
                    <a:pt x="185586" y="228600"/>
                    <a:pt x="186856" y="222250"/>
                  </a:cubicBezTo>
                  <a:close/>
                  <a:moveTo>
                    <a:pt x="102719" y="222250"/>
                  </a:moveTo>
                  <a:cubicBezTo>
                    <a:pt x="102719" y="228600"/>
                    <a:pt x="104095" y="234950"/>
                    <a:pt x="105470" y="241300"/>
                  </a:cubicBezTo>
                  <a:cubicBezTo>
                    <a:pt x="110974" y="238760"/>
                    <a:pt x="117853" y="237490"/>
                    <a:pt x="123357" y="233680"/>
                  </a:cubicBezTo>
                  <a:cubicBezTo>
                    <a:pt x="117853" y="231140"/>
                    <a:pt x="112350" y="228600"/>
                    <a:pt x="106846" y="224790"/>
                  </a:cubicBezTo>
                  <a:cubicBezTo>
                    <a:pt x="105470" y="223520"/>
                    <a:pt x="104095" y="222250"/>
                    <a:pt x="102719" y="222250"/>
                  </a:cubicBezTo>
                  <a:close/>
                  <a:moveTo>
                    <a:pt x="233044" y="184150"/>
                  </a:moveTo>
                  <a:cubicBezTo>
                    <a:pt x="225136" y="190670"/>
                    <a:pt x="218546" y="197190"/>
                    <a:pt x="209321" y="203710"/>
                  </a:cubicBezTo>
                  <a:cubicBezTo>
                    <a:pt x="208003" y="219359"/>
                    <a:pt x="206685" y="235007"/>
                    <a:pt x="202731" y="249351"/>
                  </a:cubicBezTo>
                  <a:cubicBezTo>
                    <a:pt x="219864" y="254567"/>
                    <a:pt x="234361" y="257175"/>
                    <a:pt x="246223" y="257175"/>
                  </a:cubicBezTo>
                  <a:cubicBezTo>
                    <a:pt x="251494" y="257175"/>
                    <a:pt x="262038" y="257175"/>
                    <a:pt x="265992" y="250655"/>
                  </a:cubicBezTo>
                  <a:cubicBezTo>
                    <a:pt x="272581" y="241527"/>
                    <a:pt x="262038" y="215446"/>
                    <a:pt x="233044" y="184150"/>
                  </a:cubicBezTo>
                  <a:close/>
                  <a:moveTo>
                    <a:pt x="56261" y="184150"/>
                  </a:moveTo>
                  <a:cubicBezTo>
                    <a:pt x="25949" y="215446"/>
                    <a:pt x="15406" y="241527"/>
                    <a:pt x="21995" y="250655"/>
                  </a:cubicBezTo>
                  <a:cubicBezTo>
                    <a:pt x="25949" y="257175"/>
                    <a:pt x="36493" y="257175"/>
                    <a:pt x="43082" y="257175"/>
                  </a:cubicBezTo>
                  <a:cubicBezTo>
                    <a:pt x="54943" y="257175"/>
                    <a:pt x="69441" y="254567"/>
                    <a:pt x="85256" y="249351"/>
                  </a:cubicBezTo>
                  <a:cubicBezTo>
                    <a:pt x="82620" y="235007"/>
                    <a:pt x="79984" y="219359"/>
                    <a:pt x="78666" y="203710"/>
                  </a:cubicBezTo>
                  <a:cubicBezTo>
                    <a:pt x="70759" y="197190"/>
                    <a:pt x="62851" y="190670"/>
                    <a:pt x="56261" y="184150"/>
                  </a:cubicBezTo>
                  <a:close/>
                  <a:moveTo>
                    <a:pt x="210669" y="163513"/>
                  </a:moveTo>
                  <a:cubicBezTo>
                    <a:pt x="210669" y="164902"/>
                    <a:pt x="210669" y="166291"/>
                    <a:pt x="210669" y="169070"/>
                  </a:cubicBezTo>
                  <a:cubicBezTo>
                    <a:pt x="210669" y="170459"/>
                    <a:pt x="210669" y="173237"/>
                    <a:pt x="210669" y="174626"/>
                  </a:cubicBezTo>
                  <a:cubicBezTo>
                    <a:pt x="213209" y="173237"/>
                    <a:pt x="215749" y="170459"/>
                    <a:pt x="217019" y="169070"/>
                  </a:cubicBezTo>
                  <a:cubicBezTo>
                    <a:pt x="215749" y="166291"/>
                    <a:pt x="213209" y="164902"/>
                    <a:pt x="210669" y="163513"/>
                  </a:cubicBezTo>
                  <a:close/>
                  <a:moveTo>
                    <a:pt x="77319" y="163513"/>
                  </a:moveTo>
                  <a:cubicBezTo>
                    <a:pt x="74779" y="164902"/>
                    <a:pt x="73509" y="166291"/>
                    <a:pt x="70969" y="169070"/>
                  </a:cubicBezTo>
                  <a:cubicBezTo>
                    <a:pt x="73509" y="170459"/>
                    <a:pt x="74779" y="173237"/>
                    <a:pt x="77319" y="174626"/>
                  </a:cubicBezTo>
                  <a:cubicBezTo>
                    <a:pt x="77319" y="173237"/>
                    <a:pt x="77319" y="170459"/>
                    <a:pt x="77319" y="169070"/>
                  </a:cubicBezTo>
                  <a:cubicBezTo>
                    <a:pt x="77319" y="166291"/>
                    <a:pt x="77319" y="164902"/>
                    <a:pt x="77319" y="163513"/>
                  </a:cubicBezTo>
                  <a:close/>
                  <a:moveTo>
                    <a:pt x="144788" y="150813"/>
                  </a:moveTo>
                  <a:cubicBezTo>
                    <a:pt x="154871" y="150813"/>
                    <a:pt x="163045" y="158987"/>
                    <a:pt x="163045" y="169070"/>
                  </a:cubicBezTo>
                  <a:cubicBezTo>
                    <a:pt x="163045" y="179153"/>
                    <a:pt x="154871" y="187327"/>
                    <a:pt x="144788" y="187327"/>
                  </a:cubicBezTo>
                  <a:cubicBezTo>
                    <a:pt x="134705" y="187327"/>
                    <a:pt x="126531" y="179153"/>
                    <a:pt x="126531" y="169070"/>
                  </a:cubicBezTo>
                  <a:cubicBezTo>
                    <a:pt x="126531" y="158987"/>
                    <a:pt x="134705" y="150813"/>
                    <a:pt x="144788" y="150813"/>
                  </a:cubicBezTo>
                  <a:close/>
                  <a:moveTo>
                    <a:pt x="145444" y="114300"/>
                  </a:moveTo>
                  <a:cubicBezTo>
                    <a:pt x="136264" y="119631"/>
                    <a:pt x="128395" y="124962"/>
                    <a:pt x="119215" y="130293"/>
                  </a:cubicBezTo>
                  <a:cubicBezTo>
                    <a:pt x="112658" y="135623"/>
                    <a:pt x="106101" y="139622"/>
                    <a:pt x="100855" y="144952"/>
                  </a:cubicBezTo>
                  <a:cubicBezTo>
                    <a:pt x="100855" y="152949"/>
                    <a:pt x="99544" y="160945"/>
                    <a:pt x="99544" y="168941"/>
                  </a:cubicBezTo>
                  <a:cubicBezTo>
                    <a:pt x="99544" y="176938"/>
                    <a:pt x="100855" y="184934"/>
                    <a:pt x="100855" y="192930"/>
                  </a:cubicBezTo>
                  <a:cubicBezTo>
                    <a:pt x="107412" y="196928"/>
                    <a:pt x="112658" y="202259"/>
                    <a:pt x="119215" y="206257"/>
                  </a:cubicBezTo>
                  <a:cubicBezTo>
                    <a:pt x="128395" y="212921"/>
                    <a:pt x="136264" y="218252"/>
                    <a:pt x="145444" y="222250"/>
                  </a:cubicBezTo>
                  <a:cubicBezTo>
                    <a:pt x="153312" y="218252"/>
                    <a:pt x="162492" y="212921"/>
                    <a:pt x="170361" y="206257"/>
                  </a:cubicBezTo>
                  <a:cubicBezTo>
                    <a:pt x="176918" y="202259"/>
                    <a:pt x="183475" y="196928"/>
                    <a:pt x="190032" y="192930"/>
                  </a:cubicBezTo>
                  <a:cubicBezTo>
                    <a:pt x="190032" y="184934"/>
                    <a:pt x="190032" y="176938"/>
                    <a:pt x="190032" y="168941"/>
                  </a:cubicBezTo>
                  <a:cubicBezTo>
                    <a:pt x="190032" y="160945"/>
                    <a:pt x="190032" y="152949"/>
                    <a:pt x="190032" y="144952"/>
                  </a:cubicBezTo>
                  <a:cubicBezTo>
                    <a:pt x="183475" y="139622"/>
                    <a:pt x="176918" y="135623"/>
                    <a:pt x="170361" y="130293"/>
                  </a:cubicBezTo>
                  <a:cubicBezTo>
                    <a:pt x="162492" y="124962"/>
                    <a:pt x="153312" y="119631"/>
                    <a:pt x="145444" y="114300"/>
                  </a:cubicBezTo>
                  <a:close/>
                  <a:moveTo>
                    <a:pt x="183046" y="96838"/>
                  </a:moveTo>
                  <a:cubicBezTo>
                    <a:pt x="177966" y="98108"/>
                    <a:pt x="172886" y="100648"/>
                    <a:pt x="167806" y="103188"/>
                  </a:cubicBezTo>
                  <a:cubicBezTo>
                    <a:pt x="171616" y="106998"/>
                    <a:pt x="176696" y="109538"/>
                    <a:pt x="181776" y="113348"/>
                  </a:cubicBezTo>
                  <a:cubicBezTo>
                    <a:pt x="183046" y="114618"/>
                    <a:pt x="184316" y="115888"/>
                    <a:pt x="186856" y="115888"/>
                  </a:cubicBezTo>
                  <a:cubicBezTo>
                    <a:pt x="185586" y="109538"/>
                    <a:pt x="184316" y="103188"/>
                    <a:pt x="183046" y="96838"/>
                  </a:cubicBezTo>
                  <a:close/>
                  <a:moveTo>
                    <a:pt x="105470" y="96838"/>
                  </a:moveTo>
                  <a:cubicBezTo>
                    <a:pt x="104095" y="103188"/>
                    <a:pt x="102719" y="109538"/>
                    <a:pt x="102719" y="115888"/>
                  </a:cubicBezTo>
                  <a:cubicBezTo>
                    <a:pt x="104095" y="115888"/>
                    <a:pt x="105470" y="114618"/>
                    <a:pt x="106846" y="113348"/>
                  </a:cubicBezTo>
                  <a:cubicBezTo>
                    <a:pt x="112350" y="109538"/>
                    <a:pt x="117853" y="106998"/>
                    <a:pt x="123357" y="103188"/>
                  </a:cubicBezTo>
                  <a:cubicBezTo>
                    <a:pt x="117853" y="100648"/>
                    <a:pt x="110974" y="98108"/>
                    <a:pt x="105470" y="96838"/>
                  </a:cubicBezTo>
                  <a:close/>
                  <a:moveTo>
                    <a:pt x="246901" y="79375"/>
                  </a:moveTo>
                  <a:cubicBezTo>
                    <a:pt x="234855" y="79375"/>
                    <a:pt x="220132" y="83287"/>
                    <a:pt x="202731" y="88503"/>
                  </a:cubicBezTo>
                  <a:cubicBezTo>
                    <a:pt x="206747" y="102847"/>
                    <a:pt x="208085" y="118496"/>
                    <a:pt x="209424" y="134144"/>
                  </a:cubicBezTo>
                  <a:cubicBezTo>
                    <a:pt x="217455" y="139360"/>
                    <a:pt x="225486" y="145880"/>
                    <a:pt x="233517" y="152400"/>
                  </a:cubicBezTo>
                  <a:cubicBezTo>
                    <a:pt x="240209" y="145880"/>
                    <a:pt x="245563" y="139360"/>
                    <a:pt x="250917" y="132840"/>
                  </a:cubicBezTo>
                  <a:cubicBezTo>
                    <a:pt x="269656" y="108063"/>
                    <a:pt x="270994" y="92415"/>
                    <a:pt x="266979" y="85895"/>
                  </a:cubicBezTo>
                  <a:cubicBezTo>
                    <a:pt x="262963" y="80679"/>
                    <a:pt x="252255" y="79375"/>
                    <a:pt x="246901" y="79375"/>
                  </a:cubicBezTo>
                  <a:close/>
                  <a:moveTo>
                    <a:pt x="43420" y="79375"/>
                  </a:moveTo>
                  <a:cubicBezTo>
                    <a:pt x="36884" y="79375"/>
                    <a:pt x="26425" y="80679"/>
                    <a:pt x="22503" y="85895"/>
                  </a:cubicBezTo>
                  <a:cubicBezTo>
                    <a:pt x="18581" y="92415"/>
                    <a:pt x="21195" y="108063"/>
                    <a:pt x="38191" y="132840"/>
                  </a:cubicBezTo>
                  <a:cubicBezTo>
                    <a:pt x="43420" y="139360"/>
                    <a:pt x="49957" y="145880"/>
                    <a:pt x="56494" y="152400"/>
                  </a:cubicBezTo>
                  <a:cubicBezTo>
                    <a:pt x="63031" y="145880"/>
                    <a:pt x="70875" y="139360"/>
                    <a:pt x="78719" y="134144"/>
                  </a:cubicBezTo>
                  <a:cubicBezTo>
                    <a:pt x="80026" y="118496"/>
                    <a:pt x="82641" y="102847"/>
                    <a:pt x="85256" y="88503"/>
                  </a:cubicBezTo>
                  <a:cubicBezTo>
                    <a:pt x="69568" y="83287"/>
                    <a:pt x="55187" y="79375"/>
                    <a:pt x="43420" y="79375"/>
                  </a:cubicBezTo>
                  <a:close/>
                  <a:moveTo>
                    <a:pt x="144647" y="22225"/>
                  </a:moveTo>
                  <a:cubicBezTo>
                    <a:pt x="132881" y="22225"/>
                    <a:pt x="119807" y="41994"/>
                    <a:pt x="110656" y="74942"/>
                  </a:cubicBezTo>
                  <a:cubicBezTo>
                    <a:pt x="121115" y="80214"/>
                    <a:pt x="132881" y="85485"/>
                    <a:pt x="144647" y="92075"/>
                  </a:cubicBezTo>
                  <a:cubicBezTo>
                    <a:pt x="155106" y="85485"/>
                    <a:pt x="166872" y="80214"/>
                    <a:pt x="177331" y="74942"/>
                  </a:cubicBezTo>
                  <a:cubicBezTo>
                    <a:pt x="168180" y="41994"/>
                    <a:pt x="155106" y="22225"/>
                    <a:pt x="144647" y="22225"/>
                  </a:cubicBezTo>
                  <a:close/>
                  <a:moveTo>
                    <a:pt x="145581" y="0"/>
                  </a:moveTo>
                  <a:cubicBezTo>
                    <a:pt x="169313" y="0"/>
                    <a:pt x="187771" y="27738"/>
                    <a:pt x="199637" y="67363"/>
                  </a:cubicBezTo>
                  <a:cubicBezTo>
                    <a:pt x="216777" y="60759"/>
                    <a:pt x="232598" y="58117"/>
                    <a:pt x="247101" y="58117"/>
                  </a:cubicBezTo>
                  <a:cubicBezTo>
                    <a:pt x="269514" y="58117"/>
                    <a:pt x="280061" y="67363"/>
                    <a:pt x="285335" y="73968"/>
                  </a:cubicBezTo>
                  <a:cubicBezTo>
                    <a:pt x="293246" y="85855"/>
                    <a:pt x="295883" y="108310"/>
                    <a:pt x="268195" y="145294"/>
                  </a:cubicBezTo>
                  <a:cubicBezTo>
                    <a:pt x="262922" y="153219"/>
                    <a:pt x="256330" y="161144"/>
                    <a:pt x="248419" y="169069"/>
                  </a:cubicBezTo>
                  <a:cubicBezTo>
                    <a:pt x="281380" y="204732"/>
                    <a:pt x="301156" y="240395"/>
                    <a:pt x="285335" y="264170"/>
                  </a:cubicBezTo>
                  <a:cubicBezTo>
                    <a:pt x="280061" y="270775"/>
                    <a:pt x="269514" y="280021"/>
                    <a:pt x="247101" y="280021"/>
                  </a:cubicBezTo>
                  <a:cubicBezTo>
                    <a:pt x="232598" y="280021"/>
                    <a:pt x="216777" y="276058"/>
                    <a:pt x="199637" y="270775"/>
                  </a:cubicBezTo>
                  <a:cubicBezTo>
                    <a:pt x="187771" y="310400"/>
                    <a:pt x="169313" y="338138"/>
                    <a:pt x="145581" y="338138"/>
                  </a:cubicBezTo>
                  <a:cubicBezTo>
                    <a:pt x="120531" y="338138"/>
                    <a:pt x="102072" y="310400"/>
                    <a:pt x="91525" y="270775"/>
                  </a:cubicBezTo>
                  <a:cubicBezTo>
                    <a:pt x="73067" y="276058"/>
                    <a:pt x="57246" y="280021"/>
                    <a:pt x="44061" y="280021"/>
                  </a:cubicBezTo>
                  <a:cubicBezTo>
                    <a:pt x="21648" y="280021"/>
                    <a:pt x="9782" y="270775"/>
                    <a:pt x="5827" y="264170"/>
                  </a:cubicBezTo>
                  <a:cubicBezTo>
                    <a:pt x="-9994" y="240395"/>
                    <a:pt x="8464" y="204732"/>
                    <a:pt x="41425" y="169069"/>
                  </a:cubicBezTo>
                  <a:cubicBezTo>
                    <a:pt x="33514" y="161144"/>
                    <a:pt x="26922" y="153219"/>
                    <a:pt x="21648" y="145294"/>
                  </a:cubicBezTo>
                  <a:cubicBezTo>
                    <a:pt x="-6039" y="108310"/>
                    <a:pt x="-2084" y="85855"/>
                    <a:pt x="5827" y="73968"/>
                  </a:cubicBezTo>
                  <a:cubicBezTo>
                    <a:pt x="9782" y="67363"/>
                    <a:pt x="21648" y="58117"/>
                    <a:pt x="44061" y="58117"/>
                  </a:cubicBezTo>
                  <a:cubicBezTo>
                    <a:pt x="57246" y="58117"/>
                    <a:pt x="73067" y="60759"/>
                    <a:pt x="91525" y="67363"/>
                  </a:cubicBezTo>
                  <a:cubicBezTo>
                    <a:pt x="102072" y="27738"/>
                    <a:pt x="120531" y="0"/>
                    <a:pt x="145581" y="0"/>
                  </a:cubicBezTo>
                  <a:close/>
                </a:path>
              </a:pathLst>
            </a:custGeom>
            <a:solidFill>
              <a:srgbClr val="9BAABF"/>
            </a:solidFill>
            <a:ln>
              <a:noFill/>
            </a:ln>
          </p:spPr>
          <p:txBody>
            <a:bodyPr anchor="ctr"/>
            <a:lstStyle/>
            <a:p>
              <a:pPr algn="ctr"/>
              <a:endParaRPr sz="1865" dirty="0">
                <a:solidFill>
                  <a:srgbClr val="9BAABF"/>
                </a:solidFill>
                <a:latin typeface="微软雅黑" panose="020B0503020204020204" pitchFamily="34" charset="-122"/>
                <a:ea typeface="微软雅黑" panose="020B0503020204020204" pitchFamily="34" charset="-122"/>
              </a:endParaRPr>
            </a:p>
          </p:txBody>
        </p:sp>
        <p:sp>
          <p:nvSpPr>
            <p:cNvPr id="10" name="任意多边形: 形状 9"/>
            <p:cNvSpPr>
              <a:spLocks noChangeAspect="1"/>
            </p:cNvSpPr>
            <p:nvPr/>
          </p:nvSpPr>
          <p:spPr bwMode="auto">
            <a:xfrm>
              <a:off x="7482013" y="1671305"/>
              <a:ext cx="443209" cy="443446"/>
            </a:xfrm>
            <a:custGeom>
              <a:avLst/>
              <a:gdLst>
                <a:gd name="connsiteX0" fmla="*/ 94638 w 328437"/>
                <a:gd name="connsiteY0" fmla="*/ 163513 h 328613"/>
                <a:gd name="connsiteX1" fmla="*/ 95937 w 328437"/>
                <a:gd name="connsiteY1" fmla="*/ 163513 h 328613"/>
                <a:gd name="connsiteX2" fmla="*/ 134903 w 328437"/>
                <a:gd name="connsiteY2" fmla="*/ 169971 h 328613"/>
                <a:gd name="connsiteX3" fmla="*/ 136202 w 328437"/>
                <a:gd name="connsiteY3" fmla="*/ 171262 h 328613"/>
                <a:gd name="connsiteX4" fmla="*/ 136202 w 328437"/>
                <a:gd name="connsiteY4" fmla="*/ 238422 h 328613"/>
                <a:gd name="connsiteX5" fmla="*/ 136202 w 328437"/>
                <a:gd name="connsiteY5" fmla="*/ 239713 h 328613"/>
                <a:gd name="connsiteX6" fmla="*/ 134903 w 328437"/>
                <a:gd name="connsiteY6" fmla="*/ 239713 h 328613"/>
                <a:gd name="connsiteX7" fmla="*/ 133604 w 328437"/>
                <a:gd name="connsiteY7" fmla="*/ 239713 h 328613"/>
                <a:gd name="connsiteX8" fmla="*/ 94638 w 328437"/>
                <a:gd name="connsiteY8" fmla="*/ 226798 h 328613"/>
                <a:gd name="connsiteX9" fmla="*/ 93339 w 328437"/>
                <a:gd name="connsiteY9" fmla="*/ 225506 h 328613"/>
                <a:gd name="connsiteX10" fmla="*/ 93339 w 328437"/>
                <a:gd name="connsiteY10" fmla="*/ 166096 h 328613"/>
                <a:gd name="connsiteX11" fmla="*/ 94638 w 328437"/>
                <a:gd name="connsiteY11" fmla="*/ 163513 h 328613"/>
                <a:gd name="connsiteX12" fmla="*/ 45714 w 328437"/>
                <a:gd name="connsiteY12" fmla="*/ 157163 h 328613"/>
                <a:gd name="connsiteX13" fmla="*/ 48227 w 328437"/>
                <a:gd name="connsiteY13" fmla="*/ 157163 h 328613"/>
                <a:gd name="connsiteX14" fmla="*/ 74620 w 328437"/>
                <a:gd name="connsiteY14" fmla="*/ 161051 h 328613"/>
                <a:gd name="connsiteX15" fmla="*/ 75877 w 328437"/>
                <a:gd name="connsiteY15" fmla="*/ 162347 h 328613"/>
                <a:gd name="connsiteX16" fmla="*/ 75877 w 328437"/>
                <a:gd name="connsiteY16" fmla="*/ 218071 h 328613"/>
                <a:gd name="connsiteX17" fmla="*/ 74620 w 328437"/>
                <a:gd name="connsiteY17" fmla="*/ 219367 h 328613"/>
                <a:gd name="connsiteX18" fmla="*/ 73363 w 328437"/>
                <a:gd name="connsiteY18" fmla="*/ 220663 h 328613"/>
                <a:gd name="connsiteX19" fmla="*/ 46971 w 328437"/>
                <a:gd name="connsiteY19" fmla="*/ 211592 h 328613"/>
                <a:gd name="connsiteX20" fmla="*/ 45714 w 328437"/>
                <a:gd name="connsiteY20" fmla="*/ 209000 h 328613"/>
                <a:gd name="connsiteX21" fmla="*/ 45714 w 328437"/>
                <a:gd name="connsiteY21" fmla="*/ 158459 h 328613"/>
                <a:gd name="connsiteX22" fmla="*/ 45714 w 328437"/>
                <a:gd name="connsiteY22" fmla="*/ 157163 h 328613"/>
                <a:gd name="connsiteX23" fmla="*/ 34601 w 328437"/>
                <a:gd name="connsiteY23" fmla="*/ 131763 h 328613"/>
                <a:gd name="connsiteX24" fmla="*/ 34601 w 328437"/>
                <a:gd name="connsiteY24" fmla="*/ 246063 h 328613"/>
                <a:gd name="connsiteX25" fmla="*/ 161601 w 328437"/>
                <a:gd name="connsiteY25" fmla="*/ 311151 h 328613"/>
                <a:gd name="connsiteX26" fmla="*/ 161601 w 328437"/>
                <a:gd name="connsiteY26" fmla="*/ 133351 h 328613"/>
                <a:gd name="connsiteX27" fmla="*/ 134613 w 328437"/>
                <a:gd name="connsiteY27" fmla="*/ 133351 h 328613"/>
                <a:gd name="connsiteX28" fmla="*/ 235241 w 328437"/>
                <a:gd name="connsiteY28" fmla="*/ 15875 h 328613"/>
                <a:gd name="connsiteX29" fmla="*/ 147314 w 328437"/>
                <a:gd name="connsiteY29" fmla="*/ 120775 h 328613"/>
                <a:gd name="connsiteX30" fmla="*/ 165417 w 328437"/>
                <a:gd name="connsiteY30" fmla="*/ 120775 h 328613"/>
                <a:gd name="connsiteX31" fmla="*/ 171882 w 328437"/>
                <a:gd name="connsiteY31" fmla="*/ 127251 h 328613"/>
                <a:gd name="connsiteX32" fmla="*/ 171882 w 328437"/>
                <a:gd name="connsiteY32" fmla="*/ 311150 h 328613"/>
                <a:gd name="connsiteX33" fmla="*/ 222311 w 328437"/>
                <a:gd name="connsiteY33" fmla="*/ 285249 h 328613"/>
                <a:gd name="connsiteX34" fmla="*/ 222311 w 328437"/>
                <a:gd name="connsiteY34" fmla="*/ 157037 h 328613"/>
                <a:gd name="connsiteX35" fmla="*/ 223604 w 328437"/>
                <a:gd name="connsiteY35" fmla="*/ 154447 h 328613"/>
                <a:gd name="connsiteX36" fmla="*/ 257223 w 328437"/>
                <a:gd name="connsiteY36" fmla="*/ 151857 h 328613"/>
                <a:gd name="connsiteX37" fmla="*/ 258516 w 328437"/>
                <a:gd name="connsiteY37" fmla="*/ 151857 h 328613"/>
                <a:gd name="connsiteX38" fmla="*/ 259809 w 328437"/>
                <a:gd name="connsiteY38" fmla="*/ 153152 h 328613"/>
                <a:gd name="connsiteX39" fmla="*/ 259809 w 328437"/>
                <a:gd name="connsiteY39" fmla="*/ 265823 h 328613"/>
                <a:gd name="connsiteX40" fmla="*/ 293429 w 328437"/>
                <a:gd name="connsiteY40" fmla="*/ 247692 h 328613"/>
                <a:gd name="connsiteX41" fmla="*/ 294722 w 328437"/>
                <a:gd name="connsiteY41" fmla="*/ 118185 h 328613"/>
                <a:gd name="connsiteX42" fmla="*/ 296015 w 328437"/>
                <a:gd name="connsiteY42" fmla="*/ 114300 h 328613"/>
                <a:gd name="connsiteX43" fmla="*/ 301187 w 328437"/>
                <a:gd name="connsiteY43" fmla="*/ 111710 h 328613"/>
                <a:gd name="connsiteX44" fmla="*/ 307652 w 328437"/>
                <a:gd name="connsiteY44" fmla="*/ 113005 h 328613"/>
                <a:gd name="connsiteX45" fmla="*/ 235241 w 328437"/>
                <a:gd name="connsiteY45" fmla="*/ 15875 h 328613"/>
                <a:gd name="connsiteX46" fmla="*/ 235348 w 328437"/>
                <a:gd name="connsiteY46" fmla="*/ 0 h 328613"/>
                <a:gd name="connsiteX47" fmla="*/ 239233 w 328437"/>
                <a:gd name="connsiteY47" fmla="*/ 0 h 328613"/>
                <a:gd name="connsiteX48" fmla="*/ 241823 w 328437"/>
                <a:gd name="connsiteY48" fmla="*/ 2598 h 328613"/>
                <a:gd name="connsiteX49" fmla="*/ 327286 w 328437"/>
                <a:gd name="connsiteY49" fmla="*/ 115599 h 328613"/>
                <a:gd name="connsiteX50" fmla="*/ 327286 w 328437"/>
                <a:gd name="connsiteY50" fmla="*/ 123392 h 328613"/>
                <a:gd name="connsiteX51" fmla="*/ 322107 w 328437"/>
                <a:gd name="connsiteY51" fmla="*/ 125990 h 328613"/>
                <a:gd name="connsiteX52" fmla="*/ 307863 w 328437"/>
                <a:gd name="connsiteY52" fmla="*/ 124691 h 328613"/>
                <a:gd name="connsiteX53" fmla="*/ 307863 w 328437"/>
                <a:gd name="connsiteY53" fmla="*/ 251980 h 328613"/>
                <a:gd name="connsiteX54" fmla="*/ 303978 w 328437"/>
                <a:gd name="connsiteY54" fmla="*/ 257175 h 328613"/>
                <a:gd name="connsiteX55" fmla="*/ 169308 w 328437"/>
                <a:gd name="connsiteY55" fmla="*/ 327314 h 328613"/>
                <a:gd name="connsiteX56" fmla="*/ 166718 w 328437"/>
                <a:gd name="connsiteY56" fmla="*/ 328613 h 328613"/>
                <a:gd name="connsiteX57" fmla="*/ 164129 w 328437"/>
                <a:gd name="connsiteY57" fmla="*/ 327314 h 328613"/>
                <a:gd name="connsiteX58" fmla="*/ 25574 w 328437"/>
                <a:gd name="connsiteY58" fmla="*/ 254578 h 328613"/>
                <a:gd name="connsiteX59" fmla="*/ 21689 w 328437"/>
                <a:gd name="connsiteY59" fmla="*/ 249382 h 328613"/>
                <a:gd name="connsiteX60" fmla="*/ 21689 w 328437"/>
                <a:gd name="connsiteY60" fmla="*/ 129887 h 328613"/>
                <a:gd name="connsiteX61" fmla="*/ 6150 w 328437"/>
                <a:gd name="connsiteY61" fmla="*/ 129887 h 328613"/>
                <a:gd name="connsiteX62" fmla="*/ 971 w 328437"/>
                <a:gd name="connsiteY62" fmla="*/ 127289 h 328613"/>
                <a:gd name="connsiteX63" fmla="*/ 971 w 328437"/>
                <a:gd name="connsiteY63" fmla="*/ 120795 h 328613"/>
                <a:gd name="connsiteX64" fmla="*/ 34638 w 328437"/>
                <a:gd name="connsiteY64" fmla="*/ 54552 h 328613"/>
                <a:gd name="connsiteX65" fmla="*/ 38523 w 328437"/>
                <a:gd name="connsiteY65" fmla="*/ 50656 h 328613"/>
                <a:gd name="connsiteX66" fmla="*/ 59241 w 328437"/>
                <a:gd name="connsiteY66" fmla="*/ 45460 h 328613"/>
                <a:gd name="connsiteX67" fmla="*/ 59241 w 328437"/>
                <a:gd name="connsiteY67" fmla="*/ 27276 h 328613"/>
                <a:gd name="connsiteX68" fmla="*/ 63126 w 328437"/>
                <a:gd name="connsiteY68" fmla="*/ 20782 h 328613"/>
                <a:gd name="connsiteX69" fmla="*/ 83844 w 328437"/>
                <a:gd name="connsiteY69" fmla="*/ 14287 h 328613"/>
                <a:gd name="connsiteX70" fmla="*/ 85139 w 328437"/>
                <a:gd name="connsiteY70" fmla="*/ 14287 h 328613"/>
                <a:gd name="connsiteX71" fmla="*/ 86434 w 328437"/>
                <a:gd name="connsiteY71" fmla="*/ 14287 h 328613"/>
                <a:gd name="connsiteX72" fmla="*/ 98088 w 328437"/>
                <a:gd name="connsiteY72" fmla="*/ 16885 h 328613"/>
                <a:gd name="connsiteX73" fmla="*/ 103268 w 328437"/>
                <a:gd name="connsiteY73" fmla="*/ 22081 h 328613"/>
                <a:gd name="connsiteX74" fmla="*/ 103268 w 328437"/>
                <a:gd name="connsiteY74" fmla="*/ 33771 h 328613"/>
                <a:gd name="connsiteX75" fmla="*/ 235348 w 328437"/>
                <a:gd name="connsiteY75"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28437" h="328613">
                  <a:moveTo>
                    <a:pt x="94638" y="163513"/>
                  </a:moveTo>
                  <a:cubicBezTo>
                    <a:pt x="94638" y="163513"/>
                    <a:pt x="95937" y="163513"/>
                    <a:pt x="95937" y="163513"/>
                  </a:cubicBezTo>
                  <a:cubicBezTo>
                    <a:pt x="95937" y="163513"/>
                    <a:pt x="95937" y="163513"/>
                    <a:pt x="134903" y="169971"/>
                  </a:cubicBezTo>
                  <a:cubicBezTo>
                    <a:pt x="136202" y="169971"/>
                    <a:pt x="136202" y="169971"/>
                    <a:pt x="136202" y="171262"/>
                  </a:cubicBezTo>
                  <a:cubicBezTo>
                    <a:pt x="136202" y="171262"/>
                    <a:pt x="136202" y="171262"/>
                    <a:pt x="136202" y="238422"/>
                  </a:cubicBezTo>
                  <a:cubicBezTo>
                    <a:pt x="136202" y="238422"/>
                    <a:pt x="136202" y="239713"/>
                    <a:pt x="136202" y="239713"/>
                  </a:cubicBezTo>
                  <a:cubicBezTo>
                    <a:pt x="134903" y="239713"/>
                    <a:pt x="134903" y="239713"/>
                    <a:pt x="134903" y="239713"/>
                  </a:cubicBezTo>
                  <a:cubicBezTo>
                    <a:pt x="134903" y="239713"/>
                    <a:pt x="134903" y="239713"/>
                    <a:pt x="133604" y="239713"/>
                  </a:cubicBezTo>
                  <a:cubicBezTo>
                    <a:pt x="133604" y="239713"/>
                    <a:pt x="133604" y="239713"/>
                    <a:pt x="94638" y="226798"/>
                  </a:cubicBezTo>
                  <a:cubicBezTo>
                    <a:pt x="94638" y="226798"/>
                    <a:pt x="93339" y="225506"/>
                    <a:pt x="93339" y="225506"/>
                  </a:cubicBezTo>
                  <a:cubicBezTo>
                    <a:pt x="93339" y="225506"/>
                    <a:pt x="93339" y="225506"/>
                    <a:pt x="93339" y="166096"/>
                  </a:cubicBezTo>
                  <a:cubicBezTo>
                    <a:pt x="93339" y="164805"/>
                    <a:pt x="94638" y="164805"/>
                    <a:pt x="94638" y="163513"/>
                  </a:cubicBezTo>
                  <a:close/>
                  <a:moveTo>
                    <a:pt x="45714" y="157163"/>
                  </a:moveTo>
                  <a:cubicBezTo>
                    <a:pt x="46971" y="157163"/>
                    <a:pt x="46971" y="157163"/>
                    <a:pt x="48227" y="157163"/>
                  </a:cubicBezTo>
                  <a:cubicBezTo>
                    <a:pt x="48227" y="157163"/>
                    <a:pt x="48227" y="157163"/>
                    <a:pt x="74620" y="161051"/>
                  </a:cubicBezTo>
                  <a:cubicBezTo>
                    <a:pt x="74620" y="161051"/>
                    <a:pt x="75877" y="161051"/>
                    <a:pt x="75877" y="162347"/>
                  </a:cubicBezTo>
                  <a:cubicBezTo>
                    <a:pt x="75877" y="162347"/>
                    <a:pt x="75877" y="162347"/>
                    <a:pt x="75877" y="218071"/>
                  </a:cubicBezTo>
                  <a:cubicBezTo>
                    <a:pt x="75877" y="219367"/>
                    <a:pt x="75877" y="219367"/>
                    <a:pt x="74620" y="219367"/>
                  </a:cubicBezTo>
                  <a:cubicBezTo>
                    <a:pt x="74620" y="220663"/>
                    <a:pt x="74620" y="220663"/>
                    <a:pt x="73363" y="220663"/>
                  </a:cubicBezTo>
                  <a:cubicBezTo>
                    <a:pt x="73363" y="220663"/>
                    <a:pt x="73363" y="220663"/>
                    <a:pt x="46971" y="211592"/>
                  </a:cubicBezTo>
                  <a:cubicBezTo>
                    <a:pt x="45714" y="210296"/>
                    <a:pt x="45714" y="210296"/>
                    <a:pt x="45714" y="209000"/>
                  </a:cubicBezTo>
                  <a:cubicBezTo>
                    <a:pt x="45714" y="209000"/>
                    <a:pt x="45714" y="209000"/>
                    <a:pt x="45714" y="158459"/>
                  </a:cubicBezTo>
                  <a:cubicBezTo>
                    <a:pt x="45714" y="158459"/>
                    <a:pt x="45714" y="157163"/>
                    <a:pt x="45714" y="157163"/>
                  </a:cubicBezTo>
                  <a:close/>
                  <a:moveTo>
                    <a:pt x="34601" y="131763"/>
                  </a:moveTo>
                  <a:lnTo>
                    <a:pt x="34601" y="246063"/>
                  </a:lnTo>
                  <a:lnTo>
                    <a:pt x="161601" y="311151"/>
                  </a:lnTo>
                  <a:lnTo>
                    <a:pt x="161601" y="133351"/>
                  </a:lnTo>
                  <a:lnTo>
                    <a:pt x="134613" y="133351"/>
                  </a:lnTo>
                  <a:close/>
                  <a:moveTo>
                    <a:pt x="235241" y="15875"/>
                  </a:moveTo>
                  <a:cubicBezTo>
                    <a:pt x="235241" y="15875"/>
                    <a:pt x="235241" y="15875"/>
                    <a:pt x="147314" y="120775"/>
                  </a:cubicBezTo>
                  <a:cubicBezTo>
                    <a:pt x="147314" y="120775"/>
                    <a:pt x="147314" y="120775"/>
                    <a:pt x="165417" y="120775"/>
                  </a:cubicBezTo>
                  <a:cubicBezTo>
                    <a:pt x="169296" y="120775"/>
                    <a:pt x="171882" y="123365"/>
                    <a:pt x="171882" y="127251"/>
                  </a:cubicBezTo>
                  <a:cubicBezTo>
                    <a:pt x="171882" y="127251"/>
                    <a:pt x="171882" y="127251"/>
                    <a:pt x="171882" y="311150"/>
                  </a:cubicBezTo>
                  <a:cubicBezTo>
                    <a:pt x="171882" y="311150"/>
                    <a:pt x="171882" y="311150"/>
                    <a:pt x="222311" y="285249"/>
                  </a:cubicBezTo>
                  <a:cubicBezTo>
                    <a:pt x="222311" y="285249"/>
                    <a:pt x="222311" y="285249"/>
                    <a:pt x="222311" y="157037"/>
                  </a:cubicBezTo>
                  <a:cubicBezTo>
                    <a:pt x="222311" y="155742"/>
                    <a:pt x="222311" y="154447"/>
                    <a:pt x="223604" y="154447"/>
                  </a:cubicBezTo>
                  <a:cubicBezTo>
                    <a:pt x="223604" y="154447"/>
                    <a:pt x="223604" y="154447"/>
                    <a:pt x="257223" y="151857"/>
                  </a:cubicBezTo>
                  <a:cubicBezTo>
                    <a:pt x="257223" y="151857"/>
                    <a:pt x="258516" y="151857"/>
                    <a:pt x="258516" y="151857"/>
                  </a:cubicBezTo>
                  <a:cubicBezTo>
                    <a:pt x="258516" y="153152"/>
                    <a:pt x="259809" y="153152"/>
                    <a:pt x="259809" y="153152"/>
                  </a:cubicBezTo>
                  <a:cubicBezTo>
                    <a:pt x="259809" y="153152"/>
                    <a:pt x="259809" y="153152"/>
                    <a:pt x="259809" y="265823"/>
                  </a:cubicBezTo>
                  <a:cubicBezTo>
                    <a:pt x="259809" y="265823"/>
                    <a:pt x="259809" y="265823"/>
                    <a:pt x="293429" y="247692"/>
                  </a:cubicBezTo>
                  <a:cubicBezTo>
                    <a:pt x="293429" y="247692"/>
                    <a:pt x="293429" y="247692"/>
                    <a:pt x="294722" y="118185"/>
                  </a:cubicBezTo>
                  <a:cubicBezTo>
                    <a:pt x="294722" y="116890"/>
                    <a:pt x="294722" y="115595"/>
                    <a:pt x="296015" y="114300"/>
                  </a:cubicBezTo>
                  <a:cubicBezTo>
                    <a:pt x="297308" y="113005"/>
                    <a:pt x="298601" y="111710"/>
                    <a:pt x="301187" y="111710"/>
                  </a:cubicBezTo>
                  <a:lnTo>
                    <a:pt x="307652" y="113005"/>
                  </a:lnTo>
                  <a:cubicBezTo>
                    <a:pt x="307652" y="113005"/>
                    <a:pt x="307652" y="113005"/>
                    <a:pt x="235241" y="15875"/>
                  </a:cubicBezTo>
                  <a:close/>
                  <a:moveTo>
                    <a:pt x="235348" y="0"/>
                  </a:moveTo>
                  <a:cubicBezTo>
                    <a:pt x="235348" y="0"/>
                    <a:pt x="237938" y="0"/>
                    <a:pt x="239233" y="0"/>
                  </a:cubicBezTo>
                  <a:cubicBezTo>
                    <a:pt x="241823" y="1299"/>
                    <a:pt x="241823" y="2598"/>
                    <a:pt x="241823" y="2598"/>
                  </a:cubicBezTo>
                  <a:cubicBezTo>
                    <a:pt x="241823" y="2598"/>
                    <a:pt x="241823" y="2598"/>
                    <a:pt x="327286" y="115599"/>
                  </a:cubicBezTo>
                  <a:cubicBezTo>
                    <a:pt x="327286" y="115599"/>
                    <a:pt x="329876" y="119496"/>
                    <a:pt x="327286" y="123392"/>
                  </a:cubicBezTo>
                  <a:cubicBezTo>
                    <a:pt x="324697" y="125990"/>
                    <a:pt x="322107" y="125990"/>
                    <a:pt x="322107" y="125990"/>
                  </a:cubicBezTo>
                  <a:cubicBezTo>
                    <a:pt x="322107" y="125990"/>
                    <a:pt x="322107" y="125990"/>
                    <a:pt x="307863" y="124691"/>
                  </a:cubicBezTo>
                  <a:cubicBezTo>
                    <a:pt x="307863" y="124691"/>
                    <a:pt x="307863" y="124691"/>
                    <a:pt x="307863" y="251980"/>
                  </a:cubicBezTo>
                  <a:cubicBezTo>
                    <a:pt x="307863" y="254578"/>
                    <a:pt x="306568" y="255877"/>
                    <a:pt x="303978" y="257175"/>
                  </a:cubicBezTo>
                  <a:cubicBezTo>
                    <a:pt x="303978" y="257175"/>
                    <a:pt x="303978" y="257175"/>
                    <a:pt x="169308" y="327314"/>
                  </a:cubicBezTo>
                  <a:cubicBezTo>
                    <a:pt x="169308" y="327314"/>
                    <a:pt x="168013" y="328613"/>
                    <a:pt x="166718" y="328613"/>
                  </a:cubicBezTo>
                  <a:cubicBezTo>
                    <a:pt x="165424" y="328613"/>
                    <a:pt x="164129" y="327314"/>
                    <a:pt x="164129" y="327314"/>
                  </a:cubicBezTo>
                  <a:cubicBezTo>
                    <a:pt x="164129" y="327314"/>
                    <a:pt x="164129" y="327314"/>
                    <a:pt x="25574" y="254578"/>
                  </a:cubicBezTo>
                  <a:cubicBezTo>
                    <a:pt x="22984" y="254578"/>
                    <a:pt x="21689" y="251980"/>
                    <a:pt x="21689" y="249382"/>
                  </a:cubicBezTo>
                  <a:cubicBezTo>
                    <a:pt x="21689" y="249382"/>
                    <a:pt x="21689" y="249382"/>
                    <a:pt x="21689" y="129887"/>
                  </a:cubicBezTo>
                  <a:cubicBezTo>
                    <a:pt x="21689" y="129887"/>
                    <a:pt x="21689" y="129887"/>
                    <a:pt x="6150" y="129887"/>
                  </a:cubicBezTo>
                  <a:cubicBezTo>
                    <a:pt x="3561" y="129887"/>
                    <a:pt x="2266" y="128588"/>
                    <a:pt x="971" y="127289"/>
                  </a:cubicBezTo>
                  <a:cubicBezTo>
                    <a:pt x="-324" y="125990"/>
                    <a:pt x="-324" y="123392"/>
                    <a:pt x="971" y="120795"/>
                  </a:cubicBezTo>
                  <a:cubicBezTo>
                    <a:pt x="971" y="120795"/>
                    <a:pt x="971" y="120795"/>
                    <a:pt x="34638" y="54552"/>
                  </a:cubicBezTo>
                  <a:cubicBezTo>
                    <a:pt x="35933" y="51955"/>
                    <a:pt x="37228" y="51955"/>
                    <a:pt x="38523" y="50656"/>
                  </a:cubicBezTo>
                  <a:cubicBezTo>
                    <a:pt x="38523" y="50656"/>
                    <a:pt x="38523" y="50656"/>
                    <a:pt x="59241" y="45460"/>
                  </a:cubicBezTo>
                  <a:cubicBezTo>
                    <a:pt x="59241" y="45460"/>
                    <a:pt x="59241" y="45460"/>
                    <a:pt x="59241" y="27276"/>
                  </a:cubicBezTo>
                  <a:cubicBezTo>
                    <a:pt x="59241" y="24678"/>
                    <a:pt x="60536" y="22081"/>
                    <a:pt x="63126" y="20782"/>
                  </a:cubicBezTo>
                  <a:cubicBezTo>
                    <a:pt x="63126" y="20782"/>
                    <a:pt x="63126" y="20782"/>
                    <a:pt x="83844" y="14287"/>
                  </a:cubicBezTo>
                  <a:cubicBezTo>
                    <a:pt x="83844" y="14287"/>
                    <a:pt x="83844" y="14287"/>
                    <a:pt x="85139" y="14287"/>
                  </a:cubicBezTo>
                  <a:cubicBezTo>
                    <a:pt x="86434" y="14287"/>
                    <a:pt x="86434" y="14287"/>
                    <a:pt x="86434" y="14287"/>
                  </a:cubicBezTo>
                  <a:cubicBezTo>
                    <a:pt x="86434" y="14287"/>
                    <a:pt x="86434" y="14287"/>
                    <a:pt x="98088" y="16885"/>
                  </a:cubicBezTo>
                  <a:cubicBezTo>
                    <a:pt x="100678" y="16885"/>
                    <a:pt x="103268" y="19483"/>
                    <a:pt x="103268" y="22081"/>
                  </a:cubicBezTo>
                  <a:cubicBezTo>
                    <a:pt x="103268" y="22081"/>
                    <a:pt x="103268" y="22081"/>
                    <a:pt x="103268" y="33771"/>
                  </a:cubicBezTo>
                  <a:cubicBezTo>
                    <a:pt x="103268" y="33771"/>
                    <a:pt x="103268" y="33771"/>
                    <a:pt x="235348" y="0"/>
                  </a:cubicBezTo>
                  <a:close/>
                </a:path>
              </a:pathLst>
            </a:custGeom>
            <a:solidFill>
              <a:srgbClr val="E7C2C4"/>
            </a:solidFill>
            <a:ln>
              <a:noFill/>
            </a:ln>
          </p:spPr>
          <p:txBody>
            <a:bodyPr anchor="ctr"/>
            <a:lstStyle/>
            <a:p>
              <a:pPr algn="ctr"/>
              <a:endParaRPr sz="1865" dirty="0">
                <a:solidFill>
                  <a:srgbClr val="9BAABF"/>
                </a:solidFill>
                <a:latin typeface="微软雅黑" panose="020B0503020204020204" pitchFamily="34" charset="-122"/>
                <a:ea typeface="微软雅黑" panose="020B0503020204020204" pitchFamily="34" charset="-122"/>
              </a:endParaRPr>
            </a:p>
          </p:txBody>
        </p:sp>
        <p:sp>
          <p:nvSpPr>
            <p:cNvPr id="11" name="任意多边形: 形状 10"/>
            <p:cNvSpPr>
              <a:spLocks noChangeAspect="1"/>
            </p:cNvSpPr>
            <p:nvPr/>
          </p:nvSpPr>
          <p:spPr bwMode="auto">
            <a:xfrm>
              <a:off x="4259684" y="4724084"/>
              <a:ext cx="444749" cy="443446"/>
            </a:xfrm>
            <a:custGeom>
              <a:avLst/>
              <a:gdLst>
                <a:gd name="connsiteX0" fmla="*/ 101959 w 337539"/>
                <a:gd name="connsiteY0" fmla="*/ 249238 h 336550"/>
                <a:gd name="connsiteX1" fmla="*/ 78262 w 337539"/>
                <a:gd name="connsiteY1" fmla="*/ 259629 h 336550"/>
                <a:gd name="connsiteX2" fmla="*/ 74313 w 337539"/>
                <a:gd name="connsiteY2" fmla="*/ 276514 h 336550"/>
                <a:gd name="connsiteX3" fmla="*/ 111174 w 337539"/>
                <a:gd name="connsiteY3" fmla="*/ 299894 h 336550"/>
                <a:gd name="connsiteX4" fmla="*/ 128288 w 337539"/>
                <a:gd name="connsiteY4" fmla="*/ 306388 h 336550"/>
                <a:gd name="connsiteX5" fmla="*/ 101959 w 337539"/>
                <a:gd name="connsiteY5" fmla="*/ 249238 h 336550"/>
                <a:gd name="connsiteX6" fmla="*/ 126700 w 337539"/>
                <a:gd name="connsiteY6" fmla="*/ 247650 h 336550"/>
                <a:gd name="connsiteX7" fmla="*/ 163530 w 337539"/>
                <a:gd name="connsiteY7" fmla="*/ 311436 h 336550"/>
                <a:gd name="connsiteX8" fmla="*/ 264813 w 337539"/>
                <a:gd name="connsiteY8" fmla="*/ 274987 h 336550"/>
                <a:gd name="connsiteX9" fmla="*/ 251660 w 337539"/>
                <a:gd name="connsiteY9" fmla="*/ 274987 h 336550"/>
                <a:gd name="connsiteX10" fmla="*/ 179315 w 337539"/>
                <a:gd name="connsiteY10" fmla="*/ 260668 h 336550"/>
                <a:gd name="connsiteX11" fmla="*/ 126700 w 337539"/>
                <a:gd name="connsiteY11" fmla="*/ 247650 h 336550"/>
                <a:gd name="connsiteX12" fmla="*/ 29863 w 337539"/>
                <a:gd name="connsiteY12" fmla="*/ 209550 h 336550"/>
                <a:gd name="connsiteX13" fmla="*/ 52444 w 337539"/>
                <a:gd name="connsiteY13" fmla="*/ 252413 h 336550"/>
                <a:gd name="connsiteX14" fmla="*/ 59086 w 337539"/>
                <a:gd name="connsiteY14" fmla="*/ 243321 h 336550"/>
                <a:gd name="connsiteX15" fmla="*/ 94951 w 337539"/>
                <a:gd name="connsiteY15" fmla="*/ 223838 h 336550"/>
                <a:gd name="connsiteX16" fmla="*/ 93623 w 337539"/>
                <a:gd name="connsiteY16" fmla="*/ 214746 h 336550"/>
                <a:gd name="connsiteX17" fmla="*/ 29863 w 337539"/>
                <a:gd name="connsiteY17" fmla="*/ 209550 h 336550"/>
                <a:gd name="connsiteX18" fmla="*/ 312707 w 337539"/>
                <a:gd name="connsiteY18" fmla="*/ 161925 h 336550"/>
                <a:gd name="connsiteX19" fmla="*/ 245420 w 337539"/>
                <a:gd name="connsiteY19" fmla="*/ 189789 h 336550"/>
                <a:gd name="connsiteX20" fmla="*/ 118763 w 337539"/>
                <a:gd name="connsiteY20" fmla="*/ 213673 h 336550"/>
                <a:gd name="connsiteX21" fmla="*/ 120082 w 337539"/>
                <a:gd name="connsiteY21" fmla="*/ 222961 h 336550"/>
                <a:gd name="connsiteX22" fmla="*/ 121402 w 337539"/>
                <a:gd name="connsiteY22" fmla="*/ 222961 h 336550"/>
                <a:gd name="connsiteX23" fmla="*/ 188688 w 337539"/>
                <a:gd name="connsiteY23" fmla="*/ 237556 h 336550"/>
                <a:gd name="connsiteX24" fmla="*/ 253336 w 337539"/>
                <a:gd name="connsiteY24" fmla="*/ 250825 h 336550"/>
                <a:gd name="connsiteX25" fmla="*/ 290278 w 337539"/>
                <a:gd name="connsiteY25" fmla="*/ 246845 h 336550"/>
                <a:gd name="connsiteX26" fmla="*/ 300833 w 337539"/>
                <a:gd name="connsiteY26" fmla="*/ 226942 h 336550"/>
                <a:gd name="connsiteX27" fmla="*/ 312707 w 337539"/>
                <a:gd name="connsiteY27" fmla="*/ 161925 h 336550"/>
                <a:gd name="connsiteX28" fmla="*/ 41891 w 337539"/>
                <a:gd name="connsiteY28" fmla="*/ 101600 h 336550"/>
                <a:gd name="connsiteX29" fmla="*/ 36640 w 337539"/>
                <a:gd name="connsiteY29" fmla="*/ 110888 h 336550"/>
                <a:gd name="connsiteX30" fmla="*/ 26138 w 337539"/>
                <a:gd name="connsiteY30" fmla="*/ 183866 h 336550"/>
                <a:gd name="connsiteX31" fmla="*/ 90463 w 337539"/>
                <a:gd name="connsiteY31" fmla="*/ 190500 h 336550"/>
                <a:gd name="connsiteX32" fmla="*/ 91776 w 337539"/>
                <a:gd name="connsiteY32" fmla="*/ 165290 h 336550"/>
                <a:gd name="connsiteX33" fmla="*/ 44517 w 337539"/>
                <a:gd name="connsiteY33" fmla="*/ 113542 h 336550"/>
                <a:gd name="connsiteX34" fmla="*/ 41891 w 337539"/>
                <a:gd name="connsiteY34" fmla="*/ 101600 h 336550"/>
                <a:gd name="connsiteX35" fmla="*/ 258855 w 337539"/>
                <a:gd name="connsiteY35" fmla="*/ 57150 h 336550"/>
                <a:gd name="connsiteX36" fmla="*/ 204466 w 337539"/>
                <a:gd name="connsiteY36" fmla="*/ 115243 h 336550"/>
                <a:gd name="connsiteX37" fmla="*/ 123547 w 337539"/>
                <a:gd name="connsiteY37" fmla="*/ 173336 h 336550"/>
                <a:gd name="connsiteX38" fmla="*/ 115588 w 337539"/>
                <a:gd name="connsiteY38" fmla="*/ 173336 h 336550"/>
                <a:gd name="connsiteX39" fmla="*/ 115588 w 337539"/>
                <a:gd name="connsiteY39" fmla="*/ 190500 h 336550"/>
                <a:gd name="connsiteX40" fmla="*/ 309263 w 337539"/>
                <a:gd name="connsiteY40" fmla="*/ 136368 h 336550"/>
                <a:gd name="connsiteX41" fmla="*/ 258855 w 337539"/>
                <a:gd name="connsiteY41" fmla="*/ 57150 h 336550"/>
                <a:gd name="connsiteX42" fmla="*/ 136226 w 337539"/>
                <a:gd name="connsiteY42" fmla="*/ 28575 h 336550"/>
                <a:gd name="connsiteX43" fmla="*/ 69863 w 337539"/>
                <a:gd name="connsiteY43" fmla="*/ 62888 h 336550"/>
                <a:gd name="connsiteX44" fmla="*/ 95081 w 337539"/>
                <a:gd name="connsiteY44" fmla="*/ 138113 h 336550"/>
                <a:gd name="connsiteX45" fmla="*/ 136226 w 337539"/>
                <a:gd name="connsiteY45" fmla="*/ 28575 h 336550"/>
                <a:gd name="connsiteX46" fmla="*/ 167601 w 337539"/>
                <a:gd name="connsiteY46" fmla="*/ 25400 h 336550"/>
                <a:gd name="connsiteX47" fmla="*/ 118763 w 337539"/>
                <a:gd name="connsiteY47" fmla="*/ 147638 h 336550"/>
                <a:gd name="connsiteX48" fmla="*/ 124043 w 337539"/>
                <a:gd name="connsiteY48" fmla="*/ 147638 h 336550"/>
                <a:gd name="connsiteX49" fmla="*/ 184760 w 337539"/>
                <a:gd name="connsiteY49" fmla="*/ 101634 h 336550"/>
                <a:gd name="connsiteX50" fmla="*/ 236238 w 337539"/>
                <a:gd name="connsiteY50" fmla="*/ 42487 h 336550"/>
                <a:gd name="connsiteX51" fmla="*/ 226999 w 337539"/>
                <a:gd name="connsiteY51" fmla="*/ 37229 h 336550"/>
                <a:gd name="connsiteX52" fmla="*/ 168921 w 337539"/>
                <a:gd name="connsiteY52" fmla="*/ 25400 h 336550"/>
                <a:gd name="connsiteX53" fmla="*/ 167601 w 337539"/>
                <a:gd name="connsiteY53" fmla="*/ 25400 h 336550"/>
                <a:gd name="connsiteX54" fmla="*/ 168770 w 337539"/>
                <a:gd name="connsiteY54" fmla="*/ 0 h 336550"/>
                <a:gd name="connsiteX55" fmla="*/ 237249 w 337539"/>
                <a:gd name="connsiteY55" fmla="*/ 14461 h 336550"/>
                <a:gd name="connsiteX56" fmla="*/ 325481 w 337539"/>
                <a:gd name="connsiteY56" fmla="*/ 107801 h 336550"/>
                <a:gd name="connsiteX57" fmla="*/ 322848 w 337539"/>
                <a:gd name="connsiteY57" fmla="*/ 236637 h 336550"/>
                <a:gd name="connsiteX58" fmla="*/ 308362 w 337539"/>
                <a:gd name="connsiteY58" fmla="*/ 261615 h 336550"/>
                <a:gd name="connsiteX59" fmla="*/ 305728 w 337539"/>
                <a:gd name="connsiteY59" fmla="*/ 266874 h 336550"/>
                <a:gd name="connsiteX60" fmla="*/ 168770 w 337539"/>
                <a:gd name="connsiteY60" fmla="*/ 336550 h 336550"/>
                <a:gd name="connsiteX61" fmla="*/ 100290 w 337539"/>
                <a:gd name="connsiteY61" fmla="*/ 322089 h 336550"/>
                <a:gd name="connsiteX62" fmla="*/ 12058 w 337539"/>
                <a:gd name="connsiteY62" fmla="*/ 228749 h 336550"/>
                <a:gd name="connsiteX63" fmla="*/ 14691 w 337539"/>
                <a:gd name="connsiteY63" fmla="*/ 99913 h 336550"/>
                <a:gd name="connsiteX64" fmla="*/ 168770 w 337539"/>
                <a:gd name="connsiteY64"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37539" h="336550">
                  <a:moveTo>
                    <a:pt x="101959" y="249238"/>
                  </a:moveTo>
                  <a:cubicBezTo>
                    <a:pt x="94060" y="250537"/>
                    <a:pt x="84845" y="253135"/>
                    <a:pt x="78262" y="259629"/>
                  </a:cubicBezTo>
                  <a:cubicBezTo>
                    <a:pt x="75629" y="263526"/>
                    <a:pt x="74313" y="270020"/>
                    <a:pt x="74313" y="276514"/>
                  </a:cubicBezTo>
                  <a:cubicBezTo>
                    <a:pt x="86161" y="285606"/>
                    <a:pt x="98009" y="293399"/>
                    <a:pt x="111174" y="299894"/>
                  </a:cubicBezTo>
                  <a:cubicBezTo>
                    <a:pt x="116440" y="302492"/>
                    <a:pt x="123022" y="303790"/>
                    <a:pt x="128288" y="306388"/>
                  </a:cubicBezTo>
                  <a:cubicBezTo>
                    <a:pt x="116440" y="288204"/>
                    <a:pt x="107224" y="268721"/>
                    <a:pt x="101959" y="249238"/>
                  </a:cubicBezTo>
                  <a:close/>
                  <a:moveTo>
                    <a:pt x="126700" y="247650"/>
                  </a:moveTo>
                  <a:cubicBezTo>
                    <a:pt x="134592" y="269780"/>
                    <a:pt x="147746" y="291910"/>
                    <a:pt x="163530" y="311436"/>
                  </a:cubicBezTo>
                  <a:cubicBezTo>
                    <a:pt x="201676" y="312738"/>
                    <a:pt x="237191" y="299721"/>
                    <a:pt x="264813" y="274987"/>
                  </a:cubicBezTo>
                  <a:cubicBezTo>
                    <a:pt x="260867" y="274987"/>
                    <a:pt x="256921" y="274987"/>
                    <a:pt x="251660" y="274987"/>
                  </a:cubicBezTo>
                  <a:cubicBezTo>
                    <a:pt x="224037" y="274987"/>
                    <a:pt x="201676" y="267177"/>
                    <a:pt x="179315" y="260668"/>
                  </a:cubicBezTo>
                  <a:cubicBezTo>
                    <a:pt x="162215" y="254159"/>
                    <a:pt x="146431" y="248952"/>
                    <a:pt x="126700" y="247650"/>
                  </a:cubicBezTo>
                  <a:close/>
                  <a:moveTo>
                    <a:pt x="29863" y="209550"/>
                  </a:moveTo>
                  <a:cubicBezTo>
                    <a:pt x="35176" y="225137"/>
                    <a:pt x="43146" y="239424"/>
                    <a:pt x="52444" y="252413"/>
                  </a:cubicBezTo>
                  <a:cubicBezTo>
                    <a:pt x="53773" y="249815"/>
                    <a:pt x="56429" y="245919"/>
                    <a:pt x="59086" y="243321"/>
                  </a:cubicBezTo>
                  <a:cubicBezTo>
                    <a:pt x="68384" y="231631"/>
                    <a:pt x="84324" y="226436"/>
                    <a:pt x="94951" y="223838"/>
                  </a:cubicBezTo>
                  <a:cubicBezTo>
                    <a:pt x="94951" y="221240"/>
                    <a:pt x="93623" y="217343"/>
                    <a:pt x="93623" y="214746"/>
                  </a:cubicBezTo>
                  <a:cubicBezTo>
                    <a:pt x="72369" y="214746"/>
                    <a:pt x="51116" y="212148"/>
                    <a:pt x="29863" y="209550"/>
                  </a:cubicBezTo>
                  <a:close/>
                  <a:moveTo>
                    <a:pt x="312707" y="161925"/>
                  </a:moveTo>
                  <a:cubicBezTo>
                    <a:pt x="298194" y="168559"/>
                    <a:pt x="274446" y="179174"/>
                    <a:pt x="245420" y="189789"/>
                  </a:cubicBezTo>
                  <a:cubicBezTo>
                    <a:pt x="203201" y="204385"/>
                    <a:pt x="159663" y="212346"/>
                    <a:pt x="118763" y="213673"/>
                  </a:cubicBezTo>
                  <a:cubicBezTo>
                    <a:pt x="118763" y="217653"/>
                    <a:pt x="120082" y="220307"/>
                    <a:pt x="120082" y="222961"/>
                  </a:cubicBezTo>
                  <a:cubicBezTo>
                    <a:pt x="120082" y="222961"/>
                    <a:pt x="121402" y="222961"/>
                    <a:pt x="121402" y="222961"/>
                  </a:cubicBezTo>
                  <a:cubicBezTo>
                    <a:pt x="146469" y="222961"/>
                    <a:pt x="167579" y="229595"/>
                    <a:pt x="188688" y="237556"/>
                  </a:cubicBezTo>
                  <a:cubicBezTo>
                    <a:pt x="207159" y="244191"/>
                    <a:pt x="228269" y="250825"/>
                    <a:pt x="253336" y="250825"/>
                  </a:cubicBezTo>
                  <a:cubicBezTo>
                    <a:pt x="265210" y="250825"/>
                    <a:pt x="277084" y="249498"/>
                    <a:pt x="290278" y="246845"/>
                  </a:cubicBezTo>
                  <a:cubicBezTo>
                    <a:pt x="294236" y="240210"/>
                    <a:pt x="296875" y="233576"/>
                    <a:pt x="300833" y="226942"/>
                  </a:cubicBezTo>
                  <a:cubicBezTo>
                    <a:pt x="310068" y="207039"/>
                    <a:pt x="314026" y="184482"/>
                    <a:pt x="312707" y="161925"/>
                  </a:cubicBezTo>
                  <a:close/>
                  <a:moveTo>
                    <a:pt x="41891" y="101600"/>
                  </a:moveTo>
                  <a:cubicBezTo>
                    <a:pt x="39266" y="104254"/>
                    <a:pt x="37953" y="108234"/>
                    <a:pt x="36640" y="110888"/>
                  </a:cubicBezTo>
                  <a:cubicBezTo>
                    <a:pt x="27451" y="133445"/>
                    <a:pt x="23513" y="158655"/>
                    <a:pt x="26138" y="183866"/>
                  </a:cubicBezTo>
                  <a:cubicBezTo>
                    <a:pt x="47142" y="187846"/>
                    <a:pt x="68146" y="190500"/>
                    <a:pt x="90463" y="190500"/>
                  </a:cubicBezTo>
                  <a:cubicBezTo>
                    <a:pt x="90463" y="182539"/>
                    <a:pt x="90463" y="174578"/>
                    <a:pt x="91776" y="165290"/>
                  </a:cubicBezTo>
                  <a:cubicBezTo>
                    <a:pt x="78648" y="158655"/>
                    <a:pt x="55019" y="141406"/>
                    <a:pt x="44517" y="113542"/>
                  </a:cubicBezTo>
                  <a:cubicBezTo>
                    <a:pt x="43204" y="109561"/>
                    <a:pt x="41891" y="105580"/>
                    <a:pt x="41891" y="101600"/>
                  </a:cubicBezTo>
                  <a:close/>
                  <a:moveTo>
                    <a:pt x="258855" y="57150"/>
                  </a:moveTo>
                  <a:cubicBezTo>
                    <a:pt x="234977" y="72993"/>
                    <a:pt x="219058" y="95438"/>
                    <a:pt x="204466" y="115243"/>
                  </a:cubicBezTo>
                  <a:cubicBezTo>
                    <a:pt x="184568" y="144289"/>
                    <a:pt x="164670" y="173336"/>
                    <a:pt x="123547" y="173336"/>
                  </a:cubicBezTo>
                  <a:cubicBezTo>
                    <a:pt x="120894" y="173336"/>
                    <a:pt x="118241" y="173336"/>
                    <a:pt x="115588" y="173336"/>
                  </a:cubicBezTo>
                  <a:cubicBezTo>
                    <a:pt x="115588" y="178617"/>
                    <a:pt x="115588" y="183899"/>
                    <a:pt x="115588" y="190500"/>
                  </a:cubicBezTo>
                  <a:cubicBezTo>
                    <a:pt x="211099" y="185219"/>
                    <a:pt x="286712" y="148250"/>
                    <a:pt x="309263" y="136368"/>
                  </a:cubicBezTo>
                  <a:cubicBezTo>
                    <a:pt x="301304" y="104681"/>
                    <a:pt x="284059" y="76954"/>
                    <a:pt x="258855" y="57150"/>
                  </a:cubicBezTo>
                  <a:close/>
                  <a:moveTo>
                    <a:pt x="136226" y="28575"/>
                  </a:moveTo>
                  <a:cubicBezTo>
                    <a:pt x="111008" y="35174"/>
                    <a:pt x="88444" y="47051"/>
                    <a:pt x="69863" y="62888"/>
                  </a:cubicBezTo>
                  <a:cubicBezTo>
                    <a:pt x="55263" y="99841"/>
                    <a:pt x="76499" y="123596"/>
                    <a:pt x="95081" y="138113"/>
                  </a:cubicBezTo>
                  <a:cubicBezTo>
                    <a:pt x="103044" y="91922"/>
                    <a:pt x="121626" y="52330"/>
                    <a:pt x="136226" y="28575"/>
                  </a:cubicBezTo>
                  <a:close/>
                  <a:moveTo>
                    <a:pt x="167601" y="25400"/>
                  </a:moveTo>
                  <a:cubicBezTo>
                    <a:pt x="158361" y="39858"/>
                    <a:pt x="128003" y="87176"/>
                    <a:pt x="118763" y="147638"/>
                  </a:cubicBezTo>
                  <a:cubicBezTo>
                    <a:pt x="120083" y="147638"/>
                    <a:pt x="122723" y="147638"/>
                    <a:pt x="124043" y="147638"/>
                  </a:cubicBezTo>
                  <a:cubicBezTo>
                    <a:pt x="151762" y="147638"/>
                    <a:pt x="164961" y="127922"/>
                    <a:pt x="184760" y="101634"/>
                  </a:cubicBezTo>
                  <a:cubicBezTo>
                    <a:pt x="197960" y="81919"/>
                    <a:pt x="212479" y="59574"/>
                    <a:pt x="236238" y="42487"/>
                  </a:cubicBezTo>
                  <a:cubicBezTo>
                    <a:pt x="233598" y="41173"/>
                    <a:pt x="230958" y="38544"/>
                    <a:pt x="226999" y="37229"/>
                  </a:cubicBezTo>
                  <a:cubicBezTo>
                    <a:pt x="208519" y="29343"/>
                    <a:pt x="188720" y="25400"/>
                    <a:pt x="168921" y="25400"/>
                  </a:cubicBezTo>
                  <a:cubicBezTo>
                    <a:pt x="168921" y="25400"/>
                    <a:pt x="167601" y="25400"/>
                    <a:pt x="167601" y="25400"/>
                  </a:cubicBezTo>
                  <a:close/>
                  <a:moveTo>
                    <a:pt x="168770" y="0"/>
                  </a:moveTo>
                  <a:cubicBezTo>
                    <a:pt x="192474" y="0"/>
                    <a:pt x="216178" y="5258"/>
                    <a:pt x="237249" y="14461"/>
                  </a:cubicBezTo>
                  <a:cubicBezTo>
                    <a:pt x="278073" y="32866"/>
                    <a:pt x="309679" y="65732"/>
                    <a:pt x="325481" y="107801"/>
                  </a:cubicBezTo>
                  <a:cubicBezTo>
                    <a:pt x="342601" y="149870"/>
                    <a:pt x="341284" y="195883"/>
                    <a:pt x="322848" y="236637"/>
                  </a:cubicBezTo>
                  <a:cubicBezTo>
                    <a:pt x="318897" y="245839"/>
                    <a:pt x="313629" y="253727"/>
                    <a:pt x="308362" y="261615"/>
                  </a:cubicBezTo>
                  <a:cubicBezTo>
                    <a:pt x="308362" y="261615"/>
                    <a:pt x="308362" y="261615"/>
                    <a:pt x="305728" y="266874"/>
                  </a:cubicBezTo>
                  <a:cubicBezTo>
                    <a:pt x="274122" y="310257"/>
                    <a:pt x="222763" y="336550"/>
                    <a:pt x="168770" y="336550"/>
                  </a:cubicBezTo>
                  <a:cubicBezTo>
                    <a:pt x="145065" y="336550"/>
                    <a:pt x="121361" y="331292"/>
                    <a:pt x="100290" y="322089"/>
                  </a:cubicBezTo>
                  <a:cubicBezTo>
                    <a:pt x="59466" y="303684"/>
                    <a:pt x="27861" y="270818"/>
                    <a:pt x="12058" y="228749"/>
                  </a:cubicBezTo>
                  <a:cubicBezTo>
                    <a:pt x="-5062" y="186680"/>
                    <a:pt x="-3745" y="140667"/>
                    <a:pt x="14691" y="99913"/>
                  </a:cubicBezTo>
                  <a:cubicBezTo>
                    <a:pt x="42346" y="39439"/>
                    <a:pt x="102924" y="0"/>
                    <a:pt x="168770" y="0"/>
                  </a:cubicBezTo>
                  <a:close/>
                </a:path>
              </a:pathLst>
            </a:custGeom>
            <a:solidFill>
              <a:srgbClr val="E6E6E6"/>
            </a:solidFill>
            <a:ln>
              <a:noFill/>
            </a:ln>
          </p:spPr>
          <p:txBody>
            <a:bodyPr anchor="ctr"/>
            <a:lstStyle/>
            <a:p>
              <a:pPr algn="ctr"/>
              <a:endParaRPr sz="1865">
                <a:solidFill>
                  <a:srgbClr val="9BAABF"/>
                </a:solidFill>
                <a:latin typeface="微软雅黑" panose="020B0503020204020204" pitchFamily="34" charset="-122"/>
                <a:ea typeface="微软雅黑" panose="020B0503020204020204" pitchFamily="34" charset="-122"/>
              </a:endParaRPr>
            </a:p>
          </p:txBody>
        </p:sp>
        <p:sp>
          <p:nvSpPr>
            <p:cNvPr id="12" name="任意多边形: 形状 11"/>
            <p:cNvSpPr>
              <a:spLocks noChangeAspect="1"/>
            </p:cNvSpPr>
            <p:nvPr/>
          </p:nvSpPr>
          <p:spPr bwMode="auto">
            <a:xfrm>
              <a:off x="7473242" y="4716513"/>
              <a:ext cx="460752" cy="458588"/>
            </a:xfrm>
            <a:custGeom>
              <a:avLst/>
              <a:gdLst>
                <a:gd name="connsiteX0" fmla="*/ 241300 w 338138"/>
                <a:gd name="connsiteY0" fmla="*/ 103187 h 336550"/>
                <a:gd name="connsiteX1" fmla="*/ 152400 w 338138"/>
                <a:gd name="connsiteY1" fmla="*/ 193675 h 336550"/>
                <a:gd name="connsiteX2" fmla="*/ 96837 w 338138"/>
                <a:gd name="connsiteY2" fmla="*/ 136525 h 336550"/>
                <a:gd name="connsiteX3" fmla="*/ 77787 w 338138"/>
                <a:gd name="connsiteY3" fmla="*/ 157162 h 336550"/>
                <a:gd name="connsiteX4" fmla="*/ 152400 w 338138"/>
                <a:gd name="connsiteY4" fmla="*/ 233362 h 336550"/>
                <a:gd name="connsiteX5" fmla="*/ 261937 w 338138"/>
                <a:gd name="connsiteY5" fmla="*/ 123825 h 336550"/>
                <a:gd name="connsiteX6" fmla="*/ 241301 w 338138"/>
                <a:gd name="connsiteY6" fmla="*/ 77787 h 336550"/>
                <a:gd name="connsiteX7" fmla="*/ 287338 w 338138"/>
                <a:gd name="connsiteY7" fmla="*/ 123825 h 336550"/>
                <a:gd name="connsiteX8" fmla="*/ 152400 w 338138"/>
                <a:gd name="connsiteY8" fmla="*/ 258762 h 336550"/>
                <a:gd name="connsiteX9" fmla="*/ 50800 w 338138"/>
                <a:gd name="connsiteY9" fmla="*/ 157162 h 336550"/>
                <a:gd name="connsiteX10" fmla="*/ 96838 w 338138"/>
                <a:gd name="connsiteY10" fmla="*/ 111125 h 336550"/>
                <a:gd name="connsiteX11" fmla="*/ 152400 w 338138"/>
                <a:gd name="connsiteY11" fmla="*/ 165100 h 336550"/>
                <a:gd name="connsiteX12" fmla="*/ 169069 w 338138"/>
                <a:gd name="connsiteY12" fmla="*/ 19050 h 336550"/>
                <a:gd name="connsiteX13" fmla="*/ 19050 w 338138"/>
                <a:gd name="connsiteY13" fmla="*/ 169069 h 336550"/>
                <a:gd name="connsiteX14" fmla="*/ 169069 w 338138"/>
                <a:gd name="connsiteY14" fmla="*/ 319088 h 336550"/>
                <a:gd name="connsiteX15" fmla="*/ 319088 w 338138"/>
                <a:gd name="connsiteY15" fmla="*/ 169069 h 336550"/>
                <a:gd name="connsiteX16" fmla="*/ 169069 w 338138"/>
                <a:gd name="connsiteY16" fmla="*/ 19050 h 336550"/>
                <a:gd name="connsiteX17" fmla="*/ 169069 w 338138"/>
                <a:gd name="connsiteY17" fmla="*/ 0 h 336550"/>
                <a:gd name="connsiteX18" fmla="*/ 338138 w 338138"/>
                <a:gd name="connsiteY18" fmla="*/ 168275 h 336550"/>
                <a:gd name="connsiteX19" fmla="*/ 169069 w 338138"/>
                <a:gd name="connsiteY19" fmla="*/ 336550 h 336550"/>
                <a:gd name="connsiteX20" fmla="*/ 0 w 338138"/>
                <a:gd name="connsiteY20" fmla="*/ 168275 h 336550"/>
                <a:gd name="connsiteX21" fmla="*/ 169069 w 338138"/>
                <a:gd name="connsiteY21"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8138" h="336550">
                  <a:moveTo>
                    <a:pt x="241300" y="103187"/>
                  </a:moveTo>
                  <a:lnTo>
                    <a:pt x="152400" y="193675"/>
                  </a:lnTo>
                  <a:lnTo>
                    <a:pt x="96837" y="136525"/>
                  </a:lnTo>
                  <a:lnTo>
                    <a:pt x="77787" y="157162"/>
                  </a:lnTo>
                  <a:lnTo>
                    <a:pt x="152400" y="233362"/>
                  </a:lnTo>
                  <a:lnTo>
                    <a:pt x="261937" y="123825"/>
                  </a:lnTo>
                  <a:close/>
                  <a:moveTo>
                    <a:pt x="241301" y="77787"/>
                  </a:moveTo>
                  <a:lnTo>
                    <a:pt x="287338" y="123825"/>
                  </a:lnTo>
                  <a:lnTo>
                    <a:pt x="152400" y="258762"/>
                  </a:lnTo>
                  <a:lnTo>
                    <a:pt x="50800" y="157162"/>
                  </a:lnTo>
                  <a:lnTo>
                    <a:pt x="96838" y="111125"/>
                  </a:lnTo>
                  <a:lnTo>
                    <a:pt x="152400" y="165100"/>
                  </a:lnTo>
                  <a:close/>
                  <a:moveTo>
                    <a:pt x="169069" y="19050"/>
                  </a:moveTo>
                  <a:cubicBezTo>
                    <a:pt x="86216" y="19050"/>
                    <a:pt x="19050" y="86216"/>
                    <a:pt x="19050" y="169069"/>
                  </a:cubicBezTo>
                  <a:cubicBezTo>
                    <a:pt x="19050" y="251922"/>
                    <a:pt x="86216" y="319088"/>
                    <a:pt x="169069" y="319088"/>
                  </a:cubicBezTo>
                  <a:cubicBezTo>
                    <a:pt x="251922" y="319088"/>
                    <a:pt x="319088" y="251922"/>
                    <a:pt x="319088" y="169069"/>
                  </a:cubicBezTo>
                  <a:cubicBezTo>
                    <a:pt x="319088" y="86216"/>
                    <a:pt x="251922" y="19050"/>
                    <a:pt x="169069" y="19050"/>
                  </a:cubicBezTo>
                  <a:close/>
                  <a:moveTo>
                    <a:pt x="169069" y="0"/>
                  </a:moveTo>
                  <a:cubicBezTo>
                    <a:pt x="262443" y="0"/>
                    <a:pt x="338138" y="75339"/>
                    <a:pt x="338138" y="168275"/>
                  </a:cubicBezTo>
                  <a:cubicBezTo>
                    <a:pt x="338138" y="261211"/>
                    <a:pt x="262443" y="336550"/>
                    <a:pt x="169069" y="336550"/>
                  </a:cubicBezTo>
                  <a:cubicBezTo>
                    <a:pt x="75695" y="336550"/>
                    <a:pt x="0" y="261211"/>
                    <a:pt x="0" y="168275"/>
                  </a:cubicBezTo>
                  <a:cubicBezTo>
                    <a:pt x="0" y="75339"/>
                    <a:pt x="75695" y="0"/>
                    <a:pt x="169069" y="0"/>
                  </a:cubicBezTo>
                  <a:close/>
                </a:path>
              </a:pathLst>
            </a:custGeom>
            <a:solidFill>
              <a:schemeClr val="accent3"/>
            </a:solidFill>
            <a:ln>
              <a:noFill/>
            </a:ln>
          </p:spPr>
          <p:txBody>
            <a:bodyPr anchor="ctr"/>
            <a:lstStyle/>
            <a:p>
              <a:pPr algn="ctr"/>
              <a:endParaRPr sz="1865">
                <a:solidFill>
                  <a:srgbClr val="9BAABF"/>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710286" y="1377323"/>
            <a:ext cx="10771431" cy="4027355"/>
            <a:chOff x="532714" y="1032992"/>
            <a:chExt cx="8078573" cy="3020516"/>
          </a:xfrm>
        </p:grpSpPr>
        <p:grpSp>
          <p:nvGrpSpPr>
            <p:cNvPr id="21" name="组合 20"/>
            <p:cNvGrpSpPr/>
            <p:nvPr/>
          </p:nvGrpSpPr>
          <p:grpSpPr>
            <a:xfrm>
              <a:off x="6412732" y="1032992"/>
              <a:ext cx="2173194" cy="661253"/>
              <a:chOff x="8550308" y="1903956"/>
              <a:chExt cx="2897592" cy="881671"/>
            </a:xfrm>
          </p:grpSpPr>
          <p:sp>
            <p:nvSpPr>
              <p:cNvPr id="31" name="文本框 60"/>
              <p:cNvSpPr txBox="1"/>
              <p:nvPr/>
            </p:nvSpPr>
            <p:spPr>
              <a:xfrm>
                <a:off x="8550308" y="1903956"/>
                <a:ext cx="2897592" cy="276999"/>
              </a:xfrm>
              <a:prstGeom prst="rect">
                <a:avLst/>
              </a:prstGeom>
              <a:noFill/>
            </p:spPr>
            <p:txBody>
              <a:bodyPr wrap="none" lIns="0" tIns="0" rIns="0" bIns="0">
                <a:normAutofit lnSpcReduction="10000"/>
              </a:bodyPr>
              <a:lstStyle/>
              <a:p>
                <a:r>
                  <a:rPr lang="zh-CN" altLang="en-US" sz="1865" b="1">
                    <a:solidFill>
                      <a:schemeClr val="tx1">
                        <a:lumMod val="75000"/>
                        <a:lumOff val="25000"/>
                      </a:schemeClr>
                    </a:solidFill>
                    <a:latin typeface="微软雅黑" panose="020B0503020204020204" pitchFamily="34" charset="-122"/>
                    <a:ea typeface="微软雅黑" panose="020B0503020204020204" pitchFamily="34" charset="-122"/>
                  </a:rPr>
                  <a:t>标题文本预设</a:t>
                </a:r>
                <a:endParaRPr lang="zh-CN" altLang="en-US" sz="1865"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矩形 31"/>
              <p:cNvSpPr/>
              <p:nvPr/>
            </p:nvSpPr>
            <p:spPr>
              <a:xfrm>
                <a:off x="8550308" y="2180954"/>
                <a:ext cx="2897592" cy="604673"/>
              </a:xfrm>
              <a:prstGeom prst="rect">
                <a:avLst/>
              </a:prstGeom>
            </p:spPr>
            <p:txBody>
              <a:bodyPr wrap="square" lIns="0" tIns="0" rIns="0" bIns="0" anchor="ctr">
                <a:normAutofit/>
              </a:bodyPr>
              <a:lstStyle/>
              <a:p>
                <a:pPr>
                  <a:lnSpc>
                    <a:spcPct val="12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此部分内容作为文字排版占位显示 </a:t>
                </a:r>
                <a:b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b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（建议使用主题字体）</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2" name="组合 21"/>
            <p:cNvGrpSpPr/>
            <p:nvPr/>
          </p:nvGrpSpPr>
          <p:grpSpPr>
            <a:xfrm>
              <a:off x="6424624" y="3389694"/>
              <a:ext cx="2186663" cy="661253"/>
              <a:chOff x="8566165" y="4068958"/>
              <a:chExt cx="2915550" cy="881671"/>
            </a:xfrm>
          </p:grpSpPr>
          <p:sp>
            <p:nvSpPr>
              <p:cNvPr id="29" name="文本框 62"/>
              <p:cNvSpPr txBox="1"/>
              <p:nvPr/>
            </p:nvSpPr>
            <p:spPr>
              <a:xfrm>
                <a:off x="8566165" y="4068958"/>
                <a:ext cx="2915550" cy="276999"/>
              </a:xfrm>
              <a:prstGeom prst="rect">
                <a:avLst/>
              </a:prstGeom>
              <a:noFill/>
            </p:spPr>
            <p:txBody>
              <a:bodyPr wrap="none" lIns="0" tIns="0" rIns="0" bIns="0">
                <a:normAutofit lnSpcReduction="10000"/>
              </a:bodyPr>
              <a:lstStyle/>
              <a:p>
                <a:r>
                  <a:rPr lang="zh-CN" altLang="en-US" sz="1865" b="1">
                    <a:solidFill>
                      <a:schemeClr val="tx1">
                        <a:lumMod val="75000"/>
                        <a:lumOff val="25000"/>
                      </a:schemeClr>
                    </a:solidFill>
                    <a:latin typeface="微软雅黑" panose="020B0503020204020204" pitchFamily="34" charset="-122"/>
                    <a:ea typeface="微软雅黑" panose="020B0503020204020204" pitchFamily="34" charset="-122"/>
                  </a:rPr>
                  <a:t>标题文本预设</a:t>
                </a:r>
                <a:endParaRPr lang="zh-CN" altLang="en-US" sz="1865"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矩形 29"/>
              <p:cNvSpPr/>
              <p:nvPr/>
            </p:nvSpPr>
            <p:spPr>
              <a:xfrm>
                <a:off x="8566165" y="4345956"/>
                <a:ext cx="2915550" cy="604673"/>
              </a:xfrm>
              <a:prstGeom prst="rect">
                <a:avLst/>
              </a:prstGeom>
            </p:spPr>
            <p:txBody>
              <a:bodyPr wrap="square" lIns="0" tIns="0" rIns="0" bIns="0" anchor="ctr">
                <a:normAutofit/>
              </a:bodyPr>
              <a:lstStyle/>
              <a:p>
                <a:pPr>
                  <a:lnSpc>
                    <a:spcPct val="120000"/>
                  </a:lnSpc>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rPr>
                  <a:t>此部分内容作为文字排版占位显示 </a:t>
                </a:r>
                <a:br>
                  <a:rPr lang="zh-CN" altLang="en-US" sz="1200">
                    <a:solidFill>
                      <a:schemeClr val="tx1">
                        <a:lumMod val="75000"/>
                        <a:lumOff val="25000"/>
                      </a:schemeClr>
                    </a:solidFill>
                    <a:latin typeface="微软雅黑" panose="020B0503020204020204" pitchFamily="34" charset="-122"/>
                    <a:ea typeface="微软雅黑" panose="020B0503020204020204" pitchFamily="34" charset="-122"/>
                  </a:rPr>
                </a:b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rPr>
                  <a:t>（建议使用主题字体）</a:t>
                </a:r>
                <a:endParaRPr lang="zh-CN" altLang="en-US" sz="120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532714" y="1089682"/>
              <a:ext cx="2176511" cy="661253"/>
              <a:chOff x="710285" y="1979542"/>
              <a:chExt cx="2902014" cy="881671"/>
            </a:xfrm>
          </p:grpSpPr>
          <p:sp>
            <p:nvSpPr>
              <p:cNvPr id="27" name="文本框 56"/>
              <p:cNvSpPr txBox="1"/>
              <p:nvPr/>
            </p:nvSpPr>
            <p:spPr>
              <a:xfrm>
                <a:off x="710285" y="1979542"/>
                <a:ext cx="2902014" cy="276999"/>
              </a:xfrm>
              <a:prstGeom prst="rect">
                <a:avLst/>
              </a:prstGeom>
              <a:noFill/>
            </p:spPr>
            <p:txBody>
              <a:bodyPr wrap="none" lIns="0" tIns="0" rIns="0" bIns="0">
                <a:normAutofit lnSpcReduction="10000"/>
              </a:bodyPr>
              <a:lstStyle/>
              <a:p>
                <a:pPr algn="r"/>
                <a:r>
                  <a:rPr lang="zh-CN" altLang="en-US" sz="1865" b="1">
                    <a:solidFill>
                      <a:schemeClr val="tx1">
                        <a:lumMod val="75000"/>
                        <a:lumOff val="25000"/>
                      </a:schemeClr>
                    </a:solidFill>
                    <a:latin typeface="微软雅黑" panose="020B0503020204020204" pitchFamily="34" charset="-122"/>
                    <a:ea typeface="微软雅黑" panose="020B0503020204020204" pitchFamily="34" charset="-122"/>
                  </a:rPr>
                  <a:t>标题文本预设</a:t>
                </a:r>
                <a:endParaRPr lang="zh-CN" altLang="en-US" sz="1865"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710285" y="2256540"/>
                <a:ext cx="2902014" cy="604673"/>
              </a:xfrm>
              <a:prstGeom prst="rect">
                <a:avLst/>
              </a:prstGeom>
            </p:spPr>
            <p:txBody>
              <a:bodyPr wrap="square" lIns="0" tIns="0" rIns="0" bIns="0" anchor="ctr">
                <a:normAutofit/>
              </a:bodyPr>
              <a:lstStyle/>
              <a:p>
                <a:pPr algn="r">
                  <a:lnSpc>
                    <a:spcPct val="12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此部分内容作为文字排版占位显示 </a:t>
                </a:r>
                <a:b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b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（建议使用主题字体）</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532714" y="3392255"/>
              <a:ext cx="2141672" cy="661253"/>
              <a:chOff x="710285" y="4072373"/>
              <a:chExt cx="2855562" cy="881671"/>
            </a:xfrm>
          </p:grpSpPr>
          <p:sp>
            <p:nvSpPr>
              <p:cNvPr id="25" name="文本框 58"/>
              <p:cNvSpPr txBox="1"/>
              <p:nvPr/>
            </p:nvSpPr>
            <p:spPr>
              <a:xfrm>
                <a:off x="710285" y="4072373"/>
                <a:ext cx="2855562" cy="276999"/>
              </a:xfrm>
              <a:prstGeom prst="rect">
                <a:avLst/>
              </a:prstGeom>
              <a:noFill/>
            </p:spPr>
            <p:txBody>
              <a:bodyPr wrap="none" lIns="0" tIns="0" rIns="0" bIns="0">
                <a:normAutofit lnSpcReduction="10000"/>
              </a:bodyPr>
              <a:lstStyle/>
              <a:p>
                <a:pPr algn="r"/>
                <a:r>
                  <a:rPr lang="zh-CN" altLang="en-US" sz="1865" b="1">
                    <a:solidFill>
                      <a:schemeClr val="tx1">
                        <a:lumMod val="75000"/>
                        <a:lumOff val="25000"/>
                      </a:schemeClr>
                    </a:solidFill>
                    <a:latin typeface="微软雅黑" panose="020B0503020204020204" pitchFamily="34" charset="-122"/>
                    <a:ea typeface="微软雅黑" panose="020B0503020204020204" pitchFamily="34" charset="-122"/>
                  </a:rPr>
                  <a:t>标题文本预设</a:t>
                </a:r>
                <a:endParaRPr lang="zh-CN" altLang="en-US" sz="1865"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矩形 25"/>
              <p:cNvSpPr/>
              <p:nvPr/>
            </p:nvSpPr>
            <p:spPr>
              <a:xfrm>
                <a:off x="710285" y="4349371"/>
                <a:ext cx="2855562" cy="604673"/>
              </a:xfrm>
              <a:prstGeom prst="rect">
                <a:avLst/>
              </a:prstGeom>
            </p:spPr>
            <p:txBody>
              <a:bodyPr wrap="square" lIns="0" tIns="0" rIns="0" bIns="0" anchor="ctr">
                <a:normAutofit/>
              </a:bodyPr>
              <a:lstStyle/>
              <a:p>
                <a:pPr algn="r">
                  <a:lnSpc>
                    <a:spcPct val="120000"/>
                  </a:lnSpc>
                </a:pP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rPr>
                  <a:t>此部分内容作为文字排版占位显示 </a:t>
                </a:r>
                <a:br>
                  <a:rPr lang="zh-CN" altLang="en-US" sz="1200">
                    <a:solidFill>
                      <a:schemeClr val="tx1">
                        <a:lumMod val="75000"/>
                        <a:lumOff val="25000"/>
                      </a:schemeClr>
                    </a:solidFill>
                    <a:latin typeface="微软雅黑" panose="020B0503020204020204" pitchFamily="34" charset="-122"/>
                    <a:ea typeface="微软雅黑" panose="020B0503020204020204" pitchFamily="34" charset="-122"/>
                  </a:rPr>
                </a:br>
                <a:r>
                  <a:rPr lang="zh-CN" altLang="en-US" sz="1200">
                    <a:solidFill>
                      <a:schemeClr val="tx1">
                        <a:lumMod val="75000"/>
                        <a:lumOff val="25000"/>
                      </a:schemeClr>
                    </a:solidFill>
                    <a:latin typeface="微软雅黑" panose="020B0503020204020204" pitchFamily="34" charset="-122"/>
                    <a:ea typeface="微软雅黑" panose="020B0503020204020204" pitchFamily="34" charset="-122"/>
                  </a:rPr>
                  <a:t>（建议使用主题字体）</a:t>
                </a:r>
                <a:endParaRPr lang="zh-CN" altLang="en-US" sz="120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p:cTn id="14" dur="500" fill="hold"/>
                                        <p:tgtEl>
                                          <p:spTgt spid="20"/>
                                        </p:tgtEl>
                                        <p:attrNameLst>
                                          <p:attrName>ppt_w</p:attrName>
                                        </p:attrNameLst>
                                      </p:cBhvr>
                                      <p:tavLst>
                                        <p:tav tm="0">
                                          <p:val>
                                            <p:fltVal val="0"/>
                                          </p:val>
                                        </p:tav>
                                        <p:tav tm="100000">
                                          <p:val>
                                            <p:strVal val="#ppt_w"/>
                                          </p:val>
                                        </p:tav>
                                      </p:tavLst>
                                    </p:anim>
                                    <p:anim calcmode="lin" valueType="num">
                                      <p:cBhvr>
                                        <p:cTn id="15" dur="500" fill="hold"/>
                                        <p:tgtEl>
                                          <p:spTgt spid="20"/>
                                        </p:tgtEl>
                                        <p:attrNameLst>
                                          <p:attrName>ppt_h</p:attrName>
                                        </p:attrNameLst>
                                      </p:cBhvr>
                                      <p:tavLst>
                                        <p:tav tm="0">
                                          <p:val>
                                            <p:fltVal val="0"/>
                                          </p:val>
                                        </p:tav>
                                        <p:tav tm="100000">
                                          <p:val>
                                            <p:strVal val="#ppt_h"/>
                                          </p:val>
                                        </p:tav>
                                      </p:tavLst>
                                    </p:anim>
                                    <p:animEffect transition="in" filter="fade">
                                      <p:cBhvr>
                                        <p:cTn id="1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789045" y="1230872"/>
            <a:ext cx="10244861" cy="5141312"/>
            <a:chOff x="1378326" y="1358038"/>
            <a:chExt cx="9278939" cy="4656569"/>
          </a:xfrm>
        </p:grpSpPr>
        <p:sp>
          <p:nvSpPr>
            <p:cNvPr id="28" name="Freeform 381"/>
            <p:cNvSpPr>
              <a:spLocks noEditPoints="1"/>
            </p:cNvSpPr>
            <p:nvPr/>
          </p:nvSpPr>
          <p:spPr bwMode="auto">
            <a:xfrm>
              <a:off x="5567359" y="1929070"/>
              <a:ext cx="1144587" cy="1103709"/>
            </a:xfrm>
            <a:custGeom>
              <a:avLst/>
              <a:gdLst>
                <a:gd name="T0" fmla="*/ 138 w 280"/>
                <a:gd name="T1" fmla="*/ 237 h 270"/>
                <a:gd name="T2" fmla="*/ 165 w 280"/>
                <a:gd name="T3" fmla="*/ 210 h 270"/>
                <a:gd name="T4" fmla="*/ 73 w 280"/>
                <a:gd name="T5" fmla="*/ 210 h 270"/>
                <a:gd name="T6" fmla="*/ 61 w 280"/>
                <a:gd name="T7" fmla="*/ 237 h 270"/>
                <a:gd name="T8" fmla="*/ 133 w 280"/>
                <a:gd name="T9" fmla="*/ 243 h 270"/>
                <a:gd name="T10" fmla="*/ 101 w 280"/>
                <a:gd name="T11" fmla="*/ 207 h 270"/>
                <a:gd name="T12" fmla="*/ 181 w 280"/>
                <a:gd name="T13" fmla="*/ 207 h 270"/>
                <a:gd name="T14" fmla="*/ 147 w 280"/>
                <a:gd name="T15" fmla="*/ 242 h 270"/>
                <a:gd name="T16" fmla="*/ 202 w 280"/>
                <a:gd name="T17" fmla="*/ 253 h 270"/>
                <a:gd name="T18" fmla="*/ 202 w 280"/>
                <a:gd name="T19" fmla="*/ 219 h 270"/>
                <a:gd name="T20" fmla="*/ 222 w 280"/>
                <a:gd name="T21" fmla="*/ 200 h 270"/>
                <a:gd name="T22" fmla="*/ 64 w 280"/>
                <a:gd name="T23" fmla="*/ 166 h 270"/>
                <a:gd name="T24" fmla="*/ 79 w 280"/>
                <a:gd name="T25" fmla="*/ 197 h 270"/>
                <a:gd name="T26" fmla="*/ 71 w 280"/>
                <a:gd name="T27" fmla="*/ 156 h 270"/>
                <a:gd name="T28" fmla="*/ 184 w 280"/>
                <a:gd name="T29" fmla="*/ 196 h 270"/>
                <a:gd name="T30" fmla="*/ 221 w 280"/>
                <a:gd name="T31" fmla="*/ 191 h 270"/>
                <a:gd name="T32" fmla="*/ 230 w 280"/>
                <a:gd name="T33" fmla="*/ 100 h 270"/>
                <a:gd name="T34" fmla="*/ 214 w 280"/>
                <a:gd name="T35" fmla="*/ 148 h 270"/>
                <a:gd name="T36" fmla="*/ 248 w 280"/>
                <a:gd name="T37" fmla="*/ 177 h 270"/>
                <a:gd name="T38" fmla="*/ 231 w 280"/>
                <a:gd name="T39" fmla="*/ 101 h 270"/>
                <a:gd name="T40" fmla="*/ 14 w 280"/>
                <a:gd name="T41" fmla="*/ 137 h 270"/>
                <a:gd name="T42" fmla="*/ 38 w 280"/>
                <a:gd name="T43" fmla="*/ 171 h 270"/>
                <a:gd name="T44" fmla="*/ 61 w 280"/>
                <a:gd name="T45" fmla="*/ 156 h 270"/>
                <a:gd name="T46" fmla="*/ 51 w 280"/>
                <a:gd name="T47" fmla="*/ 101 h 270"/>
                <a:gd name="T48" fmla="*/ 179 w 280"/>
                <a:gd name="T49" fmla="*/ 133 h 270"/>
                <a:gd name="T50" fmla="*/ 111 w 280"/>
                <a:gd name="T51" fmla="*/ 160 h 270"/>
                <a:gd name="T52" fmla="*/ 139 w 280"/>
                <a:gd name="T53" fmla="*/ 94 h 270"/>
                <a:gd name="T54" fmla="*/ 208 w 280"/>
                <a:gd name="T55" fmla="*/ 133 h 270"/>
                <a:gd name="T56" fmla="*/ 221 w 280"/>
                <a:gd name="T57" fmla="*/ 97 h 270"/>
                <a:gd name="T58" fmla="*/ 60 w 280"/>
                <a:gd name="T59" fmla="*/ 96 h 270"/>
                <a:gd name="T60" fmla="*/ 69 w 280"/>
                <a:gd name="T61" fmla="*/ 133 h 270"/>
                <a:gd name="T62" fmla="*/ 93 w 280"/>
                <a:gd name="T63" fmla="*/ 87 h 270"/>
                <a:gd name="T64" fmla="*/ 87 w 280"/>
                <a:gd name="T65" fmla="*/ 114 h 270"/>
                <a:gd name="T66" fmla="*/ 105 w 280"/>
                <a:gd name="T67" fmla="*/ 201 h 270"/>
                <a:gd name="T68" fmla="*/ 174 w 280"/>
                <a:gd name="T69" fmla="*/ 201 h 270"/>
                <a:gd name="T70" fmla="*/ 191 w 280"/>
                <a:gd name="T71" fmla="*/ 114 h 270"/>
                <a:gd name="T72" fmla="*/ 139 w 280"/>
                <a:gd name="T73" fmla="*/ 50 h 270"/>
                <a:gd name="T74" fmla="*/ 116 w 280"/>
                <a:gd name="T75" fmla="*/ 78 h 270"/>
                <a:gd name="T76" fmla="*/ 142 w 280"/>
                <a:gd name="T77" fmla="*/ 50 h 270"/>
                <a:gd name="T78" fmla="*/ 147 w 280"/>
                <a:gd name="T79" fmla="*/ 46 h 270"/>
                <a:gd name="T80" fmla="*/ 181 w 280"/>
                <a:gd name="T81" fmla="*/ 81 h 270"/>
                <a:gd name="T82" fmla="*/ 222 w 280"/>
                <a:gd name="T83" fmla="*/ 71 h 270"/>
                <a:gd name="T84" fmla="*/ 200 w 280"/>
                <a:gd name="T85" fmla="*/ 50 h 270"/>
                <a:gd name="T86" fmla="*/ 97 w 280"/>
                <a:gd name="T87" fmla="*/ 30 h 270"/>
                <a:gd name="T88" fmla="*/ 57 w 280"/>
                <a:gd name="T89" fmla="*/ 87 h 270"/>
                <a:gd name="T90" fmla="*/ 103 w 280"/>
                <a:gd name="T91" fmla="*/ 78 h 270"/>
                <a:gd name="T92" fmla="*/ 131 w 280"/>
                <a:gd name="T93" fmla="*/ 42 h 270"/>
                <a:gd name="T94" fmla="*/ 222 w 280"/>
                <a:gd name="T95" fmla="*/ 21 h 270"/>
                <a:gd name="T96" fmla="*/ 230 w 280"/>
                <a:gd name="T97" fmla="*/ 91 h 270"/>
                <a:gd name="T98" fmla="*/ 276 w 280"/>
                <a:gd name="T99" fmla="*/ 159 h 270"/>
                <a:gd name="T100" fmla="*/ 231 w 280"/>
                <a:gd name="T101" fmla="*/ 207 h 270"/>
                <a:gd name="T102" fmla="*/ 245 w 280"/>
                <a:gd name="T103" fmla="*/ 243 h 270"/>
                <a:gd name="T104" fmla="*/ 206 w 280"/>
                <a:gd name="T105" fmla="*/ 266 h 270"/>
                <a:gd name="T106" fmla="*/ 138 w 280"/>
                <a:gd name="T107" fmla="*/ 248 h 270"/>
                <a:gd name="T108" fmla="*/ 51 w 280"/>
                <a:gd name="T109" fmla="*/ 239 h 270"/>
                <a:gd name="T110" fmla="*/ 29 w 280"/>
                <a:gd name="T111" fmla="*/ 187 h 270"/>
                <a:gd name="T112" fmla="*/ 2 w 280"/>
                <a:gd name="T113" fmla="*/ 129 h 270"/>
                <a:gd name="T114" fmla="*/ 48 w 280"/>
                <a:gd name="T115" fmla="*/ 67 h 270"/>
                <a:gd name="T116" fmla="*/ 119 w 280"/>
                <a:gd name="T117" fmla="*/ 26 h 270"/>
                <a:gd name="T118" fmla="*/ 172 w 280"/>
                <a:gd name="T119" fmla="*/ 21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0" h="270">
                  <a:moveTo>
                    <a:pt x="116" y="209"/>
                  </a:moveTo>
                  <a:lnTo>
                    <a:pt x="115" y="209"/>
                  </a:lnTo>
                  <a:lnTo>
                    <a:pt x="114" y="211"/>
                  </a:lnTo>
                  <a:lnTo>
                    <a:pt x="114" y="212"/>
                  </a:lnTo>
                  <a:lnTo>
                    <a:pt x="126" y="226"/>
                  </a:lnTo>
                  <a:lnTo>
                    <a:pt x="138" y="237"/>
                  </a:lnTo>
                  <a:lnTo>
                    <a:pt x="139" y="238"/>
                  </a:lnTo>
                  <a:lnTo>
                    <a:pt x="142" y="237"/>
                  </a:lnTo>
                  <a:lnTo>
                    <a:pt x="153" y="226"/>
                  </a:lnTo>
                  <a:lnTo>
                    <a:pt x="165" y="212"/>
                  </a:lnTo>
                  <a:lnTo>
                    <a:pt x="166" y="211"/>
                  </a:lnTo>
                  <a:lnTo>
                    <a:pt x="165" y="210"/>
                  </a:lnTo>
                  <a:lnTo>
                    <a:pt x="163" y="209"/>
                  </a:lnTo>
                  <a:lnTo>
                    <a:pt x="116" y="209"/>
                  </a:lnTo>
                  <a:close/>
                  <a:moveTo>
                    <a:pt x="79" y="203"/>
                  </a:moveTo>
                  <a:lnTo>
                    <a:pt x="77" y="203"/>
                  </a:lnTo>
                  <a:lnTo>
                    <a:pt x="75" y="205"/>
                  </a:lnTo>
                  <a:lnTo>
                    <a:pt x="73" y="210"/>
                  </a:lnTo>
                  <a:lnTo>
                    <a:pt x="69" y="212"/>
                  </a:lnTo>
                  <a:lnTo>
                    <a:pt x="64" y="215"/>
                  </a:lnTo>
                  <a:lnTo>
                    <a:pt x="59" y="217"/>
                  </a:lnTo>
                  <a:lnTo>
                    <a:pt x="57" y="219"/>
                  </a:lnTo>
                  <a:lnTo>
                    <a:pt x="57" y="220"/>
                  </a:lnTo>
                  <a:lnTo>
                    <a:pt x="61" y="237"/>
                  </a:lnTo>
                  <a:lnTo>
                    <a:pt x="70" y="248"/>
                  </a:lnTo>
                  <a:lnTo>
                    <a:pt x="82" y="256"/>
                  </a:lnTo>
                  <a:lnTo>
                    <a:pt x="97" y="258"/>
                  </a:lnTo>
                  <a:lnTo>
                    <a:pt x="114" y="254"/>
                  </a:lnTo>
                  <a:lnTo>
                    <a:pt x="131" y="244"/>
                  </a:lnTo>
                  <a:lnTo>
                    <a:pt x="133" y="243"/>
                  </a:lnTo>
                  <a:lnTo>
                    <a:pt x="133" y="242"/>
                  </a:lnTo>
                  <a:lnTo>
                    <a:pt x="131" y="240"/>
                  </a:lnTo>
                  <a:lnTo>
                    <a:pt x="119" y="228"/>
                  </a:lnTo>
                  <a:lnTo>
                    <a:pt x="106" y="211"/>
                  </a:lnTo>
                  <a:lnTo>
                    <a:pt x="103" y="209"/>
                  </a:lnTo>
                  <a:lnTo>
                    <a:pt x="101" y="207"/>
                  </a:lnTo>
                  <a:lnTo>
                    <a:pt x="98" y="207"/>
                  </a:lnTo>
                  <a:lnTo>
                    <a:pt x="88" y="206"/>
                  </a:lnTo>
                  <a:lnTo>
                    <a:pt x="79" y="203"/>
                  </a:lnTo>
                  <a:close/>
                  <a:moveTo>
                    <a:pt x="220" y="198"/>
                  </a:moveTo>
                  <a:lnTo>
                    <a:pt x="202" y="203"/>
                  </a:lnTo>
                  <a:lnTo>
                    <a:pt x="181" y="207"/>
                  </a:lnTo>
                  <a:lnTo>
                    <a:pt x="179" y="207"/>
                  </a:lnTo>
                  <a:lnTo>
                    <a:pt x="176" y="209"/>
                  </a:lnTo>
                  <a:lnTo>
                    <a:pt x="174" y="211"/>
                  </a:lnTo>
                  <a:lnTo>
                    <a:pt x="161" y="228"/>
                  </a:lnTo>
                  <a:lnTo>
                    <a:pt x="148" y="240"/>
                  </a:lnTo>
                  <a:lnTo>
                    <a:pt x="147" y="242"/>
                  </a:lnTo>
                  <a:lnTo>
                    <a:pt x="147" y="243"/>
                  </a:lnTo>
                  <a:lnTo>
                    <a:pt x="148" y="244"/>
                  </a:lnTo>
                  <a:lnTo>
                    <a:pt x="163" y="253"/>
                  </a:lnTo>
                  <a:lnTo>
                    <a:pt x="177" y="257"/>
                  </a:lnTo>
                  <a:lnTo>
                    <a:pt x="191" y="257"/>
                  </a:lnTo>
                  <a:lnTo>
                    <a:pt x="202" y="253"/>
                  </a:lnTo>
                  <a:lnTo>
                    <a:pt x="203" y="252"/>
                  </a:lnTo>
                  <a:lnTo>
                    <a:pt x="204" y="251"/>
                  </a:lnTo>
                  <a:lnTo>
                    <a:pt x="203" y="249"/>
                  </a:lnTo>
                  <a:lnTo>
                    <a:pt x="198" y="239"/>
                  </a:lnTo>
                  <a:lnTo>
                    <a:pt x="198" y="228"/>
                  </a:lnTo>
                  <a:lnTo>
                    <a:pt x="202" y="219"/>
                  </a:lnTo>
                  <a:lnTo>
                    <a:pt x="209" y="211"/>
                  </a:lnTo>
                  <a:lnTo>
                    <a:pt x="221" y="207"/>
                  </a:lnTo>
                  <a:lnTo>
                    <a:pt x="222" y="206"/>
                  </a:lnTo>
                  <a:lnTo>
                    <a:pt x="223" y="205"/>
                  </a:lnTo>
                  <a:lnTo>
                    <a:pt x="222" y="201"/>
                  </a:lnTo>
                  <a:lnTo>
                    <a:pt x="222" y="200"/>
                  </a:lnTo>
                  <a:lnTo>
                    <a:pt x="221" y="198"/>
                  </a:lnTo>
                  <a:lnTo>
                    <a:pt x="220" y="198"/>
                  </a:lnTo>
                  <a:close/>
                  <a:moveTo>
                    <a:pt x="69" y="155"/>
                  </a:moveTo>
                  <a:lnTo>
                    <a:pt x="68" y="155"/>
                  </a:lnTo>
                  <a:lnTo>
                    <a:pt x="68" y="156"/>
                  </a:lnTo>
                  <a:lnTo>
                    <a:pt x="64" y="166"/>
                  </a:lnTo>
                  <a:lnTo>
                    <a:pt x="64" y="168"/>
                  </a:lnTo>
                  <a:lnTo>
                    <a:pt x="65" y="170"/>
                  </a:lnTo>
                  <a:lnTo>
                    <a:pt x="73" y="177"/>
                  </a:lnTo>
                  <a:lnTo>
                    <a:pt x="78" y="186"/>
                  </a:lnTo>
                  <a:lnTo>
                    <a:pt x="79" y="196"/>
                  </a:lnTo>
                  <a:lnTo>
                    <a:pt x="79" y="197"/>
                  </a:lnTo>
                  <a:lnTo>
                    <a:pt x="80" y="198"/>
                  </a:lnTo>
                  <a:lnTo>
                    <a:pt x="93" y="201"/>
                  </a:lnTo>
                  <a:lnTo>
                    <a:pt x="94" y="200"/>
                  </a:lnTo>
                  <a:lnTo>
                    <a:pt x="96" y="198"/>
                  </a:lnTo>
                  <a:lnTo>
                    <a:pt x="96" y="196"/>
                  </a:lnTo>
                  <a:lnTo>
                    <a:pt x="71" y="156"/>
                  </a:lnTo>
                  <a:lnTo>
                    <a:pt x="70" y="155"/>
                  </a:lnTo>
                  <a:lnTo>
                    <a:pt x="69" y="155"/>
                  </a:lnTo>
                  <a:close/>
                  <a:moveTo>
                    <a:pt x="209" y="155"/>
                  </a:moveTo>
                  <a:lnTo>
                    <a:pt x="208" y="155"/>
                  </a:lnTo>
                  <a:lnTo>
                    <a:pt x="207" y="156"/>
                  </a:lnTo>
                  <a:lnTo>
                    <a:pt x="184" y="196"/>
                  </a:lnTo>
                  <a:lnTo>
                    <a:pt x="184" y="198"/>
                  </a:lnTo>
                  <a:lnTo>
                    <a:pt x="185" y="200"/>
                  </a:lnTo>
                  <a:lnTo>
                    <a:pt x="186" y="201"/>
                  </a:lnTo>
                  <a:lnTo>
                    <a:pt x="204" y="197"/>
                  </a:lnTo>
                  <a:lnTo>
                    <a:pt x="220" y="192"/>
                  </a:lnTo>
                  <a:lnTo>
                    <a:pt x="221" y="191"/>
                  </a:lnTo>
                  <a:lnTo>
                    <a:pt x="221" y="189"/>
                  </a:lnTo>
                  <a:lnTo>
                    <a:pt x="218" y="173"/>
                  </a:lnTo>
                  <a:lnTo>
                    <a:pt x="212" y="156"/>
                  </a:lnTo>
                  <a:lnTo>
                    <a:pt x="211" y="155"/>
                  </a:lnTo>
                  <a:lnTo>
                    <a:pt x="209" y="155"/>
                  </a:lnTo>
                  <a:close/>
                  <a:moveTo>
                    <a:pt x="230" y="100"/>
                  </a:moveTo>
                  <a:lnTo>
                    <a:pt x="229" y="101"/>
                  </a:lnTo>
                  <a:lnTo>
                    <a:pt x="227" y="103"/>
                  </a:lnTo>
                  <a:lnTo>
                    <a:pt x="222" y="120"/>
                  </a:lnTo>
                  <a:lnTo>
                    <a:pt x="214" y="140"/>
                  </a:lnTo>
                  <a:lnTo>
                    <a:pt x="214" y="143"/>
                  </a:lnTo>
                  <a:lnTo>
                    <a:pt x="214" y="148"/>
                  </a:lnTo>
                  <a:lnTo>
                    <a:pt x="222" y="168"/>
                  </a:lnTo>
                  <a:lnTo>
                    <a:pt x="227" y="186"/>
                  </a:lnTo>
                  <a:lnTo>
                    <a:pt x="229" y="187"/>
                  </a:lnTo>
                  <a:lnTo>
                    <a:pt x="230" y="187"/>
                  </a:lnTo>
                  <a:lnTo>
                    <a:pt x="231" y="187"/>
                  </a:lnTo>
                  <a:lnTo>
                    <a:pt x="248" y="177"/>
                  </a:lnTo>
                  <a:lnTo>
                    <a:pt x="259" y="164"/>
                  </a:lnTo>
                  <a:lnTo>
                    <a:pt x="266" y="151"/>
                  </a:lnTo>
                  <a:lnTo>
                    <a:pt x="266" y="137"/>
                  </a:lnTo>
                  <a:lnTo>
                    <a:pt x="259" y="124"/>
                  </a:lnTo>
                  <a:lnTo>
                    <a:pt x="249" y="111"/>
                  </a:lnTo>
                  <a:lnTo>
                    <a:pt x="231" y="101"/>
                  </a:lnTo>
                  <a:lnTo>
                    <a:pt x="230" y="100"/>
                  </a:lnTo>
                  <a:close/>
                  <a:moveTo>
                    <a:pt x="50" y="100"/>
                  </a:moveTo>
                  <a:lnTo>
                    <a:pt x="48" y="100"/>
                  </a:lnTo>
                  <a:lnTo>
                    <a:pt x="31" y="111"/>
                  </a:lnTo>
                  <a:lnTo>
                    <a:pt x="19" y="124"/>
                  </a:lnTo>
                  <a:lnTo>
                    <a:pt x="14" y="137"/>
                  </a:lnTo>
                  <a:lnTo>
                    <a:pt x="14" y="151"/>
                  </a:lnTo>
                  <a:lnTo>
                    <a:pt x="19" y="164"/>
                  </a:lnTo>
                  <a:lnTo>
                    <a:pt x="31" y="177"/>
                  </a:lnTo>
                  <a:lnTo>
                    <a:pt x="33" y="177"/>
                  </a:lnTo>
                  <a:lnTo>
                    <a:pt x="34" y="175"/>
                  </a:lnTo>
                  <a:lnTo>
                    <a:pt x="38" y="171"/>
                  </a:lnTo>
                  <a:lnTo>
                    <a:pt x="43" y="169"/>
                  </a:lnTo>
                  <a:lnTo>
                    <a:pt x="48" y="168"/>
                  </a:lnTo>
                  <a:lnTo>
                    <a:pt x="55" y="168"/>
                  </a:lnTo>
                  <a:lnTo>
                    <a:pt x="56" y="166"/>
                  </a:lnTo>
                  <a:lnTo>
                    <a:pt x="57" y="165"/>
                  </a:lnTo>
                  <a:lnTo>
                    <a:pt x="61" y="156"/>
                  </a:lnTo>
                  <a:lnTo>
                    <a:pt x="64" y="148"/>
                  </a:lnTo>
                  <a:lnTo>
                    <a:pt x="65" y="143"/>
                  </a:lnTo>
                  <a:lnTo>
                    <a:pt x="64" y="140"/>
                  </a:lnTo>
                  <a:lnTo>
                    <a:pt x="57" y="120"/>
                  </a:lnTo>
                  <a:lnTo>
                    <a:pt x="52" y="103"/>
                  </a:lnTo>
                  <a:lnTo>
                    <a:pt x="51" y="101"/>
                  </a:lnTo>
                  <a:lnTo>
                    <a:pt x="50" y="100"/>
                  </a:lnTo>
                  <a:close/>
                  <a:moveTo>
                    <a:pt x="139" y="94"/>
                  </a:moveTo>
                  <a:lnTo>
                    <a:pt x="154" y="96"/>
                  </a:lnTo>
                  <a:lnTo>
                    <a:pt x="167" y="105"/>
                  </a:lnTo>
                  <a:lnTo>
                    <a:pt x="175" y="118"/>
                  </a:lnTo>
                  <a:lnTo>
                    <a:pt x="179" y="133"/>
                  </a:lnTo>
                  <a:lnTo>
                    <a:pt x="175" y="148"/>
                  </a:lnTo>
                  <a:lnTo>
                    <a:pt x="167" y="160"/>
                  </a:lnTo>
                  <a:lnTo>
                    <a:pt x="154" y="169"/>
                  </a:lnTo>
                  <a:lnTo>
                    <a:pt x="139" y="171"/>
                  </a:lnTo>
                  <a:lnTo>
                    <a:pt x="124" y="169"/>
                  </a:lnTo>
                  <a:lnTo>
                    <a:pt x="111" y="160"/>
                  </a:lnTo>
                  <a:lnTo>
                    <a:pt x="102" y="148"/>
                  </a:lnTo>
                  <a:lnTo>
                    <a:pt x="100" y="133"/>
                  </a:lnTo>
                  <a:lnTo>
                    <a:pt x="102" y="118"/>
                  </a:lnTo>
                  <a:lnTo>
                    <a:pt x="111" y="105"/>
                  </a:lnTo>
                  <a:lnTo>
                    <a:pt x="124" y="96"/>
                  </a:lnTo>
                  <a:lnTo>
                    <a:pt x="139" y="94"/>
                  </a:lnTo>
                  <a:close/>
                  <a:moveTo>
                    <a:pt x="186" y="87"/>
                  </a:moveTo>
                  <a:lnTo>
                    <a:pt x="185" y="87"/>
                  </a:lnTo>
                  <a:lnTo>
                    <a:pt x="184" y="88"/>
                  </a:lnTo>
                  <a:lnTo>
                    <a:pt x="184" y="91"/>
                  </a:lnTo>
                  <a:lnTo>
                    <a:pt x="207" y="132"/>
                  </a:lnTo>
                  <a:lnTo>
                    <a:pt x="208" y="133"/>
                  </a:lnTo>
                  <a:lnTo>
                    <a:pt x="209" y="133"/>
                  </a:lnTo>
                  <a:lnTo>
                    <a:pt x="211" y="132"/>
                  </a:lnTo>
                  <a:lnTo>
                    <a:pt x="212" y="131"/>
                  </a:lnTo>
                  <a:lnTo>
                    <a:pt x="217" y="114"/>
                  </a:lnTo>
                  <a:lnTo>
                    <a:pt x="221" y="99"/>
                  </a:lnTo>
                  <a:lnTo>
                    <a:pt x="221" y="97"/>
                  </a:lnTo>
                  <a:lnTo>
                    <a:pt x="220" y="95"/>
                  </a:lnTo>
                  <a:lnTo>
                    <a:pt x="204" y="91"/>
                  </a:lnTo>
                  <a:lnTo>
                    <a:pt x="186" y="87"/>
                  </a:lnTo>
                  <a:close/>
                  <a:moveTo>
                    <a:pt x="93" y="87"/>
                  </a:moveTo>
                  <a:lnTo>
                    <a:pt x="75" y="91"/>
                  </a:lnTo>
                  <a:lnTo>
                    <a:pt x="60" y="96"/>
                  </a:lnTo>
                  <a:lnTo>
                    <a:pt x="59" y="96"/>
                  </a:lnTo>
                  <a:lnTo>
                    <a:pt x="57" y="99"/>
                  </a:lnTo>
                  <a:lnTo>
                    <a:pt x="61" y="114"/>
                  </a:lnTo>
                  <a:lnTo>
                    <a:pt x="68" y="132"/>
                  </a:lnTo>
                  <a:lnTo>
                    <a:pt x="68" y="132"/>
                  </a:lnTo>
                  <a:lnTo>
                    <a:pt x="69" y="133"/>
                  </a:lnTo>
                  <a:lnTo>
                    <a:pt x="70" y="133"/>
                  </a:lnTo>
                  <a:lnTo>
                    <a:pt x="71" y="132"/>
                  </a:lnTo>
                  <a:lnTo>
                    <a:pt x="96" y="91"/>
                  </a:lnTo>
                  <a:lnTo>
                    <a:pt x="96" y="88"/>
                  </a:lnTo>
                  <a:lnTo>
                    <a:pt x="94" y="87"/>
                  </a:lnTo>
                  <a:lnTo>
                    <a:pt x="93" y="87"/>
                  </a:lnTo>
                  <a:close/>
                  <a:moveTo>
                    <a:pt x="139" y="83"/>
                  </a:moveTo>
                  <a:lnTo>
                    <a:pt x="111" y="85"/>
                  </a:lnTo>
                  <a:lnTo>
                    <a:pt x="108" y="86"/>
                  </a:lnTo>
                  <a:lnTo>
                    <a:pt x="105" y="87"/>
                  </a:lnTo>
                  <a:lnTo>
                    <a:pt x="102" y="90"/>
                  </a:lnTo>
                  <a:lnTo>
                    <a:pt x="87" y="114"/>
                  </a:lnTo>
                  <a:lnTo>
                    <a:pt x="74" y="138"/>
                  </a:lnTo>
                  <a:lnTo>
                    <a:pt x="73" y="143"/>
                  </a:lnTo>
                  <a:lnTo>
                    <a:pt x="74" y="148"/>
                  </a:lnTo>
                  <a:lnTo>
                    <a:pt x="87" y="174"/>
                  </a:lnTo>
                  <a:lnTo>
                    <a:pt x="102" y="198"/>
                  </a:lnTo>
                  <a:lnTo>
                    <a:pt x="105" y="201"/>
                  </a:lnTo>
                  <a:lnTo>
                    <a:pt x="108" y="202"/>
                  </a:lnTo>
                  <a:lnTo>
                    <a:pt x="111" y="202"/>
                  </a:lnTo>
                  <a:lnTo>
                    <a:pt x="139" y="203"/>
                  </a:lnTo>
                  <a:lnTo>
                    <a:pt x="168" y="202"/>
                  </a:lnTo>
                  <a:lnTo>
                    <a:pt x="171" y="202"/>
                  </a:lnTo>
                  <a:lnTo>
                    <a:pt x="174" y="201"/>
                  </a:lnTo>
                  <a:lnTo>
                    <a:pt x="176" y="198"/>
                  </a:lnTo>
                  <a:lnTo>
                    <a:pt x="191" y="174"/>
                  </a:lnTo>
                  <a:lnTo>
                    <a:pt x="204" y="148"/>
                  </a:lnTo>
                  <a:lnTo>
                    <a:pt x="206" y="143"/>
                  </a:lnTo>
                  <a:lnTo>
                    <a:pt x="204" y="138"/>
                  </a:lnTo>
                  <a:lnTo>
                    <a:pt x="191" y="114"/>
                  </a:lnTo>
                  <a:lnTo>
                    <a:pt x="176" y="90"/>
                  </a:lnTo>
                  <a:lnTo>
                    <a:pt x="174" y="87"/>
                  </a:lnTo>
                  <a:lnTo>
                    <a:pt x="171" y="86"/>
                  </a:lnTo>
                  <a:lnTo>
                    <a:pt x="168" y="85"/>
                  </a:lnTo>
                  <a:lnTo>
                    <a:pt x="139" y="83"/>
                  </a:lnTo>
                  <a:close/>
                  <a:moveTo>
                    <a:pt x="139" y="50"/>
                  </a:moveTo>
                  <a:lnTo>
                    <a:pt x="138" y="50"/>
                  </a:lnTo>
                  <a:lnTo>
                    <a:pt x="126" y="62"/>
                  </a:lnTo>
                  <a:lnTo>
                    <a:pt x="114" y="74"/>
                  </a:lnTo>
                  <a:lnTo>
                    <a:pt x="114" y="77"/>
                  </a:lnTo>
                  <a:lnTo>
                    <a:pt x="115" y="78"/>
                  </a:lnTo>
                  <a:lnTo>
                    <a:pt x="116" y="78"/>
                  </a:lnTo>
                  <a:lnTo>
                    <a:pt x="163" y="80"/>
                  </a:lnTo>
                  <a:lnTo>
                    <a:pt x="165" y="78"/>
                  </a:lnTo>
                  <a:lnTo>
                    <a:pt x="166" y="77"/>
                  </a:lnTo>
                  <a:lnTo>
                    <a:pt x="165" y="74"/>
                  </a:lnTo>
                  <a:lnTo>
                    <a:pt x="153" y="62"/>
                  </a:lnTo>
                  <a:lnTo>
                    <a:pt x="142" y="50"/>
                  </a:lnTo>
                  <a:lnTo>
                    <a:pt x="139" y="50"/>
                  </a:lnTo>
                  <a:close/>
                  <a:moveTo>
                    <a:pt x="170" y="32"/>
                  </a:moveTo>
                  <a:lnTo>
                    <a:pt x="160" y="36"/>
                  </a:lnTo>
                  <a:lnTo>
                    <a:pt x="148" y="42"/>
                  </a:lnTo>
                  <a:lnTo>
                    <a:pt x="147" y="44"/>
                  </a:lnTo>
                  <a:lnTo>
                    <a:pt x="147" y="46"/>
                  </a:lnTo>
                  <a:lnTo>
                    <a:pt x="148" y="48"/>
                  </a:lnTo>
                  <a:lnTo>
                    <a:pt x="161" y="60"/>
                  </a:lnTo>
                  <a:lnTo>
                    <a:pt x="174" y="76"/>
                  </a:lnTo>
                  <a:lnTo>
                    <a:pt x="176" y="78"/>
                  </a:lnTo>
                  <a:lnTo>
                    <a:pt x="179" y="80"/>
                  </a:lnTo>
                  <a:lnTo>
                    <a:pt x="181" y="81"/>
                  </a:lnTo>
                  <a:lnTo>
                    <a:pt x="202" y="83"/>
                  </a:lnTo>
                  <a:lnTo>
                    <a:pt x="218" y="88"/>
                  </a:lnTo>
                  <a:lnTo>
                    <a:pt x="221" y="88"/>
                  </a:lnTo>
                  <a:lnTo>
                    <a:pt x="222" y="87"/>
                  </a:lnTo>
                  <a:lnTo>
                    <a:pt x="222" y="86"/>
                  </a:lnTo>
                  <a:lnTo>
                    <a:pt x="222" y="71"/>
                  </a:lnTo>
                  <a:lnTo>
                    <a:pt x="220" y="58"/>
                  </a:lnTo>
                  <a:lnTo>
                    <a:pt x="216" y="46"/>
                  </a:lnTo>
                  <a:lnTo>
                    <a:pt x="214" y="46"/>
                  </a:lnTo>
                  <a:lnTo>
                    <a:pt x="213" y="45"/>
                  </a:lnTo>
                  <a:lnTo>
                    <a:pt x="212" y="46"/>
                  </a:lnTo>
                  <a:lnTo>
                    <a:pt x="200" y="50"/>
                  </a:lnTo>
                  <a:lnTo>
                    <a:pt x="189" y="49"/>
                  </a:lnTo>
                  <a:lnTo>
                    <a:pt x="180" y="44"/>
                  </a:lnTo>
                  <a:lnTo>
                    <a:pt x="174" y="34"/>
                  </a:lnTo>
                  <a:lnTo>
                    <a:pt x="172" y="32"/>
                  </a:lnTo>
                  <a:lnTo>
                    <a:pt x="170" y="32"/>
                  </a:lnTo>
                  <a:close/>
                  <a:moveTo>
                    <a:pt x="97" y="30"/>
                  </a:moveTo>
                  <a:lnTo>
                    <a:pt x="83" y="31"/>
                  </a:lnTo>
                  <a:lnTo>
                    <a:pt x="70" y="39"/>
                  </a:lnTo>
                  <a:lnTo>
                    <a:pt x="62" y="50"/>
                  </a:lnTo>
                  <a:lnTo>
                    <a:pt x="57" y="65"/>
                  </a:lnTo>
                  <a:lnTo>
                    <a:pt x="56" y="86"/>
                  </a:lnTo>
                  <a:lnTo>
                    <a:pt x="57" y="87"/>
                  </a:lnTo>
                  <a:lnTo>
                    <a:pt x="59" y="88"/>
                  </a:lnTo>
                  <a:lnTo>
                    <a:pt x="60" y="88"/>
                  </a:lnTo>
                  <a:lnTo>
                    <a:pt x="78" y="83"/>
                  </a:lnTo>
                  <a:lnTo>
                    <a:pt x="98" y="81"/>
                  </a:lnTo>
                  <a:lnTo>
                    <a:pt x="101" y="80"/>
                  </a:lnTo>
                  <a:lnTo>
                    <a:pt x="103" y="78"/>
                  </a:lnTo>
                  <a:lnTo>
                    <a:pt x="106" y="76"/>
                  </a:lnTo>
                  <a:lnTo>
                    <a:pt x="119" y="60"/>
                  </a:lnTo>
                  <a:lnTo>
                    <a:pt x="131" y="48"/>
                  </a:lnTo>
                  <a:lnTo>
                    <a:pt x="133" y="46"/>
                  </a:lnTo>
                  <a:lnTo>
                    <a:pt x="133" y="44"/>
                  </a:lnTo>
                  <a:lnTo>
                    <a:pt x="131" y="42"/>
                  </a:lnTo>
                  <a:lnTo>
                    <a:pt x="114" y="34"/>
                  </a:lnTo>
                  <a:lnTo>
                    <a:pt x="97" y="30"/>
                  </a:lnTo>
                  <a:close/>
                  <a:moveTo>
                    <a:pt x="197" y="0"/>
                  </a:moveTo>
                  <a:lnTo>
                    <a:pt x="209" y="3"/>
                  </a:lnTo>
                  <a:lnTo>
                    <a:pt x="217" y="11"/>
                  </a:lnTo>
                  <a:lnTo>
                    <a:pt x="222" y="21"/>
                  </a:lnTo>
                  <a:lnTo>
                    <a:pt x="221" y="32"/>
                  </a:lnTo>
                  <a:lnTo>
                    <a:pt x="222" y="35"/>
                  </a:lnTo>
                  <a:lnTo>
                    <a:pt x="229" y="49"/>
                  </a:lnTo>
                  <a:lnTo>
                    <a:pt x="231" y="67"/>
                  </a:lnTo>
                  <a:lnTo>
                    <a:pt x="230" y="90"/>
                  </a:lnTo>
                  <a:lnTo>
                    <a:pt x="230" y="91"/>
                  </a:lnTo>
                  <a:lnTo>
                    <a:pt x="231" y="92"/>
                  </a:lnTo>
                  <a:lnTo>
                    <a:pt x="253" y="104"/>
                  </a:lnTo>
                  <a:lnTo>
                    <a:pt x="267" y="115"/>
                  </a:lnTo>
                  <a:lnTo>
                    <a:pt x="276" y="129"/>
                  </a:lnTo>
                  <a:lnTo>
                    <a:pt x="280" y="143"/>
                  </a:lnTo>
                  <a:lnTo>
                    <a:pt x="276" y="159"/>
                  </a:lnTo>
                  <a:lnTo>
                    <a:pt x="267" y="171"/>
                  </a:lnTo>
                  <a:lnTo>
                    <a:pt x="252" y="184"/>
                  </a:lnTo>
                  <a:lnTo>
                    <a:pt x="231" y="194"/>
                  </a:lnTo>
                  <a:lnTo>
                    <a:pt x="230" y="196"/>
                  </a:lnTo>
                  <a:lnTo>
                    <a:pt x="230" y="197"/>
                  </a:lnTo>
                  <a:lnTo>
                    <a:pt x="231" y="207"/>
                  </a:lnTo>
                  <a:lnTo>
                    <a:pt x="231" y="209"/>
                  </a:lnTo>
                  <a:lnTo>
                    <a:pt x="232" y="209"/>
                  </a:lnTo>
                  <a:lnTo>
                    <a:pt x="240" y="215"/>
                  </a:lnTo>
                  <a:lnTo>
                    <a:pt x="246" y="223"/>
                  </a:lnTo>
                  <a:lnTo>
                    <a:pt x="248" y="233"/>
                  </a:lnTo>
                  <a:lnTo>
                    <a:pt x="245" y="243"/>
                  </a:lnTo>
                  <a:lnTo>
                    <a:pt x="239" y="252"/>
                  </a:lnTo>
                  <a:lnTo>
                    <a:pt x="230" y="257"/>
                  </a:lnTo>
                  <a:lnTo>
                    <a:pt x="220" y="257"/>
                  </a:lnTo>
                  <a:lnTo>
                    <a:pt x="218" y="258"/>
                  </a:lnTo>
                  <a:lnTo>
                    <a:pt x="217" y="258"/>
                  </a:lnTo>
                  <a:lnTo>
                    <a:pt x="206" y="266"/>
                  </a:lnTo>
                  <a:lnTo>
                    <a:pt x="193" y="270"/>
                  </a:lnTo>
                  <a:lnTo>
                    <a:pt x="177" y="267"/>
                  </a:lnTo>
                  <a:lnTo>
                    <a:pt x="160" y="261"/>
                  </a:lnTo>
                  <a:lnTo>
                    <a:pt x="142" y="248"/>
                  </a:lnTo>
                  <a:lnTo>
                    <a:pt x="139" y="248"/>
                  </a:lnTo>
                  <a:lnTo>
                    <a:pt x="138" y="248"/>
                  </a:lnTo>
                  <a:lnTo>
                    <a:pt x="119" y="262"/>
                  </a:lnTo>
                  <a:lnTo>
                    <a:pt x="100" y="269"/>
                  </a:lnTo>
                  <a:lnTo>
                    <a:pt x="83" y="269"/>
                  </a:lnTo>
                  <a:lnTo>
                    <a:pt x="69" y="265"/>
                  </a:lnTo>
                  <a:lnTo>
                    <a:pt x="59" y="254"/>
                  </a:lnTo>
                  <a:lnTo>
                    <a:pt x="51" y="239"/>
                  </a:lnTo>
                  <a:lnTo>
                    <a:pt x="48" y="219"/>
                  </a:lnTo>
                  <a:lnTo>
                    <a:pt x="47" y="217"/>
                  </a:lnTo>
                  <a:lnTo>
                    <a:pt x="46" y="216"/>
                  </a:lnTo>
                  <a:lnTo>
                    <a:pt x="36" y="210"/>
                  </a:lnTo>
                  <a:lnTo>
                    <a:pt x="29" y="200"/>
                  </a:lnTo>
                  <a:lnTo>
                    <a:pt x="29" y="187"/>
                  </a:lnTo>
                  <a:lnTo>
                    <a:pt x="29" y="186"/>
                  </a:lnTo>
                  <a:lnTo>
                    <a:pt x="28" y="184"/>
                  </a:lnTo>
                  <a:lnTo>
                    <a:pt x="13" y="173"/>
                  </a:lnTo>
                  <a:lnTo>
                    <a:pt x="4" y="159"/>
                  </a:lnTo>
                  <a:lnTo>
                    <a:pt x="0" y="145"/>
                  </a:lnTo>
                  <a:lnTo>
                    <a:pt x="2" y="129"/>
                  </a:lnTo>
                  <a:lnTo>
                    <a:pt x="11" y="115"/>
                  </a:lnTo>
                  <a:lnTo>
                    <a:pt x="27" y="104"/>
                  </a:lnTo>
                  <a:lnTo>
                    <a:pt x="48" y="92"/>
                  </a:lnTo>
                  <a:lnTo>
                    <a:pt x="50" y="91"/>
                  </a:lnTo>
                  <a:lnTo>
                    <a:pt x="50" y="90"/>
                  </a:lnTo>
                  <a:lnTo>
                    <a:pt x="48" y="67"/>
                  </a:lnTo>
                  <a:lnTo>
                    <a:pt x="51" y="48"/>
                  </a:lnTo>
                  <a:lnTo>
                    <a:pt x="59" y="32"/>
                  </a:lnTo>
                  <a:lnTo>
                    <a:pt x="70" y="23"/>
                  </a:lnTo>
                  <a:lnTo>
                    <a:pt x="84" y="18"/>
                  </a:lnTo>
                  <a:lnTo>
                    <a:pt x="100" y="19"/>
                  </a:lnTo>
                  <a:lnTo>
                    <a:pt x="119" y="26"/>
                  </a:lnTo>
                  <a:lnTo>
                    <a:pt x="138" y="39"/>
                  </a:lnTo>
                  <a:lnTo>
                    <a:pt x="139" y="40"/>
                  </a:lnTo>
                  <a:lnTo>
                    <a:pt x="142" y="39"/>
                  </a:lnTo>
                  <a:lnTo>
                    <a:pt x="156" y="28"/>
                  </a:lnTo>
                  <a:lnTo>
                    <a:pt x="171" y="22"/>
                  </a:lnTo>
                  <a:lnTo>
                    <a:pt x="172" y="21"/>
                  </a:lnTo>
                  <a:lnTo>
                    <a:pt x="172" y="19"/>
                  </a:lnTo>
                  <a:lnTo>
                    <a:pt x="177" y="9"/>
                  </a:lnTo>
                  <a:lnTo>
                    <a:pt x="186" y="3"/>
                  </a:lnTo>
                  <a:lnTo>
                    <a:pt x="197" y="0"/>
                  </a:lnTo>
                  <a:close/>
                </a:path>
              </a:pathLst>
            </a:custGeom>
            <a:solidFill>
              <a:srgbClr val="9BAABF"/>
            </a:solidFill>
            <a:ln w="0">
              <a:noFill/>
              <a:prstDash val="solid"/>
              <a:round/>
            </a:ln>
          </p:spPr>
          <p:txBody>
            <a:bodyPr vert="horz" wrap="square" lIns="91440" tIns="45720" rIns="91440" bIns="45720" numCol="1" anchor="t" anchorCtr="0" compatLnSpc="1"/>
            <a:lstStyle/>
            <a:p>
              <a:endParaRPr lang="zh-CN" altLang="en-US" sz="2000">
                <a:solidFill>
                  <a:srgbClr val="9BAABF"/>
                </a:solidFill>
                <a:latin typeface="微软雅黑" panose="020B0503020204020204" pitchFamily="34" charset="-122"/>
              </a:endParaRPr>
            </a:p>
          </p:txBody>
        </p:sp>
        <p:grpSp>
          <p:nvGrpSpPr>
            <p:cNvPr id="29" name="组 6"/>
            <p:cNvGrpSpPr/>
            <p:nvPr/>
          </p:nvGrpSpPr>
          <p:grpSpPr>
            <a:xfrm>
              <a:off x="5058586" y="3259286"/>
              <a:ext cx="2162132" cy="1741430"/>
              <a:chOff x="1219201" y="3890457"/>
              <a:chExt cx="2162132" cy="1741430"/>
            </a:xfrm>
          </p:grpSpPr>
          <p:sp>
            <p:nvSpPr>
              <p:cNvPr id="50" name="文本框 49"/>
              <p:cNvSpPr txBox="1"/>
              <p:nvPr/>
            </p:nvSpPr>
            <p:spPr>
              <a:xfrm>
                <a:off x="1219201" y="4287576"/>
                <a:ext cx="2162132" cy="134431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67000"/>
                  </a:lnSpc>
                  <a:buSzPct val="25000"/>
                </a:pPr>
                <a:r>
                  <a:rPr lang="zh-CN" altLang="en-US" sz="1400" kern="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此处添加详细文本描述，建议与标题相关并符合整体语言风格，语言描述尽量简洁生动。</a:t>
                </a:r>
                <a:endPar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cs typeface="Montserrat" panose="02000505000000020004"/>
                  <a:sym typeface="Montserrat" panose="02000505000000020004"/>
                </a:endParaRPr>
              </a:p>
            </p:txBody>
          </p:sp>
          <p:sp>
            <p:nvSpPr>
              <p:cNvPr id="51" name="矩形 50"/>
              <p:cNvSpPr/>
              <p:nvPr/>
            </p:nvSpPr>
            <p:spPr>
              <a:xfrm>
                <a:off x="1341145" y="3890457"/>
                <a:ext cx="1826141" cy="381258"/>
              </a:xfrm>
              <a:prstGeom prst="rect">
                <a:avLst/>
              </a:prstGeom>
            </p:spPr>
            <p:txBody>
              <a:bodyPr wrap="none">
                <a:spAutoFit/>
              </a:bodyPr>
              <a:lstStyle/>
              <a:p>
                <a:pPr lvl="0">
                  <a:lnSpc>
                    <a:spcPct val="130000"/>
                  </a:lnSpc>
                </a:pP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点击此处添加标题</a:t>
                </a:r>
                <a:endParaRPr lang="en-US" altLang="zh-CN"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0" name="Freeform 363"/>
            <p:cNvSpPr>
              <a:spLocks noEditPoints="1"/>
            </p:cNvSpPr>
            <p:nvPr/>
          </p:nvSpPr>
          <p:spPr bwMode="auto">
            <a:xfrm>
              <a:off x="7675193" y="4263225"/>
              <a:ext cx="467789" cy="466082"/>
            </a:xfrm>
            <a:custGeom>
              <a:avLst/>
              <a:gdLst>
                <a:gd name="T0" fmla="*/ 145 w 274"/>
                <a:gd name="T1" fmla="*/ 262 h 273"/>
                <a:gd name="T2" fmla="*/ 189 w 274"/>
                <a:gd name="T3" fmla="*/ 204 h 273"/>
                <a:gd name="T4" fmla="*/ 263 w 274"/>
                <a:gd name="T5" fmla="*/ 204 h 273"/>
                <a:gd name="T6" fmla="*/ 216 w 274"/>
                <a:gd name="T7" fmla="*/ 217 h 273"/>
                <a:gd name="T8" fmla="*/ 104 w 274"/>
                <a:gd name="T9" fmla="*/ 199 h 273"/>
                <a:gd name="T10" fmla="*/ 55 w 274"/>
                <a:gd name="T11" fmla="*/ 186 h 273"/>
                <a:gd name="T12" fmla="*/ 14 w 274"/>
                <a:gd name="T13" fmla="*/ 168 h 273"/>
                <a:gd name="T14" fmla="*/ 44 w 274"/>
                <a:gd name="T15" fmla="*/ 207 h 273"/>
                <a:gd name="T16" fmla="*/ 45 w 274"/>
                <a:gd name="T17" fmla="*/ 217 h 273"/>
                <a:gd name="T18" fmla="*/ 95 w 274"/>
                <a:gd name="T19" fmla="*/ 254 h 273"/>
                <a:gd name="T20" fmla="*/ 86 w 274"/>
                <a:gd name="T21" fmla="*/ 232 h 273"/>
                <a:gd name="T22" fmla="*/ 114 w 274"/>
                <a:gd name="T23" fmla="*/ 255 h 273"/>
                <a:gd name="T24" fmla="*/ 131 w 274"/>
                <a:gd name="T25" fmla="*/ 196 h 273"/>
                <a:gd name="T26" fmla="*/ 110 w 274"/>
                <a:gd name="T27" fmla="*/ 189 h 273"/>
                <a:gd name="T28" fmla="*/ 132 w 274"/>
                <a:gd name="T29" fmla="*/ 145 h 273"/>
                <a:gd name="T30" fmla="*/ 74 w 274"/>
                <a:gd name="T31" fmla="*/ 145 h 273"/>
                <a:gd name="T32" fmla="*/ 67 w 274"/>
                <a:gd name="T33" fmla="*/ 166 h 273"/>
                <a:gd name="T34" fmla="*/ 205 w 274"/>
                <a:gd name="T35" fmla="*/ 111 h 273"/>
                <a:gd name="T36" fmla="*/ 192 w 274"/>
                <a:gd name="T37" fmla="*/ 159 h 273"/>
                <a:gd name="T38" fmla="*/ 150 w 274"/>
                <a:gd name="T39" fmla="*/ 59 h 273"/>
                <a:gd name="T40" fmla="*/ 114 w 274"/>
                <a:gd name="T41" fmla="*/ 94 h 273"/>
                <a:gd name="T42" fmla="*/ 57 w 274"/>
                <a:gd name="T43" fmla="*/ 42 h 273"/>
                <a:gd name="T44" fmla="*/ 9 w 274"/>
                <a:gd name="T45" fmla="*/ 55 h 273"/>
                <a:gd name="T46" fmla="*/ 178 w 274"/>
                <a:gd name="T47" fmla="*/ 23 h 273"/>
                <a:gd name="T48" fmla="*/ 230 w 274"/>
                <a:gd name="T49" fmla="*/ 57 h 273"/>
                <a:gd name="T50" fmla="*/ 137 w 274"/>
                <a:gd name="T51" fmla="*/ 0 h 273"/>
                <a:gd name="T52" fmla="*/ 271 w 274"/>
                <a:gd name="T53" fmla="*/ 108 h 273"/>
                <a:gd name="T54" fmla="*/ 257 w 274"/>
                <a:gd name="T55" fmla="*/ 189 h 273"/>
                <a:gd name="T56" fmla="*/ 260 w 274"/>
                <a:gd name="T57" fmla="*/ 142 h 273"/>
                <a:gd name="T58" fmla="*/ 238 w 274"/>
                <a:gd name="T59" fmla="*/ 133 h 273"/>
                <a:gd name="T60" fmla="*/ 261 w 274"/>
                <a:gd name="T61" fmla="*/ 105 h 273"/>
                <a:gd name="T62" fmla="*/ 206 w 274"/>
                <a:gd name="T63" fmla="*/ 76 h 273"/>
                <a:gd name="T64" fmla="*/ 206 w 274"/>
                <a:gd name="T65" fmla="*/ 103 h 273"/>
                <a:gd name="T66" fmla="*/ 193 w 274"/>
                <a:gd name="T67" fmla="*/ 82 h 273"/>
                <a:gd name="T68" fmla="*/ 169 w 274"/>
                <a:gd name="T69" fmla="*/ 79 h 273"/>
                <a:gd name="T70" fmla="*/ 189 w 274"/>
                <a:gd name="T71" fmla="*/ 66 h 273"/>
                <a:gd name="T72" fmla="*/ 142 w 274"/>
                <a:gd name="T73" fmla="*/ 13 h 273"/>
                <a:gd name="T74" fmla="*/ 136 w 274"/>
                <a:gd name="T75" fmla="*/ 50 h 273"/>
                <a:gd name="T76" fmla="*/ 127 w 274"/>
                <a:gd name="T77" fmla="*/ 11 h 273"/>
                <a:gd name="T78" fmla="*/ 86 w 274"/>
                <a:gd name="T79" fmla="*/ 71 h 273"/>
                <a:gd name="T80" fmla="*/ 104 w 274"/>
                <a:gd name="T81" fmla="*/ 83 h 273"/>
                <a:gd name="T82" fmla="*/ 76 w 274"/>
                <a:gd name="T83" fmla="*/ 105 h 273"/>
                <a:gd name="T84" fmla="*/ 132 w 274"/>
                <a:gd name="T85" fmla="*/ 130 h 273"/>
                <a:gd name="T86" fmla="*/ 140 w 274"/>
                <a:gd name="T87" fmla="*/ 113 h 273"/>
                <a:gd name="T88" fmla="*/ 146 w 274"/>
                <a:gd name="T89" fmla="*/ 131 h 273"/>
                <a:gd name="T90" fmla="*/ 171 w 274"/>
                <a:gd name="T91" fmla="*/ 140 h 273"/>
                <a:gd name="T92" fmla="*/ 142 w 274"/>
                <a:gd name="T93" fmla="*/ 182 h 273"/>
                <a:gd name="T94" fmla="*/ 193 w 274"/>
                <a:gd name="T95" fmla="*/ 191 h 273"/>
                <a:gd name="T96" fmla="*/ 206 w 274"/>
                <a:gd name="T97" fmla="*/ 170 h 273"/>
                <a:gd name="T98" fmla="*/ 206 w 274"/>
                <a:gd name="T99" fmla="*/ 196 h 273"/>
                <a:gd name="T100" fmla="*/ 209 w 274"/>
                <a:gd name="T101" fmla="*/ 207 h 273"/>
                <a:gd name="T102" fmla="*/ 179 w 274"/>
                <a:gd name="T103" fmla="*/ 249 h 273"/>
                <a:gd name="T104" fmla="*/ 212 w 274"/>
                <a:gd name="T105" fmla="*/ 239 h 273"/>
                <a:gd name="T106" fmla="*/ 219 w 274"/>
                <a:gd name="T107" fmla="*/ 246 h 273"/>
                <a:gd name="T108" fmla="*/ 31 w 274"/>
                <a:gd name="T109" fmla="*/ 222 h 273"/>
                <a:gd name="T110" fmla="*/ 14 w 274"/>
                <a:gd name="T111" fmla="*/ 82 h 273"/>
                <a:gd name="T112" fmla="*/ 11 w 274"/>
                <a:gd name="T113" fmla="*/ 130 h 273"/>
                <a:gd name="T114" fmla="*/ 67 w 274"/>
                <a:gd name="T115" fmla="*/ 103 h 273"/>
                <a:gd name="T116" fmla="*/ 63 w 274"/>
                <a:gd name="T117" fmla="*/ 74 h 273"/>
                <a:gd name="T118" fmla="*/ 72 w 274"/>
                <a:gd name="T119" fmla="*/ 67 h 273"/>
                <a:gd name="T120" fmla="*/ 95 w 274"/>
                <a:gd name="T121" fmla="*/ 19 h 273"/>
                <a:gd name="T122" fmla="*/ 58 w 274"/>
                <a:gd name="T123" fmla="*/ 33 h 273"/>
                <a:gd name="T124" fmla="*/ 109 w 274"/>
                <a:gd name="T125" fmla="*/ 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4" h="273">
                  <a:moveTo>
                    <a:pt x="146" y="196"/>
                  </a:moveTo>
                  <a:lnTo>
                    <a:pt x="143" y="196"/>
                  </a:lnTo>
                  <a:lnTo>
                    <a:pt x="142" y="198"/>
                  </a:lnTo>
                  <a:lnTo>
                    <a:pt x="142" y="200"/>
                  </a:lnTo>
                  <a:lnTo>
                    <a:pt x="142" y="258"/>
                  </a:lnTo>
                  <a:lnTo>
                    <a:pt x="142" y="260"/>
                  </a:lnTo>
                  <a:lnTo>
                    <a:pt x="145" y="262"/>
                  </a:lnTo>
                  <a:lnTo>
                    <a:pt x="147" y="262"/>
                  </a:lnTo>
                  <a:lnTo>
                    <a:pt x="159" y="255"/>
                  </a:lnTo>
                  <a:lnTo>
                    <a:pt x="169" y="245"/>
                  </a:lnTo>
                  <a:lnTo>
                    <a:pt x="178" y="234"/>
                  </a:lnTo>
                  <a:lnTo>
                    <a:pt x="184" y="219"/>
                  </a:lnTo>
                  <a:lnTo>
                    <a:pt x="189" y="207"/>
                  </a:lnTo>
                  <a:lnTo>
                    <a:pt x="189" y="204"/>
                  </a:lnTo>
                  <a:lnTo>
                    <a:pt x="189" y="203"/>
                  </a:lnTo>
                  <a:lnTo>
                    <a:pt x="187" y="202"/>
                  </a:lnTo>
                  <a:lnTo>
                    <a:pt x="168" y="198"/>
                  </a:lnTo>
                  <a:lnTo>
                    <a:pt x="146" y="196"/>
                  </a:lnTo>
                  <a:close/>
                  <a:moveTo>
                    <a:pt x="242" y="191"/>
                  </a:moveTo>
                  <a:lnTo>
                    <a:pt x="254" y="195"/>
                  </a:lnTo>
                  <a:lnTo>
                    <a:pt x="263" y="204"/>
                  </a:lnTo>
                  <a:lnTo>
                    <a:pt x="267" y="217"/>
                  </a:lnTo>
                  <a:lnTo>
                    <a:pt x="263" y="230"/>
                  </a:lnTo>
                  <a:lnTo>
                    <a:pt x="254" y="239"/>
                  </a:lnTo>
                  <a:lnTo>
                    <a:pt x="242" y="242"/>
                  </a:lnTo>
                  <a:lnTo>
                    <a:pt x="229" y="239"/>
                  </a:lnTo>
                  <a:lnTo>
                    <a:pt x="219" y="230"/>
                  </a:lnTo>
                  <a:lnTo>
                    <a:pt x="216" y="217"/>
                  </a:lnTo>
                  <a:lnTo>
                    <a:pt x="219" y="204"/>
                  </a:lnTo>
                  <a:lnTo>
                    <a:pt x="229" y="195"/>
                  </a:lnTo>
                  <a:lnTo>
                    <a:pt x="242" y="191"/>
                  </a:lnTo>
                  <a:close/>
                  <a:moveTo>
                    <a:pt x="78" y="173"/>
                  </a:moveTo>
                  <a:lnTo>
                    <a:pt x="91" y="177"/>
                  </a:lnTo>
                  <a:lnTo>
                    <a:pt x="100" y="186"/>
                  </a:lnTo>
                  <a:lnTo>
                    <a:pt x="104" y="199"/>
                  </a:lnTo>
                  <a:lnTo>
                    <a:pt x="100" y="212"/>
                  </a:lnTo>
                  <a:lnTo>
                    <a:pt x="91" y="222"/>
                  </a:lnTo>
                  <a:lnTo>
                    <a:pt x="78" y="225"/>
                  </a:lnTo>
                  <a:lnTo>
                    <a:pt x="65" y="222"/>
                  </a:lnTo>
                  <a:lnTo>
                    <a:pt x="55" y="212"/>
                  </a:lnTo>
                  <a:lnTo>
                    <a:pt x="53" y="199"/>
                  </a:lnTo>
                  <a:lnTo>
                    <a:pt x="55" y="186"/>
                  </a:lnTo>
                  <a:lnTo>
                    <a:pt x="65" y="177"/>
                  </a:lnTo>
                  <a:lnTo>
                    <a:pt x="78" y="173"/>
                  </a:lnTo>
                  <a:close/>
                  <a:moveTo>
                    <a:pt x="14" y="142"/>
                  </a:moveTo>
                  <a:lnTo>
                    <a:pt x="12" y="142"/>
                  </a:lnTo>
                  <a:lnTo>
                    <a:pt x="11" y="144"/>
                  </a:lnTo>
                  <a:lnTo>
                    <a:pt x="11" y="145"/>
                  </a:lnTo>
                  <a:lnTo>
                    <a:pt x="14" y="168"/>
                  </a:lnTo>
                  <a:lnTo>
                    <a:pt x="22" y="189"/>
                  </a:lnTo>
                  <a:lnTo>
                    <a:pt x="32" y="208"/>
                  </a:lnTo>
                  <a:lnTo>
                    <a:pt x="34" y="209"/>
                  </a:lnTo>
                  <a:lnTo>
                    <a:pt x="36" y="211"/>
                  </a:lnTo>
                  <a:lnTo>
                    <a:pt x="37" y="209"/>
                  </a:lnTo>
                  <a:lnTo>
                    <a:pt x="42" y="207"/>
                  </a:lnTo>
                  <a:lnTo>
                    <a:pt x="44" y="207"/>
                  </a:lnTo>
                  <a:lnTo>
                    <a:pt x="45" y="207"/>
                  </a:lnTo>
                  <a:lnTo>
                    <a:pt x="46" y="208"/>
                  </a:lnTo>
                  <a:lnTo>
                    <a:pt x="48" y="211"/>
                  </a:lnTo>
                  <a:lnTo>
                    <a:pt x="48" y="212"/>
                  </a:lnTo>
                  <a:lnTo>
                    <a:pt x="48" y="214"/>
                  </a:lnTo>
                  <a:lnTo>
                    <a:pt x="46" y="216"/>
                  </a:lnTo>
                  <a:lnTo>
                    <a:pt x="45" y="217"/>
                  </a:lnTo>
                  <a:lnTo>
                    <a:pt x="42" y="218"/>
                  </a:lnTo>
                  <a:lnTo>
                    <a:pt x="42" y="221"/>
                  </a:lnTo>
                  <a:lnTo>
                    <a:pt x="44" y="222"/>
                  </a:lnTo>
                  <a:lnTo>
                    <a:pt x="65" y="241"/>
                  </a:lnTo>
                  <a:lnTo>
                    <a:pt x="91" y="255"/>
                  </a:lnTo>
                  <a:lnTo>
                    <a:pt x="94" y="255"/>
                  </a:lnTo>
                  <a:lnTo>
                    <a:pt x="95" y="254"/>
                  </a:lnTo>
                  <a:lnTo>
                    <a:pt x="96" y="253"/>
                  </a:lnTo>
                  <a:lnTo>
                    <a:pt x="96" y="251"/>
                  </a:lnTo>
                  <a:lnTo>
                    <a:pt x="95" y="249"/>
                  </a:lnTo>
                  <a:lnTo>
                    <a:pt x="91" y="242"/>
                  </a:lnTo>
                  <a:lnTo>
                    <a:pt x="86" y="235"/>
                  </a:lnTo>
                  <a:lnTo>
                    <a:pt x="86" y="234"/>
                  </a:lnTo>
                  <a:lnTo>
                    <a:pt x="86" y="232"/>
                  </a:lnTo>
                  <a:lnTo>
                    <a:pt x="87" y="231"/>
                  </a:lnTo>
                  <a:lnTo>
                    <a:pt x="90" y="230"/>
                  </a:lnTo>
                  <a:lnTo>
                    <a:pt x="91" y="228"/>
                  </a:lnTo>
                  <a:lnTo>
                    <a:pt x="94" y="230"/>
                  </a:lnTo>
                  <a:lnTo>
                    <a:pt x="95" y="231"/>
                  </a:lnTo>
                  <a:lnTo>
                    <a:pt x="104" y="244"/>
                  </a:lnTo>
                  <a:lnTo>
                    <a:pt x="114" y="255"/>
                  </a:lnTo>
                  <a:lnTo>
                    <a:pt x="127" y="262"/>
                  </a:lnTo>
                  <a:lnTo>
                    <a:pt x="129" y="262"/>
                  </a:lnTo>
                  <a:lnTo>
                    <a:pt x="132" y="260"/>
                  </a:lnTo>
                  <a:lnTo>
                    <a:pt x="132" y="258"/>
                  </a:lnTo>
                  <a:lnTo>
                    <a:pt x="132" y="200"/>
                  </a:lnTo>
                  <a:lnTo>
                    <a:pt x="132" y="198"/>
                  </a:lnTo>
                  <a:lnTo>
                    <a:pt x="131" y="196"/>
                  </a:lnTo>
                  <a:lnTo>
                    <a:pt x="128" y="196"/>
                  </a:lnTo>
                  <a:lnTo>
                    <a:pt x="114" y="198"/>
                  </a:lnTo>
                  <a:lnTo>
                    <a:pt x="111" y="196"/>
                  </a:lnTo>
                  <a:lnTo>
                    <a:pt x="110" y="195"/>
                  </a:lnTo>
                  <a:lnTo>
                    <a:pt x="109" y="194"/>
                  </a:lnTo>
                  <a:lnTo>
                    <a:pt x="109" y="191"/>
                  </a:lnTo>
                  <a:lnTo>
                    <a:pt x="110" y="189"/>
                  </a:lnTo>
                  <a:lnTo>
                    <a:pt x="111" y="189"/>
                  </a:lnTo>
                  <a:lnTo>
                    <a:pt x="113" y="188"/>
                  </a:lnTo>
                  <a:lnTo>
                    <a:pt x="128" y="186"/>
                  </a:lnTo>
                  <a:lnTo>
                    <a:pt x="131" y="186"/>
                  </a:lnTo>
                  <a:lnTo>
                    <a:pt x="132" y="185"/>
                  </a:lnTo>
                  <a:lnTo>
                    <a:pt x="132" y="182"/>
                  </a:lnTo>
                  <a:lnTo>
                    <a:pt x="132" y="145"/>
                  </a:lnTo>
                  <a:lnTo>
                    <a:pt x="132" y="143"/>
                  </a:lnTo>
                  <a:lnTo>
                    <a:pt x="131" y="142"/>
                  </a:lnTo>
                  <a:lnTo>
                    <a:pt x="128" y="142"/>
                  </a:lnTo>
                  <a:lnTo>
                    <a:pt x="78" y="142"/>
                  </a:lnTo>
                  <a:lnTo>
                    <a:pt x="76" y="142"/>
                  </a:lnTo>
                  <a:lnTo>
                    <a:pt x="74" y="143"/>
                  </a:lnTo>
                  <a:lnTo>
                    <a:pt x="74" y="145"/>
                  </a:lnTo>
                  <a:lnTo>
                    <a:pt x="76" y="163"/>
                  </a:lnTo>
                  <a:lnTo>
                    <a:pt x="74" y="166"/>
                  </a:lnTo>
                  <a:lnTo>
                    <a:pt x="73" y="167"/>
                  </a:lnTo>
                  <a:lnTo>
                    <a:pt x="72" y="168"/>
                  </a:lnTo>
                  <a:lnTo>
                    <a:pt x="69" y="168"/>
                  </a:lnTo>
                  <a:lnTo>
                    <a:pt x="68" y="167"/>
                  </a:lnTo>
                  <a:lnTo>
                    <a:pt x="67" y="166"/>
                  </a:lnTo>
                  <a:lnTo>
                    <a:pt x="65" y="165"/>
                  </a:lnTo>
                  <a:lnTo>
                    <a:pt x="64" y="145"/>
                  </a:lnTo>
                  <a:lnTo>
                    <a:pt x="64" y="143"/>
                  </a:lnTo>
                  <a:lnTo>
                    <a:pt x="63" y="142"/>
                  </a:lnTo>
                  <a:lnTo>
                    <a:pt x="60" y="142"/>
                  </a:lnTo>
                  <a:lnTo>
                    <a:pt x="14" y="142"/>
                  </a:lnTo>
                  <a:close/>
                  <a:moveTo>
                    <a:pt x="205" y="111"/>
                  </a:moveTo>
                  <a:lnTo>
                    <a:pt x="217" y="115"/>
                  </a:lnTo>
                  <a:lnTo>
                    <a:pt x="226" y="124"/>
                  </a:lnTo>
                  <a:lnTo>
                    <a:pt x="230" y="136"/>
                  </a:lnTo>
                  <a:lnTo>
                    <a:pt x="226" y="149"/>
                  </a:lnTo>
                  <a:lnTo>
                    <a:pt x="217" y="159"/>
                  </a:lnTo>
                  <a:lnTo>
                    <a:pt x="205" y="162"/>
                  </a:lnTo>
                  <a:lnTo>
                    <a:pt x="192" y="159"/>
                  </a:lnTo>
                  <a:lnTo>
                    <a:pt x="183" y="149"/>
                  </a:lnTo>
                  <a:lnTo>
                    <a:pt x="179" y="136"/>
                  </a:lnTo>
                  <a:lnTo>
                    <a:pt x="183" y="124"/>
                  </a:lnTo>
                  <a:lnTo>
                    <a:pt x="192" y="115"/>
                  </a:lnTo>
                  <a:lnTo>
                    <a:pt x="205" y="111"/>
                  </a:lnTo>
                  <a:close/>
                  <a:moveTo>
                    <a:pt x="137" y="56"/>
                  </a:moveTo>
                  <a:lnTo>
                    <a:pt x="150" y="59"/>
                  </a:lnTo>
                  <a:lnTo>
                    <a:pt x="159" y="69"/>
                  </a:lnTo>
                  <a:lnTo>
                    <a:pt x="163" y="82"/>
                  </a:lnTo>
                  <a:lnTo>
                    <a:pt x="159" y="94"/>
                  </a:lnTo>
                  <a:lnTo>
                    <a:pt x="150" y="103"/>
                  </a:lnTo>
                  <a:lnTo>
                    <a:pt x="137" y="107"/>
                  </a:lnTo>
                  <a:lnTo>
                    <a:pt x="124" y="103"/>
                  </a:lnTo>
                  <a:lnTo>
                    <a:pt x="114" y="94"/>
                  </a:lnTo>
                  <a:lnTo>
                    <a:pt x="111" y="82"/>
                  </a:lnTo>
                  <a:lnTo>
                    <a:pt x="114" y="69"/>
                  </a:lnTo>
                  <a:lnTo>
                    <a:pt x="124" y="59"/>
                  </a:lnTo>
                  <a:lnTo>
                    <a:pt x="137" y="56"/>
                  </a:lnTo>
                  <a:close/>
                  <a:moveTo>
                    <a:pt x="35" y="29"/>
                  </a:moveTo>
                  <a:lnTo>
                    <a:pt x="48" y="33"/>
                  </a:lnTo>
                  <a:lnTo>
                    <a:pt x="57" y="42"/>
                  </a:lnTo>
                  <a:lnTo>
                    <a:pt x="60" y="55"/>
                  </a:lnTo>
                  <a:lnTo>
                    <a:pt x="57" y="67"/>
                  </a:lnTo>
                  <a:lnTo>
                    <a:pt x="48" y="76"/>
                  </a:lnTo>
                  <a:lnTo>
                    <a:pt x="35" y="80"/>
                  </a:lnTo>
                  <a:lnTo>
                    <a:pt x="22" y="76"/>
                  </a:lnTo>
                  <a:lnTo>
                    <a:pt x="13" y="67"/>
                  </a:lnTo>
                  <a:lnTo>
                    <a:pt x="9" y="55"/>
                  </a:lnTo>
                  <a:lnTo>
                    <a:pt x="13" y="42"/>
                  </a:lnTo>
                  <a:lnTo>
                    <a:pt x="22" y="33"/>
                  </a:lnTo>
                  <a:lnTo>
                    <a:pt x="35" y="29"/>
                  </a:lnTo>
                  <a:close/>
                  <a:moveTo>
                    <a:pt x="182" y="18"/>
                  </a:moveTo>
                  <a:lnTo>
                    <a:pt x="179" y="19"/>
                  </a:lnTo>
                  <a:lnTo>
                    <a:pt x="178" y="20"/>
                  </a:lnTo>
                  <a:lnTo>
                    <a:pt x="178" y="23"/>
                  </a:lnTo>
                  <a:lnTo>
                    <a:pt x="179" y="24"/>
                  </a:lnTo>
                  <a:lnTo>
                    <a:pt x="191" y="43"/>
                  </a:lnTo>
                  <a:lnTo>
                    <a:pt x="200" y="65"/>
                  </a:lnTo>
                  <a:lnTo>
                    <a:pt x="201" y="66"/>
                  </a:lnTo>
                  <a:lnTo>
                    <a:pt x="202" y="67"/>
                  </a:lnTo>
                  <a:lnTo>
                    <a:pt x="205" y="67"/>
                  </a:lnTo>
                  <a:lnTo>
                    <a:pt x="230" y="57"/>
                  </a:lnTo>
                  <a:lnTo>
                    <a:pt x="232" y="55"/>
                  </a:lnTo>
                  <a:lnTo>
                    <a:pt x="232" y="53"/>
                  </a:lnTo>
                  <a:lnTo>
                    <a:pt x="230" y="51"/>
                  </a:lnTo>
                  <a:lnTo>
                    <a:pt x="209" y="32"/>
                  </a:lnTo>
                  <a:lnTo>
                    <a:pt x="183" y="18"/>
                  </a:lnTo>
                  <a:lnTo>
                    <a:pt x="182" y="18"/>
                  </a:lnTo>
                  <a:close/>
                  <a:moveTo>
                    <a:pt x="137" y="0"/>
                  </a:moveTo>
                  <a:lnTo>
                    <a:pt x="164" y="2"/>
                  </a:lnTo>
                  <a:lnTo>
                    <a:pt x="189" y="10"/>
                  </a:lnTo>
                  <a:lnTo>
                    <a:pt x="212" y="23"/>
                  </a:lnTo>
                  <a:lnTo>
                    <a:pt x="233" y="39"/>
                  </a:lnTo>
                  <a:lnTo>
                    <a:pt x="249" y="59"/>
                  </a:lnTo>
                  <a:lnTo>
                    <a:pt x="262" y="83"/>
                  </a:lnTo>
                  <a:lnTo>
                    <a:pt x="271" y="108"/>
                  </a:lnTo>
                  <a:lnTo>
                    <a:pt x="274" y="136"/>
                  </a:lnTo>
                  <a:lnTo>
                    <a:pt x="271" y="163"/>
                  </a:lnTo>
                  <a:lnTo>
                    <a:pt x="263" y="188"/>
                  </a:lnTo>
                  <a:lnTo>
                    <a:pt x="263" y="189"/>
                  </a:lnTo>
                  <a:lnTo>
                    <a:pt x="262" y="190"/>
                  </a:lnTo>
                  <a:lnTo>
                    <a:pt x="260" y="190"/>
                  </a:lnTo>
                  <a:lnTo>
                    <a:pt x="257" y="189"/>
                  </a:lnTo>
                  <a:lnTo>
                    <a:pt x="254" y="186"/>
                  </a:lnTo>
                  <a:lnTo>
                    <a:pt x="254" y="184"/>
                  </a:lnTo>
                  <a:lnTo>
                    <a:pt x="261" y="166"/>
                  </a:lnTo>
                  <a:lnTo>
                    <a:pt x="263" y="145"/>
                  </a:lnTo>
                  <a:lnTo>
                    <a:pt x="263" y="144"/>
                  </a:lnTo>
                  <a:lnTo>
                    <a:pt x="262" y="142"/>
                  </a:lnTo>
                  <a:lnTo>
                    <a:pt x="260" y="142"/>
                  </a:lnTo>
                  <a:lnTo>
                    <a:pt x="240" y="142"/>
                  </a:lnTo>
                  <a:lnTo>
                    <a:pt x="239" y="142"/>
                  </a:lnTo>
                  <a:lnTo>
                    <a:pt x="238" y="140"/>
                  </a:lnTo>
                  <a:lnTo>
                    <a:pt x="237" y="139"/>
                  </a:lnTo>
                  <a:lnTo>
                    <a:pt x="237" y="136"/>
                  </a:lnTo>
                  <a:lnTo>
                    <a:pt x="237" y="135"/>
                  </a:lnTo>
                  <a:lnTo>
                    <a:pt x="238" y="133"/>
                  </a:lnTo>
                  <a:lnTo>
                    <a:pt x="239" y="133"/>
                  </a:lnTo>
                  <a:lnTo>
                    <a:pt x="240" y="131"/>
                  </a:lnTo>
                  <a:lnTo>
                    <a:pt x="260" y="131"/>
                  </a:lnTo>
                  <a:lnTo>
                    <a:pt x="262" y="131"/>
                  </a:lnTo>
                  <a:lnTo>
                    <a:pt x="263" y="130"/>
                  </a:lnTo>
                  <a:lnTo>
                    <a:pt x="263" y="127"/>
                  </a:lnTo>
                  <a:lnTo>
                    <a:pt x="261" y="105"/>
                  </a:lnTo>
                  <a:lnTo>
                    <a:pt x="253" y="84"/>
                  </a:lnTo>
                  <a:lnTo>
                    <a:pt x="242" y="65"/>
                  </a:lnTo>
                  <a:lnTo>
                    <a:pt x="240" y="64"/>
                  </a:lnTo>
                  <a:lnTo>
                    <a:pt x="239" y="64"/>
                  </a:lnTo>
                  <a:lnTo>
                    <a:pt x="237" y="64"/>
                  </a:lnTo>
                  <a:lnTo>
                    <a:pt x="223" y="71"/>
                  </a:lnTo>
                  <a:lnTo>
                    <a:pt x="206" y="76"/>
                  </a:lnTo>
                  <a:lnTo>
                    <a:pt x="205" y="78"/>
                  </a:lnTo>
                  <a:lnTo>
                    <a:pt x="203" y="79"/>
                  </a:lnTo>
                  <a:lnTo>
                    <a:pt x="203" y="82"/>
                  </a:lnTo>
                  <a:lnTo>
                    <a:pt x="206" y="90"/>
                  </a:lnTo>
                  <a:lnTo>
                    <a:pt x="207" y="101"/>
                  </a:lnTo>
                  <a:lnTo>
                    <a:pt x="207" y="102"/>
                  </a:lnTo>
                  <a:lnTo>
                    <a:pt x="206" y="103"/>
                  </a:lnTo>
                  <a:lnTo>
                    <a:pt x="205" y="105"/>
                  </a:lnTo>
                  <a:lnTo>
                    <a:pt x="203" y="105"/>
                  </a:lnTo>
                  <a:lnTo>
                    <a:pt x="201" y="105"/>
                  </a:lnTo>
                  <a:lnTo>
                    <a:pt x="198" y="103"/>
                  </a:lnTo>
                  <a:lnTo>
                    <a:pt x="198" y="102"/>
                  </a:lnTo>
                  <a:lnTo>
                    <a:pt x="194" y="84"/>
                  </a:lnTo>
                  <a:lnTo>
                    <a:pt x="193" y="82"/>
                  </a:lnTo>
                  <a:lnTo>
                    <a:pt x="192" y="82"/>
                  </a:lnTo>
                  <a:lnTo>
                    <a:pt x="191" y="82"/>
                  </a:lnTo>
                  <a:lnTo>
                    <a:pt x="173" y="84"/>
                  </a:lnTo>
                  <a:lnTo>
                    <a:pt x="171" y="84"/>
                  </a:lnTo>
                  <a:lnTo>
                    <a:pt x="170" y="83"/>
                  </a:lnTo>
                  <a:lnTo>
                    <a:pt x="169" y="82"/>
                  </a:lnTo>
                  <a:lnTo>
                    <a:pt x="169" y="79"/>
                  </a:lnTo>
                  <a:lnTo>
                    <a:pt x="169" y="78"/>
                  </a:lnTo>
                  <a:lnTo>
                    <a:pt x="170" y="75"/>
                  </a:lnTo>
                  <a:lnTo>
                    <a:pt x="171" y="74"/>
                  </a:lnTo>
                  <a:lnTo>
                    <a:pt x="187" y="71"/>
                  </a:lnTo>
                  <a:lnTo>
                    <a:pt x="189" y="71"/>
                  </a:lnTo>
                  <a:lnTo>
                    <a:pt x="189" y="69"/>
                  </a:lnTo>
                  <a:lnTo>
                    <a:pt x="189" y="66"/>
                  </a:lnTo>
                  <a:lnTo>
                    <a:pt x="184" y="53"/>
                  </a:lnTo>
                  <a:lnTo>
                    <a:pt x="178" y="41"/>
                  </a:lnTo>
                  <a:lnTo>
                    <a:pt x="169" y="28"/>
                  </a:lnTo>
                  <a:lnTo>
                    <a:pt x="159" y="18"/>
                  </a:lnTo>
                  <a:lnTo>
                    <a:pt x="147" y="11"/>
                  </a:lnTo>
                  <a:lnTo>
                    <a:pt x="145" y="11"/>
                  </a:lnTo>
                  <a:lnTo>
                    <a:pt x="142" y="13"/>
                  </a:lnTo>
                  <a:lnTo>
                    <a:pt x="142" y="15"/>
                  </a:lnTo>
                  <a:lnTo>
                    <a:pt x="142" y="46"/>
                  </a:lnTo>
                  <a:lnTo>
                    <a:pt x="142" y="47"/>
                  </a:lnTo>
                  <a:lnTo>
                    <a:pt x="141" y="48"/>
                  </a:lnTo>
                  <a:lnTo>
                    <a:pt x="140" y="50"/>
                  </a:lnTo>
                  <a:lnTo>
                    <a:pt x="137" y="50"/>
                  </a:lnTo>
                  <a:lnTo>
                    <a:pt x="136" y="50"/>
                  </a:lnTo>
                  <a:lnTo>
                    <a:pt x="133" y="48"/>
                  </a:lnTo>
                  <a:lnTo>
                    <a:pt x="133" y="47"/>
                  </a:lnTo>
                  <a:lnTo>
                    <a:pt x="132" y="46"/>
                  </a:lnTo>
                  <a:lnTo>
                    <a:pt x="132" y="15"/>
                  </a:lnTo>
                  <a:lnTo>
                    <a:pt x="132" y="13"/>
                  </a:lnTo>
                  <a:lnTo>
                    <a:pt x="129" y="11"/>
                  </a:lnTo>
                  <a:lnTo>
                    <a:pt x="127" y="11"/>
                  </a:lnTo>
                  <a:lnTo>
                    <a:pt x="115" y="18"/>
                  </a:lnTo>
                  <a:lnTo>
                    <a:pt x="105" y="28"/>
                  </a:lnTo>
                  <a:lnTo>
                    <a:pt x="96" y="41"/>
                  </a:lnTo>
                  <a:lnTo>
                    <a:pt x="90" y="53"/>
                  </a:lnTo>
                  <a:lnTo>
                    <a:pt x="85" y="66"/>
                  </a:lnTo>
                  <a:lnTo>
                    <a:pt x="85" y="69"/>
                  </a:lnTo>
                  <a:lnTo>
                    <a:pt x="86" y="71"/>
                  </a:lnTo>
                  <a:lnTo>
                    <a:pt x="87" y="71"/>
                  </a:lnTo>
                  <a:lnTo>
                    <a:pt x="101" y="74"/>
                  </a:lnTo>
                  <a:lnTo>
                    <a:pt x="104" y="75"/>
                  </a:lnTo>
                  <a:lnTo>
                    <a:pt x="104" y="78"/>
                  </a:lnTo>
                  <a:lnTo>
                    <a:pt x="105" y="79"/>
                  </a:lnTo>
                  <a:lnTo>
                    <a:pt x="104" y="82"/>
                  </a:lnTo>
                  <a:lnTo>
                    <a:pt x="104" y="83"/>
                  </a:lnTo>
                  <a:lnTo>
                    <a:pt x="101" y="84"/>
                  </a:lnTo>
                  <a:lnTo>
                    <a:pt x="100" y="84"/>
                  </a:lnTo>
                  <a:lnTo>
                    <a:pt x="85" y="82"/>
                  </a:lnTo>
                  <a:lnTo>
                    <a:pt x="82" y="82"/>
                  </a:lnTo>
                  <a:lnTo>
                    <a:pt x="81" y="82"/>
                  </a:lnTo>
                  <a:lnTo>
                    <a:pt x="80" y="84"/>
                  </a:lnTo>
                  <a:lnTo>
                    <a:pt x="76" y="105"/>
                  </a:lnTo>
                  <a:lnTo>
                    <a:pt x="74" y="127"/>
                  </a:lnTo>
                  <a:lnTo>
                    <a:pt x="74" y="130"/>
                  </a:lnTo>
                  <a:lnTo>
                    <a:pt x="76" y="131"/>
                  </a:lnTo>
                  <a:lnTo>
                    <a:pt x="78" y="131"/>
                  </a:lnTo>
                  <a:lnTo>
                    <a:pt x="128" y="131"/>
                  </a:lnTo>
                  <a:lnTo>
                    <a:pt x="131" y="131"/>
                  </a:lnTo>
                  <a:lnTo>
                    <a:pt x="132" y="130"/>
                  </a:lnTo>
                  <a:lnTo>
                    <a:pt x="132" y="127"/>
                  </a:lnTo>
                  <a:lnTo>
                    <a:pt x="132" y="117"/>
                  </a:lnTo>
                  <a:lnTo>
                    <a:pt x="133" y="116"/>
                  </a:lnTo>
                  <a:lnTo>
                    <a:pt x="133" y="115"/>
                  </a:lnTo>
                  <a:lnTo>
                    <a:pt x="136" y="113"/>
                  </a:lnTo>
                  <a:lnTo>
                    <a:pt x="137" y="113"/>
                  </a:lnTo>
                  <a:lnTo>
                    <a:pt x="140" y="113"/>
                  </a:lnTo>
                  <a:lnTo>
                    <a:pt x="141" y="115"/>
                  </a:lnTo>
                  <a:lnTo>
                    <a:pt x="142" y="116"/>
                  </a:lnTo>
                  <a:lnTo>
                    <a:pt x="142" y="117"/>
                  </a:lnTo>
                  <a:lnTo>
                    <a:pt x="142" y="127"/>
                  </a:lnTo>
                  <a:lnTo>
                    <a:pt x="142" y="130"/>
                  </a:lnTo>
                  <a:lnTo>
                    <a:pt x="143" y="131"/>
                  </a:lnTo>
                  <a:lnTo>
                    <a:pt x="146" y="131"/>
                  </a:lnTo>
                  <a:lnTo>
                    <a:pt x="169" y="131"/>
                  </a:lnTo>
                  <a:lnTo>
                    <a:pt x="170" y="133"/>
                  </a:lnTo>
                  <a:lnTo>
                    <a:pt x="171" y="133"/>
                  </a:lnTo>
                  <a:lnTo>
                    <a:pt x="173" y="135"/>
                  </a:lnTo>
                  <a:lnTo>
                    <a:pt x="173" y="136"/>
                  </a:lnTo>
                  <a:lnTo>
                    <a:pt x="173" y="139"/>
                  </a:lnTo>
                  <a:lnTo>
                    <a:pt x="171" y="140"/>
                  </a:lnTo>
                  <a:lnTo>
                    <a:pt x="170" y="142"/>
                  </a:lnTo>
                  <a:lnTo>
                    <a:pt x="169" y="142"/>
                  </a:lnTo>
                  <a:lnTo>
                    <a:pt x="146" y="142"/>
                  </a:lnTo>
                  <a:lnTo>
                    <a:pt x="143" y="142"/>
                  </a:lnTo>
                  <a:lnTo>
                    <a:pt x="142" y="143"/>
                  </a:lnTo>
                  <a:lnTo>
                    <a:pt x="142" y="145"/>
                  </a:lnTo>
                  <a:lnTo>
                    <a:pt x="142" y="182"/>
                  </a:lnTo>
                  <a:lnTo>
                    <a:pt x="142" y="185"/>
                  </a:lnTo>
                  <a:lnTo>
                    <a:pt x="143" y="186"/>
                  </a:lnTo>
                  <a:lnTo>
                    <a:pt x="146" y="186"/>
                  </a:lnTo>
                  <a:lnTo>
                    <a:pt x="169" y="189"/>
                  </a:lnTo>
                  <a:lnTo>
                    <a:pt x="191" y="193"/>
                  </a:lnTo>
                  <a:lnTo>
                    <a:pt x="192" y="193"/>
                  </a:lnTo>
                  <a:lnTo>
                    <a:pt x="193" y="191"/>
                  </a:lnTo>
                  <a:lnTo>
                    <a:pt x="194" y="189"/>
                  </a:lnTo>
                  <a:lnTo>
                    <a:pt x="198" y="172"/>
                  </a:lnTo>
                  <a:lnTo>
                    <a:pt x="198" y="170"/>
                  </a:lnTo>
                  <a:lnTo>
                    <a:pt x="201" y="170"/>
                  </a:lnTo>
                  <a:lnTo>
                    <a:pt x="202" y="168"/>
                  </a:lnTo>
                  <a:lnTo>
                    <a:pt x="205" y="170"/>
                  </a:lnTo>
                  <a:lnTo>
                    <a:pt x="206" y="170"/>
                  </a:lnTo>
                  <a:lnTo>
                    <a:pt x="207" y="172"/>
                  </a:lnTo>
                  <a:lnTo>
                    <a:pt x="207" y="173"/>
                  </a:lnTo>
                  <a:lnTo>
                    <a:pt x="206" y="182"/>
                  </a:lnTo>
                  <a:lnTo>
                    <a:pt x="203" y="191"/>
                  </a:lnTo>
                  <a:lnTo>
                    <a:pt x="203" y="194"/>
                  </a:lnTo>
                  <a:lnTo>
                    <a:pt x="205" y="195"/>
                  </a:lnTo>
                  <a:lnTo>
                    <a:pt x="206" y="196"/>
                  </a:lnTo>
                  <a:lnTo>
                    <a:pt x="209" y="198"/>
                  </a:lnTo>
                  <a:lnTo>
                    <a:pt x="211" y="198"/>
                  </a:lnTo>
                  <a:lnTo>
                    <a:pt x="212" y="200"/>
                  </a:lnTo>
                  <a:lnTo>
                    <a:pt x="212" y="202"/>
                  </a:lnTo>
                  <a:lnTo>
                    <a:pt x="212" y="204"/>
                  </a:lnTo>
                  <a:lnTo>
                    <a:pt x="211" y="205"/>
                  </a:lnTo>
                  <a:lnTo>
                    <a:pt x="209" y="207"/>
                  </a:lnTo>
                  <a:lnTo>
                    <a:pt x="207" y="207"/>
                  </a:lnTo>
                  <a:lnTo>
                    <a:pt x="205" y="205"/>
                  </a:lnTo>
                  <a:lnTo>
                    <a:pt x="202" y="205"/>
                  </a:lnTo>
                  <a:lnTo>
                    <a:pt x="201" y="207"/>
                  </a:lnTo>
                  <a:lnTo>
                    <a:pt x="200" y="208"/>
                  </a:lnTo>
                  <a:lnTo>
                    <a:pt x="191" y="230"/>
                  </a:lnTo>
                  <a:lnTo>
                    <a:pt x="179" y="249"/>
                  </a:lnTo>
                  <a:lnTo>
                    <a:pt x="178" y="251"/>
                  </a:lnTo>
                  <a:lnTo>
                    <a:pt x="178" y="253"/>
                  </a:lnTo>
                  <a:lnTo>
                    <a:pt x="179" y="254"/>
                  </a:lnTo>
                  <a:lnTo>
                    <a:pt x="182" y="255"/>
                  </a:lnTo>
                  <a:lnTo>
                    <a:pt x="183" y="255"/>
                  </a:lnTo>
                  <a:lnTo>
                    <a:pt x="198" y="248"/>
                  </a:lnTo>
                  <a:lnTo>
                    <a:pt x="212" y="239"/>
                  </a:lnTo>
                  <a:lnTo>
                    <a:pt x="215" y="237"/>
                  </a:lnTo>
                  <a:lnTo>
                    <a:pt x="217" y="239"/>
                  </a:lnTo>
                  <a:lnTo>
                    <a:pt x="219" y="240"/>
                  </a:lnTo>
                  <a:lnTo>
                    <a:pt x="220" y="241"/>
                  </a:lnTo>
                  <a:lnTo>
                    <a:pt x="220" y="244"/>
                  </a:lnTo>
                  <a:lnTo>
                    <a:pt x="220" y="245"/>
                  </a:lnTo>
                  <a:lnTo>
                    <a:pt x="219" y="246"/>
                  </a:lnTo>
                  <a:lnTo>
                    <a:pt x="194" y="260"/>
                  </a:lnTo>
                  <a:lnTo>
                    <a:pt x="166" y="271"/>
                  </a:lnTo>
                  <a:lnTo>
                    <a:pt x="137" y="273"/>
                  </a:lnTo>
                  <a:lnTo>
                    <a:pt x="106" y="269"/>
                  </a:lnTo>
                  <a:lnTo>
                    <a:pt x="77" y="259"/>
                  </a:lnTo>
                  <a:lnTo>
                    <a:pt x="51" y="244"/>
                  </a:lnTo>
                  <a:lnTo>
                    <a:pt x="31" y="222"/>
                  </a:lnTo>
                  <a:lnTo>
                    <a:pt x="14" y="196"/>
                  </a:lnTo>
                  <a:lnTo>
                    <a:pt x="4" y="168"/>
                  </a:lnTo>
                  <a:lnTo>
                    <a:pt x="0" y="136"/>
                  </a:lnTo>
                  <a:lnTo>
                    <a:pt x="3" y="108"/>
                  </a:lnTo>
                  <a:lnTo>
                    <a:pt x="12" y="83"/>
                  </a:lnTo>
                  <a:lnTo>
                    <a:pt x="12" y="82"/>
                  </a:lnTo>
                  <a:lnTo>
                    <a:pt x="14" y="82"/>
                  </a:lnTo>
                  <a:lnTo>
                    <a:pt x="16" y="82"/>
                  </a:lnTo>
                  <a:lnTo>
                    <a:pt x="18" y="83"/>
                  </a:lnTo>
                  <a:lnTo>
                    <a:pt x="21" y="84"/>
                  </a:lnTo>
                  <a:lnTo>
                    <a:pt x="19" y="88"/>
                  </a:lnTo>
                  <a:lnTo>
                    <a:pt x="13" y="107"/>
                  </a:lnTo>
                  <a:lnTo>
                    <a:pt x="11" y="127"/>
                  </a:lnTo>
                  <a:lnTo>
                    <a:pt x="11" y="130"/>
                  </a:lnTo>
                  <a:lnTo>
                    <a:pt x="12" y="131"/>
                  </a:lnTo>
                  <a:lnTo>
                    <a:pt x="14" y="131"/>
                  </a:lnTo>
                  <a:lnTo>
                    <a:pt x="60" y="131"/>
                  </a:lnTo>
                  <a:lnTo>
                    <a:pt x="63" y="131"/>
                  </a:lnTo>
                  <a:lnTo>
                    <a:pt x="64" y="130"/>
                  </a:lnTo>
                  <a:lnTo>
                    <a:pt x="64" y="127"/>
                  </a:lnTo>
                  <a:lnTo>
                    <a:pt x="67" y="103"/>
                  </a:lnTo>
                  <a:lnTo>
                    <a:pt x="71" y="82"/>
                  </a:lnTo>
                  <a:lnTo>
                    <a:pt x="71" y="79"/>
                  </a:lnTo>
                  <a:lnTo>
                    <a:pt x="69" y="78"/>
                  </a:lnTo>
                  <a:lnTo>
                    <a:pt x="68" y="76"/>
                  </a:lnTo>
                  <a:lnTo>
                    <a:pt x="65" y="76"/>
                  </a:lnTo>
                  <a:lnTo>
                    <a:pt x="64" y="75"/>
                  </a:lnTo>
                  <a:lnTo>
                    <a:pt x="63" y="74"/>
                  </a:lnTo>
                  <a:lnTo>
                    <a:pt x="63" y="71"/>
                  </a:lnTo>
                  <a:lnTo>
                    <a:pt x="63" y="70"/>
                  </a:lnTo>
                  <a:lnTo>
                    <a:pt x="64" y="67"/>
                  </a:lnTo>
                  <a:lnTo>
                    <a:pt x="67" y="66"/>
                  </a:lnTo>
                  <a:lnTo>
                    <a:pt x="68" y="66"/>
                  </a:lnTo>
                  <a:lnTo>
                    <a:pt x="71" y="67"/>
                  </a:lnTo>
                  <a:lnTo>
                    <a:pt x="72" y="67"/>
                  </a:lnTo>
                  <a:lnTo>
                    <a:pt x="74" y="66"/>
                  </a:lnTo>
                  <a:lnTo>
                    <a:pt x="76" y="65"/>
                  </a:lnTo>
                  <a:lnTo>
                    <a:pt x="83" y="43"/>
                  </a:lnTo>
                  <a:lnTo>
                    <a:pt x="95" y="24"/>
                  </a:lnTo>
                  <a:lnTo>
                    <a:pt x="96" y="23"/>
                  </a:lnTo>
                  <a:lnTo>
                    <a:pt x="96" y="20"/>
                  </a:lnTo>
                  <a:lnTo>
                    <a:pt x="95" y="19"/>
                  </a:lnTo>
                  <a:lnTo>
                    <a:pt x="94" y="18"/>
                  </a:lnTo>
                  <a:lnTo>
                    <a:pt x="91" y="18"/>
                  </a:lnTo>
                  <a:lnTo>
                    <a:pt x="77" y="25"/>
                  </a:lnTo>
                  <a:lnTo>
                    <a:pt x="63" y="33"/>
                  </a:lnTo>
                  <a:lnTo>
                    <a:pt x="62" y="34"/>
                  </a:lnTo>
                  <a:lnTo>
                    <a:pt x="60" y="34"/>
                  </a:lnTo>
                  <a:lnTo>
                    <a:pt x="58" y="33"/>
                  </a:lnTo>
                  <a:lnTo>
                    <a:pt x="58" y="32"/>
                  </a:lnTo>
                  <a:lnTo>
                    <a:pt x="57" y="30"/>
                  </a:lnTo>
                  <a:lnTo>
                    <a:pt x="57" y="28"/>
                  </a:lnTo>
                  <a:lnTo>
                    <a:pt x="57" y="27"/>
                  </a:lnTo>
                  <a:lnTo>
                    <a:pt x="58" y="25"/>
                  </a:lnTo>
                  <a:lnTo>
                    <a:pt x="82" y="11"/>
                  </a:lnTo>
                  <a:lnTo>
                    <a:pt x="109" y="4"/>
                  </a:lnTo>
                  <a:lnTo>
                    <a:pt x="137" y="0"/>
                  </a:lnTo>
                  <a:close/>
                </a:path>
              </a:pathLst>
            </a:custGeom>
            <a:solidFill>
              <a:srgbClr val="E7C2C4"/>
            </a:solidFill>
            <a:ln w="0">
              <a:noFill/>
              <a:prstDash val="solid"/>
              <a:round/>
            </a:ln>
          </p:spPr>
          <p:txBody>
            <a:bodyPr vert="horz" wrap="square" lIns="91440" tIns="45720" rIns="91440" bIns="45720" numCol="1" anchor="t" anchorCtr="0" compatLnSpc="1"/>
            <a:lstStyle/>
            <a:p>
              <a:endParaRPr lang="zh-CN" altLang="en-US" sz="2000">
                <a:solidFill>
                  <a:srgbClr val="9BAABF"/>
                </a:solidFill>
                <a:latin typeface="微软雅黑" panose="020B0503020204020204" pitchFamily="34" charset="-122"/>
              </a:endParaRPr>
            </a:p>
          </p:txBody>
        </p:sp>
        <p:sp>
          <p:nvSpPr>
            <p:cNvPr id="31" name="Freeform 463"/>
            <p:cNvSpPr>
              <a:spLocks noEditPoints="1"/>
            </p:cNvSpPr>
            <p:nvPr/>
          </p:nvSpPr>
          <p:spPr bwMode="auto">
            <a:xfrm>
              <a:off x="9277301" y="1388571"/>
              <a:ext cx="672494" cy="381631"/>
            </a:xfrm>
            <a:custGeom>
              <a:avLst/>
              <a:gdLst>
                <a:gd name="T0" fmla="*/ 250 w 326"/>
                <a:gd name="T1" fmla="*/ 94 h 185"/>
                <a:gd name="T2" fmla="*/ 253 w 326"/>
                <a:gd name="T3" fmla="*/ 98 h 185"/>
                <a:gd name="T4" fmla="*/ 249 w 326"/>
                <a:gd name="T5" fmla="*/ 148 h 185"/>
                <a:gd name="T6" fmla="*/ 225 w 326"/>
                <a:gd name="T7" fmla="*/ 163 h 185"/>
                <a:gd name="T8" fmla="*/ 185 w 326"/>
                <a:gd name="T9" fmla="*/ 171 h 185"/>
                <a:gd name="T10" fmla="*/ 142 w 326"/>
                <a:gd name="T11" fmla="*/ 171 h 185"/>
                <a:gd name="T12" fmla="*/ 102 w 326"/>
                <a:gd name="T13" fmla="*/ 163 h 185"/>
                <a:gd name="T14" fmla="*/ 78 w 326"/>
                <a:gd name="T15" fmla="*/ 148 h 185"/>
                <a:gd name="T16" fmla="*/ 74 w 326"/>
                <a:gd name="T17" fmla="*/ 99 h 185"/>
                <a:gd name="T18" fmla="*/ 76 w 326"/>
                <a:gd name="T19" fmla="*/ 94 h 185"/>
                <a:gd name="T20" fmla="*/ 82 w 326"/>
                <a:gd name="T21" fmla="*/ 94 h 185"/>
                <a:gd name="T22" fmla="*/ 163 w 326"/>
                <a:gd name="T23" fmla="*/ 126 h 185"/>
                <a:gd name="T24" fmla="*/ 245 w 326"/>
                <a:gd name="T25" fmla="*/ 93 h 185"/>
                <a:gd name="T26" fmla="*/ 163 w 326"/>
                <a:gd name="T27" fmla="*/ 0 h 185"/>
                <a:gd name="T28" fmla="*/ 322 w 326"/>
                <a:gd name="T29" fmla="*/ 46 h 185"/>
                <a:gd name="T30" fmla="*/ 326 w 326"/>
                <a:gd name="T31" fmla="*/ 50 h 185"/>
                <a:gd name="T32" fmla="*/ 324 w 326"/>
                <a:gd name="T33" fmla="*/ 53 h 185"/>
                <a:gd name="T34" fmla="*/ 168 w 326"/>
                <a:gd name="T35" fmla="*/ 120 h 185"/>
                <a:gd name="T36" fmla="*/ 157 w 326"/>
                <a:gd name="T37" fmla="*/ 120 h 185"/>
                <a:gd name="T38" fmla="*/ 42 w 326"/>
                <a:gd name="T39" fmla="*/ 72 h 185"/>
                <a:gd name="T40" fmla="*/ 39 w 326"/>
                <a:gd name="T41" fmla="*/ 75 h 185"/>
                <a:gd name="T42" fmla="*/ 39 w 326"/>
                <a:gd name="T43" fmla="*/ 110 h 185"/>
                <a:gd name="T44" fmla="*/ 42 w 326"/>
                <a:gd name="T45" fmla="*/ 110 h 185"/>
                <a:gd name="T46" fmla="*/ 45 w 326"/>
                <a:gd name="T47" fmla="*/ 110 h 185"/>
                <a:gd name="T48" fmla="*/ 46 w 326"/>
                <a:gd name="T49" fmla="*/ 112 h 185"/>
                <a:gd name="T50" fmla="*/ 46 w 326"/>
                <a:gd name="T51" fmla="*/ 116 h 185"/>
                <a:gd name="T52" fmla="*/ 45 w 326"/>
                <a:gd name="T53" fmla="*/ 122 h 185"/>
                <a:gd name="T54" fmla="*/ 46 w 326"/>
                <a:gd name="T55" fmla="*/ 124 h 185"/>
                <a:gd name="T56" fmla="*/ 46 w 326"/>
                <a:gd name="T57" fmla="*/ 126 h 185"/>
                <a:gd name="T58" fmla="*/ 45 w 326"/>
                <a:gd name="T59" fmla="*/ 127 h 185"/>
                <a:gd name="T60" fmla="*/ 52 w 326"/>
                <a:gd name="T61" fmla="*/ 149 h 185"/>
                <a:gd name="T62" fmla="*/ 50 w 326"/>
                <a:gd name="T63" fmla="*/ 171 h 185"/>
                <a:gd name="T64" fmla="*/ 42 w 326"/>
                <a:gd name="T65" fmla="*/ 181 h 185"/>
                <a:gd name="T66" fmla="*/ 42 w 326"/>
                <a:gd name="T67" fmla="*/ 175 h 185"/>
                <a:gd name="T68" fmla="*/ 42 w 326"/>
                <a:gd name="T69" fmla="*/ 171 h 185"/>
                <a:gd name="T70" fmla="*/ 41 w 326"/>
                <a:gd name="T71" fmla="*/ 172 h 185"/>
                <a:gd name="T72" fmla="*/ 39 w 326"/>
                <a:gd name="T73" fmla="*/ 179 h 185"/>
                <a:gd name="T74" fmla="*/ 36 w 326"/>
                <a:gd name="T75" fmla="*/ 185 h 185"/>
                <a:gd name="T76" fmla="*/ 34 w 326"/>
                <a:gd name="T77" fmla="*/ 185 h 185"/>
                <a:gd name="T78" fmla="*/ 33 w 326"/>
                <a:gd name="T79" fmla="*/ 170 h 185"/>
                <a:gd name="T80" fmla="*/ 32 w 326"/>
                <a:gd name="T81" fmla="*/ 167 h 185"/>
                <a:gd name="T82" fmla="*/ 32 w 326"/>
                <a:gd name="T83" fmla="*/ 171 h 185"/>
                <a:gd name="T84" fmla="*/ 30 w 326"/>
                <a:gd name="T85" fmla="*/ 179 h 185"/>
                <a:gd name="T86" fmla="*/ 30 w 326"/>
                <a:gd name="T87" fmla="*/ 179 h 185"/>
                <a:gd name="T88" fmla="*/ 29 w 326"/>
                <a:gd name="T89" fmla="*/ 172 h 185"/>
                <a:gd name="T90" fmla="*/ 28 w 326"/>
                <a:gd name="T91" fmla="*/ 172 h 185"/>
                <a:gd name="T92" fmla="*/ 28 w 326"/>
                <a:gd name="T93" fmla="*/ 180 h 185"/>
                <a:gd name="T94" fmla="*/ 28 w 326"/>
                <a:gd name="T95" fmla="*/ 181 h 185"/>
                <a:gd name="T96" fmla="*/ 16 w 326"/>
                <a:gd name="T97" fmla="*/ 157 h 185"/>
                <a:gd name="T98" fmla="*/ 25 w 326"/>
                <a:gd name="T99" fmla="*/ 127 h 185"/>
                <a:gd name="T100" fmla="*/ 24 w 326"/>
                <a:gd name="T101" fmla="*/ 126 h 185"/>
                <a:gd name="T102" fmla="*/ 24 w 326"/>
                <a:gd name="T103" fmla="*/ 122 h 185"/>
                <a:gd name="T104" fmla="*/ 27 w 326"/>
                <a:gd name="T105" fmla="*/ 121 h 185"/>
                <a:gd name="T106" fmla="*/ 25 w 326"/>
                <a:gd name="T107" fmla="*/ 116 h 185"/>
                <a:gd name="T108" fmla="*/ 25 w 326"/>
                <a:gd name="T109" fmla="*/ 112 h 185"/>
                <a:gd name="T110" fmla="*/ 28 w 326"/>
                <a:gd name="T111" fmla="*/ 108 h 185"/>
                <a:gd name="T112" fmla="*/ 30 w 326"/>
                <a:gd name="T113" fmla="*/ 110 h 185"/>
                <a:gd name="T114" fmla="*/ 33 w 326"/>
                <a:gd name="T115" fmla="*/ 108 h 185"/>
                <a:gd name="T116" fmla="*/ 32 w 326"/>
                <a:gd name="T117" fmla="*/ 67 h 185"/>
                <a:gd name="T118" fmla="*/ 2 w 326"/>
                <a:gd name="T119" fmla="*/ 55 h 185"/>
                <a:gd name="T120" fmla="*/ 0 w 326"/>
                <a:gd name="T121" fmla="*/ 52 h 185"/>
                <a:gd name="T122" fmla="*/ 1 w 326"/>
                <a:gd name="T123" fmla="*/ 47 h 185"/>
                <a:gd name="T124" fmla="*/ 159 w 326"/>
                <a:gd name="T125"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6" h="185">
                  <a:moveTo>
                    <a:pt x="248" y="93"/>
                  </a:moveTo>
                  <a:lnTo>
                    <a:pt x="250" y="94"/>
                  </a:lnTo>
                  <a:lnTo>
                    <a:pt x="251" y="95"/>
                  </a:lnTo>
                  <a:lnTo>
                    <a:pt x="253" y="98"/>
                  </a:lnTo>
                  <a:lnTo>
                    <a:pt x="253" y="138"/>
                  </a:lnTo>
                  <a:lnTo>
                    <a:pt x="249" y="148"/>
                  </a:lnTo>
                  <a:lnTo>
                    <a:pt x="239" y="157"/>
                  </a:lnTo>
                  <a:lnTo>
                    <a:pt x="225" y="163"/>
                  </a:lnTo>
                  <a:lnTo>
                    <a:pt x="207" y="168"/>
                  </a:lnTo>
                  <a:lnTo>
                    <a:pt x="185" y="171"/>
                  </a:lnTo>
                  <a:lnTo>
                    <a:pt x="163" y="172"/>
                  </a:lnTo>
                  <a:lnTo>
                    <a:pt x="142" y="171"/>
                  </a:lnTo>
                  <a:lnTo>
                    <a:pt x="120" y="168"/>
                  </a:lnTo>
                  <a:lnTo>
                    <a:pt x="102" y="163"/>
                  </a:lnTo>
                  <a:lnTo>
                    <a:pt x="87" y="157"/>
                  </a:lnTo>
                  <a:lnTo>
                    <a:pt x="78" y="148"/>
                  </a:lnTo>
                  <a:lnTo>
                    <a:pt x="74" y="138"/>
                  </a:lnTo>
                  <a:lnTo>
                    <a:pt x="74" y="99"/>
                  </a:lnTo>
                  <a:lnTo>
                    <a:pt x="75" y="97"/>
                  </a:lnTo>
                  <a:lnTo>
                    <a:pt x="76" y="94"/>
                  </a:lnTo>
                  <a:lnTo>
                    <a:pt x="79" y="93"/>
                  </a:lnTo>
                  <a:lnTo>
                    <a:pt x="82" y="94"/>
                  </a:lnTo>
                  <a:lnTo>
                    <a:pt x="158" y="125"/>
                  </a:lnTo>
                  <a:lnTo>
                    <a:pt x="163" y="126"/>
                  </a:lnTo>
                  <a:lnTo>
                    <a:pt x="168" y="125"/>
                  </a:lnTo>
                  <a:lnTo>
                    <a:pt x="245" y="93"/>
                  </a:lnTo>
                  <a:lnTo>
                    <a:pt x="248" y="93"/>
                  </a:lnTo>
                  <a:close/>
                  <a:moveTo>
                    <a:pt x="163" y="0"/>
                  </a:moveTo>
                  <a:lnTo>
                    <a:pt x="167" y="0"/>
                  </a:lnTo>
                  <a:lnTo>
                    <a:pt x="322" y="46"/>
                  </a:lnTo>
                  <a:lnTo>
                    <a:pt x="324" y="47"/>
                  </a:lnTo>
                  <a:lnTo>
                    <a:pt x="326" y="50"/>
                  </a:lnTo>
                  <a:lnTo>
                    <a:pt x="326" y="52"/>
                  </a:lnTo>
                  <a:lnTo>
                    <a:pt x="324" y="53"/>
                  </a:lnTo>
                  <a:lnTo>
                    <a:pt x="323" y="55"/>
                  </a:lnTo>
                  <a:lnTo>
                    <a:pt x="168" y="120"/>
                  </a:lnTo>
                  <a:lnTo>
                    <a:pt x="163" y="121"/>
                  </a:lnTo>
                  <a:lnTo>
                    <a:pt x="157" y="120"/>
                  </a:lnTo>
                  <a:lnTo>
                    <a:pt x="43" y="72"/>
                  </a:lnTo>
                  <a:lnTo>
                    <a:pt x="42" y="72"/>
                  </a:lnTo>
                  <a:lnTo>
                    <a:pt x="39" y="74"/>
                  </a:lnTo>
                  <a:lnTo>
                    <a:pt x="39" y="75"/>
                  </a:lnTo>
                  <a:lnTo>
                    <a:pt x="39" y="110"/>
                  </a:lnTo>
                  <a:lnTo>
                    <a:pt x="39" y="110"/>
                  </a:lnTo>
                  <a:lnTo>
                    <a:pt x="41" y="111"/>
                  </a:lnTo>
                  <a:lnTo>
                    <a:pt x="42" y="110"/>
                  </a:lnTo>
                  <a:lnTo>
                    <a:pt x="43" y="110"/>
                  </a:lnTo>
                  <a:lnTo>
                    <a:pt x="45" y="110"/>
                  </a:lnTo>
                  <a:lnTo>
                    <a:pt x="45" y="111"/>
                  </a:lnTo>
                  <a:lnTo>
                    <a:pt x="46" y="112"/>
                  </a:lnTo>
                  <a:lnTo>
                    <a:pt x="46" y="115"/>
                  </a:lnTo>
                  <a:lnTo>
                    <a:pt x="46" y="116"/>
                  </a:lnTo>
                  <a:lnTo>
                    <a:pt x="46" y="120"/>
                  </a:lnTo>
                  <a:lnTo>
                    <a:pt x="45" y="122"/>
                  </a:lnTo>
                  <a:lnTo>
                    <a:pt x="45" y="124"/>
                  </a:lnTo>
                  <a:lnTo>
                    <a:pt x="46" y="124"/>
                  </a:lnTo>
                  <a:lnTo>
                    <a:pt x="47" y="125"/>
                  </a:lnTo>
                  <a:lnTo>
                    <a:pt x="46" y="126"/>
                  </a:lnTo>
                  <a:lnTo>
                    <a:pt x="45" y="127"/>
                  </a:lnTo>
                  <a:lnTo>
                    <a:pt x="45" y="127"/>
                  </a:lnTo>
                  <a:lnTo>
                    <a:pt x="50" y="138"/>
                  </a:lnTo>
                  <a:lnTo>
                    <a:pt x="52" y="149"/>
                  </a:lnTo>
                  <a:lnTo>
                    <a:pt x="52" y="161"/>
                  </a:lnTo>
                  <a:lnTo>
                    <a:pt x="50" y="171"/>
                  </a:lnTo>
                  <a:lnTo>
                    <a:pt x="42" y="180"/>
                  </a:lnTo>
                  <a:lnTo>
                    <a:pt x="42" y="181"/>
                  </a:lnTo>
                  <a:lnTo>
                    <a:pt x="42" y="180"/>
                  </a:lnTo>
                  <a:lnTo>
                    <a:pt x="42" y="175"/>
                  </a:lnTo>
                  <a:lnTo>
                    <a:pt x="42" y="172"/>
                  </a:lnTo>
                  <a:lnTo>
                    <a:pt x="42" y="171"/>
                  </a:lnTo>
                  <a:lnTo>
                    <a:pt x="42" y="171"/>
                  </a:lnTo>
                  <a:lnTo>
                    <a:pt x="41" y="172"/>
                  </a:lnTo>
                  <a:lnTo>
                    <a:pt x="41" y="175"/>
                  </a:lnTo>
                  <a:lnTo>
                    <a:pt x="39" y="179"/>
                  </a:lnTo>
                  <a:lnTo>
                    <a:pt x="37" y="182"/>
                  </a:lnTo>
                  <a:lnTo>
                    <a:pt x="36" y="185"/>
                  </a:lnTo>
                  <a:lnTo>
                    <a:pt x="34" y="185"/>
                  </a:lnTo>
                  <a:lnTo>
                    <a:pt x="34" y="185"/>
                  </a:lnTo>
                  <a:lnTo>
                    <a:pt x="33" y="173"/>
                  </a:lnTo>
                  <a:lnTo>
                    <a:pt x="33" y="170"/>
                  </a:lnTo>
                  <a:lnTo>
                    <a:pt x="33" y="168"/>
                  </a:lnTo>
                  <a:lnTo>
                    <a:pt x="32" y="167"/>
                  </a:lnTo>
                  <a:lnTo>
                    <a:pt x="32" y="168"/>
                  </a:lnTo>
                  <a:lnTo>
                    <a:pt x="32" y="171"/>
                  </a:lnTo>
                  <a:lnTo>
                    <a:pt x="32" y="179"/>
                  </a:lnTo>
                  <a:lnTo>
                    <a:pt x="30" y="179"/>
                  </a:lnTo>
                  <a:lnTo>
                    <a:pt x="30" y="180"/>
                  </a:lnTo>
                  <a:lnTo>
                    <a:pt x="30" y="179"/>
                  </a:lnTo>
                  <a:lnTo>
                    <a:pt x="29" y="175"/>
                  </a:lnTo>
                  <a:lnTo>
                    <a:pt x="29" y="172"/>
                  </a:lnTo>
                  <a:lnTo>
                    <a:pt x="28" y="172"/>
                  </a:lnTo>
                  <a:lnTo>
                    <a:pt x="28" y="172"/>
                  </a:lnTo>
                  <a:lnTo>
                    <a:pt x="28" y="175"/>
                  </a:lnTo>
                  <a:lnTo>
                    <a:pt x="28" y="180"/>
                  </a:lnTo>
                  <a:lnTo>
                    <a:pt x="28" y="181"/>
                  </a:lnTo>
                  <a:lnTo>
                    <a:pt x="28" y="181"/>
                  </a:lnTo>
                  <a:lnTo>
                    <a:pt x="19" y="170"/>
                  </a:lnTo>
                  <a:lnTo>
                    <a:pt x="16" y="157"/>
                  </a:lnTo>
                  <a:lnTo>
                    <a:pt x="19" y="141"/>
                  </a:lnTo>
                  <a:lnTo>
                    <a:pt x="25" y="127"/>
                  </a:lnTo>
                  <a:lnTo>
                    <a:pt x="25" y="126"/>
                  </a:lnTo>
                  <a:lnTo>
                    <a:pt x="24" y="126"/>
                  </a:lnTo>
                  <a:lnTo>
                    <a:pt x="24" y="124"/>
                  </a:lnTo>
                  <a:lnTo>
                    <a:pt x="24" y="122"/>
                  </a:lnTo>
                  <a:lnTo>
                    <a:pt x="25" y="122"/>
                  </a:lnTo>
                  <a:lnTo>
                    <a:pt x="27" y="121"/>
                  </a:lnTo>
                  <a:lnTo>
                    <a:pt x="25" y="118"/>
                  </a:lnTo>
                  <a:lnTo>
                    <a:pt x="25" y="116"/>
                  </a:lnTo>
                  <a:lnTo>
                    <a:pt x="25" y="113"/>
                  </a:lnTo>
                  <a:lnTo>
                    <a:pt x="25" y="112"/>
                  </a:lnTo>
                  <a:lnTo>
                    <a:pt x="27" y="110"/>
                  </a:lnTo>
                  <a:lnTo>
                    <a:pt x="28" y="108"/>
                  </a:lnTo>
                  <a:lnTo>
                    <a:pt x="30" y="108"/>
                  </a:lnTo>
                  <a:lnTo>
                    <a:pt x="30" y="110"/>
                  </a:lnTo>
                  <a:lnTo>
                    <a:pt x="32" y="108"/>
                  </a:lnTo>
                  <a:lnTo>
                    <a:pt x="33" y="108"/>
                  </a:lnTo>
                  <a:lnTo>
                    <a:pt x="33" y="70"/>
                  </a:lnTo>
                  <a:lnTo>
                    <a:pt x="32" y="67"/>
                  </a:lnTo>
                  <a:lnTo>
                    <a:pt x="30" y="66"/>
                  </a:lnTo>
                  <a:lnTo>
                    <a:pt x="2" y="55"/>
                  </a:lnTo>
                  <a:lnTo>
                    <a:pt x="1" y="53"/>
                  </a:lnTo>
                  <a:lnTo>
                    <a:pt x="0" y="52"/>
                  </a:lnTo>
                  <a:lnTo>
                    <a:pt x="0" y="50"/>
                  </a:lnTo>
                  <a:lnTo>
                    <a:pt x="1" y="47"/>
                  </a:lnTo>
                  <a:lnTo>
                    <a:pt x="4" y="46"/>
                  </a:lnTo>
                  <a:lnTo>
                    <a:pt x="159" y="0"/>
                  </a:lnTo>
                  <a:lnTo>
                    <a:pt x="163" y="0"/>
                  </a:lnTo>
                  <a:close/>
                </a:path>
              </a:pathLst>
            </a:custGeom>
            <a:solidFill>
              <a:srgbClr val="9BAABF"/>
            </a:solidFill>
            <a:ln w="0">
              <a:noFill/>
              <a:prstDash val="solid"/>
              <a:round/>
            </a:ln>
          </p:spPr>
          <p:txBody>
            <a:bodyPr vert="horz" wrap="square" lIns="91440" tIns="45720" rIns="91440" bIns="45720" numCol="1" anchor="t" anchorCtr="0" compatLnSpc="1"/>
            <a:lstStyle/>
            <a:p>
              <a:endParaRPr lang="zh-CN" altLang="en-US" sz="2000">
                <a:solidFill>
                  <a:srgbClr val="9BAABF"/>
                </a:solidFill>
                <a:latin typeface="微软雅黑" panose="020B0503020204020204" pitchFamily="34" charset="-122"/>
              </a:endParaRPr>
            </a:p>
          </p:txBody>
        </p:sp>
        <p:sp>
          <p:nvSpPr>
            <p:cNvPr id="32" name="Freeform 345"/>
            <p:cNvSpPr>
              <a:spLocks noEditPoints="1"/>
            </p:cNvSpPr>
            <p:nvPr/>
          </p:nvSpPr>
          <p:spPr bwMode="auto">
            <a:xfrm>
              <a:off x="3992469" y="1358038"/>
              <a:ext cx="402257" cy="569350"/>
            </a:xfrm>
            <a:custGeom>
              <a:avLst/>
              <a:gdLst>
                <a:gd name="T0" fmla="*/ 190 w 195"/>
                <a:gd name="T1" fmla="*/ 163 h 276"/>
                <a:gd name="T2" fmla="*/ 195 w 195"/>
                <a:gd name="T3" fmla="*/ 174 h 276"/>
                <a:gd name="T4" fmla="*/ 192 w 195"/>
                <a:gd name="T5" fmla="*/ 180 h 276"/>
                <a:gd name="T6" fmla="*/ 105 w 195"/>
                <a:gd name="T7" fmla="*/ 212 h 276"/>
                <a:gd name="T8" fmla="*/ 98 w 195"/>
                <a:gd name="T9" fmla="*/ 202 h 276"/>
                <a:gd name="T10" fmla="*/ 101 w 195"/>
                <a:gd name="T11" fmla="*/ 195 h 276"/>
                <a:gd name="T12" fmla="*/ 187 w 195"/>
                <a:gd name="T13" fmla="*/ 160 h 276"/>
                <a:gd name="T14" fmla="*/ 20 w 195"/>
                <a:gd name="T15" fmla="*/ 147 h 276"/>
                <a:gd name="T16" fmla="*/ 15 w 195"/>
                <a:gd name="T17" fmla="*/ 157 h 276"/>
                <a:gd name="T18" fmla="*/ 20 w 195"/>
                <a:gd name="T19" fmla="*/ 168 h 276"/>
                <a:gd name="T20" fmla="*/ 32 w 195"/>
                <a:gd name="T21" fmla="*/ 169 h 276"/>
                <a:gd name="T22" fmla="*/ 40 w 195"/>
                <a:gd name="T23" fmla="*/ 161 h 276"/>
                <a:gd name="T24" fmla="*/ 37 w 195"/>
                <a:gd name="T25" fmla="*/ 150 h 276"/>
                <a:gd name="T26" fmla="*/ 27 w 195"/>
                <a:gd name="T27" fmla="*/ 145 h 276"/>
                <a:gd name="T28" fmla="*/ 102 w 195"/>
                <a:gd name="T29" fmla="*/ 2 h 276"/>
                <a:gd name="T30" fmla="*/ 105 w 195"/>
                <a:gd name="T31" fmla="*/ 12 h 276"/>
                <a:gd name="T32" fmla="*/ 100 w 195"/>
                <a:gd name="T33" fmla="*/ 14 h 276"/>
                <a:gd name="T34" fmla="*/ 151 w 195"/>
                <a:gd name="T35" fmla="*/ 146 h 276"/>
                <a:gd name="T36" fmla="*/ 148 w 195"/>
                <a:gd name="T37" fmla="*/ 149 h 276"/>
                <a:gd name="T38" fmla="*/ 147 w 195"/>
                <a:gd name="T39" fmla="*/ 151 h 276"/>
                <a:gd name="T40" fmla="*/ 148 w 195"/>
                <a:gd name="T41" fmla="*/ 160 h 276"/>
                <a:gd name="T42" fmla="*/ 144 w 195"/>
                <a:gd name="T43" fmla="*/ 166 h 276"/>
                <a:gd name="T44" fmla="*/ 129 w 195"/>
                <a:gd name="T45" fmla="*/ 169 h 276"/>
                <a:gd name="T46" fmla="*/ 124 w 195"/>
                <a:gd name="T47" fmla="*/ 161 h 276"/>
                <a:gd name="T48" fmla="*/ 120 w 195"/>
                <a:gd name="T49" fmla="*/ 160 h 276"/>
                <a:gd name="T50" fmla="*/ 118 w 195"/>
                <a:gd name="T51" fmla="*/ 160 h 276"/>
                <a:gd name="T52" fmla="*/ 91 w 195"/>
                <a:gd name="T53" fmla="*/ 97 h 276"/>
                <a:gd name="T54" fmla="*/ 84 w 195"/>
                <a:gd name="T55" fmla="*/ 97 h 276"/>
                <a:gd name="T56" fmla="*/ 52 w 195"/>
                <a:gd name="T57" fmla="*/ 136 h 276"/>
                <a:gd name="T58" fmla="*/ 55 w 195"/>
                <a:gd name="T59" fmla="*/ 151 h 276"/>
                <a:gd name="T60" fmla="*/ 52 w 195"/>
                <a:gd name="T61" fmla="*/ 170 h 276"/>
                <a:gd name="T62" fmla="*/ 46 w 195"/>
                <a:gd name="T63" fmla="*/ 180 h 276"/>
                <a:gd name="T64" fmla="*/ 59 w 195"/>
                <a:gd name="T65" fmla="*/ 216 h 276"/>
                <a:gd name="T66" fmla="*/ 87 w 195"/>
                <a:gd name="T67" fmla="*/ 243 h 276"/>
                <a:gd name="T68" fmla="*/ 185 w 195"/>
                <a:gd name="T69" fmla="*/ 244 h 276"/>
                <a:gd name="T70" fmla="*/ 193 w 195"/>
                <a:gd name="T71" fmla="*/ 256 h 276"/>
                <a:gd name="T72" fmla="*/ 189 w 195"/>
                <a:gd name="T73" fmla="*/ 274 h 276"/>
                <a:gd name="T74" fmla="*/ 22 w 195"/>
                <a:gd name="T75" fmla="*/ 276 h 276"/>
                <a:gd name="T76" fmla="*/ 12 w 195"/>
                <a:gd name="T77" fmla="*/ 270 h 276"/>
                <a:gd name="T78" fmla="*/ 12 w 195"/>
                <a:gd name="T79" fmla="*/ 251 h 276"/>
                <a:gd name="T80" fmla="*/ 22 w 195"/>
                <a:gd name="T81" fmla="*/ 244 h 276"/>
                <a:gd name="T82" fmla="*/ 29 w 195"/>
                <a:gd name="T83" fmla="*/ 241 h 276"/>
                <a:gd name="T84" fmla="*/ 17 w 195"/>
                <a:gd name="T85" fmla="*/ 210 h 276"/>
                <a:gd name="T86" fmla="*/ 8 w 195"/>
                <a:gd name="T87" fmla="*/ 177 h 276"/>
                <a:gd name="T88" fmla="*/ 0 w 195"/>
                <a:gd name="T89" fmla="*/ 157 h 276"/>
                <a:gd name="T90" fmla="*/ 15 w 195"/>
                <a:gd name="T91" fmla="*/ 131 h 276"/>
                <a:gd name="T92" fmla="*/ 38 w 195"/>
                <a:gd name="T93" fmla="*/ 91 h 276"/>
                <a:gd name="T94" fmla="*/ 75 w 195"/>
                <a:gd name="T95" fmla="*/ 62 h 276"/>
                <a:gd name="T96" fmla="*/ 65 w 195"/>
                <a:gd name="T97" fmla="*/ 31 h 276"/>
                <a:gd name="T98" fmla="*/ 61 w 195"/>
                <a:gd name="T99" fmla="*/ 30 h 276"/>
                <a:gd name="T100" fmla="*/ 56 w 195"/>
                <a:gd name="T101" fmla="*/ 31 h 276"/>
                <a:gd name="T102" fmla="*/ 52 w 195"/>
                <a:gd name="T103" fmla="*/ 20 h 276"/>
                <a:gd name="T104" fmla="*/ 59 w 195"/>
                <a:gd name="T105" fmla="*/ 16 h 276"/>
                <a:gd name="T106" fmla="*/ 101 w 195"/>
                <a:gd name="T107" fmla="*/ 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5" h="276">
                  <a:moveTo>
                    <a:pt x="187" y="160"/>
                  </a:moveTo>
                  <a:lnTo>
                    <a:pt x="189" y="161"/>
                  </a:lnTo>
                  <a:lnTo>
                    <a:pt x="190" y="163"/>
                  </a:lnTo>
                  <a:lnTo>
                    <a:pt x="193" y="165"/>
                  </a:lnTo>
                  <a:lnTo>
                    <a:pt x="195" y="172"/>
                  </a:lnTo>
                  <a:lnTo>
                    <a:pt x="195" y="174"/>
                  </a:lnTo>
                  <a:lnTo>
                    <a:pt x="195" y="177"/>
                  </a:lnTo>
                  <a:lnTo>
                    <a:pt x="193" y="178"/>
                  </a:lnTo>
                  <a:lnTo>
                    <a:pt x="192" y="180"/>
                  </a:lnTo>
                  <a:lnTo>
                    <a:pt x="110" y="212"/>
                  </a:lnTo>
                  <a:lnTo>
                    <a:pt x="107" y="212"/>
                  </a:lnTo>
                  <a:lnTo>
                    <a:pt x="105" y="212"/>
                  </a:lnTo>
                  <a:lnTo>
                    <a:pt x="103" y="211"/>
                  </a:lnTo>
                  <a:lnTo>
                    <a:pt x="101" y="209"/>
                  </a:lnTo>
                  <a:lnTo>
                    <a:pt x="98" y="202"/>
                  </a:lnTo>
                  <a:lnTo>
                    <a:pt x="98" y="200"/>
                  </a:lnTo>
                  <a:lnTo>
                    <a:pt x="98" y="197"/>
                  </a:lnTo>
                  <a:lnTo>
                    <a:pt x="101" y="195"/>
                  </a:lnTo>
                  <a:lnTo>
                    <a:pt x="102" y="193"/>
                  </a:lnTo>
                  <a:lnTo>
                    <a:pt x="184" y="161"/>
                  </a:lnTo>
                  <a:lnTo>
                    <a:pt x="187" y="160"/>
                  </a:lnTo>
                  <a:close/>
                  <a:moveTo>
                    <a:pt x="27" y="145"/>
                  </a:moveTo>
                  <a:lnTo>
                    <a:pt x="23" y="145"/>
                  </a:lnTo>
                  <a:lnTo>
                    <a:pt x="20" y="147"/>
                  </a:lnTo>
                  <a:lnTo>
                    <a:pt x="17" y="150"/>
                  </a:lnTo>
                  <a:lnTo>
                    <a:pt x="15" y="154"/>
                  </a:lnTo>
                  <a:lnTo>
                    <a:pt x="15" y="157"/>
                  </a:lnTo>
                  <a:lnTo>
                    <a:pt x="15" y="161"/>
                  </a:lnTo>
                  <a:lnTo>
                    <a:pt x="17" y="165"/>
                  </a:lnTo>
                  <a:lnTo>
                    <a:pt x="20" y="168"/>
                  </a:lnTo>
                  <a:lnTo>
                    <a:pt x="23" y="169"/>
                  </a:lnTo>
                  <a:lnTo>
                    <a:pt x="27" y="170"/>
                  </a:lnTo>
                  <a:lnTo>
                    <a:pt x="32" y="169"/>
                  </a:lnTo>
                  <a:lnTo>
                    <a:pt x="35" y="168"/>
                  </a:lnTo>
                  <a:lnTo>
                    <a:pt x="37" y="165"/>
                  </a:lnTo>
                  <a:lnTo>
                    <a:pt x="40" y="161"/>
                  </a:lnTo>
                  <a:lnTo>
                    <a:pt x="40" y="157"/>
                  </a:lnTo>
                  <a:lnTo>
                    <a:pt x="40" y="154"/>
                  </a:lnTo>
                  <a:lnTo>
                    <a:pt x="37" y="150"/>
                  </a:lnTo>
                  <a:lnTo>
                    <a:pt x="35" y="147"/>
                  </a:lnTo>
                  <a:lnTo>
                    <a:pt x="32" y="145"/>
                  </a:lnTo>
                  <a:lnTo>
                    <a:pt x="27" y="145"/>
                  </a:lnTo>
                  <a:close/>
                  <a:moveTo>
                    <a:pt x="101" y="0"/>
                  </a:moveTo>
                  <a:lnTo>
                    <a:pt x="102" y="0"/>
                  </a:lnTo>
                  <a:lnTo>
                    <a:pt x="102" y="2"/>
                  </a:lnTo>
                  <a:lnTo>
                    <a:pt x="106" y="9"/>
                  </a:lnTo>
                  <a:lnTo>
                    <a:pt x="106" y="11"/>
                  </a:lnTo>
                  <a:lnTo>
                    <a:pt x="105" y="12"/>
                  </a:lnTo>
                  <a:lnTo>
                    <a:pt x="103" y="13"/>
                  </a:lnTo>
                  <a:lnTo>
                    <a:pt x="101" y="14"/>
                  </a:lnTo>
                  <a:lnTo>
                    <a:pt x="100" y="14"/>
                  </a:lnTo>
                  <a:lnTo>
                    <a:pt x="100" y="16"/>
                  </a:lnTo>
                  <a:lnTo>
                    <a:pt x="100" y="18"/>
                  </a:lnTo>
                  <a:lnTo>
                    <a:pt x="151" y="146"/>
                  </a:lnTo>
                  <a:lnTo>
                    <a:pt x="151" y="147"/>
                  </a:lnTo>
                  <a:lnTo>
                    <a:pt x="149" y="149"/>
                  </a:lnTo>
                  <a:lnTo>
                    <a:pt x="148" y="149"/>
                  </a:lnTo>
                  <a:lnTo>
                    <a:pt x="148" y="150"/>
                  </a:lnTo>
                  <a:lnTo>
                    <a:pt x="147" y="150"/>
                  </a:lnTo>
                  <a:lnTo>
                    <a:pt x="147" y="151"/>
                  </a:lnTo>
                  <a:lnTo>
                    <a:pt x="147" y="152"/>
                  </a:lnTo>
                  <a:lnTo>
                    <a:pt x="148" y="157"/>
                  </a:lnTo>
                  <a:lnTo>
                    <a:pt x="148" y="160"/>
                  </a:lnTo>
                  <a:lnTo>
                    <a:pt x="148" y="163"/>
                  </a:lnTo>
                  <a:lnTo>
                    <a:pt x="147" y="164"/>
                  </a:lnTo>
                  <a:lnTo>
                    <a:pt x="144" y="166"/>
                  </a:lnTo>
                  <a:lnTo>
                    <a:pt x="134" y="169"/>
                  </a:lnTo>
                  <a:lnTo>
                    <a:pt x="132" y="170"/>
                  </a:lnTo>
                  <a:lnTo>
                    <a:pt x="129" y="169"/>
                  </a:lnTo>
                  <a:lnTo>
                    <a:pt x="128" y="168"/>
                  </a:lnTo>
                  <a:lnTo>
                    <a:pt x="125" y="165"/>
                  </a:lnTo>
                  <a:lnTo>
                    <a:pt x="124" y="161"/>
                  </a:lnTo>
                  <a:lnTo>
                    <a:pt x="124" y="161"/>
                  </a:lnTo>
                  <a:lnTo>
                    <a:pt x="123" y="160"/>
                  </a:lnTo>
                  <a:lnTo>
                    <a:pt x="120" y="160"/>
                  </a:lnTo>
                  <a:lnTo>
                    <a:pt x="120" y="160"/>
                  </a:lnTo>
                  <a:lnTo>
                    <a:pt x="119" y="161"/>
                  </a:lnTo>
                  <a:lnTo>
                    <a:pt x="118" y="160"/>
                  </a:lnTo>
                  <a:lnTo>
                    <a:pt x="116" y="159"/>
                  </a:lnTo>
                  <a:lnTo>
                    <a:pt x="93" y="100"/>
                  </a:lnTo>
                  <a:lnTo>
                    <a:pt x="91" y="97"/>
                  </a:lnTo>
                  <a:lnTo>
                    <a:pt x="89" y="96"/>
                  </a:lnTo>
                  <a:lnTo>
                    <a:pt x="87" y="96"/>
                  </a:lnTo>
                  <a:lnTo>
                    <a:pt x="84" y="97"/>
                  </a:lnTo>
                  <a:lnTo>
                    <a:pt x="70" y="108"/>
                  </a:lnTo>
                  <a:lnTo>
                    <a:pt x="60" y="120"/>
                  </a:lnTo>
                  <a:lnTo>
                    <a:pt x="52" y="136"/>
                  </a:lnTo>
                  <a:lnTo>
                    <a:pt x="51" y="140"/>
                  </a:lnTo>
                  <a:lnTo>
                    <a:pt x="52" y="145"/>
                  </a:lnTo>
                  <a:lnTo>
                    <a:pt x="55" y="151"/>
                  </a:lnTo>
                  <a:lnTo>
                    <a:pt x="55" y="157"/>
                  </a:lnTo>
                  <a:lnTo>
                    <a:pt x="55" y="164"/>
                  </a:lnTo>
                  <a:lnTo>
                    <a:pt x="52" y="170"/>
                  </a:lnTo>
                  <a:lnTo>
                    <a:pt x="49" y="175"/>
                  </a:lnTo>
                  <a:lnTo>
                    <a:pt x="47" y="178"/>
                  </a:lnTo>
                  <a:lnTo>
                    <a:pt x="46" y="180"/>
                  </a:lnTo>
                  <a:lnTo>
                    <a:pt x="46" y="184"/>
                  </a:lnTo>
                  <a:lnTo>
                    <a:pt x="51" y="201"/>
                  </a:lnTo>
                  <a:lnTo>
                    <a:pt x="59" y="216"/>
                  </a:lnTo>
                  <a:lnTo>
                    <a:pt x="69" y="230"/>
                  </a:lnTo>
                  <a:lnTo>
                    <a:pt x="83" y="242"/>
                  </a:lnTo>
                  <a:lnTo>
                    <a:pt x="87" y="243"/>
                  </a:lnTo>
                  <a:lnTo>
                    <a:pt x="89" y="244"/>
                  </a:lnTo>
                  <a:lnTo>
                    <a:pt x="181" y="244"/>
                  </a:lnTo>
                  <a:lnTo>
                    <a:pt x="185" y="244"/>
                  </a:lnTo>
                  <a:lnTo>
                    <a:pt x="189" y="247"/>
                  </a:lnTo>
                  <a:lnTo>
                    <a:pt x="192" y="251"/>
                  </a:lnTo>
                  <a:lnTo>
                    <a:pt x="193" y="256"/>
                  </a:lnTo>
                  <a:lnTo>
                    <a:pt x="193" y="265"/>
                  </a:lnTo>
                  <a:lnTo>
                    <a:pt x="192" y="270"/>
                  </a:lnTo>
                  <a:lnTo>
                    <a:pt x="189" y="274"/>
                  </a:lnTo>
                  <a:lnTo>
                    <a:pt x="185" y="276"/>
                  </a:lnTo>
                  <a:lnTo>
                    <a:pt x="181" y="276"/>
                  </a:lnTo>
                  <a:lnTo>
                    <a:pt x="22" y="276"/>
                  </a:lnTo>
                  <a:lnTo>
                    <a:pt x="18" y="276"/>
                  </a:lnTo>
                  <a:lnTo>
                    <a:pt x="14" y="274"/>
                  </a:lnTo>
                  <a:lnTo>
                    <a:pt x="12" y="270"/>
                  </a:lnTo>
                  <a:lnTo>
                    <a:pt x="10" y="265"/>
                  </a:lnTo>
                  <a:lnTo>
                    <a:pt x="10" y="256"/>
                  </a:lnTo>
                  <a:lnTo>
                    <a:pt x="12" y="251"/>
                  </a:lnTo>
                  <a:lnTo>
                    <a:pt x="14" y="247"/>
                  </a:lnTo>
                  <a:lnTo>
                    <a:pt x="18" y="244"/>
                  </a:lnTo>
                  <a:lnTo>
                    <a:pt x="22" y="244"/>
                  </a:lnTo>
                  <a:lnTo>
                    <a:pt x="24" y="244"/>
                  </a:lnTo>
                  <a:lnTo>
                    <a:pt x="27" y="243"/>
                  </a:lnTo>
                  <a:lnTo>
                    <a:pt x="29" y="241"/>
                  </a:lnTo>
                  <a:lnTo>
                    <a:pt x="29" y="238"/>
                  </a:lnTo>
                  <a:lnTo>
                    <a:pt x="28" y="235"/>
                  </a:lnTo>
                  <a:lnTo>
                    <a:pt x="17" y="210"/>
                  </a:lnTo>
                  <a:lnTo>
                    <a:pt x="10" y="183"/>
                  </a:lnTo>
                  <a:lnTo>
                    <a:pt x="9" y="179"/>
                  </a:lnTo>
                  <a:lnTo>
                    <a:pt x="8" y="177"/>
                  </a:lnTo>
                  <a:lnTo>
                    <a:pt x="4" y="170"/>
                  </a:lnTo>
                  <a:lnTo>
                    <a:pt x="0" y="164"/>
                  </a:lnTo>
                  <a:lnTo>
                    <a:pt x="0" y="157"/>
                  </a:lnTo>
                  <a:lnTo>
                    <a:pt x="3" y="143"/>
                  </a:lnTo>
                  <a:lnTo>
                    <a:pt x="13" y="133"/>
                  </a:lnTo>
                  <a:lnTo>
                    <a:pt x="15" y="131"/>
                  </a:lnTo>
                  <a:lnTo>
                    <a:pt x="17" y="128"/>
                  </a:lnTo>
                  <a:lnTo>
                    <a:pt x="27" y="109"/>
                  </a:lnTo>
                  <a:lnTo>
                    <a:pt x="38" y="91"/>
                  </a:lnTo>
                  <a:lnTo>
                    <a:pt x="54" y="76"/>
                  </a:lnTo>
                  <a:lnTo>
                    <a:pt x="73" y="63"/>
                  </a:lnTo>
                  <a:lnTo>
                    <a:pt x="75" y="62"/>
                  </a:lnTo>
                  <a:lnTo>
                    <a:pt x="75" y="59"/>
                  </a:lnTo>
                  <a:lnTo>
                    <a:pt x="75" y="57"/>
                  </a:lnTo>
                  <a:lnTo>
                    <a:pt x="65" y="31"/>
                  </a:lnTo>
                  <a:lnTo>
                    <a:pt x="65" y="30"/>
                  </a:lnTo>
                  <a:lnTo>
                    <a:pt x="64" y="30"/>
                  </a:lnTo>
                  <a:lnTo>
                    <a:pt x="61" y="30"/>
                  </a:lnTo>
                  <a:lnTo>
                    <a:pt x="59" y="31"/>
                  </a:lnTo>
                  <a:lnTo>
                    <a:pt x="58" y="31"/>
                  </a:lnTo>
                  <a:lnTo>
                    <a:pt x="56" y="31"/>
                  </a:lnTo>
                  <a:lnTo>
                    <a:pt x="55" y="30"/>
                  </a:lnTo>
                  <a:lnTo>
                    <a:pt x="52" y="22"/>
                  </a:lnTo>
                  <a:lnTo>
                    <a:pt x="52" y="20"/>
                  </a:lnTo>
                  <a:lnTo>
                    <a:pt x="52" y="18"/>
                  </a:lnTo>
                  <a:lnTo>
                    <a:pt x="54" y="18"/>
                  </a:lnTo>
                  <a:lnTo>
                    <a:pt x="59" y="16"/>
                  </a:lnTo>
                  <a:lnTo>
                    <a:pt x="93" y="2"/>
                  </a:lnTo>
                  <a:lnTo>
                    <a:pt x="98" y="0"/>
                  </a:lnTo>
                  <a:lnTo>
                    <a:pt x="101" y="0"/>
                  </a:lnTo>
                  <a:close/>
                </a:path>
              </a:pathLst>
            </a:custGeom>
            <a:solidFill>
              <a:srgbClr val="9BAABF"/>
            </a:solidFill>
            <a:ln w="0">
              <a:noFill/>
              <a:prstDash val="solid"/>
              <a:round/>
            </a:ln>
          </p:spPr>
          <p:txBody>
            <a:bodyPr vert="horz" wrap="square" lIns="91440" tIns="45720" rIns="91440" bIns="45720" numCol="1" anchor="t" anchorCtr="0" compatLnSpc="1"/>
            <a:lstStyle/>
            <a:p>
              <a:endParaRPr lang="zh-CN" altLang="en-US" sz="2000">
                <a:solidFill>
                  <a:srgbClr val="9BAABF"/>
                </a:solidFill>
                <a:latin typeface="微软雅黑" panose="020B0503020204020204" pitchFamily="34" charset="-122"/>
              </a:endParaRPr>
            </a:p>
          </p:txBody>
        </p:sp>
        <p:sp>
          <p:nvSpPr>
            <p:cNvPr id="33" name="Freeform 387"/>
            <p:cNvSpPr>
              <a:spLocks noEditPoints="1"/>
            </p:cNvSpPr>
            <p:nvPr/>
          </p:nvSpPr>
          <p:spPr bwMode="auto">
            <a:xfrm>
              <a:off x="2196160" y="4291615"/>
              <a:ext cx="451767" cy="598230"/>
            </a:xfrm>
            <a:custGeom>
              <a:avLst/>
              <a:gdLst>
                <a:gd name="T0" fmla="*/ 68 w 219"/>
                <a:gd name="T1" fmla="*/ 188 h 290"/>
                <a:gd name="T2" fmla="*/ 108 w 219"/>
                <a:gd name="T3" fmla="*/ 177 h 290"/>
                <a:gd name="T4" fmla="*/ 114 w 219"/>
                <a:gd name="T5" fmla="*/ 174 h 290"/>
                <a:gd name="T6" fmla="*/ 168 w 219"/>
                <a:gd name="T7" fmla="*/ 174 h 290"/>
                <a:gd name="T8" fmla="*/ 52 w 219"/>
                <a:gd name="T9" fmla="*/ 172 h 290"/>
                <a:gd name="T10" fmla="*/ 100 w 219"/>
                <a:gd name="T11" fmla="*/ 170 h 290"/>
                <a:gd name="T12" fmla="*/ 52 w 219"/>
                <a:gd name="T13" fmla="*/ 117 h 290"/>
                <a:gd name="T14" fmla="*/ 44 w 219"/>
                <a:gd name="T15" fmla="*/ 168 h 290"/>
                <a:gd name="T16" fmla="*/ 53 w 219"/>
                <a:gd name="T17" fmla="*/ 118 h 290"/>
                <a:gd name="T18" fmla="*/ 89 w 219"/>
                <a:gd name="T19" fmla="*/ 138 h 290"/>
                <a:gd name="T20" fmla="*/ 137 w 219"/>
                <a:gd name="T21" fmla="*/ 145 h 290"/>
                <a:gd name="T22" fmla="*/ 150 w 219"/>
                <a:gd name="T23" fmla="*/ 141 h 290"/>
                <a:gd name="T24" fmla="*/ 175 w 219"/>
                <a:gd name="T25" fmla="*/ 169 h 290"/>
                <a:gd name="T26" fmla="*/ 172 w 219"/>
                <a:gd name="T27" fmla="*/ 114 h 290"/>
                <a:gd name="T28" fmla="*/ 31 w 219"/>
                <a:gd name="T29" fmla="*/ 152 h 290"/>
                <a:gd name="T30" fmla="*/ 43 w 219"/>
                <a:gd name="T31" fmla="*/ 112 h 290"/>
                <a:gd name="T32" fmla="*/ 115 w 219"/>
                <a:gd name="T33" fmla="*/ 109 h 290"/>
                <a:gd name="T34" fmla="*/ 164 w 219"/>
                <a:gd name="T35" fmla="*/ 112 h 290"/>
                <a:gd name="T36" fmla="*/ 73 w 219"/>
                <a:gd name="T37" fmla="*/ 83 h 290"/>
                <a:gd name="T38" fmla="*/ 83 w 219"/>
                <a:gd name="T39" fmla="*/ 131 h 290"/>
                <a:gd name="T40" fmla="*/ 77 w 219"/>
                <a:gd name="T41" fmla="*/ 82 h 290"/>
                <a:gd name="T42" fmla="*/ 175 w 219"/>
                <a:gd name="T43" fmla="*/ 108 h 290"/>
                <a:gd name="T44" fmla="*/ 196 w 219"/>
                <a:gd name="T45" fmla="*/ 90 h 290"/>
                <a:gd name="T46" fmla="*/ 82 w 219"/>
                <a:gd name="T47" fmla="*/ 77 h 290"/>
                <a:gd name="T48" fmla="*/ 129 w 219"/>
                <a:gd name="T49" fmla="*/ 85 h 290"/>
                <a:gd name="T50" fmla="*/ 174 w 219"/>
                <a:gd name="T51" fmla="*/ 51 h 290"/>
                <a:gd name="T52" fmla="*/ 156 w 219"/>
                <a:gd name="T53" fmla="*/ 96 h 290"/>
                <a:gd name="T54" fmla="*/ 178 w 219"/>
                <a:gd name="T55" fmla="*/ 77 h 290"/>
                <a:gd name="T56" fmla="*/ 43 w 219"/>
                <a:gd name="T57" fmla="*/ 51 h 290"/>
                <a:gd name="T58" fmla="*/ 49 w 219"/>
                <a:gd name="T59" fmla="*/ 104 h 290"/>
                <a:gd name="T60" fmla="*/ 184 w 219"/>
                <a:gd name="T61" fmla="*/ 41 h 290"/>
                <a:gd name="T62" fmla="*/ 202 w 219"/>
                <a:gd name="T63" fmla="*/ 89 h 290"/>
                <a:gd name="T64" fmla="*/ 112 w 219"/>
                <a:gd name="T65" fmla="*/ 205 h 290"/>
                <a:gd name="T66" fmla="*/ 41 w 219"/>
                <a:gd name="T67" fmla="*/ 183 h 290"/>
                <a:gd name="T68" fmla="*/ 137 w 219"/>
                <a:gd name="T69" fmla="*/ 209 h 290"/>
                <a:gd name="T70" fmla="*/ 201 w 219"/>
                <a:gd name="T71" fmla="*/ 64 h 290"/>
                <a:gd name="T72" fmla="*/ 118 w 219"/>
                <a:gd name="T73" fmla="*/ 49 h 290"/>
                <a:gd name="T74" fmla="*/ 138 w 219"/>
                <a:gd name="T75" fmla="*/ 76 h 290"/>
                <a:gd name="T76" fmla="*/ 92 w 219"/>
                <a:gd name="T77" fmla="*/ 23 h 290"/>
                <a:gd name="T78" fmla="*/ 75 w 219"/>
                <a:gd name="T79" fmla="*/ 71 h 290"/>
                <a:gd name="T80" fmla="*/ 95 w 219"/>
                <a:gd name="T81" fmla="*/ 23 h 290"/>
                <a:gd name="T82" fmla="*/ 110 w 219"/>
                <a:gd name="T83" fmla="*/ 43 h 290"/>
                <a:gd name="T84" fmla="*/ 151 w 219"/>
                <a:gd name="T85" fmla="*/ 32 h 290"/>
                <a:gd name="T86" fmla="*/ 219 w 219"/>
                <a:gd name="T87" fmla="*/ 12 h 290"/>
                <a:gd name="T88" fmla="*/ 195 w 219"/>
                <a:gd name="T89" fmla="*/ 30 h 290"/>
                <a:gd name="T90" fmla="*/ 219 w 219"/>
                <a:gd name="T91" fmla="*/ 101 h 290"/>
                <a:gd name="T92" fmla="*/ 118 w 219"/>
                <a:gd name="T93" fmla="*/ 219 h 290"/>
                <a:gd name="T94" fmla="*/ 126 w 219"/>
                <a:gd name="T95" fmla="*/ 243 h 290"/>
                <a:gd name="T96" fmla="*/ 118 w 219"/>
                <a:gd name="T97" fmla="*/ 266 h 290"/>
                <a:gd name="T98" fmla="*/ 183 w 219"/>
                <a:gd name="T99" fmla="*/ 290 h 290"/>
                <a:gd name="T100" fmla="*/ 77 w 219"/>
                <a:gd name="T101" fmla="*/ 269 h 290"/>
                <a:gd name="T102" fmla="*/ 95 w 219"/>
                <a:gd name="T103" fmla="*/ 251 h 290"/>
                <a:gd name="T104" fmla="*/ 103 w 219"/>
                <a:gd name="T105" fmla="*/ 220 h 290"/>
                <a:gd name="T106" fmla="*/ 30 w 219"/>
                <a:gd name="T107" fmla="*/ 193 h 290"/>
                <a:gd name="T108" fmla="*/ 20 w 219"/>
                <a:gd name="T109" fmla="*/ 219 h 290"/>
                <a:gd name="T110" fmla="*/ 13 w 219"/>
                <a:gd name="T111" fmla="*/ 188 h 290"/>
                <a:gd name="T112" fmla="*/ 37 w 219"/>
                <a:gd name="T113" fmla="*/ 173 h 290"/>
                <a:gd name="T114" fmla="*/ 62 w 219"/>
                <a:gd name="T115" fmla="*/ 27 h 290"/>
                <a:gd name="T116" fmla="*/ 177 w 219"/>
                <a:gd name="T117" fmla="*/ 39 h 290"/>
                <a:gd name="T118" fmla="*/ 192 w 219"/>
                <a:gd name="T119" fmla="*/ 6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9" h="290">
                  <a:moveTo>
                    <a:pt x="106" y="175"/>
                  </a:moveTo>
                  <a:lnTo>
                    <a:pt x="104" y="175"/>
                  </a:lnTo>
                  <a:lnTo>
                    <a:pt x="87" y="183"/>
                  </a:lnTo>
                  <a:lnTo>
                    <a:pt x="68" y="187"/>
                  </a:lnTo>
                  <a:lnTo>
                    <a:pt x="68" y="187"/>
                  </a:lnTo>
                  <a:lnTo>
                    <a:pt x="67" y="188"/>
                  </a:lnTo>
                  <a:lnTo>
                    <a:pt x="68" y="188"/>
                  </a:lnTo>
                  <a:lnTo>
                    <a:pt x="90" y="196"/>
                  </a:lnTo>
                  <a:lnTo>
                    <a:pt x="113" y="198"/>
                  </a:lnTo>
                  <a:lnTo>
                    <a:pt x="114" y="198"/>
                  </a:lnTo>
                  <a:lnTo>
                    <a:pt x="115" y="196"/>
                  </a:lnTo>
                  <a:lnTo>
                    <a:pt x="115" y="195"/>
                  </a:lnTo>
                  <a:lnTo>
                    <a:pt x="113" y="186"/>
                  </a:lnTo>
                  <a:lnTo>
                    <a:pt x="108" y="177"/>
                  </a:lnTo>
                  <a:lnTo>
                    <a:pt x="108" y="177"/>
                  </a:lnTo>
                  <a:lnTo>
                    <a:pt x="106" y="175"/>
                  </a:lnTo>
                  <a:close/>
                  <a:moveTo>
                    <a:pt x="142" y="150"/>
                  </a:moveTo>
                  <a:lnTo>
                    <a:pt x="141" y="150"/>
                  </a:lnTo>
                  <a:lnTo>
                    <a:pt x="115" y="170"/>
                  </a:lnTo>
                  <a:lnTo>
                    <a:pt x="114" y="172"/>
                  </a:lnTo>
                  <a:lnTo>
                    <a:pt x="114" y="174"/>
                  </a:lnTo>
                  <a:lnTo>
                    <a:pt x="123" y="195"/>
                  </a:lnTo>
                  <a:lnTo>
                    <a:pt x="124" y="197"/>
                  </a:lnTo>
                  <a:lnTo>
                    <a:pt x="126" y="197"/>
                  </a:lnTo>
                  <a:lnTo>
                    <a:pt x="147" y="189"/>
                  </a:lnTo>
                  <a:lnTo>
                    <a:pt x="168" y="177"/>
                  </a:lnTo>
                  <a:lnTo>
                    <a:pt x="168" y="175"/>
                  </a:lnTo>
                  <a:lnTo>
                    <a:pt x="168" y="174"/>
                  </a:lnTo>
                  <a:lnTo>
                    <a:pt x="168" y="173"/>
                  </a:lnTo>
                  <a:lnTo>
                    <a:pt x="145" y="150"/>
                  </a:lnTo>
                  <a:lnTo>
                    <a:pt x="143" y="150"/>
                  </a:lnTo>
                  <a:lnTo>
                    <a:pt x="142" y="150"/>
                  </a:lnTo>
                  <a:close/>
                  <a:moveTo>
                    <a:pt x="81" y="143"/>
                  </a:moveTo>
                  <a:lnTo>
                    <a:pt x="80" y="143"/>
                  </a:lnTo>
                  <a:lnTo>
                    <a:pt x="52" y="172"/>
                  </a:lnTo>
                  <a:lnTo>
                    <a:pt x="52" y="174"/>
                  </a:lnTo>
                  <a:lnTo>
                    <a:pt x="52" y="175"/>
                  </a:lnTo>
                  <a:lnTo>
                    <a:pt x="53" y="177"/>
                  </a:lnTo>
                  <a:lnTo>
                    <a:pt x="64" y="179"/>
                  </a:lnTo>
                  <a:lnTo>
                    <a:pt x="77" y="179"/>
                  </a:lnTo>
                  <a:lnTo>
                    <a:pt x="90" y="175"/>
                  </a:lnTo>
                  <a:lnTo>
                    <a:pt x="100" y="170"/>
                  </a:lnTo>
                  <a:lnTo>
                    <a:pt x="101" y="169"/>
                  </a:lnTo>
                  <a:lnTo>
                    <a:pt x="103" y="168"/>
                  </a:lnTo>
                  <a:lnTo>
                    <a:pt x="101" y="166"/>
                  </a:lnTo>
                  <a:lnTo>
                    <a:pt x="85" y="143"/>
                  </a:lnTo>
                  <a:lnTo>
                    <a:pt x="83" y="143"/>
                  </a:lnTo>
                  <a:lnTo>
                    <a:pt x="81" y="143"/>
                  </a:lnTo>
                  <a:close/>
                  <a:moveTo>
                    <a:pt x="52" y="117"/>
                  </a:moveTo>
                  <a:lnTo>
                    <a:pt x="50" y="118"/>
                  </a:lnTo>
                  <a:lnTo>
                    <a:pt x="49" y="119"/>
                  </a:lnTo>
                  <a:lnTo>
                    <a:pt x="44" y="129"/>
                  </a:lnTo>
                  <a:lnTo>
                    <a:pt x="40" y="142"/>
                  </a:lnTo>
                  <a:lnTo>
                    <a:pt x="40" y="155"/>
                  </a:lnTo>
                  <a:lnTo>
                    <a:pt x="43" y="166"/>
                  </a:lnTo>
                  <a:lnTo>
                    <a:pt x="44" y="168"/>
                  </a:lnTo>
                  <a:lnTo>
                    <a:pt x="45" y="168"/>
                  </a:lnTo>
                  <a:lnTo>
                    <a:pt x="48" y="168"/>
                  </a:lnTo>
                  <a:lnTo>
                    <a:pt x="76" y="140"/>
                  </a:lnTo>
                  <a:lnTo>
                    <a:pt x="76" y="138"/>
                  </a:lnTo>
                  <a:lnTo>
                    <a:pt x="76" y="136"/>
                  </a:lnTo>
                  <a:lnTo>
                    <a:pt x="76" y="135"/>
                  </a:lnTo>
                  <a:lnTo>
                    <a:pt x="53" y="118"/>
                  </a:lnTo>
                  <a:lnTo>
                    <a:pt x="52" y="117"/>
                  </a:lnTo>
                  <a:close/>
                  <a:moveTo>
                    <a:pt x="110" y="115"/>
                  </a:moveTo>
                  <a:lnTo>
                    <a:pt x="109" y="115"/>
                  </a:lnTo>
                  <a:lnTo>
                    <a:pt x="108" y="117"/>
                  </a:lnTo>
                  <a:lnTo>
                    <a:pt x="89" y="135"/>
                  </a:lnTo>
                  <a:lnTo>
                    <a:pt x="89" y="136"/>
                  </a:lnTo>
                  <a:lnTo>
                    <a:pt x="89" y="138"/>
                  </a:lnTo>
                  <a:lnTo>
                    <a:pt x="89" y="140"/>
                  </a:lnTo>
                  <a:lnTo>
                    <a:pt x="108" y="164"/>
                  </a:lnTo>
                  <a:lnTo>
                    <a:pt x="109" y="164"/>
                  </a:lnTo>
                  <a:lnTo>
                    <a:pt x="110" y="165"/>
                  </a:lnTo>
                  <a:lnTo>
                    <a:pt x="112" y="164"/>
                  </a:lnTo>
                  <a:lnTo>
                    <a:pt x="136" y="146"/>
                  </a:lnTo>
                  <a:lnTo>
                    <a:pt x="137" y="145"/>
                  </a:lnTo>
                  <a:lnTo>
                    <a:pt x="137" y="142"/>
                  </a:lnTo>
                  <a:lnTo>
                    <a:pt x="136" y="141"/>
                  </a:lnTo>
                  <a:lnTo>
                    <a:pt x="112" y="117"/>
                  </a:lnTo>
                  <a:lnTo>
                    <a:pt x="110" y="115"/>
                  </a:lnTo>
                  <a:close/>
                  <a:moveTo>
                    <a:pt x="172" y="114"/>
                  </a:moveTo>
                  <a:lnTo>
                    <a:pt x="169" y="115"/>
                  </a:lnTo>
                  <a:lnTo>
                    <a:pt x="150" y="141"/>
                  </a:lnTo>
                  <a:lnTo>
                    <a:pt x="149" y="142"/>
                  </a:lnTo>
                  <a:lnTo>
                    <a:pt x="149" y="145"/>
                  </a:lnTo>
                  <a:lnTo>
                    <a:pt x="150" y="146"/>
                  </a:lnTo>
                  <a:lnTo>
                    <a:pt x="172" y="168"/>
                  </a:lnTo>
                  <a:lnTo>
                    <a:pt x="173" y="169"/>
                  </a:lnTo>
                  <a:lnTo>
                    <a:pt x="174" y="169"/>
                  </a:lnTo>
                  <a:lnTo>
                    <a:pt x="175" y="169"/>
                  </a:lnTo>
                  <a:lnTo>
                    <a:pt x="177" y="168"/>
                  </a:lnTo>
                  <a:lnTo>
                    <a:pt x="189" y="149"/>
                  </a:lnTo>
                  <a:lnTo>
                    <a:pt x="196" y="127"/>
                  </a:lnTo>
                  <a:lnTo>
                    <a:pt x="196" y="124"/>
                  </a:lnTo>
                  <a:lnTo>
                    <a:pt x="195" y="123"/>
                  </a:lnTo>
                  <a:lnTo>
                    <a:pt x="173" y="114"/>
                  </a:lnTo>
                  <a:lnTo>
                    <a:pt x="172" y="114"/>
                  </a:lnTo>
                  <a:close/>
                  <a:moveTo>
                    <a:pt x="25" y="104"/>
                  </a:moveTo>
                  <a:lnTo>
                    <a:pt x="23" y="104"/>
                  </a:lnTo>
                  <a:lnTo>
                    <a:pt x="21" y="105"/>
                  </a:lnTo>
                  <a:lnTo>
                    <a:pt x="21" y="106"/>
                  </a:lnTo>
                  <a:lnTo>
                    <a:pt x="23" y="129"/>
                  </a:lnTo>
                  <a:lnTo>
                    <a:pt x="31" y="151"/>
                  </a:lnTo>
                  <a:lnTo>
                    <a:pt x="31" y="152"/>
                  </a:lnTo>
                  <a:lnTo>
                    <a:pt x="32" y="151"/>
                  </a:lnTo>
                  <a:lnTo>
                    <a:pt x="32" y="151"/>
                  </a:lnTo>
                  <a:lnTo>
                    <a:pt x="36" y="132"/>
                  </a:lnTo>
                  <a:lnTo>
                    <a:pt x="44" y="115"/>
                  </a:lnTo>
                  <a:lnTo>
                    <a:pt x="44" y="113"/>
                  </a:lnTo>
                  <a:lnTo>
                    <a:pt x="43" y="112"/>
                  </a:lnTo>
                  <a:lnTo>
                    <a:pt x="43" y="112"/>
                  </a:lnTo>
                  <a:lnTo>
                    <a:pt x="34" y="106"/>
                  </a:lnTo>
                  <a:lnTo>
                    <a:pt x="25" y="104"/>
                  </a:lnTo>
                  <a:close/>
                  <a:moveTo>
                    <a:pt x="137" y="89"/>
                  </a:moveTo>
                  <a:lnTo>
                    <a:pt x="136" y="89"/>
                  </a:lnTo>
                  <a:lnTo>
                    <a:pt x="135" y="90"/>
                  </a:lnTo>
                  <a:lnTo>
                    <a:pt x="117" y="108"/>
                  </a:lnTo>
                  <a:lnTo>
                    <a:pt x="115" y="109"/>
                  </a:lnTo>
                  <a:lnTo>
                    <a:pt x="115" y="110"/>
                  </a:lnTo>
                  <a:lnTo>
                    <a:pt x="117" y="112"/>
                  </a:lnTo>
                  <a:lnTo>
                    <a:pt x="141" y="137"/>
                  </a:lnTo>
                  <a:lnTo>
                    <a:pt x="142" y="137"/>
                  </a:lnTo>
                  <a:lnTo>
                    <a:pt x="145" y="137"/>
                  </a:lnTo>
                  <a:lnTo>
                    <a:pt x="164" y="113"/>
                  </a:lnTo>
                  <a:lnTo>
                    <a:pt x="164" y="112"/>
                  </a:lnTo>
                  <a:lnTo>
                    <a:pt x="164" y="109"/>
                  </a:lnTo>
                  <a:lnTo>
                    <a:pt x="163" y="109"/>
                  </a:lnTo>
                  <a:lnTo>
                    <a:pt x="138" y="90"/>
                  </a:lnTo>
                  <a:lnTo>
                    <a:pt x="137" y="89"/>
                  </a:lnTo>
                  <a:close/>
                  <a:moveTo>
                    <a:pt x="77" y="82"/>
                  </a:moveTo>
                  <a:lnTo>
                    <a:pt x="75" y="82"/>
                  </a:lnTo>
                  <a:lnTo>
                    <a:pt x="73" y="83"/>
                  </a:lnTo>
                  <a:lnTo>
                    <a:pt x="55" y="108"/>
                  </a:lnTo>
                  <a:lnTo>
                    <a:pt x="54" y="109"/>
                  </a:lnTo>
                  <a:lnTo>
                    <a:pt x="55" y="110"/>
                  </a:lnTo>
                  <a:lnTo>
                    <a:pt x="55" y="112"/>
                  </a:lnTo>
                  <a:lnTo>
                    <a:pt x="80" y="131"/>
                  </a:lnTo>
                  <a:lnTo>
                    <a:pt x="81" y="131"/>
                  </a:lnTo>
                  <a:lnTo>
                    <a:pt x="83" y="131"/>
                  </a:lnTo>
                  <a:lnTo>
                    <a:pt x="85" y="131"/>
                  </a:lnTo>
                  <a:lnTo>
                    <a:pt x="103" y="112"/>
                  </a:lnTo>
                  <a:lnTo>
                    <a:pt x="104" y="110"/>
                  </a:lnTo>
                  <a:lnTo>
                    <a:pt x="104" y="109"/>
                  </a:lnTo>
                  <a:lnTo>
                    <a:pt x="103" y="108"/>
                  </a:lnTo>
                  <a:lnTo>
                    <a:pt x="78" y="83"/>
                  </a:lnTo>
                  <a:lnTo>
                    <a:pt x="77" y="82"/>
                  </a:lnTo>
                  <a:close/>
                  <a:moveTo>
                    <a:pt x="187" y="68"/>
                  </a:moveTo>
                  <a:lnTo>
                    <a:pt x="186" y="68"/>
                  </a:lnTo>
                  <a:lnTo>
                    <a:pt x="186" y="69"/>
                  </a:lnTo>
                  <a:lnTo>
                    <a:pt x="183" y="87"/>
                  </a:lnTo>
                  <a:lnTo>
                    <a:pt x="175" y="105"/>
                  </a:lnTo>
                  <a:lnTo>
                    <a:pt x="175" y="106"/>
                  </a:lnTo>
                  <a:lnTo>
                    <a:pt x="175" y="108"/>
                  </a:lnTo>
                  <a:lnTo>
                    <a:pt x="177" y="109"/>
                  </a:lnTo>
                  <a:lnTo>
                    <a:pt x="186" y="113"/>
                  </a:lnTo>
                  <a:lnTo>
                    <a:pt x="195" y="117"/>
                  </a:lnTo>
                  <a:lnTo>
                    <a:pt x="196" y="117"/>
                  </a:lnTo>
                  <a:lnTo>
                    <a:pt x="197" y="115"/>
                  </a:lnTo>
                  <a:lnTo>
                    <a:pt x="197" y="114"/>
                  </a:lnTo>
                  <a:lnTo>
                    <a:pt x="196" y="90"/>
                  </a:lnTo>
                  <a:lnTo>
                    <a:pt x="187" y="68"/>
                  </a:lnTo>
                  <a:lnTo>
                    <a:pt x="187" y="68"/>
                  </a:lnTo>
                  <a:close/>
                  <a:moveTo>
                    <a:pt x="108" y="55"/>
                  </a:moveTo>
                  <a:lnTo>
                    <a:pt x="106" y="55"/>
                  </a:lnTo>
                  <a:lnTo>
                    <a:pt x="82" y="74"/>
                  </a:lnTo>
                  <a:lnTo>
                    <a:pt x="82" y="76"/>
                  </a:lnTo>
                  <a:lnTo>
                    <a:pt x="82" y="77"/>
                  </a:lnTo>
                  <a:lnTo>
                    <a:pt x="82" y="77"/>
                  </a:lnTo>
                  <a:lnTo>
                    <a:pt x="82" y="78"/>
                  </a:lnTo>
                  <a:lnTo>
                    <a:pt x="108" y="103"/>
                  </a:lnTo>
                  <a:lnTo>
                    <a:pt x="109" y="104"/>
                  </a:lnTo>
                  <a:lnTo>
                    <a:pt x="110" y="104"/>
                  </a:lnTo>
                  <a:lnTo>
                    <a:pt x="112" y="103"/>
                  </a:lnTo>
                  <a:lnTo>
                    <a:pt x="129" y="85"/>
                  </a:lnTo>
                  <a:lnTo>
                    <a:pt x="131" y="83"/>
                  </a:lnTo>
                  <a:lnTo>
                    <a:pt x="131" y="82"/>
                  </a:lnTo>
                  <a:lnTo>
                    <a:pt x="129" y="81"/>
                  </a:lnTo>
                  <a:lnTo>
                    <a:pt x="110" y="57"/>
                  </a:lnTo>
                  <a:lnTo>
                    <a:pt x="109" y="55"/>
                  </a:lnTo>
                  <a:lnTo>
                    <a:pt x="108" y="55"/>
                  </a:lnTo>
                  <a:close/>
                  <a:moveTo>
                    <a:pt x="174" y="51"/>
                  </a:moveTo>
                  <a:lnTo>
                    <a:pt x="173" y="51"/>
                  </a:lnTo>
                  <a:lnTo>
                    <a:pt x="172" y="53"/>
                  </a:lnTo>
                  <a:lnTo>
                    <a:pt x="143" y="81"/>
                  </a:lnTo>
                  <a:lnTo>
                    <a:pt x="142" y="83"/>
                  </a:lnTo>
                  <a:lnTo>
                    <a:pt x="145" y="86"/>
                  </a:lnTo>
                  <a:lnTo>
                    <a:pt x="150" y="91"/>
                  </a:lnTo>
                  <a:lnTo>
                    <a:pt x="156" y="96"/>
                  </a:lnTo>
                  <a:lnTo>
                    <a:pt x="161" y="100"/>
                  </a:lnTo>
                  <a:lnTo>
                    <a:pt x="165" y="103"/>
                  </a:lnTo>
                  <a:lnTo>
                    <a:pt x="166" y="103"/>
                  </a:lnTo>
                  <a:lnTo>
                    <a:pt x="169" y="103"/>
                  </a:lnTo>
                  <a:lnTo>
                    <a:pt x="170" y="101"/>
                  </a:lnTo>
                  <a:lnTo>
                    <a:pt x="174" y="90"/>
                  </a:lnTo>
                  <a:lnTo>
                    <a:pt x="178" y="77"/>
                  </a:lnTo>
                  <a:lnTo>
                    <a:pt x="179" y="64"/>
                  </a:lnTo>
                  <a:lnTo>
                    <a:pt x="177" y="53"/>
                  </a:lnTo>
                  <a:lnTo>
                    <a:pt x="175" y="53"/>
                  </a:lnTo>
                  <a:lnTo>
                    <a:pt x="174" y="51"/>
                  </a:lnTo>
                  <a:close/>
                  <a:moveTo>
                    <a:pt x="45" y="51"/>
                  </a:moveTo>
                  <a:lnTo>
                    <a:pt x="44" y="51"/>
                  </a:lnTo>
                  <a:lnTo>
                    <a:pt x="43" y="51"/>
                  </a:lnTo>
                  <a:lnTo>
                    <a:pt x="30" y="72"/>
                  </a:lnTo>
                  <a:lnTo>
                    <a:pt x="22" y="94"/>
                  </a:lnTo>
                  <a:lnTo>
                    <a:pt x="22" y="95"/>
                  </a:lnTo>
                  <a:lnTo>
                    <a:pt x="25" y="96"/>
                  </a:lnTo>
                  <a:lnTo>
                    <a:pt x="45" y="105"/>
                  </a:lnTo>
                  <a:lnTo>
                    <a:pt x="48" y="105"/>
                  </a:lnTo>
                  <a:lnTo>
                    <a:pt x="49" y="104"/>
                  </a:lnTo>
                  <a:lnTo>
                    <a:pt x="69" y="78"/>
                  </a:lnTo>
                  <a:lnTo>
                    <a:pt x="69" y="77"/>
                  </a:lnTo>
                  <a:lnTo>
                    <a:pt x="69" y="76"/>
                  </a:lnTo>
                  <a:lnTo>
                    <a:pt x="69" y="74"/>
                  </a:lnTo>
                  <a:lnTo>
                    <a:pt x="46" y="51"/>
                  </a:lnTo>
                  <a:lnTo>
                    <a:pt x="45" y="51"/>
                  </a:lnTo>
                  <a:close/>
                  <a:moveTo>
                    <a:pt x="184" y="41"/>
                  </a:moveTo>
                  <a:lnTo>
                    <a:pt x="183" y="41"/>
                  </a:lnTo>
                  <a:lnTo>
                    <a:pt x="182" y="43"/>
                  </a:lnTo>
                  <a:lnTo>
                    <a:pt x="181" y="43"/>
                  </a:lnTo>
                  <a:lnTo>
                    <a:pt x="181" y="45"/>
                  </a:lnTo>
                  <a:lnTo>
                    <a:pt x="181" y="48"/>
                  </a:lnTo>
                  <a:lnTo>
                    <a:pt x="195" y="67"/>
                  </a:lnTo>
                  <a:lnTo>
                    <a:pt x="202" y="89"/>
                  </a:lnTo>
                  <a:lnTo>
                    <a:pt x="205" y="112"/>
                  </a:lnTo>
                  <a:lnTo>
                    <a:pt x="201" y="135"/>
                  </a:lnTo>
                  <a:lnTo>
                    <a:pt x="192" y="158"/>
                  </a:lnTo>
                  <a:lnTo>
                    <a:pt x="177" y="177"/>
                  </a:lnTo>
                  <a:lnTo>
                    <a:pt x="158" y="192"/>
                  </a:lnTo>
                  <a:lnTo>
                    <a:pt x="136" y="201"/>
                  </a:lnTo>
                  <a:lnTo>
                    <a:pt x="112" y="205"/>
                  </a:lnTo>
                  <a:lnTo>
                    <a:pt x="89" y="203"/>
                  </a:lnTo>
                  <a:lnTo>
                    <a:pt x="67" y="195"/>
                  </a:lnTo>
                  <a:lnTo>
                    <a:pt x="46" y="182"/>
                  </a:lnTo>
                  <a:lnTo>
                    <a:pt x="44" y="181"/>
                  </a:lnTo>
                  <a:lnTo>
                    <a:pt x="43" y="182"/>
                  </a:lnTo>
                  <a:lnTo>
                    <a:pt x="41" y="183"/>
                  </a:lnTo>
                  <a:lnTo>
                    <a:pt x="41" y="183"/>
                  </a:lnTo>
                  <a:lnTo>
                    <a:pt x="40" y="184"/>
                  </a:lnTo>
                  <a:lnTo>
                    <a:pt x="41" y="186"/>
                  </a:lnTo>
                  <a:lnTo>
                    <a:pt x="41" y="187"/>
                  </a:lnTo>
                  <a:lnTo>
                    <a:pt x="63" y="201"/>
                  </a:lnTo>
                  <a:lnTo>
                    <a:pt x="87" y="210"/>
                  </a:lnTo>
                  <a:lnTo>
                    <a:pt x="113" y="212"/>
                  </a:lnTo>
                  <a:lnTo>
                    <a:pt x="137" y="209"/>
                  </a:lnTo>
                  <a:lnTo>
                    <a:pt x="160" y="198"/>
                  </a:lnTo>
                  <a:lnTo>
                    <a:pt x="182" y="182"/>
                  </a:lnTo>
                  <a:lnTo>
                    <a:pt x="198" y="161"/>
                  </a:lnTo>
                  <a:lnTo>
                    <a:pt x="207" y="138"/>
                  </a:lnTo>
                  <a:lnTo>
                    <a:pt x="211" y="113"/>
                  </a:lnTo>
                  <a:lnTo>
                    <a:pt x="209" y="89"/>
                  </a:lnTo>
                  <a:lnTo>
                    <a:pt x="201" y="64"/>
                  </a:lnTo>
                  <a:lnTo>
                    <a:pt x="186" y="43"/>
                  </a:lnTo>
                  <a:lnTo>
                    <a:pt x="186" y="41"/>
                  </a:lnTo>
                  <a:lnTo>
                    <a:pt x="184" y="41"/>
                  </a:lnTo>
                  <a:close/>
                  <a:moveTo>
                    <a:pt x="155" y="40"/>
                  </a:moveTo>
                  <a:lnTo>
                    <a:pt x="142" y="41"/>
                  </a:lnTo>
                  <a:lnTo>
                    <a:pt x="129" y="45"/>
                  </a:lnTo>
                  <a:lnTo>
                    <a:pt x="118" y="49"/>
                  </a:lnTo>
                  <a:lnTo>
                    <a:pt x="117" y="50"/>
                  </a:lnTo>
                  <a:lnTo>
                    <a:pt x="117" y="53"/>
                  </a:lnTo>
                  <a:lnTo>
                    <a:pt x="117" y="54"/>
                  </a:lnTo>
                  <a:lnTo>
                    <a:pt x="135" y="76"/>
                  </a:lnTo>
                  <a:lnTo>
                    <a:pt x="136" y="77"/>
                  </a:lnTo>
                  <a:lnTo>
                    <a:pt x="137" y="77"/>
                  </a:lnTo>
                  <a:lnTo>
                    <a:pt x="138" y="76"/>
                  </a:lnTo>
                  <a:lnTo>
                    <a:pt x="166" y="48"/>
                  </a:lnTo>
                  <a:lnTo>
                    <a:pt x="168" y="46"/>
                  </a:lnTo>
                  <a:lnTo>
                    <a:pt x="168" y="45"/>
                  </a:lnTo>
                  <a:lnTo>
                    <a:pt x="166" y="44"/>
                  </a:lnTo>
                  <a:lnTo>
                    <a:pt x="166" y="43"/>
                  </a:lnTo>
                  <a:lnTo>
                    <a:pt x="155" y="40"/>
                  </a:lnTo>
                  <a:close/>
                  <a:moveTo>
                    <a:pt x="92" y="23"/>
                  </a:moveTo>
                  <a:lnTo>
                    <a:pt x="71" y="30"/>
                  </a:lnTo>
                  <a:lnTo>
                    <a:pt x="52" y="43"/>
                  </a:lnTo>
                  <a:lnTo>
                    <a:pt x="50" y="44"/>
                  </a:lnTo>
                  <a:lnTo>
                    <a:pt x="50" y="46"/>
                  </a:lnTo>
                  <a:lnTo>
                    <a:pt x="52" y="48"/>
                  </a:lnTo>
                  <a:lnTo>
                    <a:pt x="73" y="69"/>
                  </a:lnTo>
                  <a:lnTo>
                    <a:pt x="75" y="71"/>
                  </a:lnTo>
                  <a:lnTo>
                    <a:pt x="77" y="71"/>
                  </a:lnTo>
                  <a:lnTo>
                    <a:pt x="78" y="69"/>
                  </a:lnTo>
                  <a:lnTo>
                    <a:pt x="104" y="50"/>
                  </a:lnTo>
                  <a:lnTo>
                    <a:pt x="105" y="48"/>
                  </a:lnTo>
                  <a:lnTo>
                    <a:pt x="105" y="46"/>
                  </a:lnTo>
                  <a:lnTo>
                    <a:pt x="96" y="25"/>
                  </a:lnTo>
                  <a:lnTo>
                    <a:pt x="95" y="23"/>
                  </a:lnTo>
                  <a:lnTo>
                    <a:pt x="92" y="23"/>
                  </a:lnTo>
                  <a:close/>
                  <a:moveTo>
                    <a:pt x="105" y="22"/>
                  </a:moveTo>
                  <a:lnTo>
                    <a:pt x="104" y="22"/>
                  </a:lnTo>
                  <a:lnTo>
                    <a:pt x="103" y="23"/>
                  </a:lnTo>
                  <a:lnTo>
                    <a:pt x="103" y="25"/>
                  </a:lnTo>
                  <a:lnTo>
                    <a:pt x="106" y="34"/>
                  </a:lnTo>
                  <a:lnTo>
                    <a:pt x="110" y="43"/>
                  </a:lnTo>
                  <a:lnTo>
                    <a:pt x="112" y="44"/>
                  </a:lnTo>
                  <a:lnTo>
                    <a:pt x="113" y="44"/>
                  </a:lnTo>
                  <a:lnTo>
                    <a:pt x="114" y="44"/>
                  </a:lnTo>
                  <a:lnTo>
                    <a:pt x="132" y="36"/>
                  </a:lnTo>
                  <a:lnTo>
                    <a:pt x="150" y="34"/>
                  </a:lnTo>
                  <a:lnTo>
                    <a:pt x="151" y="34"/>
                  </a:lnTo>
                  <a:lnTo>
                    <a:pt x="151" y="32"/>
                  </a:lnTo>
                  <a:lnTo>
                    <a:pt x="151" y="32"/>
                  </a:lnTo>
                  <a:lnTo>
                    <a:pt x="129" y="23"/>
                  </a:lnTo>
                  <a:lnTo>
                    <a:pt x="105" y="22"/>
                  </a:lnTo>
                  <a:close/>
                  <a:moveTo>
                    <a:pt x="198" y="0"/>
                  </a:moveTo>
                  <a:lnTo>
                    <a:pt x="207" y="0"/>
                  </a:lnTo>
                  <a:lnTo>
                    <a:pt x="214" y="6"/>
                  </a:lnTo>
                  <a:lnTo>
                    <a:pt x="219" y="12"/>
                  </a:lnTo>
                  <a:lnTo>
                    <a:pt x="219" y="21"/>
                  </a:lnTo>
                  <a:lnTo>
                    <a:pt x="214" y="27"/>
                  </a:lnTo>
                  <a:lnTo>
                    <a:pt x="210" y="31"/>
                  </a:lnTo>
                  <a:lnTo>
                    <a:pt x="206" y="32"/>
                  </a:lnTo>
                  <a:lnTo>
                    <a:pt x="201" y="32"/>
                  </a:lnTo>
                  <a:lnTo>
                    <a:pt x="196" y="31"/>
                  </a:lnTo>
                  <a:lnTo>
                    <a:pt x="195" y="30"/>
                  </a:lnTo>
                  <a:lnTo>
                    <a:pt x="193" y="31"/>
                  </a:lnTo>
                  <a:lnTo>
                    <a:pt x="191" y="34"/>
                  </a:lnTo>
                  <a:lnTo>
                    <a:pt x="189" y="35"/>
                  </a:lnTo>
                  <a:lnTo>
                    <a:pt x="191" y="37"/>
                  </a:lnTo>
                  <a:lnTo>
                    <a:pt x="205" y="57"/>
                  </a:lnTo>
                  <a:lnTo>
                    <a:pt x="214" y="78"/>
                  </a:lnTo>
                  <a:lnTo>
                    <a:pt x="219" y="101"/>
                  </a:lnTo>
                  <a:lnTo>
                    <a:pt x="218" y="124"/>
                  </a:lnTo>
                  <a:lnTo>
                    <a:pt x="212" y="147"/>
                  </a:lnTo>
                  <a:lnTo>
                    <a:pt x="202" y="168"/>
                  </a:lnTo>
                  <a:lnTo>
                    <a:pt x="187" y="187"/>
                  </a:lnTo>
                  <a:lnTo>
                    <a:pt x="165" y="203"/>
                  </a:lnTo>
                  <a:lnTo>
                    <a:pt x="142" y="214"/>
                  </a:lnTo>
                  <a:lnTo>
                    <a:pt x="118" y="219"/>
                  </a:lnTo>
                  <a:lnTo>
                    <a:pt x="115" y="220"/>
                  </a:lnTo>
                  <a:lnTo>
                    <a:pt x="115" y="221"/>
                  </a:lnTo>
                  <a:lnTo>
                    <a:pt x="115" y="225"/>
                  </a:lnTo>
                  <a:lnTo>
                    <a:pt x="115" y="228"/>
                  </a:lnTo>
                  <a:lnTo>
                    <a:pt x="117" y="228"/>
                  </a:lnTo>
                  <a:lnTo>
                    <a:pt x="123" y="234"/>
                  </a:lnTo>
                  <a:lnTo>
                    <a:pt x="126" y="243"/>
                  </a:lnTo>
                  <a:lnTo>
                    <a:pt x="123" y="251"/>
                  </a:lnTo>
                  <a:lnTo>
                    <a:pt x="117" y="257"/>
                  </a:lnTo>
                  <a:lnTo>
                    <a:pt x="115" y="257"/>
                  </a:lnTo>
                  <a:lnTo>
                    <a:pt x="115" y="260"/>
                  </a:lnTo>
                  <a:lnTo>
                    <a:pt x="115" y="264"/>
                  </a:lnTo>
                  <a:lnTo>
                    <a:pt x="115" y="265"/>
                  </a:lnTo>
                  <a:lnTo>
                    <a:pt x="118" y="266"/>
                  </a:lnTo>
                  <a:lnTo>
                    <a:pt x="141" y="269"/>
                  </a:lnTo>
                  <a:lnTo>
                    <a:pt x="164" y="275"/>
                  </a:lnTo>
                  <a:lnTo>
                    <a:pt x="184" y="285"/>
                  </a:lnTo>
                  <a:lnTo>
                    <a:pt x="186" y="287"/>
                  </a:lnTo>
                  <a:lnTo>
                    <a:pt x="186" y="288"/>
                  </a:lnTo>
                  <a:lnTo>
                    <a:pt x="184" y="290"/>
                  </a:lnTo>
                  <a:lnTo>
                    <a:pt x="183" y="290"/>
                  </a:lnTo>
                  <a:lnTo>
                    <a:pt x="35" y="290"/>
                  </a:lnTo>
                  <a:lnTo>
                    <a:pt x="34" y="290"/>
                  </a:lnTo>
                  <a:lnTo>
                    <a:pt x="32" y="288"/>
                  </a:lnTo>
                  <a:lnTo>
                    <a:pt x="32" y="287"/>
                  </a:lnTo>
                  <a:lnTo>
                    <a:pt x="34" y="285"/>
                  </a:lnTo>
                  <a:lnTo>
                    <a:pt x="55" y="275"/>
                  </a:lnTo>
                  <a:lnTo>
                    <a:pt x="77" y="269"/>
                  </a:lnTo>
                  <a:lnTo>
                    <a:pt x="100" y="266"/>
                  </a:lnTo>
                  <a:lnTo>
                    <a:pt x="103" y="265"/>
                  </a:lnTo>
                  <a:lnTo>
                    <a:pt x="104" y="264"/>
                  </a:lnTo>
                  <a:lnTo>
                    <a:pt x="104" y="260"/>
                  </a:lnTo>
                  <a:lnTo>
                    <a:pt x="103" y="257"/>
                  </a:lnTo>
                  <a:lnTo>
                    <a:pt x="101" y="257"/>
                  </a:lnTo>
                  <a:lnTo>
                    <a:pt x="95" y="251"/>
                  </a:lnTo>
                  <a:lnTo>
                    <a:pt x="94" y="243"/>
                  </a:lnTo>
                  <a:lnTo>
                    <a:pt x="95" y="234"/>
                  </a:lnTo>
                  <a:lnTo>
                    <a:pt x="101" y="228"/>
                  </a:lnTo>
                  <a:lnTo>
                    <a:pt x="103" y="228"/>
                  </a:lnTo>
                  <a:lnTo>
                    <a:pt x="104" y="225"/>
                  </a:lnTo>
                  <a:lnTo>
                    <a:pt x="104" y="221"/>
                  </a:lnTo>
                  <a:lnTo>
                    <a:pt x="103" y="220"/>
                  </a:lnTo>
                  <a:lnTo>
                    <a:pt x="101" y="219"/>
                  </a:lnTo>
                  <a:lnTo>
                    <a:pt x="78" y="215"/>
                  </a:lnTo>
                  <a:lnTo>
                    <a:pt x="57" y="206"/>
                  </a:lnTo>
                  <a:lnTo>
                    <a:pt x="36" y="192"/>
                  </a:lnTo>
                  <a:lnTo>
                    <a:pt x="35" y="191"/>
                  </a:lnTo>
                  <a:lnTo>
                    <a:pt x="32" y="192"/>
                  </a:lnTo>
                  <a:lnTo>
                    <a:pt x="30" y="193"/>
                  </a:lnTo>
                  <a:lnTo>
                    <a:pt x="30" y="196"/>
                  </a:lnTo>
                  <a:lnTo>
                    <a:pt x="30" y="197"/>
                  </a:lnTo>
                  <a:lnTo>
                    <a:pt x="31" y="202"/>
                  </a:lnTo>
                  <a:lnTo>
                    <a:pt x="31" y="206"/>
                  </a:lnTo>
                  <a:lnTo>
                    <a:pt x="30" y="211"/>
                  </a:lnTo>
                  <a:lnTo>
                    <a:pt x="27" y="215"/>
                  </a:lnTo>
                  <a:lnTo>
                    <a:pt x="20" y="219"/>
                  </a:lnTo>
                  <a:lnTo>
                    <a:pt x="12" y="219"/>
                  </a:lnTo>
                  <a:lnTo>
                    <a:pt x="4" y="215"/>
                  </a:lnTo>
                  <a:lnTo>
                    <a:pt x="0" y="207"/>
                  </a:lnTo>
                  <a:lnTo>
                    <a:pt x="0" y="200"/>
                  </a:lnTo>
                  <a:lnTo>
                    <a:pt x="4" y="192"/>
                  </a:lnTo>
                  <a:lnTo>
                    <a:pt x="8" y="189"/>
                  </a:lnTo>
                  <a:lnTo>
                    <a:pt x="13" y="188"/>
                  </a:lnTo>
                  <a:lnTo>
                    <a:pt x="17" y="188"/>
                  </a:lnTo>
                  <a:lnTo>
                    <a:pt x="22" y="189"/>
                  </a:lnTo>
                  <a:lnTo>
                    <a:pt x="23" y="189"/>
                  </a:lnTo>
                  <a:lnTo>
                    <a:pt x="26" y="189"/>
                  </a:lnTo>
                  <a:lnTo>
                    <a:pt x="37" y="177"/>
                  </a:lnTo>
                  <a:lnTo>
                    <a:pt x="39" y="175"/>
                  </a:lnTo>
                  <a:lnTo>
                    <a:pt x="37" y="173"/>
                  </a:lnTo>
                  <a:lnTo>
                    <a:pt x="25" y="152"/>
                  </a:lnTo>
                  <a:lnTo>
                    <a:pt x="16" y="131"/>
                  </a:lnTo>
                  <a:lnTo>
                    <a:pt x="14" y="108"/>
                  </a:lnTo>
                  <a:lnTo>
                    <a:pt x="18" y="83"/>
                  </a:lnTo>
                  <a:lnTo>
                    <a:pt x="27" y="62"/>
                  </a:lnTo>
                  <a:lnTo>
                    <a:pt x="43" y="43"/>
                  </a:lnTo>
                  <a:lnTo>
                    <a:pt x="62" y="27"/>
                  </a:lnTo>
                  <a:lnTo>
                    <a:pt x="85" y="18"/>
                  </a:lnTo>
                  <a:lnTo>
                    <a:pt x="108" y="14"/>
                  </a:lnTo>
                  <a:lnTo>
                    <a:pt x="131" y="17"/>
                  </a:lnTo>
                  <a:lnTo>
                    <a:pt x="152" y="25"/>
                  </a:lnTo>
                  <a:lnTo>
                    <a:pt x="172" y="39"/>
                  </a:lnTo>
                  <a:lnTo>
                    <a:pt x="174" y="39"/>
                  </a:lnTo>
                  <a:lnTo>
                    <a:pt x="177" y="39"/>
                  </a:lnTo>
                  <a:lnTo>
                    <a:pt x="188" y="26"/>
                  </a:lnTo>
                  <a:lnTo>
                    <a:pt x="189" y="25"/>
                  </a:lnTo>
                  <a:lnTo>
                    <a:pt x="188" y="23"/>
                  </a:lnTo>
                  <a:lnTo>
                    <a:pt x="187" y="18"/>
                  </a:lnTo>
                  <a:lnTo>
                    <a:pt x="187" y="13"/>
                  </a:lnTo>
                  <a:lnTo>
                    <a:pt x="188" y="9"/>
                  </a:lnTo>
                  <a:lnTo>
                    <a:pt x="192" y="6"/>
                  </a:lnTo>
                  <a:lnTo>
                    <a:pt x="198" y="0"/>
                  </a:lnTo>
                  <a:close/>
                </a:path>
              </a:pathLst>
            </a:custGeom>
            <a:solidFill>
              <a:srgbClr val="E7C2C4"/>
            </a:solidFill>
            <a:ln w="0">
              <a:noFill/>
              <a:prstDash val="solid"/>
              <a:round/>
            </a:ln>
          </p:spPr>
          <p:txBody>
            <a:bodyPr vert="horz" wrap="square" lIns="91440" tIns="45720" rIns="91440" bIns="45720" numCol="1" anchor="t" anchorCtr="0" compatLnSpc="1"/>
            <a:lstStyle/>
            <a:p>
              <a:endParaRPr lang="zh-CN" altLang="en-US" sz="2000">
                <a:solidFill>
                  <a:srgbClr val="9BAABF"/>
                </a:solidFill>
                <a:latin typeface="微软雅黑" panose="020B0503020204020204" pitchFamily="34" charset="-122"/>
              </a:endParaRPr>
            </a:p>
          </p:txBody>
        </p:sp>
        <p:sp>
          <p:nvSpPr>
            <p:cNvPr id="34" name="圆角右箭头 8"/>
            <p:cNvSpPr/>
            <p:nvPr/>
          </p:nvSpPr>
          <p:spPr>
            <a:xfrm rot="16200000">
              <a:off x="4348363" y="2819240"/>
              <a:ext cx="482600" cy="937847"/>
            </a:xfrm>
            <a:prstGeom prst="bentArrow">
              <a:avLst>
                <a:gd name="adj1" fmla="val 25000"/>
                <a:gd name="adj2" fmla="val 25000"/>
                <a:gd name="adj3" fmla="val 25000"/>
                <a:gd name="adj4" fmla="val 59539"/>
              </a:avLst>
            </a:prstGeom>
            <a:solidFill>
              <a:srgbClr val="9BAA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solidFill>
                  <a:srgbClr val="9BAABF"/>
                </a:solidFill>
                <a:latin typeface="微软雅黑" panose="020B0503020204020204" pitchFamily="34" charset="-122"/>
              </a:endParaRPr>
            </a:p>
          </p:txBody>
        </p:sp>
        <p:grpSp>
          <p:nvGrpSpPr>
            <p:cNvPr id="35" name="组 22"/>
            <p:cNvGrpSpPr/>
            <p:nvPr/>
          </p:nvGrpSpPr>
          <p:grpSpPr>
            <a:xfrm>
              <a:off x="3129929" y="1917308"/>
              <a:ext cx="2087434" cy="1104250"/>
              <a:chOff x="1366967" y="2199968"/>
              <a:chExt cx="2087434" cy="1104250"/>
            </a:xfrm>
          </p:grpSpPr>
          <p:sp>
            <p:nvSpPr>
              <p:cNvPr id="48" name="文本框 47"/>
              <p:cNvSpPr txBox="1"/>
              <p:nvPr/>
            </p:nvSpPr>
            <p:spPr>
              <a:xfrm>
                <a:off x="1366967" y="2519514"/>
                <a:ext cx="2087434" cy="78470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67000"/>
                  </a:lnSpc>
                  <a:buSzPct val="25000"/>
                </a:pPr>
                <a:r>
                  <a:rPr lang="zh-CN" altLang="en-US" sz="1050" kern="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此处添加详细文本描述，建议与标题相关并符合整体语言风格，语言描述尽量简洁生动。</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Montserrat" panose="02000505000000020004"/>
                  <a:sym typeface="Montserrat" panose="02000505000000020004"/>
                </a:endParaRPr>
              </a:p>
            </p:txBody>
          </p:sp>
          <p:sp>
            <p:nvSpPr>
              <p:cNvPr id="49" name="矩形 48"/>
              <p:cNvSpPr/>
              <p:nvPr/>
            </p:nvSpPr>
            <p:spPr>
              <a:xfrm>
                <a:off x="1676620" y="2199968"/>
                <a:ext cx="1468129" cy="312557"/>
              </a:xfrm>
              <a:prstGeom prst="rect">
                <a:avLst/>
              </a:prstGeom>
            </p:spPr>
            <p:txBody>
              <a:bodyPr wrap="none">
                <a:spAutoFit/>
              </a:bodyPr>
              <a:lstStyle/>
              <a:p>
                <a:pPr lvl="0" algn="ctr">
                  <a:lnSpc>
                    <a:spcPct val="130000"/>
                  </a:lnSpc>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点击此处添加标题</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36" name="组 67"/>
            <p:cNvGrpSpPr/>
            <p:nvPr/>
          </p:nvGrpSpPr>
          <p:grpSpPr>
            <a:xfrm>
              <a:off x="1378326" y="4910355"/>
              <a:ext cx="2087434" cy="1104252"/>
              <a:chOff x="1366967" y="2437855"/>
              <a:chExt cx="2087434" cy="1104252"/>
            </a:xfrm>
          </p:grpSpPr>
          <p:sp>
            <p:nvSpPr>
              <p:cNvPr id="46" name="文本框 45"/>
              <p:cNvSpPr txBox="1"/>
              <p:nvPr/>
            </p:nvSpPr>
            <p:spPr>
              <a:xfrm>
                <a:off x="1366967" y="2757403"/>
                <a:ext cx="2087434" cy="78470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67000"/>
                  </a:lnSpc>
                  <a:buSzPct val="25000"/>
                </a:pPr>
                <a:r>
                  <a:rPr lang="zh-CN" altLang="en-US" sz="1050" kern="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此处添加详细文本描述，建议与标题相关并符合整体语言风格，语言描述尽量简洁生动。</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Montserrat" panose="02000505000000020004"/>
                  <a:sym typeface="Montserrat" panose="02000505000000020004"/>
                </a:endParaRPr>
              </a:p>
            </p:txBody>
          </p:sp>
          <p:sp>
            <p:nvSpPr>
              <p:cNvPr id="47" name="矩形 46"/>
              <p:cNvSpPr/>
              <p:nvPr/>
            </p:nvSpPr>
            <p:spPr>
              <a:xfrm>
                <a:off x="1676620" y="2437855"/>
                <a:ext cx="1468129" cy="312557"/>
              </a:xfrm>
              <a:prstGeom prst="rect">
                <a:avLst/>
              </a:prstGeom>
            </p:spPr>
            <p:txBody>
              <a:bodyPr wrap="none">
                <a:spAutoFit/>
              </a:bodyPr>
              <a:lstStyle/>
              <a:p>
                <a:pPr lvl="0" algn="ctr">
                  <a:lnSpc>
                    <a:spcPct val="130000"/>
                  </a:lnSpc>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点击此处添加标题</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7" name="圆角右箭头 70"/>
            <p:cNvSpPr/>
            <p:nvPr/>
          </p:nvSpPr>
          <p:spPr>
            <a:xfrm rot="16200000" flipH="1">
              <a:off x="3439284" y="2596966"/>
              <a:ext cx="521898" cy="2716706"/>
            </a:xfrm>
            <a:prstGeom prst="bentArrow">
              <a:avLst>
                <a:gd name="adj1" fmla="val 25000"/>
                <a:gd name="adj2" fmla="val 25000"/>
                <a:gd name="adj3" fmla="val 25000"/>
                <a:gd name="adj4" fmla="val 59539"/>
              </a:avLst>
            </a:prstGeom>
            <a:solidFill>
              <a:srgbClr val="E7C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solidFill>
                  <a:srgbClr val="9BAABF"/>
                </a:solidFill>
                <a:latin typeface="微软雅黑" panose="020B0503020204020204" pitchFamily="34" charset="-122"/>
              </a:endParaRPr>
            </a:p>
          </p:txBody>
        </p:sp>
        <p:sp>
          <p:nvSpPr>
            <p:cNvPr id="38" name="圆角右箭头 71"/>
            <p:cNvSpPr/>
            <p:nvPr/>
          </p:nvSpPr>
          <p:spPr>
            <a:xfrm rot="5400000" flipH="1">
              <a:off x="8126553" y="1877369"/>
              <a:ext cx="587484" cy="2716706"/>
            </a:xfrm>
            <a:prstGeom prst="bentArrow">
              <a:avLst>
                <a:gd name="adj1" fmla="val 25000"/>
                <a:gd name="adj2" fmla="val 25000"/>
                <a:gd name="adj3" fmla="val 25000"/>
                <a:gd name="adj4" fmla="val 59539"/>
              </a:avLst>
            </a:prstGeom>
            <a:solidFill>
              <a:srgbClr val="9BAA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solidFill>
                  <a:srgbClr val="9BAABF"/>
                </a:solidFill>
                <a:latin typeface="微软雅黑" panose="020B0503020204020204" pitchFamily="34" charset="-122"/>
              </a:endParaRPr>
            </a:p>
          </p:txBody>
        </p:sp>
        <p:grpSp>
          <p:nvGrpSpPr>
            <p:cNvPr id="39" name="组 72"/>
            <p:cNvGrpSpPr/>
            <p:nvPr/>
          </p:nvGrpSpPr>
          <p:grpSpPr>
            <a:xfrm>
              <a:off x="8569831" y="1848500"/>
              <a:ext cx="2087434" cy="1104252"/>
              <a:chOff x="1366967" y="2217585"/>
              <a:chExt cx="2087434" cy="1104252"/>
            </a:xfrm>
          </p:grpSpPr>
          <p:sp>
            <p:nvSpPr>
              <p:cNvPr id="44" name="文本框 43"/>
              <p:cNvSpPr txBox="1"/>
              <p:nvPr/>
            </p:nvSpPr>
            <p:spPr>
              <a:xfrm>
                <a:off x="1366967" y="2537133"/>
                <a:ext cx="2087434" cy="78470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67000"/>
                  </a:lnSpc>
                  <a:buSzPct val="25000"/>
                </a:pPr>
                <a:r>
                  <a:rPr lang="zh-CN" altLang="en-US" sz="1050" kern="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此处添加详细文本描述，建议与标题相关并符合整体语言风格，语言描述尽量简洁生动。</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Montserrat" panose="02000505000000020004"/>
                  <a:sym typeface="Montserrat" panose="02000505000000020004"/>
                </a:endParaRPr>
              </a:p>
            </p:txBody>
          </p:sp>
          <p:sp>
            <p:nvSpPr>
              <p:cNvPr id="45" name="矩形 44"/>
              <p:cNvSpPr/>
              <p:nvPr/>
            </p:nvSpPr>
            <p:spPr>
              <a:xfrm>
                <a:off x="1676620" y="2217585"/>
                <a:ext cx="1468129" cy="312557"/>
              </a:xfrm>
              <a:prstGeom prst="rect">
                <a:avLst/>
              </a:prstGeom>
            </p:spPr>
            <p:txBody>
              <a:bodyPr wrap="none">
                <a:spAutoFit/>
              </a:bodyPr>
              <a:lstStyle/>
              <a:p>
                <a:pPr lvl="0" algn="ctr">
                  <a:lnSpc>
                    <a:spcPct val="130000"/>
                  </a:lnSpc>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点击此处添加标题</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40" name="圆角右箭头 75"/>
            <p:cNvSpPr/>
            <p:nvPr/>
          </p:nvSpPr>
          <p:spPr>
            <a:xfrm rot="5400000">
              <a:off x="7326396" y="3439919"/>
              <a:ext cx="482600" cy="937847"/>
            </a:xfrm>
            <a:prstGeom prst="bentArrow">
              <a:avLst>
                <a:gd name="adj1" fmla="val 25000"/>
                <a:gd name="adj2" fmla="val 25000"/>
                <a:gd name="adj3" fmla="val 25000"/>
                <a:gd name="adj4" fmla="val 59539"/>
              </a:avLst>
            </a:prstGeom>
            <a:solidFill>
              <a:srgbClr val="E7C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solidFill>
                  <a:srgbClr val="9BAABF"/>
                </a:solidFill>
                <a:latin typeface="微软雅黑" panose="020B0503020204020204" pitchFamily="34" charset="-122"/>
              </a:endParaRPr>
            </a:p>
          </p:txBody>
        </p:sp>
        <p:grpSp>
          <p:nvGrpSpPr>
            <p:cNvPr id="41" name="组 76"/>
            <p:cNvGrpSpPr/>
            <p:nvPr/>
          </p:nvGrpSpPr>
          <p:grpSpPr>
            <a:xfrm>
              <a:off x="6865370" y="4836758"/>
              <a:ext cx="2087434" cy="1104252"/>
              <a:chOff x="1366967" y="2437855"/>
              <a:chExt cx="2087434" cy="1104252"/>
            </a:xfrm>
          </p:grpSpPr>
          <p:sp>
            <p:nvSpPr>
              <p:cNvPr id="42" name="文本框 41"/>
              <p:cNvSpPr txBox="1"/>
              <p:nvPr/>
            </p:nvSpPr>
            <p:spPr>
              <a:xfrm>
                <a:off x="1366967" y="2757403"/>
                <a:ext cx="2087434" cy="78470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67000"/>
                  </a:lnSpc>
                  <a:buSzPct val="25000"/>
                </a:pPr>
                <a:r>
                  <a:rPr lang="zh-CN" altLang="en-US" sz="1050" kern="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此处添加详细文本描述，建议与标题相关并符合整体语言风格，语言描述尽量简洁生动。</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cs typeface="Montserrat" panose="02000505000000020004"/>
                  <a:sym typeface="Montserrat" panose="02000505000000020004"/>
                </a:endParaRPr>
              </a:p>
            </p:txBody>
          </p:sp>
          <p:sp>
            <p:nvSpPr>
              <p:cNvPr id="43" name="矩形 42"/>
              <p:cNvSpPr/>
              <p:nvPr/>
            </p:nvSpPr>
            <p:spPr>
              <a:xfrm>
                <a:off x="1676620" y="2437855"/>
                <a:ext cx="1468129" cy="312557"/>
              </a:xfrm>
              <a:prstGeom prst="rect">
                <a:avLst/>
              </a:prstGeom>
            </p:spPr>
            <p:txBody>
              <a:bodyPr wrap="none">
                <a:spAutoFit/>
              </a:bodyPr>
              <a:lstStyle/>
              <a:p>
                <a:pPr lvl="0" algn="ctr">
                  <a:lnSpc>
                    <a:spcPct val="130000"/>
                  </a:lnSpc>
                </a:pPr>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点击此处添加标题</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heel(1)">
                                      <p:cBhvr>
                                        <p:cTn id="7"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形状 8"/>
          <p:cNvSpPr/>
          <p:nvPr/>
        </p:nvSpPr>
        <p:spPr>
          <a:xfrm>
            <a:off x="9218920" y="0"/>
            <a:ext cx="1791980" cy="898021"/>
          </a:xfrm>
          <a:custGeom>
            <a:avLst/>
            <a:gdLst>
              <a:gd name="connsiteX0" fmla="*/ 80872 w 2790440"/>
              <a:gd name="connsiteY0" fmla="*/ 0 h 1398382"/>
              <a:gd name="connsiteX1" fmla="*/ 2757859 w 2790440"/>
              <a:gd name="connsiteY1" fmla="*/ 0 h 1398382"/>
              <a:gd name="connsiteX2" fmla="*/ 2760402 w 2790440"/>
              <a:gd name="connsiteY2" fmla="*/ 35961 h 1398382"/>
              <a:gd name="connsiteX3" fmla="*/ 2593975 w 2790440"/>
              <a:gd name="connsiteY3" fmla="*/ 1076325 h 1398382"/>
              <a:gd name="connsiteX4" fmla="*/ 879475 w 2790440"/>
              <a:gd name="connsiteY4" fmla="*/ 1381125 h 1398382"/>
              <a:gd name="connsiteX5" fmla="*/ 60325 w 2790440"/>
              <a:gd name="connsiteY5" fmla="*/ 676275 h 1398382"/>
              <a:gd name="connsiteX6" fmla="*/ 69850 w 2790440"/>
              <a:gd name="connsiteY6" fmla="*/ 66675 h 1398382"/>
              <a:gd name="connsiteX7" fmla="*/ 75841 w 2790440"/>
              <a:gd name="connsiteY7" fmla="*/ 22455 h 139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90440" h="1398382">
                <a:moveTo>
                  <a:pt x="80872" y="0"/>
                </a:moveTo>
                <a:lnTo>
                  <a:pt x="2757859" y="0"/>
                </a:lnTo>
                <a:lnTo>
                  <a:pt x="2760402" y="35961"/>
                </a:lnTo>
                <a:cubicBezTo>
                  <a:pt x="2782714" y="300707"/>
                  <a:pt x="2867620" y="866577"/>
                  <a:pt x="2593975" y="1076325"/>
                </a:cubicBezTo>
                <a:cubicBezTo>
                  <a:pt x="2281238" y="1316037"/>
                  <a:pt x="1301750" y="1447800"/>
                  <a:pt x="879475" y="1381125"/>
                </a:cubicBezTo>
                <a:cubicBezTo>
                  <a:pt x="457200" y="1314450"/>
                  <a:pt x="195262" y="895350"/>
                  <a:pt x="60325" y="676275"/>
                </a:cubicBezTo>
                <a:cubicBezTo>
                  <a:pt x="-74612" y="457200"/>
                  <a:pt x="57150" y="196850"/>
                  <a:pt x="69850" y="66675"/>
                </a:cubicBezTo>
                <a:cubicBezTo>
                  <a:pt x="71438" y="50403"/>
                  <a:pt x="73472" y="35719"/>
                  <a:pt x="75841" y="22455"/>
                </a:cubicBezTo>
                <a:close/>
              </a:path>
            </a:pathLst>
          </a:custGeom>
          <a:solidFill>
            <a:srgbClr val="E7C2C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26" name="图片 25"/>
          <p:cNvPicPr>
            <a:picLocks noChangeAspect="1"/>
          </p:cNvPicPr>
          <p:nvPr/>
        </p:nvPicPr>
        <p:blipFill>
          <a:blip r:embed="rId1"/>
          <a:srcRect t="29062" r="31304"/>
          <a:stretch>
            <a:fillRect/>
          </a:stretch>
        </p:blipFill>
        <p:spPr>
          <a:xfrm>
            <a:off x="9028172" y="0"/>
            <a:ext cx="3163827" cy="3267075"/>
          </a:xfrm>
          <a:custGeom>
            <a:avLst/>
            <a:gdLst>
              <a:gd name="connsiteX0" fmla="*/ 0 w 4086224"/>
              <a:gd name="connsiteY0" fmla="*/ 0 h 4219574"/>
              <a:gd name="connsiteX1" fmla="*/ 4086224 w 4086224"/>
              <a:gd name="connsiteY1" fmla="*/ 0 h 4219574"/>
              <a:gd name="connsiteX2" fmla="*/ 4086224 w 4086224"/>
              <a:gd name="connsiteY2" fmla="*/ 4219574 h 4219574"/>
              <a:gd name="connsiteX3" fmla="*/ 0 w 4086224"/>
              <a:gd name="connsiteY3" fmla="*/ 4219574 h 4219574"/>
            </a:gdLst>
            <a:ahLst/>
            <a:cxnLst>
              <a:cxn ang="0">
                <a:pos x="connsiteX0" y="connsiteY0"/>
              </a:cxn>
              <a:cxn ang="0">
                <a:pos x="connsiteX1" y="connsiteY1"/>
              </a:cxn>
              <a:cxn ang="0">
                <a:pos x="connsiteX2" y="connsiteY2"/>
              </a:cxn>
              <a:cxn ang="0">
                <a:pos x="connsiteX3" y="connsiteY3"/>
              </a:cxn>
            </a:cxnLst>
            <a:rect l="l" t="t" r="r" b="b"/>
            <a:pathLst>
              <a:path w="4086224" h="4219574">
                <a:moveTo>
                  <a:pt x="0" y="0"/>
                </a:moveTo>
                <a:lnTo>
                  <a:pt x="4086224" y="0"/>
                </a:lnTo>
                <a:lnTo>
                  <a:pt x="4086224" y="4219574"/>
                </a:lnTo>
                <a:lnTo>
                  <a:pt x="0" y="4219574"/>
                </a:lnTo>
                <a:close/>
              </a:path>
            </a:pathLst>
          </a:custGeom>
        </p:spPr>
      </p:pic>
      <p:sp>
        <p:nvSpPr>
          <p:cNvPr id="24" name="任意多边形: 形状 23"/>
          <p:cNvSpPr/>
          <p:nvPr/>
        </p:nvSpPr>
        <p:spPr>
          <a:xfrm>
            <a:off x="1" y="4908096"/>
            <a:ext cx="2209799" cy="1949904"/>
          </a:xfrm>
          <a:custGeom>
            <a:avLst/>
            <a:gdLst>
              <a:gd name="connsiteX0" fmla="*/ 0 w 3043573"/>
              <a:gd name="connsiteY0" fmla="*/ 0 h 2685617"/>
              <a:gd name="connsiteX1" fmla="*/ 398296 w 3043573"/>
              <a:gd name="connsiteY1" fmla="*/ 64396 h 2685617"/>
              <a:gd name="connsiteX2" fmla="*/ 1574764 w 3043573"/>
              <a:gd name="connsiteY2" fmla="*/ 393836 h 2685617"/>
              <a:gd name="connsiteX3" fmla="*/ 2869257 w 3043573"/>
              <a:gd name="connsiteY3" fmla="*/ 2031999 h 2685617"/>
              <a:gd name="connsiteX4" fmla="*/ 3041182 w 3043573"/>
              <a:gd name="connsiteY4" fmla="*/ 2671459 h 2685617"/>
              <a:gd name="connsiteX5" fmla="*/ 3043573 w 3043573"/>
              <a:gd name="connsiteY5" fmla="*/ 2685617 h 2685617"/>
              <a:gd name="connsiteX6" fmla="*/ 1618493 w 3043573"/>
              <a:gd name="connsiteY6" fmla="*/ 2685617 h 2685617"/>
              <a:gd name="connsiteX7" fmla="*/ 1614277 w 3043573"/>
              <a:gd name="connsiteY7" fmla="*/ 2649902 h 2685617"/>
              <a:gd name="connsiteX8" fmla="*/ 1483118 w 3043573"/>
              <a:gd name="connsiteY8" fmla="*/ 2135101 h 2685617"/>
              <a:gd name="connsiteX9" fmla="*/ 669765 w 3043573"/>
              <a:gd name="connsiteY9" fmla="*/ 1401937 h 2685617"/>
              <a:gd name="connsiteX10" fmla="*/ 55152 w 3043573"/>
              <a:gd name="connsiteY10" fmla="*/ 1176067 h 2685617"/>
              <a:gd name="connsiteX11" fmla="*/ 0 w 3043573"/>
              <a:gd name="connsiteY11" fmla="*/ 1160155 h 2685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43573" h="2685617">
                <a:moveTo>
                  <a:pt x="0" y="0"/>
                </a:moveTo>
                <a:lnTo>
                  <a:pt x="398296" y="64396"/>
                </a:lnTo>
                <a:cubicBezTo>
                  <a:pt x="862543" y="147629"/>
                  <a:pt x="1298396" y="254220"/>
                  <a:pt x="1574764" y="393836"/>
                </a:cubicBezTo>
                <a:cubicBezTo>
                  <a:pt x="2311747" y="766146"/>
                  <a:pt x="2598139" y="1327475"/>
                  <a:pt x="2869257" y="2031999"/>
                </a:cubicBezTo>
                <a:cubicBezTo>
                  <a:pt x="2937036" y="2208130"/>
                  <a:pt x="2994195" y="2430323"/>
                  <a:pt x="3041182" y="2671459"/>
                </a:cubicBezTo>
                <a:lnTo>
                  <a:pt x="3043573" y="2685617"/>
                </a:lnTo>
                <a:lnTo>
                  <a:pt x="1618493" y="2685617"/>
                </a:lnTo>
                <a:lnTo>
                  <a:pt x="1614277" y="2649902"/>
                </a:lnTo>
                <a:cubicBezTo>
                  <a:pt x="1587473" y="2454339"/>
                  <a:pt x="1548989" y="2272569"/>
                  <a:pt x="1483118" y="2135101"/>
                </a:cubicBezTo>
                <a:cubicBezTo>
                  <a:pt x="1307465" y="1768519"/>
                  <a:pt x="1084079" y="1610049"/>
                  <a:pt x="669765" y="1401937"/>
                </a:cubicBezTo>
                <a:cubicBezTo>
                  <a:pt x="514397" y="1323895"/>
                  <a:pt x="291906" y="1247196"/>
                  <a:pt x="55152" y="1176067"/>
                </a:cubicBezTo>
                <a:lnTo>
                  <a:pt x="0" y="1160155"/>
                </a:lnTo>
                <a:close/>
              </a:path>
            </a:pathLst>
          </a:custGeom>
          <a:solidFill>
            <a:srgbClr val="C1C8B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 name="任意多边形: 形状 24"/>
          <p:cNvSpPr/>
          <p:nvPr/>
        </p:nvSpPr>
        <p:spPr>
          <a:xfrm>
            <a:off x="124318" y="0"/>
            <a:ext cx="1456832" cy="1311527"/>
          </a:xfrm>
          <a:custGeom>
            <a:avLst/>
            <a:gdLst>
              <a:gd name="connsiteX0" fmla="*/ 459546 w 1714008"/>
              <a:gd name="connsiteY0" fmla="*/ 0 h 1543052"/>
              <a:gd name="connsiteX1" fmla="*/ 1326758 w 1714008"/>
              <a:gd name="connsiteY1" fmla="*/ 0 h 1543052"/>
              <a:gd name="connsiteX2" fmla="*/ 1405824 w 1714008"/>
              <a:gd name="connsiteY2" fmla="*/ 28365 h 1543052"/>
              <a:gd name="connsiteX3" fmla="*/ 1588172 w 1714008"/>
              <a:gd name="connsiteY3" fmla="*/ 114392 h 1543052"/>
              <a:gd name="connsiteX4" fmla="*/ 1680846 w 1714008"/>
              <a:gd name="connsiteY4" fmla="*/ 551630 h 1543052"/>
              <a:gd name="connsiteX5" fmla="*/ 1680846 w 1714008"/>
              <a:gd name="connsiteY5" fmla="*/ 1207486 h 1543052"/>
              <a:gd name="connsiteX6" fmla="*/ 1283673 w 1714008"/>
              <a:gd name="connsiteY6" fmla="*/ 1506648 h 1543052"/>
              <a:gd name="connsiteX7" fmla="*/ 171589 w 1714008"/>
              <a:gd name="connsiteY7" fmla="*/ 1426104 h 1543052"/>
              <a:gd name="connsiteX8" fmla="*/ 52437 w 1714008"/>
              <a:gd name="connsiteY8" fmla="*/ 505605 h 1543052"/>
              <a:gd name="connsiteX9" fmla="*/ 377790 w 1714008"/>
              <a:gd name="connsiteY9" fmla="*/ 58502 h 154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4008" h="1543052">
                <a:moveTo>
                  <a:pt x="459546" y="0"/>
                </a:moveTo>
                <a:lnTo>
                  <a:pt x="1326758" y="0"/>
                </a:lnTo>
                <a:lnTo>
                  <a:pt x="1405824" y="28365"/>
                </a:lnTo>
                <a:cubicBezTo>
                  <a:pt x="1480880" y="57820"/>
                  <a:pt x="1544593" y="88024"/>
                  <a:pt x="1588172" y="114392"/>
                </a:cubicBezTo>
                <a:cubicBezTo>
                  <a:pt x="1762488" y="219866"/>
                  <a:pt x="1665400" y="369447"/>
                  <a:pt x="1680846" y="551630"/>
                </a:cubicBezTo>
                <a:cubicBezTo>
                  <a:pt x="1696292" y="733812"/>
                  <a:pt x="1747041" y="1048317"/>
                  <a:pt x="1680846" y="1207486"/>
                </a:cubicBezTo>
                <a:cubicBezTo>
                  <a:pt x="1614650" y="1366655"/>
                  <a:pt x="1535216" y="1470212"/>
                  <a:pt x="1283673" y="1506648"/>
                </a:cubicBezTo>
                <a:cubicBezTo>
                  <a:pt x="1032130" y="1543084"/>
                  <a:pt x="376794" y="1592945"/>
                  <a:pt x="171589" y="1426104"/>
                </a:cubicBezTo>
                <a:cubicBezTo>
                  <a:pt x="-33618" y="1259264"/>
                  <a:pt x="-29205" y="758742"/>
                  <a:pt x="52437" y="505605"/>
                </a:cubicBezTo>
                <a:cubicBezTo>
                  <a:pt x="103462" y="347394"/>
                  <a:pt x="228613" y="178696"/>
                  <a:pt x="377790" y="58502"/>
                </a:cubicBezTo>
                <a:close/>
              </a:path>
            </a:pathLst>
          </a:custGeom>
          <a:solidFill>
            <a:srgbClr val="E7C2C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7" name="任意多边形: 形状 26"/>
          <p:cNvSpPr/>
          <p:nvPr/>
        </p:nvSpPr>
        <p:spPr>
          <a:xfrm>
            <a:off x="9429750" y="5708538"/>
            <a:ext cx="2762250" cy="1149462"/>
          </a:xfrm>
          <a:custGeom>
            <a:avLst/>
            <a:gdLst>
              <a:gd name="connsiteX0" fmla="*/ 1867109 w 4399964"/>
              <a:gd name="connsiteY0" fmla="*/ 1 h 1830969"/>
              <a:gd name="connsiteX1" fmla="*/ 2009189 w 4399964"/>
              <a:gd name="connsiteY1" fmla="*/ 11694 h 1830969"/>
              <a:gd name="connsiteX2" fmla="*/ 4340061 w 4399964"/>
              <a:gd name="connsiteY2" fmla="*/ 1502729 h 1830969"/>
              <a:gd name="connsiteX3" fmla="*/ 4399964 w 4399964"/>
              <a:gd name="connsiteY3" fmla="*/ 1553495 h 1830969"/>
              <a:gd name="connsiteX4" fmla="*/ 4399964 w 4399964"/>
              <a:gd name="connsiteY4" fmla="*/ 1830969 h 1830969"/>
              <a:gd name="connsiteX5" fmla="*/ 0 w 4399964"/>
              <a:gd name="connsiteY5" fmla="*/ 1830969 h 1830969"/>
              <a:gd name="connsiteX6" fmla="*/ 27133 w 4399964"/>
              <a:gd name="connsiteY6" fmla="*/ 1676420 h 1830969"/>
              <a:gd name="connsiteX7" fmla="*/ 266114 w 4399964"/>
              <a:gd name="connsiteY7" fmla="*/ 1192794 h 1830969"/>
              <a:gd name="connsiteX8" fmla="*/ 1867109 w 4399964"/>
              <a:gd name="connsiteY8" fmla="*/ 1 h 1830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99964" h="1830969">
                <a:moveTo>
                  <a:pt x="1867109" y="1"/>
                </a:moveTo>
                <a:cubicBezTo>
                  <a:pt x="1914082" y="86"/>
                  <a:pt x="1961465" y="3856"/>
                  <a:pt x="2009189" y="11694"/>
                </a:cubicBezTo>
                <a:cubicBezTo>
                  <a:pt x="2581879" y="105753"/>
                  <a:pt x="3663562" y="935619"/>
                  <a:pt x="4340061" y="1502729"/>
                </a:cubicBezTo>
                <a:lnTo>
                  <a:pt x="4399964" y="1553495"/>
                </a:lnTo>
                <a:lnTo>
                  <a:pt x="4399964" y="1830969"/>
                </a:lnTo>
                <a:lnTo>
                  <a:pt x="0" y="1830969"/>
                </a:lnTo>
                <a:lnTo>
                  <a:pt x="27133" y="1676420"/>
                </a:lnTo>
                <a:cubicBezTo>
                  <a:pt x="69736" y="1509575"/>
                  <a:pt x="152410" y="1339241"/>
                  <a:pt x="266114" y="1192794"/>
                </a:cubicBezTo>
                <a:cubicBezTo>
                  <a:pt x="550376" y="826677"/>
                  <a:pt x="1162525" y="-1272"/>
                  <a:pt x="1867109" y="1"/>
                </a:cubicBezTo>
                <a:close/>
              </a:path>
            </a:pathLst>
          </a:custGeom>
          <a:solidFill>
            <a:srgbClr val="9A4D3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23" name="图片 22"/>
          <p:cNvPicPr>
            <a:picLocks noChangeAspect="1"/>
          </p:cNvPicPr>
          <p:nvPr/>
        </p:nvPicPr>
        <p:blipFill>
          <a:blip r:embed="rId1"/>
          <a:srcRect r="39741" b="8545"/>
          <a:stretch>
            <a:fillRect/>
          </a:stretch>
        </p:blipFill>
        <p:spPr>
          <a:xfrm rot="8100000">
            <a:off x="-1136114" y="2259547"/>
            <a:ext cx="3584358" cy="5439989"/>
          </a:xfrm>
          <a:custGeom>
            <a:avLst/>
            <a:gdLst>
              <a:gd name="connsiteX0" fmla="*/ 0 w 3584358"/>
              <a:gd name="connsiteY0" fmla="*/ 5439989 h 5439989"/>
              <a:gd name="connsiteX1" fmla="*/ 0 w 3584358"/>
              <a:gd name="connsiteY1" fmla="*/ 0 h 5439989"/>
              <a:gd name="connsiteX2" fmla="*/ 1728726 w 3584358"/>
              <a:gd name="connsiteY2" fmla="*/ 0 h 5439989"/>
              <a:gd name="connsiteX3" fmla="*/ 3584358 w 3584358"/>
              <a:gd name="connsiteY3" fmla="*/ 1855632 h 5439989"/>
            </a:gdLst>
            <a:ahLst/>
            <a:cxnLst>
              <a:cxn ang="0">
                <a:pos x="connsiteX0" y="connsiteY0"/>
              </a:cxn>
              <a:cxn ang="0">
                <a:pos x="connsiteX1" y="connsiteY1"/>
              </a:cxn>
              <a:cxn ang="0">
                <a:pos x="connsiteX2" y="connsiteY2"/>
              </a:cxn>
              <a:cxn ang="0">
                <a:pos x="connsiteX3" y="connsiteY3"/>
              </a:cxn>
            </a:cxnLst>
            <a:rect l="l" t="t" r="r" b="b"/>
            <a:pathLst>
              <a:path w="3584358" h="5439989">
                <a:moveTo>
                  <a:pt x="0" y="5439989"/>
                </a:moveTo>
                <a:lnTo>
                  <a:pt x="0" y="0"/>
                </a:lnTo>
                <a:lnTo>
                  <a:pt x="1728726" y="0"/>
                </a:lnTo>
                <a:lnTo>
                  <a:pt x="3584358" y="1855632"/>
                </a:lnTo>
                <a:close/>
              </a:path>
            </a:pathLst>
          </a:custGeom>
        </p:spPr>
      </p:pic>
      <p:sp>
        <p:nvSpPr>
          <p:cNvPr id="30" name="任意多边形: 形状 29"/>
          <p:cNvSpPr/>
          <p:nvPr/>
        </p:nvSpPr>
        <p:spPr>
          <a:xfrm>
            <a:off x="9050593" y="6278680"/>
            <a:ext cx="1369757" cy="579319"/>
          </a:xfrm>
          <a:custGeom>
            <a:avLst/>
            <a:gdLst>
              <a:gd name="connsiteX0" fmla="*/ 827533 w 1824217"/>
              <a:gd name="connsiteY0" fmla="*/ 672 h 771526"/>
              <a:gd name="connsiteX1" fmla="*/ 1035946 w 1824217"/>
              <a:gd name="connsiteY1" fmla="*/ 39749 h 771526"/>
              <a:gd name="connsiteX2" fmla="*/ 1642795 w 1824217"/>
              <a:gd name="connsiteY2" fmla="*/ 278811 h 771526"/>
              <a:gd name="connsiteX3" fmla="*/ 1815315 w 1824217"/>
              <a:gd name="connsiteY3" fmla="*/ 718940 h 771526"/>
              <a:gd name="connsiteX4" fmla="*/ 1824217 w 1824217"/>
              <a:gd name="connsiteY4" fmla="*/ 771526 h 771526"/>
              <a:gd name="connsiteX5" fmla="*/ 1514853 w 1824217"/>
              <a:gd name="connsiteY5" fmla="*/ 771526 h 771526"/>
              <a:gd name="connsiteX6" fmla="*/ 1483421 w 1824217"/>
              <a:gd name="connsiteY6" fmla="*/ 720156 h 771526"/>
              <a:gd name="connsiteX7" fmla="*/ 1354695 w 1824217"/>
              <a:gd name="connsiteY7" fmla="*/ 499483 h 771526"/>
              <a:gd name="connsiteX8" fmla="*/ 845923 w 1824217"/>
              <a:gd name="connsiteY8" fmla="*/ 401407 h 771526"/>
              <a:gd name="connsiteX9" fmla="*/ 361669 w 1824217"/>
              <a:gd name="connsiteY9" fmla="*/ 603690 h 771526"/>
              <a:gd name="connsiteX10" fmla="*/ 333654 w 1824217"/>
              <a:gd name="connsiteY10" fmla="*/ 697313 h 771526"/>
              <a:gd name="connsiteX11" fmla="*/ 342632 w 1824217"/>
              <a:gd name="connsiteY11" fmla="*/ 771526 h 771526"/>
              <a:gd name="connsiteX12" fmla="*/ 0 w 1824217"/>
              <a:gd name="connsiteY12" fmla="*/ 771526 h 771526"/>
              <a:gd name="connsiteX13" fmla="*/ 5872 w 1824217"/>
              <a:gd name="connsiteY13" fmla="*/ 750230 h 771526"/>
              <a:gd name="connsiteX14" fmla="*/ 232944 w 1824217"/>
              <a:gd name="connsiteY14" fmla="*/ 370758 h 771526"/>
              <a:gd name="connsiteX15" fmla="*/ 643640 w 1824217"/>
              <a:gd name="connsiteY15" fmla="*/ 33619 h 771526"/>
              <a:gd name="connsiteX16" fmla="*/ 827533 w 1824217"/>
              <a:gd name="connsiteY16" fmla="*/ 672 h 77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4217" h="771526">
                <a:moveTo>
                  <a:pt x="827533" y="672"/>
                </a:moveTo>
                <a:cubicBezTo>
                  <a:pt x="888065" y="3992"/>
                  <a:pt x="952683" y="19316"/>
                  <a:pt x="1035946" y="39749"/>
                </a:cubicBezTo>
                <a:cubicBezTo>
                  <a:pt x="1202472" y="80614"/>
                  <a:pt x="1508961" y="130674"/>
                  <a:pt x="1642795" y="278811"/>
                </a:cubicBezTo>
                <a:cubicBezTo>
                  <a:pt x="1726441" y="371396"/>
                  <a:pt x="1784946" y="563750"/>
                  <a:pt x="1815315" y="718940"/>
                </a:cubicBezTo>
                <a:lnTo>
                  <a:pt x="1824217" y="771526"/>
                </a:lnTo>
                <a:lnTo>
                  <a:pt x="1514853" y="771526"/>
                </a:lnTo>
                <a:lnTo>
                  <a:pt x="1483421" y="720156"/>
                </a:lnTo>
                <a:cubicBezTo>
                  <a:pt x="1442556" y="658858"/>
                  <a:pt x="1460945" y="552608"/>
                  <a:pt x="1354695" y="499483"/>
                </a:cubicBezTo>
                <a:cubicBezTo>
                  <a:pt x="1248446" y="446358"/>
                  <a:pt x="1011427" y="384039"/>
                  <a:pt x="845923" y="401407"/>
                </a:cubicBezTo>
                <a:cubicBezTo>
                  <a:pt x="680418" y="418774"/>
                  <a:pt x="442378" y="504591"/>
                  <a:pt x="361669" y="603690"/>
                </a:cubicBezTo>
                <a:cubicBezTo>
                  <a:pt x="341492" y="628464"/>
                  <a:pt x="334085" y="661157"/>
                  <a:pt x="333654" y="697313"/>
                </a:cubicBezTo>
                <a:lnTo>
                  <a:pt x="342632" y="771526"/>
                </a:lnTo>
                <a:lnTo>
                  <a:pt x="0" y="771526"/>
                </a:lnTo>
                <a:lnTo>
                  <a:pt x="5872" y="750230"/>
                </a:lnTo>
                <a:cubicBezTo>
                  <a:pt x="42649" y="640947"/>
                  <a:pt x="138188" y="481605"/>
                  <a:pt x="232944" y="370758"/>
                </a:cubicBezTo>
                <a:cubicBezTo>
                  <a:pt x="341237" y="244075"/>
                  <a:pt x="509806" y="88787"/>
                  <a:pt x="643640" y="33619"/>
                </a:cubicBezTo>
                <a:cubicBezTo>
                  <a:pt x="710556" y="6035"/>
                  <a:pt x="767001" y="-2649"/>
                  <a:pt x="827533" y="672"/>
                </a:cubicBezTo>
                <a:close/>
              </a:path>
            </a:pathLst>
          </a:custGeom>
          <a:solidFill>
            <a:srgbClr val="C1C8B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文本框 3"/>
          <p:cNvSpPr txBox="1"/>
          <p:nvPr/>
        </p:nvSpPr>
        <p:spPr>
          <a:xfrm>
            <a:off x="1652074" y="1772125"/>
            <a:ext cx="8807563" cy="646331"/>
          </a:xfrm>
          <a:prstGeom prst="rect">
            <a:avLst/>
          </a:prstGeom>
          <a:noFill/>
        </p:spPr>
        <p:txBody>
          <a:bodyPr wrap="square" rtlCol="0">
            <a:spAutoFit/>
          </a:bodyPr>
          <a:p>
            <a:pPr algn="ctr"/>
            <a:r>
              <a:rPr lang="en-US" altLang="zh-CN" sz="3600" b="1" spc="600" dirty="0">
                <a:solidFill>
                  <a:srgbClr val="E7C2C4"/>
                </a:solidFill>
                <a:latin typeface="思源黑体" panose="020B0500000000000000" pitchFamily="34" charset="-122"/>
              </a:rPr>
              <a:t>BUSINESS REPORT</a:t>
            </a:r>
            <a:endParaRPr lang="zh-CN" altLang="en-US" sz="3600" b="1" spc="600" dirty="0">
              <a:solidFill>
                <a:srgbClr val="E7C2C4"/>
              </a:solidFill>
              <a:latin typeface="思源黑体" panose="020B0500000000000000" pitchFamily="34" charset="-122"/>
            </a:endParaRPr>
          </a:p>
        </p:txBody>
      </p:sp>
      <p:sp>
        <p:nvSpPr>
          <p:cNvPr id="5" name="文本框 4"/>
          <p:cNvSpPr txBox="1"/>
          <p:nvPr/>
        </p:nvSpPr>
        <p:spPr>
          <a:xfrm>
            <a:off x="2502709" y="2531628"/>
            <a:ext cx="7186583" cy="1200329"/>
          </a:xfrm>
          <a:prstGeom prst="rect">
            <a:avLst/>
          </a:prstGeom>
          <a:noFill/>
        </p:spPr>
        <p:txBody>
          <a:bodyPr wrap="none" rtlCol="0">
            <a:spAutoFit/>
          </a:bodyPr>
          <a:p>
            <a:r>
              <a:rPr lang="zh-CN" altLang="en-US" sz="7200" b="1" spc="600" dirty="0">
                <a:solidFill>
                  <a:srgbClr val="597986"/>
                </a:solidFill>
                <a:latin typeface="思源黑体" panose="020B0500000000000000" pitchFamily="34" charset="-122"/>
              </a:rPr>
              <a:t>莫兰迪工作汇报</a:t>
            </a:r>
            <a:endParaRPr lang="zh-CN" altLang="en-US" sz="7200" b="1" spc="600" dirty="0">
              <a:solidFill>
                <a:srgbClr val="597986"/>
              </a:solidFill>
              <a:latin typeface="思源黑体" panose="020B0500000000000000" pitchFamily="34" charset="-122"/>
            </a:endParaRPr>
          </a:p>
        </p:txBody>
      </p:sp>
      <p:sp>
        <p:nvSpPr>
          <p:cNvPr id="6" name="文本框 5"/>
          <p:cNvSpPr txBox="1"/>
          <p:nvPr/>
        </p:nvSpPr>
        <p:spPr>
          <a:xfrm>
            <a:off x="3739362" y="3845129"/>
            <a:ext cx="4713276" cy="400110"/>
          </a:xfrm>
          <a:prstGeom prst="rect">
            <a:avLst/>
          </a:prstGeom>
          <a:noFill/>
          <a:ln>
            <a:noFill/>
          </a:ln>
        </p:spPr>
        <p:txBody>
          <a:bodyPr wrap="square" rtlCol="0">
            <a:spAutoFit/>
          </a:bodyPr>
          <a:p>
            <a:r>
              <a:rPr lang="zh-CN" altLang="en-US" sz="2000" dirty="0">
                <a:solidFill>
                  <a:srgbClr val="BDC4CE"/>
                </a:solidFill>
                <a:latin typeface="思源黑体" panose="020B0500000000000000" pitchFamily="34" charset="-122"/>
              </a:rPr>
              <a:t>部门：</a:t>
            </a:r>
            <a:r>
              <a:rPr lang="en-US" altLang="zh-CN" sz="2000" dirty="0">
                <a:solidFill>
                  <a:srgbClr val="BDC4CE"/>
                </a:solidFill>
                <a:latin typeface="思源黑体" panose="020B0500000000000000" pitchFamily="34" charset="-122"/>
              </a:rPr>
              <a:t>XXX   </a:t>
            </a:r>
            <a:r>
              <a:rPr lang="zh-CN" altLang="en-US" sz="2000" dirty="0">
                <a:solidFill>
                  <a:srgbClr val="BDC4CE"/>
                </a:solidFill>
                <a:latin typeface="思源黑体" panose="020B0500000000000000" pitchFamily="34" charset="-122"/>
              </a:rPr>
              <a:t>项目：</a:t>
            </a:r>
            <a:r>
              <a:rPr lang="en-US" altLang="zh-CN" sz="2000" dirty="0">
                <a:solidFill>
                  <a:srgbClr val="BDC4CE"/>
                </a:solidFill>
                <a:latin typeface="思源黑体" panose="020B0500000000000000" pitchFamily="34" charset="-122"/>
              </a:rPr>
              <a:t>XXX   </a:t>
            </a:r>
            <a:r>
              <a:rPr lang="zh-CN" altLang="en-US" sz="2000" dirty="0">
                <a:solidFill>
                  <a:srgbClr val="BDC4CE"/>
                </a:solidFill>
                <a:latin typeface="思源黑体" panose="020B0500000000000000" pitchFamily="34" charset="-122"/>
              </a:rPr>
              <a:t>职位：</a:t>
            </a:r>
            <a:r>
              <a:rPr lang="en-US" altLang="zh-CN" sz="2000" dirty="0">
                <a:solidFill>
                  <a:srgbClr val="BDC4CE"/>
                </a:solidFill>
                <a:latin typeface="思源黑体" panose="020B0500000000000000" pitchFamily="34" charset="-122"/>
              </a:rPr>
              <a:t>XXX</a:t>
            </a:r>
            <a:endParaRPr lang="zh-CN" altLang="en-US" sz="2000" dirty="0">
              <a:solidFill>
                <a:srgbClr val="BDC4CE"/>
              </a:solidFill>
              <a:latin typeface="思源黑体" panose="020B0500000000000000" pitchFamily="34" charset="-122"/>
            </a:endParaRPr>
          </a:p>
        </p:txBody>
      </p:sp>
      <p:sp>
        <p:nvSpPr>
          <p:cNvPr id="7" name="矩形: 圆角 6"/>
          <p:cNvSpPr/>
          <p:nvPr/>
        </p:nvSpPr>
        <p:spPr>
          <a:xfrm>
            <a:off x="3252086" y="4574135"/>
            <a:ext cx="2286613" cy="370512"/>
          </a:xfrm>
          <a:prstGeom prst="roundRect">
            <a:avLst>
              <a:gd name="adj" fmla="val 50000"/>
            </a:avLst>
          </a:prstGeom>
          <a:solidFill>
            <a:srgbClr val="59798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solidFill>
                  <a:schemeClr val="bg1"/>
                </a:solidFill>
                <a:latin typeface="思源黑体" panose="020B0500000000000000" pitchFamily="34" charset="-122"/>
              </a:rPr>
              <a:t>汇报人：</a:t>
            </a:r>
            <a:r>
              <a:rPr lang="en-US" altLang="zh-CN" dirty="0">
                <a:solidFill>
                  <a:schemeClr val="bg1"/>
                </a:solidFill>
                <a:latin typeface="思源黑体" panose="020B0500000000000000" pitchFamily="34" charset="-122"/>
              </a:rPr>
              <a:t>XXX</a:t>
            </a:r>
            <a:endParaRPr lang="zh-CN" altLang="en-US" dirty="0">
              <a:solidFill>
                <a:schemeClr val="bg1"/>
              </a:solidFill>
              <a:latin typeface="思源黑体" panose="020B0500000000000000" pitchFamily="34" charset="-122"/>
            </a:endParaRPr>
          </a:p>
        </p:txBody>
      </p:sp>
      <p:sp>
        <p:nvSpPr>
          <p:cNvPr id="8" name="矩形: 圆角 7"/>
          <p:cNvSpPr/>
          <p:nvPr/>
        </p:nvSpPr>
        <p:spPr>
          <a:xfrm>
            <a:off x="6653303" y="4574135"/>
            <a:ext cx="2263446" cy="400994"/>
          </a:xfrm>
          <a:prstGeom prst="roundRect">
            <a:avLst>
              <a:gd name="adj" fmla="val 50000"/>
            </a:avLst>
          </a:prstGeom>
          <a:solidFill>
            <a:srgbClr val="59798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dirty="0">
                <a:solidFill>
                  <a:schemeClr val="bg1"/>
                </a:solidFill>
                <a:latin typeface="思源黑体" panose="020B0500000000000000" pitchFamily="34" charset="-122"/>
              </a:rPr>
              <a:t>202X</a:t>
            </a:r>
            <a:r>
              <a:rPr lang="zh-CN" altLang="en-US" dirty="0">
                <a:solidFill>
                  <a:schemeClr val="bg1"/>
                </a:solidFill>
                <a:latin typeface="思源黑体" panose="020B0500000000000000" pitchFamily="34" charset="-122"/>
              </a:rPr>
              <a:t>年</a:t>
            </a:r>
            <a:r>
              <a:rPr lang="en-US" altLang="zh-CN" dirty="0">
                <a:solidFill>
                  <a:schemeClr val="bg1"/>
                </a:solidFill>
                <a:latin typeface="思源黑体" panose="020B0500000000000000" pitchFamily="34" charset="-122"/>
              </a:rPr>
              <a:t>XX</a:t>
            </a:r>
            <a:r>
              <a:rPr lang="zh-CN" altLang="en-US" dirty="0">
                <a:solidFill>
                  <a:schemeClr val="bg1"/>
                </a:solidFill>
                <a:latin typeface="思源黑体" panose="020B0500000000000000" pitchFamily="34" charset="-122"/>
              </a:rPr>
              <a:t>月</a:t>
            </a:r>
            <a:r>
              <a:rPr lang="en-US" altLang="zh-CN" dirty="0">
                <a:solidFill>
                  <a:schemeClr val="bg1"/>
                </a:solidFill>
                <a:latin typeface="思源黑体" panose="020B0500000000000000" pitchFamily="34" charset="-122"/>
              </a:rPr>
              <a:t>XX</a:t>
            </a:r>
            <a:r>
              <a:rPr lang="zh-CN" altLang="en-US" dirty="0">
                <a:solidFill>
                  <a:schemeClr val="bg1"/>
                </a:solidFill>
                <a:latin typeface="思源黑体" panose="020B0500000000000000" pitchFamily="34" charset="-122"/>
              </a:rPr>
              <a:t>日</a:t>
            </a:r>
            <a:endParaRPr lang="zh-CN" altLang="en-US" dirty="0">
              <a:solidFill>
                <a:schemeClr val="bg1"/>
              </a:solidFill>
              <a:latin typeface="思源黑体" panose="020B0500000000000000" pitchFamily="34" charset="-122"/>
            </a:endParaRPr>
          </a:p>
        </p:txBody>
      </p:sp>
      <p:sp>
        <p:nvSpPr>
          <p:cNvPr id="2" name="文本框 1"/>
          <p:cNvSpPr txBox="1"/>
          <p:nvPr/>
        </p:nvSpPr>
        <p:spPr>
          <a:xfrm>
            <a:off x="1734820" y="1240155"/>
            <a:ext cx="309880" cy="368300"/>
          </a:xfrm>
          <a:prstGeom prst="rect">
            <a:avLst/>
          </a:prstGeom>
          <a:noFill/>
        </p:spPr>
        <p:txBody>
          <a:bodyPr wrap="none" rtlCol="0">
            <a:spAutoFit/>
          </a:bodyPr>
          <a:p>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bldLvl="0" animBg="1"/>
      <p:bldP spid="8"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形状 8"/>
          <p:cNvSpPr/>
          <p:nvPr/>
        </p:nvSpPr>
        <p:spPr>
          <a:xfrm>
            <a:off x="9218920" y="0"/>
            <a:ext cx="1791980" cy="898021"/>
          </a:xfrm>
          <a:custGeom>
            <a:avLst/>
            <a:gdLst>
              <a:gd name="connsiteX0" fmla="*/ 80872 w 2790440"/>
              <a:gd name="connsiteY0" fmla="*/ 0 h 1398382"/>
              <a:gd name="connsiteX1" fmla="*/ 2757859 w 2790440"/>
              <a:gd name="connsiteY1" fmla="*/ 0 h 1398382"/>
              <a:gd name="connsiteX2" fmla="*/ 2760402 w 2790440"/>
              <a:gd name="connsiteY2" fmla="*/ 35961 h 1398382"/>
              <a:gd name="connsiteX3" fmla="*/ 2593975 w 2790440"/>
              <a:gd name="connsiteY3" fmla="*/ 1076325 h 1398382"/>
              <a:gd name="connsiteX4" fmla="*/ 879475 w 2790440"/>
              <a:gd name="connsiteY4" fmla="*/ 1381125 h 1398382"/>
              <a:gd name="connsiteX5" fmla="*/ 60325 w 2790440"/>
              <a:gd name="connsiteY5" fmla="*/ 676275 h 1398382"/>
              <a:gd name="connsiteX6" fmla="*/ 69850 w 2790440"/>
              <a:gd name="connsiteY6" fmla="*/ 66675 h 1398382"/>
              <a:gd name="connsiteX7" fmla="*/ 75841 w 2790440"/>
              <a:gd name="connsiteY7" fmla="*/ 22455 h 139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90440" h="1398382">
                <a:moveTo>
                  <a:pt x="80872" y="0"/>
                </a:moveTo>
                <a:lnTo>
                  <a:pt x="2757859" y="0"/>
                </a:lnTo>
                <a:lnTo>
                  <a:pt x="2760402" y="35961"/>
                </a:lnTo>
                <a:cubicBezTo>
                  <a:pt x="2782714" y="300707"/>
                  <a:pt x="2867620" y="866577"/>
                  <a:pt x="2593975" y="1076325"/>
                </a:cubicBezTo>
                <a:cubicBezTo>
                  <a:pt x="2281238" y="1316037"/>
                  <a:pt x="1301750" y="1447800"/>
                  <a:pt x="879475" y="1381125"/>
                </a:cubicBezTo>
                <a:cubicBezTo>
                  <a:pt x="457200" y="1314450"/>
                  <a:pt x="195262" y="895350"/>
                  <a:pt x="60325" y="676275"/>
                </a:cubicBezTo>
                <a:cubicBezTo>
                  <a:pt x="-74612" y="457200"/>
                  <a:pt x="57150" y="196850"/>
                  <a:pt x="69850" y="66675"/>
                </a:cubicBezTo>
                <a:cubicBezTo>
                  <a:pt x="71438" y="50403"/>
                  <a:pt x="73472" y="35719"/>
                  <a:pt x="75841" y="22455"/>
                </a:cubicBezTo>
                <a:close/>
              </a:path>
            </a:pathLst>
          </a:custGeom>
          <a:solidFill>
            <a:srgbClr val="E7C2C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26" name="图片 25"/>
          <p:cNvPicPr>
            <a:picLocks noChangeAspect="1"/>
          </p:cNvPicPr>
          <p:nvPr/>
        </p:nvPicPr>
        <p:blipFill>
          <a:blip r:embed="rId1"/>
          <a:srcRect t="29062" r="31304"/>
          <a:stretch>
            <a:fillRect/>
          </a:stretch>
        </p:blipFill>
        <p:spPr>
          <a:xfrm>
            <a:off x="9028172" y="0"/>
            <a:ext cx="3163827" cy="3267075"/>
          </a:xfrm>
          <a:custGeom>
            <a:avLst/>
            <a:gdLst>
              <a:gd name="connsiteX0" fmla="*/ 0 w 4086224"/>
              <a:gd name="connsiteY0" fmla="*/ 0 h 4219574"/>
              <a:gd name="connsiteX1" fmla="*/ 4086224 w 4086224"/>
              <a:gd name="connsiteY1" fmla="*/ 0 h 4219574"/>
              <a:gd name="connsiteX2" fmla="*/ 4086224 w 4086224"/>
              <a:gd name="connsiteY2" fmla="*/ 4219574 h 4219574"/>
              <a:gd name="connsiteX3" fmla="*/ 0 w 4086224"/>
              <a:gd name="connsiteY3" fmla="*/ 4219574 h 4219574"/>
            </a:gdLst>
            <a:ahLst/>
            <a:cxnLst>
              <a:cxn ang="0">
                <a:pos x="connsiteX0" y="connsiteY0"/>
              </a:cxn>
              <a:cxn ang="0">
                <a:pos x="connsiteX1" y="connsiteY1"/>
              </a:cxn>
              <a:cxn ang="0">
                <a:pos x="connsiteX2" y="connsiteY2"/>
              </a:cxn>
              <a:cxn ang="0">
                <a:pos x="connsiteX3" y="connsiteY3"/>
              </a:cxn>
            </a:cxnLst>
            <a:rect l="l" t="t" r="r" b="b"/>
            <a:pathLst>
              <a:path w="4086224" h="4219574">
                <a:moveTo>
                  <a:pt x="0" y="0"/>
                </a:moveTo>
                <a:lnTo>
                  <a:pt x="4086224" y="0"/>
                </a:lnTo>
                <a:lnTo>
                  <a:pt x="4086224" y="4219574"/>
                </a:lnTo>
                <a:lnTo>
                  <a:pt x="0" y="4219574"/>
                </a:lnTo>
                <a:close/>
              </a:path>
            </a:pathLst>
          </a:custGeom>
        </p:spPr>
      </p:pic>
      <p:sp>
        <p:nvSpPr>
          <p:cNvPr id="24" name="任意多边形: 形状 23"/>
          <p:cNvSpPr/>
          <p:nvPr/>
        </p:nvSpPr>
        <p:spPr>
          <a:xfrm>
            <a:off x="1" y="4908096"/>
            <a:ext cx="2209799" cy="1949904"/>
          </a:xfrm>
          <a:custGeom>
            <a:avLst/>
            <a:gdLst>
              <a:gd name="connsiteX0" fmla="*/ 0 w 3043573"/>
              <a:gd name="connsiteY0" fmla="*/ 0 h 2685617"/>
              <a:gd name="connsiteX1" fmla="*/ 398296 w 3043573"/>
              <a:gd name="connsiteY1" fmla="*/ 64396 h 2685617"/>
              <a:gd name="connsiteX2" fmla="*/ 1574764 w 3043573"/>
              <a:gd name="connsiteY2" fmla="*/ 393836 h 2685617"/>
              <a:gd name="connsiteX3" fmla="*/ 2869257 w 3043573"/>
              <a:gd name="connsiteY3" fmla="*/ 2031999 h 2685617"/>
              <a:gd name="connsiteX4" fmla="*/ 3041182 w 3043573"/>
              <a:gd name="connsiteY4" fmla="*/ 2671459 h 2685617"/>
              <a:gd name="connsiteX5" fmla="*/ 3043573 w 3043573"/>
              <a:gd name="connsiteY5" fmla="*/ 2685617 h 2685617"/>
              <a:gd name="connsiteX6" fmla="*/ 1618493 w 3043573"/>
              <a:gd name="connsiteY6" fmla="*/ 2685617 h 2685617"/>
              <a:gd name="connsiteX7" fmla="*/ 1614277 w 3043573"/>
              <a:gd name="connsiteY7" fmla="*/ 2649902 h 2685617"/>
              <a:gd name="connsiteX8" fmla="*/ 1483118 w 3043573"/>
              <a:gd name="connsiteY8" fmla="*/ 2135101 h 2685617"/>
              <a:gd name="connsiteX9" fmla="*/ 669765 w 3043573"/>
              <a:gd name="connsiteY9" fmla="*/ 1401937 h 2685617"/>
              <a:gd name="connsiteX10" fmla="*/ 55152 w 3043573"/>
              <a:gd name="connsiteY10" fmla="*/ 1176067 h 2685617"/>
              <a:gd name="connsiteX11" fmla="*/ 0 w 3043573"/>
              <a:gd name="connsiteY11" fmla="*/ 1160155 h 2685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43573" h="2685617">
                <a:moveTo>
                  <a:pt x="0" y="0"/>
                </a:moveTo>
                <a:lnTo>
                  <a:pt x="398296" y="64396"/>
                </a:lnTo>
                <a:cubicBezTo>
                  <a:pt x="862543" y="147629"/>
                  <a:pt x="1298396" y="254220"/>
                  <a:pt x="1574764" y="393836"/>
                </a:cubicBezTo>
                <a:cubicBezTo>
                  <a:pt x="2311747" y="766146"/>
                  <a:pt x="2598139" y="1327475"/>
                  <a:pt x="2869257" y="2031999"/>
                </a:cubicBezTo>
                <a:cubicBezTo>
                  <a:pt x="2937036" y="2208130"/>
                  <a:pt x="2994195" y="2430323"/>
                  <a:pt x="3041182" y="2671459"/>
                </a:cubicBezTo>
                <a:lnTo>
                  <a:pt x="3043573" y="2685617"/>
                </a:lnTo>
                <a:lnTo>
                  <a:pt x="1618493" y="2685617"/>
                </a:lnTo>
                <a:lnTo>
                  <a:pt x="1614277" y="2649902"/>
                </a:lnTo>
                <a:cubicBezTo>
                  <a:pt x="1587473" y="2454339"/>
                  <a:pt x="1548989" y="2272569"/>
                  <a:pt x="1483118" y="2135101"/>
                </a:cubicBezTo>
                <a:cubicBezTo>
                  <a:pt x="1307465" y="1768519"/>
                  <a:pt x="1084079" y="1610049"/>
                  <a:pt x="669765" y="1401937"/>
                </a:cubicBezTo>
                <a:cubicBezTo>
                  <a:pt x="514397" y="1323895"/>
                  <a:pt x="291906" y="1247196"/>
                  <a:pt x="55152" y="1176067"/>
                </a:cubicBezTo>
                <a:lnTo>
                  <a:pt x="0" y="1160155"/>
                </a:lnTo>
                <a:close/>
              </a:path>
            </a:pathLst>
          </a:custGeom>
          <a:solidFill>
            <a:srgbClr val="C1C8B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 name="任意多边形: 形状 24"/>
          <p:cNvSpPr/>
          <p:nvPr/>
        </p:nvSpPr>
        <p:spPr>
          <a:xfrm>
            <a:off x="124318" y="0"/>
            <a:ext cx="1456832" cy="1311527"/>
          </a:xfrm>
          <a:custGeom>
            <a:avLst/>
            <a:gdLst>
              <a:gd name="connsiteX0" fmla="*/ 459546 w 1714008"/>
              <a:gd name="connsiteY0" fmla="*/ 0 h 1543052"/>
              <a:gd name="connsiteX1" fmla="*/ 1326758 w 1714008"/>
              <a:gd name="connsiteY1" fmla="*/ 0 h 1543052"/>
              <a:gd name="connsiteX2" fmla="*/ 1405824 w 1714008"/>
              <a:gd name="connsiteY2" fmla="*/ 28365 h 1543052"/>
              <a:gd name="connsiteX3" fmla="*/ 1588172 w 1714008"/>
              <a:gd name="connsiteY3" fmla="*/ 114392 h 1543052"/>
              <a:gd name="connsiteX4" fmla="*/ 1680846 w 1714008"/>
              <a:gd name="connsiteY4" fmla="*/ 551630 h 1543052"/>
              <a:gd name="connsiteX5" fmla="*/ 1680846 w 1714008"/>
              <a:gd name="connsiteY5" fmla="*/ 1207486 h 1543052"/>
              <a:gd name="connsiteX6" fmla="*/ 1283673 w 1714008"/>
              <a:gd name="connsiteY6" fmla="*/ 1506648 h 1543052"/>
              <a:gd name="connsiteX7" fmla="*/ 171589 w 1714008"/>
              <a:gd name="connsiteY7" fmla="*/ 1426104 h 1543052"/>
              <a:gd name="connsiteX8" fmla="*/ 52437 w 1714008"/>
              <a:gd name="connsiteY8" fmla="*/ 505605 h 1543052"/>
              <a:gd name="connsiteX9" fmla="*/ 377790 w 1714008"/>
              <a:gd name="connsiteY9" fmla="*/ 58502 h 154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4008" h="1543052">
                <a:moveTo>
                  <a:pt x="459546" y="0"/>
                </a:moveTo>
                <a:lnTo>
                  <a:pt x="1326758" y="0"/>
                </a:lnTo>
                <a:lnTo>
                  <a:pt x="1405824" y="28365"/>
                </a:lnTo>
                <a:cubicBezTo>
                  <a:pt x="1480880" y="57820"/>
                  <a:pt x="1544593" y="88024"/>
                  <a:pt x="1588172" y="114392"/>
                </a:cubicBezTo>
                <a:cubicBezTo>
                  <a:pt x="1762488" y="219866"/>
                  <a:pt x="1665400" y="369447"/>
                  <a:pt x="1680846" y="551630"/>
                </a:cubicBezTo>
                <a:cubicBezTo>
                  <a:pt x="1696292" y="733812"/>
                  <a:pt x="1747041" y="1048317"/>
                  <a:pt x="1680846" y="1207486"/>
                </a:cubicBezTo>
                <a:cubicBezTo>
                  <a:pt x="1614650" y="1366655"/>
                  <a:pt x="1535216" y="1470212"/>
                  <a:pt x="1283673" y="1506648"/>
                </a:cubicBezTo>
                <a:cubicBezTo>
                  <a:pt x="1032130" y="1543084"/>
                  <a:pt x="376794" y="1592945"/>
                  <a:pt x="171589" y="1426104"/>
                </a:cubicBezTo>
                <a:cubicBezTo>
                  <a:pt x="-33618" y="1259264"/>
                  <a:pt x="-29205" y="758742"/>
                  <a:pt x="52437" y="505605"/>
                </a:cubicBezTo>
                <a:cubicBezTo>
                  <a:pt x="103462" y="347394"/>
                  <a:pt x="228613" y="178696"/>
                  <a:pt x="377790" y="58502"/>
                </a:cubicBezTo>
                <a:close/>
              </a:path>
            </a:pathLst>
          </a:custGeom>
          <a:solidFill>
            <a:srgbClr val="E7C2C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7" name="任意多边形: 形状 26"/>
          <p:cNvSpPr/>
          <p:nvPr/>
        </p:nvSpPr>
        <p:spPr>
          <a:xfrm>
            <a:off x="9429750" y="5708538"/>
            <a:ext cx="2762250" cy="1149462"/>
          </a:xfrm>
          <a:custGeom>
            <a:avLst/>
            <a:gdLst>
              <a:gd name="connsiteX0" fmla="*/ 1867109 w 4399964"/>
              <a:gd name="connsiteY0" fmla="*/ 1 h 1830969"/>
              <a:gd name="connsiteX1" fmla="*/ 2009189 w 4399964"/>
              <a:gd name="connsiteY1" fmla="*/ 11694 h 1830969"/>
              <a:gd name="connsiteX2" fmla="*/ 4340061 w 4399964"/>
              <a:gd name="connsiteY2" fmla="*/ 1502729 h 1830969"/>
              <a:gd name="connsiteX3" fmla="*/ 4399964 w 4399964"/>
              <a:gd name="connsiteY3" fmla="*/ 1553495 h 1830969"/>
              <a:gd name="connsiteX4" fmla="*/ 4399964 w 4399964"/>
              <a:gd name="connsiteY4" fmla="*/ 1830969 h 1830969"/>
              <a:gd name="connsiteX5" fmla="*/ 0 w 4399964"/>
              <a:gd name="connsiteY5" fmla="*/ 1830969 h 1830969"/>
              <a:gd name="connsiteX6" fmla="*/ 27133 w 4399964"/>
              <a:gd name="connsiteY6" fmla="*/ 1676420 h 1830969"/>
              <a:gd name="connsiteX7" fmla="*/ 266114 w 4399964"/>
              <a:gd name="connsiteY7" fmla="*/ 1192794 h 1830969"/>
              <a:gd name="connsiteX8" fmla="*/ 1867109 w 4399964"/>
              <a:gd name="connsiteY8" fmla="*/ 1 h 1830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99964" h="1830969">
                <a:moveTo>
                  <a:pt x="1867109" y="1"/>
                </a:moveTo>
                <a:cubicBezTo>
                  <a:pt x="1914082" y="86"/>
                  <a:pt x="1961465" y="3856"/>
                  <a:pt x="2009189" y="11694"/>
                </a:cubicBezTo>
                <a:cubicBezTo>
                  <a:pt x="2581879" y="105753"/>
                  <a:pt x="3663562" y="935619"/>
                  <a:pt x="4340061" y="1502729"/>
                </a:cubicBezTo>
                <a:lnTo>
                  <a:pt x="4399964" y="1553495"/>
                </a:lnTo>
                <a:lnTo>
                  <a:pt x="4399964" y="1830969"/>
                </a:lnTo>
                <a:lnTo>
                  <a:pt x="0" y="1830969"/>
                </a:lnTo>
                <a:lnTo>
                  <a:pt x="27133" y="1676420"/>
                </a:lnTo>
                <a:cubicBezTo>
                  <a:pt x="69736" y="1509575"/>
                  <a:pt x="152410" y="1339241"/>
                  <a:pt x="266114" y="1192794"/>
                </a:cubicBezTo>
                <a:cubicBezTo>
                  <a:pt x="550376" y="826677"/>
                  <a:pt x="1162525" y="-1272"/>
                  <a:pt x="1867109" y="1"/>
                </a:cubicBezTo>
                <a:close/>
              </a:path>
            </a:pathLst>
          </a:custGeom>
          <a:solidFill>
            <a:srgbClr val="9A4D3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23" name="图片 22"/>
          <p:cNvPicPr>
            <a:picLocks noChangeAspect="1"/>
          </p:cNvPicPr>
          <p:nvPr/>
        </p:nvPicPr>
        <p:blipFill>
          <a:blip r:embed="rId1"/>
          <a:srcRect r="39741" b="8545"/>
          <a:stretch>
            <a:fillRect/>
          </a:stretch>
        </p:blipFill>
        <p:spPr>
          <a:xfrm rot="8100000">
            <a:off x="-1136114" y="2259547"/>
            <a:ext cx="3584358" cy="5439989"/>
          </a:xfrm>
          <a:custGeom>
            <a:avLst/>
            <a:gdLst>
              <a:gd name="connsiteX0" fmla="*/ 0 w 3584358"/>
              <a:gd name="connsiteY0" fmla="*/ 5439989 h 5439989"/>
              <a:gd name="connsiteX1" fmla="*/ 0 w 3584358"/>
              <a:gd name="connsiteY1" fmla="*/ 0 h 5439989"/>
              <a:gd name="connsiteX2" fmla="*/ 1728726 w 3584358"/>
              <a:gd name="connsiteY2" fmla="*/ 0 h 5439989"/>
              <a:gd name="connsiteX3" fmla="*/ 3584358 w 3584358"/>
              <a:gd name="connsiteY3" fmla="*/ 1855632 h 5439989"/>
            </a:gdLst>
            <a:ahLst/>
            <a:cxnLst>
              <a:cxn ang="0">
                <a:pos x="connsiteX0" y="connsiteY0"/>
              </a:cxn>
              <a:cxn ang="0">
                <a:pos x="connsiteX1" y="connsiteY1"/>
              </a:cxn>
              <a:cxn ang="0">
                <a:pos x="connsiteX2" y="connsiteY2"/>
              </a:cxn>
              <a:cxn ang="0">
                <a:pos x="connsiteX3" y="connsiteY3"/>
              </a:cxn>
            </a:cxnLst>
            <a:rect l="l" t="t" r="r" b="b"/>
            <a:pathLst>
              <a:path w="3584358" h="5439989">
                <a:moveTo>
                  <a:pt x="0" y="5439989"/>
                </a:moveTo>
                <a:lnTo>
                  <a:pt x="0" y="0"/>
                </a:lnTo>
                <a:lnTo>
                  <a:pt x="1728726" y="0"/>
                </a:lnTo>
                <a:lnTo>
                  <a:pt x="3584358" y="1855632"/>
                </a:lnTo>
                <a:close/>
              </a:path>
            </a:pathLst>
          </a:custGeom>
        </p:spPr>
      </p:pic>
      <p:sp>
        <p:nvSpPr>
          <p:cNvPr id="30" name="任意多边形: 形状 29"/>
          <p:cNvSpPr/>
          <p:nvPr/>
        </p:nvSpPr>
        <p:spPr>
          <a:xfrm>
            <a:off x="9050593" y="6278680"/>
            <a:ext cx="1369757" cy="579319"/>
          </a:xfrm>
          <a:custGeom>
            <a:avLst/>
            <a:gdLst>
              <a:gd name="connsiteX0" fmla="*/ 827533 w 1824217"/>
              <a:gd name="connsiteY0" fmla="*/ 672 h 771526"/>
              <a:gd name="connsiteX1" fmla="*/ 1035946 w 1824217"/>
              <a:gd name="connsiteY1" fmla="*/ 39749 h 771526"/>
              <a:gd name="connsiteX2" fmla="*/ 1642795 w 1824217"/>
              <a:gd name="connsiteY2" fmla="*/ 278811 h 771526"/>
              <a:gd name="connsiteX3" fmla="*/ 1815315 w 1824217"/>
              <a:gd name="connsiteY3" fmla="*/ 718940 h 771526"/>
              <a:gd name="connsiteX4" fmla="*/ 1824217 w 1824217"/>
              <a:gd name="connsiteY4" fmla="*/ 771526 h 771526"/>
              <a:gd name="connsiteX5" fmla="*/ 1514853 w 1824217"/>
              <a:gd name="connsiteY5" fmla="*/ 771526 h 771526"/>
              <a:gd name="connsiteX6" fmla="*/ 1483421 w 1824217"/>
              <a:gd name="connsiteY6" fmla="*/ 720156 h 771526"/>
              <a:gd name="connsiteX7" fmla="*/ 1354695 w 1824217"/>
              <a:gd name="connsiteY7" fmla="*/ 499483 h 771526"/>
              <a:gd name="connsiteX8" fmla="*/ 845923 w 1824217"/>
              <a:gd name="connsiteY8" fmla="*/ 401407 h 771526"/>
              <a:gd name="connsiteX9" fmla="*/ 361669 w 1824217"/>
              <a:gd name="connsiteY9" fmla="*/ 603690 h 771526"/>
              <a:gd name="connsiteX10" fmla="*/ 333654 w 1824217"/>
              <a:gd name="connsiteY10" fmla="*/ 697313 h 771526"/>
              <a:gd name="connsiteX11" fmla="*/ 342632 w 1824217"/>
              <a:gd name="connsiteY11" fmla="*/ 771526 h 771526"/>
              <a:gd name="connsiteX12" fmla="*/ 0 w 1824217"/>
              <a:gd name="connsiteY12" fmla="*/ 771526 h 771526"/>
              <a:gd name="connsiteX13" fmla="*/ 5872 w 1824217"/>
              <a:gd name="connsiteY13" fmla="*/ 750230 h 771526"/>
              <a:gd name="connsiteX14" fmla="*/ 232944 w 1824217"/>
              <a:gd name="connsiteY14" fmla="*/ 370758 h 771526"/>
              <a:gd name="connsiteX15" fmla="*/ 643640 w 1824217"/>
              <a:gd name="connsiteY15" fmla="*/ 33619 h 771526"/>
              <a:gd name="connsiteX16" fmla="*/ 827533 w 1824217"/>
              <a:gd name="connsiteY16" fmla="*/ 672 h 77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4217" h="771526">
                <a:moveTo>
                  <a:pt x="827533" y="672"/>
                </a:moveTo>
                <a:cubicBezTo>
                  <a:pt x="888065" y="3992"/>
                  <a:pt x="952683" y="19316"/>
                  <a:pt x="1035946" y="39749"/>
                </a:cubicBezTo>
                <a:cubicBezTo>
                  <a:pt x="1202472" y="80614"/>
                  <a:pt x="1508961" y="130674"/>
                  <a:pt x="1642795" y="278811"/>
                </a:cubicBezTo>
                <a:cubicBezTo>
                  <a:pt x="1726441" y="371396"/>
                  <a:pt x="1784946" y="563750"/>
                  <a:pt x="1815315" y="718940"/>
                </a:cubicBezTo>
                <a:lnTo>
                  <a:pt x="1824217" y="771526"/>
                </a:lnTo>
                <a:lnTo>
                  <a:pt x="1514853" y="771526"/>
                </a:lnTo>
                <a:lnTo>
                  <a:pt x="1483421" y="720156"/>
                </a:lnTo>
                <a:cubicBezTo>
                  <a:pt x="1442556" y="658858"/>
                  <a:pt x="1460945" y="552608"/>
                  <a:pt x="1354695" y="499483"/>
                </a:cubicBezTo>
                <a:cubicBezTo>
                  <a:pt x="1248446" y="446358"/>
                  <a:pt x="1011427" y="384039"/>
                  <a:pt x="845923" y="401407"/>
                </a:cubicBezTo>
                <a:cubicBezTo>
                  <a:pt x="680418" y="418774"/>
                  <a:pt x="442378" y="504591"/>
                  <a:pt x="361669" y="603690"/>
                </a:cubicBezTo>
                <a:cubicBezTo>
                  <a:pt x="341492" y="628464"/>
                  <a:pt x="334085" y="661157"/>
                  <a:pt x="333654" y="697313"/>
                </a:cubicBezTo>
                <a:lnTo>
                  <a:pt x="342632" y="771526"/>
                </a:lnTo>
                <a:lnTo>
                  <a:pt x="0" y="771526"/>
                </a:lnTo>
                <a:lnTo>
                  <a:pt x="5872" y="750230"/>
                </a:lnTo>
                <a:cubicBezTo>
                  <a:pt x="42649" y="640947"/>
                  <a:pt x="138188" y="481605"/>
                  <a:pt x="232944" y="370758"/>
                </a:cubicBezTo>
                <a:cubicBezTo>
                  <a:pt x="341237" y="244075"/>
                  <a:pt x="509806" y="88787"/>
                  <a:pt x="643640" y="33619"/>
                </a:cubicBezTo>
                <a:cubicBezTo>
                  <a:pt x="710556" y="6035"/>
                  <a:pt x="767001" y="-2649"/>
                  <a:pt x="827533" y="672"/>
                </a:cubicBezTo>
                <a:close/>
              </a:path>
            </a:pathLst>
          </a:custGeom>
          <a:solidFill>
            <a:srgbClr val="C1C8B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文本框 1"/>
          <p:cNvSpPr txBox="1"/>
          <p:nvPr/>
        </p:nvSpPr>
        <p:spPr>
          <a:xfrm>
            <a:off x="5059407" y="1618411"/>
            <a:ext cx="2046514" cy="1862048"/>
          </a:xfrm>
          <a:prstGeom prst="rect">
            <a:avLst/>
          </a:prstGeom>
          <a:noFill/>
        </p:spPr>
        <p:txBody>
          <a:bodyPr wrap="square" rtlCol="0">
            <a:spAutoFit/>
          </a:bodyPr>
          <a:p>
            <a:pPr algn="ctr"/>
            <a:r>
              <a:rPr lang="en-US" altLang="zh-CN" sz="11500" b="1" dirty="0">
                <a:solidFill>
                  <a:schemeClr val="tx1">
                    <a:lumMod val="75000"/>
                    <a:lumOff val="25000"/>
                  </a:schemeClr>
                </a:solidFill>
                <a:latin typeface="思源黑体" panose="020B0500000000000000" pitchFamily="34" charset="-122"/>
                <a:ea typeface="思源黑体" panose="020B0500000000000000" pitchFamily="34" charset="-122"/>
              </a:rPr>
              <a:t>01</a:t>
            </a:r>
            <a:endParaRPr lang="en-US" altLang="zh-CN" sz="11500" b="1" dirty="0">
              <a:solidFill>
                <a:schemeClr val="tx1">
                  <a:lumMod val="75000"/>
                  <a:lumOff val="25000"/>
                </a:schemeClr>
              </a:solidFill>
              <a:latin typeface="思源黑体" panose="020B0500000000000000" pitchFamily="34" charset="-122"/>
              <a:ea typeface="思源黑体" panose="020B0500000000000000" pitchFamily="34" charset="-122"/>
            </a:endParaRPr>
          </a:p>
        </p:txBody>
      </p:sp>
      <p:sp>
        <p:nvSpPr>
          <p:cNvPr id="3" name="文本框 2"/>
          <p:cNvSpPr txBox="1"/>
          <p:nvPr/>
        </p:nvSpPr>
        <p:spPr>
          <a:xfrm>
            <a:off x="3978385" y="3213956"/>
            <a:ext cx="4299998" cy="707886"/>
          </a:xfrm>
          <a:prstGeom prst="rect">
            <a:avLst/>
          </a:prstGeom>
          <a:noFill/>
        </p:spPr>
        <p:txBody>
          <a:bodyPr wrap="square" rtlCol="0">
            <a:spAutoFit/>
          </a:bodyPr>
          <a:p>
            <a:pPr algn="dist"/>
            <a:r>
              <a:rPr lang="zh-CN" altLang="en-US" sz="4000" b="1" spc="600" dirty="0">
                <a:solidFill>
                  <a:schemeClr val="tx1">
                    <a:lumMod val="75000"/>
                    <a:lumOff val="25000"/>
                  </a:schemeClr>
                </a:solidFill>
                <a:latin typeface="思源黑体" panose="020B0500000000000000" pitchFamily="34" charset="-122"/>
                <a:ea typeface="思源黑体" panose="020B0500000000000000" pitchFamily="34" charset="-122"/>
              </a:rPr>
              <a:t>这里填写标题</a:t>
            </a:r>
            <a:endParaRPr lang="zh-CN" altLang="en-US" sz="4000" b="1" spc="600" dirty="0">
              <a:solidFill>
                <a:schemeClr val="tx1">
                  <a:lumMod val="75000"/>
                  <a:lumOff val="25000"/>
                </a:schemeClr>
              </a:solidFill>
              <a:latin typeface="思源黑体" panose="020B0500000000000000" pitchFamily="34" charset="-122"/>
              <a:ea typeface="思源黑体" panose="020B0500000000000000" pitchFamily="34" charset="-122"/>
            </a:endParaRPr>
          </a:p>
        </p:txBody>
      </p:sp>
      <p:sp>
        <p:nvSpPr>
          <p:cNvPr id="4" name="文本框 3"/>
          <p:cNvSpPr txBox="1"/>
          <p:nvPr/>
        </p:nvSpPr>
        <p:spPr>
          <a:xfrm>
            <a:off x="3474721" y="3867202"/>
            <a:ext cx="5090160" cy="613822"/>
          </a:xfrm>
          <a:prstGeom prst="rect">
            <a:avLst/>
          </a:prstGeom>
          <a:noFill/>
        </p:spPr>
        <p:txBody>
          <a:bodyPr wrap="square" rtlCol="0">
            <a:spAutoFit/>
          </a:bodyPr>
          <a:p>
            <a:pPr algn="ctr">
              <a:lnSpc>
                <a:spcPct val="150000"/>
              </a:lnSpc>
            </a:pPr>
            <a:r>
              <a:rPr lang="zh-CN" altLang="en-US" sz="1200" spc="300" dirty="0">
                <a:solidFill>
                  <a:schemeClr val="tx1">
                    <a:lumMod val="75000"/>
                    <a:lumOff val="25000"/>
                  </a:schemeClr>
                </a:solidFill>
                <a:latin typeface="思源黑体" panose="020B0500000000000000" pitchFamily="34" charset="-122"/>
                <a:ea typeface="思源黑体" panose="020B0500000000000000" pitchFamily="34" charset="-122"/>
                <a:cs typeface="+mn-lt"/>
                <a:sym typeface="+mn-ea"/>
              </a:rPr>
              <a:t>添加详细说明文字添加详细说明文字添加详细说明文字添加详细说明文字添加详细说明文字添加详细说明文字添加</a:t>
            </a:r>
            <a:endParaRPr lang="zh-CN" altLang="en-US" sz="1200" spc="300" dirty="0">
              <a:solidFill>
                <a:schemeClr val="tx1">
                  <a:lumMod val="75000"/>
                  <a:lumOff val="25000"/>
                </a:schemeClr>
              </a:solidFill>
              <a:latin typeface="思源黑体" panose="020B0500000000000000" pitchFamily="34" charset="-122"/>
              <a:ea typeface="思源黑体" panose="020B0500000000000000" pitchFamily="34" charset="-122"/>
              <a:cs typeface="+mn-lt"/>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椭圆 42"/>
          <p:cNvSpPr/>
          <p:nvPr/>
        </p:nvSpPr>
        <p:spPr>
          <a:xfrm>
            <a:off x="5073853" y="2296014"/>
            <a:ext cx="1986790" cy="1987404"/>
          </a:xfrm>
          <a:prstGeom prst="ellipse">
            <a:avLst/>
          </a:prstGeom>
          <a:solidFill>
            <a:srgbClr val="E7C2C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dirty="0">
              <a:solidFill>
                <a:schemeClr val="bg1"/>
              </a:solidFill>
              <a:latin typeface="微软雅黑" panose="020B0503020204020204" pitchFamily="34" charset="-122"/>
              <a:ea typeface="微软雅黑" panose="020B0503020204020204" pitchFamily="34" charset="-122"/>
            </a:endParaRPr>
          </a:p>
        </p:txBody>
      </p:sp>
      <p:sp>
        <p:nvSpPr>
          <p:cNvPr id="45" name="空心弧 44"/>
          <p:cNvSpPr/>
          <p:nvPr/>
        </p:nvSpPr>
        <p:spPr>
          <a:xfrm rot="16200000">
            <a:off x="4411079" y="1634055"/>
            <a:ext cx="3312339" cy="3311317"/>
          </a:xfrm>
          <a:prstGeom prst="blockArc">
            <a:avLst>
              <a:gd name="adj1" fmla="val 6148503"/>
              <a:gd name="adj2" fmla="val 21442708"/>
              <a:gd name="adj3" fmla="val 4531"/>
            </a:avLst>
          </a:prstGeom>
          <a:solidFill>
            <a:srgbClr val="9BAA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dirty="0">
              <a:solidFill>
                <a:schemeClr val="bg1"/>
              </a:solidFill>
            </a:endParaRPr>
          </a:p>
        </p:txBody>
      </p:sp>
      <p:sp>
        <p:nvSpPr>
          <p:cNvPr id="46" name="椭圆 45"/>
          <p:cNvSpPr/>
          <p:nvPr/>
        </p:nvSpPr>
        <p:spPr>
          <a:xfrm>
            <a:off x="7202557" y="3333762"/>
            <a:ext cx="756008" cy="756242"/>
          </a:xfrm>
          <a:prstGeom prst="ellipse">
            <a:avLst/>
          </a:prstGeom>
          <a:solidFill>
            <a:srgbClr val="E7C2C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65" dirty="0">
                <a:solidFill>
                  <a:schemeClr val="bg1"/>
                </a:solidFill>
              </a:rPr>
              <a:t>E</a:t>
            </a:r>
            <a:endParaRPr lang="zh-CN" altLang="en-US" sz="2365" dirty="0">
              <a:solidFill>
                <a:schemeClr val="bg1"/>
              </a:solidFill>
            </a:endParaRPr>
          </a:p>
        </p:txBody>
      </p:sp>
      <p:sp>
        <p:nvSpPr>
          <p:cNvPr id="47" name="椭圆 46"/>
          <p:cNvSpPr/>
          <p:nvPr/>
        </p:nvSpPr>
        <p:spPr>
          <a:xfrm>
            <a:off x="5784286" y="4472692"/>
            <a:ext cx="756008" cy="756242"/>
          </a:xfrm>
          <a:prstGeom prst="ellipse">
            <a:avLst/>
          </a:prstGeom>
          <a:solidFill>
            <a:srgbClr val="9BAA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65" dirty="0">
                <a:solidFill>
                  <a:schemeClr val="bg1"/>
                </a:solidFill>
              </a:rPr>
              <a:t>D</a:t>
            </a:r>
            <a:endParaRPr lang="zh-CN" altLang="en-US" sz="2365" dirty="0">
              <a:solidFill>
                <a:schemeClr val="bg1"/>
              </a:solidFill>
            </a:endParaRPr>
          </a:p>
        </p:txBody>
      </p:sp>
      <p:sp>
        <p:nvSpPr>
          <p:cNvPr id="48" name="椭圆 47"/>
          <p:cNvSpPr/>
          <p:nvPr/>
        </p:nvSpPr>
        <p:spPr>
          <a:xfrm>
            <a:off x="4285801" y="3765444"/>
            <a:ext cx="756008" cy="756242"/>
          </a:xfrm>
          <a:prstGeom prst="ellipse">
            <a:avLst/>
          </a:prstGeom>
          <a:solidFill>
            <a:srgbClr val="9BAA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65" dirty="0">
                <a:solidFill>
                  <a:schemeClr val="bg1"/>
                </a:solidFill>
              </a:rPr>
              <a:t>C</a:t>
            </a:r>
            <a:endParaRPr lang="zh-CN" altLang="en-US" sz="2365" dirty="0">
              <a:solidFill>
                <a:schemeClr val="bg1"/>
              </a:solidFill>
            </a:endParaRPr>
          </a:p>
        </p:txBody>
      </p:sp>
      <p:sp>
        <p:nvSpPr>
          <p:cNvPr id="49" name="椭圆 48"/>
          <p:cNvSpPr/>
          <p:nvPr/>
        </p:nvSpPr>
        <p:spPr>
          <a:xfrm>
            <a:off x="4190085" y="2124618"/>
            <a:ext cx="756008" cy="756242"/>
          </a:xfrm>
          <a:prstGeom prst="ellipse">
            <a:avLst/>
          </a:prstGeom>
          <a:solidFill>
            <a:srgbClr val="E7C2C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65" dirty="0">
                <a:solidFill>
                  <a:schemeClr val="bg1"/>
                </a:solidFill>
              </a:rPr>
              <a:t>B</a:t>
            </a:r>
            <a:endParaRPr lang="zh-CN" altLang="en-US" sz="2365" dirty="0">
              <a:solidFill>
                <a:schemeClr val="bg1"/>
              </a:solidFill>
            </a:endParaRPr>
          </a:p>
        </p:txBody>
      </p:sp>
      <p:sp>
        <p:nvSpPr>
          <p:cNvPr id="50" name="椭圆 49"/>
          <p:cNvSpPr/>
          <p:nvPr/>
        </p:nvSpPr>
        <p:spPr>
          <a:xfrm>
            <a:off x="5689244" y="1350494"/>
            <a:ext cx="756008" cy="756242"/>
          </a:xfrm>
          <a:prstGeom prst="ellipse">
            <a:avLst/>
          </a:prstGeom>
          <a:solidFill>
            <a:srgbClr val="9BAA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65" dirty="0">
                <a:solidFill>
                  <a:schemeClr val="bg1"/>
                </a:solidFill>
              </a:rPr>
              <a:t>A</a:t>
            </a:r>
            <a:endParaRPr lang="zh-CN" altLang="en-US" sz="2365" dirty="0">
              <a:solidFill>
                <a:schemeClr val="bg1"/>
              </a:solidFill>
            </a:endParaRPr>
          </a:p>
        </p:txBody>
      </p:sp>
      <p:sp>
        <p:nvSpPr>
          <p:cNvPr id="51" name="矩形 58"/>
          <p:cNvSpPr>
            <a:spLocks noChangeArrowheads="1"/>
          </p:cNvSpPr>
          <p:nvPr/>
        </p:nvSpPr>
        <p:spPr bwMode="auto">
          <a:xfrm>
            <a:off x="5375724" y="2939912"/>
            <a:ext cx="1383053" cy="830997"/>
          </a:xfrm>
          <a:prstGeom prst="rect">
            <a:avLst/>
          </a:prstGeom>
          <a:noFill/>
          <a:ln w="9525">
            <a:noFill/>
            <a:miter lim="800000"/>
          </a:ln>
        </p:spPr>
        <p:txBody>
          <a:bodyPr wrap="square">
            <a:spAutoFit/>
          </a:bodyPr>
          <a:lstStyle/>
          <a:p>
            <a:pPr algn="ctr"/>
            <a:r>
              <a:rPr lang="zh-CN" altLang="en-US" sz="2400" b="1" spc="300" dirty="0">
                <a:solidFill>
                  <a:schemeClr val="bg1"/>
                </a:solidFill>
                <a:latin typeface="微软雅黑" panose="020B0503020204020204" pitchFamily="34" charset="-122"/>
                <a:ea typeface="微软雅黑" panose="020B0503020204020204" pitchFamily="34" charset="-122"/>
              </a:rPr>
              <a:t>请输入标题</a:t>
            </a:r>
            <a:endParaRPr lang="zh-CN" altLang="en-US" sz="2400" b="1" spc="300" dirty="0">
              <a:solidFill>
                <a:schemeClr val="bg1"/>
              </a:solidFill>
              <a:latin typeface="微软雅黑" panose="020B0503020204020204" pitchFamily="34" charset="-122"/>
              <a:ea typeface="微软雅黑" panose="020B0503020204020204" pitchFamily="34" charset="-122"/>
            </a:endParaRPr>
          </a:p>
        </p:txBody>
      </p:sp>
      <p:sp>
        <p:nvSpPr>
          <p:cNvPr id="52" name="文本框 51"/>
          <p:cNvSpPr txBox="1"/>
          <p:nvPr/>
        </p:nvSpPr>
        <p:spPr>
          <a:xfrm>
            <a:off x="6877333" y="1944684"/>
            <a:ext cx="3311317" cy="668709"/>
          </a:xfrm>
          <a:prstGeom prst="rect">
            <a:avLst/>
          </a:prstGeom>
          <a:noFill/>
        </p:spPr>
        <p:txBody>
          <a:bodyPr wrap="square" rtlCol="0">
            <a:spAutoFit/>
          </a:bodyPr>
          <a:lstStyle/>
          <a:p>
            <a:pPr algn="ctr">
              <a:lnSpc>
                <a:spcPct val="167000"/>
              </a:lnSpc>
              <a:buSzPct val="25000"/>
            </a:pPr>
            <a:r>
              <a:rPr lang="zh-CN" altLang="en-US" sz="1200" kern="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此处添加详细文本描述，建议与标题相关并符合整体语言风格，语言描述尽量简洁生动。</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Montserrat" panose="02000505000000020004"/>
              <a:sym typeface="Montserrat" panose="02000505000000020004"/>
            </a:endParaRPr>
          </a:p>
        </p:txBody>
      </p:sp>
      <p:sp>
        <p:nvSpPr>
          <p:cNvPr id="53" name="Rectangle 24"/>
          <p:cNvSpPr>
            <a:spLocks noChangeArrowheads="1"/>
          </p:cNvSpPr>
          <p:nvPr/>
        </p:nvSpPr>
        <p:spPr bwMode="auto">
          <a:xfrm>
            <a:off x="7281458" y="1574473"/>
            <a:ext cx="1610636" cy="270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95"/>
              </a:spcBef>
            </a:pPr>
            <a:r>
              <a:rPr lang="zh-CN" altLang="en-US" sz="1575" b="1" dirty="0">
                <a:solidFill>
                  <a:schemeClr val="tx1">
                    <a:lumMod val="50000"/>
                    <a:lumOff val="50000"/>
                  </a:schemeClr>
                </a:solidFill>
                <a:latin typeface="微软雅黑" panose="020B0503020204020204" pitchFamily="34" charset="-122"/>
                <a:ea typeface="微软雅黑" panose="020B0503020204020204" pitchFamily="34" charset="-122"/>
              </a:rPr>
              <a:t>单击填加标题</a:t>
            </a:r>
            <a:endParaRPr lang="zh-CN" altLang="en-US" sz="1575" b="1" dirty="0">
              <a:solidFill>
                <a:schemeClr val="tx1">
                  <a:lumMod val="50000"/>
                  <a:lumOff val="50000"/>
                </a:schemeClr>
              </a:solidFill>
            </a:endParaRPr>
          </a:p>
        </p:txBody>
      </p:sp>
      <p:sp>
        <p:nvSpPr>
          <p:cNvPr id="54" name="文本框 53"/>
          <p:cNvSpPr txBox="1"/>
          <p:nvPr/>
        </p:nvSpPr>
        <p:spPr>
          <a:xfrm>
            <a:off x="676849" y="2501412"/>
            <a:ext cx="3311316" cy="668709"/>
          </a:xfrm>
          <a:prstGeom prst="rect">
            <a:avLst/>
          </a:prstGeom>
          <a:noFill/>
        </p:spPr>
        <p:txBody>
          <a:bodyPr wrap="square" rtlCol="0">
            <a:spAutoFit/>
          </a:bodyPr>
          <a:lstStyle/>
          <a:p>
            <a:pPr algn="ctr">
              <a:lnSpc>
                <a:spcPct val="167000"/>
              </a:lnSpc>
              <a:buSzPct val="25000"/>
            </a:pPr>
            <a:r>
              <a:rPr lang="zh-CN" altLang="en-US" sz="1200" kern="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此处添加详细文本描述，建议与标题相关并符合整体语言风格，语言描述尽量简洁生动。</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Montserrat" panose="02000505000000020004"/>
              <a:sym typeface="Montserrat" panose="02000505000000020004"/>
            </a:endParaRPr>
          </a:p>
        </p:txBody>
      </p:sp>
      <p:sp>
        <p:nvSpPr>
          <p:cNvPr id="55" name="Rectangle 24"/>
          <p:cNvSpPr>
            <a:spLocks noChangeArrowheads="1"/>
          </p:cNvSpPr>
          <p:nvPr/>
        </p:nvSpPr>
        <p:spPr bwMode="auto">
          <a:xfrm>
            <a:off x="1870445" y="2131201"/>
            <a:ext cx="1610636" cy="270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95"/>
              </a:spcBef>
            </a:pPr>
            <a:r>
              <a:rPr lang="zh-CN" altLang="en-US" sz="1575" b="1" dirty="0">
                <a:solidFill>
                  <a:schemeClr val="tx1">
                    <a:lumMod val="50000"/>
                    <a:lumOff val="50000"/>
                  </a:schemeClr>
                </a:solidFill>
                <a:latin typeface="微软雅黑" panose="020B0503020204020204" pitchFamily="34" charset="-122"/>
                <a:ea typeface="微软雅黑" panose="020B0503020204020204" pitchFamily="34" charset="-122"/>
              </a:rPr>
              <a:t>单击填加标题</a:t>
            </a:r>
            <a:endParaRPr lang="zh-CN" altLang="en-US" sz="1575" b="1" dirty="0">
              <a:solidFill>
                <a:schemeClr val="tx1">
                  <a:lumMod val="50000"/>
                  <a:lumOff val="50000"/>
                </a:schemeClr>
              </a:solidFill>
            </a:endParaRPr>
          </a:p>
        </p:txBody>
      </p:sp>
      <p:sp>
        <p:nvSpPr>
          <p:cNvPr id="60" name="文本框 59"/>
          <p:cNvSpPr txBox="1"/>
          <p:nvPr/>
        </p:nvSpPr>
        <p:spPr>
          <a:xfrm>
            <a:off x="1518508" y="4632492"/>
            <a:ext cx="2521845" cy="977127"/>
          </a:xfrm>
          <a:prstGeom prst="rect">
            <a:avLst/>
          </a:prstGeom>
          <a:noFill/>
        </p:spPr>
        <p:txBody>
          <a:bodyPr wrap="square" rtlCol="0">
            <a:spAutoFit/>
          </a:bodyPr>
          <a:lstStyle/>
          <a:p>
            <a:pPr algn="ctr">
              <a:lnSpc>
                <a:spcPct val="167000"/>
              </a:lnSpc>
              <a:buSzPct val="25000"/>
            </a:pPr>
            <a:r>
              <a:rPr lang="zh-CN" altLang="en-US" sz="1200" kern="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此处添加详细文本描述，建议与标题相关并符合整体语言风格，语言描述尽量简洁生动。</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Montserrat" panose="02000505000000020004"/>
              <a:sym typeface="Montserrat" panose="02000505000000020004"/>
            </a:endParaRPr>
          </a:p>
        </p:txBody>
      </p:sp>
      <p:sp>
        <p:nvSpPr>
          <p:cNvPr id="62" name="Rectangle 24"/>
          <p:cNvSpPr>
            <a:spLocks noChangeArrowheads="1"/>
          </p:cNvSpPr>
          <p:nvPr/>
        </p:nvSpPr>
        <p:spPr bwMode="auto">
          <a:xfrm>
            <a:off x="1922633" y="4262281"/>
            <a:ext cx="1610636" cy="270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95"/>
              </a:spcBef>
            </a:pPr>
            <a:r>
              <a:rPr lang="zh-CN" altLang="en-US" sz="1575" b="1" dirty="0">
                <a:solidFill>
                  <a:schemeClr val="tx1">
                    <a:lumMod val="50000"/>
                    <a:lumOff val="50000"/>
                  </a:schemeClr>
                </a:solidFill>
                <a:latin typeface="微软雅黑" panose="020B0503020204020204" pitchFamily="34" charset="-122"/>
                <a:ea typeface="微软雅黑" panose="020B0503020204020204" pitchFamily="34" charset="-122"/>
              </a:rPr>
              <a:t>单击填加标题</a:t>
            </a:r>
            <a:endParaRPr lang="zh-CN" altLang="en-US" sz="1575" b="1" dirty="0">
              <a:solidFill>
                <a:schemeClr val="tx1">
                  <a:lumMod val="50000"/>
                  <a:lumOff val="50000"/>
                </a:schemeClr>
              </a:solidFill>
            </a:endParaRPr>
          </a:p>
        </p:txBody>
      </p:sp>
      <p:sp>
        <p:nvSpPr>
          <p:cNvPr id="63" name="文本框 62"/>
          <p:cNvSpPr txBox="1"/>
          <p:nvPr/>
        </p:nvSpPr>
        <p:spPr>
          <a:xfrm>
            <a:off x="4412692" y="5720436"/>
            <a:ext cx="3589733" cy="668709"/>
          </a:xfrm>
          <a:prstGeom prst="rect">
            <a:avLst/>
          </a:prstGeom>
          <a:noFill/>
        </p:spPr>
        <p:txBody>
          <a:bodyPr wrap="square" rtlCol="0">
            <a:spAutoFit/>
          </a:bodyPr>
          <a:lstStyle/>
          <a:p>
            <a:pPr algn="ctr">
              <a:lnSpc>
                <a:spcPct val="167000"/>
              </a:lnSpc>
              <a:buSzPct val="25000"/>
            </a:pPr>
            <a:r>
              <a:rPr lang="zh-CN" altLang="en-US" sz="1200" kern="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此处添加详细文本描述，建议与标题相关并符合整体语言风格，语言描述尽量简洁生动。</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Montserrat" panose="02000505000000020004"/>
              <a:sym typeface="Montserrat" panose="02000505000000020004"/>
            </a:endParaRPr>
          </a:p>
        </p:txBody>
      </p:sp>
      <p:sp>
        <p:nvSpPr>
          <p:cNvPr id="65" name="Rectangle 24"/>
          <p:cNvSpPr>
            <a:spLocks noChangeArrowheads="1"/>
          </p:cNvSpPr>
          <p:nvPr/>
        </p:nvSpPr>
        <p:spPr bwMode="auto">
          <a:xfrm>
            <a:off x="5350218" y="5418321"/>
            <a:ext cx="1610636" cy="270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95"/>
              </a:spcBef>
            </a:pPr>
            <a:r>
              <a:rPr lang="zh-CN" altLang="en-US" sz="1575" b="1" dirty="0">
                <a:solidFill>
                  <a:schemeClr val="tx1">
                    <a:lumMod val="50000"/>
                    <a:lumOff val="50000"/>
                  </a:schemeClr>
                </a:solidFill>
                <a:latin typeface="微软雅黑" panose="020B0503020204020204" pitchFamily="34" charset="-122"/>
                <a:ea typeface="微软雅黑" panose="020B0503020204020204" pitchFamily="34" charset="-122"/>
              </a:rPr>
              <a:t>单击填加标题</a:t>
            </a:r>
            <a:endParaRPr lang="zh-CN" altLang="en-US" sz="1575" b="1" dirty="0">
              <a:solidFill>
                <a:schemeClr val="tx1">
                  <a:lumMod val="50000"/>
                  <a:lumOff val="50000"/>
                </a:schemeClr>
              </a:solidFill>
            </a:endParaRPr>
          </a:p>
        </p:txBody>
      </p:sp>
      <p:sp>
        <p:nvSpPr>
          <p:cNvPr id="66" name="文本框 65"/>
          <p:cNvSpPr txBox="1"/>
          <p:nvPr/>
        </p:nvSpPr>
        <p:spPr>
          <a:xfrm>
            <a:off x="8131699" y="3656631"/>
            <a:ext cx="2521845" cy="977127"/>
          </a:xfrm>
          <a:prstGeom prst="rect">
            <a:avLst/>
          </a:prstGeom>
          <a:noFill/>
        </p:spPr>
        <p:txBody>
          <a:bodyPr wrap="square" rtlCol="0">
            <a:spAutoFit/>
          </a:bodyPr>
          <a:lstStyle/>
          <a:p>
            <a:pPr algn="ctr">
              <a:lnSpc>
                <a:spcPct val="167000"/>
              </a:lnSpc>
              <a:buSzPct val="25000"/>
            </a:pPr>
            <a:r>
              <a:rPr lang="zh-CN" altLang="en-US" sz="1200" kern="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此处添加详细文本描述，建议与标题相关并符合整体语言风格，语言描述尽量简洁生动。</a:t>
            </a:r>
            <a:endPar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Montserrat" panose="02000505000000020004"/>
              <a:sym typeface="Montserrat" panose="02000505000000020004"/>
            </a:endParaRPr>
          </a:p>
        </p:txBody>
      </p:sp>
      <p:sp>
        <p:nvSpPr>
          <p:cNvPr id="68" name="Rectangle 24"/>
          <p:cNvSpPr>
            <a:spLocks noChangeArrowheads="1"/>
          </p:cNvSpPr>
          <p:nvPr/>
        </p:nvSpPr>
        <p:spPr bwMode="auto">
          <a:xfrm>
            <a:off x="8535825" y="3286421"/>
            <a:ext cx="1610636" cy="270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95"/>
              </a:spcBef>
            </a:pPr>
            <a:r>
              <a:rPr lang="zh-CN" altLang="en-US" sz="1575" b="1" dirty="0">
                <a:solidFill>
                  <a:schemeClr val="tx1">
                    <a:lumMod val="50000"/>
                    <a:lumOff val="50000"/>
                  </a:schemeClr>
                </a:solidFill>
                <a:latin typeface="微软雅黑" panose="020B0503020204020204" pitchFamily="34" charset="-122"/>
                <a:ea typeface="微软雅黑" panose="020B0503020204020204" pitchFamily="34" charset="-122"/>
              </a:rPr>
              <a:t>单击填加标题</a:t>
            </a:r>
            <a:endParaRPr lang="zh-CN" altLang="en-US" sz="1575" b="1" dirty="0">
              <a:solidFill>
                <a:schemeClr val="tx1">
                  <a:lumMod val="50000"/>
                  <a:lumOff val="50000"/>
                </a:schemeClr>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heel(1)">
                                      <p:cBhvr>
                                        <p:cTn id="7" dur="750"/>
                                        <p:tgtEl>
                                          <p:spTgt spid="43"/>
                                        </p:tgtEl>
                                      </p:cBhvr>
                                    </p:animEffect>
                                  </p:childTnLst>
                                </p:cTn>
                              </p:par>
                            </p:childTnLst>
                          </p:cTn>
                        </p:par>
                        <p:par>
                          <p:cTn id="8" fill="hold">
                            <p:stCondLst>
                              <p:cond delay="1000"/>
                            </p:stCondLst>
                            <p:childTnLst>
                              <p:par>
                                <p:cTn id="9" presetID="16" presetClass="entr" presetSubtype="37"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barn(outVertical)">
                                      <p:cBhvr>
                                        <p:cTn id="11" dur="500"/>
                                        <p:tgtEl>
                                          <p:spTgt spid="51"/>
                                        </p:tgtEl>
                                      </p:cBhvr>
                                    </p:animEffect>
                                  </p:childTnLst>
                                </p:cTn>
                              </p:par>
                            </p:childTnLst>
                          </p:cTn>
                        </p:par>
                        <p:par>
                          <p:cTn id="12" fill="hold">
                            <p:stCondLst>
                              <p:cond delay="1500"/>
                            </p:stCondLst>
                            <p:childTnLst>
                              <p:par>
                                <p:cTn id="13" presetID="21" presetClass="entr" presetSubtype="1" fill="hold" grpId="0"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heel(1)">
                                      <p:cBhvr>
                                        <p:cTn id="15" dur="750"/>
                                        <p:tgtEl>
                                          <p:spTgt spid="45"/>
                                        </p:tgtEl>
                                      </p:cBhvr>
                                    </p:animEffect>
                                  </p:childTnLst>
                                </p:cTn>
                              </p:par>
                            </p:childTnLst>
                          </p:cTn>
                        </p:par>
                        <p:par>
                          <p:cTn id="16" fill="hold">
                            <p:stCondLst>
                              <p:cond delay="2500"/>
                            </p:stCondLst>
                            <p:childTnLst>
                              <p:par>
                                <p:cTn id="17" presetID="23" presetClass="entr" presetSubtype="32" fill="hold" grpId="0" nodeType="after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p:cTn id="19" dur="500" fill="hold"/>
                                        <p:tgtEl>
                                          <p:spTgt spid="50"/>
                                        </p:tgtEl>
                                        <p:attrNameLst>
                                          <p:attrName>ppt_w</p:attrName>
                                        </p:attrNameLst>
                                      </p:cBhvr>
                                      <p:tavLst>
                                        <p:tav tm="0">
                                          <p:val>
                                            <p:strVal val="4*#ppt_w"/>
                                          </p:val>
                                        </p:tav>
                                        <p:tav tm="100000">
                                          <p:val>
                                            <p:strVal val="#ppt_w"/>
                                          </p:val>
                                        </p:tav>
                                      </p:tavLst>
                                    </p:anim>
                                    <p:anim calcmode="lin" valueType="num">
                                      <p:cBhvr>
                                        <p:cTn id="20" dur="500" fill="hold"/>
                                        <p:tgtEl>
                                          <p:spTgt spid="50"/>
                                        </p:tgtEl>
                                        <p:attrNameLst>
                                          <p:attrName>ppt_h</p:attrName>
                                        </p:attrNameLst>
                                      </p:cBhvr>
                                      <p:tavLst>
                                        <p:tav tm="0">
                                          <p:val>
                                            <p:strVal val="4*#ppt_h"/>
                                          </p:val>
                                        </p:tav>
                                        <p:tav tm="100000">
                                          <p:val>
                                            <p:strVal val="#ppt_h"/>
                                          </p:val>
                                        </p:tav>
                                      </p:tavLst>
                                    </p:anim>
                                  </p:childTnLst>
                                </p:cTn>
                              </p:par>
                            </p:childTnLst>
                          </p:cTn>
                        </p:par>
                        <p:par>
                          <p:cTn id="21" fill="hold">
                            <p:stCondLst>
                              <p:cond delay="3000"/>
                            </p:stCondLst>
                            <p:childTnLst>
                              <p:par>
                                <p:cTn id="22" presetID="23" presetClass="entr" presetSubtype="32" fill="hold" grpId="0" nodeType="afterEffect">
                                  <p:stCondLst>
                                    <p:cond delay="0"/>
                                  </p:stCondLst>
                                  <p:childTnLst>
                                    <p:set>
                                      <p:cBhvr>
                                        <p:cTn id="23" dur="1" fill="hold">
                                          <p:stCondLst>
                                            <p:cond delay="0"/>
                                          </p:stCondLst>
                                        </p:cTn>
                                        <p:tgtEl>
                                          <p:spTgt spid="49"/>
                                        </p:tgtEl>
                                        <p:attrNameLst>
                                          <p:attrName>style.visibility</p:attrName>
                                        </p:attrNameLst>
                                      </p:cBhvr>
                                      <p:to>
                                        <p:strVal val="visible"/>
                                      </p:to>
                                    </p:set>
                                    <p:anim calcmode="lin" valueType="num">
                                      <p:cBhvr>
                                        <p:cTn id="24" dur="500" fill="hold"/>
                                        <p:tgtEl>
                                          <p:spTgt spid="49"/>
                                        </p:tgtEl>
                                        <p:attrNameLst>
                                          <p:attrName>ppt_w</p:attrName>
                                        </p:attrNameLst>
                                      </p:cBhvr>
                                      <p:tavLst>
                                        <p:tav tm="0">
                                          <p:val>
                                            <p:strVal val="4*#ppt_w"/>
                                          </p:val>
                                        </p:tav>
                                        <p:tav tm="100000">
                                          <p:val>
                                            <p:strVal val="#ppt_w"/>
                                          </p:val>
                                        </p:tav>
                                      </p:tavLst>
                                    </p:anim>
                                    <p:anim calcmode="lin" valueType="num">
                                      <p:cBhvr>
                                        <p:cTn id="25" dur="500" fill="hold"/>
                                        <p:tgtEl>
                                          <p:spTgt spid="49"/>
                                        </p:tgtEl>
                                        <p:attrNameLst>
                                          <p:attrName>ppt_h</p:attrName>
                                        </p:attrNameLst>
                                      </p:cBhvr>
                                      <p:tavLst>
                                        <p:tav tm="0">
                                          <p:val>
                                            <p:strVal val="4*#ppt_h"/>
                                          </p:val>
                                        </p:tav>
                                        <p:tav tm="100000">
                                          <p:val>
                                            <p:strVal val="#ppt_h"/>
                                          </p:val>
                                        </p:tav>
                                      </p:tavLst>
                                    </p:anim>
                                  </p:childTnLst>
                                </p:cTn>
                              </p:par>
                            </p:childTnLst>
                          </p:cTn>
                        </p:par>
                        <p:par>
                          <p:cTn id="26" fill="hold">
                            <p:stCondLst>
                              <p:cond delay="3500"/>
                            </p:stCondLst>
                            <p:childTnLst>
                              <p:par>
                                <p:cTn id="27" presetID="23" presetClass="entr" presetSubtype="32" fill="hold" grpId="0" nodeType="afterEffect">
                                  <p:stCondLst>
                                    <p:cond delay="0"/>
                                  </p:stCondLst>
                                  <p:childTnLst>
                                    <p:set>
                                      <p:cBhvr>
                                        <p:cTn id="28" dur="1" fill="hold">
                                          <p:stCondLst>
                                            <p:cond delay="0"/>
                                          </p:stCondLst>
                                        </p:cTn>
                                        <p:tgtEl>
                                          <p:spTgt spid="48"/>
                                        </p:tgtEl>
                                        <p:attrNameLst>
                                          <p:attrName>style.visibility</p:attrName>
                                        </p:attrNameLst>
                                      </p:cBhvr>
                                      <p:to>
                                        <p:strVal val="visible"/>
                                      </p:to>
                                    </p:set>
                                    <p:anim calcmode="lin" valueType="num">
                                      <p:cBhvr>
                                        <p:cTn id="29" dur="500" fill="hold"/>
                                        <p:tgtEl>
                                          <p:spTgt spid="48"/>
                                        </p:tgtEl>
                                        <p:attrNameLst>
                                          <p:attrName>ppt_w</p:attrName>
                                        </p:attrNameLst>
                                      </p:cBhvr>
                                      <p:tavLst>
                                        <p:tav tm="0">
                                          <p:val>
                                            <p:strVal val="4*#ppt_w"/>
                                          </p:val>
                                        </p:tav>
                                        <p:tav tm="100000">
                                          <p:val>
                                            <p:strVal val="#ppt_w"/>
                                          </p:val>
                                        </p:tav>
                                      </p:tavLst>
                                    </p:anim>
                                    <p:anim calcmode="lin" valueType="num">
                                      <p:cBhvr>
                                        <p:cTn id="30" dur="500" fill="hold"/>
                                        <p:tgtEl>
                                          <p:spTgt spid="48"/>
                                        </p:tgtEl>
                                        <p:attrNameLst>
                                          <p:attrName>ppt_h</p:attrName>
                                        </p:attrNameLst>
                                      </p:cBhvr>
                                      <p:tavLst>
                                        <p:tav tm="0">
                                          <p:val>
                                            <p:strVal val="4*#ppt_h"/>
                                          </p:val>
                                        </p:tav>
                                        <p:tav tm="100000">
                                          <p:val>
                                            <p:strVal val="#ppt_h"/>
                                          </p:val>
                                        </p:tav>
                                      </p:tavLst>
                                    </p:anim>
                                  </p:childTnLst>
                                </p:cTn>
                              </p:par>
                            </p:childTnLst>
                          </p:cTn>
                        </p:par>
                        <p:par>
                          <p:cTn id="31" fill="hold">
                            <p:stCondLst>
                              <p:cond delay="4000"/>
                            </p:stCondLst>
                            <p:childTnLst>
                              <p:par>
                                <p:cTn id="32" presetID="23" presetClass="entr" presetSubtype="32" fill="hold" grpId="0" nodeType="afterEffect">
                                  <p:stCondLst>
                                    <p:cond delay="0"/>
                                  </p:stCondLst>
                                  <p:childTnLst>
                                    <p:set>
                                      <p:cBhvr>
                                        <p:cTn id="33" dur="1" fill="hold">
                                          <p:stCondLst>
                                            <p:cond delay="0"/>
                                          </p:stCondLst>
                                        </p:cTn>
                                        <p:tgtEl>
                                          <p:spTgt spid="47"/>
                                        </p:tgtEl>
                                        <p:attrNameLst>
                                          <p:attrName>style.visibility</p:attrName>
                                        </p:attrNameLst>
                                      </p:cBhvr>
                                      <p:to>
                                        <p:strVal val="visible"/>
                                      </p:to>
                                    </p:set>
                                    <p:anim calcmode="lin" valueType="num">
                                      <p:cBhvr>
                                        <p:cTn id="34" dur="500" fill="hold"/>
                                        <p:tgtEl>
                                          <p:spTgt spid="47"/>
                                        </p:tgtEl>
                                        <p:attrNameLst>
                                          <p:attrName>ppt_w</p:attrName>
                                        </p:attrNameLst>
                                      </p:cBhvr>
                                      <p:tavLst>
                                        <p:tav tm="0">
                                          <p:val>
                                            <p:strVal val="4*#ppt_w"/>
                                          </p:val>
                                        </p:tav>
                                        <p:tav tm="100000">
                                          <p:val>
                                            <p:strVal val="#ppt_w"/>
                                          </p:val>
                                        </p:tav>
                                      </p:tavLst>
                                    </p:anim>
                                    <p:anim calcmode="lin" valueType="num">
                                      <p:cBhvr>
                                        <p:cTn id="35" dur="500" fill="hold"/>
                                        <p:tgtEl>
                                          <p:spTgt spid="47"/>
                                        </p:tgtEl>
                                        <p:attrNameLst>
                                          <p:attrName>ppt_h</p:attrName>
                                        </p:attrNameLst>
                                      </p:cBhvr>
                                      <p:tavLst>
                                        <p:tav tm="0">
                                          <p:val>
                                            <p:strVal val="4*#ppt_h"/>
                                          </p:val>
                                        </p:tav>
                                        <p:tav tm="100000">
                                          <p:val>
                                            <p:strVal val="#ppt_h"/>
                                          </p:val>
                                        </p:tav>
                                      </p:tavLst>
                                    </p:anim>
                                  </p:childTnLst>
                                </p:cTn>
                              </p:par>
                            </p:childTnLst>
                          </p:cTn>
                        </p:par>
                        <p:par>
                          <p:cTn id="36" fill="hold">
                            <p:stCondLst>
                              <p:cond delay="4500"/>
                            </p:stCondLst>
                            <p:childTnLst>
                              <p:par>
                                <p:cTn id="37" presetID="23" presetClass="entr" presetSubtype="32" fill="hold" grpId="0" nodeType="after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p:cTn id="39" dur="500" fill="hold"/>
                                        <p:tgtEl>
                                          <p:spTgt spid="46"/>
                                        </p:tgtEl>
                                        <p:attrNameLst>
                                          <p:attrName>ppt_w</p:attrName>
                                        </p:attrNameLst>
                                      </p:cBhvr>
                                      <p:tavLst>
                                        <p:tav tm="0">
                                          <p:val>
                                            <p:strVal val="4*#ppt_w"/>
                                          </p:val>
                                        </p:tav>
                                        <p:tav tm="100000">
                                          <p:val>
                                            <p:strVal val="#ppt_w"/>
                                          </p:val>
                                        </p:tav>
                                      </p:tavLst>
                                    </p:anim>
                                    <p:anim calcmode="lin" valueType="num">
                                      <p:cBhvr>
                                        <p:cTn id="40" dur="500" fill="hold"/>
                                        <p:tgtEl>
                                          <p:spTgt spid="46"/>
                                        </p:tgtEl>
                                        <p:attrNameLst>
                                          <p:attrName>ppt_h</p:attrName>
                                        </p:attrNameLst>
                                      </p:cBhvr>
                                      <p:tavLst>
                                        <p:tav tm="0">
                                          <p:val>
                                            <p:strVal val="4*#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wipe(down)">
                                      <p:cBhvr>
                                        <p:cTn id="45" dur="500"/>
                                        <p:tgtEl>
                                          <p:spTgt spid="5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53"/>
                                        </p:tgtEl>
                                        <p:attrNameLst>
                                          <p:attrName>style.visibility</p:attrName>
                                        </p:attrNameLst>
                                      </p:cBhvr>
                                      <p:to>
                                        <p:strVal val="visible"/>
                                      </p:to>
                                    </p:set>
                                    <p:animEffect transition="in" filter="wipe(down)">
                                      <p:cBhvr>
                                        <p:cTn id="50" dur="500"/>
                                        <p:tgtEl>
                                          <p:spTgt spid="5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wipe(down)">
                                      <p:cBhvr>
                                        <p:cTn id="55" dur="500"/>
                                        <p:tgtEl>
                                          <p:spTgt spid="54"/>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55"/>
                                        </p:tgtEl>
                                        <p:attrNameLst>
                                          <p:attrName>style.visibility</p:attrName>
                                        </p:attrNameLst>
                                      </p:cBhvr>
                                      <p:to>
                                        <p:strVal val="visible"/>
                                      </p:to>
                                    </p:set>
                                    <p:animEffect transition="in" filter="wipe(down)">
                                      <p:cBhvr>
                                        <p:cTn id="60" dur="500"/>
                                        <p:tgtEl>
                                          <p:spTgt spid="5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60"/>
                                        </p:tgtEl>
                                        <p:attrNameLst>
                                          <p:attrName>style.visibility</p:attrName>
                                        </p:attrNameLst>
                                      </p:cBhvr>
                                      <p:to>
                                        <p:strVal val="visible"/>
                                      </p:to>
                                    </p:set>
                                    <p:animEffect transition="in" filter="wipe(down)">
                                      <p:cBhvr>
                                        <p:cTn id="65" dur="500"/>
                                        <p:tgtEl>
                                          <p:spTgt spid="60"/>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62"/>
                                        </p:tgtEl>
                                        <p:attrNameLst>
                                          <p:attrName>style.visibility</p:attrName>
                                        </p:attrNameLst>
                                      </p:cBhvr>
                                      <p:to>
                                        <p:strVal val="visible"/>
                                      </p:to>
                                    </p:set>
                                    <p:animEffect transition="in" filter="wipe(down)">
                                      <p:cBhvr>
                                        <p:cTn id="70" dur="500"/>
                                        <p:tgtEl>
                                          <p:spTgt spid="62"/>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63"/>
                                        </p:tgtEl>
                                        <p:attrNameLst>
                                          <p:attrName>style.visibility</p:attrName>
                                        </p:attrNameLst>
                                      </p:cBhvr>
                                      <p:to>
                                        <p:strVal val="visible"/>
                                      </p:to>
                                    </p:set>
                                    <p:animEffect transition="in" filter="wipe(down)">
                                      <p:cBhvr>
                                        <p:cTn id="75" dur="500"/>
                                        <p:tgtEl>
                                          <p:spTgt spid="63"/>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65"/>
                                        </p:tgtEl>
                                        <p:attrNameLst>
                                          <p:attrName>style.visibility</p:attrName>
                                        </p:attrNameLst>
                                      </p:cBhvr>
                                      <p:to>
                                        <p:strVal val="visible"/>
                                      </p:to>
                                    </p:set>
                                    <p:animEffect transition="in" filter="wipe(down)">
                                      <p:cBhvr>
                                        <p:cTn id="80" dur="500"/>
                                        <p:tgtEl>
                                          <p:spTgt spid="65"/>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66"/>
                                        </p:tgtEl>
                                        <p:attrNameLst>
                                          <p:attrName>style.visibility</p:attrName>
                                        </p:attrNameLst>
                                      </p:cBhvr>
                                      <p:to>
                                        <p:strVal val="visible"/>
                                      </p:to>
                                    </p:set>
                                    <p:animEffect transition="in" filter="wipe(down)">
                                      <p:cBhvr>
                                        <p:cTn id="85" dur="500"/>
                                        <p:tgtEl>
                                          <p:spTgt spid="66"/>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68"/>
                                        </p:tgtEl>
                                        <p:attrNameLst>
                                          <p:attrName>style.visibility</p:attrName>
                                        </p:attrNameLst>
                                      </p:cBhvr>
                                      <p:to>
                                        <p:strVal val="visible"/>
                                      </p:to>
                                    </p:set>
                                    <p:animEffect transition="in" filter="wipe(down)">
                                      <p:cBhvr>
                                        <p:cTn id="90"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animBg="1"/>
      <p:bldP spid="45" grpId="0" bldLvl="0" animBg="1"/>
      <p:bldP spid="46" grpId="0" bldLvl="0" animBg="1"/>
      <p:bldP spid="47" grpId="0" bldLvl="0" animBg="1"/>
      <p:bldP spid="48" grpId="0" bldLvl="0" animBg="1"/>
      <p:bldP spid="49" grpId="0" bldLvl="0" animBg="1"/>
      <p:bldP spid="50" grpId="0" bldLvl="0" animBg="1"/>
      <p:bldP spid="51" grpId="0"/>
      <p:bldP spid="52" grpId="0"/>
      <p:bldP spid="53" grpId="0"/>
      <p:bldP spid="54" grpId="0"/>
      <p:bldP spid="55" grpId="0"/>
      <p:bldP spid="60" grpId="0"/>
      <p:bldP spid="62" grpId="0"/>
      <p:bldP spid="63" grpId="0"/>
      <p:bldP spid="65" grpId="0"/>
      <p:bldP spid="66" grpId="0"/>
      <p:bldP spid="6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75030" y="1618826"/>
            <a:ext cx="1092200" cy="923330"/>
          </a:xfrm>
          <a:prstGeom prst="rect">
            <a:avLst/>
          </a:prstGeom>
          <a:noFill/>
        </p:spPr>
        <p:txBody>
          <a:bodyPr wrap="square" rtlCol="0">
            <a:spAutoFit/>
          </a:bodyPr>
          <a:lstStyle/>
          <a:p>
            <a:pPr algn="ctr"/>
            <a:r>
              <a:rPr lang="en-US" altLang="zh-CN" sz="5400" dirty="0">
                <a:solidFill>
                  <a:srgbClr val="E7C2C4"/>
                </a:solidFill>
                <a:latin typeface="思源黑体" panose="020B0500000000000000" pitchFamily="34" charset="-122"/>
              </a:rPr>
              <a:t>01</a:t>
            </a:r>
            <a:endParaRPr lang="zh-CN" altLang="en-US" sz="5400" dirty="0">
              <a:solidFill>
                <a:srgbClr val="E7C2C4"/>
              </a:solidFill>
              <a:latin typeface="思源黑体" panose="020B0500000000000000" pitchFamily="34" charset="-122"/>
            </a:endParaRPr>
          </a:p>
        </p:txBody>
      </p:sp>
      <p:sp>
        <p:nvSpPr>
          <p:cNvPr id="6" name="文本框 5"/>
          <p:cNvSpPr txBox="1"/>
          <p:nvPr/>
        </p:nvSpPr>
        <p:spPr>
          <a:xfrm>
            <a:off x="2243672" y="1570452"/>
            <a:ext cx="2812075" cy="504562"/>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2400" dirty="0">
                <a:solidFill>
                  <a:schemeClr val="tx1">
                    <a:lumMod val="75000"/>
                    <a:lumOff val="25000"/>
                  </a:schemeClr>
                </a:solidFill>
                <a:latin typeface="思源黑体" panose="020B0500000000000000" pitchFamily="34" charset="-122"/>
                <a:ea typeface="思源黑体" panose="020B0500000000000000" pitchFamily="34" charset="-122"/>
              </a:rPr>
              <a:t>在此处填写标题</a:t>
            </a:r>
            <a:endParaRPr lang="zh-CN" altLang="en-US" sz="2400" dirty="0">
              <a:solidFill>
                <a:schemeClr val="tx1">
                  <a:lumMod val="75000"/>
                  <a:lumOff val="25000"/>
                </a:schemeClr>
              </a:solidFill>
              <a:latin typeface="思源黑体" panose="020B0500000000000000" pitchFamily="34" charset="-122"/>
              <a:ea typeface="思源黑体" panose="020B0500000000000000" pitchFamily="34" charset="-122"/>
            </a:endParaRPr>
          </a:p>
        </p:txBody>
      </p:sp>
      <p:sp>
        <p:nvSpPr>
          <p:cNvPr id="9" name="文本框 8"/>
          <p:cNvSpPr txBox="1"/>
          <p:nvPr/>
        </p:nvSpPr>
        <p:spPr>
          <a:xfrm>
            <a:off x="975030" y="4699606"/>
            <a:ext cx="1092200" cy="923330"/>
          </a:xfrm>
          <a:prstGeom prst="rect">
            <a:avLst/>
          </a:prstGeom>
          <a:noFill/>
        </p:spPr>
        <p:txBody>
          <a:bodyPr wrap="square" rtlCol="0">
            <a:spAutoFit/>
          </a:bodyPr>
          <a:lstStyle/>
          <a:p>
            <a:pPr algn="ctr"/>
            <a:r>
              <a:rPr lang="en-US" altLang="zh-CN" sz="5400" dirty="0">
                <a:solidFill>
                  <a:srgbClr val="9BAABF"/>
                </a:solidFill>
                <a:latin typeface="思源黑体" panose="020B0500000000000000" pitchFamily="34" charset="-122"/>
              </a:rPr>
              <a:t>03</a:t>
            </a:r>
            <a:endParaRPr lang="zh-CN" altLang="en-US" sz="5400" dirty="0">
              <a:solidFill>
                <a:srgbClr val="9BAABF"/>
              </a:solidFill>
              <a:latin typeface="思源黑体" panose="020B0500000000000000" pitchFamily="34" charset="-122"/>
            </a:endParaRPr>
          </a:p>
        </p:txBody>
      </p:sp>
      <p:sp>
        <p:nvSpPr>
          <p:cNvPr id="10" name="文本框 9"/>
          <p:cNvSpPr txBox="1"/>
          <p:nvPr/>
        </p:nvSpPr>
        <p:spPr>
          <a:xfrm>
            <a:off x="2243672" y="5262908"/>
            <a:ext cx="6976529" cy="549061"/>
          </a:xfrm>
          <a:prstGeom prst="rect">
            <a:avLst/>
          </a:prstGeom>
          <a:noFill/>
        </p:spPr>
        <p:txBody>
          <a:bodyPr wrap="square" rtlCol="0">
            <a:spAutoFit/>
          </a:bodyPr>
          <a:lstStyle/>
          <a:p>
            <a:pPr>
              <a:lnSpc>
                <a:spcPct val="130000"/>
              </a:lnSpc>
            </a:pPr>
            <a:r>
              <a:rPr lang="zh-CN" altLang="en-US" sz="1200" dirty="0">
                <a:solidFill>
                  <a:schemeClr val="tx1">
                    <a:lumMod val="50000"/>
                    <a:lumOff val="50000"/>
                  </a:schemeClr>
                </a:solidFill>
                <a:latin typeface="思源黑体" panose="020B0500000000000000" pitchFamily="34" charset="-122"/>
                <a:ea typeface="思源黑体" panose="020B0500000000000000" pitchFamily="34" charset="-122"/>
              </a:rPr>
              <a:t>单击文本框即可进行文字内容的输入和文字相关属性修改单击文本框即可进行文字内容的输入和文字属性修改单击文本框即可进行文字内容的输入和文字相关属性修改</a:t>
            </a:r>
            <a:endParaRPr lang="zh-CN" altLang="en-US" sz="1200" dirty="0">
              <a:solidFill>
                <a:schemeClr val="tx1">
                  <a:lumMod val="50000"/>
                  <a:lumOff val="50000"/>
                </a:schemeClr>
              </a:solidFill>
              <a:latin typeface="思源黑体" panose="020B0500000000000000" pitchFamily="34" charset="-122"/>
              <a:ea typeface="思源黑体" panose="020B0500000000000000" pitchFamily="34" charset="-122"/>
            </a:endParaRPr>
          </a:p>
        </p:txBody>
      </p:sp>
      <p:sp>
        <p:nvSpPr>
          <p:cNvPr id="11" name="文本框 10"/>
          <p:cNvSpPr txBox="1"/>
          <p:nvPr/>
        </p:nvSpPr>
        <p:spPr>
          <a:xfrm>
            <a:off x="2243672" y="4651232"/>
            <a:ext cx="2812075" cy="504562"/>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2400" dirty="0">
                <a:solidFill>
                  <a:schemeClr val="tx1">
                    <a:lumMod val="75000"/>
                    <a:lumOff val="25000"/>
                  </a:schemeClr>
                </a:solidFill>
                <a:latin typeface="思源黑体" panose="020B0500000000000000" pitchFamily="34" charset="-122"/>
                <a:ea typeface="思源黑体" panose="020B0500000000000000" pitchFamily="34" charset="-122"/>
              </a:rPr>
              <a:t>在此处填写标题</a:t>
            </a:r>
            <a:endParaRPr lang="zh-CN" altLang="en-US" sz="2400" dirty="0">
              <a:solidFill>
                <a:schemeClr val="tx1">
                  <a:lumMod val="75000"/>
                  <a:lumOff val="25000"/>
                </a:schemeClr>
              </a:solidFill>
              <a:latin typeface="思源黑体" panose="020B0500000000000000" pitchFamily="34" charset="-122"/>
              <a:ea typeface="思源黑体" panose="020B0500000000000000" pitchFamily="34" charset="-122"/>
            </a:endParaRPr>
          </a:p>
        </p:txBody>
      </p:sp>
      <p:cxnSp>
        <p:nvCxnSpPr>
          <p:cNvPr id="12" name="直接连接符 11"/>
          <p:cNvCxnSpPr/>
          <p:nvPr/>
        </p:nvCxnSpPr>
        <p:spPr>
          <a:xfrm>
            <a:off x="2332160" y="5137921"/>
            <a:ext cx="7272059" cy="17873"/>
          </a:xfrm>
          <a:prstGeom prst="line">
            <a:avLst/>
          </a:prstGeom>
          <a:ln>
            <a:solidFill>
              <a:srgbClr val="9BAABF"/>
            </a:solidFill>
            <a:tailEnd type="ova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flipH="1">
            <a:off x="9869149" y="3159216"/>
            <a:ext cx="1092200" cy="923330"/>
          </a:xfrm>
          <a:prstGeom prst="rect">
            <a:avLst/>
          </a:prstGeom>
          <a:noFill/>
          <a:ln>
            <a:noFill/>
          </a:ln>
        </p:spPr>
        <p:txBody>
          <a:bodyPr wrap="square" rtlCol="0">
            <a:spAutoFit/>
          </a:bodyPr>
          <a:lstStyle/>
          <a:p>
            <a:pPr algn="ctr"/>
            <a:r>
              <a:rPr lang="en-US" altLang="zh-CN" sz="5400" dirty="0">
                <a:solidFill>
                  <a:srgbClr val="56808C"/>
                </a:solidFill>
                <a:latin typeface="思源黑体" panose="020B0500000000000000" pitchFamily="34" charset="-122"/>
              </a:rPr>
              <a:t>02</a:t>
            </a:r>
            <a:endParaRPr lang="zh-CN" altLang="en-US" sz="5400" dirty="0">
              <a:solidFill>
                <a:srgbClr val="56808C"/>
              </a:solidFill>
              <a:latin typeface="思源黑体" panose="020B0500000000000000" pitchFamily="34" charset="-122"/>
            </a:endParaRPr>
          </a:p>
        </p:txBody>
      </p:sp>
      <p:sp>
        <p:nvSpPr>
          <p:cNvPr id="15" name="文本框 14"/>
          <p:cNvSpPr txBox="1"/>
          <p:nvPr/>
        </p:nvSpPr>
        <p:spPr>
          <a:xfrm flipH="1">
            <a:off x="2724149" y="3718670"/>
            <a:ext cx="6968558" cy="549189"/>
          </a:xfrm>
          <a:prstGeom prst="rect">
            <a:avLst/>
          </a:prstGeom>
          <a:noFill/>
        </p:spPr>
        <p:txBody>
          <a:bodyPr wrap="square" rtlCol="0">
            <a:spAutoFit/>
          </a:bodyPr>
          <a:lstStyle/>
          <a:p>
            <a:pPr algn="r">
              <a:lnSpc>
                <a:spcPct val="130000"/>
              </a:lnSpc>
            </a:pPr>
            <a:r>
              <a:rPr lang="zh-CN" altLang="en-US" sz="1200" dirty="0">
                <a:solidFill>
                  <a:schemeClr val="tx1">
                    <a:lumMod val="50000"/>
                    <a:lumOff val="50000"/>
                  </a:schemeClr>
                </a:solidFill>
                <a:latin typeface="思源黑体" panose="020B0500000000000000" pitchFamily="34" charset="-122"/>
                <a:ea typeface="思源黑体" panose="020B0500000000000000" pitchFamily="34" charset="-122"/>
              </a:rPr>
              <a:t>单击文本框即可进行文字内容的输入和文字相关属性修改单击文本框即可进行文字内容的输入和文字属性修改单击文本框即可进行文字内容的输入和文字相关属性修改</a:t>
            </a:r>
            <a:endParaRPr lang="zh-CN" altLang="en-US" sz="1200" dirty="0">
              <a:solidFill>
                <a:schemeClr val="tx1">
                  <a:lumMod val="50000"/>
                  <a:lumOff val="50000"/>
                </a:schemeClr>
              </a:solidFill>
              <a:latin typeface="思源黑体" panose="020B0500000000000000" pitchFamily="34" charset="-122"/>
              <a:ea typeface="思源黑体" panose="020B0500000000000000" pitchFamily="34" charset="-122"/>
            </a:endParaRPr>
          </a:p>
        </p:txBody>
      </p:sp>
      <p:sp>
        <p:nvSpPr>
          <p:cNvPr id="16" name="文本框 15"/>
          <p:cNvSpPr txBox="1"/>
          <p:nvPr/>
        </p:nvSpPr>
        <p:spPr>
          <a:xfrm flipH="1">
            <a:off x="6880632" y="3110842"/>
            <a:ext cx="2812075" cy="504562"/>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r"/>
            <a:r>
              <a:rPr lang="zh-CN" altLang="en-US" sz="2400" dirty="0">
                <a:solidFill>
                  <a:schemeClr val="tx1">
                    <a:lumMod val="75000"/>
                    <a:lumOff val="25000"/>
                  </a:schemeClr>
                </a:solidFill>
                <a:latin typeface="思源黑体" panose="020B0500000000000000" pitchFamily="34" charset="-122"/>
                <a:ea typeface="思源黑体" panose="020B0500000000000000" pitchFamily="34" charset="-122"/>
              </a:rPr>
              <a:t>在此处填写标题</a:t>
            </a:r>
            <a:endParaRPr lang="zh-CN" altLang="en-US" sz="2400" dirty="0">
              <a:solidFill>
                <a:schemeClr val="tx1">
                  <a:lumMod val="75000"/>
                  <a:lumOff val="25000"/>
                </a:schemeClr>
              </a:solidFill>
              <a:latin typeface="思源黑体" panose="020B0500000000000000" pitchFamily="34" charset="-122"/>
              <a:ea typeface="思源黑体" panose="020B0500000000000000" pitchFamily="34" charset="-122"/>
            </a:endParaRPr>
          </a:p>
        </p:txBody>
      </p:sp>
      <p:cxnSp>
        <p:nvCxnSpPr>
          <p:cNvPr id="17" name="直接连接符 16"/>
          <p:cNvCxnSpPr/>
          <p:nvPr/>
        </p:nvCxnSpPr>
        <p:spPr>
          <a:xfrm flipH="1">
            <a:off x="2533650" y="3597531"/>
            <a:ext cx="7070570" cy="0"/>
          </a:xfrm>
          <a:prstGeom prst="line">
            <a:avLst/>
          </a:prstGeom>
          <a:ln>
            <a:solidFill>
              <a:srgbClr val="E7C2C4"/>
            </a:solidFill>
            <a:tailEnd type="oval"/>
          </a:ln>
        </p:spPr>
        <p:style>
          <a:lnRef idx="1">
            <a:schemeClr val="accent1"/>
          </a:lnRef>
          <a:fillRef idx="0">
            <a:schemeClr val="accent1"/>
          </a:fillRef>
          <a:effectRef idx="0">
            <a:schemeClr val="accent1"/>
          </a:effectRef>
          <a:fontRef idx="minor">
            <a:schemeClr val="tx1"/>
          </a:fontRef>
        </p:style>
      </p:cxnSp>
      <p:sp>
        <p:nvSpPr>
          <p:cNvPr id="18" name="椭圆 16"/>
          <p:cNvSpPr/>
          <p:nvPr/>
        </p:nvSpPr>
        <p:spPr>
          <a:xfrm rot="20508979">
            <a:off x="1032202" y="1634235"/>
            <a:ext cx="990813" cy="881556"/>
          </a:xfrm>
          <a:custGeom>
            <a:avLst/>
            <a:gdLst>
              <a:gd name="connsiteX0" fmla="*/ 0 w 1028700"/>
              <a:gd name="connsiteY0" fmla="*/ 628650 h 1257300"/>
              <a:gd name="connsiteX1" fmla="*/ 514350 w 1028700"/>
              <a:gd name="connsiteY1" fmla="*/ 0 h 1257300"/>
              <a:gd name="connsiteX2" fmla="*/ 1028700 w 1028700"/>
              <a:gd name="connsiteY2" fmla="*/ 628650 h 1257300"/>
              <a:gd name="connsiteX3" fmla="*/ 514350 w 1028700"/>
              <a:gd name="connsiteY3" fmla="*/ 1257300 h 1257300"/>
              <a:gd name="connsiteX4" fmla="*/ 0 w 1028700"/>
              <a:gd name="connsiteY4" fmla="*/ 628650 h 1257300"/>
              <a:gd name="connsiteX0-1" fmla="*/ 0 w 1854200"/>
              <a:gd name="connsiteY0-2" fmla="*/ 730937 h 1258997"/>
              <a:gd name="connsiteX1-3" fmla="*/ 1339850 w 1854200"/>
              <a:gd name="connsiteY1-4" fmla="*/ 687 h 1258997"/>
              <a:gd name="connsiteX2-5" fmla="*/ 1854200 w 1854200"/>
              <a:gd name="connsiteY2-6" fmla="*/ 629337 h 1258997"/>
              <a:gd name="connsiteX3-7" fmla="*/ 1339850 w 1854200"/>
              <a:gd name="connsiteY3-8" fmla="*/ 1257987 h 1258997"/>
              <a:gd name="connsiteX4-9" fmla="*/ 0 w 1854200"/>
              <a:gd name="connsiteY4-10" fmla="*/ 730937 h 1258997"/>
              <a:gd name="connsiteX0-11" fmla="*/ 25624 w 1879824"/>
              <a:gd name="connsiteY0-12" fmla="*/ 629661 h 1157301"/>
              <a:gd name="connsiteX1-13" fmla="*/ 590774 w 1879824"/>
              <a:gd name="connsiteY1-14" fmla="*/ 1011 h 1157301"/>
              <a:gd name="connsiteX2-15" fmla="*/ 1879824 w 1879824"/>
              <a:gd name="connsiteY2-16" fmla="*/ 528061 h 1157301"/>
              <a:gd name="connsiteX3-17" fmla="*/ 1365474 w 1879824"/>
              <a:gd name="connsiteY3-18" fmla="*/ 1156711 h 1157301"/>
              <a:gd name="connsiteX4-19" fmla="*/ 25624 w 1879824"/>
              <a:gd name="connsiteY4-20" fmla="*/ 629661 h 1157301"/>
              <a:gd name="connsiteX0-21" fmla="*/ 25126 w 1815826"/>
              <a:gd name="connsiteY0-22" fmla="*/ 745516 h 1284675"/>
              <a:gd name="connsiteX1-23" fmla="*/ 590276 w 1815826"/>
              <a:gd name="connsiteY1-24" fmla="*/ 116866 h 1284675"/>
              <a:gd name="connsiteX2-25" fmla="*/ 1815826 w 1815826"/>
              <a:gd name="connsiteY2-26" fmla="*/ 212116 h 1284675"/>
              <a:gd name="connsiteX3-27" fmla="*/ 1364976 w 1815826"/>
              <a:gd name="connsiteY3-28" fmla="*/ 1272566 h 1284675"/>
              <a:gd name="connsiteX4-29" fmla="*/ 25126 w 1815826"/>
              <a:gd name="connsiteY4-30" fmla="*/ 745516 h 1284675"/>
              <a:gd name="connsiteX0-31" fmla="*/ 34404 w 1825641"/>
              <a:gd name="connsiteY0-32" fmla="*/ 745516 h 1850216"/>
              <a:gd name="connsiteX1-33" fmla="*/ 599554 w 1825641"/>
              <a:gd name="connsiteY1-34" fmla="*/ 116866 h 1850216"/>
              <a:gd name="connsiteX2-35" fmla="*/ 1825104 w 1825641"/>
              <a:gd name="connsiteY2-36" fmla="*/ 212116 h 1850216"/>
              <a:gd name="connsiteX3-37" fmla="*/ 1552054 w 1825641"/>
              <a:gd name="connsiteY3-38" fmla="*/ 1844066 h 1850216"/>
              <a:gd name="connsiteX4-39" fmla="*/ 34404 w 1825641"/>
              <a:gd name="connsiteY4-40" fmla="*/ 745516 h 1850216"/>
              <a:gd name="connsiteX0-41" fmla="*/ 34404 w 1825641"/>
              <a:gd name="connsiteY0-42" fmla="*/ 787296 h 1891996"/>
              <a:gd name="connsiteX1-43" fmla="*/ 599554 w 1825641"/>
              <a:gd name="connsiteY1-44" fmla="*/ 158646 h 1891996"/>
              <a:gd name="connsiteX2-45" fmla="*/ 1825104 w 1825641"/>
              <a:gd name="connsiteY2-46" fmla="*/ 253896 h 1891996"/>
              <a:gd name="connsiteX3-47" fmla="*/ 1552054 w 1825641"/>
              <a:gd name="connsiteY3-48" fmla="*/ 1885846 h 1891996"/>
              <a:gd name="connsiteX4-49" fmla="*/ 34404 w 1825641"/>
              <a:gd name="connsiteY4-50" fmla="*/ 787296 h 1891996"/>
              <a:gd name="connsiteX0-51" fmla="*/ 34404 w 1985095"/>
              <a:gd name="connsiteY0-52" fmla="*/ 787296 h 1891996"/>
              <a:gd name="connsiteX1-53" fmla="*/ 599554 w 1985095"/>
              <a:gd name="connsiteY1-54" fmla="*/ 158646 h 1891996"/>
              <a:gd name="connsiteX2-55" fmla="*/ 1825104 w 1985095"/>
              <a:gd name="connsiteY2-56" fmla="*/ 253896 h 1891996"/>
              <a:gd name="connsiteX3-57" fmla="*/ 1552054 w 1985095"/>
              <a:gd name="connsiteY3-58" fmla="*/ 1885846 h 1891996"/>
              <a:gd name="connsiteX4-59" fmla="*/ 34404 w 1985095"/>
              <a:gd name="connsiteY4-60" fmla="*/ 787296 h 1891996"/>
              <a:gd name="connsiteX0-61" fmla="*/ 34404 w 2039958"/>
              <a:gd name="connsiteY0-62" fmla="*/ 787296 h 1887088"/>
              <a:gd name="connsiteX1-63" fmla="*/ 599554 w 2039958"/>
              <a:gd name="connsiteY1-64" fmla="*/ 158646 h 1887088"/>
              <a:gd name="connsiteX2-65" fmla="*/ 1825104 w 2039958"/>
              <a:gd name="connsiteY2-66" fmla="*/ 253896 h 1887088"/>
              <a:gd name="connsiteX3-67" fmla="*/ 1552054 w 2039958"/>
              <a:gd name="connsiteY3-68" fmla="*/ 1885846 h 1887088"/>
              <a:gd name="connsiteX4-69" fmla="*/ 34404 w 2039958"/>
              <a:gd name="connsiteY4-70" fmla="*/ 787296 h 1887088"/>
              <a:gd name="connsiteX0-71" fmla="*/ 34404 w 1996057"/>
              <a:gd name="connsiteY0-72" fmla="*/ 787296 h 1887088"/>
              <a:gd name="connsiteX1-73" fmla="*/ 599554 w 1996057"/>
              <a:gd name="connsiteY1-74" fmla="*/ 158646 h 1887088"/>
              <a:gd name="connsiteX2-75" fmla="*/ 1825104 w 1996057"/>
              <a:gd name="connsiteY2-76" fmla="*/ 253896 h 1887088"/>
              <a:gd name="connsiteX3-77" fmla="*/ 1552054 w 1996057"/>
              <a:gd name="connsiteY3-78" fmla="*/ 1885846 h 1887088"/>
              <a:gd name="connsiteX4-79" fmla="*/ 34404 w 1996057"/>
              <a:gd name="connsiteY4-80" fmla="*/ 787296 h 1887088"/>
              <a:gd name="connsiteX0-81" fmla="*/ 9309 w 1970962"/>
              <a:gd name="connsiteY0-82" fmla="*/ 787296 h 1887163"/>
              <a:gd name="connsiteX1-83" fmla="*/ 574459 w 1970962"/>
              <a:gd name="connsiteY1-84" fmla="*/ 158646 h 1887163"/>
              <a:gd name="connsiteX2-85" fmla="*/ 1800009 w 1970962"/>
              <a:gd name="connsiteY2-86" fmla="*/ 253896 h 1887163"/>
              <a:gd name="connsiteX3-87" fmla="*/ 1526959 w 1970962"/>
              <a:gd name="connsiteY3-88" fmla="*/ 1885846 h 1887163"/>
              <a:gd name="connsiteX4-89" fmla="*/ 9309 w 1970962"/>
              <a:gd name="connsiteY4-90" fmla="*/ 787296 h 1887163"/>
              <a:gd name="connsiteX0-91" fmla="*/ 30512 w 1572074"/>
              <a:gd name="connsiteY0-92" fmla="*/ 1659446 h 2038081"/>
              <a:gd name="connsiteX1-93" fmla="*/ 242056 w 1572074"/>
              <a:gd name="connsiteY1-94" fmla="*/ 205717 h 2038081"/>
              <a:gd name="connsiteX2-95" fmla="*/ 1467606 w 1572074"/>
              <a:gd name="connsiteY2-96" fmla="*/ 300967 h 2038081"/>
              <a:gd name="connsiteX3-97" fmla="*/ 1194556 w 1572074"/>
              <a:gd name="connsiteY3-98" fmla="*/ 1932917 h 2038081"/>
              <a:gd name="connsiteX4-99" fmla="*/ 30512 w 1572074"/>
              <a:gd name="connsiteY4-100" fmla="*/ 1659446 h 2038081"/>
              <a:gd name="connsiteX0-101" fmla="*/ 103078 w 1644640"/>
              <a:gd name="connsiteY0-102" fmla="*/ 1565732 h 1926960"/>
              <a:gd name="connsiteX1-103" fmla="*/ 220327 w 1644640"/>
              <a:gd name="connsiteY1-104" fmla="*/ 371314 h 1926960"/>
              <a:gd name="connsiteX2-105" fmla="*/ 1540172 w 1644640"/>
              <a:gd name="connsiteY2-106" fmla="*/ 207253 h 1926960"/>
              <a:gd name="connsiteX3-107" fmla="*/ 1267122 w 1644640"/>
              <a:gd name="connsiteY3-108" fmla="*/ 1839203 h 1926960"/>
              <a:gd name="connsiteX4-109" fmla="*/ 103078 w 1644640"/>
              <a:gd name="connsiteY4-110" fmla="*/ 1565732 h 1926960"/>
              <a:gd name="connsiteX0-111" fmla="*/ 112441 w 1818790"/>
              <a:gd name="connsiteY0-112" fmla="*/ 1264625 h 1588822"/>
              <a:gd name="connsiteX1-113" fmla="*/ 229690 w 1818790"/>
              <a:gd name="connsiteY1-114" fmla="*/ 70207 h 1588822"/>
              <a:gd name="connsiteX2-115" fmla="*/ 1738124 w 1818790"/>
              <a:gd name="connsiteY2-116" fmla="*/ 424769 h 1588822"/>
              <a:gd name="connsiteX3-117" fmla="*/ 1276485 w 1818790"/>
              <a:gd name="connsiteY3-118" fmla="*/ 1538096 h 1588822"/>
              <a:gd name="connsiteX4-119" fmla="*/ 112441 w 1818790"/>
              <a:gd name="connsiteY4-120" fmla="*/ 1264625 h 1588822"/>
              <a:gd name="connsiteX0-121" fmla="*/ 94334 w 1778490"/>
              <a:gd name="connsiteY0-122" fmla="*/ 1264625 h 1442000"/>
              <a:gd name="connsiteX1-123" fmla="*/ 211583 w 1778490"/>
              <a:gd name="connsiteY1-124" fmla="*/ 70207 h 1442000"/>
              <a:gd name="connsiteX2-125" fmla="*/ 1720017 w 1778490"/>
              <a:gd name="connsiteY2-126" fmla="*/ 424769 h 1442000"/>
              <a:gd name="connsiteX3-127" fmla="*/ 999067 w 1778490"/>
              <a:gd name="connsiteY3-128" fmla="*/ 1349506 h 1442000"/>
              <a:gd name="connsiteX4-129" fmla="*/ 94334 w 1778490"/>
              <a:gd name="connsiteY4-130" fmla="*/ 1264625 h 1442000"/>
              <a:gd name="connsiteX0-131" fmla="*/ 91804 w 1731411"/>
              <a:gd name="connsiteY0-132" fmla="*/ 1299315 h 1483299"/>
              <a:gd name="connsiteX1-133" fmla="*/ 209053 w 1731411"/>
              <a:gd name="connsiteY1-134" fmla="*/ 104897 h 1483299"/>
              <a:gd name="connsiteX2-135" fmla="*/ 1670340 w 1731411"/>
              <a:gd name="connsiteY2-136" fmla="*/ 365164 h 1483299"/>
              <a:gd name="connsiteX3-137" fmla="*/ 996537 w 1731411"/>
              <a:gd name="connsiteY3-138" fmla="*/ 1384196 h 1483299"/>
              <a:gd name="connsiteX4-139" fmla="*/ 91804 w 1731411"/>
              <a:gd name="connsiteY4-140" fmla="*/ 1299315 h 1483299"/>
              <a:gd name="connsiteX0-141" fmla="*/ 103353 w 1742962"/>
              <a:gd name="connsiteY0-142" fmla="*/ 1365891 h 1554848"/>
              <a:gd name="connsiteX1-143" fmla="*/ 197028 w 1742962"/>
              <a:gd name="connsiteY1-144" fmla="*/ 77179 h 1554848"/>
              <a:gd name="connsiteX2-145" fmla="*/ 1681889 w 1742962"/>
              <a:gd name="connsiteY2-146" fmla="*/ 431740 h 1554848"/>
              <a:gd name="connsiteX3-147" fmla="*/ 1008086 w 1742962"/>
              <a:gd name="connsiteY3-148" fmla="*/ 1450772 h 1554848"/>
              <a:gd name="connsiteX4-149" fmla="*/ 103353 w 1742962"/>
              <a:gd name="connsiteY4-150" fmla="*/ 1365891 h 1554848"/>
              <a:gd name="connsiteX0-151" fmla="*/ 63105 w 1845703"/>
              <a:gd name="connsiteY0-152" fmla="*/ 1517796 h 1648438"/>
              <a:gd name="connsiteX1-153" fmla="*/ 298222 w 1845703"/>
              <a:gd name="connsiteY1-154" fmla="*/ 87642 h 1648438"/>
              <a:gd name="connsiteX2-155" fmla="*/ 1783083 w 1845703"/>
              <a:gd name="connsiteY2-156" fmla="*/ 442203 h 1648438"/>
              <a:gd name="connsiteX3-157" fmla="*/ 1109280 w 1845703"/>
              <a:gd name="connsiteY3-158" fmla="*/ 1461235 h 1648438"/>
              <a:gd name="connsiteX4-159" fmla="*/ 63105 w 1845703"/>
              <a:gd name="connsiteY4-160" fmla="*/ 1517796 h 1648438"/>
              <a:gd name="connsiteX0-161" fmla="*/ 66587 w 1852742"/>
              <a:gd name="connsiteY0-162" fmla="*/ 1517798 h 1648440"/>
              <a:gd name="connsiteX1-163" fmla="*/ 301704 w 1852742"/>
              <a:gd name="connsiteY1-164" fmla="*/ 87644 h 1648440"/>
              <a:gd name="connsiteX2-165" fmla="*/ 1786565 w 1852742"/>
              <a:gd name="connsiteY2-166" fmla="*/ 442205 h 1648440"/>
              <a:gd name="connsiteX3-167" fmla="*/ 1159910 w 1852742"/>
              <a:gd name="connsiteY3-168" fmla="*/ 1461237 h 1648440"/>
              <a:gd name="connsiteX4-169" fmla="*/ 66587 w 1852742"/>
              <a:gd name="connsiteY4-170" fmla="*/ 1517798 h 16484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52742" h="1648440">
                <a:moveTo>
                  <a:pt x="66587" y="1517798"/>
                </a:moveTo>
                <a:cubicBezTo>
                  <a:pt x="-76447" y="1288866"/>
                  <a:pt x="15041" y="266909"/>
                  <a:pt x="301704" y="87644"/>
                </a:cubicBezTo>
                <a:cubicBezTo>
                  <a:pt x="588367" y="-91621"/>
                  <a:pt x="1735765" y="-6589"/>
                  <a:pt x="1786565" y="442205"/>
                </a:cubicBezTo>
                <a:cubicBezTo>
                  <a:pt x="2053265" y="1297399"/>
                  <a:pt x="1446573" y="1281972"/>
                  <a:pt x="1159910" y="1461237"/>
                </a:cubicBezTo>
                <a:cubicBezTo>
                  <a:pt x="873247" y="1640502"/>
                  <a:pt x="209621" y="1746730"/>
                  <a:pt x="66587" y="1517798"/>
                </a:cubicBezTo>
                <a:close/>
              </a:path>
            </a:pathLst>
          </a:custGeom>
          <a:noFill/>
          <a:ln w="19050">
            <a:solidFill>
              <a:srgbClr val="E7C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9BAABF"/>
              </a:solidFill>
              <a:latin typeface="思源黑体" panose="020B0500000000000000" pitchFamily="34" charset="-122"/>
            </a:endParaRPr>
          </a:p>
        </p:txBody>
      </p:sp>
      <p:sp>
        <p:nvSpPr>
          <p:cNvPr id="19" name="椭圆 16"/>
          <p:cNvSpPr/>
          <p:nvPr/>
        </p:nvSpPr>
        <p:spPr>
          <a:xfrm rot="20508979">
            <a:off x="1054298" y="4761193"/>
            <a:ext cx="990813" cy="881556"/>
          </a:xfrm>
          <a:custGeom>
            <a:avLst/>
            <a:gdLst>
              <a:gd name="connsiteX0" fmla="*/ 0 w 1028700"/>
              <a:gd name="connsiteY0" fmla="*/ 628650 h 1257300"/>
              <a:gd name="connsiteX1" fmla="*/ 514350 w 1028700"/>
              <a:gd name="connsiteY1" fmla="*/ 0 h 1257300"/>
              <a:gd name="connsiteX2" fmla="*/ 1028700 w 1028700"/>
              <a:gd name="connsiteY2" fmla="*/ 628650 h 1257300"/>
              <a:gd name="connsiteX3" fmla="*/ 514350 w 1028700"/>
              <a:gd name="connsiteY3" fmla="*/ 1257300 h 1257300"/>
              <a:gd name="connsiteX4" fmla="*/ 0 w 1028700"/>
              <a:gd name="connsiteY4" fmla="*/ 628650 h 1257300"/>
              <a:gd name="connsiteX0-1" fmla="*/ 0 w 1854200"/>
              <a:gd name="connsiteY0-2" fmla="*/ 730937 h 1258997"/>
              <a:gd name="connsiteX1-3" fmla="*/ 1339850 w 1854200"/>
              <a:gd name="connsiteY1-4" fmla="*/ 687 h 1258997"/>
              <a:gd name="connsiteX2-5" fmla="*/ 1854200 w 1854200"/>
              <a:gd name="connsiteY2-6" fmla="*/ 629337 h 1258997"/>
              <a:gd name="connsiteX3-7" fmla="*/ 1339850 w 1854200"/>
              <a:gd name="connsiteY3-8" fmla="*/ 1257987 h 1258997"/>
              <a:gd name="connsiteX4-9" fmla="*/ 0 w 1854200"/>
              <a:gd name="connsiteY4-10" fmla="*/ 730937 h 1258997"/>
              <a:gd name="connsiteX0-11" fmla="*/ 25624 w 1879824"/>
              <a:gd name="connsiteY0-12" fmla="*/ 629661 h 1157301"/>
              <a:gd name="connsiteX1-13" fmla="*/ 590774 w 1879824"/>
              <a:gd name="connsiteY1-14" fmla="*/ 1011 h 1157301"/>
              <a:gd name="connsiteX2-15" fmla="*/ 1879824 w 1879824"/>
              <a:gd name="connsiteY2-16" fmla="*/ 528061 h 1157301"/>
              <a:gd name="connsiteX3-17" fmla="*/ 1365474 w 1879824"/>
              <a:gd name="connsiteY3-18" fmla="*/ 1156711 h 1157301"/>
              <a:gd name="connsiteX4-19" fmla="*/ 25624 w 1879824"/>
              <a:gd name="connsiteY4-20" fmla="*/ 629661 h 1157301"/>
              <a:gd name="connsiteX0-21" fmla="*/ 25126 w 1815826"/>
              <a:gd name="connsiteY0-22" fmla="*/ 745516 h 1284675"/>
              <a:gd name="connsiteX1-23" fmla="*/ 590276 w 1815826"/>
              <a:gd name="connsiteY1-24" fmla="*/ 116866 h 1284675"/>
              <a:gd name="connsiteX2-25" fmla="*/ 1815826 w 1815826"/>
              <a:gd name="connsiteY2-26" fmla="*/ 212116 h 1284675"/>
              <a:gd name="connsiteX3-27" fmla="*/ 1364976 w 1815826"/>
              <a:gd name="connsiteY3-28" fmla="*/ 1272566 h 1284675"/>
              <a:gd name="connsiteX4-29" fmla="*/ 25126 w 1815826"/>
              <a:gd name="connsiteY4-30" fmla="*/ 745516 h 1284675"/>
              <a:gd name="connsiteX0-31" fmla="*/ 34404 w 1825641"/>
              <a:gd name="connsiteY0-32" fmla="*/ 745516 h 1850216"/>
              <a:gd name="connsiteX1-33" fmla="*/ 599554 w 1825641"/>
              <a:gd name="connsiteY1-34" fmla="*/ 116866 h 1850216"/>
              <a:gd name="connsiteX2-35" fmla="*/ 1825104 w 1825641"/>
              <a:gd name="connsiteY2-36" fmla="*/ 212116 h 1850216"/>
              <a:gd name="connsiteX3-37" fmla="*/ 1552054 w 1825641"/>
              <a:gd name="connsiteY3-38" fmla="*/ 1844066 h 1850216"/>
              <a:gd name="connsiteX4-39" fmla="*/ 34404 w 1825641"/>
              <a:gd name="connsiteY4-40" fmla="*/ 745516 h 1850216"/>
              <a:gd name="connsiteX0-41" fmla="*/ 34404 w 1825641"/>
              <a:gd name="connsiteY0-42" fmla="*/ 787296 h 1891996"/>
              <a:gd name="connsiteX1-43" fmla="*/ 599554 w 1825641"/>
              <a:gd name="connsiteY1-44" fmla="*/ 158646 h 1891996"/>
              <a:gd name="connsiteX2-45" fmla="*/ 1825104 w 1825641"/>
              <a:gd name="connsiteY2-46" fmla="*/ 253896 h 1891996"/>
              <a:gd name="connsiteX3-47" fmla="*/ 1552054 w 1825641"/>
              <a:gd name="connsiteY3-48" fmla="*/ 1885846 h 1891996"/>
              <a:gd name="connsiteX4-49" fmla="*/ 34404 w 1825641"/>
              <a:gd name="connsiteY4-50" fmla="*/ 787296 h 1891996"/>
              <a:gd name="connsiteX0-51" fmla="*/ 34404 w 1985095"/>
              <a:gd name="connsiteY0-52" fmla="*/ 787296 h 1891996"/>
              <a:gd name="connsiteX1-53" fmla="*/ 599554 w 1985095"/>
              <a:gd name="connsiteY1-54" fmla="*/ 158646 h 1891996"/>
              <a:gd name="connsiteX2-55" fmla="*/ 1825104 w 1985095"/>
              <a:gd name="connsiteY2-56" fmla="*/ 253896 h 1891996"/>
              <a:gd name="connsiteX3-57" fmla="*/ 1552054 w 1985095"/>
              <a:gd name="connsiteY3-58" fmla="*/ 1885846 h 1891996"/>
              <a:gd name="connsiteX4-59" fmla="*/ 34404 w 1985095"/>
              <a:gd name="connsiteY4-60" fmla="*/ 787296 h 1891996"/>
              <a:gd name="connsiteX0-61" fmla="*/ 34404 w 2039958"/>
              <a:gd name="connsiteY0-62" fmla="*/ 787296 h 1887088"/>
              <a:gd name="connsiteX1-63" fmla="*/ 599554 w 2039958"/>
              <a:gd name="connsiteY1-64" fmla="*/ 158646 h 1887088"/>
              <a:gd name="connsiteX2-65" fmla="*/ 1825104 w 2039958"/>
              <a:gd name="connsiteY2-66" fmla="*/ 253896 h 1887088"/>
              <a:gd name="connsiteX3-67" fmla="*/ 1552054 w 2039958"/>
              <a:gd name="connsiteY3-68" fmla="*/ 1885846 h 1887088"/>
              <a:gd name="connsiteX4-69" fmla="*/ 34404 w 2039958"/>
              <a:gd name="connsiteY4-70" fmla="*/ 787296 h 1887088"/>
              <a:gd name="connsiteX0-71" fmla="*/ 34404 w 1996057"/>
              <a:gd name="connsiteY0-72" fmla="*/ 787296 h 1887088"/>
              <a:gd name="connsiteX1-73" fmla="*/ 599554 w 1996057"/>
              <a:gd name="connsiteY1-74" fmla="*/ 158646 h 1887088"/>
              <a:gd name="connsiteX2-75" fmla="*/ 1825104 w 1996057"/>
              <a:gd name="connsiteY2-76" fmla="*/ 253896 h 1887088"/>
              <a:gd name="connsiteX3-77" fmla="*/ 1552054 w 1996057"/>
              <a:gd name="connsiteY3-78" fmla="*/ 1885846 h 1887088"/>
              <a:gd name="connsiteX4-79" fmla="*/ 34404 w 1996057"/>
              <a:gd name="connsiteY4-80" fmla="*/ 787296 h 1887088"/>
              <a:gd name="connsiteX0-81" fmla="*/ 9309 w 1970962"/>
              <a:gd name="connsiteY0-82" fmla="*/ 787296 h 1887163"/>
              <a:gd name="connsiteX1-83" fmla="*/ 574459 w 1970962"/>
              <a:gd name="connsiteY1-84" fmla="*/ 158646 h 1887163"/>
              <a:gd name="connsiteX2-85" fmla="*/ 1800009 w 1970962"/>
              <a:gd name="connsiteY2-86" fmla="*/ 253896 h 1887163"/>
              <a:gd name="connsiteX3-87" fmla="*/ 1526959 w 1970962"/>
              <a:gd name="connsiteY3-88" fmla="*/ 1885846 h 1887163"/>
              <a:gd name="connsiteX4-89" fmla="*/ 9309 w 1970962"/>
              <a:gd name="connsiteY4-90" fmla="*/ 787296 h 1887163"/>
              <a:gd name="connsiteX0-91" fmla="*/ 30512 w 1572074"/>
              <a:gd name="connsiteY0-92" fmla="*/ 1659446 h 2038081"/>
              <a:gd name="connsiteX1-93" fmla="*/ 242056 w 1572074"/>
              <a:gd name="connsiteY1-94" fmla="*/ 205717 h 2038081"/>
              <a:gd name="connsiteX2-95" fmla="*/ 1467606 w 1572074"/>
              <a:gd name="connsiteY2-96" fmla="*/ 300967 h 2038081"/>
              <a:gd name="connsiteX3-97" fmla="*/ 1194556 w 1572074"/>
              <a:gd name="connsiteY3-98" fmla="*/ 1932917 h 2038081"/>
              <a:gd name="connsiteX4-99" fmla="*/ 30512 w 1572074"/>
              <a:gd name="connsiteY4-100" fmla="*/ 1659446 h 2038081"/>
              <a:gd name="connsiteX0-101" fmla="*/ 103078 w 1644640"/>
              <a:gd name="connsiteY0-102" fmla="*/ 1565732 h 1926960"/>
              <a:gd name="connsiteX1-103" fmla="*/ 220327 w 1644640"/>
              <a:gd name="connsiteY1-104" fmla="*/ 371314 h 1926960"/>
              <a:gd name="connsiteX2-105" fmla="*/ 1540172 w 1644640"/>
              <a:gd name="connsiteY2-106" fmla="*/ 207253 h 1926960"/>
              <a:gd name="connsiteX3-107" fmla="*/ 1267122 w 1644640"/>
              <a:gd name="connsiteY3-108" fmla="*/ 1839203 h 1926960"/>
              <a:gd name="connsiteX4-109" fmla="*/ 103078 w 1644640"/>
              <a:gd name="connsiteY4-110" fmla="*/ 1565732 h 1926960"/>
              <a:gd name="connsiteX0-111" fmla="*/ 112441 w 1818790"/>
              <a:gd name="connsiteY0-112" fmla="*/ 1264625 h 1588822"/>
              <a:gd name="connsiteX1-113" fmla="*/ 229690 w 1818790"/>
              <a:gd name="connsiteY1-114" fmla="*/ 70207 h 1588822"/>
              <a:gd name="connsiteX2-115" fmla="*/ 1738124 w 1818790"/>
              <a:gd name="connsiteY2-116" fmla="*/ 424769 h 1588822"/>
              <a:gd name="connsiteX3-117" fmla="*/ 1276485 w 1818790"/>
              <a:gd name="connsiteY3-118" fmla="*/ 1538096 h 1588822"/>
              <a:gd name="connsiteX4-119" fmla="*/ 112441 w 1818790"/>
              <a:gd name="connsiteY4-120" fmla="*/ 1264625 h 1588822"/>
              <a:gd name="connsiteX0-121" fmla="*/ 94334 w 1778490"/>
              <a:gd name="connsiteY0-122" fmla="*/ 1264625 h 1442000"/>
              <a:gd name="connsiteX1-123" fmla="*/ 211583 w 1778490"/>
              <a:gd name="connsiteY1-124" fmla="*/ 70207 h 1442000"/>
              <a:gd name="connsiteX2-125" fmla="*/ 1720017 w 1778490"/>
              <a:gd name="connsiteY2-126" fmla="*/ 424769 h 1442000"/>
              <a:gd name="connsiteX3-127" fmla="*/ 999067 w 1778490"/>
              <a:gd name="connsiteY3-128" fmla="*/ 1349506 h 1442000"/>
              <a:gd name="connsiteX4-129" fmla="*/ 94334 w 1778490"/>
              <a:gd name="connsiteY4-130" fmla="*/ 1264625 h 1442000"/>
              <a:gd name="connsiteX0-131" fmla="*/ 91804 w 1731411"/>
              <a:gd name="connsiteY0-132" fmla="*/ 1299315 h 1483299"/>
              <a:gd name="connsiteX1-133" fmla="*/ 209053 w 1731411"/>
              <a:gd name="connsiteY1-134" fmla="*/ 104897 h 1483299"/>
              <a:gd name="connsiteX2-135" fmla="*/ 1670340 w 1731411"/>
              <a:gd name="connsiteY2-136" fmla="*/ 365164 h 1483299"/>
              <a:gd name="connsiteX3-137" fmla="*/ 996537 w 1731411"/>
              <a:gd name="connsiteY3-138" fmla="*/ 1384196 h 1483299"/>
              <a:gd name="connsiteX4-139" fmla="*/ 91804 w 1731411"/>
              <a:gd name="connsiteY4-140" fmla="*/ 1299315 h 1483299"/>
              <a:gd name="connsiteX0-141" fmla="*/ 103353 w 1742962"/>
              <a:gd name="connsiteY0-142" fmla="*/ 1365891 h 1554848"/>
              <a:gd name="connsiteX1-143" fmla="*/ 197028 w 1742962"/>
              <a:gd name="connsiteY1-144" fmla="*/ 77179 h 1554848"/>
              <a:gd name="connsiteX2-145" fmla="*/ 1681889 w 1742962"/>
              <a:gd name="connsiteY2-146" fmla="*/ 431740 h 1554848"/>
              <a:gd name="connsiteX3-147" fmla="*/ 1008086 w 1742962"/>
              <a:gd name="connsiteY3-148" fmla="*/ 1450772 h 1554848"/>
              <a:gd name="connsiteX4-149" fmla="*/ 103353 w 1742962"/>
              <a:gd name="connsiteY4-150" fmla="*/ 1365891 h 1554848"/>
              <a:gd name="connsiteX0-151" fmla="*/ 63105 w 1845703"/>
              <a:gd name="connsiteY0-152" fmla="*/ 1517796 h 1648438"/>
              <a:gd name="connsiteX1-153" fmla="*/ 298222 w 1845703"/>
              <a:gd name="connsiteY1-154" fmla="*/ 87642 h 1648438"/>
              <a:gd name="connsiteX2-155" fmla="*/ 1783083 w 1845703"/>
              <a:gd name="connsiteY2-156" fmla="*/ 442203 h 1648438"/>
              <a:gd name="connsiteX3-157" fmla="*/ 1109280 w 1845703"/>
              <a:gd name="connsiteY3-158" fmla="*/ 1461235 h 1648438"/>
              <a:gd name="connsiteX4-159" fmla="*/ 63105 w 1845703"/>
              <a:gd name="connsiteY4-160" fmla="*/ 1517796 h 1648438"/>
              <a:gd name="connsiteX0-161" fmla="*/ 66587 w 1852742"/>
              <a:gd name="connsiteY0-162" fmla="*/ 1517798 h 1648440"/>
              <a:gd name="connsiteX1-163" fmla="*/ 301704 w 1852742"/>
              <a:gd name="connsiteY1-164" fmla="*/ 87644 h 1648440"/>
              <a:gd name="connsiteX2-165" fmla="*/ 1786565 w 1852742"/>
              <a:gd name="connsiteY2-166" fmla="*/ 442205 h 1648440"/>
              <a:gd name="connsiteX3-167" fmla="*/ 1159910 w 1852742"/>
              <a:gd name="connsiteY3-168" fmla="*/ 1461237 h 1648440"/>
              <a:gd name="connsiteX4-169" fmla="*/ 66587 w 1852742"/>
              <a:gd name="connsiteY4-170" fmla="*/ 1517798 h 16484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52742" h="1648440">
                <a:moveTo>
                  <a:pt x="66587" y="1517798"/>
                </a:moveTo>
                <a:cubicBezTo>
                  <a:pt x="-76447" y="1288866"/>
                  <a:pt x="15041" y="266909"/>
                  <a:pt x="301704" y="87644"/>
                </a:cubicBezTo>
                <a:cubicBezTo>
                  <a:pt x="588367" y="-91621"/>
                  <a:pt x="1735765" y="-6589"/>
                  <a:pt x="1786565" y="442205"/>
                </a:cubicBezTo>
                <a:cubicBezTo>
                  <a:pt x="2053265" y="1297399"/>
                  <a:pt x="1446573" y="1281972"/>
                  <a:pt x="1159910" y="1461237"/>
                </a:cubicBezTo>
                <a:cubicBezTo>
                  <a:pt x="873247" y="1640502"/>
                  <a:pt x="209621" y="1746730"/>
                  <a:pt x="66587" y="1517798"/>
                </a:cubicBezTo>
                <a:close/>
              </a:path>
            </a:pathLst>
          </a:custGeom>
          <a:noFill/>
          <a:ln w="19050">
            <a:solidFill>
              <a:srgbClr val="9BAA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9BAABF"/>
              </a:solidFill>
              <a:latin typeface="思源黑体" panose="020B0500000000000000" pitchFamily="34" charset="-122"/>
            </a:endParaRPr>
          </a:p>
        </p:txBody>
      </p:sp>
      <p:sp>
        <p:nvSpPr>
          <p:cNvPr id="20" name="椭圆 16"/>
          <p:cNvSpPr/>
          <p:nvPr/>
        </p:nvSpPr>
        <p:spPr>
          <a:xfrm rot="20508979">
            <a:off x="9948418" y="3200113"/>
            <a:ext cx="990813" cy="881556"/>
          </a:xfrm>
          <a:custGeom>
            <a:avLst/>
            <a:gdLst>
              <a:gd name="connsiteX0" fmla="*/ 0 w 1028700"/>
              <a:gd name="connsiteY0" fmla="*/ 628650 h 1257300"/>
              <a:gd name="connsiteX1" fmla="*/ 514350 w 1028700"/>
              <a:gd name="connsiteY1" fmla="*/ 0 h 1257300"/>
              <a:gd name="connsiteX2" fmla="*/ 1028700 w 1028700"/>
              <a:gd name="connsiteY2" fmla="*/ 628650 h 1257300"/>
              <a:gd name="connsiteX3" fmla="*/ 514350 w 1028700"/>
              <a:gd name="connsiteY3" fmla="*/ 1257300 h 1257300"/>
              <a:gd name="connsiteX4" fmla="*/ 0 w 1028700"/>
              <a:gd name="connsiteY4" fmla="*/ 628650 h 1257300"/>
              <a:gd name="connsiteX0-1" fmla="*/ 0 w 1854200"/>
              <a:gd name="connsiteY0-2" fmla="*/ 730937 h 1258997"/>
              <a:gd name="connsiteX1-3" fmla="*/ 1339850 w 1854200"/>
              <a:gd name="connsiteY1-4" fmla="*/ 687 h 1258997"/>
              <a:gd name="connsiteX2-5" fmla="*/ 1854200 w 1854200"/>
              <a:gd name="connsiteY2-6" fmla="*/ 629337 h 1258997"/>
              <a:gd name="connsiteX3-7" fmla="*/ 1339850 w 1854200"/>
              <a:gd name="connsiteY3-8" fmla="*/ 1257987 h 1258997"/>
              <a:gd name="connsiteX4-9" fmla="*/ 0 w 1854200"/>
              <a:gd name="connsiteY4-10" fmla="*/ 730937 h 1258997"/>
              <a:gd name="connsiteX0-11" fmla="*/ 25624 w 1879824"/>
              <a:gd name="connsiteY0-12" fmla="*/ 629661 h 1157301"/>
              <a:gd name="connsiteX1-13" fmla="*/ 590774 w 1879824"/>
              <a:gd name="connsiteY1-14" fmla="*/ 1011 h 1157301"/>
              <a:gd name="connsiteX2-15" fmla="*/ 1879824 w 1879824"/>
              <a:gd name="connsiteY2-16" fmla="*/ 528061 h 1157301"/>
              <a:gd name="connsiteX3-17" fmla="*/ 1365474 w 1879824"/>
              <a:gd name="connsiteY3-18" fmla="*/ 1156711 h 1157301"/>
              <a:gd name="connsiteX4-19" fmla="*/ 25624 w 1879824"/>
              <a:gd name="connsiteY4-20" fmla="*/ 629661 h 1157301"/>
              <a:gd name="connsiteX0-21" fmla="*/ 25126 w 1815826"/>
              <a:gd name="connsiteY0-22" fmla="*/ 745516 h 1284675"/>
              <a:gd name="connsiteX1-23" fmla="*/ 590276 w 1815826"/>
              <a:gd name="connsiteY1-24" fmla="*/ 116866 h 1284675"/>
              <a:gd name="connsiteX2-25" fmla="*/ 1815826 w 1815826"/>
              <a:gd name="connsiteY2-26" fmla="*/ 212116 h 1284675"/>
              <a:gd name="connsiteX3-27" fmla="*/ 1364976 w 1815826"/>
              <a:gd name="connsiteY3-28" fmla="*/ 1272566 h 1284675"/>
              <a:gd name="connsiteX4-29" fmla="*/ 25126 w 1815826"/>
              <a:gd name="connsiteY4-30" fmla="*/ 745516 h 1284675"/>
              <a:gd name="connsiteX0-31" fmla="*/ 34404 w 1825641"/>
              <a:gd name="connsiteY0-32" fmla="*/ 745516 h 1850216"/>
              <a:gd name="connsiteX1-33" fmla="*/ 599554 w 1825641"/>
              <a:gd name="connsiteY1-34" fmla="*/ 116866 h 1850216"/>
              <a:gd name="connsiteX2-35" fmla="*/ 1825104 w 1825641"/>
              <a:gd name="connsiteY2-36" fmla="*/ 212116 h 1850216"/>
              <a:gd name="connsiteX3-37" fmla="*/ 1552054 w 1825641"/>
              <a:gd name="connsiteY3-38" fmla="*/ 1844066 h 1850216"/>
              <a:gd name="connsiteX4-39" fmla="*/ 34404 w 1825641"/>
              <a:gd name="connsiteY4-40" fmla="*/ 745516 h 1850216"/>
              <a:gd name="connsiteX0-41" fmla="*/ 34404 w 1825641"/>
              <a:gd name="connsiteY0-42" fmla="*/ 787296 h 1891996"/>
              <a:gd name="connsiteX1-43" fmla="*/ 599554 w 1825641"/>
              <a:gd name="connsiteY1-44" fmla="*/ 158646 h 1891996"/>
              <a:gd name="connsiteX2-45" fmla="*/ 1825104 w 1825641"/>
              <a:gd name="connsiteY2-46" fmla="*/ 253896 h 1891996"/>
              <a:gd name="connsiteX3-47" fmla="*/ 1552054 w 1825641"/>
              <a:gd name="connsiteY3-48" fmla="*/ 1885846 h 1891996"/>
              <a:gd name="connsiteX4-49" fmla="*/ 34404 w 1825641"/>
              <a:gd name="connsiteY4-50" fmla="*/ 787296 h 1891996"/>
              <a:gd name="connsiteX0-51" fmla="*/ 34404 w 1985095"/>
              <a:gd name="connsiteY0-52" fmla="*/ 787296 h 1891996"/>
              <a:gd name="connsiteX1-53" fmla="*/ 599554 w 1985095"/>
              <a:gd name="connsiteY1-54" fmla="*/ 158646 h 1891996"/>
              <a:gd name="connsiteX2-55" fmla="*/ 1825104 w 1985095"/>
              <a:gd name="connsiteY2-56" fmla="*/ 253896 h 1891996"/>
              <a:gd name="connsiteX3-57" fmla="*/ 1552054 w 1985095"/>
              <a:gd name="connsiteY3-58" fmla="*/ 1885846 h 1891996"/>
              <a:gd name="connsiteX4-59" fmla="*/ 34404 w 1985095"/>
              <a:gd name="connsiteY4-60" fmla="*/ 787296 h 1891996"/>
              <a:gd name="connsiteX0-61" fmla="*/ 34404 w 2039958"/>
              <a:gd name="connsiteY0-62" fmla="*/ 787296 h 1887088"/>
              <a:gd name="connsiteX1-63" fmla="*/ 599554 w 2039958"/>
              <a:gd name="connsiteY1-64" fmla="*/ 158646 h 1887088"/>
              <a:gd name="connsiteX2-65" fmla="*/ 1825104 w 2039958"/>
              <a:gd name="connsiteY2-66" fmla="*/ 253896 h 1887088"/>
              <a:gd name="connsiteX3-67" fmla="*/ 1552054 w 2039958"/>
              <a:gd name="connsiteY3-68" fmla="*/ 1885846 h 1887088"/>
              <a:gd name="connsiteX4-69" fmla="*/ 34404 w 2039958"/>
              <a:gd name="connsiteY4-70" fmla="*/ 787296 h 1887088"/>
              <a:gd name="connsiteX0-71" fmla="*/ 34404 w 1996057"/>
              <a:gd name="connsiteY0-72" fmla="*/ 787296 h 1887088"/>
              <a:gd name="connsiteX1-73" fmla="*/ 599554 w 1996057"/>
              <a:gd name="connsiteY1-74" fmla="*/ 158646 h 1887088"/>
              <a:gd name="connsiteX2-75" fmla="*/ 1825104 w 1996057"/>
              <a:gd name="connsiteY2-76" fmla="*/ 253896 h 1887088"/>
              <a:gd name="connsiteX3-77" fmla="*/ 1552054 w 1996057"/>
              <a:gd name="connsiteY3-78" fmla="*/ 1885846 h 1887088"/>
              <a:gd name="connsiteX4-79" fmla="*/ 34404 w 1996057"/>
              <a:gd name="connsiteY4-80" fmla="*/ 787296 h 1887088"/>
              <a:gd name="connsiteX0-81" fmla="*/ 9309 w 1970962"/>
              <a:gd name="connsiteY0-82" fmla="*/ 787296 h 1887163"/>
              <a:gd name="connsiteX1-83" fmla="*/ 574459 w 1970962"/>
              <a:gd name="connsiteY1-84" fmla="*/ 158646 h 1887163"/>
              <a:gd name="connsiteX2-85" fmla="*/ 1800009 w 1970962"/>
              <a:gd name="connsiteY2-86" fmla="*/ 253896 h 1887163"/>
              <a:gd name="connsiteX3-87" fmla="*/ 1526959 w 1970962"/>
              <a:gd name="connsiteY3-88" fmla="*/ 1885846 h 1887163"/>
              <a:gd name="connsiteX4-89" fmla="*/ 9309 w 1970962"/>
              <a:gd name="connsiteY4-90" fmla="*/ 787296 h 1887163"/>
              <a:gd name="connsiteX0-91" fmla="*/ 30512 w 1572074"/>
              <a:gd name="connsiteY0-92" fmla="*/ 1659446 h 2038081"/>
              <a:gd name="connsiteX1-93" fmla="*/ 242056 w 1572074"/>
              <a:gd name="connsiteY1-94" fmla="*/ 205717 h 2038081"/>
              <a:gd name="connsiteX2-95" fmla="*/ 1467606 w 1572074"/>
              <a:gd name="connsiteY2-96" fmla="*/ 300967 h 2038081"/>
              <a:gd name="connsiteX3-97" fmla="*/ 1194556 w 1572074"/>
              <a:gd name="connsiteY3-98" fmla="*/ 1932917 h 2038081"/>
              <a:gd name="connsiteX4-99" fmla="*/ 30512 w 1572074"/>
              <a:gd name="connsiteY4-100" fmla="*/ 1659446 h 2038081"/>
              <a:gd name="connsiteX0-101" fmla="*/ 103078 w 1644640"/>
              <a:gd name="connsiteY0-102" fmla="*/ 1565732 h 1926960"/>
              <a:gd name="connsiteX1-103" fmla="*/ 220327 w 1644640"/>
              <a:gd name="connsiteY1-104" fmla="*/ 371314 h 1926960"/>
              <a:gd name="connsiteX2-105" fmla="*/ 1540172 w 1644640"/>
              <a:gd name="connsiteY2-106" fmla="*/ 207253 h 1926960"/>
              <a:gd name="connsiteX3-107" fmla="*/ 1267122 w 1644640"/>
              <a:gd name="connsiteY3-108" fmla="*/ 1839203 h 1926960"/>
              <a:gd name="connsiteX4-109" fmla="*/ 103078 w 1644640"/>
              <a:gd name="connsiteY4-110" fmla="*/ 1565732 h 1926960"/>
              <a:gd name="connsiteX0-111" fmla="*/ 112441 w 1818790"/>
              <a:gd name="connsiteY0-112" fmla="*/ 1264625 h 1588822"/>
              <a:gd name="connsiteX1-113" fmla="*/ 229690 w 1818790"/>
              <a:gd name="connsiteY1-114" fmla="*/ 70207 h 1588822"/>
              <a:gd name="connsiteX2-115" fmla="*/ 1738124 w 1818790"/>
              <a:gd name="connsiteY2-116" fmla="*/ 424769 h 1588822"/>
              <a:gd name="connsiteX3-117" fmla="*/ 1276485 w 1818790"/>
              <a:gd name="connsiteY3-118" fmla="*/ 1538096 h 1588822"/>
              <a:gd name="connsiteX4-119" fmla="*/ 112441 w 1818790"/>
              <a:gd name="connsiteY4-120" fmla="*/ 1264625 h 1588822"/>
              <a:gd name="connsiteX0-121" fmla="*/ 94334 w 1778490"/>
              <a:gd name="connsiteY0-122" fmla="*/ 1264625 h 1442000"/>
              <a:gd name="connsiteX1-123" fmla="*/ 211583 w 1778490"/>
              <a:gd name="connsiteY1-124" fmla="*/ 70207 h 1442000"/>
              <a:gd name="connsiteX2-125" fmla="*/ 1720017 w 1778490"/>
              <a:gd name="connsiteY2-126" fmla="*/ 424769 h 1442000"/>
              <a:gd name="connsiteX3-127" fmla="*/ 999067 w 1778490"/>
              <a:gd name="connsiteY3-128" fmla="*/ 1349506 h 1442000"/>
              <a:gd name="connsiteX4-129" fmla="*/ 94334 w 1778490"/>
              <a:gd name="connsiteY4-130" fmla="*/ 1264625 h 1442000"/>
              <a:gd name="connsiteX0-131" fmla="*/ 91804 w 1731411"/>
              <a:gd name="connsiteY0-132" fmla="*/ 1299315 h 1483299"/>
              <a:gd name="connsiteX1-133" fmla="*/ 209053 w 1731411"/>
              <a:gd name="connsiteY1-134" fmla="*/ 104897 h 1483299"/>
              <a:gd name="connsiteX2-135" fmla="*/ 1670340 w 1731411"/>
              <a:gd name="connsiteY2-136" fmla="*/ 365164 h 1483299"/>
              <a:gd name="connsiteX3-137" fmla="*/ 996537 w 1731411"/>
              <a:gd name="connsiteY3-138" fmla="*/ 1384196 h 1483299"/>
              <a:gd name="connsiteX4-139" fmla="*/ 91804 w 1731411"/>
              <a:gd name="connsiteY4-140" fmla="*/ 1299315 h 1483299"/>
              <a:gd name="connsiteX0-141" fmla="*/ 103353 w 1742962"/>
              <a:gd name="connsiteY0-142" fmla="*/ 1365891 h 1554848"/>
              <a:gd name="connsiteX1-143" fmla="*/ 197028 w 1742962"/>
              <a:gd name="connsiteY1-144" fmla="*/ 77179 h 1554848"/>
              <a:gd name="connsiteX2-145" fmla="*/ 1681889 w 1742962"/>
              <a:gd name="connsiteY2-146" fmla="*/ 431740 h 1554848"/>
              <a:gd name="connsiteX3-147" fmla="*/ 1008086 w 1742962"/>
              <a:gd name="connsiteY3-148" fmla="*/ 1450772 h 1554848"/>
              <a:gd name="connsiteX4-149" fmla="*/ 103353 w 1742962"/>
              <a:gd name="connsiteY4-150" fmla="*/ 1365891 h 1554848"/>
              <a:gd name="connsiteX0-151" fmla="*/ 63105 w 1845703"/>
              <a:gd name="connsiteY0-152" fmla="*/ 1517796 h 1648438"/>
              <a:gd name="connsiteX1-153" fmla="*/ 298222 w 1845703"/>
              <a:gd name="connsiteY1-154" fmla="*/ 87642 h 1648438"/>
              <a:gd name="connsiteX2-155" fmla="*/ 1783083 w 1845703"/>
              <a:gd name="connsiteY2-156" fmla="*/ 442203 h 1648438"/>
              <a:gd name="connsiteX3-157" fmla="*/ 1109280 w 1845703"/>
              <a:gd name="connsiteY3-158" fmla="*/ 1461235 h 1648438"/>
              <a:gd name="connsiteX4-159" fmla="*/ 63105 w 1845703"/>
              <a:gd name="connsiteY4-160" fmla="*/ 1517796 h 1648438"/>
              <a:gd name="connsiteX0-161" fmla="*/ 66587 w 1852742"/>
              <a:gd name="connsiteY0-162" fmla="*/ 1517798 h 1648440"/>
              <a:gd name="connsiteX1-163" fmla="*/ 301704 w 1852742"/>
              <a:gd name="connsiteY1-164" fmla="*/ 87644 h 1648440"/>
              <a:gd name="connsiteX2-165" fmla="*/ 1786565 w 1852742"/>
              <a:gd name="connsiteY2-166" fmla="*/ 442205 h 1648440"/>
              <a:gd name="connsiteX3-167" fmla="*/ 1159910 w 1852742"/>
              <a:gd name="connsiteY3-168" fmla="*/ 1461237 h 1648440"/>
              <a:gd name="connsiteX4-169" fmla="*/ 66587 w 1852742"/>
              <a:gd name="connsiteY4-170" fmla="*/ 1517798 h 16484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852742" h="1648440">
                <a:moveTo>
                  <a:pt x="66587" y="1517798"/>
                </a:moveTo>
                <a:cubicBezTo>
                  <a:pt x="-76447" y="1288866"/>
                  <a:pt x="15041" y="266909"/>
                  <a:pt x="301704" y="87644"/>
                </a:cubicBezTo>
                <a:cubicBezTo>
                  <a:pt x="588367" y="-91621"/>
                  <a:pt x="1735765" y="-6589"/>
                  <a:pt x="1786565" y="442205"/>
                </a:cubicBezTo>
                <a:cubicBezTo>
                  <a:pt x="2053265" y="1297399"/>
                  <a:pt x="1446573" y="1281972"/>
                  <a:pt x="1159910" y="1461237"/>
                </a:cubicBezTo>
                <a:cubicBezTo>
                  <a:pt x="873247" y="1640502"/>
                  <a:pt x="209621" y="1746730"/>
                  <a:pt x="66587" y="1517798"/>
                </a:cubicBezTo>
                <a:close/>
              </a:path>
            </a:pathLst>
          </a:custGeom>
          <a:noFill/>
          <a:ln w="19050">
            <a:solidFill>
              <a:srgbClr val="5680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9BAABF"/>
              </a:solidFill>
              <a:latin typeface="思源黑体" panose="020B0500000000000000" pitchFamily="34" charset="-122"/>
            </a:endParaRPr>
          </a:p>
        </p:txBody>
      </p:sp>
      <p:sp>
        <p:nvSpPr>
          <p:cNvPr id="21" name="文本框 20"/>
          <p:cNvSpPr txBox="1"/>
          <p:nvPr/>
        </p:nvSpPr>
        <p:spPr>
          <a:xfrm>
            <a:off x="2243672" y="2315999"/>
            <a:ext cx="6976529" cy="549061"/>
          </a:xfrm>
          <a:prstGeom prst="rect">
            <a:avLst/>
          </a:prstGeom>
          <a:noFill/>
        </p:spPr>
        <p:txBody>
          <a:bodyPr wrap="square" rtlCol="0">
            <a:spAutoFit/>
          </a:bodyPr>
          <a:lstStyle/>
          <a:p>
            <a:pPr>
              <a:lnSpc>
                <a:spcPct val="130000"/>
              </a:lnSpc>
            </a:pPr>
            <a:r>
              <a:rPr lang="zh-CN" altLang="en-US" sz="1200" dirty="0">
                <a:solidFill>
                  <a:schemeClr val="tx1">
                    <a:lumMod val="50000"/>
                    <a:lumOff val="50000"/>
                  </a:schemeClr>
                </a:solidFill>
                <a:latin typeface="思源黑体" panose="020B0500000000000000" pitchFamily="34" charset="-122"/>
                <a:ea typeface="思源黑体" panose="020B0500000000000000" pitchFamily="34" charset="-122"/>
              </a:rPr>
              <a:t>单击文本框即可进行文字内容的输入和文字相关属性修改单击文本框即可进行文字内容的输入和文字属性修改单击文本框即可进行文字内容的输入和文字相关属性修改</a:t>
            </a:r>
            <a:endParaRPr lang="zh-CN" altLang="en-US" sz="1200" dirty="0">
              <a:solidFill>
                <a:schemeClr val="tx1">
                  <a:lumMod val="50000"/>
                  <a:lumOff val="50000"/>
                </a:schemeClr>
              </a:solidFill>
              <a:latin typeface="思源黑体" panose="020B0500000000000000" pitchFamily="34" charset="-122"/>
              <a:ea typeface="思源黑体" panose="020B0500000000000000" pitchFamily="34" charset="-122"/>
            </a:endParaRPr>
          </a:p>
        </p:txBody>
      </p:sp>
      <p:cxnSp>
        <p:nvCxnSpPr>
          <p:cNvPr id="22" name="直接连接符 21"/>
          <p:cNvCxnSpPr/>
          <p:nvPr/>
        </p:nvCxnSpPr>
        <p:spPr>
          <a:xfrm>
            <a:off x="2332160" y="2191012"/>
            <a:ext cx="7272059" cy="17873"/>
          </a:xfrm>
          <a:prstGeom prst="line">
            <a:avLst/>
          </a:prstGeom>
          <a:ln>
            <a:solidFill>
              <a:srgbClr val="9BAABF"/>
            </a:solidFill>
            <a:tailEnd type="ova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885950" y="501650"/>
            <a:ext cx="309880" cy="368300"/>
          </a:xfrm>
          <a:prstGeom prst="rect">
            <a:avLst/>
          </a:prstGeom>
          <a:noFill/>
        </p:spPr>
        <p:txBody>
          <a:bodyPr wrap="none" rtlCol="0">
            <a:spAutoFit/>
          </a:bodyPr>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par>
                                <p:cTn id="20" presetID="22" presetClass="entr" presetSubtype="4"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down)">
                                      <p:cBhvr>
                                        <p:cTn id="25" dur="500"/>
                                        <p:tgtEl>
                                          <p:spTgt spid="14"/>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down)">
                                      <p:cBhvr>
                                        <p:cTn id="28" dur="500"/>
                                        <p:tgtEl>
                                          <p:spTgt spid="15"/>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down)">
                                      <p:cBhvr>
                                        <p:cTn id="31" dur="500"/>
                                        <p:tgtEl>
                                          <p:spTgt spid="16"/>
                                        </p:tgtEl>
                                      </p:cBhvr>
                                    </p:animEffect>
                                  </p:childTnLst>
                                </p:cTn>
                              </p:par>
                              <p:par>
                                <p:cTn id="32" presetID="22" presetClass="entr" presetSubtype="4"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down)">
                                      <p:cBhvr>
                                        <p:cTn id="34" dur="500"/>
                                        <p:tgtEl>
                                          <p:spTgt spid="17"/>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down)">
                                      <p:cBhvr>
                                        <p:cTn id="40" dur="500"/>
                                        <p:tgtEl>
                                          <p:spTgt spid="19"/>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down)">
                                      <p:cBhvr>
                                        <p:cTn id="43" dur="500"/>
                                        <p:tgtEl>
                                          <p:spTgt spid="20"/>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down)">
                                      <p:cBhvr>
                                        <p:cTn id="46" dur="500"/>
                                        <p:tgtEl>
                                          <p:spTgt spid="21"/>
                                        </p:tgtEl>
                                      </p:cBhvr>
                                    </p:animEffect>
                                  </p:childTnLst>
                                </p:cTn>
                              </p:par>
                              <p:par>
                                <p:cTn id="47" presetID="22" presetClass="entr" presetSubtype="4"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down)">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p:bldP spid="10" grpId="0"/>
      <p:bldP spid="11" grpId="0"/>
      <p:bldP spid="14" grpId="0"/>
      <p:bldP spid="15" grpId="0"/>
      <p:bldP spid="16" grpId="0"/>
      <p:bldP spid="18" grpId="0" animBg="1"/>
      <p:bldP spid="19" grpId="0" animBg="1"/>
      <p:bldP spid="20" grpId="0" animBg="1"/>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239"/>
          <p:cNvSpPr/>
          <p:nvPr/>
        </p:nvSpPr>
        <p:spPr bwMode="auto">
          <a:xfrm>
            <a:off x="5013124" y="4042763"/>
            <a:ext cx="673586" cy="408569"/>
          </a:xfrm>
          <a:custGeom>
            <a:avLst/>
            <a:gdLst>
              <a:gd name="T0" fmla="*/ 10 w 244"/>
              <a:gd name="T1" fmla="*/ 0 h 148"/>
              <a:gd name="T2" fmla="*/ 0 w 244"/>
              <a:gd name="T3" fmla="*/ 0 h 148"/>
              <a:gd name="T4" fmla="*/ 0 w 244"/>
              <a:gd name="T5" fmla="*/ 148 h 148"/>
              <a:gd name="T6" fmla="*/ 244 w 244"/>
              <a:gd name="T7" fmla="*/ 148 h 148"/>
              <a:gd name="T8" fmla="*/ 244 w 244"/>
              <a:gd name="T9" fmla="*/ 135 h 148"/>
              <a:gd name="T10" fmla="*/ 10 w 244"/>
              <a:gd name="T11" fmla="*/ 135 h 148"/>
              <a:gd name="T12" fmla="*/ 10 w 244"/>
              <a:gd name="T13" fmla="*/ 0 h 148"/>
            </a:gdLst>
            <a:ahLst/>
            <a:cxnLst>
              <a:cxn ang="0">
                <a:pos x="T0" y="T1"/>
              </a:cxn>
              <a:cxn ang="0">
                <a:pos x="T2" y="T3"/>
              </a:cxn>
              <a:cxn ang="0">
                <a:pos x="T4" y="T5"/>
              </a:cxn>
              <a:cxn ang="0">
                <a:pos x="T6" y="T7"/>
              </a:cxn>
              <a:cxn ang="0">
                <a:pos x="T8" y="T9"/>
              </a:cxn>
              <a:cxn ang="0">
                <a:pos x="T10" y="T11"/>
              </a:cxn>
              <a:cxn ang="0">
                <a:pos x="T12" y="T13"/>
              </a:cxn>
            </a:cxnLst>
            <a:rect l="0" t="0" r="r" b="b"/>
            <a:pathLst>
              <a:path w="244" h="148">
                <a:moveTo>
                  <a:pt x="10" y="0"/>
                </a:moveTo>
                <a:lnTo>
                  <a:pt x="0" y="0"/>
                </a:lnTo>
                <a:lnTo>
                  <a:pt x="0" y="148"/>
                </a:lnTo>
                <a:lnTo>
                  <a:pt x="244" y="148"/>
                </a:lnTo>
                <a:lnTo>
                  <a:pt x="244" y="135"/>
                </a:lnTo>
                <a:lnTo>
                  <a:pt x="10" y="135"/>
                </a:lnTo>
                <a:lnTo>
                  <a:pt x="10" y="0"/>
                </a:lnTo>
                <a:close/>
              </a:path>
            </a:pathLst>
          </a:custGeom>
          <a:solidFill>
            <a:srgbClr val="E7C2C4"/>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9BAABF"/>
              </a:solidFill>
              <a:effectLst/>
              <a:uLnTx/>
              <a:uFillTx/>
              <a:latin typeface="思源黑体" panose="020B0500000000000000" pitchFamily="34" charset="-122"/>
              <a:ea typeface="思源黑体" panose="020B0500000000000000" pitchFamily="34" charset="-122"/>
              <a:cs typeface="+mn-cs"/>
            </a:endParaRPr>
          </a:p>
        </p:txBody>
      </p:sp>
      <p:sp>
        <p:nvSpPr>
          <p:cNvPr id="5" name="Freeform 240"/>
          <p:cNvSpPr/>
          <p:nvPr/>
        </p:nvSpPr>
        <p:spPr bwMode="auto">
          <a:xfrm>
            <a:off x="5068335" y="3957183"/>
            <a:ext cx="314708" cy="411331"/>
          </a:xfrm>
          <a:custGeom>
            <a:avLst/>
            <a:gdLst>
              <a:gd name="T0" fmla="*/ 78 w 78"/>
              <a:gd name="T1" fmla="*/ 102 h 102"/>
              <a:gd name="T2" fmla="*/ 78 w 78"/>
              <a:gd name="T3" fmla="*/ 14 h 102"/>
              <a:gd name="T4" fmla="*/ 0 w 78"/>
              <a:gd name="T5" fmla="*/ 14 h 102"/>
              <a:gd name="T6" fmla="*/ 0 w 78"/>
              <a:gd name="T7" fmla="*/ 102 h 102"/>
              <a:gd name="T8" fmla="*/ 78 w 78"/>
              <a:gd name="T9" fmla="*/ 102 h 102"/>
            </a:gdLst>
            <a:ahLst/>
            <a:cxnLst>
              <a:cxn ang="0">
                <a:pos x="T0" y="T1"/>
              </a:cxn>
              <a:cxn ang="0">
                <a:pos x="T2" y="T3"/>
              </a:cxn>
              <a:cxn ang="0">
                <a:pos x="T4" y="T5"/>
              </a:cxn>
              <a:cxn ang="0">
                <a:pos x="T6" y="T7"/>
              </a:cxn>
              <a:cxn ang="0">
                <a:pos x="T8" y="T9"/>
              </a:cxn>
            </a:cxnLst>
            <a:rect l="0" t="0" r="r" b="b"/>
            <a:pathLst>
              <a:path w="78" h="102">
                <a:moveTo>
                  <a:pt x="78" y="102"/>
                </a:moveTo>
                <a:cubicBezTo>
                  <a:pt x="78" y="73"/>
                  <a:pt x="78" y="43"/>
                  <a:pt x="78" y="14"/>
                </a:cubicBezTo>
                <a:cubicBezTo>
                  <a:pt x="54" y="0"/>
                  <a:pt x="24" y="0"/>
                  <a:pt x="0" y="14"/>
                </a:cubicBezTo>
                <a:cubicBezTo>
                  <a:pt x="0" y="43"/>
                  <a:pt x="0" y="73"/>
                  <a:pt x="0" y="102"/>
                </a:cubicBezTo>
                <a:cubicBezTo>
                  <a:pt x="24" y="89"/>
                  <a:pt x="54" y="89"/>
                  <a:pt x="78" y="102"/>
                </a:cubicBezTo>
                <a:close/>
              </a:path>
            </a:pathLst>
          </a:custGeom>
          <a:solidFill>
            <a:srgbClr val="E7C2C4"/>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9BAABF"/>
              </a:solidFill>
              <a:effectLst/>
              <a:uLnTx/>
              <a:uFillTx/>
              <a:latin typeface="思源黑体" panose="020B0500000000000000" pitchFamily="34" charset="-122"/>
              <a:ea typeface="思源黑体" panose="020B0500000000000000" pitchFamily="34" charset="-122"/>
              <a:cs typeface="+mn-cs"/>
            </a:endParaRPr>
          </a:p>
        </p:txBody>
      </p:sp>
      <p:sp>
        <p:nvSpPr>
          <p:cNvPr id="6" name="Freeform 241"/>
          <p:cNvSpPr/>
          <p:nvPr/>
        </p:nvSpPr>
        <p:spPr bwMode="auto">
          <a:xfrm>
            <a:off x="5082139" y="4346428"/>
            <a:ext cx="292623" cy="49691"/>
          </a:xfrm>
          <a:custGeom>
            <a:avLst/>
            <a:gdLst>
              <a:gd name="T0" fmla="*/ 0 w 73"/>
              <a:gd name="T1" fmla="*/ 12 h 12"/>
              <a:gd name="T2" fmla="*/ 73 w 73"/>
              <a:gd name="T3" fmla="*/ 12 h 12"/>
              <a:gd name="T4" fmla="*/ 0 w 73"/>
              <a:gd name="T5" fmla="*/ 12 h 12"/>
            </a:gdLst>
            <a:ahLst/>
            <a:cxnLst>
              <a:cxn ang="0">
                <a:pos x="T0" y="T1"/>
              </a:cxn>
              <a:cxn ang="0">
                <a:pos x="T2" y="T3"/>
              </a:cxn>
              <a:cxn ang="0">
                <a:pos x="T4" y="T5"/>
              </a:cxn>
            </a:cxnLst>
            <a:rect l="0" t="0" r="r" b="b"/>
            <a:pathLst>
              <a:path w="73" h="12">
                <a:moveTo>
                  <a:pt x="0" y="12"/>
                </a:moveTo>
                <a:cubicBezTo>
                  <a:pt x="23" y="7"/>
                  <a:pt x="49" y="7"/>
                  <a:pt x="73" y="12"/>
                </a:cubicBezTo>
                <a:cubicBezTo>
                  <a:pt x="50" y="0"/>
                  <a:pt x="23" y="0"/>
                  <a:pt x="0" y="12"/>
                </a:cubicBezTo>
                <a:close/>
              </a:path>
            </a:pathLst>
          </a:custGeom>
          <a:solidFill>
            <a:srgbClr val="E7C2C4"/>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9BAABF"/>
              </a:solidFill>
              <a:effectLst/>
              <a:uLnTx/>
              <a:uFillTx/>
              <a:latin typeface="思源黑体" panose="020B0500000000000000" pitchFamily="34" charset="-122"/>
              <a:ea typeface="思源黑体" panose="020B0500000000000000" pitchFamily="34" charset="-122"/>
              <a:cs typeface="+mn-cs"/>
            </a:endParaRPr>
          </a:p>
        </p:txBody>
      </p:sp>
      <p:sp>
        <p:nvSpPr>
          <p:cNvPr id="7" name="Freeform 242"/>
          <p:cNvSpPr/>
          <p:nvPr/>
        </p:nvSpPr>
        <p:spPr bwMode="auto">
          <a:xfrm>
            <a:off x="5421692" y="4346428"/>
            <a:ext cx="292623" cy="49691"/>
          </a:xfrm>
          <a:custGeom>
            <a:avLst/>
            <a:gdLst>
              <a:gd name="T0" fmla="*/ 0 w 73"/>
              <a:gd name="T1" fmla="*/ 12 h 12"/>
              <a:gd name="T2" fmla="*/ 73 w 73"/>
              <a:gd name="T3" fmla="*/ 12 h 12"/>
              <a:gd name="T4" fmla="*/ 0 w 73"/>
              <a:gd name="T5" fmla="*/ 12 h 12"/>
            </a:gdLst>
            <a:ahLst/>
            <a:cxnLst>
              <a:cxn ang="0">
                <a:pos x="T0" y="T1"/>
              </a:cxn>
              <a:cxn ang="0">
                <a:pos x="T2" y="T3"/>
              </a:cxn>
              <a:cxn ang="0">
                <a:pos x="T4" y="T5"/>
              </a:cxn>
            </a:cxnLst>
            <a:rect l="0" t="0" r="r" b="b"/>
            <a:pathLst>
              <a:path w="73" h="12">
                <a:moveTo>
                  <a:pt x="0" y="12"/>
                </a:moveTo>
                <a:cubicBezTo>
                  <a:pt x="24" y="7"/>
                  <a:pt x="49" y="7"/>
                  <a:pt x="73" y="12"/>
                </a:cubicBezTo>
                <a:cubicBezTo>
                  <a:pt x="50" y="0"/>
                  <a:pt x="23" y="0"/>
                  <a:pt x="0" y="12"/>
                </a:cubicBezTo>
                <a:close/>
              </a:path>
            </a:pathLst>
          </a:custGeom>
          <a:solidFill>
            <a:srgbClr val="E7C2C4"/>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9BAABF"/>
              </a:solidFill>
              <a:effectLst/>
              <a:uLnTx/>
              <a:uFillTx/>
              <a:latin typeface="思源黑体" panose="020B0500000000000000" pitchFamily="34" charset="-122"/>
              <a:ea typeface="思源黑体" panose="020B0500000000000000" pitchFamily="34" charset="-122"/>
              <a:cs typeface="+mn-cs"/>
            </a:endParaRPr>
          </a:p>
        </p:txBody>
      </p:sp>
      <p:sp>
        <p:nvSpPr>
          <p:cNvPr id="8" name="Freeform 243"/>
          <p:cNvSpPr/>
          <p:nvPr/>
        </p:nvSpPr>
        <p:spPr bwMode="auto">
          <a:xfrm>
            <a:off x="5402369" y="3957183"/>
            <a:ext cx="311948" cy="411331"/>
          </a:xfrm>
          <a:custGeom>
            <a:avLst/>
            <a:gdLst>
              <a:gd name="T0" fmla="*/ 78 w 78"/>
              <a:gd name="T1" fmla="*/ 102 h 102"/>
              <a:gd name="T2" fmla="*/ 78 w 78"/>
              <a:gd name="T3" fmla="*/ 14 h 102"/>
              <a:gd name="T4" fmla="*/ 0 w 78"/>
              <a:gd name="T5" fmla="*/ 14 h 102"/>
              <a:gd name="T6" fmla="*/ 0 w 78"/>
              <a:gd name="T7" fmla="*/ 102 h 102"/>
              <a:gd name="T8" fmla="*/ 78 w 78"/>
              <a:gd name="T9" fmla="*/ 102 h 102"/>
            </a:gdLst>
            <a:ahLst/>
            <a:cxnLst>
              <a:cxn ang="0">
                <a:pos x="T0" y="T1"/>
              </a:cxn>
              <a:cxn ang="0">
                <a:pos x="T2" y="T3"/>
              </a:cxn>
              <a:cxn ang="0">
                <a:pos x="T4" y="T5"/>
              </a:cxn>
              <a:cxn ang="0">
                <a:pos x="T6" y="T7"/>
              </a:cxn>
              <a:cxn ang="0">
                <a:pos x="T8" y="T9"/>
              </a:cxn>
            </a:cxnLst>
            <a:rect l="0" t="0" r="r" b="b"/>
            <a:pathLst>
              <a:path w="78" h="102">
                <a:moveTo>
                  <a:pt x="78" y="102"/>
                </a:moveTo>
                <a:cubicBezTo>
                  <a:pt x="78" y="73"/>
                  <a:pt x="78" y="43"/>
                  <a:pt x="78" y="14"/>
                </a:cubicBezTo>
                <a:cubicBezTo>
                  <a:pt x="54" y="0"/>
                  <a:pt x="24" y="0"/>
                  <a:pt x="0" y="14"/>
                </a:cubicBezTo>
                <a:cubicBezTo>
                  <a:pt x="0" y="43"/>
                  <a:pt x="0" y="73"/>
                  <a:pt x="0" y="102"/>
                </a:cubicBezTo>
                <a:cubicBezTo>
                  <a:pt x="24" y="89"/>
                  <a:pt x="54" y="89"/>
                  <a:pt x="78" y="102"/>
                </a:cubicBezTo>
                <a:close/>
              </a:path>
            </a:pathLst>
          </a:custGeom>
          <a:solidFill>
            <a:srgbClr val="E7C2C4"/>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9BAABF"/>
              </a:solidFill>
              <a:effectLst/>
              <a:uLnTx/>
              <a:uFillTx/>
              <a:latin typeface="思源黑体" panose="020B0500000000000000" pitchFamily="34" charset="-122"/>
              <a:ea typeface="思源黑体" panose="020B0500000000000000" pitchFamily="34" charset="-122"/>
              <a:cs typeface="+mn-cs"/>
            </a:endParaRPr>
          </a:p>
        </p:txBody>
      </p:sp>
      <p:grpSp>
        <p:nvGrpSpPr>
          <p:cNvPr id="9" name="组合 8"/>
          <p:cNvGrpSpPr/>
          <p:nvPr/>
        </p:nvGrpSpPr>
        <p:grpSpPr>
          <a:xfrm>
            <a:off x="1150107" y="1610567"/>
            <a:ext cx="566066" cy="881388"/>
            <a:chOff x="2954338" y="4733926"/>
            <a:chExt cx="236538" cy="368300"/>
          </a:xfrm>
          <a:solidFill>
            <a:srgbClr val="E7C2C4"/>
          </a:solidFill>
        </p:grpSpPr>
        <p:sp>
          <p:nvSpPr>
            <p:cNvPr id="10" name="Freeform 246"/>
            <p:cNvSpPr>
              <a:spLocks noEditPoints="1"/>
            </p:cNvSpPr>
            <p:nvPr/>
          </p:nvSpPr>
          <p:spPr bwMode="auto">
            <a:xfrm>
              <a:off x="2954338" y="4733926"/>
              <a:ext cx="236538" cy="287338"/>
            </a:xfrm>
            <a:custGeom>
              <a:avLst/>
              <a:gdLst>
                <a:gd name="T0" fmla="*/ 52 w 103"/>
                <a:gd name="T1" fmla="*/ 0 h 125"/>
                <a:gd name="T2" fmla="*/ 0 w 103"/>
                <a:gd name="T3" fmla="*/ 56 h 125"/>
                <a:gd name="T4" fmla="*/ 24 w 103"/>
                <a:gd name="T5" fmla="*/ 125 h 125"/>
                <a:gd name="T6" fmla="*/ 55 w 103"/>
                <a:gd name="T7" fmla="*/ 125 h 125"/>
                <a:gd name="T8" fmla="*/ 83 w 103"/>
                <a:gd name="T9" fmla="*/ 102 h 125"/>
                <a:gd name="T10" fmla="*/ 103 w 103"/>
                <a:gd name="T11" fmla="*/ 51 h 125"/>
                <a:gd name="T12" fmla="*/ 46 w 103"/>
                <a:gd name="T13" fmla="*/ 91 h 125"/>
                <a:gd name="T14" fmla="*/ 35 w 103"/>
                <a:gd name="T15" fmla="*/ 70 h 125"/>
                <a:gd name="T16" fmla="*/ 42 w 103"/>
                <a:gd name="T17" fmla="*/ 67 h 125"/>
                <a:gd name="T18" fmla="*/ 56 w 103"/>
                <a:gd name="T19" fmla="*/ 67 h 125"/>
                <a:gd name="T20" fmla="*/ 62 w 103"/>
                <a:gd name="T21" fmla="*/ 71 h 125"/>
                <a:gd name="T22" fmla="*/ 65 w 103"/>
                <a:gd name="T23" fmla="*/ 71 h 125"/>
                <a:gd name="T24" fmla="*/ 55 w 103"/>
                <a:gd name="T25" fmla="*/ 91 h 125"/>
                <a:gd name="T26" fmla="*/ 46 w 103"/>
                <a:gd name="T27" fmla="*/ 116 h 125"/>
                <a:gd name="T28" fmla="*/ 43 w 103"/>
                <a:gd name="T29" fmla="*/ 55 h 125"/>
                <a:gd name="T30" fmla="*/ 44 w 103"/>
                <a:gd name="T31" fmla="*/ 57 h 125"/>
                <a:gd name="T32" fmla="*/ 43 w 103"/>
                <a:gd name="T33" fmla="*/ 55 h 125"/>
                <a:gd name="T34" fmla="*/ 58 w 103"/>
                <a:gd name="T35" fmla="*/ 54 h 125"/>
                <a:gd name="T36" fmla="*/ 59 w 103"/>
                <a:gd name="T37" fmla="*/ 54 h 125"/>
                <a:gd name="T38" fmla="*/ 57 w 103"/>
                <a:gd name="T39" fmla="*/ 55 h 125"/>
                <a:gd name="T40" fmla="*/ 94 w 103"/>
                <a:gd name="T41" fmla="*/ 60 h 125"/>
                <a:gd name="T42" fmla="*/ 76 w 103"/>
                <a:gd name="T43" fmla="*/ 97 h 125"/>
                <a:gd name="T44" fmla="*/ 61 w 103"/>
                <a:gd name="T45" fmla="*/ 116 h 125"/>
                <a:gd name="T46" fmla="*/ 73 w 103"/>
                <a:gd name="T47" fmla="*/ 69 h 125"/>
                <a:gd name="T48" fmla="*/ 67 w 103"/>
                <a:gd name="T49" fmla="*/ 66 h 125"/>
                <a:gd name="T50" fmla="*/ 59 w 103"/>
                <a:gd name="T51" fmla="*/ 66 h 125"/>
                <a:gd name="T52" fmla="*/ 58 w 103"/>
                <a:gd name="T53" fmla="*/ 64 h 125"/>
                <a:gd name="T54" fmla="*/ 58 w 103"/>
                <a:gd name="T55" fmla="*/ 51 h 125"/>
                <a:gd name="T56" fmla="*/ 55 w 103"/>
                <a:gd name="T57" fmla="*/ 64 h 125"/>
                <a:gd name="T58" fmla="*/ 44 w 103"/>
                <a:gd name="T59" fmla="*/ 65 h 125"/>
                <a:gd name="T60" fmla="*/ 44 w 103"/>
                <a:gd name="T61" fmla="*/ 52 h 125"/>
                <a:gd name="T62" fmla="*/ 40 w 103"/>
                <a:gd name="T63" fmla="*/ 63 h 125"/>
                <a:gd name="T64" fmla="*/ 36 w 103"/>
                <a:gd name="T65" fmla="*/ 67 h 125"/>
                <a:gd name="T66" fmla="*/ 33 w 103"/>
                <a:gd name="T67" fmla="*/ 66 h 125"/>
                <a:gd name="T68" fmla="*/ 29 w 103"/>
                <a:gd name="T69" fmla="*/ 65 h 125"/>
                <a:gd name="T70" fmla="*/ 29 w 103"/>
                <a:gd name="T71" fmla="*/ 65 h 125"/>
                <a:gd name="T72" fmla="*/ 29 w 103"/>
                <a:gd name="T73" fmla="*/ 65 h 125"/>
                <a:gd name="T74" fmla="*/ 39 w 103"/>
                <a:gd name="T75" fmla="*/ 92 h 125"/>
                <a:gd name="T76" fmla="*/ 33 w 103"/>
                <a:gd name="T77" fmla="*/ 116 h 125"/>
                <a:gd name="T78" fmla="*/ 10 w 103"/>
                <a:gd name="T79" fmla="*/ 60 h 125"/>
                <a:gd name="T80" fmla="*/ 9 w 103"/>
                <a:gd name="T81" fmla="*/ 54 h 125"/>
                <a:gd name="T82" fmla="*/ 52 w 103"/>
                <a:gd name="T83" fmla="*/ 9 h 125"/>
                <a:gd name="T84" fmla="*/ 94 w 103"/>
                <a:gd name="T85" fmla="*/ 5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3" h="125">
                  <a:moveTo>
                    <a:pt x="103" y="51"/>
                  </a:moveTo>
                  <a:cubicBezTo>
                    <a:pt x="103" y="23"/>
                    <a:pt x="80" y="0"/>
                    <a:pt x="52" y="0"/>
                  </a:cubicBezTo>
                  <a:cubicBezTo>
                    <a:pt x="23" y="0"/>
                    <a:pt x="0" y="23"/>
                    <a:pt x="0" y="51"/>
                  </a:cubicBezTo>
                  <a:cubicBezTo>
                    <a:pt x="0" y="53"/>
                    <a:pt x="0" y="55"/>
                    <a:pt x="0" y="56"/>
                  </a:cubicBezTo>
                  <a:cubicBezTo>
                    <a:pt x="0" y="57"/>
                    <a:pt x="1" y="77"/>
                    <a:pt x="21" y="102"/>
                  </a:cubicBezTo>
                  <a:cubicBezTo>
                    <a:pt x="26" y="110"/>
                    <a:pt x="24" y="125"/>
                    <a:pt x="24" y="125"/>
                  </a:cubicBezTo>
                  <a:cubicBezTo>
                    <a:pt x="32" y="125"/>
                    <a:pt x="40" y="125"/>
                    <a:pt x="48" y="125"/>
                  </a:cubicBezTo>
                  <a:cubicBezTo>
                    <a:pt x="50" y="125"/>
                    <a:pt x="53" y="125"/>
                    <a:pt x="55" y="125"/>
                  </a:cubicBezTo>
                  <a:cubicBezTo>
                    <a:pt x="63" y="125"/>
                    <a:pt x="71" y="125"/>
                    <a:pt x="79" y="125"/>
                  </a:cubicBezTo>
                  <a:cubicBezTo>
                    <a:pt x="79" y="125"/>
                    <a:pt x="77" y="110"/>
                    <a:pt x="83" y="102"/>
                  </a:cubicBezTo>
                  <a:cubicBezTo>
                    <a:pt x="102" y="77"/>
                    <a:pt x="103" y="57"/>
                    <a:pt x="103" y="56"/>
                  </a:cubicBezTo>
                  <a:cubicBezTo>
                    <a:pt x="103" y="55"/>
                    <a:pt x="103" y="53"/>
                    <a:pt x="103" y="51"/>
                  </a:cubicBezTo>
                  <a:close/>
                  <a:moveTo>
                    <a:pt x="46" y="116"/>
                  </a:moveTo>
                  <a:cubicBezTo>
                    <a:pt x="46" y="91"/>
                    <a:pt x="46" y="91"/>
                    <a:pt x="46" y="91"/>
                  </a:cubicBezTo>
                  <a:cubicBezTo>
                    <a:pt x="46" y="91"/>
                    <a:pt x="45" y="90"/>
                    <a:pt x="45" y="90"/>
                  </a:cubicBezTo>
                  <a:cubicBezTo>
                    <a:pt x="35" y="70"/>
                    <a:pt x="35" y="70"/>
                    <a:pt x="35" y="70"/>
                  </a:cubicBezTo>
                  <a:cubicBezTo>
                    <a:pt x="36" y="70"/>
                    <a:pt x="37" y="70"/>
                    <a:pt x="37" y="70"/>
                  </a:cubicBezTo>
                  <a:cubicBezTo>
                    <a:pt x="39" y="69"/>
                    <a:pt x="40" y="68"/>
                    <a:pt x="42" y="67"/>
                  </a:cubicBezTo>
                  <a:cubicBezTo>
                    <a:pt x="43" y="69"/>
                    <a:pt x="45" y="70"/>
                    <a:pt x="48" y="71"/>
                  </a:cubicBezTo>
                  <a:cubicBezTo>
                    <a:pt x="50" y="71"/>
                    <a:pt x="53" y="70"/>
                    <a:pt x="56" y="67"/>
                  </a:cubicBezTo>
                  <a:cubicBezTo>
                    <a:pt x="56" y="67"/>
                    <a:pt x="57" y="68"/>
                    <a:pt x="57" y="68"/>
                  </a:cubicBezTo>
                  <a:cubicBezTo>
                    <a:pt x="58" y="70"/>
                    <a:pt x="60" y="71"/>
                    <a:pt x="62" y="71"/>
                  </a:cubicBezTo>
                  <a:cubicBezTo>
                    <a:pt x="62" y="71"/>
                    <a:pt x="63" y="71"/>
                    <a:pt x="63" y="71"/>
                  </a:cubicBezTo>
                  <a:cubicBezTo>
                    <a:pt x="64" y="71"/>
                    <a:pt x="64" y="71"/>
                    <a:pt x="65" y="71"/>
                  </a:cubicBezTo>
                  <a:cubicBezTo>
                    <a:pt x="55" y="90"/>
                    <a:pt x="55" y="90"/>
                    <a:pt x="55" y="90"/>
                  </a:cubicBezTo>
                  <a:cubicBezTo>
                    <a:pt x="55" y="90"/>
                    <a:pt x="55" y="91"/>
                    <a:pt x="55" y="91"/>
                  </a:cubicBezTo>
                  <a:cubicBezTo>
                    <a:pt x="55" y="116"/>
                    <a:pt x="55" y="116"/>
                    <a:pt x="55" y="116"/>
                  </a:cubicBezTo>
                  <a:lnTo>
                    <a:pt x="46" y="116"/>
                  </a:lnTo>
                  <a:close/>
                  <a:moveTo>
                    <a:pt x="43" y="55"/>
                  </a:moveTo>
                  <a:cubicBezTo>
                    <a:pt x="43" y="55"/>
                    <a:pt x="43" y="55"/>
                    <a:pt x="43" y="55"/>
                  </a:cubicBezTo>
                  <a:cubicBezTo>
                    <a:pt x="43" y="55"/>
                    <a:pt x="43" y="55"/>
                    <a:pt x="43" y="55"/>
                  </a:cubicBezTo>
                  <a:cubicBezTo>
                    <a:pt x="44" y="56"/>
                    <a:pt x="44" y="56"/>
                    <a:pt x="44" y="57"/>
                  </a:cubicBezTo>
                  <a:cubicBezTo>
                    <a:pt x="44" y="58"/>
                    <a:pt x="44" y="60"/>
                    <a:pt x="43" y="62"/>
                  </a:cubicBezTo>
                  <a:cubicBezTo>
                    <a:pt x="42" y="59"/>
                    <a:pt x="42" y="56"/>
                    <a:pt x="43" y="55"/>
                  </a:cubicBezTo>
                  <a:close/>
                  <a:moveTo>
                    <a:pt x="57" y="55"/>
                  </a:moveTo>
                  <a:cubicBezTo>
                    <a:pt x="58" y="54"/>
                    <a:pt x="58" y="54"/>
                    <a:pt x="58" y="54"/>
                  </a:cubicBezTo>
                  <a:cubicBezTo>
                    <a:pt x="58" y="54"/>
                    <a:pt x="58" y="54"/>
                    <a:pt x="58" y="54"/>
                  </a:cubicBezTo>
                  <a:cubicBezTo>
                    <a:pt x="59" y="54"/>
                    <a:pt x="59" y="54"/>
                    <a:pt x="59" y="54"/>
                  </a:cubicBezTo>
                  <a:cubicBezTo>
                    <a:pt x="59" y="55"/>
                    <a:pt x="59" y="57"/>
                    <a:pt x="57" y="60"/>
                  </a:cubicBezTo>
                  <a:cubicBezTo>
                    <a:pt x="57" y="58"/>
                    <a:pt x="57" y="56"/>
                    <a:pt x="57" y="55"/>
                  </a:cubicBezTo>
                  <a:close/>
                  <a:moveTo>
                    <a:pt x="94" y="54"/>
                  </a:moveTo>
                  <a:cubicBezTo>
                    <a:pt x="94" y="60"/>
                    <a:pt x="94" y="60"/>
                    <a:pt x="94" y="60"/>
                  </a:cubicBezTo>
                  <a:cubicBezTo>
                    <a:pt x="94" y="60"/>
                    <a:pt x="94" y="60"/>
                    <a:pt x="94" y="60"/>
                  </a:cubicBezTo>
                  <a:cubicBezTo>
                    <a:pt x="93" y="65"/>
                    <a:pt x="89" y="79"/>
                    <a:pt x="76" y="97"/>
                  </a:cubicBezTo>
                  <a:cubicBezTo>
                    <a:pt x="71" y="102"/>
                    <a:pt x="70" y="110"/>
                    <a:pt x="70" y="116"/>
                  </a:cubicBezTo>
                  <a:cubicBezTo>
                    <a:pt x="61" y="116"/>
                    <a:pt x="61" y="116"/>
                    <a:pt x="61" y="116"/>
                  </a:cubicBezTo>
                  <a:cubicBezTo>
                    <a:pt x="61" y="92"/>
                    <a:pt x="61" y="92"/>
                    <a:pt x="61" y="92"/>
                  </a:cubicBezTo>
                  <a:cubicBezTo>
                    <a:pt x="73" y="69"/>
                    <a:pt x="73" y="69"/>
                    <a:pt x="73" y="69"/>
                  </a:cubicBezTo>
                  <a:cubicBezTo>
                    <a:pt x="73" y="68"/>
                    <a:pt x="73" y="66"/>
                    <a:pt x="71" y="65"/>
                  </a:cubicBezTo>
                  <a:cubicBezTo>
                    <a:pt x="70" y="64"/>
                    <a:pt x="68" y="65"/>
                    <a:pt x="67" y="66"/>
                  </a:cubicBezTo>
                  <a:cubicBezTo>
                    <a:pt x="66" y="67"/>
                    <a:pt x="64" y="68"/>
                    <a:pt x="62" y="68"/>
                  </a:cubicBezTo>
                  <a:cubicBezTo>
                    <a:pt x="61" y="68"/>
                    <a:pt x="60" y="67"/>
                    <a:pt x="59" y="66"/>
                  </a:cubicBezTo>
                  <a:cubicBezTo>
                    <a:pt x="59" y="66"/>
                    <a:pt x="59" y="65"/>
                    <a:pt x="58" y="64"/>
                  </a:cubicBezTo>
                  <a:cubicBezTo>
                    <a:pt x="58" y="64"/>
                    <a:pt x="58" y="64"/>
                    <a:pt x="58" y="64"/>
                  </a:cubicBezTo>
                  <a:cubicBezTo>
                    <a:pt x="61" y="61"/>
                    <a:pt x="63" y="55"/>
                    <a:pt x="62" y="53"/>
                  </a:cubicBezTo>
                  <a:cubicBezTo>
                    <a:pt x="61" y="51"/>
                    <a:pt x="60" y="51"/>
                    <a:pt x="58" y="51"/>
                  </a:cubicBezTo>
                  <a:cubicBezTo>
                    <a:pt x="57" y="51"/>
                    <a:pt x="55" y="52"/>
                    <a:pt x="54" y="53"/>
                  </a:cubicBezTo>
                  <a:cubicBezTo>
                    <a:pt x="53" y="56"/>
                    <a:pt x="53" y="60"/>
                    <a:pt x="55" y="64"/>
                  </a:cubicBezTo>
                  <a:cubicBezTo>
                    <a:pt x="53" y="66"/>
                    <a:pt x="50" y="68"/>
                    <a:pt x="48" y="67"/>
                  </a:cubicBezTo>
                  <a:cubicBezTo>
                    <a:pt x="47" y="67"/>
                    <a:pt x="45" y="66"/>
                    <a:pt x="44" y="65"/>
                  </a:cubicBezTo>
                  <a:cubicBezTo>
                    <a:pt x="46" y="62"/>
                    <a:pt x="48" y="59"/>
                    <a:pt x="47" y="57"/>
                  </a:cubicBezTo>
                  <a:cubicBezTo>
                    <a:pt x="47" y="55"/>
                    <a:pt x="46" y="53"/>
                    <a:pt x="44" y="52"/>
                  </a:cubicBezTo>
                  <a:cubicBezTo>
                    <a:pt x="43" y="52"/>
                    <a:pt x="41" y="52"/>
                    <a:pt x="40" y="53"/>
                  </a:cubicBezTo>
                  <a:cubicBezTo>
                    <a:pt x="38" y="55"/>
                    <a:pt x="38" y="59"/>
                    <a:pt x="40" y="63"/>
                  </a:cubicBezTo>
                  <a:cubicBezTo>
                    <a:pt x="40" y="63"/>
                    <a:pt x="40" y="64"/>
                    <a:pt x="40" y="64"/>
                  </a:cubicBezTo>
                  <a:cubicBezTo>
                    <a:pt x="39" y="65"/>
                    <a:pt x="38" y="66"/>
                    <a:pt x="36" y="67"/>
                  </a:cubicBezTo>
                  <a:cubicBezTo>
                    <a:pt x="35" y="67"/>
                    <a:pt x="34" y="67"/>
                    <a:pt x="34" y="67"/>
                  </a:cubicBezTo>
                  <a:cubicBezTo>
                    <a:pt x="33" y="66"/>
                    <a:pt x="33" y="66"/>
                    <a:pt x="33" y="66"/>
                  </a:cubicBezTo>
                  <a:cubicBezTo>
                    <a:pt x="33" y="65"/>
                    <a:pt x="31" y="64"/>
                    <a:pt x="30" y="65"/>
                  </a:cubicBezTo>
                  <a:cubicBezTo>
                    <a:pt x="29" y="65"/>
                    <a:pt x="29" y="65"/>
                    <a:pt x="29" y="65"/>
                  </a:cubicBezTo>
                  <a:cubicBezTo>
                    <a:pt x="29" y="65"/>
                    <a:pt x="29" y="65"/>
                    <a:pt x="29" y="65"/>
                  </a:cubicBezTo>
                  <a:cubicBezTo>
                    <a:pt x="29" y="65"/>
                    <a:pt x="29" y="65"/>
                    <a:pt x="29" y="65"/>
                  </a:cubicBezTo>
                  <a:cubicBezTo>
                    <a:pt x="29" y="65"/>
                    <a:pt x="29" y="65"/>
                    <a:pt x="29" y="65"/>
                  </a:cubicBezTo>
                  <a:cubicBezTo>
                    <a:pt x="29" y="65"/>
                    <a:pt x="29" y="65"/>
                    <a:pt x="29" y="65"/>
                  </a:cubicBezTo>
                  <a:cubicBezTo>
                    <a:pt x="27" y="66"/>
                    <a:pt x="27" y="68"/>
                    <a:pt x="28" y="69"/>
                  </a:cubicBezTo>
                  <a:cubicBezTo>
                    <a:pt x="39" y="92"/>
                    <a:pt x="39" y="92"/>
                    <a:pt x="39" y="92"/>
                  </a:cubicBezTo>
                  <a:cubicBezTo>
                    <a:pt x="39" y="116"/>
                    <a:pt x="39" y="116"/>
                    <a:pt x="39" y="116"/>
                  </a:cubicBezTo>
                  <a:cubicBezTo>
                    <a:pt x="33" y="116"/>
                    <a:pt x="33" y="116"/>
                    <a:pt x="33" y="116"/>
                  </a:cubicBezTo>
                  <a:cubicBezTo>
                    <a:pt x="33" y="110"/>
                    <a:pt x="32" y="102"/>
                    <a:pt x="28" y="97"/>
                  </a:cubicBezTo>
                  <a:cubicBezTo>
                    <a:pt x="14" y="79"/>
                    <a:pt x="11" y="65"/>
                    <a:pt x="10" y="60"/>
                  </a:cubicBezTo>
                  <a:cubicBezTo>
                    <a:pt x="10" y="60"/>
                    <a:pt x="10" y="60"/>
                    <a:pt x="10" y="60"/>
                  </a:cubicBezTo>
                  <a:cubicBezTo>
                    <a:pt x="9" y="54"/>
                    <a:pt x="9" y="54"/>
                    <a:pt x="9" y="54"/>
                  </a:cubicBezTo>
                  <a:cubicBezTo>
                    <a:pt x="9" y="53"/>
                    <a:pt x="9" y="52"/>
                    <a:pt x="9" y="51"/>
                  </a:cubicBezTo>
                  <a:cubicBezTo>
                    <a:pt x="9" y="28"/>
                    <a:pt x="28" y="9"/>
                    <a:pt x="52" y="9"/>
                  </a:cubicBezTo>
                  <a:cubicBezTo>
                    <a:pt x="75" y="9"/>
                    <a:pt x="94" y="28"/>
                    <a:pt x="94" y="51"/>
                  </a:cubicBezTo>
                  <a:cubicBezTo>
                    <a:pt x="94" y="52"/>
                    <a:pt x="94" y="53"/>
                    <a:pt x="94"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9BAABF"/>
                </a:solidFill>
                <a:effectLst/>
                <a:uLnTx/>
                <a:uFillTx/>
                <a:latin typeface="思源黑体" panose="020B0500000000000000" pitchFamily="34" charset="-122"/>
                <a:ea typeface="思源黑体" panose="020B0500000000000000" pitchFamily="34" charset="-122"/>
                <a:cs typeface="+mn-cs"/>
              </a:endParaRPr>
            </a:p>
          </p:txBody>
        </p:sp>
        <p:sp>
          <p:nvSpPr>
            <p:cNvPr id="11" name="Freeform 247"/>
            <p:cNvSpPr/>
            <p:nvPr/>
          </p:nvSpPr>
          <p:spPr bwMode="auto">
            <a:xfrm>
              <a:off x="3008313" y="5030788"/>
              <a:ext cx="127000" cy="71438"/>
            </a:xfrm>
            <a:custGeom>
              <a:avLst/>
              <a:gdLst>
                <a:gd name="T0" fmla="*/ 0 w 55"/>
                <a:gd name="T1" fmla="*/ 5 h 31"/>
                <a:gd name="T2" fmla="*/ 3 w 55"/>
                <a:gd name="T3" fmla="*/ 5 h 31"/>
                <a:gd name="T4" fmla="*/ 3 w 55"/>
                <a:gd name="T5" fmla="*/ 9 h 31"/>
                <a:gd name="T6" fmla="*/ 0 w 55"/>
                <a:gd name="T7" fmla="*/ 9 h 31"/>
                <a:gd name="T8" fmla="*/ 0 w 55"/>
                <a:gd name="T9" fmla="*/ 13 h 31"/>
                <a:gd name="T10" fmla="*/ 3 w 55"/>
                <a:gd name="T11" fmla="*/ 13 h 31"/>
                <a:gd name="T12" fmla="*/ 3 w 55"/>
                <a:gd name="T13" fmla="*/ 17 h 31"/>
                <a:gd name="T14" fmla="*/ 1 w 55"/>
                <a:gd name="T15" fmla="*/ 17 h 31"/>
                <a:gd name="T16" fmla="*/ 12 w 55"/>
                <a:gd name="T17" fmla="*/ 26 h 31"/>
                <a:gd name="T18" fmla="*/ 19 w 55"/>
                <a:gd name="T19" fmla="*/ 31 h 31"/>
                <a:gd name="T20" fmla="*/ 36 w 55"/>
                <a:gd name="T21" fmla="*/ 31 h 31"/>
                <a:gd name="T22" fmla="*/ 43 w 55"/>
                <a:gd name="T23" fmla="*/ 26 h 31"/>
                <a:gd name="T24" fmla="*/ 55 w 55"/>
                <a:gd name="T25" fmla="*/ 17 h 31"/>
                <a:gd name="T26" fmla="*/ 53 w 55"/>
                <a:gd name="T27" fmla="*/ 17 h 31"/>
                <a:gd name="T28" fmla="*/ 53 w 55"/>
                <a:gd name="T29" fmla="*/ 13 h 31"/>
                <a:gd name="T30" fmla="*/ 55 w 55"/>
                <a:gd name="T31" fmla="*/ 13 h 31"/>
                <a:gd name="T32" fmla="*/ 55 w 55"/>
                <a:gd name="T33" fmla="*/ 9 h 31"/>
                <a:gd name="T34" fmla="*/ 53 w 55"/>
                <a:gd name="T35" fmla="*/ 9 h 31"/>
                <a:gd name="T36" fmla="*/ 53 w 55"/>
                <a:gd name="T37" fmla="*/ 5 h 31"/>
                <a:gd name="T38" fmla="*/ 55 w 55"/>
                <a:gd name="T39" fmla="*/ 5 h 31"/>
                <a:gd name="T40" fmla="*/ 55 w 55"/>
                <a:gd name="T41" fmla="*/ 0 h 31"/>
                <a:gd name="T42" fmla="*/ 0 w 55"/>
                <a:gd name="T43" fmla="*/ 0 h 31"/>
                <a:gd name="T44" fmla="*/ 0 w 55"/>
                <a:gd name="T45"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31">
                  <a:moveTo>
                    <a:pt x="0" y="5"/>
                  </a:moveTo>
                  <a:cubicBezTo>
                    <a:pt x="3" y="5"/>
                    <a:pt x="3" y="5"/>
                    <a:pt x="3" y="5"/>
                  </a:cubicBezTo>
                  <a:cubicBezTo>
                    <a:pt x="3" y="9"/>
                    <a:pt x="3" y="9"/>
                    <a:pt x="3" y="9"/>
                  </a:cubicBezTo>
                  <a:cubicBezTo>
                    <a:pt x="0" y="9"/>
                    <a:pt x="0" y="9"/>
                    <a:pt x="0" y="9"/>
                  </a:cubicBezTo>
                  <a:cubicBezTo>
                    <a:pt x="0" y="13"/>
                    <a:pt x="0" y="13"/>
                    <a:pt x="0" y="13"/>
                  </a:cubicBezTo>
                  <a:cubicBezTo>
                    <a:pt x="3" y="13"/>
                    <a:pt x="3" y="13"/>
                    <a:pt x="3" y="13"/>
                  </a:cubicBezTo>
                  <a:cubicBezTo>
                    <a:pt x="3" y="17"/>
                    <a:pt x="3" y="17"/>
                    <a:pt x="3" y="17"/>
                  </a:cubicBezTo>
                  <a:cubicBezTo>
                    <a:pt x="1" y="17"/>
                    <a:pt x="1" y="17"/>
                    <a:pt x="1" y="17"/>
                  </a:cubicBezTo>
                  <a:cubicBezTo>
                    <a:pt x="1" y="22"/>
                    <a:pt x="6" y="26"/>
                    <a:pt x="12" y="26"/>
                  </a:cubicBezTo>
                  <a:cubicBezTo>
                    <a:pt x="13" y="29"/>
                    <a:pt x="16" y="31"/>
                    <a:pt x="19" y="31"/>
                  </a:cubicBezTo>
                  <a:cubicBezTo>
                    <a:pt x="36" y="31"/>
                    <a:pt x="36" y="31"/>
                    <a:pt x="36" y="31"/>
                  </a:cubicBezTo>
                  <a:cubicBezTo>
                    <a:pt x="39" y="31"/>
                    <a:pt x="42" y="29"/>
                    <a:pt x="43" y="26"/>
                  </a:cubicBezTo>
                  <a:cubicBezTo>
                    <a:pt x="49" y="26"/>
                    <a:pt x="54" y="22"/>
                    <a:pt x="55" y="17"/>
                  </a:cubicBezTo>
                  <a:cubicBezTo>
                    <a:pt x="53" y="17"/>
                    <a:pt x="53" y="17"/>
                    <a:pt x="53" y="17"/>
                  </a:cubicBezTo>
                  <a:cubicBezTo>
                    <a:pt x="53" y="13"/>
                    <a:pt x="53" y="13"/>
                    <a:pt x="53" y="13"/>
                  </a:cubicBezTo>
                  <a:cubicBezTo>
                    <a:pt x="55" y="13"/>
                    <a:pt x="55" y="13"/>
                    <a:pt x="55" y="13"/>
                  </a:cubicBezTo>
                  <a:cubicBezTo>
                    <a:pt x="55" y="9"/>
                    <a:pt x="55" y="9"/>
                    <a:pt x="55" y="9"/>
                  </a:cubicBezTo>
                  <a:cubicBezTo>
                    <a:pt x="53" y="9"/>
                    <a:pt x="53" y="9"/>
                    <a:pt x="53" y="9"/>
                  </a:cubicBezTo>
                  <a:cubicBezTo>
                    <a:pt x="53" y="5"/>
                    <a:pt x="53" y="5"/>
                    <a:pt x="53" y="5"/>
                  </a:cubicBezTo>
                  <a:cubicBezTo>
                    <a:pt x="55" y="5"/>
                    <a:pt x="55" y="5"/>
                    <a:pt x="55" y="5"/>
                  </a:cubicBezTo>
                  <a:cubicBezTo>
                    <a:pt x="55" y="0"/>
                    <a:pt x="55" y="0"/>
                    <a:pt x="55" y="0"/>
                  </a:cubicBezTo>
                  <a:cubicBezTo>
                    <a:pt x="0" y="0"/>
                    <a:pt x="0" y="0"/>
                    <a:pt x="0" y="0"/>
                  </a:cubicBez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9BAABF"/>
                </a:solidFill>
                <a:effectLst/>
                <a:uLnTx/>
                <a:uFillTx/>
                <a:latin typeface="思源黑体" panose="020B0500000000000000" pitchFamily="34" charset="-122"/>
                <a:ea typeface="思源黑体" panose="020B0500000000000000" pitchFamily="34" charset="-122"/>
                <a:cs typeface="+mn-cs"/>
              </a:endParaRPr>
            </a:p>
          </p:txBody>
        </p:sp>
      </p:grpSp>
      <p:sp>
        <p:nvSpPr>
          <p:cNvPr id="12" name="Freeform 252"/>
          <p:cNvSpPr>
            <a:spLocks noEditPoints="1"/>
          </p:cNvSpPr>
          <p:nvPr/>
        </p:nvSpPr>
        <p:spPr bwMode="auto">
          <a:xfrm>
            <a:off x="4858350" y="1586706"/>
            <a:ext cx="579915" cy="929111"/>
          </a:xfrm>
          <a:custGeom>
            <a:avLst/>
            <a:gdLst>
              <a:gd name="T0" fmla="*/ 127 w 128"/>
              <a:gd name="T1" fmla="*/ 77 h 205"/>
              <a:gd name="T2" fmla="*/ 110 w 128"/>
              <a:gd name="T3" fmla="*/ 70 h 205"/>
              <a:gd name="T4" fmla="*/ 110 w 128"/>
              <a:gd name="T5" fmla="*/ 70 h 205"/>
              <a:gd name="T6" fmla="*/ 85 w 128"/>
              <a:gd name="T7" fmla="*/ 69 h 205"/>
              <a:gd name="T8" fmla="*/ 62 w 128"/>
              <a:gd name="T9" fmla="*/ 68 h 205"/>
              <a:gd name="T10" fmla="*/ 61 w 128"/>
              <a:gd name="T11" fmla="*/ 68 h 205"/>
              <a:gd name="T12" fmla="*/ 61 w 128"/>
              <a:gd name="T13" fmla="*/ 68 h 205"/>
              <a:gd name="T14" fmla="*/ 60 w 128"/>
              <a:gd name="T15" fmla="*/ 67 h 205"/>
              <a:gd name="T16" fmla="*/ 50 w 128"/>
              <a:gd name="T17" fmla="*/ 60 h 205"/>
              <a:gd name="T18" fmla="*/ 41 w 128"/>
              <a:gd name="T19" fmla="*/ 40 h 205"/>
              <a:gd name="T20" fmla="*/ 27 w 128"/>
              <a:gd name="T21" fmla="*/ 8 h 205"/>
              <a:gd name="T22" fmla="*/ 20 w 128"/>
              <a:gd name="T23" fmla="*/ 0 h 205"/>
              <a:gd name="T24" fmla="*/ 15 w 128"/>
              <a:gd name="T25" fmla="*/ 2 h 205"/>
              <a:gd name="T26" fmla="*/ 17 w 128"/>
              <a:gd name="T27" fmla="*/ 20 h 205"/>
              <a:gd name="T28" fmla="*/ 29 w 128"/>
              <a:gd name="T29" fmla="*/ 42 h 205"/>
              <a:gd name="T30" fmla="*/ 40 w 128"/>
              <a:gd name="T31" fmla="*/ 63 h 205"/>
              <a:gd name="T32" fmla="*/ 40 w 128"/>
              <a:gd name="T33" fmla="*/ 64 h 205"/>
              <a:gd name="T34" fmla="*/ 37 w 128"/>
              <a:gd name="T35" fmla="*/ 79 h 205"/>
              <a:gd name="T36" fmla="*/ 37 w 128"/>
              <a:gd name="T37" fmla="*/ 79 h 205"/>
              <a:gd name="T38" fmla="*/ 25 w 128"/>
              <a:gd name="T39" fmla="*/ 95 h 205"/>
              <a:gd name="T40" fmla="*/ 5 w 128"/>
              <a:gd name="T41" fmla="*/ 123 h 205"/>
              <a:gd name="T42" fmla="*/ 2 w 128"/>
              <a:gd name="T43" fmla="*/ 133 h 205"/>
              <a:gd name="T44" fmla="*/ 6 w 128"/>
              <a:gd name="T45" fmla="*/ 136 h 205"/>
              <a:gd name="T46" fmla="*/ 7 w 128"/>
              <a:gd name="T47" fmla="*/ 136 h 205"/>
              <a:gd name="T48" fmla="*/ 21 w 128"/>
              <a:gd name="T49" fmla="*/ 126 h 205"/>
              <a:gd name="T50" fmla="*/ 34 w 128"/>
              <a:gd name="T51" fmla="*/ 105 h 205"/>
              <a:gd name="T52" fmla="*/ 41 w 128"/>
              <a:gd name="T53" fmla="*/ 93 h 205"/>
              <a:gd name="T54" fmla="*/ 37 w 128"/>
              <a:gd name="T55" fmla="*/ 193 h 205"/>
              <a:gd name="T56" fmla="*/ 49 w 128"/>
              <a:gd name="T57" fmla="*/ 204 h 205"/>
              <a:gd name="T58" fmla="*/ 62 w 128"/>
              <a:gd name="T59" fmla="*/ 196 h 205"/>
              <a:gd name="T60" fmla="*/ 57 w 128"/>
              <a:gd name="T61" fmla="*/ 83 h 205"/>
              <a:gd name="T62" fmla="*/ 60 w 128"/>
              <a:gd name="T63" fmla="*/ 79 h 205"/>
              <a:gd name="T64" fmla="*/ 82 w 128"/>
              <a:gd name="T65" fmla="*/ 81 h 205"/>
              <a:gd name="T66" fmla="*/ 116 w 128"/>
              <a:gd name="T67" fmla="*/ 85 h 205"/>
              <a:gd name="T68" fmla="*/ 119 w 128"/>
              <a:gd name="T69" fmla="*/ 85 h 205"/>
              <a:gd name="T70" fmla="*/ 126 w 128"/>
              <a:gd name="T71" fmla="*/ 82 h 205"/>
              <a:gd name="T72" fmla="*/ 127 w 128"/>
              <a:gd name="T73" fmla="*/ 77 h 205"/>
              <a:gd name="T74" fmla="*/ 51 w 128"/>
              <a:gd name="T75" fmla="*/ 78 h 205"/>
              <a:gd name="T76" fmla="*/ 44 w 128"/>
              <a:gd name="T77" fmla="*/ 75 h 205"/>
              <a:gd name="T78" fmla="*/ 46 w 128"/>
              <a:gd name="T79" fmla="*/ 68 h 205"/>
              <a:gd name="T80" fmla="*/ 54 w 128"/>
              <a:gd name="T81" fmla="*/ 71 h 205"/>
              <a:gd name="T82" fmla="*/ 51 w 128"/>
              <a:gd name="T83" fmla="*/ 78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8" h="205">
                <a:moveTo>
                  <a:pt x="127" y="77"/>
                </a:moveTo>
                <a:cubicBezTo>
                  <a:pt x="124" y="71"/>
                  <a:pt x="111" y="70"/>
                  <a:pt x="110" y="70"/>
                </a:cubicBezTo>
                <a:cubicBezTo>
                  <a:pt x="110" y="70"/>
                  <a:pt x="110" y="70"/>
                  <a:pt x="110" y="70"/>
                </a:cubicBezTo>
                <a:cubicBezTo>
                  <a:pt x="103" y="69"/>
                  <a:pt x="94" y="69"/>
                  <a:pt x="85" y="69"/>
                </a:cubicBezTo>
                <a:cubicBezTo>
                  <a:pt x="78" y="69"/>
                  <a:pt x="70" y="68"/>
                  <a:pt x="62" y="68"/>
                </a:cubicBezTo>
                <a:cubicBezTo>
                  <a:pt x="61" y="68"/>
                  <a:pt x="61" y="68"/>
                  <a:pt x="61" y="68"/>
                </a:cubicBezTo>
                <a:cubicBezTo>
                  <a:pt x="61" y="68"/>
                  <a:pt x="61" y="68"/>
                  <a:pt x="61" y="68"/>
                </a:cubicBezTo>
                <a:cubicBezTo>
                  <a:pt x="61" y="68"/>
                  <a:pt x="60" y="68"/>
                  <a:pt x="60" y="67"/>
                </a:cubicBezTo>
                <a:cubicBezTo>
                  <a:pt x="58" y="63"/>
                  <a:pt x="54" y="61"/>
                  <a:pt x="50" y="60"/>
                </a:cubicBezTo>
                <a:cubicBezTo>
                  <a:pt x="47" y="53"/>
                  <a:pt x="44" y="46"/>
                  <a:pt x="41" y="40"/>
                </a:cubicBezTo>
                <a:cubicBezTo>
                  <a:pt x="36" y="28"/>
                  <a:pt x="32" y="18"/>
                  <a:pt x="27" y="8"/>
                </a:cubicBezTo>
                <a:cubicBezTo>
                  <a:pt x="27" y="8"/>
                  <a:pt x="24" y="0"/>
                  <a:pt x="20" y="0"/>
                </a:cubicBezTo>
                <a:cubicBezTo>
                  <a:pt x="18" y="0"/>
                  <a:pt x="17" y="0"/>
                  <a:pt x="15" y="2"/>
                </a:cubicBezTo>
                <a:cubicBezTo>
                  <a:pt x="11" y="8"/>
                  <a:pt x="16" y="19"/>
                  <a:pt x="17" y="20"/>
                </a:cubicBezTo>
                <a:cubicBezTo>
                  <a:pt x="20" y="27"/>
                  <a:pt x="24" y="35"/>
                  <a:pt x="29" y="42"/>
                </a:cubicBezTo>
                <a:cubicBezTo>
                  <a:pt x="32" y="49"/>
                  <a:pt x="36" y="56"/>
                  <a:pt x="40" y="63"/>
                </a:cubicBezTo>
                <a:cubicBezTo>
                  <a:pt x="40" y="63"/>
                  <a:pt x="40" y="63"/>
                  <a:pt x="40" y="64"/>
                </a:cubicBezTo>
                <a:cubicBezTo>
                  <a:pt x="36" y="67"/>
                  <a:pt x="34" y="73"/>
                  <a:pt x="37" y="79"/>
                </a:cubicBezTo>
                <a:cubicBezTo>
                  <a:pt x="37" y="79"/>
                  <a:pt x="37" y="79"/>
                  <a:pt x="37" y="79"/>
                </a:cubicBezTo>
                <a:cubicBezTo>
                  <a:pt x="33" y="85"/>
                  <a:pt x="29" y="90"/>
                  <a:pt x="25" y="95"/>
                </a:cubicBezTo>
                <a:cubicBezTo>
                  <a:pt x="18" y="105"/>
                  <a:pt x="11" y="114"/>
                  <a:pt x="5" y="123"/>
                </a:cubicBezTo>
                <a:cubicBezTo>
                  <a:pt x="5" y="123"/>
                  <a:pt x="0" y="129"/>
                  <a:pt x="2" y="133"/>
                </a:cubicBezTo>
                <a:cubicBezTo>
                  <a:pt x="2" y="134"/>
                  <a:pt x="3" y="136"/>
                  <a:pt x="6" y="136"/>
                </a:cubicBezTo>
                <a:cubicBezTo>
                  <a:pt x="6" y="136"/>
                  <a:pt x="7" y="136"/>
                  <a:pt x="7" y="136"/>
                </a:cubicBezTo>
                <a:cubicBezTo>
                  <a:pt x="14" y="136"/>
                  <a:pt x="20" y="127"/>
                  <a:pt x="21" y="126"/>
                </a:cubicBezTo>
                <a:cubicBezTo>
                  <a:pt x="25" y="120"/>
                  <a:pt x="29" y="112"/>
                  <a:pt x="34" y="105"/>
                </a:cubicBezTo>
                <a:cubicBezTo>
                  <a:pt x="36" y="101"/>
                  <a:pt x="39" y="97"/>
                  <a:pt x="41" y="93"/>
                </a:cubicBezTo>
                <a:cubicBezTo>
                  <a:pt x="40" y="126"/>
                  <a:pt x="38" y="160"/>
                  <a:pt x="37" y="193"/>
                </a:cubicBezTo>
                <a:cubicBezTo>
                  <a:pt x="37" y="197"/>
                  <a:pt x="42" y="202"/>
                  <a:pt x="49" y="204"/>
                </a:cubicBezTo>
                <a:cubicBezTo>
                  <a:pt x="57" y="205"/>
                  <a:pt x="62" y="201"/>
                  <a:pt x="62" y="196"/>
                </a:cubicBezTo>
                <a:cubicBezTo>
                  <a:pt x="60" y="158"/>
                  <a:pt x="58" y="120"/>
                  <a:pt x="57" y="83"/>
                </a:cubicBezTo>
                <a:cubicBezTo>
                  <a:pt x="58" y="82"/>
                  <a:pt x="59" y="80"/>
                  <a:pt x="60" y="79"/>
                </a:cubicBezTo>
                <a:cubicBezTo>
                  <a:pt x="67" y="80"/>
                  <a:pt x="75" y="80"/>
                  <a:pt x="82" y="81"/>
                </a:cubicBezTo>
                <a:cubicBezTo>
                  <a:pt x="94" y="83"/>
                  <a:pt x="105" y="84"/>
                  <a:pt x="116" y="85"/>
                </a:cubicBezTo>
                <a:cubicBezTo>
                  <a:pt x="117" y="85"/>
                  <a:pt x="118" y="85"/>
                  <a:pt x="119" y="85"/>
                </a:cubicBezTo>
                <a:cubicBezTo>
                  <a:pt x="123" y="85"/>
                  <a:pt x="125" y="84"/>
                  <a:pt x="126" y="82"/>
                </a:cubicBezTo>
                <a:cubicBezTo>
                  <a:pt x="127" y="81"/>
                  <a:pt x="128" y="80"/>
                  <a:pt x="127" y="77"/>
                </a:cubicBezTo>
                <a:close/>
                <a:moveTo>
                  <a:pt x="51" y="78"/>
                </a:moveTo>
                <a:cubicBezTo>
                  <a:pt x="48" y="79"/>
                  <a:pt x="45" y="78"/>
                  <a:pt x="44" y="75"/>
                </a:cubicBezTo>
                <a:cubicBezTo>
                  <a:pt x="42" y="73"/>
                  <a:pt x="43" y="69"/>
                  <a:pt x="46" y="68"/>
                </a:cubicBezTo>
                <a:cubicBezTo>
                  <a:pt x="49" y="67"/>
                  <a:pt x="52" y="68"/>
                  <a:pt x="54" y="71"/>
                </a:cubicBezTo>
                <a:cubicBezTo>
                  <a:pt x="55" y="73"/>
                  <a:pt x="54" y="77"/>
                  <a:pt x="51" y="78"/>
                </a:cubicBezTo>
                <a:close/>
              </a:path>
            </a:pathLst>
          </a:custGeom>
          <a:solidFill>
            <a:srgbClr val="E7C2C4"/>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9BAABF"/>
              </a:solidFill>
              <a:effectLst/>
              <a:uLnTx/>
              <a:uFillTx/>
              <a:latin typeface="思源黑体" panose="020B0500000000000000" pitchFamily="34" charset="-122"/>
              <a:ea typeface="思源黑体" panose="020B0500000000000000" pitchFamily="34" charset="-122"/>
              <a:cs typeface="+mn-cs"/>
            </a:endParaRPr>
          </a:p>
        </p:txBody>
      </p:sp>
      <p:sp>
        <p:nvSpPr>
          <p:cNvPr id="13" name="Freeform 267"/>
          <p:cNvSpPr/>
          <p:nvPr/>
        </p:nvSpPr>
        <p:spPr bwMode="auto">
          <a:xfrm>
            <a:off x="8674490" y="1668721"/>
            <a:ext cx="441979" cy="765080"/>
          </a:xfrm>
          <a:custGeom>
            <a:avLst/>
            <a:gdLst>
              <a:gd name="T0" fmla="*/ 80 w 145"/>
              <a:gd name="T1" fmla="*/ 97 h 251"/>
              <a:gd name="T2" fmla="*/ 145 w 145"/>
              <a:gd name="T3" fmla="*/ 0 h 251"/>
              <a:gd name="T4" fmla="*/ 64 w 145"/>
              <a:gd name="T5" fmla="*/ 0 h 251"/>
              <a:gd name="T6" fmla="*/ 0 w 145"/>
              <a:gd name="T7" fmla="*/ 151 h 251"/>
              <a:gd name="T8" fmla="*/ 67 w 145"/>
              <a:gd name="T9" fmla="*/ 138 h 251"/>
              <a:gd name="T10" fmla="*/ 45 w 145"/>
              <a:gd name="T11" fmla="*/ 203 h 251"/>
              <a:gd name="T12" fmla="*/ 36 w 145"/>
              <a:gd name="T13" fmla="*/ 203 h 251"/>
              <a:gd name="T14" fmla="*/ 29 w 145"/>
              <a:gd name="T15" fmla="*/ 251 h 251"/>
              <a:gd name="T16" fmla="*/ 69 w 145"/>
              <a:gd name="T17" fmla="*/ 203 h 251"/>
              <a:gd name="T18" fmla="*/ 62 w 145"/>
              <a:gd name="T19" fmla="*/ 203 h 251"/>
              <a:gd name="T20" fmla="*/ 132 w 145"/>
              <a:gd name="T21" fmla="*/ 90 h 251"/>
              <a:gd name="T22" fmla="*/ 80 w 145"/>
              <a:gd name="T23" fmla="*/ 9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5" h="251">
                <a:moveTo>
                  <a:pt x="80" y="97"/>
                </a:moveTo>
                <a:lnTo>
                  <a:pt x="145" y="0"/>
                </a:lnTo>
                <a:lnTo>
                  <a:pt x="64" y="0"/>
                </a:lnTo>
                <a:lnTo>
                  <a:pt x="0" y="151"/>
                </a:lnTo>
                <a:lnTo>
                  <a:pt x="67" y="138"/>
                </a:lnTo>
                <a:lnTo>
                  <a:pt x="45" y="203"/>
                </a:lnTo>
                <a:lnTo>
                  <a:pt x="36" y="203"/>
                </a:lnTo>
                <a:lnTo>
                  <a:pt x="29" y="251"/>
                </a:lnTo>
                <a:lnTo>
                  <a:pt x="69" y="203"/>
                </a:lnTo>
                <a:lnTo>
                  <a:pt x="62" y="203"/>
                </a:lnTo>
                <a:lnTo>
                  <a:pt x="132" y="90"/>
                </a:lnTo>
                <a:lnTo>
                  <a:pt x="80" y="97"/>
                </a:lnTo>
                <a:close/>
              </a:path>
            </a:pathLst>
          </a:custGeom>
          <a:solidFill>
            <a:srgbClr val="E7C2C4"/>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9BAABF"/>
              </a:solidFill>
              <a:effectLst/>
              <a:uLnTx/>
              <a:uFillTx/>
              <a:latin typeface="思源黑体" panose="020B0500000000000000" pitchFamily="34" charset="-122"/>
              <a:ea typeface="思源黑体" panose="020B0500000000000000" pitchFamily="34" charset="-122"/>
              <a:cs typeface="+mn-cs"/>
            </a:endParaRPr>
          </a:p>
        </p:txBody>
      </p:sp>
      <p:sp>
        <p:nvSpPr>
          <p:cNvPr id="14" name="Freeform 307"/>
          <p:cNvSpPr/>
          <p:nvPr/>
        </p:nvSpPr>
        <p:spPr bwMode="auto">
          <a:xfrm>
            <a:off x="1204421" y="3857232"/>
            <a:ext cx="729461" cy="694051"/>
          </a:xfrm>
          <a:custGeom>
            <a:avLst/>
            <a:gdLst>
              <a:gd name="T0" fmla="*/ 103 w 206"/>
              <a:gd name="T1" fmla="*/ 0 h 196"/>
              <a:gd name="T2" fmla="*/ 135 w 206"/>
              <a:gd name="T3" fmla="*/ 64 h 196"/>
              <a:gd name="T4" fmla="*/ 206 w 206"/>
              <a:gd name="T5" fmla="*/ 74 h 196"/>
              <a:gd name="T6" fmla="*/ 155 w 206"/>
              <a:gd name="T7" fmla="*/ 125 h 196"/>
              <a:gd name="T8" fmla="*/ 167 w 206"/>
              <a:gd name="T9" fmla="*/ 196 h 196"/>
              <a:gd name="T10" fmla="*/ 103 w 206"/>
              <a:gd name="T11" fmla="*/ 163 h 196"/>
              <a:gd name="T12" fmla="*/ 39 w 206"/>
              <a:gd name="T13" fmla="*/ 196 h 196"/>
              <a:gd name="T14" fmla="*/ 52 w 206"/>
              <a:gd name="T15" fmla="*/ 125 h 196"/>
              <a:gd name="T16" fmla="*/ 0 w 206"/>
              <a:gd name="T17" fmla="*/ 74 h 196"/>
              <a:gd name="T18" fmla="*/ 71 w 206"/>
              <a:gd name="T19" fmla="*/ 64 h 196"/>
              <a:gd name="T20" fmla="*/ 103 w 206"/>
              <a:gd name="T21"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196">
                <a:moveTo>
                  <a:pt x="103" y="0"/>
                </a:moveTo>
                <a:lnTo>
                  <a:pt x="135" y="64"/>
                </a:lnTo>
                <a:lnTo>
                  <a:pt x="206" y="74"/>
                </a:lnTo>
                <a:lnTo>
                  <a:pt x="155" y="125"/>
                </a:lnTo>
                <a:lnTo>
                  <a:pt x="167" y="196"/>
                </a:lnTo>
                <a:lnTo>
                  <a:pt x="103" y="163"/>
                </a:lnTo>
                <a:lnTo>
                  <a:pt x="39" y="196"/>
                </a:lnTo>
                <a:lnTo>
                  <a:pt x="52" y="125"/>
                </a:lnTo>
                <a:lnTo>
                  <a:pt x="0" y="74"/>
                </a:lnTo>
                <a:lnTo>
                  <a:pt x="71" y="64"/>
                </a:lnTo>
                <a:lnTo>
                  <a:pt x="103" y="0"/>
                </a:lnTo>
                <a:close/>
              </a:path>
            </a:pathLst>
          </a:custGeom>
          <a:solidFill>
            <a:srgbClr val="E7C2C4"/>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9BAABF"/>
              </a:solidFill>
              <a:effectLst/>
              <a:uLnTx/>
              <a:uFillTx/>
              <a:latin typeface="思源黑体" panose="020B0500000000000000" pitchFamily="34" charset="-122"/>
              <a:ea typeface="思源黑体" panose="020B0500000000000000" pitchFamily="34" charset="-122"/>
              <a:cs typeface="+mn-cs"/>
            </a:endParaRPr>
          </a:p>
        </p:txBody>
      </p:sp>
      <p:sp>
        <p:nvSpPr>
          <p:cNvPr id="15" name="Freeform 271"/>
          <p:cNvSpPr/>
          <p:nvPr/>
        </p:nvSpPr>
        <p:spPr bwMode="auto">
          <a:xfrm>
            <a:off x="8568693" y="3925822"/>
            <a:ext cx="653573" cy="626897"/>
          </a:xfrm>
          <a:custGeom>
            <a:avLst/>
            <a:gdLst>
              <a:gd name="T0" fmla="*/ 100 w 135"/>
              <a:gd name="T1" fmla="*/ 3 h 129"/>
              <a:gd name="T2" fmla="*/ 86 w 135"/>
              <a:gd name="T3" fmla="*/ 7 h 129"/>
              <a:gd name="T4" fmla="*/ 90 w 135"/>
              <a:gd name="T5" fmla="*/ 20 h 129"/>
              <a:gd name="T6" fmla="*/ 115 w 135"/>
              <a:gd name="T7" fmla="*/ 62 h 129"/>
              <a:gd name="T8" fmla="*/ 67 w 135"/>
              <a:gd name="T9" fmla="*/ 109 h 129"/>
              <a:gd name="T10" fmla="*/ 20 w 135"/>
              <a:gd name="T11" fmla="*/ 62 h 129"/>
              <a:gd name="T12" fmla="*/ 45 w 135"/>
              <a:gd name="T13" fmla="*/ 20 h 129"/>
              <a:gd name="T14" fmla="*/ 49 w 135"/>
              <a:gd name="T15" fmla="*/ 7 h 129"/>
              <a:gd name="T16" fmla="*/ 35 w 135"/>
              <a:gd name="T17" fmla="*/ 3 h 129"/>
              <a:gd name="T18" fmla="*/ 0 w 135"/>
              <a:gd name="T19" fmla="*/ 62 h 129"/>
              <a:gd name="T20" fmla="*/ 67 w 135"/>
              <a:gd name="T21" fmla="*/ 129 h 129"/>
              <a:gd name="T22" fmla="*/ 135 w 135"/>
              <a:gd name="T23" fmla="*/ 62 h 129"/>
              <a:gd name="T24" fmla="*/ 100 w 135"/>
              <a:gd name="T25" fmla="*/ 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5" h="129">
                <a:moveTo>
                  <a:pt x="100" y="3"/>
                </a:moveTo>
                <a:cubicBezTo>
                  <a:pt x="95" y="0"/>
                  <a:pt x="89" y="2"/>
                  <a:pt x="86" y="7"/>
                </a:cubicBezTo>
                <a:cubicBezTo>
                  <a:pt x="83" y="12"/>
                  <a:pt x="85" y="18"/>
                  <a:pt x="90" y="20"/>
                </a:cubicBezTo>
                <a:cubicBezTo>
                  <a:pt x="105" y="29"/>
                  <a:pt x="115" y="45"/>
                  <a:pt x="115" y="62"/>
                </a:cubicBezTo>
                <a:cubicBezTo>
                  <a:pt x="115" y="88"/>
                  <a:pt x="94" y="109"/>
                  <a:pt x="67" y="109"/>
                </a:cubicBezTo>
                <a:cubicBezTo>
                  <a:pt x="41" y="109"/>
                  <a:pt x="20" y="88"/>
                  <a:pt x="20" y="62"/>
                </a:cubicBezTo>
                <a:cubicBezTo>
                  <a:pt x="20" y="45"/>
                  <a:pt x="30" y="29"/>
                  <a:pt x="45" y="20"/>
                </a:cubicBezTo>
                <a:cubicBezTo>
                  <a:pt x="50" y="18"/>
                  <a:pt x="51" y="12"/>
                  <a:pt x="49" y="7"/>
                </a:cubicBezTo>
                <a:cubicBezTo>
                  <a:pt x="46" y="2"/>
                  <a:pt x="40" y="0"/>
                  <a:pt x="35" y="3"/>
                </a:cubicBezTo>
                <a:cubicBezTo>
                  <a:pt x="14" y="14"/>
                  <a:pt x="0" y="37"/>
                  <a:pt x="0" y="62"/>
                </a:cubicBezTo>
                <a:cubicBezTo>
                  <a:pt x="0" y="99"/>
                  <a:pt x="30" y="129"/>
                  <a:pt x="67" y="129"/>
                </a:cubicBezTo>
                <a:cubicBezTo>
                  <a:pt x="105" y="129"/>
                  <a:pt x="135" y="99"/>
                  <a:pt x="135" y="62"/>
                </a:cubicBezTo>
                <a:cubicBezTo>
                  <a:pt x="135" y="37"/>
                  <a:pt x="121" y="14"/>
                  <a:pt x="100" y="3"/>
                </a:cubicBezTo>
                <a:close/>
              </a:path>
            </a:pathLst>
          </a:custGeom>
          <a:solidFill>
            <a:srgbClr val="E7C2C4"/>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9BAABF"/>
              </a:solidFill>
              <a:effectLst/>
              <a:uLnTx/>
              <a:uFillTx/>
              <a:latin typeface="思源黑体" panose="020B0500000000000000" pitchFamily="34" charset="-122"/>
              <a:ea typeface="思源黑体" panose="020B0500000000000000" pitchFamily="34" charset="-122"/>
              <a:cs typeface="+mn-cs"/>
            </a:endParaRPr>
          </a:p>
        </p:txBody>
      </p:sp>
      <p:sp>
        <p:nvSpPr>
          <p:cNvPr id="16" name="Freeform 272"/>
          <p:cNvSpPr/>
          <p:nvPr/>
        </p:nvSpPr>
        <p:spPr bwMode="auto">
          <a:xfrm>
            <a:off x="8838794" y="3855796"/>
            <a:ext cx="110041" cy="336791"/>
          </a:xfrm>
          <a:custGeom>
            <a:avLst/>
            <a:gdLst>
              <a:gd name="T0" fmla="*/ 11 w 23"/>
              <a:gd name="T1" fmla="*/ 70 h 70"/>
              <a:gd name="T2" fmla="*/ 23 w 23"/>
              <a:gd name="T3" fmla="*/ 59 h 70"/>
              <a:gd name="T4" fmla="*/ 23 w 23"/>
              <a:gd name="T5" fmla="*/ 11 h 70"/>
              <a:gd name="T6" fmla="*/ 11 w 23"/>
              <a:gd name="T7" fmla="*/ 0 h 70"/>
              <a:gd name="T8" fmla="*/ 0 w 23"/>
              <a:gd name="T9" fmla="*/ 11 h 70"/>
              <a:gd name="T10" fmla="*/ 0 w 23"/>
              <a:gd name="T11" fmla="*/ 59 h 70"/>
              <a:gd name="T12" fmla="*/ 11 w 23"/>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23" h="70">
                <a:moveTo>
                  <a:pt x="11" y="70"/>
                </a:moveTo>
                <a:cubicBezTo>
                  <a:pt x="18" y="70"/>
                  <a:pt x="23" y="65"/>
                  <a:pt x="23" y="59"/>
                </a:cubicBezTo>
                <a:cubicBezTo>
                  <a:pt x="23" y="11"/>
                  <a:pt x="23" y="11"/>
                  <a:pt x="23" y="11"/>
                </a:cubicBezTo>
                <a:cubicBezTo>
                  <a:pt x="23" y="5"/>
                  <a:pt x="18" y="0"/>
                  <a:pt x="11" y="0"/>
                </a:cubicBezTo>
                <a:cubicBezTo>
                  <a:pt x="5" y="0"/>
                  <a:pt x="0" y="5"/>
                  <a:pt x="0" y="11"/>
                </a:cubicBezTo>
                <a:cubicBezTo>
                  <a:pt x="0" y="59"/>
                  <a:pt x="0" y="59"/>
                  <a:pt x="0" y="59"/>
                </a:cubicBezTo>
                <a:cubicBezTo>
                  <a:pt x="0" y="65"/>
                  <a:pt x="5" y="70"/>
                  <a:pt x="11" y="70"/>
                </a:cubicBezTo>
                <a:close/>
              </a:path>
            </a:pathLst>
          </a:custGeom>
          <a:solidFill>
            <a:srgbClr val="E7C2C4"/>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9BAABF"/>
              </a:solidFill>
              <a:effectLst/>
              <a:uLnTx/>
              <a:uFillTx/>
              <a:latin typeface="思源黑体" panose="020B0500000000000000" pitchFamily="34" charset="-122"/>
              <a:ea typeface="思源黑体" panose="020B0500000000000000" pitchFamily="34" charset="-122"/>
              <a:cs typeface="+mn-cs"/>
            </a:endParaRPr>
          </a:p>
        </p:txBody>
      </p:sp>
      <p:sp>
        <p:nvSpPr>
          <p:cNvPr id="17" name="文本框 16"/>
          <p:cNvSpPr txBox="1"/>
          <p:nvPr/>
        </p:nvSpPr>
        <p:spPr>
          <a:xfrm>
            <a:off x="1150107" y="2499170"/>
            <a:ext cx="2021267" cy="504562"/>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2400" dirty="0">
                <a:solidFill>
                  <a:schemeClr val="tx1">
                    <a:lumMod val="75000"/>
                    <a:lumOff val="25000"/>
                  </a:schemeClr>
                </a:solidFill>
                <a:latin typeface="思源黑体" panose="020B0500000000000000" pitchFamily="34" charset="-122"/>
                <a:ea typeface="思源黑体" panose="020B0500000000000000" pitchFamily="34" charset="-122"/>
              </a:rPr>
              <a:t>填写标题</a:t>
            </a:r>
            <a:endParaRPr lang="zh-CN" altLang="en-US" sz="2400" dirty="0">
              <a:solidFill>
                <a:schemeClr val="tx1">
                  <a:lumMod val="75000"/>
                  <a:lumOff val="25000"/>
                </a:schemeClr>
              </a:solidFill>
              <a:latin typeface="思源黑体" panose="020B0500000000000000" pitchFamily="34" charset="-122"/>
              <a:ea typeface="思源黑体" panose="020B0500000000000000" pitchFamily="34" charset="-122"/>
            </a:endParaRPr>
          </a:p>
        </p:txBody>
      </p:sp>
      <p:sp>
        <p:nvSpPr>
          <p:cNvPr id="18" name="文本框 17"/>
          <p:cNvSpPr txBox="1"/>
          <p:nvPr/>
        </p:nvSpPr>
        <p:spPr>
          <a:xfrm>
            <a:off x="1150107" y="2990642"/>
            <a:ext cx="2754460" cy="625364"/>
          </a:xfrm>
          <a:prstGeom prst="rect">
            <a:avLst/>
          </a:prstGeom>
          <a:noFill/>
        </p:spPr>
        <p:txBody>
          <a:bodyPr wrap="square" rtlCol="0">
            <a:spAutoFit/>
          </a:bodyPr>
          <a:lstStyle/>
          <a:p>
            <a:pPr>
              <a:lnSpc>
                <a:spcPct val="130000"/>
              </a:lnSpc>
            </a:pPr>
            <a:r>
              <a:rPr lang="zh-CN" altLang="en-US" sz="1400" dirty="0">
                <a:solidFill>
                  <a:schemeClr val="tx1">
                    <a:lumMod val="50000"/>
                    <a:lumOff val="50000"/>
                  </a:schemeClr>
                </a:solidFill>
                <a:latin typeface="思源黑体" panose="020B0500000000000000" pitchFamily="34" charset="-122"/>
                <a:ea typeface="思源黑体" panose="020B0500000000000000" pitchFamily="34" charset="-122"/>
              </a:rPr>
              <a:t>单击文本框即可进行文字内容的输入和文字相关属性修改</a:t>
            </a:r>
            <a:endParaRPr lang="en-US" altLang="zh-CN" sz="1400" dirty="0">
              <a:solidFill>
                <a:schemeClr val="tx1">
                  <a:lumMod val="50000"/>
                  <a:lumOff val="50000"/>
                </a:schemeClr>
              </a:solidFill>
              <a:latin typeface="思源黑体" panose="020B0500000000000000" pitchFamily="34" charset="-122"/>
              <a:ea typeface="思源黑体" panose="020B0500000000000000" pitchFamily="34" charset="-122"/>
            </a:endParaRPr>
          </a:p>
        </p:txBody>
      </p:sp>
      <p:sp>
        <p:nvSpPr>
          <p:cNvPr id="19" name="文本框 18"/>
          <p:cNvSpPr txBox="1"/>
          <p:nvPr/>
        </p:nvSpPr>
        <p:spPr>
          <a:xfrm>
            <a:off x="1150107" y="4538220"/>
            <a:ext cx="2021267" cy="504562"/>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2400" dirty="0">
                <a:solidFill>
                  <a:schemeClr val="tx1">
                    <a:lumMod val="75000"/>
                    <a:lumOff val="25000"/>
                  </a:schemeClr>
                </a:solidFill>
                <a:latin typeface="思源黑体" panose="020B0500000000000000" pitchFamily="34" charset="-122"/>
                <a:ea typeface="思源黑体" panose="020B0500000000000000" pitchFamily="34" charset="-122"/>
              </a:rPr>
              <a:t>填写标题</a:t>
            </a:r>
            <a:endParaRPr lang="zh-CN" altLang="en-US" sz="2400" dirty="0">
              <a:solidFill>
                <a:schemeClr val="tx1">
                  <a:lumMod val="75000"/>
                  <a:lumOff val="25000"/>
                </a:schemeClr>
              </a:solidFill>
              <a:latin typeface="思源黑体" panose="020B0500000000000000" pitchFamily="34" charset="-122"/>
              <a:ea typeface="思源黑体" panose="020B0500000000000000" pitchFamily="34" charset="-122"/>
            </a:endParaRPr>
          </a:p>
        </p:txBody>
      </p:sp>
      <p:sp>
        <p:nvSpPr>
          <p:cNvPr id="20" name="文本框 19"/>
          <p:cNvSpPr txBox="1"/>
          <p:nvPr/>
        </p:nvSpPr>
        <p:spPr>
          <a:xfrm>
            <a:off x="1150107" y="5029692"/>
            <a:ext cx="2754460" cy="625364"/>
          </a:xfrm>
          <a:prstGeom prst="rect">
            <a:avLst/>
          </a:prstGeom>
          <a:noFill/>
        </p:spPr>
        <p:txBody>
          <a:bodyPr wrap="square" rtlCol="0">
            <a:spAutoFit/>
          </a:bodyPr>
          <a:lstStyle/>
          <a:p>
            <a:pPr>
              <a:lnSpc>
                <a:spcPct val="130000"/>
              </a:lnSpc>
            </a:pPr>
            <a:r>
              <a:rPr lang="zh-CN" altLang="en-US" sz="1400" dirty="0">
                <a:solidFill>
                  <a:schemeClr val="tx1">
                    <a:lumMod val="50000"/>
                    <a:lumOff val="50000"/>
                  </a:schemeClr>
                </a:solidFill>
                <a:latin typeface="思源黑体" panose="020B0500000000000000" pitchFamily="34" charset="-122"/>
                <a:ea typeface="思源黑体" panose="020B0500000000000000" pitchFamily="34" charset="-122"/>
              </a:rPr>
              <a:t>单击文本框即可进行文字内容的输入和文字相关属性修改</a:t>
            </a:r>
            <a:endParaRPr lang="en-US" altLang="zh-CN" sz="1400" dirty="0">
              <a:solidFill>
                <a:schemeClr val="tx1">
                  <a:lumMod val="50000"/>
                  <a:lumOff val="50000"/>
                </a:schemeClr>
              </a:solidFill>
              <a:latin typeface="思源黑体" panose="020B0500000000000000" pitchFamily="34" charset="-122"/>
              <a:ea typeface="思源黑体" panose="020B0500000000000000" pitchFamily="34" charset="-122"/>
            </a:endParaRPr>
          </a:p>
        </p:txBody>
      </p:sp>
      <p:sp>
        <p:nvSpPr>
          <p:cNvPr id="21" name="文本框 20"/>
          <p:cNvSpPr txBox="1"/>
          <p:nvPr/>
        </p:nvSpPr>
        <p:spPr>
          <a:xfrm>
            <a:off x="4858350" y="4538220"/>
            <a:ext cx="2021267" cy="504562"/>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2400" dirty="0">
                <a:solidFill>
                  <a:schemeClr val="tx1">
                    <a:lumMod val="75000"/>
                    <a:lumOff val="25000"/>
                  </a:schemeClr>
                </a:solidFill>
                <a:latin typeface="思源黑体" panose="020B0500000000000000" pitchFamily="34" charset="-122"/>
                <a:ea typeface="思源黑体" panose="020B0500000000000000" pitchFamily="34" charset="-122"/>
              </a:rPr>
              <a:t>填写标题</a:t>
            </a:r>
            <a:endParaRPr lang="zh-CN" altLang="en-US" sz="2400" dirty="0">
              <a:solidFill>
                <a:schemeClr val="tx1">
                  <a:lumMod val="75000"/>
                  <a:lumOff val="25000"/>
                </a:schemeClr>
              </a:solidFill>
              <a:latin typeface="思源黑体" panose="020B0500000000000000" pitchFamily="34" charset="-122"/>
              <a:ea typeface="思源黑体" panose="020B0500000000000000" pitchFamily="34" charset="-122"/>
            </a:endParaRPr>
          </a:p>
        </p:txBody>
      </p:sp>
      <p:sp>
        <p:nvSpPr>
          <p:cNvPr id="22" name="文本框 21"/>
          <p:cNvSpPr txBox="1"/>
          <p:nvPr/>
        </p:nvSpPr>
        <p:spPr>
          <a:xfrm>
            <a:off x="4858350" y="5029692"/>
            <a:ext cx="2754460" cy="625364"/>
          </a:xfrm>
          <a:prstGeom prst="rect">
            <a:avLst/>
          </a:prstGeom>
          <a:noFill/>
        </p:spPr>
        <p:txBody>
          <a:bodyPr wrap="square" rtlCol="0">
            <a:spAutoFit/>
          </a:bodyPr>
          <a:lstStyle/>
          <a:p>
            <a:pPr>
              <a:lnSpc>
                <a:spcPct val="130000"/>
              </a:lnSpc>
            </a:pPr>
            <a:r>
              <a:rPr lang="zh-CN" altLang="en-US" sz="1400" dirty="0">
                <a:solidFill>
                  <a:schemeClr val="tx1">
                    <a:lumMod val="50000"/>
                    <a:lumOff val="50000"/>
                  </a:schemeClr>
                </a:solidFill>
                <a:latin typeface="思源黑体" panose="020B0500000000000000" pitchFamily="34" charset="-122"/>
                <a:ea typeface="思源黑体" panose="020B0500000000000000" pitchFamily="34" charset="-122"/>
              </a:rPr>
              <a:t>单击文本框即可进行文字内容的输入和文字相关属性修改</a:t>
            </a:r>
            <a:endParaRPr lang="en-US" altLang="zh-CN" sz="1400" dirty="0">
              <a:solidFill>
                <a:schemeClr val="tx1">
                  <a:lumMod val="50000"/>
                  <a:lumOff val="50000"/>
                </a:schemeClr>
              </a:solidFill>
              <a:latin typeface="思源黑体" panose="020B0500000000000000" pitchFamily="34" charset="-122"/>
              <a:ea typeface="思源黑体" panose="020B0500000000000000" pitchFamily="34" charset="-122"/>
            </a:endParaRPr>
          </a:p>
        </p:txBody>
      </p:sp>
      <p:sp>
        <p:nvSpPr>
          <p:cNvPr id="23" name="文本框 22"/>
          <p:cNvSpPr txBox="1"/>
          <p:nvPr/>
        </p:nvSpPr>
        <p:spPr>
          <a:xfrm>
            <a:off x="8568693" y="4538220"/>
            <a:ext cx="2021267" cy="504562"/>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2400" dirty="0">
                <a:solidFill>
                  <a:schemeClr val="tx1">
                    <a:lumMod val="75000"/>
                    <a:lumOff val="25000"/>
                  </a:schemeClr>
                </a:solidFill>
                <a:latin typeface="思源黑体" panose="020B0500000000000000" pitchFamily="34" charset="-122"/>
                <a:ea typeface="思源黑体" panose="020B0500000000000000" pitchFamily="34" charset="-122"/>
              </a:rPr>
              <a:t>填写标题</a:t>
            </a:r>
            <a:endParaRPr lang="zh-CN" altLang="en-US" sz="2400" dirty="0">
              <a:solidFill>
                <a:schemeClr val="tx1">
                  <a:lumMod val="75000"/>
                  <a:lumOff val="25000"/>
                </a:schemeClr>
              </a:solidFill>
              <a:latin typeface="思源黑体" panose="020B0500000000000000" pitchFamily="34" charset="-122"/>
              <a:ea typeface="思源黑体" panose="020B0500000000000000" pitchFamily="34" charset="-122"/>
            </a:endParaRPr>
          </a:p>
        </p:txBody>
      </p:sp>
      <p:sp>
        <p:nvSpPr>
          <p:cNvPr id="24" name="文本框 23"/>
          <p:cNvSpPr txBox="1"/>
          <p:nvPr/>
        </p:nvSpPr>
        <p:spPr>
          <a:xfrm>
            <a:off x="8568693" y="5029692"/>
            <a:ext cx="2754460" cy="625364"/>
          </a:xfrm>
          <a:prstGeom prst="rect">
            <a:avLst/>
          </a:prstGeom>
          <a:noFill/>
        </p:spPr>
        <p:txBody>
          <a:bodyPr wrap="square" rtlCol="0">
            <a:spAutoFit/>
          </a:bodyPr>
          <a:lstStyle/>
          <a:p>
            <a:pPr>
              <a:lnSpc>
                <a:spcPct val="130000"/>
              </a:lnSpc>
            </a:pPr>
            <a:r>
              <a:rPr lang="zh-CN" altLang="en-US" sz="1400" dirty="0">
                <a:solidFill>
                  <a:schemeClr val="tx1">
                    <a:lumMod val="50000"/>
                    <a:lumOff val="50000"/>
                  </a:schemeClr>
                </a:solidFill>
                <a:latin typeface="思源黑体" panose="020B0500000000000000" pitchFamily="34" charset="-122"/>
                <a:ea typeface="思源黑体" panose="020B0500000000000000" pitchFamily="34" charset="-122"/>
              </a:rPr>
              <a:t>单击文本框即可进行文字内容的输入和文字相关属性修改</a:t>
            </a:r>
            <a:endParaRPr lang="en-US" altLang="zh-CN" sz="1400" dirty="0">
              <a:solidFill>
                <a:schemeClr val="tx1">
                  <a:lumMod val="50000"/>
                  <a:lumOff val="50000"/>
                </a:schemeClr>
              </a:solidFill>
              <a:latin typeface="思源黑体" panose="020B0500000000000000" pitchFamily="34" charset="-122"/>
              <a:ea typeface="思源黑体" panose="020B0500000000000000" pitchFamily="34" charset="-122"/>
            </a:endParaRPr>
          </a:p>
        </p:txBody>
      </p:sp>
      <p:sp>
        <p:nvSpPr>
          <p:cNvPr id="25" name="文本框 24"/>
          <p:cNvSpPr txBox="1"/>
          <p:nvPr/>
        </p:nvSpPr>
        <p:spPr>
          <a:xfrm>
            <a:off x="8568693" y="2499170"/>
            <a:ext cx="2021267" cy="504562"/>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2400" dirty="0">
                <a:solidFill>
                  <a:schemeClr val="tx1">
                    <a:lumMod val="75000"/>
                    <a:lumOff val="25000"/>
                  </a:schemeClr>
                </a:solidFill>
                <a:latin typeface="思源黑体" panose="020B0500000000000000" pitchFamily="34" charset="-122"/>
                <a:ea typeface="思源黑体" panose="020B0500000000000000" pitchFamily="34" charset="-122"/>
              </a:rPr>
              <a:t>填写标题</a:t>
            </a:r>
            <a:endParaRPr lang="zh-CN" altLang="en-US" sz="2400" dirty="0">
              <a:solidFill>
                <a:schemeClr val="tx1">
                  <a:lumMod val="75000"/>
                  <a:lumOff val="25000"/>
                </a:schemeClr>
              </a:solidFill>
              <a:latin typeface="思源黑体" panose="020B0500000000000000" pitchFamily="34" charset="-122"/>
              <a:ea typeface="思源黑体" panose="020B0500000000000000" pitchFamily="34" charset="-122"/>
            </a:endParaRPr>
          </a:p>
        </p:txBody>
      </p:sp>
      <p:sp>
        <p:nvSpPr>
          <p:cNvPr id="26" name="文本框 25"/>
          <p:cNvSpPr txBox="1"/>
          <p:nvPr/>
        </p:nvSpPr>
        <p:spPr>
          <a:xfrm>
            <a:off x="8568693" y="2990642"/>
            <a:ext cx="2754460" cy="625364"/>
          </a:xfrm>
          <a:prstGeom prst="rect">
            <a:avLst/>
          </a:prstGeom>
          <a:noFill/>
        </p:spPr>
        <p:txBody>
          <a:bodyPr wrap="square" rtlCol="0">
            <a:spAutoFit/>
          </a:bodyPr>
          <a:lstStyle/>
          <a:p>
            <a:pPr>
              <a:lnSpc>
                <a:spcPct val="130000"/>
              </a:lnSpc>
            </a:pPr>
            <a:r>
              <a:rPr lang="zh-CN" altLang="en-US" sz="1400" dirty="0">
                <a:solidFill>
                  <a:schemeClr val="tx1">
                    <a:lumMod val="50000"/>
                    <a:lumOff val="50000"/>
                  </a:schemeClr>
                </a:solidFill>
                <a:latin typeface="思源黑体" panose="020B0500000000000000" pitchFamily="34" charset="-122"/>
                <a:ea typeface="思源黑体" panose="020B0500000000000000" pitchFamily="34" charset="-122"/>
              </a:rPr>
              <a:t>单击文本框即可进行文字内容的输入和文字相关属性修改</a:t>
            </a:r>
            <a:endParaRPr lang="en-US" altLang="zh-CN" sz="1400" dirty="0">
              <a:solidFill>
                <a:schemeClr val="tx1">
                  <a:lumMod val="50000"/>
                  <a:lumOff val="50000"/>
                </a:schemeClr>
              </a:solidFill>
              <a:latin typeface="思源黑体" panose="020B0500000000000000" pitchFamily="34" charset="-122"/>
              <a:ea typeface="思源黑体" panose="020B0500000000000000" pitchFamily="34" charset="-122"/>
            </a:endParaRPr>
          </a:p>
        </p:txBody>
      </p:sp>
      <p:sp>
        <p:nvSpPr>
          <p:cNvPr id="27" name="文本框 26"/>
          <p:cNvSpPr txBox="1"/>
          <p:nvPr/>
        </p:nvSpPr>
        <p:spPr>
          <a:xfrm>
            <a:off x="4858350" y="2499170"/>
            <a:ext cx="2021267" cy="504562"/>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r>
              <a:rPr lang="zh-CN" altLang="en-US" sz="2400" dirty="0">
                <a:solidFill>
                  <a:schemeClr val="tx1">
                    <a:lumMod val="75000"/>
                    <a:lumOff val="25000"/>
                  </a:schemeClr>
                </a:solidFill>
                <a:latin typeface="思源黑体" panose="020B0500000000000000" pitchFamily="34" charset="-122"/>
                <a:ea typeface="思源黑体" panose="020B0500000000000000" pitchFamily="34" charset="-122"/>
              </a:rPr>
              <a:t>填写标题</a:t>
            </a:r>
            <a:endParaRPr lang="zh-CN" altLang="en-US" sz="2400" dirty="0">
              <a:solidFill>
                <a:schemeClr val="tx1">
                  <a:lumMod val="75000"/>
                  <a:lumOff val="25000"/>
                </a:schemeClr>
              </a:solidFill>
              <a:latin typeface="思源黑体" panose="020B0500000000000000" pitchFamily="34" charset="-122"/>
              <a:ea typeface="思源黑体" panose="020B0500000000000000" pitchFamily="34" charset="-122"/>
            </a:endParaRPr>
          </a:p>
        </p:txBody>
      </p:sp>
      <p:sp>
        <p:nvSpPr>
          <p:cNvPr id="28" name="文本框 27"/>
          <p:cNvSpPr txBox="1"/>
          <p:nvPr/>
        </p:nvSpPr>
        <p:spPr>
          <a:xfrm>
            <a:off x="4858350" y="2990642"/>
            <a:ext cx="2754460" cy="625364"/>
          </a:xfrm>
          <a:prstGeom prst="rect">
            <a:avLst/>
          </a:prstGeom>
          <a:noFill/>
        </p:spPr>
        <p:txBody>
          <a:bodyPr wrap="square" rtlCol="0">
            <a:spAutoFit/>
          </a:bodyPr>
          <a:lstStyle/>
          <a:p>
            <a:pPr>
              <a:lnSpc>
                <a:spcPct val="130000"/>
              </a:lnSpc>
            </a:pPr>
            <a:r>
              <a:rPr lang="zh-CN" altLang="en-US" sz="1400" dirty="0">
                <a:solidFill>
                  <a:schemeClr val="tx1">
                    <a:lumMod val="50000"/>
                    <a:lumOff val="50000"/>
                  </a:schemeClr>
                </a:solidFill>
                <a:latin typeface="思源黑体" panose="020B0500000000000000" pitchFamily="34" charset="-122"/>
                <a:ea typeface="思源黑体" panose="020B0500000000000000" pitchFamily="34" charset="-122"/>
              </a:rPr>
              <a:t>单击文本框即可进行文字内容的输入和文字相关属性修改</a:t>
            </a:r>
            <a:endParaRPr lang="en-US" altLang="zh-CN" sz="1400" dirty="0">
              <a:solidFill>
                <a:schemeClr val="tx1">
                  <a:lumMod val="50000"/>
                  <a:lumOff val="50000"/>
                </a:schemeClr>
              </a:solidFill>
              <a:latin typeface="思源黑体" panose="020B0500000000000000" pitchFamily="34" charset="-122"/>
              <a:ea typeface="思源黑体" panose="020B0500000000000000"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down)">
                                      <p:cBhvr>
                                        <p:cTn id="10" dur="500"/>
                                        <p:tgtEl>
                                          <p:spTgt spid="1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down)">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down)">
                                      <p:cBhvr>
                                        <p:cTn id="18" dur="500"/>
                                        <p:tgtEl>
                                          <p:spTgt spid="12"/>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down)">
                                      <p:cBhvr>
                                        <p:cTn id="21" dur="500"/>
                                        <p:tgtEl>
                                          <p:spTgt spid="27"/>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down)">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down)">
                                      <p:cBhvr>
                                        <p:cTn id="29" dur="500"/>
                                        <p:tgtEl>
                                          <p:spTgt spid="13"/>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down)">
                                      <p:cBhvr>
                                        <p:cTn id="32" dur="500"/>
                                        <p:tgtEl>
                                          <p:spTgt spid="25"/>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down)">
                                      <p:cBhvr>
                                        <p:cTn id="35" dur="500"/>
                                        <p:tgtEl>
                                          <p:spTgt spid="2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down)">
                                      <p:cBhvr>
                                        <p:cTn id="40" dur="500"/>
                                        <p:tgtEl>
                                          <p:spTgt spid="14"/>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down)">
                                      <p:cBhvr>
                                        <p:cTn id="43" dur="500"/>
                                        <p:tgtEl>
                                          <p:spTgt spid="1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down)">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down)">
                                      <p:cBhvr>
                                        <p:cTn id="51" dur="500"/>
                                        <p:tgtEl>
                                          <p:spTgt spid="4"/>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wipe(down)">
                                      <p:cBhvr>
                                        <p:cTn id="54" dur="500"/>
                                        <p:tgtEl>
                                          <p:spTgt spid="5"/>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down)">
                                      <p:cBhvr>
                                        <p:cTn id="57" dur="500"/>
                                        <p:tgtEl>
                                          <p:spTgt spid="6"/>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down)">
                                      <p:cBhvr>
                                        <p:cTn id="60" dur="500"/>
                                        <p:tgtEl>
                                          <p:spTgt spid="7"/>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down)">
                                      <p:cBhvr>
                                        <p:cTn id="63" dur="500"/>
                                        <p:tgtEl>
                                          <p:spTgt spid="8"/>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down)">
                                      <p:cBhvr>
                                        <p:cTn id="66" dur="500"/>
                                        <p:tgtEl>
                                          <p:spTgt spid="21"/>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down)">
                                      <p:cBhvr>
                                        <p:cTn id="69" dur="500"/>
                                        <p:tgtEl>
                                          <p:spTgt spid="22"/>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wipe(down)">
                                      <p:cBhvr>
                                        <p:cTn id="74" dur="500"/>
                                        <p:tgtEl>
                                          <p:spTgt spid="15"/>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wipe(down)">
                                      <p:cBhvr>
                                        <p:cTn id="77" dur="500"/>
                                        <p:tgtEl>
                                          <p:spTgt spid="16"/>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wipe(down)">
                                      <p:cBhvr>
                                        <p:cTn id="80" dur="500"/>
                                        <p:tgtEl>
                                          <p:spTgt spid="23"/>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wipe(down)">
                                      <p:cBhvr>
                                        <p:cTn id="8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2" grpId="0" animBg="1"/>
      <p:bldP spid="13" grpId="0" animBg="1"/>
      <p:bldP spid="14" grpId="0" animBg="1"/>
      <p:bldP spid="15" grpId="0" animBg="1"/>
      <p:bldP spid="16" grpId="0" animBg="1"/>
      <p:bldP spid="17" grpId="0"/>
      <p:bldP spid="18" grpId="0"/>
      <p:bldP spid="19" grpId="0"/>
      <p:bldP spid="20" grpId="0"/>
      <p:bldP spid="21" grpId="0"/>
      <p:bldP spid="22" grpId="0"/>
      <p:bldP spid="23" grpId="0"/>
      <p:bldP spid="24" grpId="0"/>
      <p:bldP spid="25" grpId="0"/>
      <p:bldP spid="26" grpId="0"/>
      <p:bldP spid="27"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菱形 2"/>
          <p:cNvSpPr/>
          <p:nvPr/>
        </p:nvSpPr>
        <p:spPr>
          <a:xfrm>
            <a:off x="892373" y="1835944"/>
            <a:ext cx="1522981" cy="1587480"/>
          </a:xfrm>
          <a:prstGeom prst="diamond">
            <a:avLst/>
          </a:prstGeom>
          <a:noFill/>
          <a:ln w="38100">
            <a:solidFill>
              <a:srgbClr val="E7C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9BAABF"/>
              </a:solidFill>
              <a:latin typeface="思源黑体" panose="020B0500000000000000" pitchFamily="34" charset="-122"/>
            </a:endParaRPr>
          </a:p>
        </p:txBody>
      </p:sp>
      <p:cxnSp>
        <p:nvCxnSpPr>
          <p:cNvPr id="4" name="直接连接符 3"/>
          <p:cNvCxnSpPr/>
          <p:nvPr/>
        </p:nvCxnSpPr>
        <p:spPr>
          <a:xfrm flipV="1">
            <a:off x="2273541" y="2406514"/>
            <a:ext cx="677148" cy="663575"/>
          </a:xfrm>
          <a:prstGeom prst="line">
            <a:avLst/>
          </a:prstGeom>
          <a:ln w="19050">
            <a:solidFill>
              <a:srgbClr val="E7C2C4"/>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74320" y="2420511"/>
            <a:ext cx="2812075" cy="430374"/>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000" dirty="0">
                <a:solidFill>
                  <a:srgbClr val="E7C2C4"/>
                </a:solidFill>
                <a:latin typeface="思源黑体" panose="020B0500000000000000" pitchFamily="34" charset="-122"/>
                <a:ea typeface="思源黑体" panose="020B0500000000000000" pitchFamily="34" charset="-122"/>
              </a:rPr>
              <a:t>填写标题</a:t>
            </a:r>
            <a:endParaRPr lang="zh-CN" altLang="en-US" sz="2000" dirty="0">
              <a:solidFill>
                <a:srgbClr val="E7C2C4"/>
              </a:solidFill>
              <a:latin typeface="思源黑体" panose="020B0500000000000000" pitchFamily="34" charset="-122"/>
              <a:ea typeface="思源黑体" panose="020B0500000000000000" pitchFamily="34" charset="-122"/>
            </a:endParaRPr>
          </a:p>
        </p:txBody>
      </p:sp>
      <p:sp>
        <p:nvSpPr>
          <p:cNvPr id="6" name="文本框 5"/>
          <p:cNvSpPr txBox="1"/>
          <p:nvPr/>
        </p:nvSpPr>
        <p:spPr>
          <a:xfrm>
            <a:off x="3001253" y="1954946"/>
            <a:ext cx="2220672" cy="1465529"/>
          </a:xfrm>
          <a:prstGeom prst="rect">
            <a:avLst/>
          </a:prstGeom>
          <a:noFill/>
        </p:spPr>
        <p:txBody>
          <a:bodyPr wrap="square" rtlCol="0">
            <a:spAutoFit/>
          </a:bodyPr>
          <a:lstStyle/>
          <a:p>
            <a:pPr algn="ctr">
              <a:lnSpc>
                <a:spcPct val="130000"/>
              </a:lnSpc>
            </a:pPr>
            <a:r>
              <a:rPr lang="zh-CN" altLang="en-US" sz="1400" spc="300" dirty="0">
                <a:solidFill>
                  <a:schemeClr val="tx1">
                    <a:lumMod val="50000"/>
                    <a:lumOff val="50000"/>
                  </a:schemeClr>
                </a:solidFill>
                <a:latin typeface="思源黑体" panose="020B0500000000000000" pitchFamily="34" charset="-122"/>
                <a:ea typeface="思源黑体" panose="020B0500000000000000" pitchFamily="34" charset="-122"/>
              </a:rPr>
              <a:t>单击文本框即可进行文字内容的输入和文字相关属性修改单击文本框即可进行文字内容的输入</a:t>
            </a:r>
            <a:endParaRPr lang="zh-CN" altLang="en-US" sz="1400" spc="300" dirty="0">
              <a:solidFill>
                <a:schemeClr val="tx1">
                  <a:lumMod val="50000"/>
                  <a:lumOff val="50000"/>
                </a:schemeClr>
              </a:solidFill>
              <a:latin typeface="思源黑体" panose="020B0500000000000000" pitchFamily="34" charset="-122"/>
              <a:ea typeface="思源黑体" panose="020B0500000000000000" pitchFamily="34" charset="-122"/>
            </a:endParaRPr>
          </a:p>
        </p:txBody>
      </p:sp>
      <p:cxnSp>
        <p:nvCxnSpPr>
          <p:cNvPr id="7" name="直接连接符 6"/>
          <p:cNvCxnSpPr/>
          <p:nvPr/>
        </p:nvCxnSpPr>
        <p:spPr>
          <a:xfrm flipV="1">
            <a:off x="2232244" y="4660919"/>
            <a:ext cx="677148" cy="663575"/>
          </a:xfrm>
          <a:prstGeom prst="line">
            <a:avLst/>
          </a:prstGeom>
          <a:ln w="19050">
            <a:solidFill>
              <a:srgbClr val="9BAABF"/>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74320" y="4652612"/>
            <a:ext cx="2812075" cy="430374"/>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000" dirty="0">
                <a:solidFill>
                  <a:srgbClr val="9BAABF"/>
                </a:solidFill>
                <a:latin typeface="思源黑体" panose="020B0500000000000000" pitchFamily="34" charset="-122"/>
                <a:ea typeface="思源黑体" panose="020B0500000000000000" pitchFamily="34" charset="-122"/>
              </a:rPr>
              <a:t>填写标题</a:t>
            </a:r>
            <a:endParaRPr lang="zh-CN" altLang="en-US" sz="2000" dirty="0">
              <a:solidFill>
                <a:srgbClr val="9BAABF"/>
              </a:solidFill>
              <a:latin typeface="思源黑体" panose="020B0500000000000000" pitchFamily="34" charset="-122"/>
              <a:ea typeface="思源黑体" panose="020B0500000000000000" pitchFamily="34" charset="-122"/>
            </a:endParaRPr>
          </a:p>
        </p:txBody>
      </p:sp>
      <p:sp>
        <p:nvSpPr>
          <p:cNvPr id="9" name="文本框 8"/>
          <p:cNvSpPr txBox="1"/>
          <p:nvPr/>
        </p:nvSpPr>
        <p:spPr>
          <a:xfrm>
            <a:off x="2937651" y="4354316"/>
            <a:ext cx="2220672" cy="1465529"/>
          </a:xfrm>
          <a:prstGeom prst="rect">
            <a:avLst/>
          </a:prstGeom>
          <a:noFill/>
        </p:spPr>
        <p:txBody>
          <a:bodyPr wrap="square" rtlCol="0">
            <a:spAutoFit/>
          </a:bodyPr>
          <a:lstStyle/>
          <a:p>
            <a:pPr algn="ctr">
              <a:lnSpc>
                <a:spcPct val="130000"/>
              </a:lnSpc>
            </a:pPr>
            <a:r>
              <a:rPr lang="zh-CN" altLang="en-US" sz="1400" spc="300" dirty="0">
                <a:solidFill>
                  <a:schemeClr val="tx1">
                    <a:lumMod val="50000"/>
                    <a:lumOff val="50000"/>
                  </a:schemeClr>
                </a:solidFill>
                <a:latin typeface="思源黑体" panose="020B0500000000000000" pitchFamily="34" charset="-122"/>
                <a:ea typeface="思源黑体" panose="020B0500000000000000" pitchFamily="34" charset="-122"/>
              </a:rPr>
              <a:t>单击文本框即可进行文字内容的输入和文字相关属性修改单击文本框即可进行文字内容的输入</a:t>
            </a:r>
            <a:endParaRPr lang="en-US" altLang="zh-CN" sz="1400" spc="300" dirty="0">
              <a:solidFill>
                <a:schemeClr val="tx1">
                  <a:lumMod val="50000"/>
                  <a:lumOff val="50000"/>
                </a:schemeClr>
              </a:solidFill>
              <a:latin typeface="思源黑体" panose="020B0500000000000000" pitchFamily="34" charset="-122"/>
              <a:ea typeface="思源黑体" panose="020B0500000000000000" pitchFamily="34" charset="-122"/>
            </a:endParaRPr>
          </a:p>
        </p:txBody>
      </p:sp>
      <p:cxnSp>
        <p:nvCxnSpPr>
          <p:cNvPr id="10" name="直接连接符 9"/>
          <p:cNvCxnSpPr/>
          <p:nvPr/>
        </p:nvCxnSpPr>
        <p:spPr>
          <a:xfrm flipV="1">
            <a:off x="8171716" y="2406515"/>
            <a:ext cx="677148" cy="663575"/>
          </a:xfrm>
          <a:prstGeom prst="line">
            <a:avLst/>
          </a:prstGeom>
          <a:ln w="19050">
            <a:solidFill>
              <a:srgbClr val="9BAABF"/>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8884558" y="1954945"/>
            <a:ext cx="2220672" cy="1465529"/>
          </a:xfrm>
          <a:prstGeom prst="rect">
            <a:avLst/>
          </a:prstGeom>
          <a:noFill/>
        </p:spPr>
        <p:txBody>
          <a:bodyPr wrap="square" rtlCol="0">
            <a:spAutoFit/>
          </a:bodyPr>
          <a:lstStyle/>
          <a:p>
            <a:pPr algn="ctr">
              <a:lnSpc>
                <a:spcPct val="130000"/>
              </a:lnSpc>
            </a:pPr>
            <a:r>
              <a:rPr lang="zh-CN" altLang="en-US" sz="1400" spc="300" dirty="0">
                <a:solidFill>
                  <a:schemeClr val="tx1">
                    <a:lumMod val="50000"/>
                    <a:lumOff val="50000"/>
                  </a:schemeClr>
                </a:solidFill>
                <a:latin typeface="思源黑体" panose="020B0500000000000000" pitchFamily="34" charset="-122"/>
                <a:ea typeface="思源黑体" panose="020B0500000000000000" pitchFamily="34" charset="-122"/>
              </a:rPr>
              <a:t>单击文本框即可进行文字内容的输入和文字相关属性修改单击文本框即可进行文字内容的输入</a:t>
            </a:r>
            <a:endParaRPr lang="en-US" altLang="zh-CN" sz="1400" spc="300" dirty="0">
              <a:solidFill>
                <a:schemeClr val="tx1">
                  <a:lumMod val="50000"/>
                  <a:lumOff val="50000"/>
                </a:schemeClr>
              </a:solidFill>
              <a:latin typeface="思源黑体" panose="020B0500000000000000" pitchFamily="34" charset="-122"/>
              <a:ea typeface="思源黑体" panose="020B0500000000000000" pitchFamily="34" charset="-122"/>
            </a:endParaRPr>
          </a:p>
        </p:txBody>
      </p:sp>
      <p:sp>
        <p:nvSpPr>
          <p:cNvPr id="12" name="菱形 11"/>
          <p:cNvSpPr/>
          <p:nvPr/>
        </p:nvSpPr>
        <p:spPr>
          <a:xfrm>
            <a:off x="6880578" y="3975120"/>
            <a:ext cx="1522981" cy="1587480"/>
          </a:xfrm>
          <a:prstGeom prst="diamond">
            <a:avLst/>
          </a:prstGeom>
          <a:noFill/>
          <a:ln w="38100">
            <a:solidFill>
              <a:srgbClr val="E7C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9BAABF"/>
              </a:solidFill>
              <a:latin typeface="思源黑体" panose="020B0500000000000000" pitchFamily="34" charset="-122"/>
            </a:endParaRPr>
          </a:p>
        </p:txBody>
      </p:sp>
      <p:sp>
        <p:nvSpPr>
          <p:cNvPr id="13" name="菱形 12"/>
          <p:cNvSpPr/>
          <p:nvPr/>
        </p:nvSpPr>
        <p:spPr>
          <a:xfrm>
            <a:off x="6832256" y="1806208"/>
            <a:ext cx="1522981" cy="1587480"/>
          </a:xfrm>
          <a:prstGeom prst="diamond">
            <a:avLst/>
          </a:prstGeom>
          <a:noFill/>
          <a:ln w="38100">
            <a:solidFill>
              <a:srgbClr val="9BAA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9BAABF"/>
              </a:solidFill>
              <a:latin typeface="思源黑体" panose="020B0500000000000000" pitchFamily="34" charset="-122"/>
            </a:endParaRPr>
          </a:p>
        </p:txBody>
      </p:sp>
      <p:sp>
        <p:nvSpPr>
          <p:cNvPr id="14" name="菱形 13"/>
          <p:cNvSpPr/>
          <p:nvPr/>
        </p:nvSpPr>
        <p:spPr>
          <a:xfrm>
            <a:off x="870071" y="4068046"/>
            <a:ext cx="1522981" cy="1587480"/>
          </a:xfrm>
          <a:prstGeom prst="diamond">
            <a:avLst/>
          </a:prstGeom>
          <a:noFill/>
          <a:ln w="38100">
            <a:solidFill>
              <a:srgbClr val="9BAA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9BAABF"/>
              </a:solidFill>
              <a:latin typeface="思源黑体" panose="020B0500000000000000" pitchFamily="34" charset="-122"/>
            </a:endParaRPr>
          </a:p>
        </p:txBody>
      </p:sp>
      <p:sp>
        <p:nvSpPr>
          <p:cNvPr id="15" name="文本框 26"/>
          <p:cNvSpPr txBox="1"/>
          <p:nvPr/>
        </p:nvSpPr>
        <p:spPr>
          <a:xfrm>
            <a:off x="6217920" y="2349885"/>
            <a:ext cx="2812075" cy="430374"/>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000" dirty="0">
                <a:solidFill>
                  <a:srgbClr val="9BAABF"/>
                </a:solidFill>
                <a:latin typeface="思源黑体" panose="020B0500000000000000" pitchFamily="34" charset="-122"/>
                <a:ea typeface="思源黑体" panose="020B0500000000000000" pitchFamily="34" charset="-122"/>
              </a:rPr>
              <a:t>填写标题</a:t>
            </a:r>
            <a:endParaRPr lang="zh-CN" altLang="en-US" sz="2000" dirty="0">
              <a:solidFill>
                <a:srgbClr val="9BAABF"/>
              </a:solidFill>
              <a:latin typeface="思源黑体" panose="020B0500000000000000" pitchFamily="34" charset="-122"/>
              <a:ea typeface="思源黑体" panose="020B0500000000000000" pitchFamily="34" charset="-122"/>
            </a:endParaRPr>
          </a:p>
        </p:txBody>
      </p:sp>
      <p:sp>
        <p:nvSpPr>
          <p:cNvPr id="16" name="文本框 26"/>
          <p:cNvSpPr txBox="1"/>
          <p:nvPr/>
        </p:nvSpPr>
        <p:spPr>
          <a:xfrm>
            <a:off x="6225354" y="4567119"/>
            <a:ext cx="2812075" cy="430374"/>
          </a:xfrm>
          <a:prstGeom prst="rect">
            <a:avLst/>
          </a:prstGeom>
          <a:noFill/>
        </p:spPr>
        <p:txBody>
          <a:bodyPr wrap="square" rtlCol="0">
            <a:spAutoFit/>
          </a:bodyPr>
          <a:lstStyle>
            <a:defPPr>
              <a:defRPr lang="zh-CN"/>
            </a:defPPr>
            <a:lvl1pPr>
              <a:lnSpc>
                <a:spcPct val="120000"/>
              </a:lnSpc>
              <a:defRPr sz="2800" b="1" spc="200">
                <a:solidFill>
                  <a:srgbClr val="000000"/>
                </a:solidFill>
                <a:latin typeface="微软雅黑" panose="020B0503020204020204" pitchFamily="34" charset="-122"/>
                <a:ea typeface="微软雅黑" panose="020B0503020204020204" pitchFamily="34" charset="-122"/>
              </a:defRPr>
            </a:lvl1pPr>
          </a:lstStyle>
          <a:p>
            <a:pPr algn="ctr"/>
            <a:r>
              <a:rPr lang="zh-CN" altLang="en-US" sz="2000" dirty="0">
                <a:solidFill>
                  <a:srgbClr val="E7C2C4"/>
                </a:solidFill>
                <a:latin typeface="思源黑体" panose="020B0500000000000000" pitchFamily="34" charset="-122"/>
                <a:ea typeface="思源黑体" panose="020B0500000000000000" pitchFamily="34" charset="-122"/>
              </a:rPr>
              <a:t>填写标题</a:t>
            </a:r>
            <a:endParaRPr lang="zh-CN" altLang="en-US" sz="2000" dirty="0">
              <a:solidFill>
                <a:srgbClr val="E7C2C4"/>
              </a:solidFill>
              <a:latin typeface="思源黑体" panose="020B0500000000000000" pitchFamily="34" charset="-122"/>
              <a:ea typeface="思源黑体" panose="020B0500000000000000" pitchFamily="34" charset="-122"/>
            </a:endParaRPr>
          </a:p>
        </p:txBody>
      </p:sp>
      <p:cxnSp>
        <p:nvCxnSpPr>
          <p:cNvPr id="17" name="直接连接符 16"/>
          <p:cNvCxnSpPr/>
          <p:nvPr/>
        </p:nvCxnSpPr>
        <p:spPr>
          <a:xfrm flipV="1">
            <a:off x="8234907" y="4545691"/>
            <a:ext cx="677148" cy="663575"/>
          </a:xfrm>
          <a:prstGeom prst="line">
            <a:avLst/>
          </a:prstGeom>
          <a:ln w="19050">
            <a:solidFill>
              <a:srgbClr val="E7C2C4"/>
            </a:solidFill>
          </a:ln>
        </p:spPr>
        <p:style>
          <a:lnRef idx="1">
            <a:schemeClr val="accent1"/>
          </a:lnRef>
          <a:fillRef idx="0">
            <a:schemeClr val="accent1"/>
          </a:fillRef>
          <a:effectRef idx="0">
            <a:schemeClr val="accent1"/>
          </a:effectRef>
          <a:fontRef idx="minor">
            <a:schemeClr val="tx1"/>
          </a:fontRef>
        </p:style>
      </p:cxnSp>
      <p:sp>
        <p:nvSpPr>
          <p:cNvPr id="18" name="文本框 33"/>
          <p:cNvSpPr txBox="1"/>
          <p:nvPr/>
        </p:nvSpPr>
        <p:spPr>
          <a:xfrm>
            <a:off x="9048110" y="4198047"/>
            <a:ext cx="2220672" cy="1465529"/>
          </a:xfrm>
          <a:prstGeom prst="rect">
            <a:avLst/>
          </a:prstGeom>
          <a:noFill/>
        </p:spPr>
        <p:txBody>
          <a:bodyPr wrap="square" rtlCol="0">
            <a:spAutoFit/>
          </a:bodyPr>
          <a:lstStyle/>
          <a:p>
            <a:pPr algn="ctr">
              <a:lnSpc>
                <a:spcPct val="130000"/>
              </a:lnSpc>
            </a:pPr>
            <a:r>
              <a:rPr lang="zh-CN" altLang="en-US" sz="1400" spc="300" dirty="0">
                <a:solidFill>
                  <a:schemeClr val="tx1">
                    <a:lumMod val="50000"/>
                    <a:lumOff val="50000"/>
                  </a:schemeClr>
                </a:solidFill>
                <a:latin typeface="思源黑体" panose="020B0500000000000000" pitchFamily="34" charset="-122"/>
                <a:ea typeface="思源黑体" panose="020B0500000000000000" pitchFamily="34" charset="-122"/>
              </a:rPr>
              <a:t>单击文本框即可进行文字内容的输入和文字相关属性修改单击文本框即可进行文字内容的输入</a:t>
            </a:r>
            <a:endParaRPr lang="en-US" altLang="zh-CN" sz="1400" spc="300" dirty="0">
              <a:solidFill>
                <a:schemeClr val="tx1">
                  <a:lumMod val="50000"/>
                  <a:lumOff val="50000"/>
                </a:schemeClr>
              </a:solidFill>
              <a:latin typeface="思源黑体" panose="020B0500000000000000" pitchFamily="34" charset="-122"/>
              <a:ea typeface="思源黑体" panose="020B0500000000000000"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down)">
                                      <p:cBhvr>
                                        <p:cTn id="21" dur="500"/>
                                        <p:tgtEl>
                                          <p:spTgt spid="10"/>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down)">
                                      <p:cBhvr>
                                        <p:cTn id="35" dur="500"/>
                                        <p:tgtEl>
                                          <p:spTgt spid="8"/>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down)">
                                      <p:cBhvr>
                                        <p:cTn id="38" dur="500"/>
                                        <p:tgtEl>
                                          <p:spTgt spid="9"/>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down)">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down)">
                                      <p:cBhvr>
                                        <p:cTn id="46" dur="500"/>
                                        <p:tgtEl>
                                          <p:spTgt spid="12"/>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down)">
                                      <p:cBhvr>
                                        <p:cTn id="49" dur="500"/>
                                        <p:tgtEl>
                                          <p:spTgt spid="16"/>
                                        </p:tgtEl>
                                      </p:cBhvr>
                                    </p:animEffect>
                                  </p:childTnLst>
                                </p:cTn>
                              </p:par>
                              <p:par>
                                <p:cTn id="50" presetID="22" presetClass="entr" presetSubtype="4" fill="hold"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down)">
                                      <p:cBhvr>
                                        <p:cTn id="52" dur="500"/>
                                        <p:tgtEl>
                                          <p:spTgt spid="17"/>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down)">
                                      <p:cBhvr>
                                        <p:cTn id="5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8" grpId="0"/>
      <p:bldP spid="9" grpId="0"/>
      <p:bldP spid="11" grpId="0"/>
      <p:bldP spid="12" grpId="0" animBg="1"/>
      <p:bldP spid="13" grpId="0" animBg="1"/>
      <p:bldP spid="14" grpId="0" animBg="1"/>
      <p:bldP spid="16"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形状 8"/>
          <p:cNvSpPr/>
          <p:nvPr/>
        </p:nvSpPr>
        <p:spPr>
          <a:xfrm>
            <a:off x="9218920" y="0"/>
            <a:ext cx="1791980" cy="898021"/>
          </a:xfrm>
          <a:custGeom>
            <a:avLst/>
            <a:gdLst>
              <a:gd name="connsiteX0" fmla="*/ 80872 w 2790440"/>
              <a:gd name="connsiteY0" fmla="*/ 0 h 1398382"/>
              <a:gd name="connsiteX1" fmla="*/ 2757859 w 2790440"/>
              <a:gd name="connsiteY1" fmla="*/ 0 h 1398382"/>
              <a:gd name="connsiteX2" fmla="*/ 2760402 w 2790440"/>
              <a:gd name="connsiteY2" fmla="*/ 35961 h 1398382"/>
              <a:gd name="connsiteX3" fmla="*/ 2593975 w 2790440"/>
              <a:gd name="connsiteY3" fmla="*/ 1076325 h 1398382"/>
              <a:gd name="connsiteX4" fmla="*/ 879475 w 2790440"/>
              <a:gd name="connsiteY4" fmla="*/ 1381125 h 1398382"/>
              <a:gd name="connsiteX5" fmla="*/ 60325 w 2790440"/>
              <a:gd name="connsiteY5" fmla="*/ 676275 h 1398382"/>
              <a:gd name="connsiteX6" fmla="*/ 69850 w 2790440"/>
              <a:gd name="connsiteY6" fmla="*/ 66675 h 1398382"/>
              <a:gd name="connsiteX7" fmla="*/ 75841 w 2790440"/>
              <a:gd name="connsiteY7" fmla="*/ 22455 h 139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90440" h="1398382">
                <a:moveTo>
                  <a:pt x="80872" y="0"/>
                </a:moveTo>
                <a:lnTo>
                  <a:pt x="2757859" y="0"/>
                </a:lnTo>
                <a:lnTo>
                  <a:pt x="2760402" y="35961"/>
                </a:lnTo>
                <a:cubicBezTo>
                  <a:pt x="2782714" y="300707"/>
                  <a:pt x="2867620" y="866577"/>
                  <a:pt x="2593975" y="1076325"/>
                </a:cubicBezTo>
                <a:cubicBezTo>
                  <a:pt x="2281238" y="1316037"/>
                  <a:pt x="1301750" y="1447800"/>
                  <a:pt x="879475" y="1381125"/>
                </a:cubicBezTo>
                <a:cubicBezTo>
                  <a:pt x="457200" y="1314450"/>
                  <a:pt x="195262" y="895350"/>
                  <a:pt x="60325" y="676275"/>
                </a:cubicBezTo>
                <a:cubicBezTo>
                  <a:pt x="-74612" y="457200"/>
                  <a:pt x="57150" y="196850"/>
                  <a:pt x="69850" y="66675"/>
                </a:cubicBezTo>
                <a:cubicBezTo>
                  <a:pt x="71438" y="50403"/>
                  <a:pt x="73472" y="35719"/>
                  <a:pt x="75841" y="22455"/>
                </a:cubicBezTo>
                <a:close/>
              </a:path>
            </a:pathLst>
          </a:custGeom>
          <a:solidFill>
            <a:srgbClr val="E7C2C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26" name="图片 25"/>
          <p:cNvPicPr>
            <a:picLocks noChangeAspect="1"/>
          </p:cNvPicPr>
          <p:nvPr/>
        </p:nvPicPr>
        <p:blipFill>
          <a:blip r:embed="rId1"/>
          <a:srcRect t="29062" r="31304"/>
          <a:stretch>
            <a:fillRect/>
          </a:stretch>
        </p:blipFill>
        <p:spPr>
          <a:xfrm>
            <a:off x="9028172" y="0"/>
            <a:ext cx="3163827" cy="3267075"/>
          </a:xfrm>
          <a:custGeom>
            <a:avLst/>
            <a:gdLst>
              <a:gd name="connsiteX0" fmla="*/ 0 w 4086224"/>
              <a:gd name="connsiteY0" fmla="*/ 0 h 4219574"/>
              <a:gd name="connsiteX1" fmla="*/ 4086224 w 4086224"/>
              <a:gd name="connsiteY1" fmla="*/ 0 h 4219574"/>
              <a:gd name="connsiteX2" fmla="*/ 4086224 w 4086224"/>
              <a:gd name="connsiteY2" fmla="*/ 4219574 h 4219574"/>
              <a:gd name="connsiteX3" fmla="*/ 0 w 4086224"/>
              <a:gd name="connsiteY3" fmla="*/ 4219574 h 4219574"/>
            </a:gdLst>
            <a:ahLst/>
            <a:cxnLst>
              <a:cxn ang="0">
                <a:pos x="connsiteX0" y="connsiteY0"/>
              </a:cxn>
              <a:cxn ang="0">
                <a:pos x="connsiteX1" y="connsiteY1"/>
              </a:cxn>
              <a:cxn ang="0">
                <a:pos x="connsiteX2" y="connsiteY2"/>
              </a:cxn>
              <a:cxn ang="0">
                <a:pos x="connsiteX3" y="connsiteY3"/>
              </a:cxn>
            </a:cxnLst>
            <a:rect l="l" t="t" r="r" b="b"/>
            <a:pathLst>
              <a:path w="4086224" h="4219574">
                <a:moveTo>
                  <a:pt x="0" y="0"/>
                </a:moveTo>
                <a:lnTo>
                  <a:pt x="4086224" y="0"/>
                </a:lnTo>
                <a:lnTo>
                  <a:pt x="4086224" y="4219574"/>
                </a:lnTo>
                <a:lnTo>
                  <a:pt x="0" y="4219574"/>
                </a:lnTo>
                <a:close/>
              </a:path>
            </a:pathLst>
          </a:custGeom>
        </p:spPr>
      </p:pic>
      <p:sp>
        <p:nvSpPr>
          <p:cNvPr id="24" name="任意多边形: 形状 23"/>
          <p:cNvSpPr/>
          <p:nvPr/>
        </p:nvSpPr>
        <p:spPr>
          <a:xfrm>
            <a:off x="1" y="4908096"/>
            <a:ext cx="2209799" cy="1949904"/>
          </a:xfrm>
          <a:custGeom>
            <a:avLst/>
            <a:gdLst>
              <a:gd name="connsiteX0" fmla="*/ 0 w 3043573"/>
              <a:gd name="connsiteY0" fmla="*/ 0 h 2685617"/>
              <a:gd name="connsiteX1" fmla="*/ 398296 w 3043573"/>
              <a:gd name="connsiteY1" fmla="*/ 64396 h 2685617"/>
              <a:gd name="connsiteX2" fmla="*/ 1574764 w 3043573"/>
              <a:gd name="connsiteY2" fmla="*/ 393836 h 2685617"/>
              <a:gd name="connsiteX3" fmla="*/ 2869257 w 3043573"/>
              <a:gd name="connsiteY3" fmla="*/ 2031999 h 2685617"/>
              <a:gd name="connsiteX4" fmla="*/ 3041182 w 3043573"/>
              <a:gd name="connsiteY4" fmla="*/ 2671459 h 2685617"/>
              <a:gd name="connsiteX5" fmla="*/ 3043573 w 3043573"/>
              <a:gd name="connsiteY5" fmla="*/ 2685617 h 2685617"/>
              <a:gd name="connsiteX6" fmla="*/ 1618493 w 3043573"/>
              <a:gd name="connsiteY6" fmla="*/ 2685617 h 2685617"/>
              <a:gd name="connsiteX7" fmla="*/ 1614277 w 3043573"/>
              <a:gd name="connsiteY7" fmla="*/ 2649902 h 2685617"/>
              <a:gd name="connsiteX8" fmla="*/ 1483118 w 3043573"/>
              <a:gd name="connsiteY8" fmla="*/ 2135101 h 2685617"/>
              <a:gd name="connsiteX9" fmla="*/ 669765 w 3043573"/>
              <a:gd name="connsiteY9" fmla="*/ 1401937 h 2685617"/>
              <a:gd name="connsiteX10" fmla="*/ 55152 w 3043573"/>
              <a:gd name="connsiteY10" fmla="*/ 1176067 h 2685617"/>
              <a:gd name="connsiteX11" fmla="*/ 0 w 3043573"/>
              <a:gd name="connsiteY11" fmla="*/ 1160155 h 2685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43573" h="2685617">
                <a:moveTo>
                  <a:pt x="0" y="0"/>
                </a:moveTo>
                <a:lnTo>
                  <a:pt x="398296" y="64396"/>
                </a:lnTo>
                <a:cubicBezTo>
                  <a:pt x="862543" y="147629"/>
                  <a:pt x="1298396" y="254220"/>
                  <a:pt x="1574764" y="393836"/>
                </a:cubicBezTo>
                <a:cubicBezTo>
                  <a:pt x="2311747" y="766146"/>
                  <a:pt x="2598139" y="1327475"/>
                  <a:pt x="2869257" y="2031999"/>
                </a:cubicBezTo>
                <a:cubicBezTo>
                  <a:pt x="2937036" y="2208130"/>
                  <a:pt x="2994195" y="2430323"/>
                  <a:pt x="3041182" y="2671459"/>
                </a:cubicBezTo>
                <a:lnTo>
                  <a:pt x="3043573" y="2685617"/>
                </a:lnTo>
                <a:lnTo>
                  <a:pt x="1618493" y="2685617"/>
                </a:lnTo>
                <a:lnTo>
                  <a:pt x="1614277" y="2649902"/>
                </a:lnTo>
                <a:cubicBezTo>
                  <a:pt x="1587473" y="2454339"/>
                  <a:pt x="1548989" y="2272569"/>
                  <a:pt x="1483118" y="2135101"/>
                </a:cubicBezTo>
                <a:cubicBezTo>
                  <a:pt x="1307465" y="1768519"/>
                  <a:pt x="1084079" y="1610049"/>
                  <a:pt x="669765" y="1401937"/>
                </a:cubicBezTo>
                <a:cubicBezTo>
                  <a:pt x="514397" y="1323895"/>
                  <a:pt x="291906" y="1247196"/>
                  <a:pt x="55152" y="1176067"/>
                </a:cubicBezTo>
                <a:lnTo>
                  <a:pt x="0" y="1160155"/>
                </a:lnTo>
                <a:close/>
              </a:path>
            </a:pathLst>
          </a:custGeom>
          <a:solidFill>
            <a:srgbClr val="C1C8B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 name="任意多边形: 形状 24"/>
          <p:cNvSpPr/>
          <p:nvPr/>
        </p:nvSpPr>
        <p:spPr>
          <a:xfrm>
            <a:off x="124318" y="0"/>
            <a:ext cx="1456832" cy="1311527"/>
          </a:xfrm>
          <a:custGeom>
            <a:avLst/>
            <a:gdLst>
              <a:gd name="connsiteX0" fmla="*/ 459546 w 1714008"/>
              <a:gd name="connsiteY0" fmla="*/ 0 h 1543052"/>
              <a:gd name="connsiteX1" fmla="*/ 1326758 w 1714008"/>
              <a:gd name="connsiteY1" fmla="*/ 0 h 1543052"/>
              <a:gd name="connsiteX2" fmla="*/ 1405824 w 1714008"/>
              <a:gd name="connsiteY2" fmla="*/ 28365 h 1543052"/>
              <a:gd name="connsiteX3" fmla="*/ 1588172 w 1714008"/>
              <a:gd name="connsiteY3" fmla="*/ 114392 h 1543052"/>
              <a:gd name="connsiteX4" fmla="*/ 1680846 w 1714008"/>
              <a:gd name="connsiteY4" fmla="*/ 551630 h 1543052"/>
              <a:gd name="connsiteX5" fmla="*/ 1680846 w 1714008"/>
              <a:gd name="connsiteY5" fmla="*/ 1207486 h 1543052"/>
              <a:gd name="connsiteX6" fmla="*/ 1283673 w 1714008"/>
              <a:gd name="connsiteY6" fmla="*/ 1506648 h 1543052"/>
              <a:gd name="connsiteX7" fmla="*/ 171589 w 1714008"/>
              <a:gd name="connsiteY7" fmla="*/ 1426104 h 1543052"/>
              <a:gd name="connsiteX8" fmla="*/ 52437 w 1714008"/>
              <a:gd name="connsiteY8" fmla="*/ 505605 h 1543052"/>
              <a:gd name="connsiteX9" fmla="*/ 377790 w 1714008"/>
              <a:gd name="connsiteY9" fmla="*/ 58502 h 154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4008" h="1543052">
                <a:moveTo>
                  <a:pt x="459546" y="0"/>
                </a:moveTo>
                <a:lnTo>
                  <a:pt x="1326758" y="0"/>
                </a:lnTo>
                <a:lnTo>
                  <a:pt x="1405824" y="28365"/>
                </a:lnTo>
                <a:cubicBezTo>
                  <a:pt x="1480880" y="57820"/>
                  <a:pt x="1544593" y="88024"/>
                  <a:pt x="1588172" y="114392"/>
                </a:cubicBezTo>
                <a:cubicBezTo>
                  <a:pt x="1762488" y="219866"/>
                  <a:pt x="1665400" y="369447"/>
                  <a:pt x="1680846" y="551630"/>
                </a:cubicBezTo>
                <a:cubicBezTo>
                  <a:pt x="1696292" y="733812"/>
                  <a:pt x="1747041" y="1048317"/>
                  <a:pt x="1680846" y="1207486"/>
                </a:cubicBezTo>
                <a:cubicBezTo>
                  <a:pt x="1614650" y="1366655"/>
                  <a:pt x="1535216" y="1470212"/>
                  <a:pt x="1283673" y="1506648"/>
                </a:cubicBezTo>
                <a:cubicBezTo>
                  <a:pt x="1032130" y="1543084"/>
                  <a:pt x="376794" y="1592945"/>
                  <a:pt x="171589" y="1426104"/>
                </a:cubicBezTo>
                <a:cubicBezTo>
                  <a:pt x="-33618" y="1259264"/>
                  <a:pt x="-29205" y="758742"/>
                  <a:pt x="52437" y="505605"/>
                </a:cubicBezTo>
                <a:cubicBezTo>
                  <a:pt x="103462" y="347394"/>
                  <a:pt x="228613" y="178696"/>
                  <a:pt x="377790" y="58502"/>
                </a:cubicBezTo>
                <a:close/>
              </a:path>
            </a:pathLst>
          </a:custGeom>
          <a:solidFill>
            <a:srgbClr val="E7C2C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7" name="任意多边形: 形状 26"/>
          <p:cNvSpPr/>
          <p:nvPr/>
        </p:nvSpPr>
        <p:spPr>
          <a:xfrm>
            <a:off x="9429750" y="5708538"/>
            <a:ext cx="2762250" cy="1149462"/>
          </a:xfrm>
          <a:custGeom>
            <a:avLst/>
            <a:gdLst>
              <a:gd name="connsiteX0" fmla="*/ 1867109 w 4399964"/>
              <a:gd name="connsiteY0" fmla="*/ 1 h 1830969"/>
              <a:gd name="connsiteX1" fmla="*/ 2009189 w 4399964"/>
              <a:gd name="connsiteY1" fmla="*/ 11694 h 1830969"/>
              <a:gd name="connsiteX2" fmla="*/ 4340061 w 4399964"/>
              <a:gd name="connsiteY2" fmla="*/ 1502729 h 1830969"/>
              <a:gd name="connsiteX3" fmla="*/ 4399964 w 4399964"/>
              <a:gd name="connsiteY3" fmla="*/ 1553495 h 1830969"/>
              <a:gd name="connsiteX4" fmla="*/ 4399964 w 4399964"/>
              <a:gd name="connsiteY4" fmla="*/ 1830969 h 1830969"/>
              <a:gd name="connsiteX5" fmla="*/ 0 w 4399964"/>
              <a:gd name="connsiteY5" fmla="*/ 1830969 h 1830969"/>
              <a:gd name="connsiteX6" fmla="*/ 27133 w 4399964"/>
              <a:gd name="connsiteY6" fmla="*/ 1676420 h 1830969"/>
              <a:gd name="connsiteX7" fmla="*/ 266114 w 4399964"/>
              <a:gd name="connsiteY7" fmla="*/ 1192794 h 1830969"/>
              <a:gd name="connsiteX8" fmla="*/ 1867109 w 4399964"/>
              <a:gd name="connsiteY8" fmla="*/ 1 h 1830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99964" h="1830969">
                <a:moveTo>
                  <a:pt x="1867109" y="1"/>
                </a:moveTo>
                <a:cubicBezTo>
                  <a:pt x="1914082" y="86"/>
                  <a:pt x="1961465" y="3856"/>
                  <a:pt x="2009189" y="11694"/>
                </a:cubicBezTo>
                <a:cubicBezTo>
                  <a:pt x="2581879" y="105753"/>
                  <a:pt x="3663562" y="935619"/>
                  <a:pt x="4340061" y="1502729"/>
                </a:cubicBezTo>
                <a:lnTo>
                  <a:pt x="4399964" y="1553495"/>
                </a:lnTo>
                <a:lnTo>
                  <a:pt x="4399964" y="1830969"/>
                </a:lnTo>
                <a:lnTo>
                  <a:pt x="0" y="1830969"/>
                </a:lnTo>
                <a:lnTo>
                  <a:pt x="27133" y="1676420"/>
                </a:lnTo>
                <a:cubicBezTo>
                  <a:pt x="69736" y="1509575"/>
                  <a:pt x="152410" y="1339241"/>
                  <a:pt x="266114" y="1192794"/>
                </a:cubicBezTo>
                <a:cubicBezTo>
                  <a:pt x="550376" y="826677"/>
                  <a:pt x="1162525" y="-1272"/>
                  <a:pt x="1867109" y="1"/>
                </a:cubicBezTo>
                <a:close/>
              </a:path>
            </a:pathLst>
          </a:custGeom>
          <a:solidFill>
            <a:srgbClr val="9A4D3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23" name="图片 22"/>
          <p:cNvPicPr>
            <a:picLocks noChangeAspect="1"/>
          </p:cNvPicPr>
          <p:nvPr/>
        </p:nvPicPr>
        <p:blipFill>
          <a:blip r:embed="rId1"/>
          <a:srcRect r="39741" b="8545"/>
          <a:stretch>
            <a:fillRect/>
          </a:stretch>
        </p:blipFill>
        <p:spPr>
          <a:xfrm rot="8100000">
            <a:off x="-1136114" y="2259547"/>
            <a:ext cx="3584358" cy="5439989"/>
          </a:xfrm>
          <a:custGeom>
            <a:avLst/>
            <a:gdLst>
              <a:gd name="connsiteX0" fmla="*/ 0 w 3584358"/>
              <a:gd name="connsiteY0" fmla="*/ 5439989 h 5439989"/>
              <a:gd name="connsiteX1" fmla="*/ 0 w 3584358"/>
              <a:gd name="connsiteY1" fmla="*/ 0 h 5439989"/>
              <a:gd name="connsiteX2" fmla="*/ 1728726 w 3584358"/>
              <a:gd name="connsiteY2" fmla="*/ 0 h 5439989"/>
              <a:gd name="connsiteX3" fmla="*/ 3584358 w 3584358"/>
              <a:gd name="connsiteY3" fmla="*/ 1855632 h 5439989"/>
            </a:gdLst>
            <a:ahLst/>
            <a:cxnLst>
              <a:cxn ang="0">
                <a:pos x="connsiteX0" y="connsiteY0"/>
              </a:cxn>
              <a:cxn ang="0">
                <a:pos x="connsiteX1" y="connsiteY1"/>
              </a:cxn>
              <a:cxn ang="0">
                <a:pos x="connsiteX2" y="connsiteY2"/>
              </a:cxn>
              <a:cxn ang="0">
                <a:pos x="connsiteX3" y="connsiteY3"/>
              </a:cxn>
            </a:cxnLst>
            <a:rect l="l" t="t" r="r" b="b"/>
            <a:pathLst>
              <a:path w="3584358" h="5439989">
                <a:moveTo>
                  <a:pt x="0" y="5439989"/>
                </a:moveTo>
                <a:lnTo>
                  <a:pt x="0" y="0"/>
                </a:lnTo>
                <a:lnTo>
                  <a:pt x="1728726" y="0"/>
                </a:lnTo>
                <a:lnTo>
                  <a:pt x="3584358" y="1855632"/>
                </a:lnTo>
                <a:close/>
              </a:path>
            </a:pathLst>
          </a:custGeom>
        </p:spPr>
      </p:pic>
      <p:sp>
        <p:nvSpPr>
          <p:cNvPr id="30" name="任意多边形: 形状 29"/>
          <p:cNvSpPr/>
          <p:nvPr/>
        </p:nvSpPr>
        <p:spPr>
          <a:xfrm>
            <a:off x="9050593" y="6278680"/>
            <a:ext cx="1369757" cy="579319"/>
          </a:xfrm>
          <a:custGeom>
            <a:avLst/>
            <a:gdLst>
              <a:gd name="connsiteX0" fmla="*/ 827533 w 1824217"/>
              <a:gd name="connsiteY0" fmla="*/ 672 h 771526"/>
              <a:gd name="connsiteX1" fmla="*/ 1035946 w 1824217"/>
              <a:gd name="connsiteY1" fmla="*/ 39749 h 771526"/>
              <a:gd name="connsiteX2" fmla="*/ 1642795 w 1824217"/>
              <a:gd name="connsiteY2" fmla="*/ 278811 h 771526"/>
              <a:gd name="connsiteX3" fmla="*/ 1815315 w 1824217"/>
              <a:gd name="connsiteY3" fmla="*/ 718940 h 771526"/>
              <a:gd name="connsiteX4" fmla="*/ 1824217 w 1824217"/>
              <a:gd name="connsiteY4" fmla="*/ 771526 h 771526"/>
              <a:gd name="connsiteX5" fmla="*/ 1514853 w 1824217"/>
              <a:gd name="connsiteY5" fmla="*/ 771526 h 771526"/>
              <a:gd name="connsiteX6" fmla="*/ 1483421 w 1824217"/>
              <a:gd name="connsiteY6" fmla="*/ 720156 h 771526"/>
              <a:gd name="connsiteX7" fmla="*/ 1354695 w 1824217"/>
              <a:gd name="connsiteY7" fmla="*/ 499483 h 771526"/>
              <a:gd name="connsiteX8" fmla="*/ 845923 w 1824217"/>
              <a:gd name="connsiteY8" fmla="*/ 401407 h 771526"/>
              <a:gd name="connsiteX9" fmla="*/ 361669 w 1824217"/>
              <a:gd name="connsiteY9" fmla="*/ 603690 h 771526"/>
              <a:gd name="connsiteX10" fmla="*/ 333654 w 1824217"/>
              <a:gd name="connsiteY10" fmla="*/ 697313 h 771526"/>
              <a:gd name="connsiteX11" fmla="*/ 342632 w 1824217"/>
              <a:gd name="connsiteY11" fmla="*/ 771526 h 771526"/>
              <a:gd name="connsiteX12" fmla="*/ 0 w 1824217"/>
              <a:gd name="connsiteY12" fmla="*/ 771526 h 771526"/>
              <a:gd name="connsiteX13" fmla="*/ 5872 w 1824217"/>
              <a:gd name="connsiteY13" fmla="*/ 750230 h 771526"/>
              <a:gd name="connsiteX14" fmla="*/ 232944 w 1824217"/>
              <a:gd name="connsiteY14" fmla="*/ 370758 h 771526"/>
              <a:gd name="connsiteX15" fmla="*/ 643640 w 1824217"/>
              <a:gd name="connsiteY15" fmla="*/ 33619 h 771526"/>
              <a:gd name="connsiteX16" fmla="*/ 827533 w 1824217"/>
              <a:gd name="connsiteY16" fmla="*/ 672 h 77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24217" h="771526">
                <a:moveTo>
                  <a:pt x="827533" y="672"/>
                </a:moveTo>
                <a:cubicBezTo>
                  <a:pt x="888065" y="3992"/>
                  <a:pt x="952683" y="19316"/>
                  <a:pt x="1035946" y="39749"/>
                </a:cubicBezTo>
                <a:cubicBezTo>
                  <a:pt x="1202472" y="80614"/>
                  <a:pt x="1508961" y="130674"/>
                  <a:pt x="1642795" y="278811"/>
                </a:cubicBezTo>
                <a:cubicBezTo>
                  <a:pt x="1726441" y="371396"/>
                  <a:pt x="1784946" y="563750"/>
                  <a:pt x="1815315" y="718940"/>
                </a:cubicBezTo>
                <a:lnTo>
                  <a:pt x="1824217" y="771526"/>
                </a:lnTo>
                <a:lnTo>
                  <a:pt x="1514853" y="771526"/>
                </a:lnTo>
                <a:lnTo>
                  <a:pt x="1483421" y="720156"/>
                </a:lnTo>
                <a:cubicBezTo>
                  <a:pt x="1442556" y="658858"/>
                  <a:pt x="1460945" y="552608"/>
                  <a:pt x="1354695" y="499483"/>
                </a:cubicBezTo>
                <a:cubicBezTo>
                  <a:pt x="1248446" y="446358"/>
                  <a:pt x="1011427" y="384039"/>
                  <a:pt x="845923" y="401407"/>
                </a:cubicBezTo>
                <a:cubicBezTo>
                  <a:pt x="680418" y="418774"/>
                  <a:pt x="442378" y="504591"/>
                  <a:pt x="361669" y="603690"/>
                </a:cubicBezTo>
                <a:cubicBezTo>
                  <a:pt x="341492" y="628464"/>
                  <a:pt x="334085" y="661157"/>
                  <a:pt x="333654" y="697313"/>
                </a:cubicBezTo>
                <a:lnTo>
                  <a:pt x="342632" y="771526"/>
                </a:lnTo>
                <a:lnTo>
                  <a:pt x="0" y="771526"/>
                </a:lnTo>
                <a:lnTo>
                  <a:pt x="5872" y="750230"/>
                </a:lnTo>
                <a:cubicBezTo>
                  <a:pt x="42649" y="640947"/>
                  <a:pt x="138188" y="481605"/>
                  <a:pt x="232944" y="370758"/>
                </a:cubicBezTo>
                <a:cubicBezTo>
                  <a:pt x="341237" y="244075"/>
                  <a:pt x="509806" y="88787"/>
                  <a:pt x="643640" y="33619"/>
                </a:cubicBezTo>
                <a:cubicBezTo>
                  <a:pt x="710556" y="6035"/>
                  <a:pt x="767001" y="-2649"/>
                  <a:pt x="827533" y="672"/>
                </a:cubicBezTo>
                <a:close/>
              </a:path>
            </a:pathLst>
          </a:custGeom>
          <a:solidFill>
            <a:srgbClr val="C1C8B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文本框 1"/>
          <p:cNvSpPr txBox="1"/>
          <p:nvPr/>
        </p:nvSpPr>
        <p:spPr>
          <a:xfrm>
            <a:off x="5059407" y="1618411"/>
            <a:ext cx="2046514" cy="1861185"/>
          </a:xfrm>
          <a:prstGeom prst="rect">
            <a:avLst/>
          </a:prstGeom>
          <a:noFill/>
        </p:spPr>
        <p:txBody>
          <a:bodyPr wrap="square" rtlCol="0">
            <a:spAutoFit/>
          </a:bodyPr>
          <a:p>
            <a:pPr algn="ctr"/>
            <a:r>
              <a:rPr lang="en-US" altLang="zh-CN" sz="11500" b="1" dirty="0">
                <a:solidFill>
                  <a:schemeClr val="tx1">
                    <a:lumMod val="75000"/>
                    <a:lumOff val="25000"/>
                  </a:schemeClr>
                </a:solidFill>
                <a:latin typeface="思源黑体" panose="020B0500000000000000" pitchFamily="34" charset="-122"/>
                <a:ea typeface="思源黑体" panose="020B0500000000000000" pitchFamily="34" charset="-122"/>
              </a:rPr>
              <a:t>02</a:t>
            </a:r>
            <a:endParaRPr lang="en-US" altLang="zh-CN" sz="11500" b="1" dirty="0">
              <a:solidFill>
                <a:schemeClr val="tx1">
                  <a:lumMod val="75000"/>
                  <a:lumOff val="25000"/>
                </a:schemeClr>
              </a:solidFill>
              <a:latin typeface="思源黑体" panose="020B0500000000000000" pitchFamily="34" charset="-122"/>
              <a:ea typeface="思源黑体" panose="020B0500000000000000" pitchFamily="34" charset="-122"/>
            </a:endParaRPr>
          </a:p>
        </p:txBody>
      </p:sp>
      <p:sp>
        <p:nvSpPr>
          <p:cNvPr id="3" name="文本框 2"/>
          <p:cNvSpPr txBox="1"/>
          <p:nvPr/>
        </p:nvSpPr>
        <p:spPr>
          <a:xfrm>
            <a:off x="3978385" y="3213956"/>
            <a:ext cx="4299998" cy="707886"/>
          </a:xfrm>
          <a:prstGeom prst="rect">
            <a:avLst/>
          </a:prstGeom>
          <a:noFill/>
        </p:spPr>
        <p:txBody>
          <a:bodyPr wrap="square" rtlCol="0">
            <a:spAutoFit/>
          </a:bodyPr>
          <a:p>
            <a:pPr algn="dist"/>
            <a:r>
              <a:rPr lang="zh-CN" altLang="en-US" sz="4000" b="1" spc="600" dirty="0">
                <a:solidFill>
                  <a:schemeClr val="tx1">
                    <a:lumMod val="75000"/>
                    <a:lumOff val="25000"/>
                  </a:schemeClr>
                </a:solidFill>
                <a:latin typeface="思源黑体" panose="020B0500000000000000" pitchFamily="34" charset="-122"/>
                <a:ea typeface="思源黑体" panose="020B0500000000000000" pitchFamily="34" charset="-122"/>
              </a:rPr>
              <a:t>这里填写标题</a:t>
            </a:r>
            <a:endParaRPr lang="zh-CN" altLang="en-US" sz="4000" b="1" spc="600" dirty="0">
              <a:solidFill>
                <a:schemeClr val="tx1">
                  <a:lumMod val="75000"/>
                  <a:lumOff val="25000"/>
                </a:schemeClr>
              </a:solidFill>
              <a:latin typeface="思源黑体" panose="020B0500000000000000" pitchFamily="34" charset="-122"/>
              <a:ea typeface="思源黑体" panose="020B0500000000000000" pitchFamily="34" charset="-122"/>
            </a:endParaRPr>
          </a:p>
        </p:txBody>
      </p:sp>
      <p:sp>
        <p:nvSpPr>
          <p:cNvPr id="4" name="文本框 3"/>
          <p:cNvSpPr txBox="1"/>
          <p:nvPr/>
        </p:nvSpPr>
        <p:spPr>
          <a:xfrm>
            <a:off x="3474721" y="3867202"/>
            <a:ext cx="5090160" cy="613822"/>
          </a:xfrm>
          <a:prstGeom prst="rect">
            <a:avLst/>
          </a:prstGeom>
          <a:noFill/>
        </p:spPr>
        <p:txBody>
          <a:bodyPr wrap="square" rtlCol="0">
            <a:spAutoFit/>
          </a:bodyPr>
          <a:p>
            <a:pPr algn="ctr">
              <a:lnSpc>
                <a:spcPct val="150000"/>
              </a:lnSpc>
            </a:pPr>
            <a:r>
              <a:rPr lang="zh-CN" altLang="en-US" sz="1200" spc="300" dirty="0">
                <a:solidFill>
                  <a:schemeClr val="tx1">
                    <a:lumMod val="75000"/>
                    <a:lumOff val="25000"/>
                  </a:schemeClr>
                </a:solidFill>
                <a:latin typeface="思源黑体" panose="020B0500000000000000" pitchFamily="34" charset="-122"/>
                <a:ea typeface="思源黑体" panose="020B0500000000000000" pitchFamily="34" charset="-122"/>
                <a:cs typeface="+mn-lt"/>
                <a:sym typeface="+mn-ea"/>
              </a:rPr>
              <a:t>添加详细说明文字添加详细说明文字添加详细说明文字添加详细说明文字添加详细说明文字添加详细说明文字添加</a:t>
            </a:r>
            <a:endParaRPr lang="zh-CN" altLang="en-US" sz="1200" spc="300" dirty="0">
              <a:solidFill>
                <a:schemeClr val="tx1">
                  <a:lumMod val="75000"/>
                  <a:lumOff val="25000"/>
                </a:schemeClr>
              </a:solidFill>
              <a:latin typeface="思源黑体" panose="020B0500000000000000" pitchFamily="34" charset="-122"/>
              <a:ea typeface="思源黑体" panose="020B0500000000000000" pitchFamily="34" charset="-122"/>
              <a:cs typeface="+mn-lt"/>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32"/>
          <p:cNvSpPr txBox="1"/>
          <p:nvPr/>
        </p:nvSpPr>
        <p:spPr>
          <a:xfrm flipH="1">
            <a:off x="8560580" y="3945718"/>
            <a:ext cx="1195664" cy="923378"/>
          </a:xfrm>
          <a:prstGeom prst="rect">
            <a:avLst/>
          </a:prstGeom>
          <a:noFill/>
        </p:spPr>
        <p:txBody>
          <a:bodyPr wrap="square" lIns="91487" tIns="45744" rIns="91487" bIns="45744" rtlCol="0">
            <a:spAutoFit/>
          </a:bodyPr>
          <a:lstStyle/>
          <a:p>
            <a:pPr algn="ctr"/>
            <a:r>
              <a:rPr lang="en-US" altLang="zh-CN" sz="5400" b="1" dirty="0">
                <a:solidFill>
                  <a:srgbClr val="9BAABF"/>
                </a:solidFill>
                <a:effectLst>
                  <a:innerShdw>
                    <a:prstClr val="black"/>
                  </a:innerShdw>
                </a:effectLst>
                <a:latin typeface="思源黑体" panose="020B0500000000000000" pitchFamily="34" charset="-122"/>
                <a:cs typeface="+mn-ea"/>
              </a:rPr>
              <a:t>03</a:t>
            </a:r>
            <a:endParaRPr lang="zh-CN" altLang="en-US" sz="5400" b="1" dirty="0">
              <a:solidFill>
                <a:srgbClr val="9BAABF"/>
              </a:solidFill>
              <a:effectLst>
                <a:innerShdw>
                  <a:prstClr val="black"/>
                </a:innerShdw>
              </a:effectLst>
              <a:latin typeface="思源黑体" panose="020B0500000000000000" pitchFamily="34" charset="-122"/>
              <a:cs typeface="+mn-ea"/>
            </a:endParaRPr>
          </a:p>
        </p:txBody>
      </p:sp>
      <p:sp>
        <p:nvSpPr>
          <p:cNvPr id="31" name="文本框 31"/>
          <p:cNvSpPr txBox="1"/>
          <p:nvPr/>
        </p:nvSpPr>
        <p:spPr>
          <a:xfrm flipH="1">
            <a:off x="5677079" y="2408933"/>
            <a:ext cx="1195664" cy="923378"/>
          </a:xfrm>
          <a:prstGeom prst="rect">
            <a:avLst/>
          </a:prstGeom>
          <a:noFill/>
        </p:spPr>
        <p:txBody>
          <a:bodyPr wrap="square" lIns="91487" tIns="45744" rIns="91487" bIns="45744" rtlCol="0">
            <a:spAutoFit/>
          </a:bodyPr>
          <a:lstStyle/>
          <a:p>
            <a:pPr algn="ctr"/>
            <a:r>
              <a:rPr lang="en-US" altLang="zh-CN" sz="5400" b="1" dirty="0">
                <a:solidFill>
                  <a:srgbClr val="E7C2C4"/>
                </a:solidFill>
                <a:effectLst>
                  <a:innerShdw>
                    <a:prstClr val="black"/>
                  </a:innerShdw>
                </a:effectLst>
                <a:latin typeface="思源黑体" panose="020B0500000000000000" pitchFamily="34" charset="-122"/>
                <a:cs typeface="+mn-ea"/>
              </a:rPr>
              <a:t>02</a:t>
            </a:r>
            <a:endParaRPr lang="zh-CN" altLang="en-US" sz="5400" b="1" dirty="0">
              <a:solidFill>
                <a:srgbClr val="E7C2C4"/>
              </a:solidFill>
              <a:effectLst>
                <a:innerShdw>
                  <a:prstClr val="black"/>
                </a:innerShdw>
              </a:effectLst>
              <a:latin typeface="思源黑体" panose="020B0500000000000000" pitchFamily="34" charset="-122"/>
              <a:cs typeface="+mn-ea"/>
            </a:endParaRPr>
          </a:p>
        </p:txBody>
      </p:sp>
      <p:sp>
        <p:nvSpPr>
          <p:cNvPr id="32" name="文本框 30"/>
          <p:cNvSpPr txBox="1"/>
          <p:nvPr/>
        </p:nvSpPr>
        <p:spPr>
          <a:xfrm flipH="1">
            <a:off x="2114205" y="3945718"/>
            <a:ext cx="1195664" cy="923378"/>
          </a:xfrm>
          <a:prstGeom prst="rect">
            <a:avLst/>
          </a:prstGeom>
          <a:noFill/>
        </p:spPr>
        <p:txBody>
          <a:bodyPr wrap="square" lIns="91487" tIns="45744" rIns="91487" bIns="45744" rtlCol="0">
            <a:spAutoFit/>
          </a:bodyPr>
          <a:lstStyle/>
          <a:p>
            <a:pPr algn="ctr"/>
            <a:r>
              <a:rPr lang="en-US" altLang="zh-CN" sz="5400" b="1" dirty="0">
                <a:solidFill>
                  <a:srgbClr val="9BAABF"/>
                </a:solidFill>
                <a:effectLst>
                  <a:innerShdw>
                    <a:prstClr val="black"/>
                  </a:innerShdw>
                </a:effectLst>
                <a:latin typeface="思源黑体" panose="020B0500000000000000" pitchFamily="34" charset="-122"/>
                <a:cs typeface="+mn-ea"/>
              </a:rPr>
              <a:t>01</a:t>
            </a:r>
            <a:endParaRPr lang="zh-CN" altLang="en-US" sz="5400" b="1" dirty="0">
              <a:solidFill>
                <a:srgbClr val="9BAABF"/>
              </a:solidFill>
              <a:effectLst>
                <a:innerShdw>
                  <a:prstClr val="black"/>
                </a:innerShdw>
              </a:effectLst>
              <a:latin typeface="思源黑体" panose="020B0500000000000000" pitchFamily="34" charset="-122"/>
              <a:cs typeface="+mn-ea"/>
            </a:endParaRPr>
          </a:p>
        </p:txBody>
      </p:sp>
      <p:sp>
        <p:nvSpPr>
          <p:cNvPr id="33" name="圆角矩形 32"/>
          <p:cNvSpPr/>
          <p:nvPr/>
        </p:nvSpPr>
        <p:spPr>
          <a:xfrm>
            <a:off x="1332728" y="1534627"/>
            <a:ext cx="2843512" cy="2460703"/>
          </a:xfrm>
          <a:prstGeom prst="roundRect">
            <a:avLst/>
          </a:prstGeom>
          <a:solidFill>
            <a:srgbClr val="A1AFC3"/>
          </a:solidFill>
          <a:ln w="19050">
            <a:gradFill>
              <a:gsLst>
                <a:gs pos="0">
                  <a:schemeClr val="bg1">
                    <a:lumMod val="65000"/>
                  </a:schemeClr>
                </a:gs>
                <a:gs pos="100000">
                  <a:schemeClr val="bg1"/>
                </a:gs>
              </a:gsLst>
              <a:lin ang="13500000" scaled="0"/>
            </a:gradFill>
          </a:ln>
          <a:effectLst>
            <a:outerShdw blurRad="177800" dist="114300" dir="2700000" sx="1000" sy="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87" tIns="45744" rIns="91487" bIns="45744" rtlCol="0" anchor="ctr"/>
          <a:lstStyle/>
          <a:p>
            <a:pPr algn="ctr"/>
            <a:endParaRPr lang="zh-CN" altLang="en-US" sz="1355" dirty="0">
              <a:latin typeface="思源黑体" panose="020B0500000000000000" pitchFamily="34" charset="-122"/>
              <a:ea typeface="思源黑体" panose="020B0500000000000000" pitchFamily="34" charset="-122"/>
            </a:endParaRPr>
          </a:p>
        </p:txBody>
      </p:sp>
      <p:sp>
        <p:nvSpPr>
          <p:cNvPr id="35" name="椭圆 34"/>
          <p:cNvSpPr/>
          <p:nvPr/>
        </p:nvSpPr>
        <p:spPr>
          <a:xfrm>
            <a:off x="3531881" y="3257505"/>
            <a:ext cx="1223035" cy="1222363"/>
          </a:xfrm>
          <a:prstGeom prst="ellipse">
            <a:avLst/>
          </a:prstGeom>
          <a:solidFill>
            <a:srgbClr val="9BAABF"/>
          </a:solidFill>
          <a:ln w="76200">
            <a:solidFill>
              <a:schemeClr val="bg1"/>
            </a:solidFill>
          </a:ln>
          <a:effectLst>
            <a:outerShdw blurRad="177800" dist="114300" dir="2700000" sx="1000" sy="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87" tIns="45744" rIns="91487" bIns="45744" rtlCol="0" anchor="ctr"/>
          <a:lstStyle/>
          <a:p>
            <a:pPr algn="ctr"/>
            <a:endParaRPr lang="zh-CN" altLang="en-US" sz="1355" dirty="0">
              <a:latin typeface="思源黑体" panose="020B0500000000000000" pitchFamily="34" charset="-122"/>
              <a:ea typeface="思源黑体" panose="020B0500000000000000" pitchFamily="34" charset="-122"/>
            </a:endParaRPr>
          </a:p>
        </p:txBody>
      </p:sp>
      <p:sp>
        <p:nvSpPr>
          <p:cNvPr id="36" name="文本框 11"/>
          <p:cNvSpPr txBox="1"/>
          <p:nvPr/>
        </p:nvSpPr>
        <p:spPr>
          <a:xfrm flipH="1">
            <a:off x="1722997" y="1664796"/>
            <a:ext cx="2315721" cy="1993415"/>
          </a:xfrm>
          <a:prstGeom prst="rect">
            <a:avLst/>
          </a:prstGeom>
          <a:noFill/>
        </p:spPr>
        <p:txBody>
          <a:bodyPr wrap="square" lIns="91487" tIns="45744" rIns="91487" bIns="45744" rtlCol="0">
            <a:spAutoFit/>
          </a:bodyPr>
          <a:lstStyle/>
          <a:p>
            <a:pPr>
              <a:lnSpc>
                <a:spcPct val="150000"/>
              </a:lnSpc>
            </a:pPr>
            <a:r>
              <a:rPr lang="zh-CN" altLang="en-US" sz="1400" dirty="0">
                <a:solidFill>
                  <a:schemeClr val="bg1"/>
                </a:solidFill>
                <a:latin typeface="思源黑体" panose="020B0500000000000000" pitchFamily="34" charset="-122"/>
                <a:ea typeface="思源黑体" panose="020B0500000000000000" pitchFamily="34" charset="-122"/>
              </a:rPr>
              <a:t>点击修改内容点击修改内容点击修改内容点击修改内容点击修改内容点击修改内容点击修改内容点击修改内容点击修改内容点击修改内容这里是</a:t>
            </a:r>
            <a:endParaRPr lang="zh-CN" altLang="en-US" sz="1400" dirty="0">
              <a:solidFill>
                <a:schemeClr val="bg1"/>
              </a:solidFill>
              <a:latin typeface="思源黑体" panose="020B0500000000000000" pitchFamily="34" charset="-122"/>
              <a:ea typeface="思源黑体" panose="020B0500000000000000" pitchFamily="34" charset="-122"/>
            </a:endParaRPr>
          </a:p>
        </p:txBody>
      </p:sp>
      <p:sp>
        <p:nvSpPr>
          <p:cNvPr id="37" name="圆角矩形 36"/>
          <p:cNvSpPr/>
          <p:nvPr/>
        </p:nvSpPr>
        <p:spPr>
          <a:xfrm>
            <a:off x="7739820" y="1474623"/>
            <a:ext cx="2843512" cy="2460703"/>
          </a:xfrm>
          <a:prstGeom prst="roundRect">
            <a:avLst/>
          </a:prstGeom>
          <a:solidFill>
            <a:srgbClr val="A1AFC3"/>
          </a:solidFill>
          <a:ln w="19050">
            <a:gradFill>
              <a:gsLst>
                <a:gs pos="0">
                  <a:schemeClr val="bg1">
                    <a:lumMod val="65000"/>
                  </a:schemeClr>
                </a:gs>
                <a:gs pos="100000">
                  <a:schemeClr val="bg1"/>
                </a:gs>
              </a:gsLst>
              <a:lin ang="13500000" scaled="0"/>
            </a:gradFill>
          </a:ln>
          <a:effectLst>
            <a:outerShdw blurRad="177800" dist="114300" dir="2700000" sx="1000" sy="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87" tIns="45744" rIns="91487" bIns="45744" rtlCol="0" anchor="ctr"/>
          <a:lstStyle/>
          <a:p>
            <a:pPr algn="ctr"/>
            <a:endParaRPr lang="zh-CN" altLang="en-US" sz="1355" dirty="0">
              <a:latin typeface="思源黑体" panose="020B0500000000000000" pitchFamily="34" charset="-122"/>
              <a:ea typeface="思源黑体" panose="020B0500000000000000" pitchFamily="34" charset="-122"/>
            </a:endParaRPr>
          </a:p>
        </p:txBody>
      </p:sp>
      <p:sp>
        <p:nvSpPr>
          <p:cNvPr id="39" name="椭圆 38"/>
          <p:cNvSpPr/>
          <p:nvPr/>
        </p:nvSpPr>
        <p:spPr>
          <a:xfrm>
            <a:off x="9938973" y="3197501"/>
            <a:ext cx="1223035" cy="1222363"/>
          </a:xfrm>
          <a:prstGeom prst="ellipse">
            <a:avLst/>
          </a:prstGeom>
          <a:solidFill>
            <a:srgbClr val="9BAABF"/>
          </a:solidFill>
          <a:ln w="76200">
            <a:solidFill>
              <a:schemeClr val="bg1"/>
            </a:solidFill>
          </a:ln>
          <a:effectLst>
            <a:outerShdw blurRad="177800" dist="114300" dir="2700000" sx="1000" sy="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87" tIns="45744" rIns="91487" bIns="45744" rtlCol="0" anchor="ctr"/>
          <a:lstStyle/>
          <a:p>
            <a:pPr algn="ctr"/>
            <a:endParaRPr lang="zh-CN" altLang="en-US" sz="1355" dirty="0">
              <a:latin typeface="思源黑体" panose="020B0500000000000000" pitchFamily="34" charset="-122"/>
              <a:ea typeface="思源黑体" panose="020B0500000000000000" pitchFamily="34" charset="-122"/>
            </a:endParaRPr>
          </a:p>
        </p:txBody>
      </p:sp>
      <p:sp>
        <p:nvSpPr>
          <p:cNvPr id="40" name="文本框 18"/>
          <p:cNvSpPr txBox="1"/>
          <p:nvPr/>
        </p:nvSpPr>
        <p:spPr>
          <a:xfrm flipH="1">
            <a:off x="8130090" y="1661651"/>
            <a:ext cx="2315721" cy="1993415"/>
          </a:xfrm>
          <a:prstGeom prst="rect">
            <a:avLst/>
          </a:prstGeom>
          <a:noFill/>
        </p:spPr>
        <p:txBody>
          <a:bodyPr wrap="square" lIns="91487" tIns="45744" rIns="91487" bIns="45744" rtlCol="0">
            <a:spAutoFit/>
          </a:bodyPr>
          <a:lstStyle/>
          <a:p>
            <a:pPr>
              <a:lnSpc>
                <a:spcPct val="150000"/>
              </a:lnSpc>
            </a:pPr>
            <a:r>
              <a:rPr lang="zh-CN" altLang="en-US" sz="1400" dirty="0">
                <a:solidFill>
                  <a:schemeClr val="bg1"/>
                </a:solidFill>
                <a:latin typeface="思源黑体" panose="020B0500000000000000" pitchFamily="34" charset="-122"/>
                <a:ea typeface="思源黑体" panose="020B0500000000000000" pitchFamily="34" charset="-122"/>
              </a:rPr>
              <a:t>点击修改内容点击修改内容点击修改内容点击修改内容点击修改内容点击修改内容点击修改内容点击修改内容点击修改内容点击修改内容这里是</a:t>
            </a:r>
            <a:endParaRPr lang="zh-CN" altLang="en-US" sz="1400" dirty="0">
              <a:solidFill>
                <a:schemeClr val="bg1"/>
              </a:solidFill>
              <a:latin typeface="思源黑体" panose="020B0500000000000000" pitchFamily="34" charset="-122"/>
              <a:ea typeface="思源黑体" panose="020B0500000000000000" pitchFamily="34" charset="-122"/>
            </a:endParaRPr>
          </a:p>
        </p:txBody>
      </p:sp>
      <p:sp>
        <p:nvSpPr>
          <p:cNvPr id="41" name="圆角矩形 40"/>
          <p:cNvSpPr/>
          <p:nvPr/>
        </p:nvSpPr>
        <p:spPr>
          <a:xfrm>
            <a:off x="4835916" y="3335162"/>
            <a:ext cx="2843512" cy="2460703"/>
          </a:xfrm>
          <a:prstGeom prst="roundRect">
            <a:avLst/>
          </a:prstGeom>
          <a:solidFill>
            <a:srgbClr val="E7C2C4"/>
          </a:solidFill>
          <a:ln w="19050">
            <a:gradFill>
              <a:gsLst>
                <a:gs pos="0">
                  <a:schemeClr val="bg1">
                    <a:lumMod val="65000"/>
                  </a:schemeClr>
                </a:gs>
                <a:gs pos="100000">
                  <a:schemeClr val="bg1"/>
                </a:gs>
              </a:gsLst>
              <a:lin ang="13500000" scaled="0"/>
            </a:gradFill>
          </a:ln>
          <a:effectLst>
            <a:outerShdw blurRad="177800" dist="114300" dir="2700000" sx="1000" sy="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87" tIns="45744" rIns="91487" bIns="45744" rtlCol="0" anchor="ctr"/>
          <a:lstStyle/>
          <a:p>
            <a:pPr algn="ctr"/>
            <a:endParaRPr lang="zh-CN" altLang="en-US" sz="1355" dirty="0">
              <a:latin typeface="思源黑体" panose="020B0500000000000000" pitchFamily="34" charset="-122"/>
              <a:ea typeface="思源黑体" panose="020B0500000000000000" pitchFamily="34" charset="-122"/>
            </a:endParaRPr>
          </a:p>
        </p:txBody>
      </p:sp>
      <p:sp>
        <p:nvSpPr>
          <p:cNvPr id="43" name="椭圆 42"/>
          <p:cNvSpPr/>
          <p:nvPr/>
        </p:nvSpPr>
        <p:spPr>
          <a:xfrm>
            <a:off x="7035069" y="5058041"/>
            <a:ext cx="1223035" cy="1222363"/>
          </a:xfrm>
          <a:prstGeom prst="ellipse">
            <a:avLst/>
          </a:prstGeom>
          <a:solidFill>
            <a:srgbClr val="E7C2C4"/>
          </a:solidFill>
          <a:ln w="76200">
            <a:solidFill>
              <a:schemeClr val="bg1"/>
            </a:solidFill>
          </a:ln>
          <a:effectLst>
            <a:outerShdw blurRad="177800" dist="114300" dir="2700000" sx="1000" sy="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87" tIns="45744" rIns="91487" bIns="45744" rtlCol="0" anchor="ctr"/>
          <a:lstStyle/>
          <a:p>
            <a:pPr algn="ctr"/>
            <a:endParaRPr lang="zh-CN" altLang="en-US" sz="1355" dirty="0">
              <a:latin typeface="思源黑体" panose="020B0500000000000000" pitchFamily="34" charset="-122"/>
              <a:ea typeface="思源黑体" panose="020B0500000000000000" pitchFamily="34" charset="-122"/>
            </a:endParaRPr>
          </a:p>
        </p:txBody>
      </p:sp>
      <p:sp>
        <p:nvSpPr>
          <p:cNvPr id="44" name="文本框 25"/>
          <p:cNvSpPr txBox="1"/>
          <p:nvPr/>
        </p:nvSpPr>
        <p:spPr>
          <a:xfrm flipH="1">
            <a:off x="5171513" y="3561028"/>
            <a:ext cx="2315721" cy="1993415"/>
          </a:xfrm>
          <a:prstGeom prst="rect">
            <a:avLst/>
          </a:prstGeom>
          <a:noFill/>
        </p:spPr>
        <p:txBody>
          <a:bodyPr wrap="square" lIns="91487" tIns="45744" rIns="91487" bIns="45744" rtlCol="0">
            <a:spAutoFit/>
          </a:bodyPr>
          <a:lstStyle/>
          <a:p>
            <a:pPr>
              <a:lnSpc>
                <a:spcPct val="150000"/>
              </a:lnSpc>
            </a:pPr>
            <a:r>
              <a:rPr lang="zh-CN" altLang="en-US" sz="1400" dirty="0">
                <a:solidFill>
                  <a:schemeClr val="bg1"/>
                </a:solidFill>
                <a:latin typeface="思源黑体" panose="020B0500000000000000" pitchFamily="34" charset="-122"/>
                <a:ea typeface="思源黑体" panose="020B0500000000000000" pitchFamily="34" charset="-122"/>
              </a:rPr>
              <a:t>点击修改内容点击修改内容点击修改内容点击修改内容点击修改内容点击修改内容点击修改内容点击修改内容点击修改内容点击修改内容这里是</a:t>
            </a:r>
            <a:endParaRPr lang="zh-CN" altLang="en-US" sz="1400" dirty="0">
              <a:solidFill>
                <a:schemeClr val="bg1"/>
              </a:solidFill>
              <a:latin typeface="思源黑体" panose="020B0500000000000000" pitchFamily="34" charset="-122"/>
              <a:ea typeface="思源黑体" panose="020B0500000000000000" pitchFamily="34" charset="-122"/>
            </a:endParaRPr>
          </a:p>
        </p:txBody>
      </p:sp>
      <p:sp>
        <p:nvSpPr>
          <p:cNvPr id="45" name="文本框 27"/>
          <p:cNvSpPr txBox="1"/>
          <p:nvPr/>
        </p:nvSpPr>
        <p:spPr>
          <a:xfrm flipH="1">
            <a:off x="3787821" y="3609012"/>
            <a:ext cx="1012035" cy="461713"/>
          </a:xfrm>
          <a:prstGeom prst="rect">
            <a:avLst/>
          </a:prstGeom>
          <a:noFill/>
        </p:spPr>
        <p:txBody>
          <a:bodyPr wrap="square" lIns="91487" tIns="45744" rIns="91487" bIns="45744" rtlCol="0">
            <a:spAutoFit/>
          </a:bodyPr>
          <a:lstStyle/>
          <a:p>
            <a:r>
              <a:rPr lang="zh-CN" altLang="en-US" sz="2400" b="1" dirty="0">
                <a:solidFill>
                  <a:schemeClr val="bg1"/>
                </a:solidFill>
                <a:latin typeface="思源黑体" panose="020B0500000000000000" pitchFamily="34" charset="-122"/>
                <a:ea typeface="思源黑体" panose="020B0500000000000000" pitchFamily="34" charset="-122"/>
              </a:rPr>
              <a:t>标题</a:t>
            </a:r>
            <a:endParaRPr lang="zh-CN" altLang="en-US" sz="2400" b="1" dirty="0">
              <a:solidFill>
                <a:schemeClr val="bg1"/>
              </a:solidFill>
              <a:latin typeface="思源黑体" panose="020B0500000000000000" pitchFamily="34" charset="-122"/>
              <a:ea typeface="思源黑体" panose="020B0500000000000000" pitchFamily="34" charset="-122"/>
            </a:endParaRPr>
          </a:p>
        </p:txBody>
      </p:sp>
      <p:sp>
        <p:nvSpPr>
          <p:cNvPr id="46" name="文本框 28"/>
          <p:cNvSpPr txBox="1"/>
          <p:nvPr/>
        </p:nvSpPr>
        <p:spPr>
          <a:xfrm flipH="1">
            <a:off x="7255821" y="5433236"/>
            <a:ext cx="1012035" cy="461713"/>
          </a:xfrm>
          <a:prstGeom prst="rect">
            <a:avLst/>
          </a:prstGeom>
          <a:noFill/>
        </p:spPr>
        <p:txBody>
          <a:bodyPr wrap="square" lIns="91487" tIns="45744" rIns="91487" bIns="45744" rtlCol="0">
            <a:spAutoFit/>
          </a:bodyPr>
          <a:lstStyle/>
          <a:p>
            <a:r>
              <a:rPr lang="zh-CN" altLang="en-US" sz="2400" b="1" dirty="0">
                <a:solidFill>
                  <a:schemeClr val="bg1"/>
                </a:solidFill>
                <a:latin typeface="思源黑体" panose="020B0500000000000000" pitchFamily="34" charset="-122"/>
                <a:ea typeface="思源黑体" panose="020B0500000000000000" pitchFamily="34" charset="-122"/>
              </a:rPr>
              <a:t>标题</a:t>
            </a:r>
            <a:endParaRPr lang="zh-CN" altLang="en-US" sz="2400" b="1" dirty="0">
              <a:solidFill>
                <a:schemeClr val="bg1"/>
              </a:solidFill>
              <a:latin typeface="思源黑体" panose="020B0500000000000000" pitchFamily="34" charset="-122"/>
              <a:ea typeface="思源黑体" panose="020B0500000000000000" pitchFamily="34" charset="-122"/>
            </a:endParaRPr>
          </a:p>
        </p:txBody>
      </p:sp>
      <p:sp>
        <p:nvSpPr>
          <p:cNvPr id="47" name="文本框 29"/>
          <p:cNvSpPr txBox="1"/>
          <p:nvPr/>
        </p:nvSpPr>
        <p:spPr>
          <a:xfrm flipH="1">
            <a:off x="10131373" y="3623467"/>
            <a:ext cx="1012035" cy="461713"/>
          </a:xfrm>
          <a:prstGeom prst="rect">
            <a:avLst/>
          </a:prstGeom>
          <a:noFill/>
        </p:spPr>
        <p:txBody>
          <a:bodyPr wrap="square" lIns="91487" tIns="45744" rIns="91487" bIns="45744" rtlCol="0">
            <a:spAutoFit/>
          </a:bodyPr>
          <a:lstStyle/>
          <a:p>
            <a:r>
              <a:rPr lang="zh-CN" altLang="en-US" sz="2400" b="1" dirty="0">
                <a:solidFill>
                  <a:schemeClr val="bg1"/>
                </a:solidFill>
                <a:latin typeface="思源黑体" panose="020B0500000000000000" pitchFamily="34" charset="-122"/>
                <a:ea typeface="思源黑体" panose="020B0500000000000000" pitchFamily="34" charset="-122"/>
              </a:rPr>
              <a:t>标题</a:t>
            </a:r>
            <a:endParaRPr lang="zh-CN" altLang="en-US" sz="2400" b="1" dirty="0">
              <a:solidFill>
                <a:schemeClr val="bg1"/>
              </a:solidFill>
              <a:latin typeface="思源黑体" panose="020B0500000000000000" pitchFamily="34" charset="-122"/>
              <a:ea typeface="思源黑体" panose="020B0500000000000000"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500"/>
                                        <p:tgtEl>
                                          <p:spTgt spid="35"/>
                                        </p:tgtEl>
                                      </p:cBhvr>
                                    </p:animEffect>
                                    <p:anim calcmode="lin" valueType="num">
                                      <p:cBhvr>
                                        <p:cTn id="12" dur="500" fill="hold"/>
                                        <p:tgtEl>
                                          <p:spTgt spid="35"/>
                                        </p:tgtEl>
                                        <p:attrNameLst>
                                          <p:attrName>ppt_x</p:attrName>
                                        </p:attrNameLst>
                                      </p:cBhvr>
                                      <p:tavLst>
                                        <p:tav tm="0">
                                          <p:val>
                                            <p:strVal val="#ppt_x"/>
                                          </p:val>
                                        </p:tav>
                                        <p:tav tm="100000">
                                          <p:val>
                                            <p:strVal val="#ppt_x"/>
                                          </p:val>
                                        </p:tav>
                                      </p:tavLst>
                                    </p:anim>
                                    <p:anim calcmode="lin" valueType="num">
                                      <p:cBhvr>
                                        <p:cTn id="13" dur="500" fill="hold"/>
                                        <p:tgtEl>
                                          <p:spTgt spid="35"/>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7" presetClass="entr" presetSubtype="0"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250"/>
                                        <p:tgtEl>
                                          <p:spTgt spid="33"/>
                                        </p:tgtEl>
                                      </p:cBhvr>
                                    </p:animEffect>
                                    <p:anim calcmode="lin" valueType="num">
                                      <p:cBhvr>
                                        <p:cTn id="18" dur="250" fill="hold"/>
                                        <p:tgtEl>
                                          <p:spTgt spid="33"/>
                                        </p:tgtEl>
                                        <p:attrNameLst>
                                          <p:attrName>ppt_x</p:attrName>
                                        </p:attrNameLst>
                                      </p:cBhvr>
                                      <p:tavLst>
                                        <p:tav tm="0">
                                          <p:val>
                                            <p:strVal val="#ppt_x"/>
                                          </p:val>
                                        </p:tav>
                                        <p:tav tm="100000">
                                          <p:val>
                                            <p:strVal val="#ppt_x"/>
                                          </p:val>
                                        </p:tav>
                                      </p:tavLst>
                                    </p:anim>
                                    <p:anim calcmode="lin" valueType="num">
                                      <p:cBhvr>
                                        <p:cTn id="19" dur="250" fill="hold"/>
                                        <p:tgtEl>
                                          <p:spTgt spid="33"/>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wipe(left)">
                                      <p:cBhvr>
                                        <p:cTn id="23" dur="500"/>
                                        <p:tgtEl>
                                          <p:spTgt spid="45"/>
                                        </p:tgtEl>
                                      </p:cBhvr>
                                    </p:animEffect>
                                  </p:childTnLst>
                                </p:cTn>
                              </p:par>
                            </p:childTnLst>
                          </p:cTn>
                        </p:par>
                        <p:par>
                          <p:cTn id="24" fill="hold">
                            <p:stCondLst>
                              <p:cond delay="2000"/>
                            </p:stCondLst>
                            <p:childTnLst>
                              <p:par>
                                <p:cTn id="25" presetID="14" presetClass="entr" presetSubtype="10" fill="hold" grpId="0"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randombar(horizontal)">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childTnLst>
                          </p:cTn>
                        </p:par>
                        <p:par>
                          <p:cTn id="33" fill="hold">
                            <p:stCondLst>
                              <p:cond delay="500"/>
                            </p:stCondLst>
                            <p:childTnLst>
                              <p:par>
                                <p:cTn id="34" presetID="42" presetClass="entr" presetSubtype="0" fill="hold" grpId="0" nodeType="after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fade">
                                      <p:cBhvr>
                                        <p:cTn id="36" dur="500"/>
                                        <p:tgtEl>
                                          <p:spTgt spid="43"/>
                                        </p:tgtEl>
                                      </p:cBhvr>
                                    </p:animEffect>
                                    <p:anim calcmode="lin" valueType="num">
                                      <p:cBhvr>
                                        <p:cTn id="37" dur="500" fill="hold"/>
                                        <p:tgtEl>
                                          <p:spTgt spid="43"/>
                                        </p:tgtEl>
                                        <p:attrNameLst>
                                          <p:attrName>ppt_x</p:attrName>
                                        </p:attrNameLst>
                                      </p:cBhvr>
                                      <p:tavLst>
                                        <p:tav tm="0">
                                          <p:val>
                                            <p:strVal val="#ppt_x"/>
                                          </p:val>
                                        </p:tav>
                                        <p:tav tm="100000">
                                          <p:val>
                                            <p:strVal val="#ppt_x"/>
                                          </p:val>
                                        </p:tav>
                                      </p:tavLst>
                                    </p:anim>
                                    <p:anim calcmode="lin" valueType="num">
                                      <p:cBhvr>
                                        <p:cTn id="38" dur="500" fill="hold"/>
                                        <p:tgtEl>
                                          <p:spTgt spid="43"/>
                                        </p:tgtEl>
                                        <p:attrNameLst>
                                          <p:attrName>ppt_y</p:attrName>
                                        </p:attrNameLst>
                                      </p:cBhvr>
                                      <p:tavLst>
                                        <p:tav tm="0">
                                          <p:val>
                                            <p:strVal val="#ppt_y+.1"/>
                                          </p:val>
                                        </p:tav>
                                        <p:tav tm="100000">
                                          <p:val>
                                            <p:strVal val="#ppt_y"/>
                                          </p:val>
                                        </p:tav>
                                      </p:tavLst>
                                    </p:anim>
                                  </p:childTnLst>
                                </p:cTn>
                              </p:par>
                            </p:childTnLst>
                          </p:cTn>
                        </p:par>
                        <p:par>
                          <p:cTn id="39" fill="hold">
                            <p:stCondLst>
                              <p:cond delay="1000"/>
                            </p:stCondLst>
                            <p:childTnLst>
                              <p:par>
                                <p:cTn id="40" presetID="42" presetClass="entr" presetSubtype="0" fill="hold" grpId="0" nodeType="after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anim calcmode="lin" valueType="num">
                                      <p:cBhvr>
                                        <p:cTn id="43" dur="500" fill="hold"/>
                                        <p:tgtEl>
                                          <p:spTgt spid="41"/>
                                        </p:tgtEl>
                                        <p:attrNameLst>
                                          <p:attrName>ppt_x</p:attrName>
                                        </p:attrNameLst>
                                      </p:cBhvr>
                                      <p:tavLst>
                                        <p:tav tm="0">
                                          <p:val>
                                            <p:strVal val="#ppt_x"/>
                                          </p:val>
                                        </p:tav>
                                        <p:tav tm="100000">
                                          <p:val>
                                            <p:strVal val="#ppt_x"/>
                                          </p:val>
                                        </p:tav>
                                      </p:tavLst>
                                    </p:anim>
                                    <p:anim calcmode="lin" valueType="num">
                                      <p:cBhvr>
                                        <p:cTn id="44" dur="500" fill="hold"/>
                                        <p:tgtEl>
                                          <p:spTgt spid="41"/>
                                        </p:tgtEl>
                                        <p:attrNameLst>
                                          <p:attrName>ppt_y</p:attrName>
                                        </p:attrNameLst>
                                      </p:cBhvr>
                                      <p:tavLst>
                                        <p:tav tm="0">
                                          <p:val>
                                            <p:strVal val="#ppt_y+.1"/>
                                          </p:val>
                                        </p:tav>
                                        <p:tav tm="100000">
                                          <p:val>
                                            <p:strVal val="#ppt_y"/>
                                          </p:val>
                                        </p:tav>
                                      </p:tavLst>
                                    </p:anim>
                                  </p:childTnLst>
                                </p:cTn>
                              </p:par>
                            </p:childTnLst>
                          </p:cTn>
                        </p:par>
                        <p:par>
                          <p:cTn id="45" fill="hold">
                            <p:stCondLst>
                              <p:cond delay="1500"/>
                            </p:stCondLst>
                            <p:childTnLst>
                              <p:par>
                                <p:cTn id="46" presetID="22" presetClass="entr" presetSubtype="8" fill="hold" grpId="0" nodeType="after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wipe(left)">
                                      <p:cBhvr>
                                        <p:cTn id="48" dur="500"/>
                                        <p:tgtEl>
                                          <p:spTgt spid="46"/>
                                        </p:tgtEl>
                                      </p:cBhvr>
                                    </p:animEffect>
                                  </p:childTnLst>
                                </p:cTn>
                              </p:par>
                            </p:childTnLst>
                          </p:cTn>
                        </p:par>
                        <p:par>
                          <p:cTn id="49" fill="hold">
                            <p:stCondLst>
                              <p:cond delay="2000"/>
                            </p:stCondLst>
                            <p:childTnLst>
                              <p:par>
                                <p:cTn id="50" presetID="14" presetClass="entr" presetSubtype="10" fill="hold" grpId="0" nodeType="after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randombar(horizontal)">
                                      <p:cBhvr>
                                        <p:cTn id="52" dur="500"/>
                                        <p:tgtEl>
                                          <p:spTgt spid="4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500"/>
                                        <p:tgtEl>
                                          <p:spTgt spid="30"/>
                                        </p:tgtEl>
                                      </p:cBhvr>
                                    </p:animEffect>
                                  </p:childTnLst>
                                </p:cTn>
                              </p:par>
                            </p:childTnLst>
                          </p:cTn>
                        </p:par>
                        <p:par>
                          <p:cTn id="58" fill="hold">
                            <p:stCondLst>
                              <p:cond delay="500"/>
                            </p:stCondLst>
                            <p:childTnLst>
                              <p:par>
                                <p:cTn id="59" presetID="47" presetClass="entr" presetSubtype="0" fill="hold" grpId="0" nodeType="after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fade">
                                      <p:cBhvr>
                                        <p:cTn id="61" dur="500"/>
                                        <p:tgtEl>
                                          <p:spTgt spid="39"/>
                                        </p:tgtEl>
                                      </p:cBhvr>
                                    </p:animEffect>
                                    <p:anim calcmode="lin" valueType="num">
                                      <p:cBhvr>
                                        <p:cTn id="62" dur="500" fill="hold"/>
                                        <p:tgtEl>
                                          <p:spTgt spid="39"/>
                                        </p:tgtEl>
                                        <p:attrNameLst>
                                          <p:attrName>ppt_x</p:attrName>
                                        </p:attrNameLst>
                                      </p:cBhvr>
                                      <p:tavLst>
                                        <p:tav tm="0">
                                          <p:val>
                                            <p:strVal val="#ppt_x"/>
                                          </p:val>
                                        </p:tav>
                                        <p:tav tm="100000">
                                          <p:val>
                                            <p:strVal val="#ppt_x"/>
                                          </p:val>
                                        </p:tav>
                                      </p:tavLst>
                                    </p:anim>
                                    <p:anim calcmode="lin" valueType="num">
                                      <p:cBhvr>
                                        <p:cTn id="63" dur="500" fill="hold"/>
                                        <p:tgtEl>
                                          <p:spTgt spid="39"/>
                                        </p:tgtEl>
                                        <p:attrNameLst>
                                          <p:attrName>ppt_y</p:attrName>
                                        </p:attrNameLst>
                                      </p:cBhvr>
                                      <p:tavLst>
                                        <p:tav tm="0">
                                          <p:val>
                                            <p:strVal val="#ppt_y-.1"/>
                                          </p:val>
                                        </p:tav>
                                        <p:tav tm="100000">
                                          <p:val>
                                            <p:strVal val="#ppt_y"/>
                                          </p:val>
                                        </p:tav>
                                      </p:tavLst>
                                    </p:anim>
                                  </p:childTnLst>
                                </p:cTn>
                              </p:par>
                            </p:childTnLst>
                          </p:cTn>
                        </p:par>
                        <p:par>
                          <p:cTn id="64" fill="hold">
                            <p:stCondLst>
                              <p:cond delay="1000"/>
                            </p:stCondLst>
                            <p:childTnLst>
                              <p:par>
                                <p:cTn id="65" presetID="47" presetClass="entr" presetSubtype="0" fill="hold" grpId="0" nodeType="after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fade">
                                      <p:cBhvr>
                                        <p:cTn id="67" dur="500"/>
                                        <p:tgtEl>
                                          <p:spTgt spid="37"/>
                                        </p:tgtEl>
                                      </p:cBhvr>
                                    </p:animEffect>
                                    <p:anim calcmode="lin" valueType="num">
                                      <p:cBhvr>
                                        <p:cTn id="68" dur="500" fill="hold"/>
                                        <p:tgtEl>
                                          <p:spTgt spid="37"/>
                                        </p:tgtEl>
                                        <p:attrNameLst>
                                          <p:attrName>ppt_x</p:attrName>
                                        </p:attrNameLst>
                                      </p:cBhvr>
                                      <p:tavLst>
                                        <p:tav tm="0">
                                          <p:val>
                                            <p:strVal val="#ppt_x"/>
                                          </p:val>
                                        </p:tav>
                                        <p:tav tm="100000">
                                          <p:val>
                                            <p:strVal val="#ppt_x"/>
                                          </p:val>
                                        </p:tav>
                                      </p:tavLst>
                                    </p:anim>
                                    <p:anim calcmode="lin" valueType="num">
                                      <p:cBhvr>
                                        <p:cTn id="69" dur="500" fill="hold"/>
                                        <p:tgtEl>
                                          <p:spTgt spid="37"/>
                                        </p:tgtEl>
                                        <p:attrNameLst>
                                          <p:attrName>ppt_y</p:attrName>
                                        </p:attrNameLst>
                                      </p:cBhvr>
                                      <p:tavLst>
                                        <p:tav tm="0">
                                          <p:val>
                                            <p:strVal val="#ppt_y-.1"/>
                                          </p:val>
                                        </p:tav>
                                        <p:tav tm="100000">
                                          <p:val>
                                            <p:strVal val="#ppt_y"/>
                                          </p:val>
                                        </p:tav>
                                      </p:tavLst>
                                    </p:anim>
                                  </p:childTnLst>
                                </p:cTn>
                              </p:par>
                            </p:childTnLst>
                          </p:cTn>
                        </p:par>
                        <p:par>
                          <p:cTn id="70" fill="hold">
                            <p:stCondLst>
                              <p:cond delay="1500"/>
                            </p:stCondLst>
                            <p:childTnLst>
                              <p:par>
                                <p:cTn id="71" presetID="22" presetClass="entr" presetSubtype="8" fill="hold" grpId="0" nodeType="afterEffect">
                                  <p:stCondLst>
                                    <p:cond delay="0"/>
                                  </p:stCondLst>
                                  <p:childTnLst>
                                    <p:set>
                                      <p:cBhvr>
                                        <p:cTn id="72" dur="1" fill="hold">
                                          <p:stCondLst>
                                            <p:cond delay="0"/>
                                          </p:stCondLst>
                                        </p:cTn>
                                        <p:tgtEl>
                                          <p:spTgt spid="47"/>
                                        </p:tgtEl>
                                        <p:attrNameLst>
                                          <p:attrName>style.visibility</p:attrName>
                                        </p:attrNameLst>
                                      </p:cBhvr>
                                      <p:to>
                                        <p:strVal val="visible"/>
                                      </p:to>
                                    </p:set>
                                    <p:animEffect transition="in" filter="wipe(left)">
                                      <p:cBhvr>
                                        <p:cTn id="73" dur="500"/>
                                        <p:tgtEl>
                                          <p:spTgt spid="47"/>
                                        </p:tgtEl>
                                      </p:cBhvr>
                                    </p:animEffect>
                                  </p:childTnLst>
                                </p:cTn>
                              </p:par>
                            </p:childTnLst>
                          </p:cTn>
                        </p:par>
                        <p:par>
                          <p:cTn id="74" fill="hold">
                            <p:stCondLst>
                              <p:cond delay="2000"/>
                            </p:stCondLst>
                            <p:childTnLst>
                              <p:par>
                                <p:cTn id="75" presetID="14" presetClass="entr" presetSubtype="10" fill="hold" grpId="0" nodeType="after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randombar(horizontal)">
                                      <p:cBhvr>
                                        <p:cTn id="7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animBg="1"/>
      <p:bldP spid="35" grpId="0" animBg="1"/>
      <p:bldP spid="36" grpId="0"/>
      <p:bldP spid="37" grpId="0" animBg="1"/>
      <p:bldP spid="39" grpId="0" animBg="1"/>
      <p:bldP spid="40" grpId="0"/>
      <p:bldP spid="41" grpId="0" animBg="1"/>
      <p:bldP spid="43" grpId="0" animBg="1"/>
      <p:bldP spid="44" grpId="0"/>
      <p:bldP spid="45" grpId="0"/>
      <p:bldP spid="46" grpId="0"/>
      <p:bldP spid="47" grpId="0"/>
    </p:bldLst>
  </p:timing>
</p:sld>
</file>

<file path=ppt/tags/tag1.xml><?xml version="1.0" encoding="utf-8"?>
<p:tagLst xmlns:p="http://schemas.openxmlformats.org/presentationml/2006/main">
  <p:tag name="COMMONDATA" val="eyJoZGlkIjoiYTEyMGE5YzgyNTE1YmIzNzU5ZjQ5ZmJkZTA4NzlkNz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3761</Words>
  <Application>WPS 演示</Application>
  <PresentationFormat>宽屏</PresentationFormat>
  <Paragraphs>376</Paragraphs>
  <Slides>23</Slides>
  <Notes>4</Notes>
  <HiddenSlides>0</HiddenSlides>
  <MMClips>1</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23</vt:i4>
      </vt:variant>
    </vt:vector>
  </HeadingPairs>
  <TitlesOfParts>
    <vt:vector size="35" baseType="lpstr">
      <vt:lpstr>Arial</vt:lpstr>
      <vt:lpstr>宋体</vt:lpstr>
      <vt:lpstr>Wingdings</vt:lpstr>
      <vt:lpstr>思源黑体</vt:lpstr>
      <vt:lpstr>黑体</vt:lpstr>
      <vt:lpstr>汉仪大宋简</vt:lpstr>
      <vt:lpstr>微软雅黑</vt:lpstr>
      <vt:lpstr>Montserrat</vt:lpstr>
      <vt:lpstr>NumberOnly</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素材来源网站当图网-www.99ppt.com</dc:title>
  <dc:creator>素材来源网站当图网-www.99ppt.com</dc:creator>
  <dc:description>素材来源网站当图网-www.99ppt.com</dc:description>
  <dc:subject>素材来源网站当图网-www.99ppt.com</dc:subject>
  <cp:lastModifiedBy>Casual </cp:lastModifiedBy>
  <cp:revision>96</cp:revision>
  <dcterms:created xsi:type="dcterms:W3CDTF">2020-03-13T01:34:00Z</dcterms:created>
  <dcterms:modified xsi:type="dcterms:W3CDTF">2022-04-25T13:52:23Z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2052-11.1.0.11636</vt:lpwstr>
  </property>
  <property fmtid="{D5CDD505-2E9C-101B-9397-08002B2CF9AE}" pid="3" name="ICV">
    <vt:lpwstr>5F4169E14C934FE082FA7BAE63526AF4</vt:lpwstr>
  </property>
</Properties>
</file>