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  <p:sldId id="260" r:id="rId8"/>
    <p:sldId id="261" r:id="rId9"/>
    <p:sldId id="262" r:id="rId10"/>
    <p:sldId id="265" r:id="rId11"/>
    <p:sldId id="263" r:id="rId12"/>
    <p:sldId id="278" r:id="rId13"/>
    <p:sldId id="264" r:id="rId14"/>
    <p:sldId id="266" r:id="rId15"/>
    <p:sldId id="267" r:id="rId16"/>
    <p:sldId id="268" r:id="rId17"/>
    <p:sldId id="269" r:id="rId18"/>
    <p:sldId id="270" r:id="rId19"/>
    <p:sldId id="279" r:id="rId20"/>
    <p:sldId id="271" r:id="rId21"/>
    <p:sldId id="272" r:id="rId22"/>
    <p:sldId id="273" r:id="rId23"/>
    <p:sldId id="280" r:id="rId24"/>
    <p:sldId id="274" r:id="rId25"/>
    <p:sldId id="275" r:id="rId26"/>
    <p:sldId id="276" r:id="rId27"/>
    <p:sldId id="277" r:id="rId28"/>
    <p:sldId id="281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DDD"/>
    <a:srgbClr val="F2CAD1"/>
    <a:srgbClr val="E9A5B0"/>
    <a:srgbClr val="92C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0" autoAdjust="0"/>
    <p:restoredTop sz="96353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75B48-804F-42E5-A76F-F9C65DE880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DBC97-B4E5-475C-BA11-E3B8855EA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306291" y="750516"/>
            <a:ext cx="2698175" cy="523220"/>
          </a:xfrm>
          <a:prstGeom prst="rect">
            <a:avLst/>
          </a:prstGeom>
          <a:solidFill>
            <a:srgbClr val="B6DDDD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28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306291" y="750516"/>
            <a:ext cx="2698175" cy="523220"/>
          </a:xfrm>
          <a:prstGeom prst="rect">
            <a:avLst/>
          </a:prstGeom>
          <a:solidFill>
            <a:srgbClr val="F2CAD1"/>
          </a:solidFill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28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7A82-ACD4-4690-A1D5-2C0B24652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D5B48-C3AB-4842-88C5-1231B76FCE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160" y="1442906"/>
            <a:ext cx="5929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92C3B7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唯美典雅花卉</a:t>
            </a:r>
            <a:r>
              <a:rPr lang="en-US" altLang="zh-CN" sz="7200" dirty="0">
                <a:solidFill>
                  <a:srgbClr val="F2CAD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PPT</a:t>
            </a:r>
            <a:r>
              <a:rPr lang="zh-CN" altLang="en-US" sz="7200" dirty="0">
                <a:solidFill>
                  <a:srgbClr val="F2CAD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模板</a:t>
            </a:r>
            <a:endParaRPr lang="zh-CN" altLang="en-US" sz="7200" dirty="0">
              <a:solidFill>
                <a:srgbClr val="F2CAD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sz="32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7765208" y="2874281"/>
            <a:ext cx="281073" cy="584984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Freeform 8"/>
          <p:cNvSpPr/>
          <p:nvPr/>
        </p:nvSpPr>
        <p:spPr bwMode="auto">
          <a:xfrm>
            <a:off x="6903920" y="2874281"/>
            <a:ext cx="282077" cy="762108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9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9" y="278"/>
                </a:lnTo>
                <a:lnTo>
                  <a:pt x="281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Freeform 10"/>
          <p:cNvSpPr/>
          <p:nvPr/>
        </p:nvSpPr>
        <p:spPr bwMode="auto">
          <a:xfrm>
            <a:off x="6043635" y="2874281"/>
            <a:ext cx="282077" cy="762108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" name="Freeform 12"/>
          <p:cNvSpPr/>
          <p:nvPr/>
        </p:nvSpPr>
        <p:spPr bwMode="auto">
          <a:xfrm>
            <a:off x="5183349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6" name="Freeform 14"/>
          <p:cNvSpPr/>
          <p:nvPr/>
        </p:nvSpPr>
        <p:spPr bwMode="auto">
          <a:xfrm>
            <a:off x="4323064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E9A5B0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" name="Freeform 16"/>
          <p:cNvSpPr/>
          <p:nvPr/>
        </p:nvSpPr>
        <p:spPr bwMode="auto">
          <a:xfrm>
            <a:off x="3462778" y="2874281"/>
            <a:ext cx="281073" cy="762108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rgbClr val="92C3B7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" name="Freeform 17"/>
          <p:cNvSpPr/>
          <p:nvPr/>
        </p:nvSpPr>
        <p:spPr bwMode="auto">
          <a:xfrm>
            <a:off x="8046282" y="2972683"/>
            <a:ext cx="619365" cy="576162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rgbClr val="B6DDDD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015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20173" y="2874281"/>
            <a:ext cx="719749" cy="759394"/>
            <a:chOff x="882491" y="2261909"/>
            <a:chExt cx="959665" cy="1012525"/>
          </a:xfrm>
        </p:grpSpPr>
        <p:sp>
          <p:nvSpPr>
            <p:cNvPr id="10" name="Freeform 15"/>
            <p:cNvSpPr/>
            <p:nvPr userDrawn="1"/>
          </p:nvSpPr>
          <p:spPr bwMode="auto">
            <a:xfrm>
              <a:off x="967016" y="2261909"/>
              <a:ext cx="772282" cy="1012525"/>
            </a:xfrm>
            <a:custGeom>
              <a:avLst/>
              <a:gdLst>
                <a:gd name="T0" fmla="*/ 577 w 577"/>
                <a:gd name="T1" fmla="*/ 0 h 1119"/>
                <a:gd name="T2" fmla="*/ 577 w 577"/>
                <a:gd name="T3" fmla="*/ 1119 h 1119"/>
                <a:gd name="T4" fmla="*/ 288 w 577"/>
                <a:gd name="T5" fmla="*/ 840 h 1119"/>
                <a:gd name="T6" fmla="*/ 0 w 577"/>
                <a:gd name="T7" fmla="*/ 1118 h 1119"/>
                <a:gd name="T8" fmla="*/ 0 w 577"/>
                <a:gd name="T9" fmla="*/ 0 h 1119"/>
                <a:gd name="T10" fmla="*/ 577 w 577"/>
                <a:gd name="T1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" h="1119">
                  <a:moveTo>
                    <a:pt x="577" y="0"/>
                  </a:moveTo>
                  <a:lnTo>
                    <a:pt x="577" y="1119"/>
                  </a:lnTo>
                  <a:lnTo>
                    <a:pt x="288" y="840"/>
                  </a:lnTo>
                  <a:lnTo>
                    <a:pt x="0" y="1118"/>
                  </a:lnTo>
                  <a:lnTo>
                    <a:pt x="0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1" name="Text Placeholder 59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2015</a:t>
              </a:r>
              <a:endParaRPr lang="en-US" sz="1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80459" y="2874281"/>
            <a:ext cx="719749" cy="762108"/>
            <a:chOff x="2029538" y="2261909"/>
            <a:chExt cx="959665" cy="1016144"/>
          </a:xfrm>
        </p:grpSpPr>
        <p:sp>
          <p:nvSpPr>
            <p:cNvPr id="13" name="Rectangle 13"/>
            <p:cNvSpPr>
              <a:spLocks noChangeArrowheads="1"/>
            </p:cNvSpPr>
            <p:nvPr userDrawn="1"/>
          </p:nvSpPr>
          <p:spPr bwMode="auto">
            <a:xfrm>
              <a:off x="2114063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4" name="Text Placeholder 59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2016</a:t>
              </a:r>
              <a:endParaRPr lang="en-US" sz="1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40744" y="2874281"/>
            <a:ext cx="719749" cy="762108"/>
            <a:chOff x="3176585" y="2261909"/>
            <a:chExt cx="959665" cy="1016144"/>
          </a:xfrm>
        </p:grpSpPr>
        <p:sp>
          <p:nvSpPr>
            <p:cNvPr id="16" name="Rectangle 11"/>
            <p:cNvSpPr>
              <a:spLocks noChangeArrowheads="1"/>
            </p:cNvSpPr>
            <p:nvPr userDrawn="1"/>
          </p:nvSpPr>
          <p:spPr bwMode="auto">
            <a:xfrm>
              <a:off x="3261110" y="2261909"/>
              <a:ext cx="772282" cy="101614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 dirty="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7" name="Text Placeholder 5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2017</a:t>
              </a:r>
              <a:endParaRPr lang="en-US" sz="1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01029" y="2874281"/>
            <a:ext cx="719749" cy="762108"/>
            <a:chOff x="4323632" y="2261909"/>
            <a:chExt cx="959665" cy="1016144"/>
          </a:xfrm>
        </p:grpSpPr>
        <p:sp>
          <p:nvSpPr>
            <p:cNvPr id="19" name="Rectangle 9"/>
            <p:cNvSpPr>
              <a:spLocks noChangeArrowheads="1"/>
            </p:cNvSpPr>
            <p:nvPr userDrawn="1"/>
          </p:nvSpPr>
          <p:spPr bwMode="auto">
            <a:xfrm>
              <a:off x="4408157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0" name="Text Placeholder 59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2018</a:t>
              </a:r>
              <a:endParaRPr 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59423" y="2874281"/>
            <a:ext cx="719749" cy="762108"/>
            <a:chOff x="5468157" y="2261909"/>
            <a:chExt cx="959665" cy="1016144"/>
          </a:xfrm>
        </p:grpSpPr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5556542" y="2261909"/>
              <a:ext cx="770944" cy="101614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3" name="Text Placeholder 59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2019</a:t>
              </a:r>
              <a:endParaRPr lang="en-US" sz="1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22603" y="2874281"/>
            <a:ext cx="719749" cy="762108"/>
            <a:chOff x="6619064" y="2261909"/>
            <a:chExt cx="959665" cy="1016144"/>
          </a:xfrm>
        </p:grpSpPr>
        <p:sp>
          <p:nvSpPr>
            <p:cNvPr id="25" name="Rectangle 6"/>
            <p:cNvSpPr>
              <a:spLocks noChangeArrowheads="1"/>
            </p:cNvSpPr>
            <p:nvPr userDrawn="1"/>
          </p:nvSpPr>
          <p:spPr bwMode="auto">
            <a:xfrm>
              <a:off x="6703589" y="2261909"/>
              <a:ext cx="772282" cy="101614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6" name="Text Placeholder 59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500" dirty="0"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2020</a:t>
              </a:r>
              <a:endParaRPr lang="en-US" sz="1500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27" name="Text Placeholder 59"/>
          <p:cNvSpPr txBox="1"/>
          <p:nvPr/>
        </p:nvSpPr>
        <p:spPr>
          <a:xfrm>
            <a:off x="3743852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54"/>
          <p:cNvCxnSpPr/>
          <p:nvPr/>
        </p:nvCxnSpPr>
        <p:spPr>
          <a:xfrm>
            <a:off x="3743852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59"/>
          <p:cNvSpPr txBox="1"/>
          <p:nvPr/>
        </p:nvSpPr>
        <p:spPr>
          <a:xfrm>
            <a:off x="5463996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Straight Connector 56"/>
          <p:cNvCxnSpPr/>
          <p:nvPr/>
        </p:nvCxnSpPr>
        <p:spPr>
          <a:xfrm>
            <a:off x="5463997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59"/>
          <p:cNvSpPr txBox="1"/>
          <p:nvPr/>
        </p:nvSpPr>
        <p:spPr>
          <a:xfrm>
            <a:off x="7185996" y="3824495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2" name="Straight Connector 58"/>
          <p:cNvCxnSpPr/>
          <p:nvPr/>
        </p:nvCxnSpPr>
        <p:spPr>
          <a:xfrm>
            <a:off x="7185997" y="363237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9"/>
          <p:cNvSpPr txBox="1"/>
          <p:nvPr/>
        </p:nvSpPr>
        <p:spPr>
          <a:xfrm>
            <a:off x="2883566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 Placeholder 59"/>
          <p:cNvSpPr txBox="1"/>
          <p:nvPr/>
        </p:nvSpPr>
        <p:spPr>
          <a:xfrm>
            <a:off x="4603711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 Placeholder 59"/>
          <p:cNvSpPr txBox="1"/>
          <p:nvPr/>
        </p:nvSpPr>
        <p:spPr>
          <a:xfrm>
            <a:off x="6325711" y="2000217"/>
            <a:ext cx="1439497" cy="70207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添加标题内容</a:t>
            </a:r>
            <a:endParaRPr lang="zh-CN" altLang="en-US" sz="90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  <a:p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详写内容</a:t>
            </a:r>
            <a:r>
              <a:rPr lang="en-US" altLang="zh-CN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……</a:t>
            </a:r>
            <a:r>
              <a: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点击输入本栏的具体文字，简明扼要的说明分项内容，此为概念图解，请根据您的具体内容酌情修改。</a:t>
            </a:r>
            <a:endParaRPr lang="en-US" sz="7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Straight Connector 62"/>
          <p:cNvCxnSpPr/>
          <p:nvPr/>
        </p:nvCxnSpPr>
        <p:spPr>
          <a:xfrm>
            <a:off x="2889498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3"/>
          <p:cNvCxnSpPr/>
          <p:nvPr/>
        </p:nvCxnSpPr>
        <p:spPr>
          <a:xfrm>
            <a:off x="4609398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64"/>
          <p:cNvCxnSpPr/>
          <p:nvPr/>
        </p:nvCxnSpPr>
        <p:spPr>
          <a:xfrm>
            <a:off x="6328191" y="2054224"/>
            <a:ext cx="0" cy="8244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7" grpId="0"/>
      <p:bldP spid="29" grpId="0"/>
      <p:bldP spid="31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5652346" y="1744656"/>
            <a:ext cx="2746772" cy="131266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715">
              <a:defRPr/>
            </a:pPr>
            <a:endParaRPr lang="en-US" sz="1015"/>
          </a:p>
        </p:txBody>
      </p:sp>
      <p:sp>
        <p:nvSpPr>
          <p:cNvPr id="3" name="Rectangle 3"/>
          <p:cNvSpPr/>
          <p:nvPr/>
        </p:nvSpPr>
        <p:spPr>
          <a:xfrm>
            <a:off x="2909145" y="1744656"/>
            <a:ext cx="2743200" cy="1314450"/>
          </a:xfrm>
          <a:prstGeom prst="rect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" name="Oval 4"/>
          <p:cNvSpPr/>
          <p:nvPr/>
        </p:nvSpPr>
        <p:spPr>
          <a:xfrm>
            <a:off x="3168107" y="3158225"/>
            <a:ext cx="537567" cy="540247"/>
          </a:xfrm>
          <a:prstGeom prst="ellipse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715">
              <a:defRPr/>
            </a:pP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5" name="Oval 12"/>
          <p:cNvSpPr/>
          <p:nvPr/>
        </p:nvSpPr>
        <p:spPr>
          <a:xfrm>
            <a:off x="4653114" y="3158225"/>
            <a:ext cx="538460" cy="540247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6" name="Oval 14"/>
          <p:cNvSpPr/>
          <p:nvPr/>
        </p:nvSpPr>
        <p:spPr>
          <a:xfrm>
            <a:off x="6138121" y="3158225"/>
            <a:ext cx="537567" cy="540247"/>
          </a:xfrm>
          <a:prstGeom prst="ellipse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51435" tIns="25718" rIns="51435" bIns="25718" anchor="ctr"/>
          <a:lstStyle/>
          <a:p>
            <a:pPr algn="ctr" defTabSz="513715">
              <a:defRPr/>
            </a:pP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7" name="Oval 16"/>
          <p:cNvSpPr/>
          <p:nvPr/>
        </p:nvSpPr>
        <p:spPr>
          <a:xfrm>
            <a:off x="7622234" y="3158225"/>
            <a:ext cx="537567" cy="540247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 dirty="0"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293866" y="3275226"/>
            <a:ext cx="301367" cy="303238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0" name="Freeform 43"/>
            <p:cNvSpPr/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4801111" y="3307982"/>
            <a:ext cx="292007" cy="254570"/>
            <a:chOff x="7540014" y="4306907"/>
            <a:chExt cx="389342" cy="339426"/>
          </a:xfrm>
          <a:solidFill>
            <a:schemeClr val="bg1"/>
          </a:solidFill>
        </p:grpSpPr>
        <p:sp>
          <p:nvSpPr>
            <p:cNvPr id="12" name="Freeform 110"/>
            <p:cNvSpPr/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3" name="Freeform 111"/>
            <p:cNvSpPr/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4" name="Freeform 112"/>
            <p:cNvSpPr/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5" name="Freeform 113"/>
            <p:cNvSpPr/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6" name="Freeform 114"/>
            <p:cNvSpPr/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7" name="Freeform 115"/>
            <p:cNvSpPr/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8" name="Freeform 116"/>
            <p:cNvSpPr/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19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0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2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</p:grpSp>
      <p:grpSp>
        <p:nvGrpSpPr>
          <p:cNvPr id="23" name="Group 35"/>
          <p:cNvGrpSpPr/>
          <p:nvPr/>
        </p:nvGrpSpPr>
        <p:grpSpPr>
          <a:xfrm>
            <a:off x="7747947" y="3282113"/>
            <a:ext cx="284519" cy="282648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24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5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6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7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8" name="Freeform 154"/>
            <p:cNvSpPr/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29" name="Freeform 155"/>
            <p:cNvSpPr/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0" name="Freeform 156"/>
            <p:cNvSpPr/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1" name="Freeform 157"/>
            <p:cNvSpPr/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2" name="Freeform 158"/>
            <p:cNvSpPr/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3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4" name="Freeform 160"/>
            <p:cNvSpPr/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5" name="Freeform 161"/>
            <p:cNvSpPr/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6" name="Freeform 162"/>
            <p:cNvSpPr/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7" name="Freeform 163"/>
            <p:cNvSpPr/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8" name="Freeform 164"/>
            <p:cNvSpPr/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39" name="Freeform 165"/>
            <p:cNvSpPr/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40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41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</p:grpSp>
      <p:grpSp>
        <p:nvGrpSpPr>
          <p:cNvPr id="42" name="Group 54"/>
          <p:cNvGrpSpPr/>
          <p:nvPr/>
        </p:nvGrpSpPr>
        <p:grpSpPr>
          <a:xfrm>
            <a:off x="6297424" y="3309295"/>
            <a:ext cx="224621" cy="292007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43" name="Freeform 170"/>
            <p:cNvSpPr/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  <p:sp>
          <p:nvSpPr>
            <p:cNvPr id="44" name="Freeform 171"/>
            <p:cNvSpPr/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513715">
                <a:defRPr/>
              </a:pPr>
              <a:endParaRPr lang="en-US" sz="1015"/>
            </a:p>
          </p:txBody>
        </p:sp>
      </p:grpSp>
      <p:sp>
        <p:nvSpPr>
          <p:cNvPr id="45" name="矩形 44"/>
          <p:cNvSpPr/>
          <p:nvPr/>
        </p:nvSpPr>
        <p:spPr>
          <a:xfrm>
            <a:off x="4706039" y="1959862"/>
            <a:ext cx="757891" cy="248140"/>
          </a:xfrm>
          <a:prstGeom prst="rect">
            <a:avLst/>
          </a:prstGeom>
        </p:spPr>
        <p:txBody>
          <a:bodyPr wrap="none" lIns="51430" tIns="25715" rIns="51430" bIns="25715">
            <a:spAutoFit/>
          </a:bodyPr>
          <a:lstStyle/>
          <a:p>
            <a:pPr algn="r" defTabSz="513715">
              <a:defRPr/>
            </a:pPr>
            <a:r>
              <a:rPr lang="zh-CN" altLang="en-US" sz="1275" b="1" dirty="0">
                <a:solidFill>
                  <a:schemeClr val="bg1">
                    <a:lumMod val="9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9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6" name="矩形 47"/>
          <p:cNvSpPr>
            <a:spLocks noChangeArrowheads="1"/>
          </p:cNvSpPr>
          <p:nvPr/>
        </p:nvSpPr>
        <p:spPr bwMode="auto">
          <a:xfrm>
            <a:off x="3102920" y="2214357"/>
            <a:ext cx="2361010" cy="661330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 defTabSz="51371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9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</a:t>
            </a:r>
            <a:endParaRPr lang="zh-CN" altLang="en-US" sz="825" dirty="0">
              <a:solidFill>
                <a:schemeClr val="bg1">
                  <a:lumMod val="9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3000229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2882357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defTabSz="51371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在此录入上述图表的描述说明，在此录入上述图表的描述说明。</a:t>
            </a:r>
            <a:endParaRPr lang="zh-CN" altLang="en-US" sz="825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485236" y="3762766"/>
            <a:ext cx="872430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4367364" y="3999402"/>
            <a:ext cx="1108174" cy="508980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defTabSz="51371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在此录入上述图表的描述说明，在此录入上述图表的描述说明。</a:t>
            </a:r>
            <a:endParaRPr lang="zh-CN" altLang="en-US" sz="825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454357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336484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defTabSz="51371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在此录入上述图表的描述说明，在此录入上述图表的描述说明。</a:t>
            </a:r>
            <a:endParaRPr lang="zh-CN" altLang="en-US" sz="825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5969350" y="3762766"/>
            <a:ext cx="873323" cy="24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51430" tIns="25715" rIns="51430" bIns="25715">
            <a:spAutoFit/>
          </a:bodyPr>
          <a:lstStyle/>
          <a:p>
            <a:pPr algn="ctr"/>
            <a:r>
              <a:rPr lang="zh-CN" altLang="en-US" sz="127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添加标题</a:t>
            </a:r>
            <a:endParaRPr lang="en-US" altLang="zh-CN" sz="1275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5851478" y="3999402"/>
            <a:ext cx="1109067" cy="496285"/>
          </a:xfrm>
          <a:prstGeom prst="rect">
            <a:avLst/>
          </a:prstGeom>
          <a:noFill/>
          <a:ln>
            <a:noFill/>
          </a:ln>
        </p:spPr>
        <p:txBody>
          <a:bodyPr lIns="51430" tIns="25715" rIns="51430" bIns="2571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ctr" defTabSz="513715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zh-CN" altLang="en-US" sz="8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微软雅黑" panose="020B0503020204020204" charset="-122"/>
              </a:rPr>
              <a:t>在此录入上述图表的描述说明，在此录入上述图表的描述说明。</a:t>
            </a:r>
            <a:endParaRPr lang="zh-CN" altLang="en-US" sz="825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4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166807" y="2129862"/>
            <a:ext cx="2588775" cy="407451"/>
            <a:chOff x="5128064" y="2256183"/>
            <a:chExt cx="3273083" cy="515155"/>
          </a:xfrm>
        </p:grpSpPr>
        <p:sp>
          <p:nvSpPr>
            <p:cNvPr id="3" name="Pentagon 3"/>
            <p:cNvSpPr/>
            <p:nvPr/>
          </p:nvSpPr>
          <p:spPr>
            <a:xfrm>
              <a:off x="5128064" y="2256184"/>
              <a:ext cx="3273083" cy="515154"/>
            </a:xfrm>
            <a:prstGeom prst="homePlat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ectangle 8"/>
            <p:cNvSpPr/>
            <p:nvPr/>
          </p:nvSpPr>
          <p:spPr>
            <a:xfrm>
              <a:off x="5128064" y="2256183"/>
              <a:ext cx="464234" cy="515155"/>
            </a:xfrm>
            <a:prstGeom prst="rect">
              <a:avLst/>
            </a:prstGeom>
            <a:solidFill>
              <a:srgbClr val="F5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5166807" y="2793401"/>
            <a:ext cx="2588775" cy="407451"/>
            <a:chOff x="5128064" y="3095119"/>
            <a:chExt cx="3273083" cy="515155"/>
          </a:xfrm>
        </p:grpSpPr>
        <p:sp>
          <p:nvSpPr>
            <p:cNvPr id="6" name="Pentagon 5"/>
            <p:cNvSpPr/>
            <p:nvPr/>
          </p:nvSpPr>
          <p:spPr>
            <a:xfrm>
              <a:off x="5128064" y="3095119"/>
              <a:ext cx="3273083" cy="515154"/>
            </a:xfrm>
            <a:prstGeom prst="homePlat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5128064" y="3095119"/>
              <a:ext cx="464234" cy="515155"/>
            </a:xfrm>
            <a:prstGeom prst="rect">
              <a:avLst/>
            </a:prstGeom>
            <a:solidFill>
              <a:srgbClr val="AE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35"/>
          <p:cNvGrpSpPr/>
          <p:nvPr/>
        </p:nvGrpSpPr>
        <p:grpSpPr>
          <a:xfrm>
            <a:off x="5166807" y="3456938"/>
            <a:ext cx="2588775" cy="407451"/>
            <a:chOff x="5128064" y="3934054"/>
            <a:chExt cx="3273083" cy="515155"/>
          </a:xfrm>
        </p:grpSpPr>
        <p:sp>
          <p:nvSpPr>
            <p:cNvPr id="9" name="Pentagon 6"/>
            <p:cNvSpPr/>
            <p:nvPr/>
          </p:nvSpPr>
          <p:spPr>
            <a:xfrm>
              <a:off x="5128064" y="3934054"/>
              <a:ext cx="3273083" cy="515154"/>
            </a:xfrm>
            <a:prstGeom prst="homePlat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5128064" y="3934054"/>
              <a:ext cx="464234" cy="515155"/>
            </a:xfrm>
            <a:prstGeom prst="rect">
              <a:avLst/>
            </a:prstGeom>
            <a:solidFill>
              <a:srgbClr val="F5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5166807" y="4120476"/>
            <a:ext cx="2588776" cy="407452"/>
            <a:chOff x="5128064" y="4772988"/>
            <a:chExt cx="3273084" cy="515156"/>
          </a:xfrm>
        </p:grpSpPr>
        <p:sp>
          <p:nvSpPr>
            <p:cNvPr id="12" name="Pentagon 7"/>
            <p:cNvSpPr/>
            <p:nvPr/>
          </p:nvSpPr>
          <p:spPr>
            <a:xfrm>
              <a:off x="5128065" y="4772990"/>
              <a:ext cx="3273083" cy="515154"/>
            </a:xfrm>
            <a:prstGeom prst="homePlat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11"/>
            <p:cNvSpPr/>
            <p:nvPr/>
          </p:nvSpPr>
          <p:spPr>
            <a:xfrm>
              <a:off x="5128064" y="4772988"/>
              <a:ext cx="464234" cy="515155"/>
            </a:xfrm>
            <a:prstGeom prst="rect">
              <a:avLst/>
            </a:prstGeom>
            <a:solidFill>
              <a:srgbClr val="AE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050" dirty="0">
                <a:latin typeface="Arial" panose="020B0604020202020204" pitchFamily="34" charset="0"/>
                <a:ea typeface="汉仪丫丫体简" panose="0201060400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4" name="Rectangle 27"/>
          <p:cNvSpPr/>
          <p:nvPr/>
        </p:nvSpPr>
        <p:spPr>
          <a:xfrm>
            <a:off x="2116391" y="2129861"/>
            <a:ext cx="3048674" cy="2398065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71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汉仪丫丫体简" panose="0201060400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ound Same Side Corner Rectangle 4"/>
          <p:cNvSpPr/>
          <p:nvPr/>
        </p:nvSpPr>
        <p:spPr>
          <a:xfrm>
            <a:off x="5166806" y="1669441"/>
            <a:ext cx="367177" cy="381929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710" dirty="0">
              <a:latin typeface="Arial" panose="020B0604020202020204" pitchFamily="34" charset="0"/>
              <a:ea typeface="汉仪丫丫体简" panose="0201060400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8855" y="2183547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5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7634" y="2813990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5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32655" y="3492668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5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32655" y="4146680"/>
            <a:ext cx="14846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50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940454" y="1897611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39233" y="2537313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38012" y="3221295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54254" y="3892596"/>
            <a:ext cx="20302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39f4c9a-3ea0-46e5-bc78-cbdfe9d75c7e"/>
          <p:cNvGrpSpPr>
            <a:grpSpLocks noChangeAspect="1"/>
          </p:cNvGrpSpPr>
          <p:nvPr/>
        </p:nvGrpSpPr>
        <p:grpSpPr>
          <a:xfrm>
            <a:off x="3034434" y="2290343"/>
            <a:ext cx="5557289" cy="1585913"/>
            <a:chOff x="1094643" y="2019300"/>
            <a:chExt cx="9879622" cy="2819400"/>
          </a:xfrm>
        </p:grpSpPr>
        <p:sp>
          <p:nvSpPr>
            <p:cNvPr id="3" name="Oval 4"/>
            <p:cNvSpPr/>
            <p:nvPr/>
          </p:nvSpPr>
          <p:spPr>
            <a:xfrm>
              <a:off x="9240715" y="2562225"/>
              <a:ext cx="1733550" cy="1733551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  <a:endParaRPr lang="zh-CN" altLang="en-US" sz="600"/>
            </a:p>
          </p:txBody>
        </p:sp>
        <p:sp>
          <p:nvSpPr>
            <p:cNvPr id="4" name="Oval 3"/>
            <p:cNvSpPr/>
            <p:nvPr/>
          </p:nvSpPr>
          <p:spPr>
            <a:xfrm>
              <a:off x="7189909" y="2276475"/>
              <a:ext cx="2305050" cy="2305050"/>
            </a:xfrm>
            <a:prstGeom prst="ellipse">
              <a:avLst/>
            </a:prstGeom>
            <a:solidFill>
              <a:srgbClr val="F2CAD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 dirty="0"/>
                <a:t>此部分内容作为文字</a:t>
              </a:r>
              <a:br>
                <a:rPr lang="zh-CN" altLang="en-US" sz="675" dirty="0"/>
              </a:br>
              <a:r>
                <a:rPr lang="zh-CN" altLang="en-US" sz="675" dirty="0"/>
                <a:t>排版占位显示 </a:t>
              </a:r>
              <a:br>
                <a:rPr lang="zh-CN" altLang="en-US" sz="675" dirty="0"/>
              </a:br>
              <a:r>
                <a:rPr lang="zh-CN" altLang="en-US" sz="675" dirty="0"/>
                <a:t>（建议使用主题字体）</a:t>
              </a:r>
              <a:endParaRPr lang="zh-CN" altLang="en-US" sz="675" dirty="0"/>
            </a:p>
          </p:txBody>
        </p:sp>
        <p:sp>
          <p:nvSpPr>
            <p:cNvPr id="5" name="Oval 1"/>
            <p:cNvSpPr/>
            <p:nvPr/>
          </p:nvSpPr>
          <p:spPr>
            <a:xfrm>
              <a:off x="4624753" y="2019300"/>
              <a:ext cx="2819400" cy="2819400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900"/>
                <a:t>此部分内容作为文字</a:t>
              </a:r>
              <a:br>
                <a:rPr lang="zh-CN" altLang="en-US" sz="900"/>
              </a:br>
              <a:r>
                <a:rPr lang="zh-CN" altLang="en-US" sz="900"/>
                <a:t>排版占位显示 </a:t>
              </a:r>
              <a:br>
                <a:rPr lang="zh-CN" altLang="en-US" sz="900"/>
              </a:br>
              <a:r>
                <a:rPr lang="zh-CN" altLang="en-US" sz="900"/>
                <a:t>（建议使用主题字体）</a:t>
              </a:r>
              <a:endParaRPr lang="zh-CN" altLang="en-US" sz="900"/>
            </a:p>
          </p:txBody>
        </p:sp>
        <p:sp>
          <p:nvSpPr>
            <p:cNvPr id="6" name="Rectangle 7"/>
            <p:cNvSpPr/>
            <p:nvPr/>
          </p:nvSpPr>
          <p:spPr>
            <a:xfrm>
              <a:off x="5237163" y="2562562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zh-CN" altLang="en-US" sz="1500" b="1">
                  <a:solidFill>
                    <a:schemeClr val="bg1"/>
                  </a:solidFill>
                </a:rPr>
                <a:t>标题文本预设</a:t>
              </a:r>
              <a:endParaRPr lang="zh-CN" altLang="en-US" sz="1500" b="1">
                <a:solidFill>
                  <a:schemeClr val="bg1"/>
                </a:solidFill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2573948" y="2276475"/>
              <a:ext cx="2305050" cy="2305050"/>
            </a:xfrm>
            <a:prstGeom prst="ellipse">
              <a:avLst/>
            </a:prstGeom>
            <a:solidFill>
              <a:srgbClr val="F2CAD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75"/>
                <a:t>此部分内容作为文字</a:t>
              </a:r>
              <a:br>
                <a:rPr lang="zh-CN" altLang="en-US" sz="675"/>
              </a:br>
              <a:r>
                <a:rPr lang="zh-CN" altLang="en-US" sz="675"/>
                <a:t>排版占位显示 </a:t>
              </a:r>
              <a:br>
                <a:rPr lang="zh-CN" altLang="en-US" sz="675"/>
              </a:br>
              <a:r>
                <a:rPr lang="zh-CN" altLang="en-US" sz="675"/>
                <a:t>（建议使用主题字体）</a:t>
              </a:r>
              <a:endParaRPr lang="zh-CN" altLang="en-US" sz="675"/>
            </a:p>
          </p:txBody>
        </p:sp>
        <p:sp>
          <p:nvSpPr>
            <p:cNvPr id="8" name="Oval 9"/>
            <p:cNvSpPr/>
            <p:nvPr/>
          </p:nvSpPr>
          <p:spPr>
            <a:xfrm>
              <a:off x="1094643" y="2562225"/>
              <a:ext cx="1733550" cy="1733550"/>
            </a:xfrm>
            <a:prstGeom prst="ellipse">
              <a:avLst/>
            </a:prstGeom>
            <a:solidFill>
              <a:srgbClr val="B6DDD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600"/>
                <a:t>此部分内容作为文字排版占位显示 </a:t>
              </a:r>
              <a:br>
                <a:rPr lang="zh-CN" altLang="en-US" sz="600"/>
              </a:br>
              <a:r>
                <a:rPr lang="zh-CN" altLang="en-US" sz="600"/>
                <a:t>（建议使用主题字体）</a:t>
              </a:r>
              <a:endParaRPr lang="zh-CN" altLang="en-US" sz="600"/>
            </a:p>
          </p:txBody>
        </p:sp>
        <p:sp>
          <p:nvSpPr>
            <p:cNvPr id="9" name="Rectangle 10"/>
            <p:cNvSpPr/>
            <p:nvPr/>
          </p:nvSpPr>
          <p:spPr>
            <a:xfrm>
              <a:off x="7545142" y="2587289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2929181" y="2601065"/>
              <a:ext cx="1594581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标题文本预设</a:t>
              </a:r>
              <a:endParaRPr lang="zh-CN" alt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1158211" y="2795603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  <a:endParaRPr lang="zh-CN" altLang="en-US" sz="825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9310199" y="2795603"/>
              <a:ext cx="1594580" cy="32541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/>
            </a:bodyPr>
            <a:lstStyle/>
            <a:p>
              <a:pPr algn="ctr" defTabSz="685800">
                <a:spcBef>
                  <a:spcPct val="0"/>
                </a:spcBef>
                <a:defRPr/>
              </a:pPr>
              <a:r>
                <a:rPr lang="zh-CN" altLang="en-US" sz="825" b="1" dirty="0">
                  <a:solidFill>
                    <a:schemeClr val="bg1"/>
                  </a:solidFill>
                </a:rPr>
                <a:t>标题文本预设</a:t>
              </a:r>
              <a:endParaRPr lang="zh-CN" altLang="en-US" sz="825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8 0.68599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  <p:from x="6803" y="2043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4"/>
          <p:cNvSpPr>
            <a:spLocks noChangeArrowheads="1"/>
          </p:cNvSpPr>
          <p:nvPr/>
        </p:nvSpPr>
        <p:spPr bwMode="auto">
          <a:xfrm>
            <a:off x="2990256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B6DDDD"/>
          </a:solidFill>
          <a:ln w="12700">
            <a:noFill/>
            <a:round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3" name="Rounded Rectangle 35"/>
          <p:cNvSpPr>
            <a:spLocks noChangeAspect="1" noChangeArrowheads="1"/>
          </p:cNvSpPr>
          <p:nvPr/>
        </p:nvSpPr>
        <p:spPr bwMode="auto">
          <a:xfrm>
            <a:off x="3390305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4" name="Rounded Rectangle 38"/>
          <p:cNvSpPr>
            <a:spLocks noChangeAspect="1" noChangeArrowheads="1"/>
          </p:cNvSpPr>
          <p:nvPr/>
        </p:nvSpPr>
        <p:spPr bwMode="auto">
          <a:xfrm>
            <a:off x="6530876" y="2522637"/>
            <a:ext cx="474167" cy="475060"/>
          </a:xfrm>
          <a:prstGeom prst="roundRect">
            <a:avLst>
              <a:gd name="adj" fmla="val 5884"/>
            </a:avLst>
          </a:prstGeom>
          <a:noFill/>
          <a:ln>
            <a:noFill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5" name="Rounded Rectangle 53"/>
          <p:cNvSpPr>
            <a:spLocks noChangeArrowheads="1"/>
          </p:cNvSpPr>
          <p:nvPr/>
        </p:nvSpPr>
        <p:spPr bwMode="auto">
          <a:xfrm>
            <a:off x="4556523" y="2336901"/>
            <a:ext cx="1329631" cy="1922561"/>
          </a:xfrm>
          <a:prstGeom prst="roundRect">
            <a:avLst>
              <a:gd name="adj" fmla="val 5884"/>
            </a:avLst>
          </a:prstGeom>
          <a:solidFill>
            <a:srgbClr val="F2CAD1"/>
          </a:solidFill>
          <a:ln w="12700">
            <a:noFill/>
            <a:round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6" name="Rounded Rectangle 54"/>
          <p:cNvSpPr>
            <a:spLocks noChangeArrowheads="1"/>
          </p:cNvSpPr>
          <p:nvPr/>
        </p:nvSpPr>
        <p:spPr bwMode="auto">
          <a:xfrm>
            <a:off x="6096895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B6DDDD"/>
          </a:solidFill>
          <a:ln w="12700">
            <a:noFill/>
            <a:round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7" name="Rounded Rectangle 55"/>
          <p:cNvSpPr>
            <a:spLocks noChangeArrowheads="1"/>
          </p:cNvSpPr>
          <p:nvPr/>
        </p:nvSpPr>
        <p:spPr bwMode="auto">
          <a:xfrm>
            <a:off x="7663162" y="2336901"/>
            <a:ext cx="1330523" cy="1922561"/>
          </a:xfrm>
          <a:prstGeom prst="roundRect">
            <a:avLst>
              <a:gd name="adj" fmla="val 5884"/>
            </a:avLst>
          </a:prstGeom>
          <a:solidFill>
            <a:srgbClr val="F2CAD1"/>
          </a:solidFill>
          <a:ln w="12700">
            <a:noFill/>
            <a:round/>
          </a:ln>
        </p:spPr>
        <p:txBody>
          <a:bodyPr anchor="ctr"/>
          <a:lstStyle/>
          <a:p>
            <a:pPr algn="ctr" defTabSz="342265"/>
            <a:endParaRPr lang="en-US" altLang="zh-CN" sz="1745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8" name="Freeform 415"/>
          <p:cNvSpPr/>
          <p:nvPr/>
        </p:nvSpPr>
        <p:spPr bwMode="auto">
          <a:xfrm>
            <a:off x="6683573" y="2630686"/>
            <a:ext cx="157163" cy="275928"/>
          </a:xfrm>
          <a:custGeom>
            <a:avLst/>
            <a:gdLst>
              <a:gd name="T0" fmla="*/ 235124413 w 165"/>
              <a:gd name="T1" fmla="*/ 55505998 h 287"/>
              <a:gd name="T2" fmla="*/ 232257600 w 165"/>
              <a:gd name="T3" fmla="*/ 55505998 h 287"/>
              <a:gd name="T4" fmla="*/ 232257600 w 165"/>
              <a:gd name="T5" fmla="*/ 590110377 h 287"/>
              <a:gd name="T6" fmla="*/ 160573720 w 165"/>
              <a:gd name="T7" fmla="*/ 575503625 h 287"/>
              <a:gd name="T8" fmla="*/ 0 w 165"/>
              <a:gd name="T9" fmla="*/ 706962682 h 287"/>
              <a:gd name="T10" fmla="*/ 160573720 w 165"/>
              <a:gd name="T11" fmla="*/ 838423448 h 287"/>
              <a:gd name="T12" fmla="*/ 321145747 w 165"/>
              <a:gd name="T13" fmla="*/ 709885400 h 287"/>
              <a:gd name="T14" fmla="*/ 321145747 w 165"/>
              <a:gd name="T15" fmla="*/ 709885400 h 287"/>
              <a:gd name="T16" fmla="*/ 321145747 w 165"/>
              <a:gd name="T17" fmla="*/ 210336541 h 287"/>
              <a:gd name="T18" fmla="*/ 473117333 w 165"/>
              <a:gd name="T19" fmla="*/ 172358303 h 287"/>
              <a:gd name="T20" fmla="*/ 473117333 w 165"/>
              <a:gd name="T21" fmla="*/ 0 h 287"/>
              <a:gd name="T22" fmla="*/ 235124413 w 165"/>
              <a:gd name="T23" fmla="*/ 55505998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9" name="Freeform 252"/>
          <p:cNvSpPr>
            <a:spLocks noEditPoints="1"/>
          </p:cNvSpPr>
          <p:nvPr/>
        </p:nvSpPr>
        <p:spPr bwMode="auto">
          <a:xfrm>
            <a:off x="3499247" y="2644081"/>
            <a:ext cx="256283" cy="242888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015"/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3157241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/>
        </p:nvSpPr>
        <p:spPr bwMode="auto">
          <a:xfrm>
            <a:off x="4743154" y="3505796"/>
            <a:ext cx="94118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>
            <a:spLocks noChangeArrowheads="1"/>
          </p:cNvSpPr>
          <p:nvPr/>
        </p:nvSpPr>
        <p:spPr bwMode="auto">
          <a:xfrm>
            <a:off x="6284417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/>
        </p:nvSpPr>
        <p:spPr bwMode="auto">
          <a:xfrm>
            <a:off x="7872116" y="3505796"/>
            <a:ext cx="94029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675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请在此处添加详细描述文本，尽量与标题文本语言风格相符合，语言描述尽量简洁生动。</a:t>
            </a:r>
            <a:endParaRPr lang="en-US" altLang="zh-CN" sz="675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KSO_Shape"/>
          <p:cNvSpPr/>
          <p:nvPr/>
        </p:nvSpPr>
        <p:spPr bwMode="auto">
          <a:xfrm>
            <a:off x="4950322" y="2524424"/>
            <a:ext cx="473273" cy="473273"/>
          </a:xfrm>
          <a:custGeom>
            <a:avLst/>
            <a:gdLst>
              <a:gd name="T0" fmla="*/ 1435690 w 5147"/>
              <a:gd name="T1" fmla="*/ 1165934 h 5145"/>
              <a:gd name="T2" fmla="*/ 1462708 w 5147"/>
              <a:gd name="T3" fmla="*/ 1091584 h 5145"/>
              <a:gd name="T4" fmla="*/ 1474552 w 5147"/>
              <a:gd name="T5" fmla="*/ 867423 h 5145"/>
              <a:gd name="T6" fmla="*/ 1440131 w 5147"/>
              <a:gd name="T7" fmla="*/ 746834 h 5145"/>
              <a:gd name="T8" fmla="*/ 1367218 w 5147"/>
              <a:gd name="T9" fmla="*/ 623656 h 5145"/>
              <a:gd name="T10" fmla="*/ 1264325 w 5147"/>
              <a:gd name="T11" fmla="*/ 524892 h 5145"/>
              <a:gd name="T12" fmla="*/ 1138114 w 5147"/>
              <a:gd name="T13" fmla="*/ 456830 h 5145"/>
              <a:gd name="T14" fmla="*/ 867928 w 5147"/>
              <a:gd name="T15" fmla="*/ 429457 h 5145"/>
              <a:gd name="T16" fmla="*/ 801307 w 5147"/>
              <a:gd name="T17" fmla="*/ 444993 h 5145"/>
              <a:gd name="T18" fmla="*/ 727653 w 5147"/>
              <a:gd name="T19" fmla="*/ 472736 h 5145"/>
              <a:gd name="T20" fmla="*/ 483375 w 5147"/>
              <a:gd name="T21" fmla="*/ 707255 h 5145"/>
              <a:gd name="T22" fmla="*/ 452285 w 5147"/>
              <a:gd name="T23" fmla="*/ 779016 h 5145"/>
              <a:gd name="T24" fmla="*/ 432298 w 5147"/>
              <a:gd name="T25" fmla="*/ 855956 h 5145"/>
              <a:gd name="T26" fmla="*/ 443772 w 5147"/>
              <a:gd name="T27" fmla="*/ 1097502 h 5145"/>
              <a:gd name="T28" fmla="*/ 502251 w 5147"/>
              <a:gd name="T29" fmla="*/ 1229558 h 5145"/>
              <a:gd name="T30" fmla="*/ 593300 w 5147"/>
              <a:gd name="T31" fmla="*/ 1339419 h 5145"/>
              <a:gd name="T32" fmla="*/ 709887 w 5147"/>
              <a:gd name="T33" fmla="*/ 1421167 h 5145"/>
              <a:gd name="T34" fmla="*/ 847201 w 5147"/>
              <a:gd name="T35" fmla="*/ 1469625 h 5145"/>
              <a:gd name="T36" fmla="*/ 1070383 w 5147"/>
              <a:gd name="T37" fmla="*/ 1466665 h 5145"/>
              <a:gd name="T38" fmla="*/ 1146257 w 5147"/>
              <a:gd name="T39" fmla="*/ 1443362 h 5145"/>
              <a:gd name="T40" fmla="*/ 1846521 w 5147"/>
              <a:gd name="T41" fmla="*/ 1844706 h 5145"/>
              <a:gd name="T42" fmla="*/ 1006722 w 5147"/>
              <a:gd name="T43" fmla="*/ 527112 h 5145"/>
              <a:gd name="T44" fmla="*/ 1079636 w 5147"/>
              <a:gd name="T45" fmla="*/ 543018 h 5145"/>
              <a:gd name="T46" fmla="*/ 1146997 w 5147"/>
              <a:gd name="T47" fmla="*/ 570390 h 5145"/>
              <a:gd name="T48" fmla="*/ 1208437 w 5147"/>
              <a:gd name="T49" fmla="*/ 608860 h 5145"/>
              <a:gd name="T50" fmla="*/ 1262104 w 5147"/>
              <a:gd name="T51" fmla="*/ 656208 h 5145"/>
              <a:gd name="T52" fmla="*/ 1307259 w 5147"/>
              <a:gd name="T53" fmla="*/ 712433 h 5145"/>
              <a:gd name="T54" fmla="*/ 1342790 w 5147"/>
              <a:gd name="T55" fmla="*/ 775317 h 5145"/>
              <a:gd name="T56" fmla="*/ 1367218 w 5147"/>
              <a:gd name="T57" fmla="*/ 844858 h 5145"/>
              <a:gd name="T58" fmla="*/ 1379432 w 5147"/>
              <a:gd name="T59" fmla="*/ 918469 h 5145"/>
              <a:gd name="T60" fmla="*/ 1379432 w 5147"/>
              <a:gd name="T61" fmla="*/ 982092 h 5145"/>
              <a:gd name="T62" fmla="*/ 1368698 w 5147"/>
              <a:gd name="T63" fmla="*/ 1052004 h 5145"/>
              <a:gd name="T64" fmla="*/ 1065201 w 5147"/>
              <a:gd name="T65" fmla="*/ 734627 h 5145"/>
              <a:gd name="T66" fmla="*/ 851643 w 5147"/>
              <a:gd name="T67" fmla="*/ 535620 h 5145"/>
              <a:gd name="T68" fmla="*/ 921595 w 5147"/>
              <a:gd name="T69" fmla="*/ 524892 h 5145"/>
              <a:gd name="T70" fmla="*/ 1034851 w 5147"/>
              <a:gd name="T71" fmla="*/ 959898 h 5145"/>
              <a:gd name="T72" fmla="*/ 1010794 w 5147"/>
              <a:gd name="T73" fmla="*/ 1010205 h 5145"/>
              <a:gd name="T74" fmla="*/ 960828 w 5147"/>
              <a:gd name="T75" fmla="*/ 1033879 h 5145"/>
              <a:gd name="T76" fmla="*/ 912712 w 5147"/>
              <a:gd name="T77" fmla="*/ 1024631 h 5145"/>
              <a:gd name="T78" fmla="*/ 876071 w 5147"/>
              <a:gd name="T79" fmla="*/ 983942 h 5145"/>
              <a:gd name="T80" fmla="*/ 870889 w 5147"/>
              <a:gd name="T81" fmla="*/ 934745 h 5145"/>
              <a:gd name="T82" fmla="*/ 899758 w 5147"/>
              <a:gd name="T83" fmla="*/ 887397 h 5145"/>
              <a:gd name="T84" fmla="*/ 952315 w 5147"/>
              <a:gd name="T85" fmla="*/ 868532 h 5145"/>
              <a:gd name="T86" fmla="*/ 998950 w 5147"/>
              <a:gd name="T87" fmla="*/ 882958 h 5145"/>
              <a:gd name="T88" fmla="*/ 1031520 w 5147"/>
              <a:gd name="T89" fmla="*/ 926977 h 5145"/>
              <a:gd name="T90" fmla="*/ 941582 w 5147"/>
              <a:gd name="T91" fmla="*/ 1379368 h 5145"/>
              <a:gd name="T92" fmla="*/ 866077 w 5147"/>
              <a:gd name="T93" fmla="*/ 1370861 h 5145"/>
              <a:gd name="T94" fmla="*/ 795755 w 5147"/>
              <a:gd name="T95" fmla="*/ 1349776 h 5145"/>
              <a:gd name="T96" fmla="*/ 730244 w 5147"/>
              <a:gd name="T97" fmla="*/ 1317225 h 5145"/>
              <a:gd name="T98" fmla="*/ 672135 w 5147"/>
              <a:gd name="T99" fmla="*/ 1275056 h 5145"/>
              <a:gd name="T100" fmla="*/ 622169 w 5147"/>
              <a:gd name="T101" fmla="*/ 1223269 h 5145"/>
              <a:gd name="T102" fmla="*/ 581086 w 5147"/>
              <a:gd name="T103" fmla="*/ 1164085 h 5145"/>
              <a:gd name="T104" fmla="*/ 549996 w 5147"/>
              <a:gd name="T105" fmla="*/ 1098242 h 5145"/>
              <a:gd name="T106" fmla="*/ 530750 w 5147"/>
              <a:gd name="T107" fmla="*/ 1027221 h 5145"/>
              <a:gd name="T108" fmla="*/ 524088 w 5147"/>
              <a:gd name="T109" fmla="*/ 951391 h 5145"/>
              <a:gd name="T110" fmla="*/ 528529 w 5147"/>
              <a:gd name="T111" fmla="*/ 890357 h 5145"/>
              <a:gd name="T112" fmla="*/ 544074 w 5147"/>
              <a:gd name="T113" fmla="*/ 822664 h 5145"/>
              <a:gd name="T114" fmla="*/ 1090739 w 5147"/>
              <a:gd name="T115" fmla="*/ 1356434 h 5145"/>
              <a:gd name="T116" fmla="*/ 1023378 w 5147"/>
              <a:gd name="T117" fmla="*/ 1373450 h 5145"/>
              <a:gd name="T118" fmla="*/ 952315 w 5147"/>
              <a:gd name="T119" fmla="*/ 1379368 h 51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147" h="5145">
                <a:moveTo>
                  <a:pt x="4989" y="4987"/>
                </a:moveTo>
                <a:lnTo>
                  <a:pt x="3826" y="3260"/>
                </a:lnTo>
                <a:lnTo>
                  <a:pt x="3841" y="3233"/>
                </a:lnTo>
                <a:lnTo>
                  <a:pt x="3854" y="3207"/>
                </a:lnTo>
                <a:lnTo>
                  <a:pt x="3867" y="3179"/>
                </a:lnTo>
                <a:lnTo>
                  <a:pt x="3879" y="3152"/>
                </a:lnTo>
                <a:lnTo>
                  <a:pt x="3892" y="3124"/>
                </a:lnTo>
                <a:lnTo>
                  <a:pt x="3903" y="3096"/>
                </a:lnTo>
                <a:lnTo>
                  <a:pt x="3914" y="3067"/>
                </a:lnTo>
                <a:lnTo>
                  <a:pt x="3924" y="3038"/>
                </a:lnTo>
                <a:lnTo>
                  <a:pt x="3934" y="3010"/>
                </a:lnTo>
                <a:lnTo>
                  <a:pt x="3944" y="2980"/>
                </a:lnTo>
                <a:lnTo>
                  <a:pt x="3952" y="2951"/>
                </a:lnTo>
                <a:lnTo>
                  <a:pt x="3959" y="2921"/>
                </a:lnTo>
                <a:lnTo>
                  <a:pt x="3967" y="2891"/>
                </a:lnTo>
                <a:lnTo>
                  <a:pt x="3973" y="2861"/>
                </a:lnTo>
                <a:lnTo>
                  <a:pt x="3979" y="2831"/>
                </a:lnTo>
                <a:lnTo>
                  <a:pt x="3984" y="2800"/>
                </a:lnTo>
                <a:lnTo>
                  <a:pt x="5147" y="2572"/>
                </a:lnTo>
                <a:lnTo>
                  <a:pt x="3984" y="2345"/>
                </a:lnTo>
                <a:lnTo>
                  <a:pt x="3974" y="2289"/>
                </a:lnTo>
                <a:lnTo>
                  <a:pt x="3962" y="2233"/>
                </a:lnTo>
                <a:lnTo>
                  <a:pt x="3947" y="2178"/>
                </a:lnTo>
                <a:lnTo>
                  <a:pt x="3930" y="2124"/>
                </a:lnTo>
                <a:lnTo>
                  <a:pt x="3912" y="2071"/>
                </a:lnTo>
                <a:lnTo>
                  <a:pt x="3891" y="2019"/>
                </a:lnTo>
                <a:lnTo>
                  <a:pt x="3868" y="1968"/>
                </a:lnTo>
                <a:lnTo>
                  <a:pt x="3844" y="1918"/>
                </a:lnTo>
                <a:lnTo>
                  <a:pt x="3817" y="1869"/>
                </a:lnTo>
                <a:lnTo>
                  <a:pt x="3789" y="1821"/>
                </a:lnTo>
                <a:lnTo>
                  <a:pt x="3759" y="1774"/>
                </a:lnTo>
                <a:lnTo>
                  <a:pt x="3728" y="1730"/>
                </a:lnTo>
                <a:lnTo>
                  <a:pt x="3694" y="1686"/>
                </a:lnTo>
                <a:lnTo>
                  <a:pt x="3658" y="1643"/>
                </a:lnTo>
                <a:lnTo>
                  <a:pt x="3622" y="1601"/>
                </a:lnTo>
                <a:lnTo>
                  <a:pt x="3584" y="1562"/>
                </a:lnTo>
                <a:lnTo>
                  <a:pt x="3544" y="1524"/>
                </a:lnTo>
                <a:lnTo>
                  <a:pt x="3502" y="1487"/>
                </a:lnTo>
                <a:lnTo>
                  <a:pt x="3461" y="1452"/>
                </a:lnTo>
                <a:lnTo>
                  <a:pt x="3416" y="1419"/>
                </a:lnTo>
                <a:lnTo>
                  <a:pt x="3371" y="1386"/>
                </a:lnTo>
                <a:lnTo>
                  <a:pt x="3324" y="1357"/>
                </a:lnTo>
                <a:lnTo>
                  <a:pt x="3277" y="1328"/>
                </a:lnTo>
                <a:lnTo>
                  <a:pt x="3228" y="1302"/>
                </a:lnTo>
                <a:lnTo>
                  <a:pt x="3178" y="1277"/>
                </a:lnTo>
                <a:lnTo>
                  <a:pt x="3127" y="1255"/>
                </a:lnTo>
                <a:lnTo>
                  <a:pt x="3075" y="1235"/>
                </a:lnTo>
                <a:lnTo>
                  <a:pt x="3022" y="1215"/>
                </a:lnTo>
                <a:lnTo>
                  <a:pt x="2968" y="1199"/>
                </a:lnTo>
                <a:lnTo>
                  <a:pt x="2913" y="1185"/>
                </a:lnTo>
                <a:lnTo>
                  <a:pt x="2858" y="1171"/>
                </a:lnTo>
                <a:lnTo>
                  <a:pt x="2801" y="1161"/>
                </a:lnTo>
                <a:lnTo>
                  <a:pt x="2573" y="0"/>
                </a:lnTo>
                <a:lnTo>
                  <a:pt x="2345" y="1161"/>
                </a:lnTo>
                <a:lnTo>
                  <a:pt x="2315" y="1166"/>
                </a:lnTo>
                <a:lnTo>
                  <a:pt x="2284" y="1172"/>
                </a:lnTo>
                <a:lnTo>
                  <a:pt x="2255" y="1180"/>
                </a:lnTo>
                <a:lnTo>
                  <a:pt x="2224" y="1187"/>
                </a:lnTo>
                <a:lnTo>
                  <a:pt x="2194" y="1194"/>
                </a:lnTo>
                <a:lnTo>
                  <a:pt x="2165" y="1203"/>
                </a:lnTo>
                <a:lnTo>
                  <a:pt x="2135" y="1212"/>
                </a:lnTo>
                <a:lnTo>
                  <a:pt x="2107" y="1221"/>
                </a:lnTo>
                <a:lnTo>
                  <a:pt x="2078" y="1232"/>
                </a:lnTo>
                <a:lnTo>
                  <a:pt x="2050" y="1243"/>
                </a:lnTo>
                <a:lnTo>
                  <a:pt x="2021" y="1254"/>
                </a:lnTo>
                <a:lnTo>
                  <a:pt x="1994" y="1266"/>
                </a:lnTo>
                <a:lnTo>
                  <a:pt x="1966" y="1278"/>
                </a:lnTo>
                <a:lnTo>
                  <a:pt x="1939" y="1292"/>
                </a:lnTo>
                <a:lnTo>
                  <a:pt x="1912" y="1305"/>
                </a:lnTo>
                <a:lnTo>
                  <a:pt x="1886" y="1319"/>
                </a:lnTo>
                <a:lnTo>
                  <a:pt x="158" y="157"/>
                </a:lnTo>
                <a:lnTo>
                  <a:pt x="1320" y="1885"/>
                </a:lnTo>
                <a:lnTo>
                  <a:pt x="1306" y="1912"/>
                </a:lnTo>
                <a:lnTo>
                  <a:pt x="1292" y="1938"/>
                </a:lnTo>
                <a:lnTo>
                  <a:pt x="1279" y="1966"/>
                </a:lnTo>
                <a:lnTo>
                  <a:pt x="1266" y="1993"/>
                </a:lnTo>
                <a:lnTo>
                  <a:pt x="1254" y="2021"/>
                </a:lnTo>
                <a:lnTo>
                  <a:pt x="1243" y="2049"/>
                </a:lnTo>
                <a:lnTo>
                  <a:pt x="1232" y="2077"/>
                </a:lnTo>
                <a:lnTo>
                  <a:pt x="1222" y="2106"/>
                </a:lnTo>
                <a:lnTo>
                  <a:pt x="1212" y="2135"/>
                </a:lnTo>
                <a:lnTo>
                  <a:pt x="1203" y="2165"/>
                </a:lnTo>
                <a:lnTo>
                  <a:pt x="1195" y="2194"/>
                </a:lnTo>
                <a:lnTo>
                  <a:pt x="1187" y="2224"/>
                </a:lnTo>
                <a:lnTo>
                  <a:pt x="1180" y="2253"/>
                </a:lnTo>
                <a:lnTo>
                  <a:pt x="1174" y="2284"/>
                </a:lnTo>
                <a:lnTo>
                  <a:pt x="1168" y="2314"/>
                </a:lnTo>
                <a:lnTo>
                  <a:pt x="1162" y="2345"/>
                </a:lnTo>
                <a:lnTo>
                  <a:pt x="0" y="2572"/>
                </a:lnTo>
                <a:lnTo>
                  <a:pt x="1162" y="2800"/>
                </a:lnTo>
                <a:lnTo>
                  <a:pt x="1173" y="2856"/>
                </a:lnTo>
                <a:lnTo>
                  <a:pt x="1185" y="2912"/>
                </a:lnTo>
                <a:lnTo>
                  <a:pt x="1199" y="2967"/>
                </a:lnTo>
                <a:lnTo>
                  <a:pt x="1216" y="3021"/>
                </a:lnTo>
                <a:lnTo>
                  <a:pt x="1235" y="3074"/>
                </a:lnTo>
                <a:lnTo>
                  <a:pt x="1255" y="3126"/>
                </a:lnTo>
                <a:lnTo>
                  <a:pt x="1278" y="3177"/>
                </a:lnTo>
                <a:lnTo>
                  <a:pt x="1303" y="3227"/>
                </a:lnTo>
                <a:lnTo>
                  <a:pt x="1330" y="3276"/>
                </a:lnTo>
                <a:lnTo>
                  <a:pt x="1357" y="3324"/>
                </a:lnTo>
                <a:lnTo>
                  <a:pt x="1388" y="3371"/>
                </a:lnTo>
                <a:lnTo>
                  <a:pt x="1419" y="3415"/>
                </a:lnTo>
                <a:lnTo>
                  <a:pt x="1453" y="3459"/>
                </a:lnTo>
                <a:lnTo>
                  <a:pt x="1487" y="3502"/>
                </a:lnTo>
                <a:lnTo>
                  <a:pt x="1524" y="3543"/>
                </a:lnTo>
                <a:lnTo>
                  <a:pt x="1563" y="3582"/>
                </a:lnTo>
                <a:lnTo>
                  <a:pt x="1603" y="3621"/>
                </a:lnTo>
                <a:lnTo>
                  <a:pt x="1643" y="3658"/>
                </a:lnTo>
                <a:lnTo>
                  <a:pt x="1686" y="3692"/>
                </a:lnTo>
                <a:lnTo>
                  <a:pt x="1730" y="3726"/>
                </a:lnTo>
                <a:lnTo>
                  <a:pt x="1775" y="3758"/>
                </a:lnTo>
                <a:lnTo>
                  <a:pt x="1822" y="3788"/>
                </a:lnTo>
                <a:lnTo>
                  <a:pt x="1869" y="3816"/>
                </a:lnTo>
                <a:lnTo>
                  <a:pt x="1918" y="3842"/>
                </a:lnTo>
                <a:lnTo>
                  <a:pt x="1968" y="3868"/>
                </a:lnTo>
                <a:lnTo>
                  <a:pt x="2019" y="3890"/>
                </a:lnTo>
                <a:lnTo>
                  <a:pt x="2071" y="3910"/>
                </a:lnTo>
                <a:lnTo>
                  <a:pt x="2124" y="3930"/>
                </a:lnTo>
                <a:lnTo>
                  <a:pt x="2178" y="3946"/>
                </a:lnTo>
                <a:lnTo>
                  <a:pt x="2233" y="3960"/>
                </a:lnTo>
                <a:lnTo>
                  <a:pt x="2289" y="3973"/>
                </a:lnTo>
                <a:lnTo>
                  <a:pt x="2345" y="3983"/>
                </a:lnTo>
                <a:lnTo>
                  <a:pt x="2573" y="5145"/>
                </a:lnTo>
                <a:lnTo>
                  <a:pt x="2801" y="3983"/>
                </a:lnTo>
                <a:lnTo>
                  <a:pt x="2831" y="3978"/>
                </a:lnTo>
                <a:lnTo>
                  <a:pt x="2862" y="3972"/>
                </a:lnTo>
                <a:lnTo>
                  <a:pt x="2892" y="3965"/>
                </a:lnTo>
                <a:lnTo>
                  <a:pt x="2922" y="3958"/>
                </a:lnTo>
                <a:lnTo>
                  <a:pt x="2951" y="3950"/>
                </a:lnTo>
                <a:lnTo>
                  <a:pt x="2981" y="3942"/>
                </a:lnTo>
                <a:lnTo>
                  <a:pt x="3010" y="3933"/>
                </a:lnTo>
                <a:lnTo>
                  <a:pt x="3039" y="3924"/>
                </a:lnTo>
                <a:lnTo>
                  <a:pt x="3068" y="3913"/>
                </a:lnTo>
                <a:lnTo>
                  <a:pt x="3097" y="3902"/>
                </a:lnTo>
                <a:lnTo>
                  <a:pt x="3124" y="3891"/>
                </a:lnTo>
                <a:lnTo>
                  <a:pt x="3152" y="3879"/>
                </a:lnTo>
                <a:lnTo>
                  <a:pt x="3180" y="3867"/>
                </a:lnTo>
                <a:lnTo>
                  <a:pt x="3207" y="3853"/>
                </a:lnTo>
                <a:lnTo>
                  <a:pt x="3233" y="3839"/>
                </a:lnTo>
                <a:lnTo>
                  <a:pt x="3260" y="3826"/>
                </a:lnTo>
                <a:lnTo>
                  <a:pt x="4989" y="4987"/>
                </a:lnTo>
                <a:close/>
                <a:moveTo>
                  <a:pt x="2573" y="1416"/>
                </a:moveTo>
                <a:lnTo>
                  <a:pt x="2573" y="1416"/>
                </a:lnTo>
                <a:lnTo>
                  <a:pt x="2603" y="1416"/>
                </a:lnTo>
                <a:lnTo>
                  <a:pt x="2632" y="1417"/>
                </a:lnTo>
                <a:lnTo>
                  <a:pt x="2662" y="1419"/>
                </a:lnTo>
                <a:lnTo>
                  <a:pt x="2692" y="1422"/>
                </a:lnTo>
                <a:lnTo>
                  <a:pt x="2720" y="1425"/>
                </a:lnTo>
                <a:lnTo>
                  <a:pt x="2750" y="1429"/>
                </a:lnTo>
                <a:lnTo>
                  <a:pt x="2778" y="1433"/>
                </a:lnTo>
                <a:lnTo>
                  <a:pt x="2806" y="1439"/>
                </a:lnTo>
                <a:lnTo>
                  <a:pt x="2834" y="1445"/>
                </a:lnTo>
                <a:lnTo>
                  <a:pt x="2862" y="1452"/>
                </a:lnTo>
                <a:lnTo>
                  <a:pt x="2889" y="1460"/>
                </a:lnTo>
                <a:lnTo>
                  <a:pt x="2917" y="1468"/>
                </a:lnTo>
                <a:lnTo>
                  <a:pt x="2944" y="1476"/>
                </a:lnTo>
                <a:lnTo>
                  <a:pt x="2971" y="1486"/>
                </a:lnTo>
                <a:lnTo>
                  <a:pt x="2997" y="1496"/>
                </a:lnTo>
                <a:lnTo>
                  <a:pt x="3023" y="1507"/>
                </a:lnTo>
                <a:lnTo>
                  <a:pt x="3049" y="1518"/>
                </a:lnTo>
                <a:lnTo>
                  <a:pt x="3075" y="1530"/>
                </a:lnTo>
                <a:lnTo>
                  <a:pt x="3099" y="1542"/>
                </a:lnTo>
                <a:lnTo>
                  <a:pt x="3124" y="1555"/>
                </a:lnTo>
                <a:lnTo>
                  <a:pt x="3149" y="1569"/>
                </a:lnTo>
                <a:lnTo>
                  <a:pt x="3172" y="1583"/>
                </a:lnTo>
                <a:lnTo>
                  <a:pt x="3196" y="1598"/>
                </a:lnTo>
                <a:lnTo>
                  <a:pt x="3219" y="1613"/>
                </a:lnTo>
                <a:lnTo>
                  <a:pt x="3243" y="1629"/>
                </a:lnTo>
                <a:lnTo>
                  <a:pt x="3265" y="1646"/>
                </a:lnTo>
                <a:lnTo>
                  <a:pt x="3287" y="1662"/>
                </a:lnTo>
                <a:lnTo>
                  <a:pt x="3309" y="1680"/>
                </a:lnTo>
                <a:lnTo>
                  <a:pt x="3330" y="1698"/>
                </a:lnTo>
                <a:lnTo>
                  <a:pt x="3351" y="1716"/>
                </a:lnTo>
                <a:lnTo>
                  <a:pt x="3371" y="1736"/>
                </a:lnTo>
                <a:lnTo>
                  <a:pt x="3390" y="1755"/>
                </a:lnTo>
                <a:lnTo>
                  <a:pt x="3410" y="1774"/>
                </a:lnTo>
                <a:lnTo>
                  <a:pt x="3429" y="1795"/>
                </a:lnTo>
                <a:lnTo>
                  <a:pt x="3447" y="1816"/>
                </a:lnTo>
                <a:lnTo>
                  <a:pt x="3466" y="1837"/>
                </a:lnTo>
                <a:lnTo>
                  <a:pt x="3483" y="1859"/>
                </a:lnTo>
                <a:lnTo>
                  <a:pt x="3500" y="1880"/>
                </a:lnTo>
                <a:lnTo>
                  <a:pt x="3517" y="1903"/>
                </a:lnTo>
                <a:lnTo>
                  <a:pt x="3532" y="1926"/>
                </a:lnTo>
                <a:lnTo>
                  <a:pt x="3547" y="1950"/>
                </a:lnTo>
                <a:lnTo>
                  <a:pt x="3563" y="1973"/>
                </a:lnTo>
                <a:lnTo>
                  <a:pt x="3577" y="1996"/>
                </a:lnTo>
                <a:lnTo>
                  <a:pt x="3590" y="2021"/>
                </a:lnTo>
                <a:lnTo>
                  <a:pt x="3603" y="2046"/>
                </a:lnTo>
                <a:lnTo>
                  <a:pt x="3616" y="2071"/>
                </a:lnTo>
                <a:lnTo>
                  <a:pt x="3628" y="2096"/>
                </a:lnTo>
                <a:lnTo>
                  <a:pt x="3639" y="2123"/>
                </a:lnTo>
                <a:lnTo>
                  <a:pt x="3650" y="2148"/>
                </a:lnTo>
                <a:lnTo>
                  <a:pt x="3659" y="2175"/>
                </a:lnTo>
                <a:lnTo>
                  <a:pt x="3669" y="2201"/>
                </a:lnTo>
                <a:lnTo>
                  <a:pt x="3678" y="2229"/>
                </a:lnTo>
                <a:lnTo>
                  <a:pt x="3686" y="2256"/>
                </a:lnTo>
                <a:lnTo>
                  <a:pt x="3694" y="2284"/>
                </a:lnTo>
                <a:lnTo>
                  <a:pt x="3700" y="2311"/>
                </a:lnTo>
                <a:lnTo>
                  <a:pt x="3706" y="2340"/>
                </a:lnTo>
                <a:lnTo>
                  <a:pt x="3712" y="2368"/>
                </a:lnTo>
                <a:lnTo>
                  <a:pt x="3716" y="2397"/>
                </a:lnTo>
                <a:lnTo>
                  <a:pt x="3720" y="2425"/>
                </a:lnTo>
                <a:lnTo>
                  <a:pt x="3725" y="2454"/>
                </a:lnTo>
                <a:lnTo>
                  <a:pt x="3727" y="2483"/>
                </a:lnTo>
                <a:lnTo>
                  <a:pt x="3729" y="2513"/>
                </a:lnTo>
                <a:lnTo>
                  <a:pt x="3730" y="2542"/>
                </a:lnTo>
                <a:lnTo>
                  <a:pt x="3730" y="2572"/>
                </a:lnTo>
                <a:lnTo>
                  <a:pt x="3730" y="2600"/>
                </a:lnTo>
                <a:lnTo>
                  <a:pt x="3729" y="2628"/>
                </a:lnTo>
                <a:lnTo>
                  <a:pt x="3727" y="2655"/>
                </a:lnTo>
                <a:lnTo>
                  <a:pt x="3725" y="2683"/>
                </a:lnTo>
                <a:lnTo>
                  <a:pt x="3721" y="2711"/>
                </a:lnTo>
                <a:lnTo>
                  <a:pt x="3718" y="2738"/>
                </a:lnTo>
                <a:lnTo>
                  <a:pt x="3714" y="2764"/>
                </a:lnTo>
                <a:lnTo>
                  <a:pt x="3709" y="2791"/>
                </a:lnTo>
                <a:lnTo>
                  <a:pt x="3704" y="2817"/>
                </a:lnTo>
                <a:lnTo>
                  <a:pt x="3698" y="2844"/>
                </a:lnTo>
                <a:lnTo>
                  <a:pt x="3691" y="2870"/>
                </a:lnTo>
                <a:lnTo>
                  <a:pt x="3684" y="2896"/>
                </a:lnTo>
                <a:lnTo>
                  <a:pt x="3676" y="2921"/>
                </a:lnTo>
                <a:lnTo>
                  <a:pt x="3667" y="2947"/>
                </a:lnTo>
                <a:lnTo>
                  <a:pt x="3649" y="2997"/>
                </a:lnTo>
                <a:lnTo>
                  <a:pt x="3159" y="2268"/>
                </a:lnTo>
                <a:lnTo>
                  <a:pt x="2878" y="1986"/>
                </a:lnTo>
                <a:lnTo>
                  <a:pt x="2149" y="1496"/>
                </a:lnTo>
                <a:lnTo>
                  <a:pt x="2198" y="1478"/>
                </a:lnTo>
                <a:lnTo>
                  <a:pt x="2224" y="1470"/>
                </a:lnTo>
                <a:lnTo>
                  <a:pt x="2249" y="1462"/>
                </a:lnTo>
                <a:lnTo>
                  <a:pt x="2276" y="1455"/>
                </a:lnTo>
                <a:lnTo>
                  <a:pt x="2301" y="1448"/>
                </a:lnTo>
                <a:lnTo>
                  <a:pt x="2328" y="1442"/>
                </a:lnTo>
                <a:lnTo>
                  <a:pt x="2354" y="1436"/>
                </a:lnTo>
                <a:lnTo>
                  <a:pt x="2381" y="1431"/>
                </a:lnTo>
                <a:lnTo>
                  <a:pt x="2407" y="1427"/>
                </a:lnTo>
                <a:lnTo>
                  <a:pt x="2435" y="1424"/>
                </a:lnTo>
                <a:lnTo>
                  <a:pt x="2462" y="1421"/>
                </a:lnTo>
                <a:lnTo>
                  <a:pt x="2490" y="1419"/>
                </a:lnTo>
                <a:lnTo>
                  <a:pt x="2517" y="1417"/>
                </a:lnTo>
                <a:lnTo>
                  <a:pt x="2545" y="1416"/>
                </a:lnTo>
                <a:lnTo>
                  <a:pt x="2573" y="1416"/>
                </a:lnTo>
                <a:close/>
                <a:moveTo>
                  <a:pt x="2797" y="2572"/>
                </a:moveTo>
                <a:lnTo>
                  <a:pt x="2797" y="2572"/>
                </a:lnTo>
                <a:lnTo>
                  <a:pt x="2796" y="2595"/>
                </a:lnTo>
                <a:lnTo>
                  <a:pt x="2792" y="2618"/>
                </a:lnTo>
                <a:lnTo>
                  <a:pt x="2787" y="2639"/>
                </a:lnTo>
                <a:lnTo>
                  <a:pt x="2780" y="2660"/>
                </a:lnTo>
                <a:lnTo>
                  <a:pt x="2770" y="2679"/>
                </a:lnTo>
                <a:lnTo>
                  <a:pt x="2759" y="2698"/>
                </a:lnTo>
                <a:lnTo>
                  <a:pt x="2747" y="2715"/>
                </a:lnTo>
                <a:lnTo>
                  <a:pt x="2731" y="2731"/>
                </a:lnTo>
                <a:lnTo>
                  <a:pt x="2716" y="2745"/>
                </a:lnTo>
                <a:lnTo>
                  <a:pt x="2699" y="2758"/>
                </a:lnTo>
                <a:lnTo>
                  <a:pt x="2680" y="2770"/>
                </a:lnTo>
                <a:lnTo>
                  <a:pt x="2660" y="2779"/>
                </a:lnTo>
                <a:lnTo>
                  <a:pt x="2640" y="2787"/>
                </a:lnTo>
                <a:lnTo>
                  <a:pt x="2618" y="2792"/>
                </a:lnTo>
                <a:lnTo>
                  <a:pt x="2596" y="2795"/>
                </a:lnTo>
                <a:lnTo>
                  <a:pt x="2573" y="2797"/>
                </a:lnTo>
                <a:lnTo>
                  <a:pt x="2550" y="2795"/>
                </a:lnTo>
                <a:lnTo>
                  <a:pt x="2528" y="2792"/>
                </a:lnTo>
                <a:lnTo>
                  <a:pt x="2506" y="2787"/>
                </a:lnTo>
                <a:lnTo>
                  <a:pt x="2486" y="2779"/>
                </a:lnTo>
                <a:lnTo>
                  <a:pt x="2466" y="2770"/>
                </a:lnTo>
                <a:lnTo>
                  <a:pt x="2448" y="2758"/>
                </a:lnTo>
                <a:lnTo>
                  <a:pt x="2431" y="2745"/>
                </a:lnTo>
                <a:lnTo>
                  <a:pt x="2414" y="2731"/>
                </a:lnTo>
                <a:lnTo>
                  <a:pt x="2400" y="2715"/>
                </a:lnTo>
                <a:lnTo>
                  <a:pt x="2387" y="2698"/>
                </a:lnTo>
                <a:lnTo>
                  <a:pt x="2376" y="2679"/>
                </a:lnTo>
                <a:lnTo>
                  <a:pt x="2367" y="2660"/>
                </a:lnTo>
                <a:lnTo>
                  <a:pt x="2358" y="2639"/>
                </a:lnTo>
                <a:lnTo>
                  <a:pt x="2353" y="2618"/>
                </a:lnTo>
                <a:lnTo>
                  <a:pt x="2350" y="2595"/>
                </a:lnTo>
                <a:lnTo>
                  <a:pt x="2348" y="2572"/>
                </a:lnTo>
                <a:lnTo>
                  <a:pt x="2350" y="2550"/>
                </a:lnTo>
                <a:lnTo>
                  <a:pt x="2353" y="2527"/>
                </a:lnTo>
                <a:lnTo>
                  <a:pt x="2358" y="2506"/>
                </a:lnTo>
                <a:lnTo>
                  <a:pt x="2367" y="2485"/>
                </a:lnTo>
                <a:lnTo>
                  <a:pt x="2376" y="2465"/>
                </a:lnTo>
                <a:lnTo>
                  <a:pt x="2387" y="2447"/>
                </a:lnTo>
                <a:lnTo>
                  <a:pt x="2400" y="2429"/>
                </a:lnTo>
                <a:lnTo>
                  <a:pt x="2414" y="2414"/>
                </a:lnTo>
                <a:lnTo>
                  <a:pt x="2431" y="2399"/>
                </a:lnTo>
                <a:lnTo>
                  <a:pt x="2448" y="2387"/>
                </a:lnTo>
                <a:lnTo>
                  <a:pt x="2466" y="2375"/>
                </a:lnTo>
                <a:lnTo>
                  <a:pt x="2486" y="2365"/>
                </a:lnTo>
                <a:lnTo>
                  <a:pt x="2506" y="2358"/>
                </a:lnTo>
                <a:lnTo>
                  <a:pt x="2528" y="2353"/>
                </a:lnTo>
                <a:lnTo>
                  <a:pt x="2550" y="2349"/>
                </a:lnTo>
                <a:lnTo>
                  <a:pt x="2573" y="2348"/>
                </a:lnTo>
                <a:lnTo>
                  <a:pt x="2596" y="2349"/>
                </a:lnTo>
                <a:lnTo>
                  <a:pt x="2618" y="2353"/>
                </a:lnTo>
                <a:lnTo>
                  <a:pt x="2640" y="2358"/>
                </a:lnTo>
                <a:lnTo>
                  <a:pt x="2660" y="2365"/>
                </a:lnTo>
                <a:lnTo>
                  <a:pt x="2680" y="2375"/>
                </a:lnTo>
                <a:lnTo>
                  <a:pt x="2699" y="2387"/>
                </a:lnTo>
                <a:lnTo>
                  <a:pt x="2716" y="2399"/>
                </a:lnTo>
                <a:lnTo>
                  <a:pt x="2731" y="2414"/>
                </a:lnTo>
                <a:lnTo>
                  <a:pt x="2747" y="2429"/>
                </a:lnTo>
                <a:lnTo>
                  <a:pt x="2759" y="2447"/>
                </a:lnTo>
                <a:lnTo>
                  <a:pt x="2770" y="2465"/>
                </a:lnTo>
                <a:lnTo>
                  <a:pt x="2780" y="2485"/>
                </a:lnTo>
                <a:lnTo>
                  <a:pt x="2787" y="2506"/>
                </a:lnTo>
                <a:lnTo>
                  <a:pt x="2792" y="2527"/>
                </a:lnTo>
                <a:lnTo>
                  <a:pt x="2796" y="2550"/>
                </a:lnTo>
                <a:lnTo>
                  <a:pt x="2797" y="2572"/>
                </a:lnTo>
                <a:close/>
                <a:moveTo>
                  <a:pt x="2573" y="3729"/>
                </a:moveTo>
                <a:lnTo>
                  <a:pt x="2573" y="3729"/>
                </a:lnTo>
                <a:lnTo>
                  <a:pt x="2544" y="3729"/>
                </a:lnTo>
                <a:lnTo>
                  <a:pt x="2513" y="3728"/>
                </a:lnTo>
                <a:lnTo>
                  <a:pt x="2485" y="3726"/>
                </a:lnTo>
                <a:lnTo>
                  <a:pt x="2455" y="3723"/>
                </a:lnTo>
                <a:lnTo>
                  <a:pt x="2426" y="3720"/>
                </a:lnTo>
                <a:lnTo>
                  <a:pt x="2397" y="3716"/>
                </a:lnTo>
                <a:lnTo>
                  <a:pt x="2369" y="3711"/>
                </a:lnTo>
                <a:lnTo>
                  <a:pt x="2340" y="3706"/>
                </a:lnTo>
                <a:lnTo>
                  <a:pt x="2313" y="3700"/>
                </a:lnTo>
                <a:lnTo>
                  <a:pt x="2284" y="3692"/>
                </a:lnTo>
                <a:lnTo>
                  <a:pt x="2257" y="3685"/>
                </a:lnTo>
                <a:lnTo>
                  <a:pt x="2229" y="3677"/>
                </a:lnTo>
                <a:lnTo>
                  <a:pt x="2203" y="3668"/>
                </a:lnTo>
                <a:lnTo>
                  <a:pt x="2176" y="3659"/>
                </a:lnTo>
                <a:lnTo>
                  <a:pt x="2150" y="3649"/>
                </a:lnTo>
                <a:lnTo>
                  <a:pt x="2123" y="3638"/>
                </a:lnTo>
                <a:lnTo>
                  <a:pt x="2098" y="3627"/>
                </a:lnTo>
                <a:lnTo>
                  <a:pt x="2072" y="3615"/>
                </a:lnTo>
                <a:lnTo>
                  <a:pt x="2047" y="3603"/>
                </a:lnTo>
                <a:lnTo>
                  <a:pt x="2022" y="3590"/>
                </a:lnTo>
                <a:lnTo>
                  <a:pt x="1998" y="3575"/>
                </a:lnTo>
                <a:lnTo>
                  <a:pt x="1973" y="3561"/>
                </a:lnTo>
                <a:lnTo>
                  <a:pt x="1950" y="3547"/>
                </a:lnTo>
                <a:lnTo>
                  <a:pt x="1926" y="3531"/>
                </a:lnTo>
                <a:lnTo>
                  <a:pt x="1904" y="3515"/>
                </a:lnTo>
                <a:lnTo>
                  <a:pt x="1882" y="3499"/>
                </a:lnTo>
                <a:lnTo>
                  <a:pt x="1859" y="3482"/>
                </a:lnTo>
                <a:lnTo>
                  <a:pt x="1838" y="3464"/>
                </a:lnTo>
                <a:lnTo>
                  <a:pt x="1816" y="3447"/>
                </a:lnTo>
                <a:lnTo>
                  <a:pt x="1796" y="3429"/>
                </a:lnTo>
                <a:lnTo>
                  <a:pt x="1776" y="3409"/>
                </a:lnTo>
                <a:lnTo>
                  <a:pt x="1755" y="3390"/>
                </a:lnTo>
                <a:lnTo>
                  <a:pt x="1736" y="3370"/>
                </a:lnTo>
                <a:lnTo>
                  <a:pt x="1717" y="3350"/>
                </a:lnTo>
                <a:lnTo>
                  <a:pt x="1698" y="3329"/>
                </a:lnTo>
                <a:lnTo>
                  <a:pt x="1681" y="3307"/>
                </a:lnTo>
                <a:lnTo>
                  <a:pt x="1664" y="3286"/>
                </a:lnTo>
                <a:lnTo>
                  <a:pt x="1646" y="3264"/>
                </a:lnTo>
                <a:lnTo>
                  <a:pt x="1630" y="3241"/>
                </a:lnTo>
                <a:lnTo>
                  <a:pt x="1614" y="3219"/>
                </a:lnTo>
                <a:lnTo>
                  <a:pt x="1598" y="3195"/>
                </a:lnTo>
                <a:lnTo>
                  <a:pt x="1584" y="3172"/>
                </a:lnTo>
                <a:lnTo>
                  <a:pt x="1570" y="3147"/>
                </a:lnTo>
                <a:lnTo>
                  <a:pt x="1556" y="3123"/>
                </a:lnTo>
                <a:lnTo>
                  <a:pt x="1543" y="3099"/>
                </a:lnTo>
                <a:lnTo>
                  <a:pt x="1530" y="3073"/>
                </a:lnTo>
                <a:lnTo>
                  <a:pt x="1519" y="3048"/>
                </a:lnTo>
                <a:lnTo>
                  <a:pt x="1507" y="3022"/>
                </a:lnTo>
                <a:lnTo>
                  <a:pt x="1497" y="2996"/>
                </a:lnTo>
                <a:lnTo>
                  <a:pt x="1486" y="2969"/>
                </a:lnTo>
                <a:lnTo>
                  <a:pt x="1477" y="2943"/>
                </a:lnTo>
                <a:lnTo>
                  <a:pt x="1468" y="2916"/>
                </a:lnTo>
                <a:lnTo>
                  <a:pt x="1460" y="2889"/>
                </a:lnTo>
                <a:lnTo>
                  <a:pt x="1453" y="2861"/>
                </a:lnTo>
                <a:lnTo>
                  <a:pt x="1446" y="2833"/>
                </a:lnTo>
                <a:lnTo>
                  <a:pt x="1440" y="2805"/>
                </a:lnTo>
                <a:lnTo>
                  <a:pt x="1434" y="2777"/>
                </a:lnTo>
                <a:lnTo>
                  <a:pt x="1429" y="2748"/>
                </a:lnTo>
                <a:lnTo>
                  <a:pt x="1425" y="2720"/>
                </a:lnTo>
                <a:lnTo>
                  <a:pt x="1422" y="2690"/>
                </a:lnTo>
                <a:lnTo>
                  <a:pt x="1419" y="2662"/>
                </a:lnTo>
                <a:lnTo>
                  <a:pt x="1418" y="2632"/>
                </a:lnTo>
                <a:lnTo>
                  <a:pt x="1416" y="2603"/>
                </a:lnTo>
                <a:lnTo>
                  <a:pt x="1416" y="2572"/>
                </a:lnTo>
                <a:lnTo>
                  <a:pt x="1416" y="2544"/>
                </a:lnTo>
                <a:lnTo>
                  <a:pt x="1417" y="2517"/>
                </a:lnTo>
                <a:lnTo>
                  <a:pt x="1419" y="2488"/>
                </a:lnTo>
                <a:lnTo>
                  <a:pt x="1421" y="2461"/>
                </a:lnTo>
                <a:lnTo>
                  <a:pt x="1424" y="2434"/>
                </a:lnTo>
                <a:lnTo>
                  <a:pt x="1428" y="2407"/>
                </a:lnTo>
                <a:lnTo>
                  <a:pt x="1432" y="2380"/>
                </a:lnTo>
                <a:lnTo>
                  <a:pt x="1438" y="2354"/>
                </a:lnTo>
                <a:lnTo>
                  <a:pt x="1443" y="2328"/>
                </a:lnTo>
                <a:lnTo>
                  <a:pt x="1449" y="2301"/>
                </a:lnTo>
                <a:lnTo>
                  <a:pt x="1455" y="2275"/>
                </a:lnTo>
                <a:lnTo>
                  <a:pt x="1462" y="2249"/>
                </a:lnTo>
                <a:lnTo>
                  <a:pt x="1470" y="2224"/>
                </a:lnTo>
                <a:lnTo>
                  <a:pt x="1478" y="2198"/>
                </a:lnTo>
                <a:lnTo>
                  <a:pt x="1497" y="2148"/>
                </a:lnTo>
                <a:lnTo>
                  <a:pt x="1987" y="2877"/>
                </a:lnTo>
                <a:lnTo>
                  <a:pt x="2269" y="3159"/>
                </a:lnTo>
                <a:lnTo>
                  <a:pt x="2997" y="3649"/>
                </a:lnTo>
                <a:lnTo>
                  <a:pt x="2947" y="3667"/>
                </a:lnTo>
                <a:lnTo>
                  <a:pt x="2922" y="3675"/>
                </a:lnTo>
                <a:lnTo>
                  <a:pt x="2896" y="3683"/>
                </a:lnTo>
                <a:lnTo>
                  <a:pt x="2871" y="3690"/>
                </a:lnTo>
                <a:lnTo>
                  <a:pt x="2844" y="3696"/>
                </a:lnTo>
                <a:lnTo>
                  <a:pt x="2819" y="3703"/>
                </a:lnTo>
                <a:lnTo>
                  <a:pt x="2792" y="3708"/>
                </a:lnTo>
                <a:lnTo>
                  <a:pt x="2765" y="3713"/>
                </a:lnTo>
                <a:lnTo>
                  <a:pt x="2738" y="3717"/>
                </a:lnTo>
                <a:lnTo>
                  <a:pt x="2711" y="3721"/>
                </a:lnTo>
                <a:lnTo>
                  <a:pt x="2684" y="3724"/>
                </a:lnTo>
                <a:lnTo>
                  <a:pt x="2657" y="3726"/>
                </a:lnTo>
                <a:lnTo>
                  <a:pt x="2629" y="3728"/>
                </a:lnTo>
                <a:lnTo>
                  <a:pt x="2601" y="3729"/>
                </a:lnTo>
                <a:lnTo>
                  <a:pt x="2573" y="37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8060533" y="2524424"/>
            <a:ext cx="473273" cy="473273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5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48133" y="1889631"/>
            <a:ext cx="3937397" cy="715581"/>
            <a:chOff x="2646363" y="1501775"/>
            <a:chExt cx="5249862" cy="954108"/>
          </a:xfrm>
        </p:grpSpPr>
        <p:sp>
          <p:nvSpPr>
            <p:cNvPr id="3" name="矩形 34"/>
            <p:cNvSpPr>
              <a:spLocks noChangeArrowheads="1"/>
            </p:cNvSpPr>
            <p:nvPr/>
          </p:nvSpPr>
          <p:spPr bwMode="auto">
            <a:xfrm>
              <a:off x="2646363" y="1545464"/>
              <a:ext cx="5249862" cy="836547"/>
            </a:xfrm>
            <a:prstGeom prst="rect">
              <a:avLst/>
            </a:prstGeom>
            <a:noFill/>
            <a:ln>
              <a:solidFill>
                <a:srgbClr val="ADA095"/>
              </a:solidFill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4" name="直角三角形 35"/>
            <p:cNvSpPr>
              <a:spLocks noChangeArrowheads="1"/>
            </p:cNvSpPr>
            <p:nvPr/>
          </p:nvSpPr>
          <p:spPr bwMode="auto">
            <a:xfrm>
              <a:off x="2646363" y="1545464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5" name="直角三角形 36"/>
            <p:cNvSpPr>
              <a:spLocks noChangeArrowheads="1"/>
            </p:cNvSpPr>
            <p:nvPr/>
          </p:nvSpPr>
          <p:spPr bwMode="auto">
            <a:xfrm flipV="1">
              <a:off x="2646363" y="1545464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6" name="文本框 37"/>
            <p:cNvSpPr>
              <a:spLocks noChangeArrowheads="1"/>
            </p:cNvSpPr>
            <p:nvPr/>
          </p:nvSpPr>
          <p:spPr bwMode="auto">
            <a:xfrm>
              <a:off x="2809391" y="1501775"/>
              <a:ext cx="509115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1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990730" y="1545464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674559" y="1850298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48133" y="2654012"/>
            <a:ext cx="3937397" cy="715581"/>
            <a:chOff x="2646363" y="2520950"/>
            <a:chExt cx="5249862" cy="954108"/>
          </a:xfrm>
        </p:grpSpPr>
        <p:sp>
          <p:nvSpPr>
            <p:cNvPr id="10" name="矩形 67"/>
            <p:cNvSpPr>
              <a:spLocks noChangeArrowheads="1"/>
            </p:cNvSpPr>
            <p:nvPr/>
          </p:nvSpPr>
          <p:spPr bwMode="auto">
            <a:xfrm>
              <a:off x="2646363" y="2564639"/>
              <a:ext cx="5249862" cy="836547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11" name="直角三角形 68"/>
            <p:cNvSpPr>
              <a:spLocks noChangeArrowheads="1"/>
            </p:cNvSpPr>
            <p:nvPr/>
          </p:nvSpPr>
          <p:spPr bwMode="auto">
            <a:xfrm>
              <a:off x="2646363" y="2564639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12" name="直角三角形 69"/>
            <p:cNvSpPr>
              <a:spLocks noChangeArrowheads="1"/>
            </p:cNvSpPr>
            <p:nvPr/>
          </p:nvSpPr>
          <p:spPr bwMode="auto">
            <a:xfrm flipV="1">
              <a:off x="2646363" y="2564639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13" name="文本框 70"/>
            <p:cNvSpPr>
              <a:spLocks noChangeArrowheads="1"/>
            </p:cNvSpPr>
            <p:nvPr/>
          </p:nvSpPr>
          <p:spPr bwMode="auto">
            <a:xfrm>
              <a:off x="2766643" y="2520950"/>
              <a:ext cx="594608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2</a:t>
              </a:r>
              <a:endParaRPr lang="zh-CN" altLang="en-US" sz="405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90730" y="2604953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74559" y="2909786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48133" y="3419588"/>
            <a:ext cx="3937397" cy="715581"/>
            <a:chOff x="2646363" y="3541713"/>
            <a:chExt cx="5249862" cy="954108"/>
          </a:xfrm>
        </p:grpSpPr>
        <p:sp>
          <p:nvSpPr>
            <p:cNvPr id="17" name="矩形 39"/>
            <p:cNvSpPr>
              <a:spLocks noChangeArrowheads="1"/>
            </p:cNvSpPr>
            <p:nvPr/>
          </p:nvSpPr>
          <p:spPr bwMode="auto">
            <a:xfrm>
              <a:off x="2646363" y="3585327"/>
              <a:ext cx="5249862" cy="835109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18" name="直角三角形 40"/>
            <p:cNvSpPr>
              <a:spLocks noChangeArrowheads="1"/>
            </p:cNvSpPr>
            <p:nvPr/>
          </p:nvSpPr>
          <p:spPr bwMode="auto">
            <a:xfrm>
              <a:off x="2646363" y="3585327"/>
              <a:ext cx="835167" cy="835109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19" name="直角三角形 41"/>
            <p:cNvSpPr>
              <a:spLocks noChangeArrowheads="1"/>
            </p:cNvSpPr>
            <p:nvPr/>
          </p:nvSpPr>
          <p:spPr bwMode="auto">
            <a:xfrm flipV="1">
              <a:off x="2646363" y="3585327"/>
              <a:ext cx="835167" cy="835109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20" name="文本框 42"/>
            <p:cNvSpPr>
              <a:spLocks noChangeArrowheads="1"/>
            </p:cNvSpPr>
            <p:nvPr/>
          </p:nvSpPr>
          <p:spPr bwMode="auto">
            <a:xfrm>
              <a:off x="2757026" y="3541713"/>
              <a:ext cx="613844" cy="95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3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990730" y="3632029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674559" y="3936862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48133" y="4183967"/>
            <a:ext cx="3937397" cy="715581"/>
            <a:chOff x="2646363" y="4560888"/>
            <a:chExt cx="5249862" cy="954109"/>
          </a:xfrm>
        </p:grpSpPr>
        <p:sp>
          <p:nvSpPr>
            <p:cNvPr id="24" name="矩形 53"/>
            <p:cNvSpPr>
              <a:spLocks noChangeArrowheads="1"/>
            </p:cNvSpPr>
            <p:nvPr/>
          </p:nvSpPr>
          <p:spPr bwMode="auto">
            <a:xfrm>
              <a:off x="2646363" y="4604577"/>
              <a:ext cx="5249862" cy="836547"/>
            </a:xfrm>
            <a:prstGeom prst="rect">
              <a:avLst/>
            </a:prstGeom>
            <a:noFill/>
            <a:ln w="9525">
              <a:solidFill>
                <a:srgbClr val="ADA095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25" name="直角三角形 54"/>
            <p:cNvSpPr>
              <a:spLocks noChangeArrowheads="1"/>
            </p:cNvSpPr>
            <p:nvPr/>
          </p:nvSpPr>
          <p:spPr bwMode="auto">
            <a:xfrm>
              <a:off x="2646363" y="4604577"/>
              <a:ext cx="835167" cy="836547"/>
            </a:xfrm>
            <a:prstGeom prst="rtTriangle">
              <a:avLst/>
            </a:prstGeom>
            <a:solidFill>
              <a:srgbClr val="B6DDD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>
                <a:solidFill>
                  <a:srgbClr val="FFFFFF"/>
                </a:solidFill>
              </a:endParaRPr>
            </a:p>
          </p:txBody>
        </p:sp>
        <p:sp>
          <p:nvSpPr>
            <p:cNvPr id="26" name="直角三角形 55"/>
            <p:cNvSpPr>
              <a:spLocks noChangeArrowheads="1"/>
            </p:cNvSpPr>
            <p:nvPr/>
          </p:nvSpPr>
          <p:spPr bwMode="auto">
            <a:xfrm flipV="1">
              <a:off x="2646363" y="4604577"/>
              <a:ext cx="835167" cy="836547"/>
            </a:xfrm>
            <a:prstGeom prst="rtTriangle">
              <a:avLst/>
            </a:prstGeom>
            <a:solidFill>
              <a:srgbClr val="F2CAD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015" dirty="0">
                <a:solidFill>
                  <a:srgbClr val="FFFFFF"/>
                </a:solidFill>
              </a:endParaRPr>
            </a:p>
          </p:txBody>
        </p:sp>
        <p:sp>
          <p:nvSpPr>
            <p:cNvPr id="27" name="文本框 56"/>
            <p:cNvSpPr>
              <a:spLocks noChangeArrowheads="1"/>
            </p:cNvSpPr>
            <p:nvPr/>
          </p:nvSpPr>
          <p:spPr bwMode="auto">
            <a:xfrm>
              <a:off x="2767711" y="4560888"/>
              <a:ext cx="592469" cy="954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50" dirty="0">
                  <a:solidFill>
                    <a:schemeClr val="bg1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4</a:t>
              </a:r>
              <a:endParaRPr lang="zh-CN" altLang="en-US" sz="4050" dirty="0">
                <a:solidFill>
                  <a:schemeClr val="bg1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011072" y="4634067"/>
              <a:ext cx="2794661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694902" y="4938899"/>
              <a:ext cx="314354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sz="32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 rot="5400000">
            <a:off x="7133918" y="218673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000000"/>
              </a:solidFill>
            </a:endParaRPr>
          </a:p>
        </p:txBody>
      </p:sp>
      <p:sp>
        <p:nvSpPr>
          <p:cNvPr id="3" name="右箭头 43"/>
          <p:cNvSpPr/>
          <p:nvPr/>
        </p:nvSpPr>
        <p:spPr>
          <a:xfrm flipH="1">
            <a:off x="6188072" y="4310237"/>
            <a:ext cx="1146422" cy="117610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4" name="右箭头 42"/>
          <p:cNvSpPr/>
          <p:nvPr/>
        </p:nvSpPr>
        <p:spPr>
          <a:xfrm>
            <a:off x="6125103" y="222381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5" name="右箭头 41"/>
          <p:cNvSpPr/>
          <p:nvPr/>
        </p:nvSpPr>
        <p:spPr>
          <a:xfrm flipH="1">
            <a:off x="3968159" y="431702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sp>
        <p:nvSpPr>
          <p:cNvPr id="6" name="右箭头 40"/>
          <p:cNvSpPr/>
          <p:nvPr/>
        </p:nvSpPr>
        <p:spPr>
          <a:xfrm>
            <a:off x="3873033" y="22162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FFFF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79916" y="3897084"/>
            <a:ext cx="839877" cy="839877"/>
            <a:chOff x="1732369" y="4883949"/>
            <a:chExt cx="1119836" cy="1119836"/>
          </a:xfrm>
        </p:grpSpPr>
        <p:sp>
          <p:nvSpPr>
            <p:cNvPr id="8" name="椭圆 7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75591" y="1879536"/>
            <a:ext cx="839877" cy="839877"/>
            <a:chOff x="4609397" y="1508318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rgbClr val="FFFFFF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3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52"/>
              <p:cNvSpPr/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53"/>
              <p:cNvSpPr/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5332608" y="3897084"/>
            <a:ext cx="839877" cy="839877"/>
            <a:chOff x="4609397" y="4205512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</a:endParaRPr>
            </a:p>
          </p:txBody>
        </p:sp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85301" y="1860409"/>
            <a:ext cx="839877" cy="839877"/>
            <a:chOff x="7789634" y="1489945"/>
            <a:chExt cx="1119836" cy="1119836"/>
          </a:xfrm>
        </p:grpSpPr>
        <p:sp>
          <p:nvSpPr>
            <p:cNvPr id="20" name="椭圆 19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2" name="Freeform 9"/>
              <p:cNvSpPr/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11"/>
              <p:cNvSpPr/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390737" y="3919649"/>
            <a:ext cx="839877" cy="839877"/>
            <a:chOff x="7789634" y="4205512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F2CAD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022711" y="2798256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47953" y="2814809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34494" y="487118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22711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67975" y="4894648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065007" y="1875996"/>
            <a:ext cx="839877" cy="839877"/>
            <a:chOff x="2181676" y="1498028"/>
            <a:chExt cx="1119836" cy="1119836"/>
          </a:xfrm>
        </p:grpSpPr>
        <p:sp>
          <p:nvSpPr>
            <p:cNvPr id="34" name="椭圆 33"/>
            <p:cNvSpPr/>
            <p:nvPr/>
          </p:nvSpPr>
          <p:spPr>
            <a:xfrm>
              <a:off x="2181676" y="1498028"/>
              <a:ext cx="1119836" cy="111983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rgbClr val="FFFFFF"/>
                </a:solidFill>
              </a:endParaRPr>
            </a:p>
          </p:txBody>
        </p:sp>
        <p:sp>
          <p:nvSpPr>
            <p:cNvPr id="35" name="KSO_Shape"/>
            <p:cNvSpPr/>
            <p:nvPr/>
          </p:nvSpPr>
          <p:spPr bwMode="auto">
            <a:xfrm>
              <a:off x="2566848" y="1767555"/>
              <a:ext cx="355312" cy="570019"/>
            </a:xfrm>
            <a:custGeom>
              <a:avLst/>
              <a:gdLst/>
              <a:ahLst/>
              <a:cxnLst/>
              <a:rect l="0" t="0" r="r" b="b"/>
              <a:pathLst>
                <a:path w="895350" h="1435100">
                  <a:moveTo>
                    <a:pt x="440177" y="112713"/>
                  </a:moveTo>
                  <a:lnTo>
                    <a:pt x="443217" y="112713"/>
                  </a:lnTo>
                  <a:lnTo>
                    <a:pt x="445649" y="112713"/>
                  </a:lnTo>
                  <a:lnTo>
                    <a:pt x="448385" y="113942"/>
                  </a:lnTo>
                  <a:lnTo>
                    <a:pt x="450816" y="114864"/>
                  </a:lnTo>
                  <a:lnTo>
                    <a:pt x="452944" y="116708"/>
                  </a:lnTo>
                  <a:lnTo>
                    <a:pt x="454464" y="118858"/>
                  </a:lnTo>
                  <a:lnTo>
                    <a:pt x="455984" y="121316"/>
                  </a:lnTo>
                  <a:lnTo>
                    <a:pt x="456896" y="124082"/>
                  </a:lnTo>
                  <a:lnTo>
                    <a:pt x="457200" y="126847"/>
                  </a:lnTo>
                  <a:lnTo>
                    <a:pt x="456896" y="129612"/>
                  </a:lnTo>
                  <a:lnTo>
                    <a:pt x="455984" y="132685"/>
                  </a:lnTo>
                  <a:lnTo>
                    <a:pt x="454464" y="134836"/>
                  </a:lnTo>
                  <a:lnTo>
                    <a:pt x="452944" y="136987"/>
                  </a:lnTo>
                  <a:lnTo>
                    <a:pt x="450816" y="138523"/>
                  </a:lnTo>
                  <a:lnTo>
                    <a:pt x="448385" y="140059"/>
                  </a:lnTo>
                  <a:lnTo>
                    <a:pt x="445649" y="140981"/>
                  </a:lnTo>
                  <a:lnTo>
                    <a:pt x="443217" y="141288"/>
                  </a:lnTo>
                  <a:lnTo>
                    <a:pt x="440177" y="140981"/>
                  </a:lnTo>
                  <a:lnTo>
                    <a:pt x="437441" y="140059"/>
                  </a:lnTo>
                  <a:lnTo>
                    <a:pt x="435009" y="138523"/>
                  </a:lnTo>
                  <a:lnTo>
                    <a:pt x="432577" y="136987"/>
                  </a:lnTo>
                  <a:lnTo>
                    <a:pt x="431057" y="134836"/>
                  </a:lnTo>
                  <a:lnTo>
                    <a:pt x="429841" y="132685"/>
                  </a:lnTo>
                  <a:lnTo>
                    <a:pt x="428929" y="129612"/>
                  </a:lnTo>
                  <a:lnTo>
                    <a:pt x="428625" y="126847"/>
                  </a:lnTo>
                  <a:lnTo>
                    <a:pt x="428929" y="124082"/>
                  </a:lnTo>
                  <a:lnTo>
                    <a:pt x="429841" y="121316"/>
                  </a:lnTo>
                  <a:lnTo>
                    <a:pt x="431057" y="118858"/>
                  </a:lnTo>
                  <a:lnTo>
                    <a:pt x="432577" y="116708"/>
                  </a:lnTo>
                  <a:lnTo>
                    <a:pt x="435009" y="114864"/>
                  </a:lnTo>
                  <a:lnTo>
                    <a:pt x="437441" y="113942"/>
                  </a:lnTo>
                  <a:lnTo>
                    <a:pt x="440177" y="112713"/>
                  </a:lnTo>
                  <a:close/>
                  <a:moveTo>
                    <a:pt x="405765" y="100013"/>
                  </a:moveTo>
                  <a:lnTo>
                    <a:pt x="407988" y="100013"/>
                  </a:lnTo>
                  <a:lnTo>
                    <a:pt x="410210" y="100013"/>
                  </a:lnTo>
                  <a:lnTo>
                    <a:pt x="412433" y="100966"/>
                  </a:lnTo>
                  <a:lnTo>
                    <a:pt x="414338" y="101601"/>
                  </a:lnTo>
                  <a:lnTo>
                    <a:pt x="415925" y="103188"/>
                  </a:lnTo>
                  <a:lnTo>
                    <a:pt x="416878" y="104776"/>
                  </a:lnTo>
                  <a:lnTo>
                    <a:pt x="418148" y="106681"/>
                  </a:lnTo>
                  <a:lnTo>
                    <a:pt x="419100" y="108586"/>
                  </a:lnTo>
                  <a:lnTo>
                    <a:pt x="419100" y="110808"/>
                  </a:lnTo>
                  <a:lnTo>
                    <a:pt x="419100" y="113348"/>
                  </a:lnTo>
                  <a:lnTo>
                    <a:pt x="418148" y="115253"/>
                  </a:lnTo>
                  <a:lnTo>
                    <a:pt x="416878" y="117158"/>
                  </a:lnTo>
                  <a:lnTo>
                    <a:pt x="415925" y="118746"/>
                  </a:lnTo>
                  <a:lnTo>
                    <a:pt x="414338" y="120333"/>
                  </a:lnTo>
                  <a:lnTo>
                    <a:pt x="412433" y="121286"/>
                  </a:lnTo>
                  <a:lnTo>
                    <a:pt x="410210" y="121921"/>
                  </a:lnTo>
                  <a:lnTo>
                    <a:pt x="407988" y="122238"/>
                  </a:lnTo>
                  <a:lnTo>
                    <a:pt x="405765" y="121921"/>
                  </a:lnTo>
                  <a:lnTo>
                    <a:pt x="403860" y="121286"/>
                  </a:lnTo>
                  <a:lnTo>
                    <a:pt x="401955" y="120333"/>
                  </a:lnTo>
                  <a:lnTo>
                    <a:pt x="400050" y="118746"/>
                  </a:lnTo>
                  <a:lnTo>
                    <a:pt x="398780" y="117158"/>
                  </a:lnTo>
                  <a:lnTo>
                    <a:pt x="397510" y="115253"/>
                  </a:lnTo>
                  <a:lnTo>
                    <a:pt x="397193" y="113348"/>
                  </a:lnTo>
                  <a:lnTo>
                    <a:pt x="396875" y="110808"/>
                  </a:lnTo>
                  <a:lnTo>
                    <a:pt x="397193" y="108586"/>
                  </a:lnTo>
                  <a:lnTo>
                    <a:pt x="397510" y="106681"/>
                  </a:lnTo>
                  <a:lnTo>
                    <a:pt x="398780" y="104776"/>
                  </a:lnTo>
                  <a:lnTo>
                    <a:pt x="400050" y="103188"/>
                  </a:lnTo>
                  <a:lnTo>
                    <a:pt x="401955" y="101601"/>
                  </a:lnTo>
                  <a:lnTo>
                    <a:pt x="403860" y="100966"/>
                  </a:lnTo>
                  <a:lnTo>
                    <a:pt x="405765" y="100013"/>
                  </a:lnTo>
                  <a:close/>
                  <a:moveTo>
                    <a:pt x="476567" y="100013"/>
                  </a:moveTo>
                  <a:lnTo>
                    <a:pt x="478472" y="100312"/>
                  </a:lnTo>
                  <a:lnTo>
                    <a:pt x="480695" y="100611"/>
                  </a:lnTo>
                  <a:lnTo>
                    <a:pt x="482600" y="101808"/>
                  </a:lnTo>
                  <a:lnTo>
                    <a:pt x="484187" y="102705"/>
                  </a:lnTo>
                  <a:lnTo>
                    <a:pt x="485457" y="104500"/>
                  </a:lnTo>
                  <a:lnTo>
                    <a:pt x="486410" y="106294"/>
                  </a:lnTo>
                  <a:lnTo>
                    <a:pt x="487362" y="108388"/>
                  </a:lnTo>
                  <a:lnTo>
                    <a:pt x="487362" y="110482"/>
                  </a:lnTo>
                  <a:lnTo>
                    <a:pt x="487362" y="112575"/>
                  </a:lnTo>
                  <a:lnTo>
                    <a:pt x="486410" y="114370"/>
                  </a:lnTo>
                  <a:lnTo>
                    <a:pt x="485457" y="116165"/>
                  </a:lnTo>
                  <a:lnTo>
                    <a:pt x="484187" y="117660"/>
                  </a:lnTo>
                  <a:lnTo>
                    <a:pt x="482600" y="119156"/>
                  </a:lnTo>
                  <a:lnTo>
                    <a:pt x="480695" y="120053"/>
                  </a:lnTo>
                  <a:lnTo>
                    <a:pt x="478472" y="120651"/>
                  </a:lnTo>
                  <a:lnTo>
                    <a:pt x="476567" y="120651"/>
                  </a:lnTo>
                  <a:lnTo>
                    <a:pt x="474027" y="120651"/>
                  </a:lnTo>
                  <a:lnTo>
                    <a:pt x="471805" y="120053"/>
                  </a:lnTo>
                  <a:lnTo>
                    <a:pt x="469900" y="119156"/>
                  </a:lnTo>
                  <a:lnTo>
                    <a:pt x="468312" y="117660"/>
                  </a:lnTo>
                  <a:lnTo>
                    <a:pt x="467042" y="116165"/>
                  </a:lnTo>
                  <a:lnTo>
                    <a:pt x="466090" y="114370"/>
                  </a:lnTo>
                  <a:lnTo>
                    <a:pt x="465137" y="112575"/>
                  </a:lnTo>
                  <a:lnTo>
                    <a:pt x="465137" y="110482"/>
                  </a:lnTo>
                  <a:lnTo>
                    <a:pt x="465137" y="108388"/>
                  </a:lnTo>
                  <a:lnTo>
                    <a:pt x="466090" y="106294"/>
                  </a:lnTo>
                  <a:lnTo>
                    <a:pt x="467042" y="104500"/>
                  </a:lnTo>
                  <a:lnTo>
                    <a:pt x="468312" y="102705"/>
                  </a:lnTo>
                  <a:lnTo>
                    <a:pt x="469900" y="101808"/>
                  </a:lnTo>
                  <a:lnTo>
                    <a:pt x="471805" y="100611"/>
                  </a:lnTo>
                  <a:lnTo>
                    <a:pt x="474027" y="100312"/>
                  </a:lnTo>
                  <a:lnTo>
                    <a:pt x="476567" y="100013"/>
                  </a:lnTo>
                  <a:close/>
                  <a:moveTo>
                    <a:pt x="383396" y="82550"/>
                  </a:moveTo>
                  <a:lnTo>
                    <a:pt x="384952" y="82550"/>
                  </a:lnTo>
                  <a:lnTo>
                    <a:pt x="386820" y="82855"/>
                  </a:lnTo>
                  <a:lnTo>
                    <a:pt x="387754" y="83161"/>
                  </a:lnTo>
                  <a:lnTo>
                    <a:pt x="389310" y="84382"/>
                  </a:lnTo>
                  <a:lnTo>
                    <a:pt x="390555" y="85298"/>
                  </a:lnTo>
                  <a:lnTo>
                    <a:pt x="391178" y="86519"/>
                  </a:lnTo>
                  <a:lnTo>
                    <a:pt x="392112" y="88045"/>
                  </a:lnTo>
                  <a:lnTo>
                    <a:pt x="392112" y="89572"/>
                  </a:lnTo>
                  <a:lnTo>
                    <a:pt x="392112" y="91098"/>
                  </a:lnTo>
                  <a:lnTo>
                    <a:pt x="392112" y="92930"/>
                  </a:lnTo>
                  <a:lnTo>
                    <a:pt x="391178" y="93846"/>
                  </a:lnTo>
                  <a:lnTo>
                    <a:pt x="390555" y="95372"/>
                  </a:lnTo>
                  <a:lnTo>
                    <a:pt x="389310" y="96593"/>
                  </a:lnTo>
                  <a:lnTo>
                    <a:pt x="387754" y="97204"/>
                  </a:lnTo>
                  <a:lnTo>
                    <a:pt x="386198" y="98120"/>
                  </a:lnTo>
                  <a:lnTo>
                    <a:pt x="384952" y="98425"/>
                  </a:lnTo>
                  <a:lnTo>
                    <a:pt x="383396" y="98120"/>
                  </a:lnTo>
                  <a:lnTo>
                    <a:pt x="381840" y="98120"/>
                  </a:lnTo>
                  <a:lnTo>
                    <a:pt x="380283" y="97204"/>
                  </a:lnTo>
                  <a:lnTo>
                    <a:pt x="378727" y="96593"/>
                  </a:lnTo>
                  <a:lnTo>
                    <a:pt x="377482" y="95372"/>
                  </a:lnTo>
                  <a:lnTo>
                    <a:pt x="376859" y="93846"/>
                  </a:lnTo>
                  <a:lnTo>
                    <a:pt x="376548" y="92625"/>
                  </a:lnTo>
                  <a:lnTo>
                    <a:pt x="376237" y="91098"/>
                  </a:lnTo>
                  <a:lnTo>
                    <a:pt x="376237" y="89572"/>
                  </a:lnTo>
                  <a:lnTo>
                    <a:pt x="376548" y="88045"/>
                  </a:lnTo>
                  <a:lnTo>
                    <a:pt x="376859" y="86519"/>
                  </a:lnTo>
                  <a:lnTo>
                    <a:pt x="378104" y="84992"/>
                  </a:lnTo>
                  <a:lnTo>
                    <a:pt x="378727" y="83771"/>
                  </a:lnTo>
                  <a:lnTo>
                    <a:pt x="380283" y="83161"/>
                  </a:lnTo>
                  <a:lnTo>
                    <a:pt x="381840" y="82855"/>
                  </a:lnTo>
                  <a:lnTo>
                    <a:pt x="383396" y="82550"/>
                  </a:lnTo>
                  <a:close/>
                  <a:moveTo>
                    <a:pt x="496827" y="80963"/>
                  </a:moveTo>
                  <a:lnTo>
                    <a:pt x="498625" y="80963"/>
                  </a:lnTo>
                  <a:lnTo>
                    <a:pt x="500122" y="80963"/>
                  </a:lnTo>
                  <a:lnTo>
                    <a:pt x="501620" y="81952"/>
                  </a:lnTo>
                  <a:lnTo>
                    <a:pt x="503117" y="82611"/>
                  </a:lnTo>
                  <a:lnTo>
                    <a:pt x="504316" y="83270"/>
                  </a:lnTo>
                  <a:lnTo>
                    <a:pt x="505214" y="84588"/>
                  </a:lnTo>
                  <a:lnTo>
                    <a:pt x="506113" y="86235"/>
                  </a:lnTo>
                  <a:lnTo>
                    <a:pt x="506412" y="87882"/>
                  </a:lnTo>
                  <a:lnTo>
                    <a:pt x="506412" y="89530"/>
                  </a:lnTo>
                  <a:lnTo>
                    <a:pt x="506412" y="91507"/>
                  </a:lnTo>
                  <a:lnTo>
                    <a:pt x="506113" y="93154"/>
                  </a:lnTo>
                  <a:lnTo>
                    <a:pt x="505214" y="94143"/>
                  </a:lnTo>
                  <a:lnTo>
                    <a:pt x="504316" y="95790"/>
                  </a:lnTo>
                  <a:lnTo>
                    <a:pt x="503117" y="96779"/>
                  </a:lnTo>
                  <a:lnTo>
                    <a:pt x="501620" y="97438"/>
                  </a:lnTo>
                  <a:lnTo>
                    <a:pt x="500122" y="98426"/>
                  </a:lnTo>
                  <a:lnTo>
                    <a:pt x="498625" y="98426"/>
                  </a:lnTo>
                  <a:lnTo>
                    <a:pt x="496827" y="98426"/>
                  </a:lnTo>
                  <a:lnTo>
                    <a:pt x="495330" y="97438"/>
                  </a:lnTo>
                  <a:lnTo>
                    <a:pt x="494431" y="96779"/>
                  </a:lnTo>
                  <a:lnTo>
                    <a:pt x="492933" y="95790"/>
                  </a:lnTo>
                  <a:lnTo>
                    <a:pt x="492035" y="94143"/>
                  </a:lnTo>
                  <a:lnTo>
                    <a:pt x="491436" y="93154"/>
                  </a:lnTo>
                  <a:lnTo>
                    <a:pt x="491136" y="91507"/>
                  </a:lnTo>
                  <a:lnTo>
                    <a:pt x="490537" y="89530"/>
                  </a:lnTo>
                  <a:lnTo>
                    <a:pt x="491136" y="87882"/>
                  </a:lnTo>
                  <a:lnTo>
                    <a:pt x="491436" y="86235"/>
                  </a:lnTo>
                  <a:lnTo>
                    <a:pt x="492035" y="84588"/>
                  </a:lnTo>
                  <a:lnTo>
                    <a:pt x="492933" y="83270"/>
                  </a:lnTo>
                  <a:lnTo>
                    <a:pt x="494431" y="82611"/>
                  </a:lnTo>
                  <a:lnTo>
                    <a:pt x="495330" y="81952"/>
                  </a:lnTo>
                  <a:lnTo>
                    <a:pt x="496827" y="80963"/>
                  </a:lnTo>
                  <a:close/>
                  <a:moveTo>
                    <a:pt x="519907" y="61913"/>
                  </a:moveTo>
                  <a:lnTo>
                    <a:pt x="521586" y="62249"/>
                  </a:lnTo>
                  <a:lnTo>
                    <a:pt x="523265" y="62585"/>
                  </a:lnTo>
                  <a:lnTo>
                    <a:pt x="524944" y="63256"/>
                  </a:lnTo>
                  <a:lnTo>
                    <a:pt x="526287" y="64600"/>
                  </a:lnTo>
                  <a:lnTo>
                    <a:pt x="526959" y="65943"/>
                  </a:lnTo>
                  <a:lnTo>
                    <a:pt x="527967" y="66951"/>
                  </a:lnTo>
                  <a:lnTo>
                    <a:pt x="528638" y="68630"/>
                  </a:lnTo>
                  <a:lnTo>
                    <a:pt x="528638" y="70645"/>
                  </a:lnTo>
                  <a:lnTo>
                    <a:pt x="528638" y="72324"/>
                  </a:lnTo>
                  <a:lnTo>
                    <a:pt x="527967" y="74003"/>
                  </a:lnTo>
                  <a:lnTo>
                    <a:pt x="526959" y="75682"/>
                  </a:lnTo>
                  <a:lnTo>
                    <a:pt x="526287" y="77025"/>
                  </a:lnTo>
                  <a:lnTo>
                    <a:pt x="524944" y="78033"/>
                  </a:lnTo>
                  <a:lnTo>
                    <a:pt x="523265" y="79040"/>
                  </a:lnTo>
                  <a:lnTo>
                    <a:pt x="521586" y="79376"/>
                  </a:lnTo>
                  <a:lnTo>
                    <a:pt x="519907" y="79376"/>
                  </a:lnTo>
                  <a:lnTo>
                    <a:pt x="517892" y="79376"/>
                  </a:lnTo>
                  <a:lnTo>
                    <a:pt x="516213" y="79040"/>
                  </a:lnTo>
                  <a:lnTo>
                    <a:pt x="515205" y="78033"/>
                  </a:lnTo>
                  <a:lnTo>
                    <a:pt x="513526" y="77025"/>
                  </a:lnTo>
                  <a:lnTo>
                    <a:pt x="512854" y="75682"/>
                  </a:lnTo>
                  <a:lnTo>
                    <a:pt x="511847" y="74003"/>
                  </a:lnTo>
                  <a:lnTo>
                    <a:pt x="511511" y="72324"/>
                  </a:lnTo>
                  <a:lnTo>
                    <a:pt x="511175" y="70645"/>
                  </a:lnTo>
                  <a:lnTo>
                    <a:pt x="511511" y="68630"/>
                  </a:lnTo>
                  <a:lnTo>
                    <a:pt x="511847" y="66951"/>
                  </a:lnTo>
                  <a:lnTo>
                    <a:pt x="512854" y="65943"/>
                  </a:lnTo>
                  <a:lnTo>
                    <a:pt x="513526" y="64600"/>
                  </a:lnTo>
                  <a:lnTo>
                    <a:pt x="515205" y="63256"/>
                  </a:lnTo>
                  <a:lnTo>
                    <a:pt x="516213" y="62585"/>
                  </a:lnTo>
                  <a:lnTo>
                    <a:pt x="517892" y="62249"/>
                  </a:lnTo>
                  <a:lnTo>
                    <a:pt x="519907" y="61913"/>
                  </a:lnTo>
                  <a:close/>
                  <a:moveTo>
                    <a:pt x="364375" y="61913"/>
                  </a:moveTo>
                  <a:lnTo>
                    <a:pt x="365873" y="61913"/>
                  </a:lnTo>
                  <a:lnTo>
                    <a:pt x="367670" y="62218"/>
                  </a:lnTo>
                  <a:lnTo>
                    <a:pt x="369168" y="62524"/>
                  </a:lnTo>
                  <a:lnTo>
                    <a:pt x="370066" y="63745"/>
                  </a:lnTo>
                  <a:lnTo>
                    <a:pt x="371265" y="64355"/>
                  </a:lnTo>
                  <a:lnTo>
                    <a:pt x="371864" y="65882"/>
                  </a:lnTo>
                  <a:lnTo>
                    <a:pt x="372762" y="67408"/>
                  </a:lnTo>
                  <a:lnTo>
                    <a:pt x="373062" y="68935"/>
                  </a:lnTo>
                  <a:lnTo>
                    <a:pt x="373062" y="70461"/>
                  </a:lnTo>
                  <a:lnTo>
                    <a:pt x="372762" y="72293"/>
                  </a:lnTo>
                  <a:lnTo>
                    <a:pt x="371864" y="73514"/>
                  </a:lnTo>
                  <a:lnTo>
                    <a:pt x="371265" y="75040"/>
                  </a:lnTo>
                  <a:lnTo>
                    <a:pt x="370066" y="75956"/>
                  </a:lnTo>
                  <a:lnTo>
                    <a:pt x="368569" y="76872"/>
                  </a:lnTo>
                  <a:lnTo>
                    <a:pt x="367670" y="77483"/>
                  </a:lnTo>
                  <a:lnTo>
                    <a:pt x="365873" y="77788"/>
                  </a:lnTo>
                  <a:lnTo>
                    <a:pt x="364375" y="77788"/>
                  </a:lnTo>
                  <a:lnTo>
                    <a:pt x="362878" y="77483"/>
                  </a:lnTo>
                  <a:lnTo>
                    <a:pt x="361380" y="76872"/>
                  </a:lnTo>
                  <a:lnTo>
                    <a:pt x="359883" y="75956"/>
                  </a:lnTo>
                  <a:lnTo>
                    <a:pt x="359283" y="75040"/>
                  </a:lnTo>
                  <a:lnTo>
                    <a:pt x="358085" y="73514"/>
                  </a:lnTo>
                  <a:lnTo>
                    <a:pt x="357786" y="71988"/>
                  </a:lnTo>
                  <a:lnTo>
                    <a:pt x="357187" y="70461"/>
                  </a:lnTo>
                  <a:lnTo>
                    <a:pt x="357187" y="68935"/>
                  </a:lnTo>
                  <a:lnTo>
                    <a:pt x="357786" y="67408"/>
                  </a:lnTo>
                  <a:lnTo>
                    <a:pt x="358085" y="65882"/>
                  </a:lnTo>
                  <a:lnTo>
                    <a:pt x="359283" y="64355"/>
                  </a:lnTo>
                  <a:lnTo>
                    <a:pt x="360182" y="63439"/>
                  </a:lnTo>
                  <a:lnTo>
                    <a:pt x="361380" y="62524"/>
                  </a:lnTo>
                  <a:lnTo>
                    <a:pt x="362878" y="62218"/>
                  </a:lnTo>
                  <a:lnTo>
                    <a:pt x="364375" y="61913"/>
                  </a:lnTo>
                  <a:close/>
                  <a:moveTo>
                    <a:pt x="533858" y="36513"/>
                  </a:moveTo>
                  <a:lnTo>
                    <a:pt x="536209" y="36849"/>
                  </a:lnTo>
                  <a:lnTo>
                    <a:pt x="537552" y="37185"/>
                  </a:lnTo>
                  <a:lnTo>
                    <a:pt x="538895" y="38192"/>
                  </a:lnTo>
                  <a:lnTo>
                    <a:pt x="540239" y="39536"/>
                  </a:lnTo>
                  <a:lnTo>
                    <a:pt x="541246" y="40543"/>
                  </a:lnTo>
                  <a:lnTo>
                    <a:pt x="542254" y="41886"/>
                  </a:lnTo>
                  <a:lnTo>
                    <a:pt x="542589" y="43565"/>
                  </a:lnTo>
                  <a:lnTo>
                    <a:pt x="542925" y="45580"/>
                  </a:lnTo>
                  <a:lnTo>
                    <a:pt x="542589" y="47260"/>
                  </a:lnTo>
                  <a:lnTo>
                    <a:pt x="542254" y="48939"/>
                  </a:lnTo>
                  <a:lnTo>
                    <a:pt x="541246" y="50282"/>
                  </a:lnTo>
                  <a:lnTo>
                    <a:pt x="540239" y="51625"/>
                  </a:lnTo>
                  <a:lnTo>
                    <a:pt x="538895" y="52969"/>
                  </a:lnTo>
                  <a:lnTo>
                    <a:pt x="537552" y="53640"/>
                  </a:lnTo>
                  <a:lnTo>
                    <a:pt x="536209" y="53976"/>
                  </a:lnTo>
                  <a:lnTo>
                    <a:pt x="533858" y="53976"/>
                  </a:lnTo>
                  <a:lnTo>
                    <a:pt x="532515" y="53976"/>
                  </a:lnTo>
                  <a:lnTo>
                    <a:pt x="530835" y="53640"/>
                  </a:lnTo>
                  <a:lnTo>
                    <a:pt x="529156" y="52969"/>
                  </a:lnTo>
                  <a:lnTo>
                    <a:pt x="527813" y="51625"/>
                  </a:lnTo>
                  <a:lnTo>
                    <a:pt x="526470" y="50282"/>
                  </a:lnTo>
                  <a:lnTo>
                    <a:pt x="525798" y="48939"/>
                  </a:lnTo>
                  <a:lnTo>
                    <a:pt x="525462" y="47260"/>
                  </a:lnTo>
                  <a:lnTo>
                    <a:pt x="525462" y="45580"/>
                  </a:lnTo>
                  <a:lnTo>
                    <a:pt x="525462" y="43565"/>
                  </a:lnTo>
                  <a:lnTo>
                    <a:pt x="525798" y="41886"/>
                  </a:lnTo>
                  <a:lnTo>
                    <a:pt x="526470" y="40543"/>
                  </a:lnTo>
                  <a:lnTo>
                    <a:pt x="527813" y="39536"/>
                  </a:lnTo>
                  <a:lnTo>
                    <a:pt x="529156" y="38192"/>
                  </a:lnTo>
                  <a:lnTo>
                    <a:pt x="530835" y="37185"/>
                  </a:lnTo>
                  <a:lnTo>
                    <a:pt x="532515" y="36849"/>
                  </a:lnTo>
                  <a:lnTo>
                    <a:pt x="533858" y="36513"/>
                  </a:lnTo>
                  <a:close/>
                  <a:moveTo>
                    <a:pt x="353096" y="33338"/>
                  </a:moveTo>
                  <a:lnTo>
                    <a:pt x="354928" y="33338"/>
                  </a:lnTo>
                  <a:lnTo>
                    <a:pt x="356455" y="33997"/>
                  </a:lnTo>
                  <a:lnTo>
                    <a:pt x="357981" y="34656"/>
                  </a:lnTo>
                  <a:lnTo>
                    <a:pt x="359202" y="35644"/>
                  </a:lnTo>
                  <a:lnTo>
                    <a:pt x="360118" y="36633"/>
                  </a:lnTo>
                  <a:lnTo>
                    <a:pt x="361034" y="38280"/>
                  </a:lnTo>
                  <a:lnTo>
                    <a:pt x="361644" y="39928"/>
                  </a:lnTo>
                  <a:lnTo>
                    <a:pt x="361950" y="41575"/>
                  </a:lnTo>
                  <a:lnTo>
                    <a:pt x="361950" y="43223"/>
                  </a:lnTo>
                  <a:lnTo>
                    <a:pt x="361644" y="44870"/>
                  </a:lnTo>
                  <a:lnTo>
                    <a:pt x="361034" y="46188"/>
                  </a:lnTo>
                  <a:lnTo>
                    <a:pt x="360118" y="47836"/>
                  </a:lnTo>
                  <a:lnTo>
                    <a:pt x="359202" y="48824"/>
                  </a:lnTo>
                  <a:lnTo>
                    <a:pt x="357981" y="49813"/>
                  </a:lnTo>
                  <a:lnTo>
                    <a:pt x="356455" y="50472"/>
                  </a:lnTo>
                  <a:lnTo>
                    <a:pt x="354928" y="50801"/>
                  </a:lnTo>
                  <a:lnTo>
                    <a:pt x="353096" y="50801"/>
                  </a:lnTo>
                  <a:lnTo>
                    <a:pt x="351570" y="50472"/>
                  </a:lnTo>
                  <a:lnTo>
                    <a:pt x="350044" y="49813"/>
                  </a:lnTo>
                  <a:lnTo>
                    <a:pt x="349128" y="48824"/>
                  </a:lnTo>
                  <a:lnTo>
                    <a:pt x="347906" y="47506"/>
                  </a:lnTo>
                  <a:lnTo>
                    <a:pt x="347296" y="46188"/>
                  </a:lnTo>
                  <a:lnTo>
                    <a:pt x="346380" y="44870"/>
                  </a:lnTo>
                  <a:lnTo>
                    <a:pt x="346075" y="43223"/>
                  </a:lnTo>
                  <a:lnTo>
                    <a:pt x="346075" y="41575"/>
                  </a:lnTo>
                  <a:lnTo>
                    <a:pt x="346380" y="39598"/>
                  </a:lnTo>
                  <a:lnTo>
                    <a:pt x="347296" y="37951"/>
                  </a:lnTo>
                  <a:lnTo>
                    <a:pt x="347906" y="36633"/>
                  </a:lnTo>
                  <a:lnTo>
                    <a:pt x="349128" y="35644"/>
                  </a:lnTo>
                  <a:lnTo>
                    <a:pt x="350044" y="34656"/>
                  </a:lnTo>
                  <a:lnTo>
                    <a:pt x="351570" y="33997"/>
                  </a:lnTo>
                  <a:lnTo>
                    <a:pt x="353096" y="33338"/>
                  </a:lnTo>
                  <a:close/>
                  <a:moveTo>
                    <a:pt x="544452" y="14288"/>
                  </a:moveTo>
                  <a:lnTo>
                    <a:pt x="545950" y="14288"/>
                  </a:lnTo>
                  <a:lnTo>
                    <a:pt x="547448" y="14288"/>
                  </a:lnTo>
                  <a:lnTo>
                    <a:pt x="548945" y="14618"/>
                  </a:lnTo>
                  <a:lnTo>
                    <a:pt x="550443" y="15606"/>
                  </a:lnTo>
                  <a:lnTo>
                    <a:pt x="551341" y="16595"/>
                  </a:lnTo>
                  <a:lnTo>
                    <a:pt x="552540" y="17913"/>
                  </a:lnTo>
                  <a:lnTo>
                    <a:pt x="553139" y="19560"/>
                  </a:lnTo>
                  <a:lnTo>
                    <a:pt x="553738" y="21207"/>
                  </a:lnTo>
                  <a:lnTo>
                    <a:pt x="554037" y="22855"/>
                  </a:lnTo>
                  <a:lnTo>
                    <a:pt x="553738" y="24832"/>
                  </a:lnTo>
                  <a:lnTo>
                    <a:pt x="553139" y="26479"/>
                  </a:lnTo>
                  <a:lnTo>
                    <a:pt x="552540" y="27468"/>
                  </a:lnTo>
                  <a:lnTo>
                    <a:pt x="551341" y="28786"/>
                  </a:lnTo>
                  <a:lnTo>
                    <a:pt x="550443" y="30104"/>
                  </a:lnTo>
                  <a:lnTo>
                    <a:pt x="548945" y="30763"/>
                  </a:lnTo>
                  <a:lnTo>
                    <a:pt x="547448" y="31092"/>
                  </a:lnTo>
                  <a:lnTo>
                    <a:pt x="545950" y="31751"/>
                  </a:lnTo>
                  <a:lnTo>
                    <a:pt x="544452" y="31092"/>
                  </a:lnTo>
                  <a:lnTo>
                    <a:pt x="542955" y="30763"/>
                  </a:lnTo>
                  <a:lnTo>
                    <a:pt x="541457" y="30104"/>
                  </a:lnTo>
                  <a:lnTo>
                    <a:pt x="540558" y="28786"/>
                  </a:lnTo>
                  <a:lnTo>
                    <a:pt x="539360" y="27468"/>
                  </a:lnTo>
                  <a:lnTo>
                    <a:pt x="538761" y="26479"/>
                  </a:lnTo>
                  <a:lnTo>
                    <a:pt x="538162" y="24832"/>
                  </a:lnTo>
                  <a:lnTo>
                    <a:pt x="538162" y="22855"/>
                  </a:lnTo>
                  <a:lnTo>
                    <a:pt x="538162" y="21207"/>
                  </a:lnTo>
                  <a:lnTo>
                    <a:pt x="538761" y="19560"/>
                  </a:lnTo>
                  <a:lnTo>
                    <a:pt x="539360" y="17913"/>
                  </a:lnTo>
                  <a:lnTo>
                    <a:pt x="540558" y="16595"/>
                  </a:lnTo>
                  <a:lnTo>
                    <a:pt x="541457" y="15606"/>
                  </a:lnTo>
                  <a:lnTo>
                    <a:pt x="542955" y="14618"/>
                  </a:lnTo>
                  <a:lnTo>
                    <a:pt x="544452" y="14288"/>
                  </a:lnTo>
                  <a:close/>
                  <a:moveTo>
                    <a:pt x="343877" y="11113"/>
                  </a:moveTo>
                  <a:lnTo>
                    <a:pt x="345403" y="11113"/>
                  </a:lnTo>
                  <a:lnTo>
                    <a:pt x="346930" y="11418"/>
                  </a:lnTo>
                  <a:lnTo>
                    <a:pt x="348456" y="12334"/>
                  </a:lnTo>
                  <a:lnTo>
                    <a:pt x="349677" y="12945"/>
                  </a:lnTo>
                  <a:lnTo>
                    <a:pt x="350898" y="14166"/>
                  </a:lnTo>
                  <a:lnTo>
                    <a:pt x="351814" y="15082"/>
                  </a:lnTo>
                  <a:lnTo>
                    <a:pt x="352119" y="16608"/>
                  </a:lnTo>
                  <a:lnTo>
                    <a:pt x="352425" y="18135"/>
                  </a:lnTo>
                  <a:lnTo>
                    <a:pt x="352425" y="19966"/>
                  </a:lnTo>
                  <a:lnTo>
                    <a:pt x="352119" y="21493"/>
                  </a:lnTo>
                  <a:lnTo>
                    <a:pt x="351814" y="23019"/>
                  </a:lnTo>
                  <a:lnTo>
                    <a:pt x="350593" y="24240"/>
                  </a:lnTo>
                  <a:lnTo>
                    <a:pt x="349372" y="25156"/>
                  </a:lnTo>
                  <a:lnTo>
                    <a:pt x="348456" y="26072"/>
                  </a:lnTo>
                  <a:lnTo>
                    <a:pt x="346930" y="26683"/>
                  </a:lnTo>
                  <a:lnTo>
                    <a:pt x="345403" y="26988"/>
                  </a:lnTo>
                  <a:lnTo>
                    <a:pt x="343877" y="26988"/>
                  </a:lnTo>
                  <a:lnTo>
                    <a:pt x="342045" y="26683"/>
                  </a:lnTo>
                  <a:lnTo>
                    <a:pt x="340519" y="26072"/>
                  </a:lnTo>
                  <a:lnTo>
                    <a:pt x="339297" y="25156"/>
                  </a:lnTo>
                  <a:lnTo>
                    <a:pt x="338381" y="24240"/>
                  </a:lnTo>
                  <a:lnTo>
                    <a:pt x="337466" y="23019"/>
                  </a:lnTo>
                  <a:lnTo>
                    <a:pt x="336855" y="21493"/>
                  </a:lnTo>
                  <a:lnTo>
                    <a:pt x="336550" y="19966"/>
                  </a:lnTo>
                  <a:lnTo>
                    <a:pt x="336550" y="18135"/>
                  </a:lnTo>
                  <a:lnTo>
                    <a:pt x="336855" y="16608"/>
                  </a:lnTo>
                  <a:lnTo>
                    <a:pt x="337466" y="15082"/>
                  </a:lnTo>
                  <a:lnTo>
                    <a:pt x="338381" y="14166"/>
                  </a:lnTo>
                  <a:lnTo>
                    <a:pt x="339297" y="12945"/>
                  </a:lnTo>
                  <a:lnTo>
                    <a:pt x="340824" y="11724"/>
                  </a:lnTo>
                  <a:lnTo>
                    <a:pt x="342045" y="11418"/>
                  </a:lnTo>
                  <a:lnTo>
                    <a:pt x="343877" y="11113"/>
                  </a:lnTo>
                  <a:close/>
                  <a:moveTo>
                    <a:pt x="610986" y="0"/>
                  </a:moveTo>
                  <a:lnTo>
                    <a:pt x="614799" y="3177"/>
                  </a:lnTo>
                  <a:lnTo>
                    <a:pt x="624966" y="12071"/>
                  </a:lnTo>
                  <a:lnTo>
                    <a:pt x="641170" y="25094"/>
                  </a:lnTo>
                  <a:lnTo>
                    <a:pt x="651019" y="32717"/>
                  </a:lnTo>
                  <a:lnTo>
                    <a:pt x="661822" y="40658"/>
                  </a:lnTo>
                  <a:lnTo>
                    <a:pt x="673578" y="48917"/>
                  </a:lnTo>
                  <a:lnTo>
                    <a:pt x="686287" y="56858"/>
                  </a:lnTo>
                  <a:lnTo>
                    <a:pt x="699631" y="65117"/>
                  </a:lnTo>
                  <a:lnTo>
                    <a:pt x="712976" y="73058"/>
                  </a:lnTo>
                  <a:lnTo>
                    <a:pt x="726956" y="80363"/>
                  </a:lnTo>
                  <a:lnTo>
                    <a:pt x="741253" y="86398"/>
                  </a:lnTo>
                  <a:lnTo>
                    <a:pt x="748879" y="89575"/>
                  </a:lnTo>
                  <a:lnTo>
                    <a:pt x="755869" y="92434"/>
                  </a:lnTo>
                  <a:lnTo>
                    <a:pt x="763176" y="94657"/>
                  </a:lnTo>
                  <a:lnTo>
                    <a:pt x="770484" y="96563"/>
                  </a:lnTo>
                  <a:lnTo>
                    <a:pt x="775885" y="96881"/>
                  </a:lnTo>
                  <a:lnTo>
                    <a:pt x="782558" y="98151"/>
                  </a:lnTo>
                  <a:lnTo>
                    <a:pt x="790501" y="99739"/>
                  </a:lnTo>
                  <a:lnTo>
                    <a:pt x="800350" y="101645"/>
                  </a:lnTo>
                  <a:lnTo>
                    <a:pt x="811153" y="104822"/>
                  </a:lnTo>
                  <a:lnTo>
                    <a:pt x="822909" y="108951"/>
                  </a:lnTo>
                  <a:lnTo>
                    <a:pt x="828946" y="111174"/>
                  </a:lnTo>
                  <a:lnTo>
                    <a:pt x="834982" y="114351"/>
                  </a:lnTo>
                  <a:lnTo>
                    <a:pt x="841019" y="117527"/>
                  </a:lnTo>
                  <a:lnTo>
                    <a:pt x="846738" y="120704"/>
                  </a:lnTo>
                  <a:lnTo>
                    <a:pt x="852775" y="124515"/>
                  </a:lnTo>
                  <a:lnTo>
                    <a:pt x="858176" y="128645"/>
                  </a:lnTo>
                  <a:lnTo>
                    <a:pt x="863578" y="133092"/>
                  </a:lnTo>
                  <a:lnTo>
                    <a:pt x="868979" y="138174"/>
                  </a:lnTo>
                  <a:lnTo>
                    <a:pt x="873745" y="143574"/>
                  </a:lnTo>
                  <a:lnTo>
                    <a:pt x="878193" y="149291"/>
                  </a:lnTo>
                  <a:lnTo>
                    <a:pt x="882323" y="155644"/>
                  </a:lnTo>
                  <a:lnTo>
                    <a:pt x="886136" y="161997"/>
                  </a:lnTo>
                  <a:lnTo>
                    <a:pt x="889313" y="169303"/>
                  </a:lnTo>
                  <a:lnTo>
                    <a:pt x="891538" y="176926"/>
                  </a:lnTo>
                  <a:lnTo>
                    <a:pt x="893444" y="185502"/>
                  </a:lnTo>
                  <a:lnTo>
                    <a:pt x="895032" y="193761"/>
                  </a:lnTo>
                  <a:lnTo>
                    <a:pt x="895350" y="203290"/>
                  </a:lnTo>
                  <a:lnTo>
                    <a:pt x="895350" y="212819"/>
                  </a:lnTo>
                  <a:lnTo>
                    <a:pt x="770484" y="303982"/>
                  </a:lnTo>
                  <a:lnTo>
                    <a:pt x="733310" y="278571"/>
                  </a:lnTo>
                  <a:lnTo>
                    <a:pt x="735852" y="283971"/>
                  </a:lnTo>
                  <a:lnTo>
                    <a:pt x="738712" y="290324"/>
                  </a:lnTo>
                  <a:lnTo>
                    <a:pt x="741889" y="299218"/>
                  </a:lnTo>
                  <a:lnTo>
                    <a:pt x="744748" y="310653"/>
                  </a:lnTo>
                  <a:lnTo>
                    <a:pt x="747926" y="323358"/>
                  </a:lnTo>
                  <a:lnTo>
                    <a:pt x="749514" y="330346"/>
                  </a:lnTo>
                  <a:lnTo>
                    <a:pt x="751103" y="337970"/>
                  </a:lnTo>
                  <a:lnTo>
                    <a:pt x="751738" y="345911"/>
                  </a:lnTo>
                  <a:lnTo>
                    <a:pt x="753009" y="354169"/>
                  </a:lnTo>
                  <a:lnTo>
                    <a:pt x="753327" y="362428"/>
                  </a:lnTo>
                  <a:lnTo>
                    <a:pt x="753645" y="371004"/>
                  </a:lnTo>
                  <a:lnTo>
                    <a:pt x="753645" y="380534"/>
                  </a:lnTo>
                  <a:lnTo>
                    <a:pt x="753009" y="389428"/>
                  </a:lnTo>
                  <a:lnTo>
                    <a:pt x="752374" y="398957"/>
                  </a:lnTo>
                  <a:lnTo>
                    <a:pt x="750785" y="408804"/>
                  </a:lnTo>
                  <a:lnTo>
                    <a:pt x="749197" y="418333"/>
                  </a:lnTo>
                  <a:lnTo>
                    <a:pt x="746337" y="428180"/>
                  </a:lnTo>
                  <a:lnTo>
                    <a:pt x="743160" y="438027"/>
                  </a:lnTo>
                  <a:lnTo>
                    <a:pt x="739983" y="448191"/>
                  </a:lnTo>
                  <a:lnTo>
                    <a:pt x="735534" y="458356"/>
                  </a:lnTo>
                  <a:lnTo>
                    <a:pt x="730451" y="468520"/>
                  </a:lnTo>
                  <a:lnTo>
                    <a:pt x="724414" y="478367"/>
                  </a:lnTo>
                  <a:lnTo>
                    <a:pt x="717742" y="488531"/>
                  </a:lnTo>
                  <a:lnTo>
                    <a:pt x="710434" y="498696"/>
                  </a:lnTo>
                  <a:lnTo>
                    <a:pt x="702173" y="508225"/>
                  </a:lnTo>
                  <a:lnTo>
                    <a:pt x="697407" y="513625"/>
                  </a:lnTo>
                  <a:lnTo>
                    <a:pt x="692641" y="520296"/>
                  </a:lnTo>
                  <a:lnTo>
                    <a:pt x="685969" y="528872"/>
                  </a:lnTo>
                  <a:lnTo>
                    <a:pt x="678979" y="539671"/>
                  </a:lnTo>
                  <a:lnTo>
                    <a:pt x="671036" y="552695"/>
                  </a:lnTo>
                  <a:lnTo>
                    <a:pt x="667541" y="559683"/>
                  </a:lnTo>
                  <a:lnTo>
                    <a:pt x="663728" y="566988"/>
                  </a:lnTo>
                  <a:lnTo>
                    <a:pt x="660233" y="574929"/>
                  </a:lnTo>
                  <a:lnTo>
                    <a:pt x="656738" y="583188"/>
                  </a:lnTo>
                  <a:lnTo>
                    <a:pt x="653561" y="591764"/>
                  </a:lnTo>
                  <a:lnTo>
                    <a:pt x="651019" y="600658"/>
                  </a:lnTo>
                  <a:lnTo>
                    <a:pt x="648795" y="609552"/>
                  </a:lnTo>
                  <a:lnTo>
                    <a:pt x="646254" y="619399"/>
                  </a:lnTo>
                  <a:lnTo>
                    <a:pt x="644665" y="628928"/>
                  </a:lnTo>
                  <a:lnTo>
                    <a:pt x="643712" y="639093"/>
                  </a:lnTo>
                  <a:lnTo>
                    <a:pt x="643394" y="649257"/>
                  </a:lnTo>
                  <a:lnTo>
                    <a:pt x="643394" y="659739"/>
                  </a:lnTo>
                  <a:lnTo>
                    <a:pt x="644029" y="669904"/>
                  </a:lnTo>
                  <a:lnTo>
                    <a:pt x="645618" y="681021"/>
                  </a:lnTo>
                  <a:lnTo>
                    <a:pt x="647842" y="691821"/>
                  </a:lnTo>
                  <a:lnTo>
                    <a:pt x="651019" y="702621"/>
                  </a:lnTo>
                  <a:lnTo>
                    <a:pt x="655150" y="713738"/>
                  </a:lnTo>
                  <a:lnTo>
                    <a:pt x="660233" y="724856"/>
                  </a:lnTo>
                  <a:lnTo>
                    <a:pt x="666588" y="735973"/>
                  </a:lnTo>
                  <a:lnTo>
                    <a:pt x="670083" y="741691"/>
                  </a:lnTo>
                  <a:lnTo>
                    <a:pt x="673578" y="747091"/>
                  </a:lnTo>
                  <a:lnTo>
                    <a:pt x="680886" y="755032"/>
                  </a:lnTo>
                  <a:lnTo>
                    <a:pt x="689146" y="764243"/>
                  </a:lnTo>
                  <a:lnTo>
                    <a:pt x="698996" y="777584"/>
                  </a:lnTo>
                  <a:lnTo>
                    <a:pt x="711070" y="793784"/>
                  </a:lnTo>
                  <a:lnTo>
                    <a:pt x="717742" y="802995"/>
                  </a:lnTo>
                  <a:lnTo>
                    <a:pt x="724414" y="813160"/>
                  </a:lnTo>
                  <a:lnTo>
                    <a:pt x="730768" y="823960"/>
                  </a:lnTo>
                  <a:lnTo>
                    <a:pt x="737441" y="835712"/>
                  </a:lnTo>
                  <a:lnTo>
                    <a:pt x="744113" y="848100"/>
                  </a:lnTo>
                  <a:lnTo>
                    <a:pt x="750785" y="860806"/>
                  </a:lnTo>
                  <a:lnTo>
                    <a:pt x="757140" y="874464"/>
                  </a:lnTo>
                  <a:lnTo>
                    <a:pt x="763176" y="888758"/>
                  </a:lnTo>
                  <a:lnTo>
                    <a:pt x="768896" y="904005"/>
                  </a:lnTo>
                  <a:lnTo>
                    <a:pt x="774297" y="919252"/>
                  </a:lnTo>
                  <a:lnTo>
                    <a:pt x="779063" y="935134"/>
                  </a:lnTo>
                  <a:lnTo>
                    <a:pt x="783193" y="951969"/>
                  </a:lnTo>
                  <a:lnTo>
                    <a:pt x="787006" y="969439"/>
                  </a:lnTo>
                  <a:lnTo>
                    <a:pt x="789865" y="986909"/>
                  </a:lnTo>
                  <a:lnTo>
                    <a:pt x="792089" y="1005015"/>
                  </a:lnTo>
                  <a:lnTo>
                    <a:pt x="793043" y="1014226"/>
                  </a:lnTo>
                  <a:lnTo>
                    <a:pt x="793360" y="1024073"/>
                  </a:lnTo>
                  <a:lnTo>
                    <a:pt x="793678" y="1033285"/>
                  </a:lnTo>
                  <a:lnTo>
                    <a:pt x="793678" y="1043132"/>
                  </a:lnTo>
                  <a:lnTo>
                    <a:pt x="793360" y="1052661"/>
                  </a:lnTo>
                  <a:lnTo>
                    <a:pt x="793043" y="1062508"/>
                  </a:lnTo>
                  <a:lnTo>
                    <a:pt x="792089" y="1072672"/>
                  </a:lnTo>
                  <a:lnTo>
                    <a:pt x="791454" y="1082519"/>
                  </a:lnTo>
                  <a:lnTo>
                    <a:pt x="789865" y="1092684"/>
                  </a:lnTo>
                  <a:lnTo>
                    <a:pt x="788277" y="1103166"/>
                  </a:lnTo>
                  <a:lnTo>
                    <a:pt x="786370" y="1113330"/>
                  </a:lnTo>
                  <a:lnTo>
                    <a:pt x="784464" y="1123812"/>
                  </a:lnTo>
                  <a:lnTo>
                    <a:pt x="781605" y="1134612"/>
                  </a:lnTo>
                  <a:lnTo>
                    <a:pt x="779063" y="1145094"/>
                  </a:lnTo>
                  <a:lnTo>
                    <a:pt x="775250" y="1148906"/>
                  </a:lnTo>
                  <a:lnTo>
                    <a:pt x="763812" y="1160659"/>
                  </a:lnTo>
                  <a:lnTo>
                    <a:pt x="746019" y="1178446"/>
                  </a:lnTo>
                  <a:lnTo>
                    <a:pt x="734899" y="1188929"/>
                  </a:lnTo>
                  <a:lnTo>
                    <a:pt x="721554" y="1200999"/>
                  </a:lnTo>
                  <a:lnTo>
                    <a:pt x="707257" y="1213705"/>
                  </a:lnTo>
                  <a:lnTo>
                    <a:pt x="691371" y="1227363"/>
                  </a:lnTo>
                  <a:lnTo>
                    <a:pt x="674213" y="1241657"/>
                  </a:lnTo>
                  <a:lnTo>
                    <a:pt x="655785" y="1256268"/>
                  </a:lnTo>
                  <a:lnTo>
                    <a:pt x="635769" y="1271198"/>
                  </a:lnTo>
                  <a:lnTo>
                    <a:pt x="614481" y="1286444"/>
                  </a:lnTo>
                  <a:lnTo>
                    <a:pt x="592558" y="1301691"/>
                  </a:lnTo>
                  <a:lnTo>
                    <a:pt x="569046" y="1316938"/>
                  </a:lnTo>
                  <a:lnTo>
                    <a:pt x="544581" y="1331867"/>
                  </a:lnTo>
                  <a:lnTo>
                    <a:pt x="519481" y="1346161"/>
                  </a:lnTo>
                  <a:lnTo>
                    <a:pt x="506454" y="1353149"/>
                  </a:lnTo>
                  <a:lnTo>
                    <a:pt x="493110" y="1360137"/>
                  </a:lnTo>
                  <a:lnTo>
                    <a:pt x="479448" y="1366807"/>
                  </a:lnTo>
                  <a:lnTo>
                    <a:pt x="466103" y="1373478"/>
                  </a:lnTo>
                  <a:lnTo>
                    <a:pt x="452123" y="1379513"/>
                  </a:lnTo>
                  <a:lnTo>
                    <a:pt x="438143" y="1385866"/>
                  </a:lnTo>
                  <a:lnTo>
                    <a:pt x="423528" y="1391583"/>
                  </a:lnTo>
                  <a:lnTo>
                    <a:pt x="409230" y="1396983"/>
                  </a:lnTo>
                  <a:lnTo>
                    <a:pt x="394615" y="1402065"/>
                  </a:lnTo>
                  <a:lnTo>
                    <a:pt x="379364" y="1407148"/>
                  </a:lnTo>
                  <a:lnTo>
                    <a:pt x="364748" y="1411912"/>
                  </a:lnTo>
                  <a:lnTo>
                    <a:pt x="349498" y="1416042"/>
                  </a:lnTo>
                  <a:lnTo>
                    <a:pt x="333929" y="1419853"/>
                  </a:lnTo>
                  <a:lnTo>
                    <a:pt x="318678" y="1423030"/>
                  </a:lnTo>
                  <a:lnTo>
                    <a:pt x="303110" y="1426206"/>
                  </a:lnTo>
                  <a:lnTo>
                    <a:pt x="287541" y="1428747"/>
                  </a:lnTo>
                  <a:lnTo>
                    <a:pt x="271655" y="1431288"/>
                  </a:lnTo>
                  <a:lnTo>
                    <a:pt x="255769" y="1432877"/>
                  </a:lnTo>
                  <a:lnTo>
                    <a:pt x="239565" y="1434465"/>
                  </a:lnTo>
                  <a:lnTo>
                    <a:pt x="223043" y="1434782"/>
                  </a:lnTo>
                  <a:lnTo>
                    <a:pt x="206839" y="1435100"/>
                  </a:lnTo>
                  <a:lnTo>
                    <a:pt x="190635" y="1434782"/>
                  </a:lnTo>
                  <a:lnTo>
                    <a:pt x="174113" y="1433830"/>
                  </a:lnTo>
                  <a:lnTo>
                    <a:pt x="157592" y="1432241"/>
                  </a:lnTo>
                  <a:lnTo>
                    <a:pt x="140752" y="1430335"/>
                  </a:lnTo>
                  <a:lnTo>
                    <a:pt x="124230" y="1427794"/>
                  </a:lnTo>
                  <a:lnTo>
                    <a:pt x="107391" y="1424618"/>
                  </a:lnTo>
                  <a:lnTo>
                    <a:pt x="90869" y="1420806"/>
                  </a:lnTo>
                  <a:lnTo>
                    <a:pt x="89916" y="1416995"/>
                  </a:lnTo>
                  <a:lnTo>
                    <a:pt x="87692" y="1406512"/>
                  </a:lnTo>
                  <a:lnTo>
                    <a:pt x="85150" y="1389042"/>
                  </a:lnTo>
                  <a:lnTo>
                    <a:pt x="81655" y="1365219"/>
                  </a:lnTo>
                  <a:lnTo>
                    <a:pt x="80067" y="1351243"/>
                  </a:lnTo>
                  <a:lnTo>
                    <a:pt x="78796" y="1335679"/>
                  </a:lnTo>
                  <a:lnTo>
                    <a:pt x="77525" y="1319161"/>
                  </a:lnTo>
                  <a:lnTo>
                    <a:pt x="76572" y="1301373"/>
                  </a:lnTo>
                  <a:lnTo>
                    <a:pt x="76254" y="1281997"/>
                  </a:lnTo>
                  <a:lnTo>
                    <a:pt x="75618" y="1261351"/>
                  </a:lnTo>
                  <a:lnTo>
                    <a:pt x="76254" y="1239751"/>
                  </a:lnTo>
                  <a:lnTo>
                    <a:pt x="76889" y="1217199"/>
                  </a:lnTo>
                  <a:lnTo>
                    <a:pt x="78478" y="1193376"/>
                  </a:lnTo>
                  <a:lnTo>
                    <a:pt x="80702" y="1168600"/>
                  </a:lnTo>
                  <a:lnTo>
                    <a:pt x="83562" y="1143188"/>
                  </a:lnTo>
                  <a:lnTo>
                    <a:pt x="87056" y="1116507"/>
                  </a:lnTo>
                  <a:lnTo>
                    <a:pt x="91505" y="1088872"/>
                  </a:lnTo>
                  <a:lnTo>
                    <a:pt x="96906" y="1060919"/>
                  </a:lnTo>
                  <a:lnTo>
                    <a:pt x="103578" y="1031697"/>
                  </a:lnTo>
                  <a:lnTo>
                    <a:pt x="111521" y="1002474"/>
                  </a:lnTo>
                  <a:lnTo>
                    <a:pt x="115334" y="987227"/>
                  </a:lnTo>
                  <a:lnTo>
                    <a:pt x="120100" y="971980"/>
                  </a:lnTo>
                  <a:lnTo>
                    <a:pt x="124866" y="956733"/>
                  </a:lnTo>
                  <a:lnTo>
                    <a:pt x="129949" y="941169"/>
                  </a:lnTo>
                  <a:lnTo>
                    <a:pt x="135351" y="925605"/>
                  </a:lnTo>
                  <a:lnTo>
                    <a:pt x="141388" y="910040"/>
                  </a:lnTo>
                  <a:lnTo>
                    <a:pt x="147107" y="894158"/>
                  </a:lnTo>
                  <a:lnTo>
                    <a:pt x="153779" y="878276"/>
                  </a:lnTo>
                  <a:lnTo>
                    <a:pt x="160769" y="862076"/>
                  </a:lnTo>
                  <a:lnTo>
                    <a:pt x="167759" y="845559"/>
                  </a:lnTo>
                  <a:lnTo>
                    <a:pt x="175384" y="829677"/>
                  </a:lnTo>
                  <a:lnTo>
                    <a:pt x="183327" y="813160"/>
                  </a:lnTo>
                  <a:lnTo>
                    <a:pt x="191270" y="796960"/>
                  </a:lnTo>
                  <a:lnTo>
                    <a:pt x="200167" y="780443"/>
                  </a:lnTo>
                  <a:lnTo>
                    <a:pt x="209063" y="763926"/>
                  </a:lnTo>
                  <a:lnTo>
                    <a:pt x="218913" y="747091"/>
                  </a:lnTo>
                  <a:lnTo>
                    <a:pt x="220819" y="744549"/>
                  </a:lnTo>
                  <a:lnTo>
                    <a:pt x="222725" y="741055"/>
                  </a:lnTo>
                  <a:lnTo>
                    <a:pt x="224949" y="736291"/>
                  </a:lnTo>
                  <a:lnTo>
                    <a:pt x="227809" y="730573"/>
                  </a:lnTo>
                  <a:lnTo>
                    <a:pt x="230986" y="722632"/>
                  </a:lnTo>
                  <a:lnTo>
                    <a:pt x="233528" y="714374"/>
                  </a:lnTo>
                  <a:lnTo>
                    <a:pt x="236070" y="703891"/>
                  </a:lnTo>
                  <a:lnTo>
                    <a:pt x="237976" y="692139"/>
                  </a:lnTo>
                  <a:lnTo>
                    <a:pt x="238294" y="686104"/>
                  </a:lnTo>
                  <a:lnTo>
                    <a:pt x="238611" y="679433"/>
                  </a:lnTo>
                  <a:lnTo>
                    <a:pt x="238929" y="672127"/>
                  </a:lnTo>
                  <a:lnTo>
                    <a:pt x="238929" y="664504"/>
                  </a:lnTo>
                  <a:lnTo>
                    <a:pt x="238611" y="656881"/>
                  </a:lnTo>
                  <a:lnTo>
                    <a:pt x="237976" y="648622"/>
                  </a:lnTo>
                  <a:lnTo>
                    <a:pt x="237023" y="640681"/>
                  </a:lnTo>
                  <a:lnTo>
                    <a:pt x="235434" y="631787"/>
                  </a:lnTo>
                  <a:lnTo>
                    <a:pt x="233846" y="622258"/>
                  </a:lnTo>
                  <a:lnTo>
                    <a:pt x="231622" y="612729"/>
                  </a:lnTo>
                  <a:lnTo>
                    <a:pt x="229397" y="602882"/>
                  </a:lnTo>
                  <a:lnTo>
                    <a:pt x="226220" y="592400"/>
                  </a:lnTo>
                  <a:lnTo>
                    <a:pt x="222725" y="581918"/>
                  </a:lnTo>
                  <a:lnTo>
                    <a:pt x="218913" y="571118"/>
                  </a:lnTo>
                  <a:lnTo>
                    <a:pt x="214147" y="566988"/>
                  </a:lnTo>
                  <a:lnTo>
                    <a:pt x="209698" y="561906"/>
                  </a:lnTo>
                  <a:lnTo>
                    <a:pt x="203344" y="554918"/>
                  </a:lnTo>
                  <a:lnTo>
                    <a:pt x="196036" y="545707"/>
                  </a:lnTo>
                  <a:lnTo>
                    <a:pt x="192541" y="540307"/>
                  </a:lnTo>
                  <a:lnTo>
                    <a:pt x="188729" y="534271"/>
                  </a:lnTo>
                  <a:lnTo>
                    <a:pt x="184598" y="527601"/>
                  </a:lnTo>
                  <a:lnTo>
                    <a:pt x="180785" y="520613"/>
                  </a:lnTo>
                  <a:lnTo>
                    <a:pt x="176973" y="513307"/>
                  </a:lnTo>
                  <a:lnTo>
                    <a:pt x="173478" y="505366"/>
                  </a:lnTo>
                  <a:lnTo>
                    <a:pt x="169983" y="496790"/>
                  </a:lnTo>
                  <a:lnTo>
                    <a:pt x="166488" y="487261"/>
                  </a:lnTo>
                  <a:lnTo>
                    <a:pt x="163311" y="477732"/>
                  </a:lnTo>
                  <a:lnTo>
                    <a:pt x="160769" y="467567"/>
                  </a:lnTo>
                  <a:lnTo>
                    <a:pt x="158227" y="456767"/>
                  </a:lnTo>
                  <a:lnTo>
                    <a:pt x="156321" y="445650"/>
                  </a:lnTo>
                  <a:lnTo>
                    <a:pt x="154732" y="433580"/>
                  </a:lnTo>
                  <a:lnTo>
                    <a:pt x="154097" y="421192"/>
                  </a:lnTo>
                  <a:lnTo>
                    <a:pt x="153779" y="408168"/>
                  </a:lnTo>
                  <a:lnTo>
                    <a:pt x="153779" y="394827"/>
                  </a:lnTo>
                  <a:lnTo>
                    <a:pt x="154732" y="380534"/>
                  </a:lnTo>
                  <a:lnTo>
                    <a:pt x="156321" y="365605"/>
                  </a:lnTo>
                  <a:lnTo>
                    <a:pt x="158227" y="350675"/>
                  </a:lnTo>
                  <a:lnTo>
                    <a:pt x="161722" y="334793"/>
                  </a:lnTo>
                  <a:lnTo>
                    <a:pt x="165852" y="317958"/>
                  </a:lnTo>
                  <a:lnTo>
                    <a:pt x="170301" y="300806"/>
                  </a:lnTo>
                  <a:lnTo>
                    <a:pt x="139481" y="317958"/>
                  </a:lnTo>
                  <a:lnTo>
                    <a:pt x="0" y="210278"/>
                  </a:lnTo>
                  <a:lnTo>
                    <a:pt x="317" y="205514"/>
                  </a:lnTo>
                  <a:lnTo>
                    <a:pt x="1271" y="199796"/>
                  </a:lnTo>
                  <a:lnTo>
                    <a:pt x="2859" y="192808"/>
                  </a:lnTo>
                  <a:lnTo>
                    <a:pt x="5401" y="184232"/>
                  </a:lnTo>
                  <a:lnTo>
                    <a:pt x="8896" y="174385"/>
                  </a:lnTo>
                  <a:lnTo>
                    <a:pt x="10802" y="169303"/>
                  </a:lnTo>
                  <a:lnTo>
                    <a:pt x="13662" y="163903"/>
                  </a:lnTo>
                  <a:lnTo>
                    <a:pt x="16521" y="158503"/>
                  </a:lnTo>
                  <a:lnTo>
                    <a:pt x="20016" y="153103"/>
                  </a:lnTo>
                  <a:lnTo>
                    <a:pt x="23194" y="147703"/>
                  </a:lnTo>
                  <a:lnTo>
                    <a:pt x="27642" y="142303"/>
                  </a:lnTo>
                  <a:lnTo>
                    <a:pt x="32408" y="136903"/>
                  </a:lnTo>
                  <a:lnTo>
                    <a:pt x="36856" y="131503"/>
                  </a:lnTo>
                  <a:lnTo>
                    <a:pt x="42893" y="126421"/>
                  </a:lnTo>
                  <a:lnTo>
                    <a:pt x="48612" y="121339"/>
                  </a:lnTo>
                  <a:lnTo>
                    <a:pt x="55284" y="116257"/>
                  </a:lnTo>
                  <a:lnTo>
                    <a:pt x="62274" y="111810"/>
                  </a:lnTo>
                  <a:lnTo>
                    <a:pt x="69899" y="107363"/>
                  </a:lnTo>
                  <a:lnTo>
                    <a:pt x="78478" y="103551"/>
                  </a:lnTo>
                  <a:lnTo>
                    <a:pt x="87374" y="99739"/>
                  </a:lnTo>
                  <a:lnTo>
                    <a:pt x="96588" y="96563"/>
                  </a:lnTo>
                  <a:lnTo>
                    <a:pt x="107073" y="93387"/>
                  </a:lnTo>
                  <a:lnTo>
                    <a:pt x="117876" y="91163"/>
                  </a:lnTo>
                  <a:lnTo>
                    <a:pt x="129632" y="89257"/>
                  </a:lnTo>
                  <a:lnTo>
                    <a:pt x="142023" y="87987"/>
                  </a:lnTo>
                  <a:lnTo>
                    <a:pt x="147107" y="87669"/>
                  </a:lnTo>
                  <a:lnTo>
                    <a:pt x="152826" y="87351"/>
                  </a:lnTo>
                  <a:lnTo>
                    <a:pt x="160769" y="86398"/>
                  </a:lnTo>
                  <a:lnTo>
                    <a:pt x="169983" y="85446"/>
                  </a:lnTo>
                  <a:lnTo>
                    <a:pt x="180468" y="83222"/>
                  </a:lnTo>
                  <a:lnTo>
                    <a:pt x="191588" y="80681"/>
                  </a:lnTo>
                  <a:lnTo>
                    <a:pt x="203344" y="77187"/>
                  </a:lnTo>
                  <a:lnTo>
                    <a:pt x="209698" y="75281"/>
                  </a:lnTo>
                  <a:lnTo>
                    <a:pt x="215735" y="73058"/>
                  </a:lnTo>
                  <a:lnTo>
                    <a:pt x="222090" y="70199"/>
                  </a:lnTo>
                  <a:lnTo>
                    <a:pt x="227809" y="67022"/>
                  </a:lnTo>
                  <a:lnTo>
                    <a:pt x="233846" y="63846"/>
                  </a:lnTo>
                  <a:lnTo>
                    <a:pt x="239882" y="60034"/>
                  </a:lnTo>
                  <a:lnTo>
                    <a:pt x="245601" y="56223"/>
                  </a:lnTo>
                  <a:lnTo>
                    <a:pt x="251003" y="52093"/>
                  </a:lnTo>
                  <a:lnTo>
                    <a:pt x="256404" y="47329"/>
                  </a:lnTo>
                  <a:lnTo>
                    <a:pt x="261488" y="42246"/>
                  </a:lnTo>
                  <a:lnTo>
                    <a:pt x="266254" y="36847"/>
                  </a:lnTo>
                  <a:lnTo>
                    <a:pt x="270702" y="31129"/>
                  </a:lnTo>
                  <a:lnTo>
                    <a:pt x="274832" y="24459"/>
                  </a:lnTo>
                  <a:lnTo>
                    <a:pt x="278327" y="17788"/>
                  </a:lnTo>
                  <a:lnTo>
                    <a:pt x="281822" y="10482"/>
                  </a:lnTo>
                  <a:lnTo>
                    <a:pt x="284046" y="2859"/>
                  </a:lnTo>
                  <a:lnTo>
                    <a:pt x="287541" y="11118"/>
                  </a:lnTo>
                  <a:lnTo>
                    <a:pt x="291036" y="20965"/>
                  </a:lnTo>
                  <a:lnTo>
                    <a:pt x="295167" y="33988"/>
                  </a:lnTo>
                  <a:lnTo>
                    <a:pt x="299615" y="49870"/>
                  </a:lnTo>
                  <a:lnTo>
                    <a:pt x="303745" y="68293"/>
                  </a:lnTo>
                  <a:lnTo>
                    <a:pt x="305652" y="77822"/>
                  </a:lnTo>
                  <a:lnTo>
                    <a:pt x="307240" y="88304"/>
                  </a:lnTo>
                  <a:lnTo>
                    <a:pt x="308829" y="99422"/>
                  </a:lnTo>
                  <a:lnTo>
                    <a:pt x="310100" y="110221"/>
                  </a:lnTo>
                  <a:lnTo>
                    <a:pt x="310735" y="121657"/>
                  </a:lnTo>
                  <a:lnTo>
                    <a:pt x="311053" y="133409"/>
                  </a:lnTo>
                  <a:lnTo>
                    <a:pt x="311053" y="145162"/>
                  </a:lnTo>
                  <a:lnTo>
                    <a:pt x="310735" y="156915"/>
                  </a:lnTo>
                  <a:lnTo>
                    <a:pt x="309782" y="168985"/>
                  </a:lnTo>
                  <a:lnTo>
                    <a:pt x="307558" y="181055"/>
                  </a:lnTo>
                  <a:lnTo>
                    <a:pt x="305334" y="193126"/>
                  </a:lnTo>
                  <a:lnTo>
                    <a:pt x="302157" y="205196"/>
                  </a:lnTo>
                  <a:lnTo>
                    <a:pt x="298344" y="217266"/>
                  </a:lnTo>
                  <a:lnTo>
                    <a:pt x="293260" y="228701"/>
                  </a:lnTo>
                  <a:lnTo>
                    <a:pt x="290718" y="234737"/>
                  </a:lnTo>
                  <a:lnTo>
                    <a:pt x="287859" y="240454"/>
                  </a:lnTo>
                  <a:lnTo>
                    <a:pt x="284364" y="245854"/>
                  </a:lnTo>
                  <a:lnTo>
                    <a:pt x="281187" y="251572"/>
                  </a:lnTo>
                  <a:lnTo>
                    <a:pt x="277374" y="256971"/>
                  </a:lnTo>
                  <a:lnTo>
                    <a:pt x="273561" y="262371"/>
                  </a:lnTo>
                  <a:lnTo>
                    <a:pt x="269431" y="267454"/>
                  </a:lnTo>
                  <a:lnTo>
                    <a:pt x="264983" y="272853"/>
                  </a:lnTo>
                  <a:lnTo>
                    <a:pt x="260217" y="277936"/>
                  </a:lnTo>
                  <a:lnTo>
                    <a:pt x="255451" y="283018"/>
                  </a:lnTo>
                  <a:lnTo>
                    <a:pt x="250050" y="287783"/>
                  </a:lnTo>
                  <a:lnTo>
                    <a:pt x="244331" y="292230"/>
                  </a:lnTo>
                  <a:lnTo>
                    <a:pt x="251956" y="290324"/>
                  </a:lnTo>
                  <a:lnTo>
                    <a:pt x="260217" y="288418"/>
                  </a:lnTo>
                  <a:lnTo>
                    <a:pt x="271655" y="286194"/>
                  </a:lnTo>
                  <a:lnTo>
                    <a:pt x="284682" y="284289"/>
                  </a:lnTo>
                  <a:lnTo>
                    <a:pt x="292307" y="283336"/>
                  </a:lnTo>
                  <a:lnTo>
                    <a:pt x="299615" y="282700"/>
                  </a:lnTo>
                  <a:lnTo>
                    <a:pt x="307558" y="282700"/>
                  </a:lnTo>
                  <a:lnTo>
                    <a:pt x="315819" y="282700"/>
                  </a:lnTo>
                  <a:lnTo>
                    <a:pt x="324397" y="283018"/>
                  </a:lnTo>
                  <a:lnTo>
                    <a:pt x="332976" y="283971"/>
                  </a:lnTo>
                  <a:lnTo>
                    <a:pt x="341555" y="284924"/>
                  </a:lnTo>
                  <a:lnTo>
                    <a:pt x="349815" y="286512"/>
                  </a:lnTo>
                  <a:lnTo>
                    <a:pt x="359029" y="288736"/>
                  </a:lnTo>
                  <a:lnTo>
                    <a:pt x="366973" y="291912"/>
                  </a:lnTo>
                  <a:lnTo>
                    <a:pt x="375551" y="295406"/>
                  </a:lnTo>
                  <a:lnTo>
                    <a:pt x="383812" y="299853"/>
                  </a:lnTo>
                  <a:lnTo>
                    <a:pt x="391437" y="304935"/>
                  </a:lnTo>
                  <a:lnTo>
                    <a:pt x="399381" y="310653"/>
                  </a:lnTo>
                  <a:lnTo>
                    <a:pt x="402876" y="313829"/>
                  </a:lnTo>
                  <a:lnTo>
                    <a:pt x="406371" y="317323"/>
                  </a:lnTo>
                  <a:lnTo>
                    <a:pt x="409866" y="321135"/>
                  </a:lnTo>
                  <a:lnTo>
                    <a:pt x="412725" y="324947"/>
                  </a:lnTo>
                  <a:lnTo>
                    <a:pt x="415903" y="328758"/>
                  </a:lnTo>
                  <a:lnTo>
                    <a:pt x="419080" y="333523"/>
                  </a:lnTo>
                  <a:lnTo>
                    <a:pt x="422257" y="337970"/>
                  </a:lnTo>
                  <a:lnTo>
                    <a:pt x="424799" y="342734"/>
                  </a:lnTo>
                  <a:lnTo>
                    <a:pt x="427023" y="347817"/>
                  </a:lnTo>
                  <a:lnTo>
                    <a:pt x="429883" y="353217"/>
                  </a:lnTo>
                  <a:lnTo>
                    <a:pt x="432107" y="358934"/>
                  </a:lnTo>
                  <a:lnTo>
                    <a:pt x="434013" y="365287"/>
                  </a:lnTo>
                  <a:lnTo>
                    <a:pt x="436237" y="371322"/>
                  </a:lnTo>
                  <a:lnTo>
                    <a:pt x="437508" y="377992"/>
                  </a:lnTo>
                  <a:lnTo>
                    <a:pt x="439097" y="384663"/>
                  </a:lnTo>
                  <a:lnTo>
                    <a:pt x="440368" y="391969"/>
                  </a:lnTo>
                  <a:lnTo>
                    <a:pt x="443227" y="385298"/>
                  </a:lnTo>
                  <a:lnTo>
                    <a:pt x="446722" y="377992"/>
                  </a:lnTo>
                  <a:lnTo>
                    <a:pt x="451170" y="368781"/>
                  </a:lnTo>
                  <a:lnTo>
                    <a:pt x="457525" y="357981"/>
                  </a:lnTo>
                  <a:lnTo>
                    <a:pt x="465150" y="346228"/>
                  </a:lnTo>
                  <a:lnTo>
                    <a:pt x="469598" y="340193"/>
                  </a:lnTo>
                  <a:lnTo>
                    <a:pt x="474046" y="333840"/>
                  </a:lnTo>
                  <a:lnTo>
                    <a:pt x="479130" y="327805"/>
                  </a:lnTo>
                  <a:lnTo>
                    <a:pt x="484531" y="321770"/>
                  </a:lnTo>
                  <a:lnTo>
                    <a:pt x="490250" y="315735"/>
                  </a:lnTo>
                  <a:lnTo>
                    <a:pt x="496605" y="310335"/>
                  </a:lnTo>
                  <a:lnTo>
                    <a:pt x="503277" y="304935"/>
                  </a:lnTo>
                  <a:lnTo>
                    <a:pt x="509949" y="299853"/>
                  </a:lnTo>
                  <a:lnTo>
                    <a:pt x="517257" y="295088"/>
                  </a:lnTo>
                  <a:lnTo>
                    <a:pt x="524882" y="290959"/>
                  </a:lnTo>
                  <a:lnTo>
                    <a:pt x="532826" y="286830"/>
                  </a:lnTo>
                  <a:lnTo>
                    <a:pt x="541086" y="284289"/>
                  </a:lnTo>
                  <a:lnTo>
                    <a:pt x="549983" y="281747"/>
                  </a:lnTo>
                  <a:lnTo>
                    <a:pt x="559197" y="279842"/>
                  </a:lnTo>
                  <a:lnTo>
                    <a:pt x="568729" y="279206"/>
                  </a:lnTo>
                  <a:lnTo>
                    <a:pt x="578896" y="279524"/>
                  </a:lnTo>
                  <a:lnTo>
                    <a:pt x="583979" y="279842"/>
                  </a:lnTo>
                  <a:lnTo>
                    <a:pt x="589063" y="280477"/>
                  </a:lnTo>
                  <a:lnTo>
                    <a:pt x="594464" y="281112"/>
                  </a:lnTo>
                  <a:lnTo>
                    <a:pt x="599866" y="282383"/>
                  </a:lnTo>
                  <a:lnTo>
                    <a:pt x="605267" y="283971"/>
                  </a:lnTo>
                  <a:lnTo>
                    <a:pt x="610986" y="285242"/>
                  </a:lnTo>
                  <a:lnTo>
                    <a:pt x="616387" y="287465"/>
                  </a:lnTo>
                  <a:lnTo>
                    <a:pt x="622424" y="289689"/>
                  </a:lnTo>
                  <a:lnTo>
                    <a:pt x="618294" y="280477"/>
                  </a:lnTo>
                  <a:lnTo>
                    <a:pt x="614481" y="269042"/>
                  </a:lnTo>
                  <a:lnTo>
                    <a:pt x="609080" y="254748"/>
                  </a:lnTo>
                  <a:lnTo>
                    <a:pt x="603361" y="237278"/>
                  </a:lnTo>
                  <a:lnTo>
                    <a:pt x="597006" y="217584"/>
                  </a:lnTo>
                  <a:lnTo>
                    <a:pt x="591287" y="195667"/>
                  </a:lnTo>
                  <a:lnTo>
                    <a:pt x="588428" y="184232"/>
                  </a:lnTo>
                  <a:lnTo>
                    <a:pt x="585886" y="172479"/>
                  </a:lnTo>
                  <a:lnTo>
                    <a:pt x="583344" y="160409"/>
                  </a:lnTo>
                  <a:lnTo>
                    <a:pt x="581438" y="148656"/>
                  </a:lnTo>
                  <a:lnTo>
                    <a:pt x="579531" y="135950"/>
                  </a:lnTo>
                  <a:lnTo>
                    <a:pt x="578578" y="124198"/>
                  </a:lnTo>
                  <a:lnTo>
                    <a:pt x="577625" y="111810"/>
                  </a:lnTo>
                  <a:lnTo>
                    <a:pt x="577307" y="99739"/>
                  </a:lnTo>
                  <a:lnTo>
                    <a:pt x="577307" y="87987"/>
                  </a:lnTo>
                  <a:lnTo>
                    <a:pt x="577943" y="76234"/>
                  </a:lnTo>
                  <a:lnTo>
                    <a:pt x="579531" y="65117"/>
                  </a:lnTo>
                  <a:lnTo>
                    <a:pt x="581438" y="53999"/>
                  </a:lnTo>
                  <a:lnTo>
                    <a:pt x="584297" y="43517"/>
                  </a:lnTo>
                  <a:lnTo>
                    <a:pt x="585886" y="38435"/>
                  </a:lnTo>
                  <a:lnTo>
                    <a:pt x="587792" y="33352"/>
                  </a:lnTo>
                  <a:lnTo>
                    <a:pt x="590016" y="28588"/>
                  </a:lnTo>
                  <a:lnTo>
                    <a:pt x="592558" y="24141"/>
                  </a:lnTo>
                  <a:lnTo>
                    <a:pt x="594782" y="19694"/>
                  </a:lnTo>
                  <a:lnTo>
                    <a:pt x="597324" y="15247"/>
                  </a:lnTo>
                  <a:lnTo>
                    <a:pt x="600501" y="11118"/>
                  </a:lnTo>
                  <a:lnTo>
                    <a:pt x="603996" y="7306"/>
                  </a:lnTo>
                  <a:lnTo>
                    <a:pt x="607173" y="3494"/>
                  </a:lnTo>
                  <a:lnTo>
                    <a:pt x="6109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15">
                <a:solidFill>
                  <a:srgbClr val="FFFFFF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727659" y="2778022"/>
            <a:ext cx="1514572" cy="24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15" b="1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请输入你的题目</a:t>
            </a:r>
            <a:endParaRPr lang="zh-CN" altLang="en-US" sz="1015" b="1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组合 180"/>
          <p:cNvGrpSpPr/>
          <p:nvPr/>
        </p:nvGrpSpPr>
        <p:grpSpPr>
          <a:xfrm>
            <a:off x="2158827" y="2249293"/>
            <a:ext cx="535085" cy="401890"/>
            <a:chOff x="7586663" y="2316885"/>
            <a:chExt cx="713446" cy="535853"/>
          </a:xfrm>
        </p:grpSpPr>
        <p:sp>
          <p:nvSpPr>
            <p:cNvPr id="182" name="椭圆 181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4" name="TextBox 23"/>
          <p:cNvSpPr txBox="1"/>
          <p:nvPr/>
        </p:nvSpPr>
        <p:spPr>
          <a:xfrm>
            <a:off x="2159065" y="2737146"/>
            <a:ext cx="345567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cs typeface="+mn-ea"/>
              <a:sym typeface="+mn-lt"/>
            </a:endParaRPr>
          </a:p>
        </p:txBody>
      </p:sp>
      <p:sp>
        <p:nvSpPr>
          <p:cNvPr id="185" name="TextBox 24"/>
          <p:cNvSpPr txBox="1"/>
          <p:nvPr/>
        </p:nvSpPr>
        <p:spPr>
          <a:xfrm>
            <a:off x="2665680" y="2379220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6780119" y="1936093"/>
            <a:ext cx="3392329" cy="2751773"/>
            <a:chOff x="11043" y="2319"/>
            <a:chExt cx="7123" cy="5778"/>
          </a:xfrm>
        </p:grpSpPr>
        <p:grpSp>
          <p:nvGrpSpPr>
            <p:cNvPr id="187" name="组合 186"/>
            <p:cNvGrpSpPr/>
            <p:nvPr/>
          </p:nvGrpSpPr>
          <p:grpSpPr>
            <a:xfrm>
              <a:off x="11043" y="3035"/>
              <a:ext cx="5479" cy="5062"/>
              <a:chOff x="1155" y="3649"/>
              <a:chExt cx="5479" cy="5062"/>
            </a:xfrm>
          </p:grpSpPr>
          <p:sp>
            <p:nvSpPr>
              <p:cNvPr id="193" name="等腰三角形 192"/>
              <p:cNvSpPr/>
              <p:nvPr/>
            </p:nvSpPr>
            <p:spPr>
              <a:xfrm>
                <a:off x="1155" y="6425"/>
                <a:ext cx="1864" cy="2286"/>
              </a:xfrm>
              <a:prstGeom prst="triangle">
                <a:avLst>
                  <a:gd name="adj" fmla="val 49999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>
                <a:off x="1774" y="3649"/>
                <a:ext cx="3712" cy="5062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95" name="等腰三角形 194"/>
              <p:cNvSpPr/>
              <p:nvPr/>
            </p:nvSpPr>
            <p:spPr>
              <a:xfrm>
                <a:off x="3957" y="5060"/>
                <a:ext cx="2678" cy="3651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188" name="等腰三角形 187"/>
            <p:cNvSpPr/>
            <p:nvPr/>
          </p:nvSpPr>
          <p:spPr>
            <a:xfrm>
              <a:off x="15238" y="5147"/>
              <a:ext cx="2928" cy="2950"/>
            </a:xfrm>
            <a:prstGeom prst="triangl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1416" y="4567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>
                  <a:solidFill>
                    <a:schemeClr val="bg1">
                      <a:lumMod val="65000"/>
                    </a:schemeClr>
                  </a:solidFill>
                </a:rPr>
                <a:t>30%</a:t>
              </a:r>
              <a:endParaRPr lang="en-US" altLang="zh-CN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13047" y="2319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>
                  <a:solidFill>
                    <a:schemeClr val="bg1">
                      <a:lumMod val="65000"/>
                    </a:schemeClr>
                  </a:solidFill>
                </a:rPr>
                <a:t>60%</a:t>
              </a:r>
              <a:endParaRPr lang="en-US" altLang="zh-CN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14815" y="3816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>
                  <a:solidFill>
                    <a:schemeClr val="bg1">
                      <a:lumMod val="65000"/>
                    </a:schemeClr>
                  </a:solidFill>
                </a:rPr>
                <a:t>50%</a:t>
              </a:r>
              <a:endParaRPr lang="en-US" altLang="zh-CN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16248" y="4567"/>
              <a:ext cx="815" cy="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15">
                  <a:solidFill>
                    <a:schemeClr val="bg1">
                      <a:lumMod val="65000"/>
                    </a:schemeClr>
                  </a:solidFill>
                </a:rPr>
                <a:t>45%</a:t>
              </a:r>
              <a:endParaRPr lang="en-US" altLang="zh-CN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4" grpId="1"/>
      <p:bldP spid="185" grpId="0"/>
      <p:bldP spid="1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8836" y="243281"/>
            <a:ext cx="3055324" cy="707886"/>
          </a:xfrm>
          <a:prstGeom prst="rect">
            <a:avLst/>
          </a:prstGeom>
          <a:solidFill>
            <a:srgbClr val="B6DDDD"/>
          </a:solidFill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CONTENTS</a:t>
            </a:r>
            <a:endParaRPr lang="zh-CN" altLang="en-US" sz="4000" b="1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592566" y="1820411"/>
            <a:ext cx="1256270" cy="1124124"/>
            <a:chOff x="3624044" y="1837189"/>
            <a:chExt cx="1256270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97274" y="1820411"/>
            <a:ext cx="1256270" cy="1124124"/>
            <a:chOff x="3624044" y="1837189"/>
            <a:chExt cx="1256270" cy="1124124"/>
          </a:xfrm>
        </p:grpSpPr>
        <p:sp>
          <p:nvSpPr>
            <p:cNvPr id="11" name="矩形 10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77148" y="1820411"/>
            <a:ext cx="1256270" cy="1124124"/>
            <a:chOff x="3624044" y="1837189"/>
            <a:chExt cx="1256270" cy="1124124"/>
          </a:xfrm>
        </p:grpSpPr>
        <p:sp>
          <p:nvSpPr>
            <p:cNvPr id="16" name="矩形 15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20411"/>
            <a:ext cx="1256270" cy="1124124"/>
            <a:chOff x="3624044" y="1837189"/>
            <a:chExt cx="1256270" cy="1124124"/>
          </a:xfrm>
        </p:grpSpPr>
        <p:sp>
          <p:nvSpPr>
            <p:cNvPr id="21" name="矩形 20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2"/>
          <p:cNvSpPr>
            <a:spLocks noChangeShapeType="1"/>
          </p:cNvSpPr>
          <p:nvPr/>
        </p:nvSpPr>
        <p:spPr bwMode="auto">
          <a:xfrm>
            <a:off x="2861156" y="3325905"/>
            <a:ext cx="5669756" cy="1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矩形 9"/>
          <p:cNvSpPr>
            <a:spLocks noChangeArrowheads="1"/>
          </p:cNvSpPr>
          <p:nvPr/>
        </p:nvSpPr>
        <p:spPr bwMode="auto">
          <a:xfrm>
            <a:off x="4750915" y="2381142"/>
            <a:ext cx="944880" cy="944880"/>
          </a:xfrm>
          <a:prstGeom prst="rect">
            <a:avLst/>
          </a:prstGeom>
          <a:solidFill>
            <a:srgbClr val="F2CAD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矩形 52"/>
          <p:cNvSpPr>
            <a:spLocks noChangeArrowheads="1"/>
          </p:cNvSpPr>
          <p:nvPr/>
        </p:nvSpPr>
        <p:spPr bwMode="auto">
          <a:xfrm>
            <a:off x="5696271" y="2381142"/>
            <a:ext cx="944880" cy="944880"/>
          </a:xfrm>
          <a:prstGeom prst="rect">
            <a:avLst/>
          </a:prstGeom>
          <a:solidFill>
            <a:srgbClr val="B6DDDD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矩形 54"/>
          <p:cNvSpPr>
            <a:spLocks noChangeArrowheads="1"/>
          </p:cNvSpPr>
          <p:nvPr/>
        </p:nvSpPr>
        <p:spPr bwMode="auto">
          <a:xfrm>
            <a:off x="5696271" y="3326022"/>
            <a:ext cx="944880" cy="944880"/>
          </a:xfrm>
          <a:prstGeom prst="rect">
            <a:avLst/>
          </a:prstGeom>
          <a:solidFill>
            <a:srgbClr val="F2CAD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53"/>
          <p:cNvSpPr>
            <a:spLocks noChangeArrowheads="1"/>
          </p:cNvSpPr>
          <p:nvPr/>
        </p:nvSpPr>
        <p:spPr bwMode="auto">
          <a:xfrm>
            <a:off x="4750915" y="3326022"/>
            <a:ext cx="944880" cy="944880"/>
          </a:xfrm>
          <a:prstGeom prst="rect">
            <a:avLst/>
          </a:prstGeom>
          <a:solidFill>
            <a:srgbClr val="B6DDDD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zh-CN" sz="240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直接连接符 82"/>
          <p:cNvSpPr>
            <a:spLocks noChangeShapeType="1"/>
          </p:cNvSpPr>
          <p:nvPr/>
        </p:nvSpPr>
        <p:spPr bwMode="auto">
          <a:xfrm>
            <a:off x="5696035" y="2016812"/>
            <a:ext cx="0" cy="2618186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6702112" y="2714041"/>
            <a:ext cx="2497872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cs typeface="+mn-ea"/>
              <a:sym typeface="+mn-lt"/>
            </a:endParaRPr>
          </a:p>
        </p:txBody>
      </p:sp>
      <p:sp>
        <p:nvSpPr>
          <p:cNvPr id="9" name="TextBox 24"/>
          <p:cNvSpPr txBox="1"/>
          <p:nvPr/>
        </p:nvSpPr>
        <p:spPr>
          <a:xfrm>
            <a:off x="6673897" y="256757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0" name="TextBox 23"/>
          <p:cNvSpPr txBox="1"/>
          <p:nvPr/>
        </p:nvSpPr>
        <p:spPr>
          <a:xfrm>
            <a:off x="6702112" y="360939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cs typeface="+mn-ea"/>
              <a:sym typeface="+mn-lt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6673897" y="346292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2288703" y="271404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cs typeface="+mn-ea"/>
              <a:sym typeface="+mn-lt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3565676" y="256757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2250603" y="3609391"/>
            <a:ext cx="2405539" cy="48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cs typeface="+mn-ea"/>
                <a:sym typeface="+mn-lt"/>
              </a:rPr>
              <a:t>请在此处添加详细描述文本，尽量与标题文本语言风格相符合，语言描述尽量简洁生动。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  <a:cs typeface="+mn-ea"/>
              <a:sym typeface="+mn-lt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3527576" y="3462921"/>
            <a:ext cx="11272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50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请在此输入文字</a:t>
            </a:r>
            <a:endParaRPr lang="zh-CN" altLang="en-US" sz="1050" b="1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16" name="Freeform 64"/>
          <p:cNvSpPr>
            <a:spLocks noEditPoints="1"/>
          </p:cNvSpPr>
          <p:nvPr/>
        </p:nvSpPr>
        <p:spPr bwMode="auto">
          <a:xfrm>
            <a:off x="5050953" y="2714042"/>
            <a:ext cx="344805" cy="368141"/>
          </a:xfrm>
          <a:custGeom>
            <a:avLst/>
            <a:gdLst>
              <a:gd name="T0" fmla="*/ 123 w 131"/>
              <a:gd name="T1" fmla="*/ 72 h 131"/>
              <a:gd name="T2" fmla="*/ 51 w 131"/>
              <a:gd name="T3" fmla="*/ 0 h 131"/>
              <a:gd name="T4" fmla="*/ 0 w 131"/>
              <a:gd name="T5" fmla="*/ 0 h 131"/>
              <a:gd name="T6" fmla="*/ 0 w 131"/>
              <a:gd name="T7" fmla="*/ 51 h 131"/>
              <a:gd name="T8" fmla="*/ 72 w 131"/>
              <a:gd name="T9" fmla="*/ 123 h 131"/>
              <a:gd name="T10" fmla="*/ 89 w 131"/>
              <a:gd name="T11" fmla="*/ 123 h 131"/>
              <a:gd name="T12" fmla="*/ 123 w 131"/>
              <a:gd name="T13" fmla="*/ 89 h 131"/>
              <a:gd name="T14" fmla="*/ 123 w 131"/>
              <a:gd name="T15" fmla="*/ 72 h 131"/>
              <a:gd name="T16" fmla="*/ 34 w 131"/>
              <a:gd name="T17" fmla="*/ 34 h 131"/>
              <a:gd name="T18" fmla="*/ 17 w 131"/>
              <a:gd name="T19" fmla="*/ 34 h 131"/>
              <a:gd name="T20" fmla="*/ 17 w 131"/>
              <a:gd name="T21" fmla="*/ 17 h 131"/>
              <a:gd name="T22" fmla="*/ 34 w 131"/>
              <a:gd name="T23" fmla="*/ 17 h 131"/>
              <a:gd name="T24" fmla="*/ 34 w 131"/>
              <a:gd name="T25" fmla="*/ 3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123" y="72"/>
                </a:moveTo>
                <a:cubicBezTo>
                  <a:pt x="114" y="63"/>
                  <a:pt x="51" y="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1"/>
                  <a:pt x="0" y="51"/>
                  <a:pt x="0" y="51"/>
                </a:cubicBezTo>
                <a:cubicBezTo>
                  <a:pt x="72" y="123"/>
                  <a:pt x="72" y="123"/>
                  <a:pt x="72" y="123"/>
                </a:cubicBezTo>
                <a:cubicBezTo>
                  <a:pt x="72" y="123"/>
                  <a:pt x="80" y="131"/>
                  <a:pt x="89" y="12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3" y="89"/>
                  <a:pt x="131" y="80"/>
                  <a:pt x="123" y="72"/>
                </a:cubicBezTo>
                <a:moveTo>
                  <a:pt x="34" y="34"/>
                </a:moveTo>
                <a:cubicBezTo>
                  <a:pt x="29" y="38"/>
                  <a:pt x="21" y="38"/>
                  <a:pt x="17" y="34"/>
                </a:cubicBezTo>
                <a:cubicBezTo>
                  <a:pt x="12" y="29"/>
                  <a:pt x="12" y="21"/>
                  <a:pt x="17" y="17"/>
                </a:cubicBezTo>
                <a:cubicBezTo>
                  <a:pt x="21" y="12"/>
                  <a:pt x="29" y="12"/>
                  <a:pt x="34" y="17"/>
                </a:cubicBezTo>
                <a:cubicBezTo>
                  <a:pt x="38" y="21"/>
                  <a:pt x="38" y="29"/>
                  <a:pt x="34" y="3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Freeform 84"/>
          <p:cNvSpPr>
            <a:spLocks noEditPoints="1"/>
          </p:cNvSpPr>
          <p:nvPr/>
        </p:nvSpPr>
        <p:spPr bwMode="auto">
          <a:xfrm>
            <a:off x="5982022" y="2714042"/>
            <a:ext cx="373856" cy="335756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reeform 33"/>
          <p:cNvSpPr>
            <a:spLocks noEditPoints="1"/>
          </p:cNvSpPr>
          <p:nvPr/>
        </p:nvSpPr>
        <p:spPr bwMode="auto">
          <a:xfrm>
            <a:off x="5128582" y="3624631"/>
            <a:ext cx="267176" cy="347663"/>
          </a:xfrm>
          <a:custGeom>
            <a:avLst/>
            <a:gdLst>
              <a:gd name="T0" fmla="*/ 102 w 120"/>
              <a:gd name="T1" fmla="*/ 60 h 144"/>
              <a:gd name="T2" fmla="*/ 102 w 120"/>
              <a:gd name="T3" fmla="*/ 42 h 144"/>
              <a:gd name="T4" fmla="*/ 60 w 120"/>
              <a:gd name="T5" fmla="*/ 0 h 144"/>
              <a:gd name="T6" fmla="*/ 18 w 120"/>
              <a:gd name="T7" fmla="*/ 42 h 144"/>
              <a:gd name="T8" fmla="*/ 18 w 120"/>
              <a:gd name="T9" fmla="*/ 60 h 144"/>
              <a:gd name="T10" fmla="*/ 0 w 120"/>
              <a:gd name="T11" fmla="*/ 60 h 144"/>
              <a:gd name="T12" fmla="*/ 0 w 120"/>
              <a:gd name="T13" fmla="*/ 144 h 144"/>
              <a:gd name="T14" fmla="*/ 120 w 120"/>
              <a:gd name="T15" fmla="*/ 144 h 144"/>
              <a:gd name="T16" fmla="*/ 120 w 120"/>
              <a:gd name="T17" fmla="*/ 60 h 144"/>
              <a:gd name="T18" fmla="*/ 102 w 120"/>
              <a:gd name="T19" fmla="*/ 60 h 144"/>
              <a:gd name="T20" fmla="*/ 66 w 120"/>
              <a:gd name="T21" fmla="*/ 106 h 144"/>
              <a:gd name="T22" fmla="*/ 66 w 120"/>
              <a:gd name="T23" fmla="*/ 126 h 144"/>
              <a:gd name="T24" fmla="*/ 54 w 120"/>
              <a:gd name="T25" fmla="*/ 126 h 144"/>
              <a:gd name="T26" fmla="*/ 54 w 120"/>
              <a:gd name="T27" fmla="*/ 106 h 144"/>
              <a:gd name="T28" fmla="*/ 48 w 120"/>
              <a:gd name="T29" fmla="*/ 96 h 144"/>
              <a:gd name="T30" fmla="*/ 60 w 120"/>
              <a:gd name="T31" fmla="*/ 84 h 144"/>
              <a:gd name="T32" fmla="*/ 72 w 120"/>
              <a:gd name="T33" fmla="*/ 96 h 144"/>
              <a:gd name="T34" fmla="*/ 66 w 120"/>
              <a:gd name="T35" fmla="*/ 106 h 144"/>
              <a:gd name="T36" fmla="*/ 90 w 120"/>
              <a:gd name="T37" fmla="*/ 60 h 144"/>
              <a:gd name="T38" fmla="*/ 30 w 120"/>
              <a:gd name="T39" fmla="*/ 60 h 144"/>
              <a:gd name="T40" fmla="*/ 30 w 120"/>
              <a:gd name="T41" fmla="*/ 42 h 144"/>
              <a:gd name="T42" fmla="*/ 60 w 120"/>
              <a:gd name="T43" fmla="*/ 12 h 144"/>
              <a:gd name="T44" fmla="*/ 90 w 120"/>
              <a:gd name="T45" fmla="*/ 42 h 144"/>
              <a:gd name="T46" fmla="*/ 90 w 120"/>
              <a:gd name="T47" fmla="*/ 6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44">
                <a:moveTo>
                  <a:pt x="102" y="60"/>
                </a:moveTo>
                <a:cubicBezTo>
                  <a:pt x="102" y="42"/>
                  <a:pt x="102" y="42"/>
                  <a:pt x="102" y="42"/>
                </a:cubicBezTo>
                <a:cubicBezTo>
                  <a:pt x="102" y="42"/>
                  <a:pt x="102" y="0"/>
                  <a:pt x="60" y="0"/>
                </a:cubicBezTo>
                <a:cubicBezTo>
                  <a:pt x="18" y="0"/>
                  <a:pt x="18" y="42"/>
                  <a:pt x="18" y="42"/>
                </a:cubicBezTo>
                <a:cubicBezTo>
                  <a:pt x="18" y="60"/>
                  <a:pt x="18" y="60"/>
                  <a:pt x="18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4"/>
                  <a:pt x="0" y="144"/>
                  <a:pt x="0" y="144"/>
                </a:cubicBezTo>
                <a:cubicBezTo>
                  <a:pt x="120" y="144"/>
                  <a:pt x="120" y="144"/>
                  <a:pt x="120" y="144"/>
                </a:cubicBezTo>
                <a:cubicBezTo>
                  <a:pt x="120" y="60"/>
                  <a:pt x="120" y="60"/>
                  <a:pt x="120" y="60"/>
                </a:cubicBezTo>
                <a:lnTo>
                  <a:pt x="102" y="60"/>
                </a:lnTo>
                <a:close/>
                <a:moveTo>
                  <a:pt x="66" y="106"/>
                </a:moveTo>
                <a:cubicBezTo>
                  <a:pt x="66" y="126"/>
                  <a:pt x="66" y="126"/>
                  <a:pt x="66" y="126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0" y="104"/>
                  <a:pt x="48" y="100"/>
                  <a:pt x="48" y="96"/>
                </a:cubicBezTo>
                <a:cubicBezTo>
                  <a:pt x="48" y="89"/>
                  <a:pt x="53" y="84"/>
                  <a:pt x="60" y="84"/>
                </a:cubicBezTo>
                <a:cubicBezTo>
                  <a:pt x="67" y="84"/>
                  <a:pt x="72" y="89"/>
                  <a:pt x="72" y="96"/>
                </a:cubicBezTo>
                <a:cubicBezTo>
                  <a:pt x="72" y="100"/>
                  <a:pt x="70" y="104"/>
                  <a:pt x="66" y="106"/>
                </a:cubicBezTo>
                <a:moveTo>
                  <a:pt x="9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37"/>
                  <a:pt x="32" y="12"/>
                  <a:pt x="60" y="12"/>
                </a:cubicBezTo>
                <a:cubicBezTo>
                  <a:pt x="88" y="12"/>
                  <a:pt x="90" y="37"/>
                  <a:pt x="90" y="42"/>
                </a:cubicBezTo>
                <a:lnTo>
                  <a:pt x="90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6018693" y="3653682"/>
            <a:ext cx="337185" cy="319088"/>
          </a:xfrm>
          <a:custGeom>
            <a:avLst/>
            <a:gdLst>
              <a:gd name="T0" fmla="*/ 140 w 145"/>
              <a:gd name="T1" fmla="*/ 124 h 144"/>
              <a:gd name="T2" fmla="*/ 106 w 145"/>
              <a:gd name="T3" fmla="*/ 89 h 144"/>
              <a:gd name="T4" fmla="*/ 105 w 145"/>
              <a:gd name="T5" fmla="*/ 88 h 144"/>
              <a:gd name="T6" fmla="*/ 114 w 145"/>
              <a:gd name="T7" fmla="*/ 57 h 144"/>
              <a:gd name="T8" fmla="*/ 57 w 145"/>
              <a:gd name="T9" fmla="*/ 0 h 144"/>
              <a:gd name="T10" fmla="*/ 0 w 145"/>
              <a:gd name="T11" fmla="*/ 57 h 144"/>
              <a:gd name="T12" fmla="*/ 57 w 145"/>
              <a:gd name="T13" fmla="*/ 114 h 144"/>
              <a:gd name="T14" fmla="*/ 88 w 145"/>
              <a:gd name="T15" fmla="*/ 105 h 144"/>
              <a:gd name="T16" fmla="*/ 89 w 145"/>
              <a:gd name="T17" fmla="*/ 106 h 144"/>
              <a:gd name="T18" fmla="*/ 124 w 145"/>
              <a:gd name="T19" fmla="*/ 140 h 144"/>
              <a:gd name="T20" fmla="*/ 132 w 145"/>
              <a:gd name="T21" fmla="*/ 144 h 144"/>
              <a:gd name="T22" fmla="*/ 140 w 145"/>
              <a:gd name="T23" fmla="*/ 140 h 144"/>
              <a:gd name="T24" fmla="*/ 140 w 145"/>
              <a:gd name="T25" fmla="*/ 124 h 144"/>
              <a:gd name="T26" fmla="*/ 57 w 145"/>
              <a:gd name="T27" fmla="*/ 96 h 144"/>
              <a:gd name="T28" fmla="*/ 18 w 145"/>
              <a:gd name="T29" fmla="*/ 57 h 144"/>
              <a:gd name="T30" fmla="*/ 57 w 145"/>
              <a:gd name="T31" fmla="*/ 18 h 144"/>
              <a:gd name="T32" fmla="*/ 96 w 145"/>
              <a:gd name="T33" fmla="*/ 57 h 144"/>
              <a:gd name="T34" fmla="*/ 57 w 145"/>
              <a:gd name="T35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44">
                <a:moveTo>
                  <a:pt x="140" y="124"/>
                </a:moveTo>
                <a:cubicBezTo>
                  <a:pt x="106" y="89"/>
                  <a:pt x="106" y="89"/>
                  <a:pt x="106" y="89"/>
                </a:cubicBezTo>
                <a:cubicBezTo>
                  <a:pt x="106" y="89"/>
                  <a:pt x="105" y="88"/>
                  <a:pt x="105" y="88"/>
                </a:cubicBezTo>
                <a:cubicBezTo>
                  <a:pt x="111" y="79"/>
                  <a:pt x="114" y="68"/>
                  <a:pt x="114" y="57"/>
                </a:cubicBezTo>
                <a:cubicBezTo>
                  <a:pt x="114" y="26"/>
                  <a:pt x="88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68" y="114"/>
                  <a:pt x="79" y="111"/>
                  <a:pt x="88" y="105"/>
                </a:cubicBezTo>
                <a:cubicBezTo>
                  <a:pt x="88" y="105"/>
                  <a:pt x="89" y="106"/>
                  <a:pt x="89" y="106"/>
                </a:cubicBezTo>
                <a:cubicBezTo>
                  <a:pt x="124" y="140"/>
                  <a:pt x="124" y="140"/>
                  <a:pt x="124" y="140"/>
                </a:cubicBezTo>
                <a:cubicBezTo>
                  <a:pt x="126" y="143"/>
                  <a:pt x="129" y="144"/>
                  <a:pt x="132" y="144"/>
                </a:cubicBezTo>
                <a:cubicBezTo>
                  <a:pt x="135" y="144"/>
                  <a:pt x="138" y="143"/>
                  <a:pt x="140" y="140"/>
                </a:cubicBezTo>
                <a:cubicBezTo>
                  <a:pt x="145" y="136"/>
                  <a:pt x="145" y="128"/>
                  <a:pt x="140" y="124"/>
                </a:cubicBezTo>
                <a:moveTo>
                  <a:pt x="57" y="96"/>
                </a:moveTo>
                <a:cubicBezTo>
                  <a:pt x="36" y="96"/>
                  <a:pt x="18" y="78"/>
                  <a:pt x="18" y="57"/>
                </a:cubicBezTo>
                <a:cubicBezTo>
                  <a:pt x="18" y="35"/>
                  <a:pt x="36" y="18"/>
                  <a:pt x="57" y="18"/>
                </a:cubicBezTo>
                <a:cubicBezTo>
                  <a:pt x="78" y="18"/>
                  <a:pt x="96" y="35"/>
                  <a:pt x="96" y="57"/>
                </a:cubicBezTo>
                <a:cubicBezTo>
                  <a:pt x="96" y="78"/>
                  <a:pt x="78" y="96"/>
                  <a:pt x="57" y="9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70" y="488748"/>
            <a:ext cx="2175063" cy="1893725"/>
            <a:chOff x="3624044" y="1837189"/>
            <a:chExt cx="129112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34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sz="32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3944697" y="2730324"/>
            <a:ext cx="255985" cy="192881"/>
            <a:chOff x="3481388" y="2968625"/>
            <a:chExt cx="341313" cy="257175"/>
          </a:xfrm>
          <a:solidFill>
            <a:srgbClr val="B6DDDD"/>
          </a:solidFill>
        </p:grpSpPr>
        <p:sp>
          <p:nvSpPr>
            <p:cNvPr id="39" name="Freeform 277"/>
            <p:cNvSpPr/>
            <p:nvPr/>
          </p:nvSpPr>
          <p:spPr bwMode="auto">
            <a:xfrm>
              <a:off x="366077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3 w 51"/>
                <a:gd name="T13" fmla="*/ 3 h 81"/>
                <a:gd name="T14" fmla="*/ 51 w 51"/>
                <a:gd name="T15" fmla="*/ 41 h 81"/>
                <a:gd name="T16" fmla="*/ 13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4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40" name="Freeform 278"/>
            <p:cNvSpPr/>
            <p:nvPr/>
          </p:nvSpPr>
          <p:spPr bwMode="auto">
            <a:xfrm>
              <a:off x="3481388" y="2968625"/>
              <a:ext cx="160338" cy="257175"/>
            </a:xfrm>
            <a:custGeom>
              <a:avLst/>
              <a:gdLst>
                <a:gd name="T0" fmla="*/ 8 w 51"/>
                <a:gd name="T1" fmla="*/ 81 h 81"/>
                <a:gd name="T2" fmla="*/ 2 w 51"/>
                <a:gd name="T3" fmla="*/ 78 h 81"/>
                <a:gd name="T4" fmla="*/ 2 w 51"/>
                <a:gd name="T5" fmla="*/ 68 h 81"/>
                <a:gd name="T6" fmla="*/ 30 w 51"/>
                <a:gd name="T7" fmla="*/ 41 h 81"/>
                <a:gd name="T8" fmla="*/ 2 w 51"/>
                <a:gd name="T9" fmla="*/ 14 h 81"/>
                <a:gd name="T10" fmla="*/ 2 w 51"/>
                <a:gd name="T11" fmla="*/ 3 h 81"/>
                <a:gd name="T12" fmla="*/ 13 w 51"/>
                <a:gd name="T13" fmla="*/ 3 h 81"/>
                <a:gd name="T14" fmla="*/ 51 w 51"/>
                <a:gd name="T15" fmla="*/ 41 h 81"/>
                <a:gd name="T16" fmla="*/ 13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4" y="80"/>
                    <a:pt x="2" y="78"/>
                  </a:cubicBezTo>
                  <a:cubicBezTo>
                    <a:pt x="0" y="76"/>
                    <a:pt x="0" y="71"/>
                    <a:pt x="2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1"/>
                    <a:pt x="0" y="6"/>
                    <a:pt x="2" y="3"/>
                  </a:cubicBezTo>
                  <a:cubicBezTo>
                    <a:pt x="5" y="0"/>
                    <a:pt x="10" y="0"/>
                    <a:pt x="13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48469" y="2730324"/>
            <a:ext cx="257175" cy="192881"/>
            <a:chOff x="5619751" y="2968625"/>
            <a:chExt cx="342900" cy="257175"/>
          </a:xfrm>
          <a:solidFill>
            <a:srgbClr val="B6DDDD"/>
          </a:solidFill>
        </p:grpSpPr>
        <p:sp>
          <p:nvSpPr>
            <p:cNvPr id="42" name="Freeform 281"/>
            <p:cNvSpPr/>
            <p:nvPr/>
          </p:nvSpPr>
          <p:spPr bwMode="auto">
            <a:xfrm>
              <a:off x="580072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7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43" name="Freeform 282"/>
            <p:cNvSpPr/>
            <p:nvPr/>
          </p:nvSpPr>
          <p:spPr bwMode="auto">
            <a:xfrm>
              <a:off x="5619751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701685" y="1868311"/>
            <a:ext cx="1202531" cy="1909763"/>
            <a:chOff x="1824038" y="1819275"/>
            <a:chExt cx="1603375" cy="2546350"/>
          </a:xfrm>
          <a:solidFill>
            <a:srgbClr val="B6DDDD"/>
          </a:solidFill>
        </p:grpSpPr>
        <p:sp>
          <p:nvSpPr>
            <p:cNvPr id="45" name="Freeform 275"/>
            <p:cNvSpPr/>
            <p:nvPr/>
          </p:nvSpPr>
          <p:spPr bwMode="auto">
            <a:xfrm>
              <a:off x="2033588" y="2028825"/>
              <a:ext cx="1041400" cy="1174750"/>
            </a:xfrm>
            <a:custGeom>
              <a:avLst/>
              <a:gdLst>
                <a:gd name="T0" fmla="*/ 328 w 328"/>
                <a:gd name="T1" fmla="*/ 257 h 370"/>
                <a:gd name="T2" fmla="*/ 309 w 328"/>
                <a:gd name="T3" fmla="*/ 291 h 370"/>
                <a:gd name="T4" fmla="*/ 184 w 328"/>
                <a:gd name="T5" fmla="*/ 364 h 370"/>
                <a:gd name="T6" fmla="*/ 144 w 328"/>
                <a:gd name="T7" fmla="*/ 364 h 370"/>
                <a:gd name="T8" fmla="*/ 19 w 328"/>
                <a:gd name="T9" fmla="*/ 291 h 370"/>
                <a:gd name="T10" fmla="*/ 0 w 328"/>
                <a:gd name="T11" fmla="*/ 257 h 370"/>
                <a:gd name="T12" fmla="*/ 0 w 328"/>
                <a:gd name="T13" fmla="*/ 113 h 370"/>
                <a:gd name="T14" fmla="*/ 19 w 328"/>
                <a:gd name="T15" fmla="*/ 79 h 370"/>
                <a:gd name="T16" fmla="*/ 144 w 328"/>
                <a:gd name="T17" fmla="*/ 7 h 370"/>
                <a:gd name="T18" fmla="*/ 184 w 328"/>
                <a:gd name="T19" fmla="*/ 7 h 370"/>
                <a:gd name="T20" fmla="*/ 309 w 328"/>
                <a:gd name="T21" fmla="*/ 79 h 370"/>
                <a:gd name="T22" fmla="*/ 328 w 328"/>
                <a:gd name="T23" fmla="*/ 113 h 370"/>
                <a:gd name="T24" fmla="*/ 328 w 328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370">
                  <a:moveTo>
                    <a:pt x="328" y="257"/>
                  </a:moveTo>
                  <a:cubicBezTo>
                    <a:pt x="328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4" y="364"/>
                  </a:cubicBezTo>
                  <a:cubicBezTo>
                    <a:pt x="19" y="291"/>
                    <a:pt x="19" y="291"/>
                    <a:pt x="19" y="291"/>
                  </a:cubicBezTo>
                  <a:cubicBezTo>
                    <a:pt x="8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8" y="85"/>
                    <a:pt x="19" y="79"/>
                  </a:cubicBezTo>
                  <a:cubicBezTo>
                    <a:pt x="144" y="7"/>
                    <a:pt x="144" y="7"/>
                    <a:pt x="144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8" y="100"/>
                    <a:pt x="328" y="113"/>
                  </a:cubicBezTo>
                  <a:lnTo>
                    <a:pt x="328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46" name="Freeform 276"/>
            <p:cNvSpPr>
              <a:spLocks noEditPoints="1"/>
            </p:cNvSpPr>
            <p:nvPr/>
          </p:nvSpPr>
          <p:spPr bwMode="auto">
            <a:xfrm>
              <a:off x="1824038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2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2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2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2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8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8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6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6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2" y="708"/>
                    <a:pt x="42" y="708"/>
                    <a:pt x="42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2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2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2" y="792"/>
                    <a:pt x="272" y="792"/>
                    <a:pt x="272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3" y="15"/>
                    <a:pt x="194" y="20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8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3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6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1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1" y="116"/>
                    <a:pt x="412" y="104"/>
                  </a:cubicBezTo>
                  <a:cubicBezTo>
                    <a:pt x="266" y="20"/>
                    <a:pt x="266" y="20"/>
                    <a:pt x="266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47" name="Line 279"/>
            <p:cNvSpPr>
              <a:spLocks noChangeShapeType="1"/>
            </p:cNvSpPr>
            <p:nvPr/>
          </p:nvSpPr>
          <p:spPr bwMode="auto">
            <a:xfrm>
              <a:off x="3427413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48" name="Line 280"/>
            <p:cNvSpPr>
              <a:spLocks noChangeShapeType="1"/>
            </p:cNvSpPr>
            <p:nvPr/>
          </p:nvSpPr>
          <p:spPr bwMode="auto">
            <a:xfrm>
              <a:off x="3427413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grpSp>
          <p:nvGrpSpPr>
            <p:cNvPr id="49" name="Group 8"/>
            <p:cNvGrpSpPr/>
            <p:nvPr/>
          </p:nvGrpSpPr>
          <p:grpSpPr>
            <a:xfrm>
              <a:off x="196956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51" name="TextBox 9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10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1</a:t>
                </a:r>
                <a:endParaRPr lang="en-US" sz="3375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2033587" y="3273312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1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307839" y="1868311"/>
            <a:ext cx="1202531" cy="1909763"/>
            <a:chOff x="3965576" y="1819275"/>
            <a:chExt cx="1603375" cy="2546350"/>
          </a:xfrm>
          <a:solidFill>
            <a:srgbClr val="F2CAD1"/>
          </a:solidFill>
        </p:grpSpPr>
        <p:sp>
          <p:nvSpPr>
            <p:cNvPr id="54" name="Line 283"/>
            <p:cNvSpPr>
              <a:spLocks noChangeShapeType="1"/>
            </p:cNvSpPr>
            <p:nvPr/>
          </p:nvSpPr>
          <p:spPr bwMode="auto">
            <a:xfrm>
              <a:off x="556895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55" name="Line 284"/>
            <p:cNvSpPr>
              <a:spLocks noChangeShapeType="1"/>
            </p:cNvSpPr>
            <p:nvPr/>
          </p:nvSpPr>
          <p:spPr bwMode="auto">
            <a:xfrm>
              <a:off x="556895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56" name="Freeform 289"/>
            <p:cNvSpPr/>
            <p:nvPr/>
          </p:nvSpPr>
          <p:spPr bwMode="auto">
            <a:xfrm>
              <a:off x="4171951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4" y="370"/>
                    <a:pt x="156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6" y="0"/>
                    <a:pt x="174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57" name="Freeform 290"/>
            <p:cNvSpPr>
              <a:spLocks noEditPoints="1"/>
            </p:cNvSpPr>
            <p:nvPr/>
          </p:nvSpPr>
          <p:spPr bwMode="auto">
            <a:xfrm>
              <a:off x="396557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7 w 460"/>
                <a:gd name="T3" fmla="*/ 792 h 802"/>
                <a:gd name="T4" fmla="*/ 42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2 w 460"/>
                <a:gd name="T11" fmla="*/ 94 h 802"/>
                <a:gd name="T12" fmla="*/ 187 w 460"/>
                <a:gd name="T13" fmla="*/ 10 h 802"/>
                <a:gd name="T14" fmla="*/ 230 w 460"/>
                <a:gd name="T15" fmla="*/ 0 h 802"/>
                <a:gd name="T16" fmla="*/ 272 w 460"/>
                <a:gd name="T17" fmla="*/ 10 h 802"/>
                <a:gd name="T18" fmla="*/ 417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7 w 460"/>
                <a:gd name="T25" fmla="*/ 708 h 802"/>
                <a:gd name="T26" fmla="*/ 272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3 w 460"/>
                <a:gd name="T33" fmla="*/ 20 h 802"/>
                <a:gd name="T34" fmla="*/ 48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8 w 460"/>
                <a:gd name="T41" fmla="*/ 697 h 802"/>
                <a:gd name="T42" fmla="*/ 193 w 460"/>
                <a:gd name="T43" fmla="*/ 781 h 802"/>
                <a:gd name="T44" fmla="*/ 230 w 460"/>
                <a:gd name="T45" fmla="*/ 790 h 802"/>
                <a:gd name="T46" fmla="*/ 266 w 460"/>
                <a:gd name="T47" fmla="*/ 781 h 802"/>
                <a:gd name="T48" fmla="*/ 411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1 w 460"/>
                <a:gd name="T55" fmla="*/ 104 h 802"/>
                <a:gd name="T56" fmla="*/ 266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7" y="792"/>
                  </a:cubicBezTo>
                  <a:cubicBezTo>
                    <a:pt x="42" y="708"/>
                    <a:pt x="42" y="708"/>
                    <a:pt x="42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2" y="94"/>
                  </a:cubicBezTo>
                  <a:cubicBezTo>
                    <a:pt x="187" y="10"/>
                    <a:pt x="187" y="10"/>
                    <a:pt x="187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2" y="10"/>
                  </a:cubicBezTo>
                  <a:cubicBezTo>
                    <a:pt x="417" y="94"/>
                    <a:pt x="417" y="94"/>
                    <a:pt x="417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7" y="708"/>
                  </a:cubicBezTo>
                  <a:cubicBezTo>
                    <a:pt x="272" y="792"/>
                    <a:pt x="272" y="792"/>
                    <a:pt x="272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3" y="15"/>
                    <a:pt x="193" y="20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8" y="686"/>
                    <a:pt x="48" y="697"/>
                  </a:cubicBezTo>
                  <a:cubicBezTo>
                    <a:pt x="193" y="781"/>
                    <a:pt x="193" y="781"/>
                    <a:pt x="193" y="781"/>
                  </a:cubicBezTo>
                  <a:cubicBezTo>
                    <a:pt x="203" y="787"/>
                    <a:pt x="216" y="790"/>
                    <a:pt x="230" y="790"/>
                  </a:cubicBezTo>
                  <a:cubicBezTo>
                    <a:pt x="244" y="790"/>
                    <a:pt x="256" y="787"/>
                    <a:pt x="266" y="781"/>
                  </a:cubicBezTo>
                  <a:cubicBezTo>
                    <a:pt x="411" y="697"/>
                    <a:pt x="411" y="697"/>
                    <a:pt x="411" y="697"/>
                  </a:cubicBezTo>
                  <a:cubicBezTo>
                    <a:pt x="431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1" y="116"/>
                    <a:pt x="411" y="104"/>
                  </a:cubicBezTo>
                  <a:cubicBezTo>
                    <a:pt x="266" y="20"/>
                    <a:pt x="266" y="20"/>
                    <a:pt x="266" y="20"/>
                  </a:cubicBezTo>
                  <a:cubicBezTo>
                    <a:pt x="256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grpSp>
          <p:nvGrpSpPr>
            <p:cNvPr id="58" name="Group 17"/>
            <p:cNvGrpSpPr/>
            <p:nvPr/>
          </p:nvGrpSpPr>
          <p:grpSpPr>
            <a:xfrm>
              <a:off x="4110221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60" name="TextBox 18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19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2</a:t>
                </a:r>
                <a:endParaRPr lang="en-US" sz="3375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4155945" y="328283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1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12801" y="1868311"/>
            <a:ext cx="1202531" cy="1909763"/>
            <a:chOff x="6105526" y="1819275"/>
            <a:chExt cx="1603375" cy="2546350"/>
          </a:xfrm>
          <a:solidFill>
            <a:srgbClr val="B6DDDD"/>
          </a:solidFill>
        </p:grpSpPr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65" name="Freeform 291"/>
            <p:cNvSpPr/>
            <p:nvPr/>
          </p:nvSpPr>
          <p:spPr bwMode="auto">
            <a:xfrm>
              <a:off x="6315076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66" name="Freeform 292"/>
            <p:cNvSpPr>
              <a:spLocks noEditPoints="1"/>
            </p:cNvSpPr>
            <p:nvPr/>
          </p:nvSpPr>
          <p:spPr bwMode="auto">
            <a:xfrm>
              <a:off x="610552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3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3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3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3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9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9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7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7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3" y="708"/>
                    <a:pt x="43" y="708"/>
                    <a:pt x="43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3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3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3" y="792"/>
                    <a:pt x="273" y="792"/>
                    <a:pt x="273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4" y="15"/>
                    <a:pt x="194" y="2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9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4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7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2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2" y="116"/>
                    <a:pt x="412" y="104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grpSp>
          <p:nvGrpSpPr>
            <p:cNvPr id="67" name="Group 26"/>
            <p:cNvGrpSpPr/>
            <p:nvPr/>
          </p:nvGrpSpPr>
          <p:grpSpPr>
            <a:xfrm>
              <a:off x="625087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69" name="TextBox 27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28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3</a:t>
                </a:r>
                <a:endParaRPr lang="en-US" sz="3375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6361114" y="334241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1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616770" y="3853159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29577" y="3861374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983453" y="3861374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7263772" y="2713656"/>
            <a:ext cx="257175" cy="192881"/>
            <a:chOff x="5619751" y="2968625"/>
            <a:chExt cx="342900" cy="257175"/>
          </a:xfrm>
          <a:solidFill>
            <a:srgbClr val="B6DDDD"/>
          </a:solidFill>
        </p:grpSpPr>
        <p:sp>
          <p:nvSpPr>
            <p:cNvPr id="75" name="Freeform 281"/>
            <p:cNvSpPr/>
            <p:nvPr/>
          </p:nvSpPr>
          <p:spPr bwMode="auto">
            <a:xfrm>
              <a:off x="5800726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7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  <p:sp>
          <p:nvSpPr>
            <p:cNvPr id="76" name="Freeform 282"/>
            <p:cNvSpPr/>
            <p:nvPr/>
          </p:nvSpPr>
          <p:spPr bwMode="auto">
            <a:xfrm>
              <a:off x="5619751" y="2968625"/>
              <a:ext cx="161925" cy="257175"/>
            </a:xfrm>
            <a:custGeom>
              <a:avLst/>
              <a:gdLst>
                <a:gd name="T0" fmla="*/ 8 w 51"/>
                <a:gd name="T1" fmla="*/ 81 h 81"/>
                <a:gd name="T2" fmla="*/ 3 w 51"/>
                <a:gd name="T3" fmla="*/ 78 h 81"/>
                <a:gd name="T4" fmla="*/ 3 w 51"/>
                <a:gd name="T5" fmla="*/ 68 h 81"/>
                <a:gd name="T6" fmla="*/ 30 w 51"/>
                <a:gd name="T7" fmla="*/ 41 h 81"/>
                <a:gd name="T8" fmla="*/ 3 w 51"/>
                <a:gd name="T9" fmla="*/ 14 h 81"/>
                <a:gd name="T10" fmla="*/ 3 w 51"/>
                <a:gd name="T11" fmla="*/ 3 h 81"/>
                <a:gd name="T12" fmla="*/ 14 w 51"/>
                <a:gd name="T13" fmla="*/ 3 h 81"/>
                <a:gd name="T14" fmla="*/ 51 w 51"/>
                <a:gd name="T15" fmla="*/ 41 h 81"/>
                <a:gd name="T16" fmla="*/ 14 w 51"/>
                <a:gd name="T17" fmla="*/ 78 h 81"/>
                <a:gd name="T18" fmla="*/ 8 w 51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81">
                  <a:moveTo>
                    <a:pt x="8" y="81"/>
                  </a:moveTo>
                  <a:cubicBezTo>
                    <a:pt x="6" y="81"/>
                    <a:pt x="5" y="80"/>
                    <a:pt x="3" y="78"/>
                  </a:cubicBezTo>
                  <a:cubicBezTo>
                    <a:pt x="0" y="76"/>
                    <a:pt x="0" y="71"/>
                    <a:pt x="3" y="68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2" y="80"/>
                    <a:pt x="10" y="81"/>
                    <a:pt x="8" y="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28104" y="1851643"/>
            <a:ext cx="1202531" cy="1909763"/>
            <a:chOff x="6105526" y="1819275"/>
            <a:chExt cx="1603375" cy="2546350"/>
          </a:xfrm>
          <a:solidFill>
            <a:srgbClr val="F2CAD1"/>
          </a:solidFill>
        </p:grpSpPr>
        <p:sp>
          <p:nvSpPr>
            <p:cNvPr id="78" name="Line 287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79" name="Line 288"/>
            <p:cNvSpPr>
              <a:spLocks noChangeShapeType="1"/>
            </p:cNvSpPr>
            <p:nvPr/>
          </p:nvSpPr>
          <p:spPr bwMode="auto">
            <a:xfrm>
              <a:off x="7708901" y="3098800"/>
              <a:ext cx="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80" name="Freeform 291"/>
            <p:cNvSpPr/>
            <p:nvPr/>
          </p:nvSpPr>
          <p:spPr bwMode="auto">
            <a:xfrm>
              <a:off x="6315076" y="2028825"/>
              <a:ext cx="1044575" cy="1174750"/>
            </a:xfrm>
            <a:custGeom>
              <a:avLst/>
              <a:gdLst>
                <a:gd name="T0" fmla="*/ 329 w 329"/>
                <a:gd name="T1" fmla="*/ 257 h 370"/>
                <a:gd name="T2" fmla="*/ 309 w 329"/>
                <a:gd name="T3" fmla="*/ 291 h 370"/>
                <a:gd name="T4" fmla="*/ 184 w 329"/>
                <a:gd name="T5" fmla="*/ 364 h 370"/>
                <a:gd name="T6" fmla="*/ 145 w 329"/>
                <a:gd name="T7" fmla="*/ 364 h 370"/>
                <a:gd name="T8" fmla="*/ 20 w 329"/>
                <a:gd name="T9" fmla="*/ 291 h 370"/>
                <a:gd name="T10" fmla="*/ 0 w 329"/>
                <a:gd name="T11" fmla="*/ 257 h 370"/>
                <a:gd name="T12" fmla="*/ 0 w 329"/>
                <a:gd name="T13" fmla="*/ 113 h 370"/>
                <a:gd name="T14" fmla="*/ 20 w 329"/>
                <a:gd name="T15" fmla="*/ 79 h 370"/>
                <a:gd name="T16" fmla="*/ 145 w 329"/>
                <a:gd name="T17" fmla="*/ 7 h 370"/>
                <a:gd name="T18" fmla="*/ 184 w 329"/>
                <a:gd name="T19" fmla="*/ 7 h 370"/>
                <a:gd name="T20" fmla="*/ 309 w 329"/>
                <a:gd name="T21" fmla="*/ 79 h 370"/>
                <a:gd name="T22" fmla="*/ 329 w 329"/>
                <a:gd name="T23" fmla="*/ 113 h 370"/>
                <a:gd name="T24" fmla="*/ 329 w 329"/>
                <a:gd name="T25" fmla="*/ 257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9" h="370">
                  <a:moveTo>
                    <a:pt x="329" y="257"/>
                  </a:moveTo>
                  <a:cubicBezTo>
                    <a:pt x="329" y="270"/>
                    <a:pt x="320" y="285"/>
                    <a:pt x="309" y="291"/>
                  </a:cubicBezTo>
                  <a:cubicBezTo>
                    <a:pt x="184" y="364"/>
                    <a:pt x="184" y="364"/>
                    <a:pt x="184" y="364"/>
                  </a:cubicBezTo>
                  <a:cubicBezTo>
                    <a:pt x="173" y="370"/>
                    <a:pt x="155" y="370"/>
                    <a:pt x="145" y="364"/>
                  </a:cubicBezTo>
                  <a:cubicBezTo>
                    <a:pt x="20" y="291"/>
                    <a:pt x="20" y="291"/>
                    <a:pt x="20" y="291"/>
                  </a:cubicBezTo>
                  <a:cubicBezTo>
                    <a:pt x="9" y="285"/>
                    <a:pt x="0" y="270"/>
                    <a:pt x="0" y="25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00"/>
                    <a:pt x="9" y="85"/>
                    <a:pt x="20" y="79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55" y="0"/>
                    <a:pt x="173" y="0"/>
                    <a:pt x="184" y="7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20" y="85"/>
                    <a:pt x="329" y="100"/>
                    <a:pt x="329" y="113"/>
                  </a:cubicBezTo>
                  <a:lnTo>
                    <a:pt x="329" y="2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sp>
          <p:nvSpPr>
            <p:cNvPr id="81" name="Freeform 292"/>
            <p:cNvSpPr>
              <a:spLocks noEditPoints="1"/>
            </p:cNvSpPr>
            <p:nvPr/>
          </p:nvSpPr>
          <p:spPr bwMode="auto">
            <a:xfrm>
              <a:off x="6105526" y="1819275"/>
              <a:ext cx="1460500" cy="2546350"/>
            </a:xfrm>
            <a:custGeom>
              <a:avLst/>
              <a:gdLst>
                <a:gd name="T0" fmla="*/ 230 w 460"/>
                <a:gd name="T1" fmla="*/ 802 h 802"/>
                <a:gd name="T2" fmla="*/ 188 w 460"/>
                <a:gd name="T3" fmla="*/ 792 h 802"/>
                <a:gd name="T4" fmla="*/ 43 w 460"/>
                <a:gd name="T5" fmla="*/ 708 h 802"/>
                <a:gd name="T6" fmla="*/ 0 w 460"/>
                <a:gd name="T7" fmla="*/ 634 h 802"/>
                <a:gd name="T8" fmla="*/ 0 w 460"/>
                <a:gd name="T9" fmla="*/ 167 h 802"/>
                <a:gd name="T10" fmla="*/ 43 w 460"/>
                <a:gd name="T11" fmla="*/ 94 h 802"/>
                <a:gd name="T12" fmla="*/ 188 w 460"/>
                <a:gd name="T13" fmla="*/ 10 h 802"/>
                <a:gd name="T14" fmla="*/ 230 w 460"/>
                <a:gd name="T15" fmla="*/ 0 h 802"/>
                <a:gd name="T16" fmla="*/ 273 w 460"/>
                <a:gd name="T17" fmla="*/ 10 h 802"/>
                <a:gd name="T18" fmla="*/ 418 w 460"/>
                <a:gd name="T19" fmla="*/ 94 h 802"/>
                <a:gd name="T20" fmla="*/ 460 w 460"/>
                <a:gd name="T21" fmla="*/ 167 h 802"/>
                <a:gd name="T22" fmla="*/ 460 w 460"/>
                <a:gd name="T23" fmla="*/ 634 h 802"/>
                <a:gd name="T24" fmla="*/ 418 w 460"/>
                <a:gd name="T25" fmla="*/ 708 h 802"/>
                <a:gd name="T26" fmla="*/ 273 w 460"/>
                <a:gd name="T27" fmla="*/ 792 h 802"/>
                <a:gd name="T28" fmla="*/ 230 w 460"/>
                <a:gd name="T29" fmla="*/ 802 h 802"/>
                <a:gd name="T30" fmla="*/ 230 w 460"/>
                <a:gd name="T31" fmla="*/ 12 h 802"/>
                <a:gd name="T32" fmla="*/ 194 w 460"/>
                <a:gd name="T33" fmla="*/ 20 h 802"/>
                <a:gd name="T34" fmla="*/ 49 w 460"/>
                <a:gd name="T35" fmla="*/ 104 h 802"/>
                <a:gd name="T36" fmla="*/ 12 w 460"/>
                <a:gd name="T37" fmla="*/ 167 h 802"/>
                <a:gd name="T38" fmla="*/ 12 w 460"/>
                <a:gd name="T39" fmla="*/ 634 h 802"/>
                <a:gd name="T40" fmla="*/ 49 w 460"/>
                <a:gd name="T41" fmla="*/ 697 h 802"/>
                <a:gd name="T42" fmla="*/ 194 w 460"/>
                <a:gd name="T43" fmla="*/ 781 h 802"/>
                <a:gd name="T44" fmla="*/ 230 w 460"/>
                <a:gd name="T45" fmla="*/ 790 h 802"/>
                <a:gd name="T46" fmla="*/ 267 w 460"/>
                <a:gd name="T47" fmla="*/ 781 h 802"/>
                <a:gd name="T48" fmla="*/ 412 w 460"/>
                <a:gd name="T49" fmla="*/ 697 h 802"/>
                <a:gd name="T50" fmla="*/ 448 w 460"/>
                <a:gd name="T51" fmla="*/ 634 h 802"/>
                <a:gd name="T52" fmla="*/ 448 w 460"/>
                <a:gd name="T53" fmla="*/ 167 h 802"/>
                <a:gd name="T54" fmla="*/ 412 w 460"/>
                <a:gd name="T55" fmla="*/ 104 h 802"/>
                <a:gd name="T56" fmla="*/ 267 w 460"/>
                <a:gd name="T57" fmla="*/ 20 h 802"/>
                <a:gd name="T58" fmla="*/ 230 w 460"/>
                <a:gd name="T59" fmla="*/ 1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0" h="802">
                  <a:moveTo>
                    <a:pt x="230" y="802"/>
                  </a:moveTo>
                  <a:cubicBezTo>
                    <a:pt x="214" y="802"/>
                    <a:pt x="199" y="798"/>
                    <a:pt x="188" y="792"/>
                  </a:cubicBezTo>
                  <a:cubicBezTo>
                    <a:pt x="43" y="708"/>
                    <a:pt x="43" y="708"/>
                    <a:pt x="43" y="708"/>
                  </a:cubicBezTo>
                  <a:cubicBezTo>
                    <a:pt x="19" y="694"/>
                    <a:pt x="0" y="661"/>
                    <a:pt x="0" y="634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40"/>
                    <a:pt x="19" y="107"/>
                    <a:pt x="43" y="94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99" y="4"/>
                    <a:pt x="214" y="0"/>
                    <a:pt x="230" y="0"/>
                  </a:cubicBezTo>
                  <a:cubicBezTo>
                    <a:pt x="246" y="0"/>
                    <a:pt x="261" y="4"/>
                    <a:pt x="273" y="10"/>
                  </a:cubicBezTo>
                  <a:cubicBezTo>
                    <a:pt x="418" y="94"/>
                    <a:pt x="418" y="94"/>
                    <a:pt x="418" y="94"/>
                  </a:cubicBezTo>
                  <a:cubicBezTo>
                    <a:pt x="441" y="107"/>
                    <a:pt x="460" y="140"/>
                    <a:pt x="460" y="167"/>
                  </a:cubicBezTo>
                  <a:cubicBezTo>
                    <a:pt x="460" y="634"/>
                    <a:pt x="460" y="634"/>
                    <a:pt x="460" y="634"/>
                  </a:cubicBezTo>
                  <a:cubicBezTo>
                    <a:pt x="460" y="661"/>
                    <a:pt x="441" y="694"/>
                    <a:pt x="418" y="708"/>
                  </a:cubicBezTo>
                  <a:cubicBezTo>
                    <a:pt x="273" y="792"/>
                    <a:pt x="273" y="792"/>
                    <a:pt x="273" y="792"/>
                  </a:cubicBezTo>
                  <a:cubicBezTo>
                    <a:pt x="261" y="798"/>
                    <a:pt x="246" y="802"/>
                    <a:pt x="230" y="802"/>
                  </a:cubicBezTo>
                  <a:close/>
                  <a:moveTo>
                    <a:pt x="230" y="12"/>
                  </a:moveTo>
                  <a:cubicBezTo>
                    <a:pt x="216" y="12"/>
                    <a:pt x="204" y="15"/>
                    <a:pt x="194" y="2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29" y="116"/>
                    <a:pt x="12" y="145"/>
                    <a:pt x="12" y="167"/>
                  </a:cubicBezTo>
                  <a:cubicBezTo>
                    <a:pt x="12" y="634"/>
                    <a:pt x="12" y="634"/>
                    <a:pt x="12" y="634"/>
                  </a:cubicBezTo>
                  <a:cubicBezTo>
                    <a:pt x="12" y="657"/>
                    <a:pt x="29" y="686"/>
                    <a:pt x="49" y="697"/>
                  </a:cubicBezTo>
                  <a:cubicBezTo>
                    <a:pt x="194" y="781"/>
                    <a:pt x="194" y="781"/>
                    <a:pt x="194" y="781"/>
                  </a:cubicBezTo>
                  <a:cubicBezTo>
                    <a:pt x="204" y="787"/>
                    <a:pt x="216" y="790"/>
                    <a:pt x="230" y="790"/>
                  </a:cubicBezTo>
                  <a:cubicBezTo>
                    <a:pt x="244" y="790"/>
                    <a:pt x="257" y="787"/>
                    <a:pt x="267" y="781"/>
                  </a:cubicBezTo>
                  <a:cubicBezTo>
                    <a:pt x="412" y="697"/>
                    <a:pt x="412" y="697"/>
                    <a:pt x="412" y="697"/>
                  </a:cubicBezTo>
                  <a:cubicBezTo>
                    <a:pt x="432" y="686"/>
                    <a:pt x="448" y="657"/>
                    <a:pt x="448" y="634"/>
                  </a:cubicBezTo>
                  <a:cubicBezTo>
                    <a:pt x="448" y="167"/>
                    <a:pt x="448" y="167"/>
                    <a:pt x="448" y="167"/>
                  </a:cubicBezTo>
                  <a:cubicBezTo>
                    <a:pt x="448" y="145"/>
                    <a:pt x="432" y="116"/>
                    <a:pt x="412" y="104"/>
                  </a:cubicBezTo>
                  <a:cubicBezTo>
                    <a:pt x="267" y="20"/>
                    <a:pt x="267" y="20"/>
                    <a:pt x="267" y="20"/>
                  </a:cubicBezTo>
                  <a:cubicBezTo>
                    <a:pt x="257" y="15"/>
                    <a:pt x="244" y="12"/>
                    <a:pt x="230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015">
                <a:solidFill>
                  <a:srgbClr val="594A42"/>
                </a:solidFill>
              </a:endParaRPr>
            </a:p>
          </p:txBody>
        </p:sp>
        <p:grpSp>
          <p:nvGrpSpPr>
            <p:cNvPr id="82" name="Group 26"/>
            <p:cNvGrpSpPr/>
            <p:nvPr/>
          </p:nvGrpSpPr>
          <p:grpSpPr>
            <a:xfrm>
              <a:off x="6250876" y="2098562"/>
              <a:ext cx="1171568" cy="906620"/>
              <a:chOff x="775766" y="2077823"/>
              <a:chExt cx="1171568" cy="906620"/>
            </a:xfrm>
            <a:grpFill/>
          </p:grpSpPr>
          <p:sp>
            <p:nvSpPr>
              <p:cNvPr id="84" name="TextBox 27"/>
              <p:cNvSpPr txBox="1"/>
              <p:nvPr/>
            </p:nvSpPr>
            <p:spPr>
              <a:xfrm>
                <a:off x="775766" y="2738222"/>
                <a:ext cx="117156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STEP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28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3375" b="1" dirty="0">
                    <a:solidFill>
                      <a:schemeClr val="bg1"/>
                    </a:solidFill>
                  </a:rPr>
                  <a:t>3</a:t>
                </a:r>
                <a:endParaRPr lang="en-US" sz="3375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6361114" y="3342417"/>
              <a:ext cx="1214307" cy="538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01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请输入你的题目</a:t>
              </a:r>
              <a:endParaRPr lang="zh-CN" altLang="en-US" sz="101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7698756" y="3844706"/>
            <a:ext cx="11528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请在此处添加详细描述文本，尽量与标题文本语言风格相符合，语言描述尽量简洁生动。请在此处添加详细描述文本，</a:t>
            </a: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 flipV="1">
            <a:off x="4650801" y="4111491"/>
            <a:ext cx="2507456" cy="73605"/>
          </a:xfrm>
          <a:prstGeom prst="ellipse">
            <a:avLst/>
          </a:prstGeom>
          <a:gradFill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gamma/>
                  <a:shade val="46275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pic>
        <p:nvPicPr>
          <p:cNvPr id="5" name="Picture 7" descr="apple icon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22" y="2496790"/>
            <a:ext cx="2067455" cy="1665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 descr="star_stareu_177855_11"/>
          <p:cNvSpPr>
            <a:spLocks noChangeArrowheads="1"/>
          </p:cNvSpPr>
          <p:nvPr/>
        </p:nvSpPr>
        <p:spPr bwMode="auto">
          <a:xfrm>
            <a:off x="4951799" y="2581841"/>
            <a:ext cx="1907300" cy="113628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 sz="1015"/>
          </a:p>
        </p:txBody>
      </p:sp>
      <p:grpSp>
        <p:nvGrpSpPr>
          <p:cNvPr id="7" name="组合 6"/>
          <p:cNvGrpSpPr/>
          <p:nvPr/>
        </p:nvGrpSpPr>
        <p:grpSpPr>
          <a:xfrm>
            <a:off x="7173734" y="2316886"/>
            <a:ext cx="1952372" cy="642885"/>
            <a:chOff x="6264275" y="1568292"/>
            <a:chExt cx="2603162" cy="857179"/>
          </a:xfrm>
        </p:grpSpPr>
        <p:grpSp>
          <p:nvGrpSpPr>
            <p:cNvPr id="8" name="Group 12"/>
            <p:cNvGrpSpPr/>
            <p:nvPr/>
          </p:nvGrpSpPr>
          <p:grpSpPr bwMode="auto">
            <a:xfrm>
              <a:off x="6264275" y="1635125"/>
              <a:ext cx="304800" cy="295275"/>
              <a:chOff x="0" y="0"/>
              <a:chExt cx="191" cy="186"/>
            </a:xfrm>
            <a:solidFill>
              <a:schemeClr val="accent1"/>
            </a:solidFill>
          </p:grpSpPr>
          <p:sp>
            <p:nvSpPr>
              <p:cNvPr id="11" name="Freeform 13"/>
              <p:cNvSpPr>
                <a:spLocks noEditPoints="1"/>
              </p:cNvSpPr>
              <p:nvPr/>
            </p:nvSpPr>
            <p:spPr bwMode="auto">
              <a:xfrm>
                <a:off x="0" y="0"/>
                <a:ext cx="121" cy="113"/>
              </a:xfrm>
              <a:custGeom>
                <a:avLst/>
                <a:gdLst>
                  <a:gd name="T0" fmla="*/ 51 w 51"/>
                  <a:gd name="T1" fmla="*/ 33 h 48"/>
                  <a:gd name="T2" fmla="*/ 2 w 51"/>
                  <a:gd name="T3" fmla="*/ 33 h 48"/>
                  <a:gd name="T4" fmla="*/ 0 w 51"/>
                  <a:gd name="T5" fmla="*/ 34 h 48"/>
                  <a:gd name="T6" fmla="*/ 18 w 51"/>
                  <a:gd name="T7" fmla="*/ 48 h 48"/>
                  <a:gd name="T8" fmla="*/ 36 w 51"/>
                  <a:gd name="T9" fmla="*/ 48 h 48"/>
                  <a:gd name="T10" fmla="*/ 39 w 51"/>
                  <a:gd name="T11" fmla="*/ 44 h 48"/>
                  <a:gd name="T12" fmla="*/ 37 w 51"/>
                  <a:gd name="T13" fmla="*/ 40 h 48"/>
                  <a:gd name="T14" fmla="*/ 38 w 51"/>
                  <a:gd name="T15" fmla="*/ 38 h 48"/>
                  <a:gd name="T16" fmla="*/ 39 w 51"/>
                  <a:gd name="T17" fmla="*/ 38 h 48"/>
                  <a:gd name="T18" fmla="*/ 43 w 51"/>
                  <a:gd name="T19" fmla="*/ 41 h 48"/>
                  <a:gd name="T20" fmla="*/ 44 w 51"/>
                  <a:gd name="T21" fmla="*/ 40 h 48"/>
                  <a:gd name="T22" fmla="*/ 40 w 51"/>
                  <a:gd name="T23" fmla="*/ 37 h 48"/>
                  <a:gd name="T24" fmla="*/ 40 w 51"/>
                  <a:gd name="T25" fmla="*/ 35 h 48"/>
                  <a:gd name="T26" fmla="*/ 43 w 51"/>
                  <a:gd name="T27" fmla="*/ 35 h 48"/>
                  <a:gd name="T28" fmla="*/ 47 w 51"/>
                  <a:gd name="T29" fmla="*/ 37 h 48"/>
                  <a:gd name="T30" fmla="*/ 51 w 51"/>
                  <a:gd name="T31" fmla="*/ 33 h 48"/>
                  <a:gd name="T32" fmla="*/ 33 w 51"/>
                  <a:gd name="T33" fmla="*/ 30 h 48"/>
                  <a:gd name="T34" fmla="*/ 25 w 51"/>
                  <a:gd name="T35" fmla="*/ 3 h 48"/>
                  <a:gd name="T36" fmla="*/ 27 w 51"/>
                  <a:gd name="T37" fmla="*/ 1 h 48"/>
                  <a:gd name="T38" fmla="*/ 44 w 51"/>
                  <a:gd name="T39" fmla="*/ 14 h 48"/>
                  <a:gd name="T40" fmla="*/ 48 w 51"/>
                  <a:gd name="T41" fmla="*/ 29 h 48"/>
                  <a:gd name="T42" fmla="*/ 47 w 51"/>
                  <a:gd name="T43" fmla="*/ 31 h 48"/>
                  <a:gd name="T44" fmla="*/ 34 w 51"/>
                  <a:gd name="T45" fmla="*/ 31 h 48"/>
                  <a:gd name="T46" fmla="*/ 33 w 51"/>
                  <a:gd name="T47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48">
                    <a:moveTo>
                      <a:pt x="51" y="33"/>
                    </a:moveTo>
                    <a:cubicBezTo>
                      <a:pt x="2" y="33"/>
                      <a:pt x="2" y="33"/>
                      <a:pt x="2" y="33"/>
                    </a:cubicBezTo>
                    <a:cubicBezTo>
                      <a:pt x="1" y="33"/>
                      <a:pt x="0" y="33"/>
                      <a:pt x="0" y="34"/>
                    </a:cubicBezTo>
                    <a:cubicBezTo>
                      <a:pt x="1" y="43"/>
                      <a:pt x="10" y="48"/>
                      <a:pt x="18" y="48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3"/>
                      <a:pt x="37" y="42"/>
                      <a:pt x="37" y="40"/>
                    </a:cubicBezTo>
                    <a:cubicBezTo>
                      <a:pt x="37" y="39"/>
                      <a:pt x="37" y="39"/>
                      <a:pt x="38" y="38"/>
                    </a:cubicBezTo>
                    <a:cubicBezTo>
                      <a:pt x="38" y="38"/>
                      <a:pt x="38" y="38"/>
                      <a:pt x="39" y="38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6"/>
                      <a:pt x="40" y="35"/>
                    </a:cubicBezTo>
                    <a:cubicBezTo>
                      <a:pt x="41" y="35"/>
                      <a:pt x="42" y="35"/>
                      <a:pt x="43" y="35"/>
                    </a:cubicBezTo>
                    <a:cubicBezTo>
                      <a:pt x="45" y="35"/>
                      <a:pt x="46" y="35"/>
                      <a:pt x="47" y="37"/>
                    </a:cubicBezTo>
                    <a:lnTo>
                      <a:pt x="51" y="33"/>
                    </a:lnTo>
                    <a:close/>
                    <a:moveTo>
                      <a:pt x="33" y="30"/>
                    </a:moveTo>
                    <a:cubicBezTo>
                      <a:pt x="25" y="3"/>
                      <a:pt x="25" y="3"/>
                      <a:pt x="25" y="3"/>
                    </a:cubicBezTo>
                    <a:cubicBezTo>
                      <a:pt x="25" y="2"/>
                      <a:pt x="26" y="1"/>
                      <a:pt x="27" y="1"/>
                    </a:cubicBezTo>
                    <a:cubicBezTo>
                      <a:pt x="35" y="0"/>
                      <a:pt x="42" y="7"/>
                      <a:pt x="44" y="1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8" y="30"/>
                      <a:pt x="48" y="31"/>
                      <a:pt x="47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31"/>
                      <a:pt x="33" y="30"/>
                      <a:pt x="33" y="30"/>
                    </a:cubicBezTo>
                    <a:close/>
                  </a:path>
                </a:pathLst>
              </a:custGeom>
              <a:solidFill>
                <a:srgbClr val="F2C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15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" name="Freeform 14"/>
              <p:cNvSpPr>
                <a:spLocks noEditPoints="1"/>
              </p:cNvSpPr>
              <p:nvPr/>
            </p:nvSpPr>
            <p:spPr bwMode="auto">
              <a:xfrm>
                <a:off x="85" y="78"/>
                <a:ext cx="106" cy="108"/>
              </a:xfrm>
              <a:custGeom>
                <a:avLst/>
                <a:gdLst>
                  <a:gd name="T0" fmla="*/ 43 w 45"/>
                  <a:gd name="T1" fmla="*/ 0 h 46"/>
                  <a:gd name="T2" fmla="*/ 15 w 45"/>
                  <a:gd name="T3" fmla="*/ 0 h 46"/>
                  <a:gd name="T4" fmla="*/ 11 w 45"/>
                  <a:gd name="T5" fmla="*/ 4 h 46"/>
                  <a:gd name="T6" fmla="*/ 12 w 45"/>
                  <a:gd name="T7" fmla="*/ 7 h 46"/>
                  <a:gd name="T8" fmla="*/ 12 w 45"/>
                  <a:gd name="T9" fmla="*/ 8 h 46"/>
                  <a:gd name="T10" fmla="*/ 11 w 45"/>
                  <a:gd name="T11" fmla="*/ 9 h 46"/>
                  <a:gd name="T12" fmla="*/ 8 w 45"/>
                  <a:gd name="T13" fmla="*/ 7 h 46"/>
                  <a:gd name="T14" fmla="*/ 7 w 45"/>
                  <a:gd name="T15" fmla="*/ 8 h 46"/>
                  <a:gd name="T16" fmla="*/ 10 w 45"/>
                  <a:gd name="T17" fmla="*/ 10 h 46"/>
                  <a:gd name="T18" fmla="*/ 10 w 45"/>
                  <a:gd name="T19" fmla="*/ 12 h 46"/>
                  <a:gd name="T20" fmla="*/ 7 w 45"/>
                  <a:gd name="T21" fmla="*/ 13 h 46"/>
                  <a:gd name="T22" fmla="*/ 3 w 45"/>
                  <a:gd name="T23" fmla="*/ 11 h 46"/>
                  <a:gd name="T24" fmla="*/ 0 w 45"/>
                  <a:gd name="T25" fmla="*/ 15 h 46"/>
                  <a:gd name="T26" fmla="*/ 43 w 45"/>
                  <a:gd name="T27" fmla="*/ 15 h 46"/>
                  <a:gd name="T28" fmla="*/ 45 w 45"/>
                  <a:gd name="T29" fmla="*/ 13 h 46"/>
                  <a:gd name="T30" fmla="*/ 45 w 45"/>
                  <a:gd name="T31" fmla="*/ 1 h 46"/>
                  <a:gd name="T32" fmla="*/ 43 w 45"/>
                  <a:gd name="T33" fmla="*/ 0 h 46"/>
                  <a:gd name="T34" fmla="*/ 9 w 45"/>
                  <a:gd name="T35" fmla="*/ 45 h 46"/>
                  <a:gd name="T36" fmla="*/ 2 w 45"/>
                  <a:gd name="T37" fmla="*/ 19 h 46"/>
                  <a:gd name="T38" fmla="*/ 4 w 45"/>
                  <a:gd name="T39" fmla="*/ 16 h 46"/>
                  <a:gd name="T40" fmla="*/ 16 w 45"/>
                  <a:gd name="T41" fmla="*/ 16 h 46"/>
                  <a:gd name="T42" fmla="*/ 18 w 45"/>
                  <a:gd name="T43" fmla="*/ 18 h 46"/>
                  <a:gd name="T44" fmla="*/ 24 w 45"/>
                  <a:gd name="T45" fmla="*/ 41 h 46"/>
                  <a:gd name="T46" fmla="*/ 23 w 45"/>
                  <a:gd name="T47" fmla="*/ 43 h 46"/>
                  <a:gd name="T48" fmla="*/ 12 w 45"/>
                  <a:gd name="T49" fmla="*/ 46 h 46"/>
                  <a:gd name="T50" fmla="*/ 9 w 45"/>
                  <a:gd name="T51" fmla="*/ 45 h 46"/>
                  <a:gd name="T52" fmla="*/ 14 w 45"/>
                  <a:gd name="T53" fmla="*/ 42 h 46"/>
                  <a:gd name="T54" fmla="*/ 19 w 45"/>
                  <a:gd name="T55" fmla="*/ 41 h 46"/>
                  <a:gd name="T56" fmla="*/ 20 w 45"/>
                  <a:gd name="T57" fmla="*/ 39 h 46"/>
                  <a:gd name="T58" fmla="*/ 16 w 45"/>
                  <a:gd name="T59" fmla="*/ 23 h 46"/>
                  <a:gd name="T60" fmla="*/ 14 w 45"/>
                  <a:gd name="T61" fmla="*/ 22 h 46"/>
                  <a:gd name="T62" fmla="*/ 9 w 45"/>
                  <a:gd name="T63" fmla="*/ 23 h 46"/>
                  <a:gd name="T64" fmla="*/ 8 w 45"/>
                  <a:gd name="T65" fmla="*/ 25 h 46"/>
                  <a:gd name="T66" fmla="*/ 12 w 45"/>
                  <a:gd name="T67" fmla="*/ 41 h 46"/>
                  <a:gd name="T68" fmla="*/ 14 w 45"/>
                  <a:gd name="T69" fmla="*/ 42 h 46"/>
                  <a:gd name="T70" fmla="*/ 42 w 45"/>
                  <a:gd name="T71" fmla="*/ 5 h 46"/>
                  <a:gd name="T72" fmla="*/ 42 w 45"/>
                  <a:gd name="T73" fmla="*/ 10 h 46"/>
                  <a:gd name="T74" fmla="*/ 40 w 45"/>
                  <a:gd name="T75" fmla="*/ 12 h 46"/>
                  <a:gd name="T76" fmla="*/ 24 w 45"/>
                  <a:gd name="T77" fmla="*/ 12 h 46"/>
                  <a:gd name="T78" fmla="*/ 23 w 45"/>
                  <a:gd name="T79" fmla="*/ 10 h 46"/>
                  <a:gd name="T80" fmla="*/ 23 w 45"/>
                  <a:gd name="T81" fmla="*/ 5 h 46"/>
                  <a:gd name="T82" fmla="*/ 24 w 45"/>
                  <a:gd name="T83" fmla="*/ 3 h 46"/>
                  <a:gd name="T84" fmla="*/ 40 w 45"/>
                  <a:gd name="T85" fmla="*/ 3 h 46"/>
                  <a:gd name="T86" fmla="*/ 42 w 45"/>
                  <a:gd name="T87" fmla="*/ 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" h="46">
                    <a:moveTo>
                      <a:pt x="43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5"/>
                      <a:pt x="12" y="6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2"/>
                    </a:cubicBezTo>
                    <a:cubicBezTo>
                      <a:pt x="9" y="12"/>
                      <a:pt x="8" y="13"/>
                      <a:pt x="7" y="13"/>
                    </a:cubicBezTo>
                    <a:cubicBezTo>
                      <a:pt x="6" y="13"/>
                      <a:pt x="4" y="12"/>
                      <a:pt x="3" y="1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4" y="15"/>
                      <a:pt x="45" y="14"/>
                      <a:pt x="45" y="1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9" y="4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7"/>
                      <a:pt x="3" y="16"/>
                      <a:pt x="4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7" y="16"/>
                      <a:pt x="18" y="17"/>
                      <a:pt x="18" y="1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4" y="43"/>
                      <a:pt x="23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1" y="46"/>
                      <a:pt x="10" y="46"/>
                      <a:pt x="9" y="45"/>
                    </a:cubicBezTo>
                    <a:close/>
                    <a:moveTo>
                      <a:pt x="14" y="42"/>
                    </a:moveTo>
                    <a:cubicBezTo>
                      <a:pt x="19" y="41"/>
                      <a:pt x="19" y="41"/>
                      <a:pt x="19" y="41"/>
                    </a:cubicBezTo>
                    <a:cubicBezTo>
                      <a:pt x="20" y="40"/>
                      <a:pt x="20" y="40"/>
                      <a:pt x="20" y="3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4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8" y="24"/>
                      <a:pt x="7" y="25"/>
                      <a:pt x="8" y="25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42"/>
                      <a:pt x="13" y="42"/>
                      <a:pt x="14" y="42"/>
                    </a:cubicBezTo>
                    <a:close/>
                    <a:moveTo>
                      <a:pt x="42" y="5"/>
                    </a:move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1"/>
                      <a:pt x="41" y="12"/>
                      <a:pt x="40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3"/>
                      <a:pt x="24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1" y="3"/>
                      <a:pt x="42" y="4"/>
                      <a:pt x="42" y="5"/>
                    </a:cubicBezTo>
                    <a:close/>
                  </a:path>
                </a:pathLst>
              </a:custGeom>
              <a:solidFill>
                <a:srgbClr val="F2C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015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" name="Rectangle 167"/>
            <p:cNvSpPr>
              <a:spLocks noChangeArrowheads="1"/>
            </p:cNvSpPr>
            <p:nvPr/>
          </p:nvSpPr>
          <p:spPr bwMode="auto">
            <a:xfrm>
              <a:off x="6667290" y="1779141"/>
              <a:ext cx="2200147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  <a:endParaRPr lang="zh-CN" altLang="en-US" sz="5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6591583" y="1568292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97547" y="3715991"/>
            <a:ext cx="1928559" cy="689037"/>
            <a:chOff x="6296025" y="3433763"/>
            <a:chExt cx="2571412" cy="918716"/>
          </a:xfrm>
        </p:grpSpPr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296025" y="3433763"/>
              <a:ext cx="241300" cy="339725"/>
            </a:xfrm>
            <a:custGeom>
              <a:avLst/>
              <a:gdLst>
                <a:gd name="T0" fmla="*/ 11 w 87"/>
                <a:gd name="T1" fmla="*/ 109 h 123"/>
                <a:gd name="T2" fmla="*/ 5 w 87"/>
                <a:gd name="T3" fmla="*/ 82 h 123"/>
                <a:gd name="T4" fmla="*/ 0 w 87"/>
                <a:gd name="T5" fmla="*/ 70 h 123"/>
                <a:gd name="T6" fmla="*/ 8 w 87"/>
                <a:gd name="T7" fmla="*/ 57 h 123"/>
                <a:gd name="T8" fmla="*/ 34 w 87"/>
                <a:gd name="T9" fmla="*/ 25 h 123"/>
                <a:gd name="T10" fmla="*/ 28 w 87"/>
                <a:gd name="T11" fmla="*/ 14 h 123"/>
                <a:gd name="T12" fmla="*/ 25 w 87"/>
                <a:gd name="T13" fmla="*/ 13 h 123"/>
                <a:gd name="T14" fmla="*/ 24 w 87"/>
                <a:gd name="T15" fmla="*/ 8 h 123"/>
                <a:gd name="T16" fmla="*/ 42 w 87"/>
                <a:gd name="T17" fmla="*/ 1 h 123"/>
                <a:gd name="T18" fmla="*/ 46 w 87"/>
                <a:gd name="T19" fmla="*/ 1 h 123"/>
                <a:gd name="T20" fmla="*/ 46 w 87"/>
                <a:gd name="T21" fmla="*/ 6 h 123"/>
                <a:gd name="T22" fmla="*/ 44 w 87"/>
                <a:gd name="T23" fmla="*/ 8 h 123"/>
                <a:gd name="T24" fmla="*/ 66 w 87"/>
                <a:gd name="T25" fmla="*/ 67 h 123"/>
                <a:gd name="T26" fmla="*/ 65 w 87"/>
                <a:gd name="T27" fmla="*/ 68 h 123"/>
                <a:gd name="T28" fmla="*/ 64 w 87"/>
                <a:gd name="T29" fmla="*/ 74 h 123"/>
                <a:gd name="T30" fmla="*/ 56 w 87"/>
                <a:gd name="T31" fmla="*/ 74 h 123"/>
                <a:gd name="T32" fmla="*/ 54 w 87"/>
                <a:gd name="T33" fmla="*/ 72 h 123"/>
                <a:gd name="T34" fmla="*/ 52 w 87"/>
                <a:gd name="T35" fmla="*/ 71 h 123"/>
                <a:gd name="T36" fmla="*/ 38 w 87"/>
                <a:gd name="T37" fmla="*/ 43 h 123"/>
                <a:gd name="T38" fmla="*/ 24 w 87"/>
                <a:gd name="T39" fmla="*/ 65 h 123"/>
                <a:gd name="T40" fmla="*/ 22 w 87"/>
                <a:gd name="T41" fmla="*/ 78 h 123"/>
                <a:gd name="T42" fmla="*/ 37 w 87"/>
                <a:gd name="T43" fmla="*/ 108 h 123"/>
                <a:gd name="T44" fmla="*/ 81 w 87"/>
                <a:gd name="T45" fmla="*/ 109 h 123"/>
                <a:gd name="T46" fmla="*/ 86 w 87"/>
                <a:gd name="T47" fmla="*/ 118 h 123"/>
                <a:gd name="T48" fmla="*/ 10 w 87"/>
                <a:gd name="T49" fmla="*/ 123 h 123"/>
                <a:gd name="T50" fmla="*/ 5 w 87"/>
                <a:gd name="T51" fmla="*/ 114 h 123"/>
                <a:gd name="T52" fmla="*/ 13 w 87"/>
                <a:gd name="T53" fmla="*/ 65 h 123"/>
                <a:gd name="T54" fmla="*/ 13 w 87"/>
                <a:gd name="T55" fmla="*/ 76 h 123"/>
                <a:gd name="T56" fmla="*/ 13 w 87"/>
                <a:gd name="T57" fmla="*/ 65 h 123"/>
                <a:gd name="T58" fmla="*/ 82 w 87"/>
                <a:gd name="T59" fmla="*/ 72 h 123"/>
                <a:gd name="T60" fmla="*/ 87 w 87"/>
                <a:gd name="T61" fmla="*/ 76 h 123"/>
                <a:gd name="T62" fmla="*/ 49 w 87"/>
                <a:gd name="T63" fmla="*/ 94 h 123"/>
                <a:gd name="T64" fmla="*/ 44 w 87"/>
                <a:gd name="T65" fmla="*/ 9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7" h="123">
                  <a:moveTo>
                    <a:pt x="10" y="109"/>
                  </a:moveTo>
                  <a:cubicBezTo>
                    <a:pt x="11" y="109"/>
                    <a:pt x="11" y="109"/>
                    <a:pt x="11" y="109"/>
                  </a:cubicBezTo>
                  <a:cubicBezTo>
                    <a:pt x="13" y="109"/>
                    <a:pt x="14" y="106"/>
                    <a:pt x="13" y="105"/>
                  </a:cubicBezTo>
                  <a:cubicBezTo>
                    <a:pt x="8" y="98"/>
                    <a:pt x="6" y="90"/>
                    <a:pt x="5" y="82"/>
                  </a:cubicBezTo>
                  <a:cubicBezTo>
                    <a:pt x="5" y="80"/>
                    <a:pt x="4" y="79"/>
                    <a:pt x="4" y="79"/>
                  </a:cubicBezTo>
                  <a:cubicBezTo>
                    <a:pt x="2" y="76"/>
                    <a:pt x="0" y="73"/>
                    <a:pt x="0" y="70"/>
                  </a:cubicBezTo>
                  <a:cubicBezTo>
                    <a:pt x="0" y="66"/>
                    <a:pt x="2" y="62"/>
                    <a:pt x="6" y="60"/>
                  </a:cubicBezTo>
                  <a:cubicBezTo>
                    <a:pt x="7" y="59"/>
                    <a:pt x="8" y="58"/>
                    <a:pt x="8" y="57"/>
                  </a:cubicBezTo>
                  <a:cubicBezTo>
                    <a:pt x="12" y="45"/>
                    <a:pt x="21" y="35"/>
                    <a:pt x="33" y="29"/>
                  </a:cubicBezTo>
                  <a:cubicBezTo>
                    <a:pt x="34" y="28"/>
                    <a:pt x="34" y="27"/>
                    <a:pt x="34" y="2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4"/>
                    <a:pt x="28" y="13"/>
                    <a:pt x="28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5" y="14"/>
                    <a:pt x="25" y="13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4" y="9"/>
                    <a:pt x="24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7" y="6"/>
                    <a:pt x="46" y="6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6"/>
                    <a:pt x="67" y="66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8"/>
                    <a:pt x="65" y="68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7" y="72"/>
                    <a:pt x="66" y="73"/>
                    <a:pt x="64" y="74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58" y="76"/>
                    <a:pt x="57" y="75"/>
                    <a:pt x="56" y="74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54" y="71"/>
                    <a:pt x="54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72"/>
                    <a:pt x="52" y="72"/>
                    <a:pt x="52" y="71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3"/>
                    <a:pt x="39" y="43"/>
                    <a:pt x="38" y="43"/>
                  </a:cubicBezTo>
                  <a:cubicBezTo>
                    <a:pt x="31" y="48"/>
                    <a:pt x="26" y="54"/>
                    <a:pt x="23" y="60"/>
                  </a:cubicBezTo>
                  <a:cubicBezTo>
                    <a:pt x="23" y="62"/>
                    <a:pt x="23" y="63"/>
                    <a:pt x="24" y="65"/>
                  </a:cubicBezTo>
                  <a:cubicBezTo>
                    <a:pt x="24" y="66"/>
                    <a:pt x="25" y="68"/>
                    <a:pt x="25" y="70"/>
                  </a:cubicBezTo>
                  <a:cubicBezTo>
                    <a:pt x="25" y="73"/>
                    <a:pt x="24" y="76"/>
                    <a:pt x="22" y="78"/>
                  </a:cubicBezTo>
                  <a:cubicBezTo>
                    <a:pt x="21" y="79"/>
                    <a:pt x="21" y="81"/>
                    <a:pt x="21" y="82"/>
                  </a:cubicBezTo>
                  <a:cubicBezTo>
                    <a:pt x="22" y="92"/>
                    <a:pt x="28" y="102"/>
                    <a:pt x="37" y="108"/>
                  </a:cubicBezTo>
                  <a:cubicBezTo>
                    <a:pt x="38" y="108"/>
                    <a:pt x="39" y="109"/>
                    <a:pt x="40" y="109"/>
                  </a:cubicBezTo>
                  <a:cubicBezTo>
                    <a:pt x="81" y="109"/>
                    <a:pt x="81" y="109"/>
                    <a:pt x="81" y="109"/>
                  </a:cubicBezTo>
                  <a:cubicBezTo>
                    <a:pt x="83" y="109"/>
                    <a:pt x="86" y="111"/>
                    <a:pt x="86" y="114"/>
                  </a:cubicBezTo>
                  <a:cubicBezTo>
                    <a:pt x="86" y="118"/>
                    <a:pt x="86" y="118"/>
                    <a:pt x="86" y="118"/>
                  </a:cubicBezTo>
                  <a:cubicBezTo>
                    <a:pt x="86" y="121"/>
                    <a:pt x="83" y="123"/>
                    <a:pt x="81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7" y="123"/>
                    <a:pt x="5" y="121"/>
                    <a:pt x="5" y="118"/>
                  </a:cubicBezTo>
                  <a:cubicBezTo>
                    <a:pt x="5" y="114"/>
                    <a:pt x="5" y="114"/>
                    <a:pt x="5" y="114"/>
                  </a:cubicBezTo>
                  <a:cubicBezTo>
                    <a:pt x="5" y="111"/>
                    <a:pt x="7" y="109"/>
                    <a:pt x="10" y="109"/>
                  </a:cubicBezTo>
                  <a:close/>
                  <a:moveTo>
                    <a:pt x="13" y="65"/>
                  </a:moveTo>
                  <a:cubicBezTo>
                    <a:pt x="16" y="65"/>
                    <a:pt x="18" y="67"/>
                    <a:pt x="18" y="70"/>
                  </a:cubicBezTo>
                  <a:cubicBezTo>
                    <a:pt x="18" y="73"/>
                    <a:pt x="16" y="76"/>
                    <a:pt x="13" y="76"/>
                  </a:cubicBezTo>
                  <a:cubicBezTo>
                    <a:pt x="9" y="76"/>
                    <a:pt x="7" y="73"/>
                    <a:pt x="7" y="70"/>
                  </a:cubicBezTo>
                  <a:cubicBezTo>
                    <a:pt x="7" y="67"/>
                    <a:pt x="9" y="65"/>
                    <a:pt x="13" y="65"/>
                  </a:cubicBezTo>
                  <a:close/>
                  <a:moveTo>
                    <a:pt x="46" y="86"/>
                  </a:moveTo>
                  <a:cubicBezTo>
                    <a:pt x="82" y="72"/>
                    <a:pt x="82" y="72"/>
                    <a:pt x="82" y="72"/>
                  </a:cubicBezTo>
                  <a:cubicBezTo>
                    <a:pt x="83" y="71"/>
                    <a:pt x="85" y="72"/>
                    <a:pt x="86" y="73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8"/>
                    <a:pt x="87" y="80"/>
                    <a:pt x="85" y="80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8" y="95"/>
                    <a:pt x="46" y="94"/>
                    <a:pt x="45" y="9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7"/>
                    <a:pt x="46" y="86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/>
            <a:lstStyle/>
            <a:p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67"/>
            <p:cNvSpPr>
              <a:spLocks noChangeArrowheads="1"/>
            </p:cNvSpPr>
            <p:nvPr/>
          </p:nvSpPr>
          <p:spPr bwMode="auto">
            <a:xfrm>
              <a:off x="6667289" y="3706148"/>
              <a:ext cx="22001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  <a:endParaRPr lang="zh-CN" altLang="en-US" sz="5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6591584" y="3495300"/>
              <a:ext cx="2226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40117" y="3712417"/>
            <a:ext cx="2484998" cy="692610"/>
            <a:chOff x="219451" y="3429000"/>
            <a:chExt cx="3313331" cy="923479"/>
          </a:xfrm>
        </p:grpSpPr>
        <p:sp>
          <p:nvSpPr>
            <p:cNvPr id="18" name="Freeform 11"/>
            <p:cNvSpPr>
              <a:spLocks noEditPoints="1"/>
            </p:cNvSpPr>
            <p:nvPr/>
          </p:nvSpPr>
          <p:spPr bwMode="auto">
            <a:xfrm rot="-178888">
              <a:off x="2554288" y="3429000"/>
              <a:ext cx="304800" cy="304800"/>
            </a:xfrm>
            <a:custGeom>
              <a:avLst/>
              <a:gdLst>
                <a:gd name="T0" fmla="*/ 69 w 138"/>
                <a:gd name="T1" fmla="*/ 138 h 138"/>
                <a:gd name="T2" fmla="*/ 114 w 138"/>
                <a:gd name="T3" fmla="*/ 36 h 138"/>
                <a:gd name="T4" fmla="*/ 105 w 138"/>
                <a:gd name="T5" fmla="*/ 64 h 138"/>
                <a:gd name="T6" fmla="*/ 126 w 138"/>
                <a:gd name="T7" fmla="*/ 64 h 138"/>
                <a:gd name="T8" fmla="*/ 124 w 138"/>
                <a:gd name="T9" fmla="*/ 72 h 138"/>
                <a:gd name="T10" fmla="*/ 102 w 138"/>
                <a:gd name="T11" fmla="*/ 95 h 138"/>
                <a:gd name="T12" fmla="*/ 116 w 138"/>
                <a:gd name="T13" fmla="*/ 101 h 138"/>
                <a:gd name="T14" fmla="*/ 25 w 138"/>
                <a:gd name="T15" fmla="*/ 101 h 138"/>
                <a:gd name="T16" fmla="*/ 34 w 138"/>
                <a:gd name="T17" fmla="*/ 73 h 138"/>
                <a:gd name="T18" fmla="*/ 13 w 138"/>
                <a:gd name="T19" fmla="*/ 74 h 138"/>
                <a:gd name="T20" fmla="*/ 15 w 138"/>
                <a:gd name="T21" fmla="*/ 66 h 138"/>
                <a:gd name="T22" fmla="*/ 37 w 138"/>
                <a:gd name="T23" fmla="*/ 43 h 138"/>
                <a:gd name="T24" fmla="*/ 22 w 138"/>
                <a:gd name="T25" fmla="*/ 37 h 138"/>
                <a:gd name="T26" fmla="*/ 92 w 138"/>
                <a:gd name="T27" fmla="*/ 19 h 138"/>
                <a:gd name="T28" fmla="*/ 109 w 138"/>
                <a:gd name="T29" fmla="*/ 32 h 138"/>
                <a:gd name="T30" fmla="*/ 93 w 138"/>
                <a:gd name="T31" fmla="*/ 18 h 138"/>
                <a:gd name="T32" fmla="*/ 74 w 138"/>
                <a:gd name="T33" fmla="*/ 12 h 138"/>
                <a:gd name="T34" fmla="*/ 74 w 138"/>
                <a:gd name="T35" fmla="*/ 40 h 138"/>
                <a:gd name="T36" fmla="*/ 81 w 138"/>
                <a:gd name="T37" fmla="*/ 14 h 138"/>
                <a:gd name="T38" fmla="*/ 61 w 138"/>
                <a:gd name="T39" fmla="*/ 13 h 138"/>
                <a:gd name="T40" fmla="*/ 46 w 138"/>
                <a:gd name="T41" fmla="*/ 37 h 138"/>
                <a:gd name="T42" fmla="*/ 66 w 138"/>
                <a:gd name="T43" fmla="*/ 14 h 138"/>
                <a:gd name="T44" fmla="*/ 29 w 138"/>
                <a:gd name="T45" fmla="*/ 29 h 138"/>
                <a:gd name="T46" fmla="*/ 37 w 138"/>
                <a:gd name="T47" fmla="*/ 35 h 138"/>
                <a:gd name="T48" fmla="*/ 45 w 138"/>
                <a:gd name="T49" fmla="*/ 18 h 138"/>
                <a:gd name="T50" fmla="*/ 46 w 138"/>
                <a:gd name="T51" fmla="*/ 119 h 138"/>
                <a:gd name="T52" fmla="*/ 29 w 138"/>
                <a:gd name="T53" fmla="*/ 106 h 138"/>
                <a:gd name="T54" fmla="*/ 64 w 138"/>
                <a:gd name="T55" fmla="*/ 125 h 138"/>
                <a:gd name="T56" fmla="*/ 64 w 138"/>
                <a:gd name="T57" fmla="*/ 98 h 138"/>
                <a:gd name="T58" fmla="*/ 57 w 138"/>
                <a:gd name="T59" fmla="*/ 123 h 138"/>
                <a:gd name="T60" fmla="*/ 78 w 138"/>
                <a:gd name="T61" fmla="*/ 125 h 138"/>
                <a:gd name="T62" fmla="*/ 92 w 138"/>
                <a:gd name="T63" fmla="*/ 100 h 138"/>
                <a:gd name="T64" fmla="*/ 72 w 138"/>
                <a:gd name="T65" fmla="*/ 123 h 138"/>
                <a:gd name="T66" fmla="*/ 110 w 138"/>
                <a:gd name="T67" fmla="*/ 108 h 138"/>
                <a:gd name="T68" fmla="*/ 99 w 138"/>
                <a:gd name="T69" fmla="*/ 104 h 138"/>
                <a:gd name="T70" fmla="*/ 94 w 138"/>
                <a:gd name="T71" fmla="*/ 43 h 138"/>
                <a:gd name="T72" fmla="*/ 72 w 138"/>
                <a:gd name="T73" fmla="*/ 64 h 138"/>
                <a:gd name="T74" fmla="*/ 98 w 138"/>
                <a:gd name="T75" fmla="*/ 64 h 138"/>
                <a:gd name="T76" fmla="*/ 97 w 138"/>
                <a:gd name="T77" fmla="*/ 72 h 138"/>
                <a:gd name="T78" fmla="*/ 72 w 138"/>
                <a:gd name="T79" fmla="*/ 90 h 138"/>
                <a:gd name="T80" fmla="*/ 96 w 138"/>
                <a:gd name="T81" fmla="*/ 93 h 138"/>
                <a:gd name="T82" fmla="*/ 45 w 138"/>
                <a:gd name="T83" fmla="*/ 94 h 138"/>
                <a:gd name="T84" fmla="*/ 66 w 138"/>
                <a:gd name="T85" fmla="*/ 73 h 138"/>
                <a:gd name="T86" fmla="*/ 40 w 138"/>
                <a:gd name="T87" fmla="*/ 74 h 138"/>
                <a:gd name="T88" fmla="*/ 42 w 138"/>
                <a:gd name="T89" fmla="*/ 66 h 138"/>
                <a:gd name="T90" fmla="*/ 66 w 138"/>
                <a:gd name="T91" fmla="*/ 47 h 138"/>
                <a:gd name="T92" fmla="*/ 43 w 138"/>
                <a:gd name="T93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38">
                  <a:moveTo>
                    <a:pt x="69" y="0"/>
                  </a:move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lose/>
                  <a:moveTo>
                    <a:pt x="114" y="36"/>
                  </a:moveTo>
                  <a:cubicBezTo>
                    <a:pt x="111" y="38"/>
                    <a:pt x="107" y="40"/>
                    <a:pt x="103" y="41"/>
                  </a:cubicBezTo>
                  <a:cubicBezTo>
                    <a:pt x="102" y="41"/>
                    <a:pt x="102" y="42"/>
                    <a:pt x="102" y="43"/>
                  </a:cubicBezTo>
                  <a:cubicBezTo>
                    <a:pt x="103" y="49"/>
                    <a:pt x="104" y="57"/>
                    <a:pt x="105" y="64"/>
                  </a:cubicBezTo>
                  <a:cubicBezTo>
                    <a:pt x="105" y="65"/>
                    <a:pt x="105" y="66"/>
                    <a:pt x="106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5" y="66"/>
                    <a:pt x="126" y="65"/>
                    <a:pt x="126" y="64"/>
                  </a:cubicBezTo>
                  <a:cubicBezTo>
                    <a:pt x="125" y="54"/>
                    <a:pt x="121" y="45"/>
                    <a:pt x="116" y="37"/>
                  </a:cubicBezTo>
                  <a:cubicBezTo>
                    <a:pt x="116" y="36"/>
                    <a:pt x="115" y="36"/>
                    <a:pt x="114" y="36"/>
                  </a:cubicBezTo>
                  <a:close/>
                  <a:moveTo>
                    <a:pt x="124" y="72"/>
                  </a:moveTo>
                  <a:cubicBezTo>
                    <a:pt x="106" y="72"/>
                    <a:pt x="106" y="72"/>
                    <a:pt x="106" y="72"/>
                  </a:cubicBezTo>
                  <a:cubicBezTo>
                    <a:pt x="105" y="72"/>
                    <a:pt x="105" y="73"/>
                    <a:pt x="105" y="73"/>
                  </a:cubicBezTo>
                  <a:cubicBezTo>
                    <a:pt x="104" y="81"/>
                    <a:pt x="103" y="88"/>
                    <a:pt x="102" y="95"/>
                  </a:cubicBezTo>
                  <a:cubicBezTo>
                    <a:pt x="102" y="96"/>
                    <a:pt x="102" y="96"/>
                    <a:pt x="103" y="97"/>
                  </a:cubicBezTo>
                  <a:cubicBezTo>
                    <a:pt x="107" y="98"/>
                    <a:pt x="111" y="99"/>
                    <a:pt x="114" y="101"/>
                  </a:cubicBezTo>
                  <a:cubicBezTo>
                    <a:pt x="115" y="101"/>
                    <a:pt x="116" y="101"/>
                    <a:pt x="116" y="101"/>
                  </a:cubicBezTo>
                  <a:cubicBezTo>
                    <a:pt x="121" y="93"/>
                    <a:pt x="125" y="84"/>
                    <a:pt x="126" y="74"/>
                  </a:cubicBezTo>
                  <a:cubicBezTo>
                    <a:pt x="126" y="73"/>
                    <a:pt x="125" y="72"/>
                    <a:pt x="124" y="72"/>
                  </a:cubicBezTo>
                  <a:close/>
                  <a:moveTo>
                    <a:pt x="25" y="101"/>
                  </a:moveTo>
                  <a:cubicBezTo>
                    <a:pt x="28" y="99"/>
                    <a:pt x="32" y="98"/>
                    <a:pt x="36" y="97"/>
                  </a:cubicBezTo>
                  <a:cubicBezTo>
                    <a:pt x="36" y="96"/>
                    <a:pt x="37" y="96"/>
                    <a:pt x="37" y="95"/>
                  </a:cubicBezTo>
                  <a:cubicBezTo>
                    <a:pt x="35" y="88"/>
                    <a:pt x="34" y="81"/>
                    <a:pt x="34" y="73"/>
                  </a:cubicBezTo>
                  <a:cubicBezTo>
                    <a:pt x="34" y="73"/>
                    <a:pt x="33" y="72"/>
                    <a:pt x="32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4" y="72"/>
                    <a:pt x="13" y="73"/>
                    <a:pt x="13" y="74"/>
                  </a:cubicBezTo>
                  <a:cubicBezTo>
                    <a:pt x="14" y="84"/>
                    <a:pt x="17" y="93"/>
                    <a:pt x="22" y="101"/>
                  </a:cubicBezTo>
                  <a:cubicBezTo>
                    <a:pt x="23" y="101"/>
                    <a:pt x="24" y="101"/>
                    <a:pt x="25" y="101"/>
                  </a:cubicBezTo>
                  <a:close/>
                  <a:moveTo>
                    <a:pt x="15" y="66"/>
                  </a:moveTo>
                  <a:cubicBezTo>
                    <a:pt x="32" y="66"/>
                    <a:pt x="32" y="66"/>
                    <a:pt x="32" y="66"/>
                  </a:cubicBezTo>
                  <a:cubicBezTo>
                    <a:pt x="33" y="66"/>
                    <a:pt x="34" y="65"/>
                    <a:pt x="34" y="64"/>
                  </a:cubicBezTo>
                  <a:cubicBezTo>
                    <a:pt x="34" y="57"/>
                    <a:pt x="35" y="49"/>
                    <a:pt x="37" y="43"/>
                  </a:cubicBezTo>
                  <a:cubicBezTo>
                    <a:pt x="37" y="42"/>
                    <a:pt x="36" y="41"/>
                    <a:pt x="36" y="41"/>
                  </a:cubicBezTo>
                  <a:cubicBezTo>
                    <a:pt x="32" y="40"/>
                    <a:pt x="28" y="38"/>
                    <a:pt x="25" y="36"/>
                  </a:cubicBezTo>
                  <a:cubicBezTo>
                    <a:pt x="24" y="36"/>
                    <a:pt x="23" y="36"/>
                    <a:pt x="22" y="37"/>
                  </a:cubicBezTo>
                  <a:cubicBezTo>
                    <a:pt x="17" y="45"/>
                    <a:pt x="14" y="54"/>
                    <a:pt x="13" y="64"/>
                  </a:cubicBezTo>
                  <a:cubicBezTo>
                    <a:pt x="13" y="65"/>
                    <a:pt x="14" y="66"/>
                    <a:pt x="15" y="66"/>
                  </a:cubicBezTo>
                  <a:close/>
                  <a:moveTo>
                    <a:pt x="92" y="19"/>
                  </a:moveTo>
                  <a:cubicBezTo>
                    <a:pt x="95" y="23"/>
                    <a:pt x="98" y="29"/>
                    <a:pt x="99" y="34"/>
                  </a:cubicBezTo>
                  <a:cubicBezTo>
                    <a:pt x="100" y="35"/>
                    <a:pt x="101" y="35"/>
                    <a:pt x="101" y="35"/>
                  </a:cubicBezTo>
                  <a:cubicBezTo>
                    <a:pt x="104" y="34"/>
                    <a:pt x="107" y="33"/>
                    <a:pt x="109" y="32"/>
                  </a:cubicBezTo>
                  <a:cubicBezTo>
                    <a:pt x="110" y="32"/>
                    <a:pt x="110" y="31"/>
                    <a:pt x="110" y="31"/>
                  </a:cubicBezTo>
                  <a:cubicBezTo>
                    <a:pt x="110" y="30"/>
                    <a:pt x="110" y="30"/>
                    <a:pt x="110" y="29"/>
                  </a:cubicBezTo>
                  <a:cubicBezTo>
                    <a:pt x="105" y="24"/>
                    <a:pt x="100" y="20"/>
                    <a:pt x="93" y="18"/>
                  </a:cubicBezTo>
                  <a:cubicBezTo>
                    <a:pt x="93" y="17"/>
                    <a:pt x="92" y="18"/>
                    <a:pt x="92" y="19"/>
                  </a:cubicBezTo>
                  <a:close/>
                  <a:moveTo>
                    <a:pt x="78" y="13"/>
                  </a:moveTo>
                  <a:cubicBezTo>
                    <a:pt x="77" y="13"/>
                    <a:pt x="75" y="12"/>
                    <a:pt x="74" y="12"/>
                  </a:cubicBezTo>
                  <a:cubicBezTo>
                    <a:pt x="73" y="12"/>
                    <a:pt x="72" y="13"/>
                    <a:pt x="72" y="14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9"/>
                    <a:pt x="73" y="40"/>
                    <a:pt x="74" y="40"/>
                  </a:cubicBezTo>
                  <a:cubicBezTo>
                    <a:pt x="80" y="39"/>
                    <a:pt x="86" y="39"/>
                    <a:pt x="92" y="37"/>
                  </a:cubicBezTo>
                  <a:cubicBezTo>
                    <a:pt x="93" y="37"/>
                    <a:pt x="94" y="36"/>
                    <a:pt x="93" y="35"/>
                  </a:cubicBezTo>
                  <a:cubicBezTo>
                    <a:pt x="91" y="28"/>
                    <a:pt x="87" y="20"/>
                    <a:pt x="81" y="14"/>
                  </a:cubicBezTo>
                  <a:cubicBezTo>
                    <a:pt x="80" y="13"/>
                    <a:pt x="79" y="13"/>
                    <a:pt x="78" y="13"/>
                  </a:cubicBezTo>
                  <a:close/>
                  <a:moveTo>
                    <a:pt x="64" y="12"/>
                  </a:moveTo>
                  <a:cubicBezTo>
                    <a:pt x="63" y="12"/>
                    <a:pt x="62" y="13"/>
                    <a:pt x="61" y="13"/>
                  </a:cubicBezTo>
                  <a:cubicBezTo>
                    <a:pt x="59" y="13"/>
                    <a:pt x="58" y="13"/>
                    <a:pt x="57" y="14"/>
                  </a:cubicBezTo>
                  <a:cubicBezTo>
                    <a:pt x="52" y="20"/>
                    <a:pt x="48" y="28"/>
                    <a:pt x="45" y="35"/>
                  </a:cubicBezTo>
                  <a:cubicBezTo>
                    <a:pt x="45" y="36"/>
                    <a:pt x="45" y="37"/>
                    <a:pt x="46" y="37"/>
                  </a:cubicBezTo>
                  <a:cubicBezTo>
                    <a:pt x="52" y="39"/>
                    <a:pt x="58" y="39"/>
                    <a:pt x="64" y="40"/>
                  </a:cubicBezTo>
                  <a:cubicBezTo>
                    <a:pt x="65" y="40"/>
                    <a:pt x="66" y="39"/>
                    <a:pt x="66" y="3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3"/>
                    <a:pt x="65" y="12"/>
                    <a:pt x="64" y="12"/>
                  </a:cubicBezTo>
                  <a:close/>
                  <a:moveTo>
                    <a:pt x="45" y="18"/>
                  </a:moveTo>
                  <a:cubicBezTo>
                    <a:pt x="39" y="20"/>
                    <a:pt x="33" y="24"/>
                    <a:pt x="29" y="29"/>
                  </a:cubicBezTo>
                  <a:cubicBezTo>
                    <a:pt x="28" y="30"/>
                    <a:pt x="28" y="30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32" y="33"/>
                    <a:pt x="34" y="34"/>
                    <a:pt x="37" y="35"/>
                  </a:cubicBezTo>
                  <a:cubicBezTo>
                    <a:pt x="38" y="35"/>
                    <a:pt x="39" y="35"/>
                    <a:pt x="39" y="34"/>
                  </a:cubicBezTo>
                  <a:cubicBezTo>
                    <a:pt x="41" y="29"/>
                    <a:pt x="43" y="23"/>
                    <a:pt x="46" y="19"/>
                  </a:cubicBezTo>
                  <a:cubicBezTo>
                    <a:pt x="47" y="18"/>
                    <a:pt x="46" y="17"/>
                    <a:pt x="45" y="18"/>
                  </a:cubicBezTo>
                  <a:close/>
                  <a:moveTo>
                    <a:pt x="29" y="108"/>
                  </a:moveTo>
                  <a:cubicBezTo>
                    <a:pt x="33" y="113"/>
                    <a:pt x="39" y="117"/>
                    <a:pt x="45" y="120"/>
                  </a:cubicBezTo>
                  <a:cubicBezTo>
                    <a:pt x="46" y="120"/>
                    <a:pt x="47" y="119"/>
                    <a:pt x="46" y="119"/>
                  </a:cubicBezTo>
                  <a:cubicBezTo>
                    <a:pt x="43" y="114"/>
                    <a:pt x="41" y="109"/>
                    <a:pt x="39" y="104"/>
                  </a:cubicBezTo>
                  <a:cubicBezTo>
                    <a:pt x="39" y="103"/>
                    <a:pt x="38" y="102"/>
                    <a:pt x="37" y="103"/>
                  </a:cubicBezTo>
                  <a:cubicBezTo>
                    <a:pt x="34" y="104"/>
                    <a:pt x="32" y="104"/>
                    <a:pt x="29" y="106"/>
                  </a:cubicBezTo>
                  <a:cubicBezTo>
                    <a:pt x="28" y="106"/>
                    <a:pt x="28" y="107"/>
                    <a:pt x="29" y="108"/>
                  </a:cubicBezTo>
                  <a:close/>
                  <a:moveTo>
                    <a:pt x="61" y="125"/>
                  </a:moveTo>
                  <a:cubicBezTo>
                    <a:pt x="62" y="125"/>
                    <a:pt x="63" y="125"/>
                    <a:pt x="64" y="125"/>
                  </a:cubicBezTo>
                  <a:cubicBezTo>
                    <a:pt x="65" y="125"/>
                    <a:pt x="66" y="124"/>
                    <a:pt x="66" y="123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9"/>
                    <a:pt x="65" y="98"/>
                    <a:pt x="64" y="98"/>
                  </a:cubicBezTo>
                  <a:cubicBezTo>
                    <a:pt x="58" y="98"/>
                    <a:pt x="52" y="99"/>
                    <a:pt x="46" y="100"/>
                  </a:cubicBezTo>
                  <a:cubicBezTo>
                    <a:pt x="45" y="100"/>
                    <a:pt x="45" y="101"/>
                    <a:pt x="45" y="102"/>
                  </a:cubicBezTo>
                  <a:cubicBezTo>
                    <a:pt x="48" y="110"/>
                    <a:pt x="52" y="118"/>
                    <a:pt x="57" y="123"/>
                  </a:cubicBezTo>
                  <a:cubicBezTo>
                    <a:pt x="58" y="124"/>
                    <a:pt x="59" y="125"/>
                    <a:pt x="61" y="125"/>
                  </a:cubicBezTo>
                  <a:close/>
                  <a:moveTo>
                    <a:pt x="74" y="125"/>
                  </a:moveTo>
                  <a:cubicBezTo>
                    <a:pt x="75" y="125"/>
                    <a:pt x="77" y="125"/>
                    <a:pt x="78" y="125"/>
                  </a:cubicBezTo>
                  <a:cubicBezTo>
                    <a:pt x="79" y="125"/>
                    <a:pt x="80" y="124"/>
                    <a:pt x="81" y="123"/>
                  </a:cubicBezTo>
                  <a:cubicBezTo>
                    <a:pt x="87" y="118"/>
                    <a:pt x="91" y="110"/>
                    <a:pt x="93" y="102"/>
                  </a:cubicBezTo>
                  <a:cubicBezTo>
                    <a:pt x="94" y="101"/>
                    <a:pt x="93" y="100"/>
                    <a:pt x="92" y="100"/>
                  </a:cubicBezTo>
                  <a:cubicBezTo>
                    <a:pt x="86" y="99"/>
                    <a:pt x="80" y="98"/>
                    <a:pt x="74" y="98"/>
                  </a:cubicBezTo>
                  <a:cubicBezTo>
                    <a:pt x="73" y="98"/>
                    <a:pt x="72" y="99"/>
                    <a:pt x="72" y="100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72" y="124"/>
                    <a:pt x="73" y="125"/>
                    <a:pt x="74" y="125"/>
                  </a:cubicBezTo>
                  <a:close/>
                  <a:moveTo>
                    <a:pt x="93" y="120"/>
                  </a:moveTo>
                  <a:cubicBezTo>
                    <a:pt x="100" y="117"/>
                    <a:pt x="105" y="113"/>
                    <a:pt x="110" y="108"/>
                  </a:cubicBezTo>
                  <a:cubicBezTo>
                    <a:pt x="111" y="107"/>
                    <a:pt x="110" y="106"/>
                    <a:pt x="109" y="106"/>
                  </a:cubicBezTo>
                  <a:cubicBezTo>
                    <a:pt x="107" y="104"/>
                    <a:pt x="104" y="104"/>
                    <a:pt x="101" y="103"/>
                  </a:cubicBezTo>
                  <a:cubicBezTo>
                    <a:pt x="101" y="102"/>
                    <a:pt x="100" y="103"/>
                    <a:pt x="99" y="104"/>
                  </a:cubicBezTo>
                  <a:cubicBezTo>
                    <a:pt x="98" y="109"/>
                    <a:pt x="95" y="114"/>
                    <a:pt x="92" y="119"/>
                  </a:cubicBezTo>
                  <a:cubicBezTo>
                    <a:pt x="92" y="119"/>
                    <a:pt x="93" y="120"/>
                    <a:pt x="93" y="120"/>
                  </a:cubicBezTo>
                  <a:close/>
                  <a:moveTo>
                    <a:pt x="94" y="43"/>
                  </a:moveTo>
                  <a:cubicBezTo>
                    <a:pt x="88" y="44"/>
                    <a:pt x="81" y="45"/>
                    <a:pt x="74" y="46"/>
                  </a:cubicBezTo>
                  <a:cubicBezTo>
                    <a:pt x="73" y="46"/>
                    <a:pt x="72" y="46"/>
                    <a:pt x="72" y="4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5"/>
                    <a:pt x="73" y="66"/>
                    <a:pt x="74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98" y="66"/>
                    <a:pt x="99" y="65"/>
                    <a:pt x="98" y="64"/>
                  </a:cubicBezTo>
                  <a:cubicBezTo>
                    <a:pt x="98" y="57"/>
                    <a:pt x="97" y="50"/>
                    <a:pt x="96" y="44"/>
                  </a:cubicBezTo>
                  <a:cubicBezTo>
                    <a:pt x="96" y="44"/>
                    <a:pt x="95" y="43"/>
                    <a:pt x="94" y="43"/>
                  </a:cubicBezTo>
                  <a:close/>
                  <a:moveTo>
                    <a:pt x="97" y="72"/>
                  </a:moveTo>
                  <a:cubicBezTo>
                    <a:pt x="74" y="72"/>
                    <a:pt x="74" y="72"/>
                    <a:pt x="74" y="72"/>
                  </a:cubicBezTo>
                  <a:cubicBezTo>
                    <a:pt x="73" y="72"/>
                    <a:pt x="72" y="73"/>
                    <a:pt x="72" y="73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2" y="91"/>
                    <a:pt x="73" y="92"/>
                    <a:pt x="74" y="92"/>
                  </a:cubicBezTo>
                  <a:cubicBezTo>
                    <a:pt x="81" y="92"/>
                    <a:pt x="88" y="93"/>
                    <a:pt x="94" y="94"/>
                  </a:cubicBezTo>
                  <a:cubicBezTo>
                    <a:pt x="95" y="95"/>
                    <a:pt x="96" y="94"/>
                    <a:pt x="96" y="93"/>
                  </a:cubicBezTo>
                  <a:cubicBezTo>
                    <a:pt x="97" y="87"/>
                    <a:pt x="98" y="80"/>
                    <a:pt x="98" y="74"/>
                  </a:cubicBezTo>
                  <a:cubicBezTo>
                    <a:pt x="99" y="73"/>
                    <a:pt x="98" y="72"/>
                    <a:pt x="97" y="72"/>
                  </a:cubicBezTo>
                  <a:close/>
                  <a:moveTo>
                    <a:pt x="45" y="94"/>
                  </a:moveTo>
                  <a:cubicBezTo>
                    <a:pt x="51" y="93"/>
                    <a:pt x="58" y="92"/>
                    <a:pt x="65" y="92"/>
                  </a:cubicBezTo>
                  <a:cubicBezTo>
                    <a:pt x="65" y="92"/>
                    <a:pt x="66" y="91"/>
                    <a:pt x="66" y="90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5" y="72"/>
                    <a:pt x="65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1" y="72"/>
                    <a:pt x="40" y="73"/>
                    <a:pt x="40" y="74"/>
                  </a:cubicBezTo>
                  <a:cubicBezTo>
                    <a:pt x="40" y="80"/>
                    <a:pt x="41" y="87"/>
                    <a:pt x="43" y="93"/>
                  </a:cubicBezTo>
                  <a:cubicBezTo>
                    <a:pt x="43" y="94"/>
                    <a:pt x="44" y="95"/>
                    <a:pt x="45" y="94"/>
                  </a:cubicBezTo>
                  <a:close/>
                  <a:moveTo>
                    <a:pt x="42" y="66"/>
                  </a:moveTo>
                  <a:cubicBezTo>
                    <a:pt x="65" y="66"/>
                    <a:pt x="65" y="66"/>
                    <a:pt x="65" y="66"/>
                  </a:cubicBezTo>
                  <a:cubicBezTo>
                    <a:pt x="65" y="66"/>
                    <a:pt x="66" y="65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46"/>
                    <a:pt x="65" y="46"/>
                    <a:pt x="65" y="46"/>
                  </a:cubicBezTo>
                  <a:cubicBezTo>
                    <a:pt x="58" y="45"/>
                    <a:pt x="51" y="44"/>
                    <a:pt x="45" y="43"/>
                  </a:cubicBezTo>
                  <a:cubicBezTo>
                    <a:pt x="44" y="43"/>
                    <a:pt x="43" y="44"/>
                    <a:pt x="43" y="44"/>
                  </a:cubicBezTo>
                  <a:cubicBezTo>
                    <a:pt x="41" y="50"/>
                    <a:pt x="40" y="57"/>
                    <a:pt x="40" y="64"/>
                  </a:cubicBezTo>
                  <a:cubicBezTo>
                    <a:pt x="40" y="65"/>
                    <a:pt x="41" y="66"/>
                    <a:pt x="42" y="66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/>
            <a:lstStyle/>
            <a:p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219451" y="3706149"/>
              <a:ext cx="220014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  <a:endParaRPr lang="zh-CN" altLang="en-US" sz="5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20" name="TextBox 47"/>
            <p:cNvSpPr txBox="1"/>
            <p:nvPr/>
          </p:nvSpPr>
          <p:spPr>
            <a:xfrm>
              <a:off x="1306416" y="3495300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640117" y="2326606"/>
            <a:ext cx="2484998" cy="642885"/>
            <a:chOff x="219451" y="1581252"/>
            <a:chExt cx="3313331" cy="857179"/>
          </a:xfrm>
        </p:grpSpPr>
        <p:sp>
          <p:nvSpPr>
            <p:cNvPr id="22" name="Freeform 9"/>
            <p:cNvSpPr/>
            <p:nvPr/>
          </p:nvSpPr>
          <p:spPr bwMode="auto">
            <a:xfrm>
              <a:off x="2590800" y="1644650"/>
              <a:ext cx="231775" cy="276225"/>
            </a:xfrm>
            <a:custGeom>
              <a:avLst/>
              <a:gdLst>
                <a:gd name="T0" fmla="*/ 54 w 56"/>
                <a:gd name="T1" fmla="*/ 67 h 67"/>
                <a:gd name="T2" fmla="*/ 8 w 56"/>
                <a:gd name="T3" fmla="*/ 67 h 67"/>
                <a:gd name="T4" fmla="*/ 0 w 56"/>
                <a:gd name="T5" fmla="*/ 59 h 67"/>
                <a:gd name="T6" fmla="*/ 0 w 56"/>
                <a:gd name="T7" fmla="*/ 8 h 67"/>
                <a:gd name="T8" fmla="*/ 8 w 56"/>
                <a:gd name="T9" fmla="*/ 0 h 67"/>
                <a:gd name="T10" fmla="*/ 54 w 56"/>
                <a:gd name="T11" fmla="*/ 0 h 67"/>
                <a:gd name="T12" fmla="*/ 56 w 56"/>
                <a:gd name="T13" fmla="*/ 2 h 67"/>
                <a:gd name="T14" fmla="*/ 56 w 56"/>
                <a:gd name="T15" fmla="*/ 11 h 67"/>
                <a:gd name="T16" fmla="*/ 55 w 56"/>
                <a:gd name="T17" fmla="*/ 12 h 67"/>
                <a:gd name="T18" fmla="*/ 54 w 56"/>
                <a:gd name="T19" fmla="*/ 12 h 67"/>
                <a:gd name="T20" fmla="*/ 53 w 56"/>
                <a:gd name="T21" fmla="*/ 11 h 67"/>
                <a:gd name="T22" fmla="*/ 53 w 56"/>
                <a:gd name="T23" fmla="*/ 5 h 67"/>
                <a:gd name="T24" fmla="*/ 51 w 56"/>
                <a:gd name="T25" fmla="*/ 3 h 67"/>
                <a:gd name="T26" fmla="*/ 8 w 56"/>
                <a:gd name="T27" fmla="*/ 3 h 67"/>
                <a:gd name="T28" fmla="*/ 8 w 56"/>
                <a:gd name="T29" fmla="*/ 14 h 67"/>
                <a:gd name="T30" fmla="*/ 54 w 56"/>
                <a:gd name="T31" fmla="*/ 14 h 67"/>
                <a:gd name="T32" fmla="*/ 56 w 56"/>
                <a:gd name="T33" fmla="*/ 16 h 67"/>
                <a:gd name="T34" fmla="*/ 56 w 56"/>
                <a:gd name="T35" fmla="*/ 65 h 67"/>
                <a:gd name="T36" fmla="*/ 54 w 56"/>
                <a:gd name="T3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67">
                  <a:moveTo>
                    <a:pt x="54" y="67"/>
                  </a:moveTo>
                  <a:cubicBezTo>
                    <a:pt x="8" y="67"/>
                    <a:pt x="8" y="67"/>
                    <a:pt x="8" y="67"/>
                  </a:cubicBezTo>
                  <a:cubicBezTo>
                    <a:pt x="4" y="67"/>
                    <a:pt x="0" y="64"/>
                    <a:pt x="0" y="59"/>
                  </a:cubicBezTo>
                  <a:cubicBezTo>
                    <a:pt x="0" y="42"/>
                    <a:pt x="0" y="25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38" y="0"/>
                    <a:pt x="54" y="0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2"/>
                    <a:pt x="55" y="12"/>
                    <a:pt x="55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3" y="12"/>
                    <a:pt x="53" y="11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4"/>
                    <a:pt x="52" y="3"/>
                    <a:pt x="51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" y="3"/>
                    <a:pt x="2" y="14"/>
                    <a:pt x="8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6" y="15"/>
                    <a:pt x="56" y="16"/>
                  </a:cubicBezTo>
                  <a:cubicBezTo>
                    <a:pt x="56" y="32"/>
                    <a:pt x="56" y="49"/>
                    <a:pt x="56" y="65"/>
                  </a:cubicBezTo>
                  <a:cubicBezTo>
                    <a:pt x="56" y="66"/>
                    <a:pt x="55" y="67"/>
                    <a:pt x="54" y="67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/>
            <a:lstStyle/>
            <a:p>
              <a:endParaRPr lang="zh-CN" altLang="en-US" sz="1015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" name="Rectangle 167"/>
            <p:cNvSpPr>
              <a:spLocks noChangeArrowheads="1"/>
            </p:cNvSpPr>
            <p:nvPr/>
          </p:nvSpPr>
          <p:spPr bwMode="auto">
            <a:xfrm>
              <a:off x="219451" y="1792101"/>
              <a:ext cx="2200148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sz="525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沧桑实际一直没有离开过我们，不管是过去，不管是将来，我们走的每一步，都有沧桑的痕迹，只不过当时步履匆匆而忘记了品读，也只有在夜深人静的时候，才拿出来细细品味，而让记忆的叶片纷纷落入心里。</a:t>
              </a:r>
              <a:endParaRPr lang="zh-CN" altLang="en-US" sz="525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24" name="TextBox 47"/>
            <p:cNvSpPr txBox="1"/>
            <p:nvPr/>
          </p:nvSpPr>
          <p:spPr>
            <a:xfrm>
              <a:off x="1306416" y="1581252"/>
              <a:ext cx="2226366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此处添加标题文本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8172101" y="2446936"/>
            <a:ext cx="1738382" cy="690194"/>
            <a:chOff x="9028198" y="2103916"/>
            <a:chExt cx="2317843" cy="920258"/>
          </a:xfrm>
        </p:grpSpPr>
        <p:sp>
          <p:nvSpPr>
            <p:cNvPr id="3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  <a:endParaRPr lang="en-GB" sz="12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8172101" y="3787084"/>
            <a:ext cx="1738382" cy="690194"/>
            <a:chOff x="9028198" y="2103916"/>
            <a:chExt cx="2317843" cy="920258"/>
          </a:xfrm>
        </p:grpSpPr>
        <p:sp>
          <p:nvSpPr>
            <p:cNvPr id="6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  <a:endParaRPr lang="en-GB" sz="12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8" name="Group 3"/>
          <p:cNvGrpSpPr/>
          <p:nvPr/>
        </p:nvGrpSpPr>
        <p:grpSpPr>
          <a:xfrm>
            <a:off x="3922001" y="2549091"/>
            <a:ext cx="540725" cy="540725"/>
            <a:chOff x="3324335" y="2585988"/>
            <a:chExt cx="720966" cy="720966"/>
          </a:xfrm>
        </p:grpSpPr>
        <p:sp>
          <p:nvSpPr>
            <p:cNvPr id="9" name="Rounded Rectangle 53"/>
            <p:cNvSpPr/>
            <p:nvPr/>
          </p:nvSpPr>
          <p:spPr>
            <a:xfrm>
              <a:off x="3324335" y="2585988"/>
              <a:ext cx="720966" cy="720966"/>
            </a:xfrm>
            <a:prstGeom prst="round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dirty="0"/>
            </a:p>
          </p:txBody>
        </p:sp>
        <p:sp>
          <p:nvSpPr>
            <p:cNvPr id="10" name="AutoShape 125"/>
            <p:cNvSpPr/>
            <p:nvPr/>
          </p:nvSpPr>
          <p:spPr bwMode="auto">
            <a:xfrm>
              <a:off x="3482683" y="2734261"/>
              <a:ext cx="422477" cy="420787"/>
            </a:xfrm>
            <a:custGeom>
              <a:avLst/>
              <a:gdLst>
                <a:gd name="T0" fmla="*/ 198438 w 21542"/>
                <a:gd name="T1" fmla="*/ 197644 h 21600"/>
                <a:gd name="T2" fmla="*/ 198438 w 21542"/>
                <a:gd name="T3" fmla="*/ 197644 h 21600"/>
                <a:gd name="T4" fmla="*/ 198438 w 21542"/>
                <a:gd name="T5" fmla="*/ 197644 h 21600"/>
                <a:gd name="T6" fmla="*/ 198438 w 21542"/>
                <a:gd name="T7" fmla="*/ 197644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42" h="21600">
                  <a:moveTo>
                    <a:pt x="11685" y="1798"/>
                  </a:moveTo>
                  <a:cubicBezTo>
                    <a:pt x="12903" y="1906"/>
                    <a:pt x="14055" y="2202"/>
                    <a:pt x="15143" y="2682"/>
                  </a:cubicBezTo>
                  <a:cubicBezTo>
                    <a:pt x="16233" y="3165"/>
                    <a:pt x="17213" y="3803"/>
                    <a:pt x="18089" y="4596"/>
                  </a:cubicBezTo>
                  <a:cubicBezTo>
                    <a:pt x="18964" y="5390"/>
                    <a:pt x="19696" y="6307"/>
                    <a:pt x="20286" y="7355"/>
                  </a:cubicBezTo>
                  <a:cubicBezTo>
                    <a:pt x="20875" y="8400"/>
                    <a:pt x="21290" y="9537"/>
                    <a:pt x="21528" y="10774"/>
                  </a:cubicBezTo>
                  <a:cubicBezTo>
                    <a:pt x="21573" y="11034"/>
                    <a:pt x="21497" y="11229"/>
                    <a:pt x="21299" y="11356"/>
                  </a:cubicBezTo>
                  <a:cubicBezTo>
                    <a:pt x="21223" y="11407"/>
                    <a:pt x="21151" y="11435"/>
                    <a:pt x="21077" y="11435"/>
                  </a:cubicBezTo>
                  <a:cubicBezTo>
                    <a:pt x="20930" y="11435"/>
                    <a:pt x="20822" y="11381"/>
                    <a:pt x="20760" y="11271"/>
                  </a:cubicBezTo>
                  <a:cubicBezTo>
                    <a:pt x="20016" y="10353"/>
                    <a:pt x="19186" y="9890"/>
                    <a:pt x="18272" y="9879"/>
                  </a:cubicBezTo>
                  <a:cubicBezTo>
                    <a:pt x="17616" y="9879"/>
                    <a:pt x="16994" y="10128"/>
                    <a:pt x="16402" y="10619"/>
                  </a:cubicBezTo>
                  <a:cubicBezTo>
                    <a:pt x="15813" y="11110"/>
                    <a:pt x="15320" y="11796"/>
                    <a:pt x="14912" y="12680"/>
                  </a:cubicBezTo>
                  <a:cubicBezTo>
                    <a:pt x="14840" y="12886"/>
                    <a:pt x="14704" y="12991"/>
                    <a:pt x="14516" y="12991"/>
                  </a:cubicBezTo>
                  <a:cubicBezTo>
                    <a:pt x="14323" y="12991"/>
                    <a:pt x="14191" y="12886"/>
                    <a:pt x="14115" y="12680"/>
                  </a:cubicBezTo>
                  <a:cubicBezTo>
                    <a:pt x="13490" y="11328"/>
                    <a:pt x="12679" y="10452"/>
                    <a:pt x="11682" y="10057"/>
                  </a:cubicBezTo>
                  <a:lnTo>
                    <a:pt x="11682" y="17164"/>
                  </a:lnTo>
                  <a:cubicBezTo>
                    <a:pt x="11682" y="17779"/>
                    <a:pt x="11594" y="18350"/>
                    <a:pt x="11415" y="18883"/>
                  </a:cubicBezTo>
                  <a:cubicBezTo>
                    <a:pt x="11234" y="19414"/>
                    <a:pt x="10993" y="19886"/>
                    <a:pt x="10690" y="20298"/>
                  </a:cubicBezTo>
                  <a:cubicBezTo>
                    <a:pt x="10385" y="20704"/>
                    <a:pt x="10029" y="21026"/>
                    <a:pt x="9621" y="21258"/>
                  </a:cubicBezTo>
                  <a:cubicBezTo>
                    <a:pt x="9214" y="21487"/>
                    <a:pt x="8777" y="21599"/>
                    <a:pt x="8314" y="21599"/>
                  </a:cubicBezTo>
                  <a:cubicBezTo>
                    <a:pt x="7852" y="21599"/>
                    <a:pt x="7410" y="21487"/>
                    <a:pt x="6995" y="21258"/>
                  </a:cubicBezTo>
                  <a:cubicBezTo>
                    <a:pt x="6580" y="21027"/>
                    <a:pt x="6220" y="20705"/>
                    <a:pt x="5915" y="20298"/>
                  </a:cubicBezTo>
                  <a:cubicBezTo>
                    <a:pt x="5612" y="19886"/>
                    <a:pt x="5369" y="19417"/>
                    <a:pt x="5190" y="18883"/>
                  </a:cubicBezTo>
                  <a:cubicBezTo>
                    <a:pt x="5011" y="18350"/>
                    <a:pt x="4923" y="17779"/>
                    <a:pt x="4923" y="17164"/>
                  </a:cubicBezTo>
                  <a:cubicBezTo>
                    <a:pt x="4923" y="16850"/>
                    <a:pt x="5011" y="16591"/>
                    <a:pt x="5190" y="16390"/>
                  </a:cubicBezTo>
                  <a:cubicBezTo>
                    <a:pt x="5369" y="16187"/>
                    <a:pt x="5583" y="16085"/>
                    <a:pt x="5836" y="16085"/>
                  </a:cubicBezTo>
                  <a:cubicBezTo>
                    <a:pt x="6103" y="16085"/>
                    <a:pt x="6320" y="16187"/>
                    <a:pt x="6492" y="16390"/>
                  </a:cubicBezTo>
                  <a:cubicBezTo>
                    <a:pt x="6661" y="16591"/>
                    <a:pt x="6747" y="16851"/>
                    <a:pt x="6747" y="17164"/>
                  </a:cubicBezTo>
                  <a:cubicBezTo>
                    <a:pt x="6747" y="17799"/>
                    <a:pt x="6900" y="18333"/>
                    <a:pt x="7203" y="18776"/>
                  </a:cubicBezTo>
                  <a:cubicBezTo>
                    <a:pt x="7508" y="19216"/>
                    <a:pt x="7878" y="19437"/>
                    <a:pt x="8312" y="19437"/>
                  </a:cubicBezTo>
                  <a:cubicBezTo>
                    <a:pt x="8732" y="19437"/>
                    <a:pt x="9092" y="19216"/>
                    <a:pt x="9397" y="18776"/>
                  </a:cubicBezTo>
                  <a:cubicBezTo>
                    <a:pt x="9700" y="18333"/>
                    <a:pt x="9853" y="17799"/>
                    <a:pt x="9853" y="17164"/>
                  </a:cubicBezTo>
                  <a:lnTo>
                    <a:pt x="9853" y="10057"/>
                  </a:lnTo>
                  <a:cubicBezTo>
                    <a:pt x="8856" y="10461"/>
                    <a:pt x="8042" y="11336"/>
                    <a:pt x="7420" y="12680"/>
                  </a:cubicBezTo>
                  <a:cubicBezTo>
                    <a:pt x="7344" y="12886"/>
                    <a:pt x="7210" y="12991"/>
                    <a:pt x="7019" y="12991"/>
                  </a:cubicBezTo>
                  <a:cubicBezTo>
                    <a:pt x="6828" y="12991"/>
                    <a:pt x="6700" y="12886"/>
                    <a:pt x="6631" y="12680"/>
                  </a:cubicBezTo>
                  <a:cubicBezTo>
                    <a:pt x="6227" y="11796"/>
                    <a:pt x="5734" y="11110"/>
                    <a:pt x="5147" y="10619"/>
                  </a:cubicBezTo>
                  <a:cubicBezTo>
                    <a:pt x="4560" y="10128"/>
                    <a:pt x="3940" y="9879"/>
                    <a:pt x="3284" y="9879"/>
                  </a:cubicBezTo>
                  <a:cubicBezTo>
                    <a:pt x="2363" y="9879"/>
                    <a:pt x="1541" y="10345"/>
                    <a:pt x="808" y="11271"/>
                  </a:cubicBezTo>
                  <a:cubicBezTo>
                    <a:pt x="718" y="11381"/>
                    <a:pt x="596" y="11435"/>
                    <a:pt x="455" y="11435"/>
                  </a:cubicBezTo>
                  <a:cubicBezTo>
                    <a:pt x="381" y="11435"/>
                    <a:pt x="305" y="11407"/>
                    <a:pt x="238" y="11356"/>
                  </a:cubicBezTo>
                  <a:cubicBezTo>
                    <a:pt x="47" y="11229"/>
                    <a:pt x="-26" y="11034"/>
                    <a:pt x="7" y="10774"/>
                  </a:cubicBezTo>
                  <a:cubicBezTo>
                    <a:pt x="245" y="9537"/>
                    <a:pt x="660" y="8400"/>
                    <a:pt x="1259" y="7355"/>
                  </a:cubicBezTo>
                  <a:cubicBezTo>
                    <a:pt x="1855" y="6307"/>
                    <a:pt x="2595" y="5390"/>
                    <a:pt x="3468" y="4596"/>
                  </a:cubicBezTo>
                  <a:cubicBezTo>
                    <a:pt x="4343" y="3803"/>
                    <a:pt x="5321" y="3168"/>
                    <a:pt x="6402" y="2688"/>
                  </a:cubicBezTo>
                  <a:cubicBezTo>
                    <a:pt x="7482" y="2213"/>
                    <a:pt x="8634" y="1917"/>
                    <a:pt x="9850" y="1798"/>
                  </a:cubicBezTo>
                  <a:lnTo>
                    <a:pt x="9850" y="1081"/>
                  </a:lnTo>
                  <a:cubicBezTo>
                    <a:pt x="9850" y="767"/>
                    <a:pt x="9936" y="508"/>
                    <a:pt x="10118" y="304"/>
                  </a:cubicBezTo>
                  <a:cubicBezTo>
                    <a:pt x="10296" y="101"/>
                    <a:pt x="10511" y="0"/>
                    <a:pt x="10764" y="0"/>
                  </a:cubicBezTo>
                  <a:cubicBezTo>
                    <a:pt x="11029" y="0"/>
                    <a:pt x="11248" y="101"/>
                    <a:pt x="11420" y="304"/>
                  </a:cubicBezTo>
                  <a:cubicBezTo>
                    <a:pt x="11589" y="508"/>
                    <a:pt x="11675" y="767"/>
                    <a:pt x="11675" y="1081"/>
                  </a:cubicBezTo>
                  <a:lnTo>
                    <a:pt x="11675" y="1798"/>
                  </a:lnTo>
                  <a:lnTo>
                    <a:pt x="11685" y="179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endParaRPr lang="en-US" sz="1015"/>
            </a:p>
          </p:txBody>
        </p:sp>
      </p:grpSp>
      <p:grpSp>
        <p:nvGrpSpPr>
          <p:cNvPr id="11" name="Group 4"/>
          <p:cNvGrpSpPr/>
          <p:nvPr/>
        </p:nvGrpSpPr>
        <p:grpSpPr>
          <a:xfrm>
            <a:off x="7548153" y="2552137"/>
            <a:ext cx="540725" cy="540725"/>
            <a:chOff x="8159204" y="2590050"/>
            <a:chExt cx="720966" cy="720966"/>
          </a:xfrm>
        </p:grpSpPr>
        <p:sp>
          <p:nvSpPr>
            <p:cNvPr id="12" name="Rounded Rectangle 65"/>
            <p:cNvSpPr/>
            <p:nvPr/>
          </p:nvSpPr>
          <p:spPr>
            <a:xfrm>
              <a:off x="8159204" y="2590050"/>
              <a:ext cx="720966" cy="720966"/>
            </a:xfrm>
            <a:prstGeom prst="round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dirty="0"/>
            </a:p>
          </p:txBody>
        </p:sp>
        <p:sp>
          <p:nvSpPr>
            <p:cNvPr id="13" name="AutoShape 15"/>
            <p:cNvSpPr/>
            <p:nvPr/>
          </p:nvSpPr>
          <p:spPr bwMode="auto">
            <a:xfrm>
              <a:off x="8348665" y="2789086"/>
              <a:ext cx="336036" cy="327677"/>
            </a:xfrm>
            <a:custGeom>
              <a:avLst/>
              <a:gdLst>
                <a:gd name="T0" fmla="+- 0 10782 53"/>
                <a:gd name="T1" fmla="*/ T0 w 21459"/>
                <a:gd name="T2" fmla="+- 0 10819 39"/>
                <a:gd name="T3" fmla="*/ 10819 h 21561"/>
                <a:gd name="T4" fmla="+- 0 10782 53"/>
                <a:gd name="T5" fmla="*/ T4 w 21459"/>
                <a:gd name="T6" fmla="+- 0 10819 39"/>
                <a:gd name="T7" fmla="*/ 10819 h 21561"/>
                <a:gd name="T8" fmla="+- 0 10782 53"/>
                <a:gd name="T9" fmla="*/ T8 w 21459"/>
                <a:gd name="T10" fmla="+- 0 10819 39"/>
                <a:gd name="T11" fmla="*/ 10819 h 21561"/>
                <a:gd name="T12" fmla="+- 0 10782 53"/>
                <a:gd name="T13" fmla="*/ T12 w 21459"/>
                <a:gd name="T14" fmla="+- 0 10819 39"/>
                <a:gd name="T15" fmla="*/ 10819 h 215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59" h="21561">
                  <a:moveTo>
                    <a:pt x="20359" y="4319"/>
                  </a:moveTo>
                  <a:cubicBezTo>
                    <a:pt x="20703" y="4451"/>
                    <a:pt x="20960" y="4653"/>
                    <a:pt x="21125" y="4923"/>
                  </a:cubicBezTo>
                  <a:cubicBezTo>
                    <a:pt x="21468" y="5418"/>
                    <a:pt x="21546" y="6025"/>
                    <a:pt x="21363" y="6735"/>
                  </a:cubicBezTo>
                  <a:lnTo>
                    <a:pt x="17812" y="19432"/>
                  </a:lnTo>
                  <a:cubicBezTo>
                    <a:pt x="17663" y="20051"/>
                    <a:pt x="17338" y="20561"/>
                    <a:pt x="16840" y="20960"/>
                  </a:cubicBezTo>
                  <a:cubicBezTo>
                    <a:pt x="16342" y="21361"/>
                    <a:pt x="15810" y="21560"/>
                    <a:pt x="15242" y="21560"/>
                  </a:cubicBezTo>
                  <a:lnTo>
                    <a:pt x="3374" y="21560"/>
                  </a:lnTo>
                  <a:cubicBezTo>
                    <a:pt x="3031" y="21560"/>
                    <a:pt x="2698" y="21496"/>
                    <a:pt x="2378" y="21358"/>
                  </a:cubicBezTo>
                  <a:cubicBezTo>
                    <a:pt x="2056" y="21223"/>
                    <a:pt x="1747" y="21042"/>
                    <a:pt x="1456" y="20810"/>
                  </a:cubicBezTo>
                  <a:cubicBezTo>
                    <a:pt x="1162" y="20581"/>
                    <a:pt x="906" y="20312"/>
                    <a:pt x="683" y="19998"/>
                  </a:cubicBezTo>
                  <a:cubicBezTo>
                    <a:pt x="463" y="19685"/>
                    <a:pt x="287" y="19345"/>
                    <a:pt x="161" y="18978"/>
                  </a:cubicBezTo>
                  <a:cubicBezTo>
                    <a:pt x="-46" y="18345"/>
                    <a:pt x="-53" y="17750"/>
                    <a:pt x="138" y="17199"/>
                  </a:cubicBezTo>
                  <a:cubicBezTo>
                    <a:pt x="156" y="17049"/>
                    <a:pt x="172" y="16900"/>
                    <a:pt x="188" y="16759"/>
                  </a:cubicBezTo>
                  <a:cubicBezTo>
                    <a:pt x="206" y="16613"/>
                    <a:pt x="222" y="16449"/>
                    <a:pt x="237" y="16273"/>
                  </a:cubicBezTo>
                  <a:cubicBezTo>
                    <a:pt x="237" y="16179"/>
                    <a:pt x="222" y="16082"/>
                    <a:pt x="188" y="15985"/>
                  </a:cubicBezTo>
                  <a:cubicBezTo>
                    <a:pt x="156" y="15889"/>
                    <a:pt x="146" y="15792"/>
                    <a:pt x="161" y="15695"/>
                  </a:cubicBezTo>
                  <a:cubicBezTo>
                    <a:pt x="180" y="15549"/>
                    <a:pt x="245" y="15402"/>
                    <a:pt x="358" y="15256"/>
                  </a:cubicBezTo>
                  <a:cubicBezTo>
                    <a:pt x="471" y="15109"/>
                    <a:pt x="578" y="14942"/>
                    <a:pt x="678" y="14757"/>
                  </a:cubicBezTo>
                  <a:cubicBezTo>
                    <a:pt x="872" y="14411"/>
                    <a:pt x="1060" y="13986"/>
                    <a:pt x="1249" y="13485"/>
                  </a:cubicBezTo>
                  <a:cubicBezTo>
                    <a:pt x="1438" y="12987"/>
                    <a:pt x="1574" y="12553"/>
                    <a:pt x="1655" y="12190"/>
                  </a:cubicBezTo>
                  <a:cubicBezTo>
                    <a:pt x="1689" y="12040"/>
                    <a:pt x="1686" y="11896"/>
                    <a:pt x="1642" y="11762"/>
                  </a:cubicBezTo>
                  <a:cubicBezTo>
                    <a:pt x="1603" y="11627"/>
                    <a:pt x="1597" y="11504"/>
                    <a:pt x="1631" y="11389"/>
                  </a:cubicBezTo>
                  <a:cubicBezTo>
                    <a:pt x="1665" y="11240"/>
                    <a:pt x="1734" y="11111"/>
                    <a:pt x="1838" y="11005"/>
                  </a:cubicBezTo>
                  <a:cubicBezTo>
                    <a:pt x="1943" y="10897"/>
                    <a:pt x="2027" y="10788"/>
                    <a:pt x="2095" y="10671"/>
                  </a:cubicBezTo>
                  <a:cubicBezTo>
                    <a:pt x="2179" y="10507"/>
                    <a:pt x="2268" y="10308"/>
                    <a:pt x="2365" y="10082"/>
                  </a:cubicBezTo>
                  <a:cubicBezTo>
                    <a:pt x="2459" y="9859"/>
                    <a:pt x="2551" y="9628"/>
                    <a:pt x="2635" y="9390"/>
                  </a:cubicBezTo>
                  <a:cubicBezTo>
                    <a:pt x="2719" y="9150"/>
                    <a:pt x="2784" y="8918"/>
                    <a:pt x="2837" y="8690"/>
                  </a:cubicBezTo>
                  <a:cubicBezTo>
                    <a:pt x="2887" y="8461"/>
                    <a:pt x="2918" y="8271"/>
                    <a:pt x="2936" y="8118"/>
                  </a:cubicBezTo>
                  <a:cubicBezTo>
                    <a:pt x="2952" y="7972"/>
                    <a:pt x="2944" y="7816"/>
                    <a:pt x="2910" y="7655"/>
                  </a:cubicBezTo>
                  <a:cubicBezTo>
                    <a:pt x="2876" y="7497"/>
                    <a:pt x="2876" y="7365"/>
                    <a:pt x="2910" y="7248"/>
                  </a:cubicBezTo>
                  <a:cubicBezTo>
                    <a:pt x="2960" y="7101"/>
                    <a:pt x="3046" y="6978"/>
                    <a:pt x="3167" y="6878"/>
                  </a:cubicBezTo>
                  <a:cubicBezTo>
                    <a:pt x="3288" y="6778"/>
                    <a:pt x="3390" y="6664"/>
                    <a:pt x="3476" y="6532"/>
                  </a:cubicBezTo>
                  <a:cubicBezTo>
                    <a:pt x="3557" y="6421"/>
                    <a:pt x="3649" y="6263"/>
                    <a:pt x="3746" y="6049"/>
                  </a:cubicBezTo>
                  <a:cubicBezTo>
                    <a:pt x="3840" y="5841"/>
                    <a:pt x="3937" y="5609"/>
                    <a:pt x="4034" y="5354"/>
                  </a:cubicBezTo>
                  <a:cubicBezTo>
                    <a:pt x="4129" y="5102"/>
                    <a:pt x="4210" y="4856"/>
                    <a:pt x="4278" y="4618"/>
                  </a:cubicBezTo>
                  <a:cubicBezTo>
                    <a:pt x="4344" y="4381"/>
                    <a:pt x="4385" y="4170"/>
                    <a:pt x="4404" y="3979"/>
                  </a:cubicBezTo>
                  <a:cubicBezTo>
                    <a:pt x="4420" y="3868"/>
                    <a:pt x="4404" y="3754"/>
                    <a:pt x="4354" y="3636"/>
                  </a:cubicBezTo>
                  <a:cubicBezTo>
                    <a:pt x="4304" y="3519"/>
                    <a:pt x="4294" y="3390"/>
                    <a:pt x="4328" y="3249"/>
                  </a:cubicBezTo>
                  <a:cubicBezTo>
                    <a:pt x="4362" y="3120"/>
                    <a:pt x="4438" y="2980"/>
                    <a:pt x="4561" y="2836"/>
                  </a:cubicBezTo>
                  <a:cubicBezTo>
                    <a:pt x="4682" y="2692"/>
                    <a:pt x="4792" y="2543"/>
                    <a:pt x="4894" y="2393"/>
                  </a:cubicBezTo>
                  <a:cubicBezTo>
                    <a:pt x="5025" y="2159"/>
                    <a:pt x="5145" y="1886"/>
                    <a:pt x="5250" y="1573"/>
                  </a:cubicBezTo>
                  <a:cubicBezTo>
                    <a:pt x="5355" y="1262"/>
                    <a:pt x="5481" y="975"/>
                    <a:pt x="5625" y="717"/>
                  </a:cubicBezTo>
                  <a:cubicBezTo>
                    <a:pt x="5772" y="462"/>
                    <a:pt x="5966" y="259"/>
                    <a:pt x="6204" y="116"/>
                  </a:cubicBezTo>
                  <a:cubicBezTo>
                    <a:pt x="6440" y="-31"/>
                    <a:pt x="6767" y="-39"/>
                    <a:pt x="7176" y="92"/>
                  </a:cubicBezTo>
                  <a:lnTo>
                    <a:pt x="7150" y="151"/>
                  </a:lnTo>
                  <a:cubicBezTo>
                    <a:pt x="7409" y="54"/>
                    <a:pt x="7635" y="10"/>
                    <a:pt x="7829" y="10"/>
                  </a:cubicBezTo>
                  <a:lnTo>
                    <a:pt x="17613" y="10"/>
                  </a:lnTo>
                  <a:cubicBezTo>
                    <a:pt x="18266" y="10"/>
                    <a:pt x="18764" y="277"/>
                    <a:pt x="19107" y="805"/>
                  </a:cubicBezTo>
                  <a:cubicBezTo>
                    <a:pt x="19448" y="1303"/>
                    <a:pt x="19524" y="1904"/>
                    <a:pt x="19330" y="2616"/>
                  </a:cubicBezTo>
                  <a:lnTo>
                    <a:pt x="15782" y="15329"/>
                  </a:lnTo>
                  <a:cubicBezTo>
                    <a:pt x="15630" y="15918"/>
                    <a:pt x="15307" y="16419"/>
                    <a:pt x="14809" y="16829"/>
                  </a:cubicBezTo>
                  <a:cubicBezTo>
                    <a:pt x="14312" y="17243"/>
                    <a:pt x="13782" y="17448"/>
                    <a:pt x="13221" y="17448"/>
                  </a:cubicBezTo>
                  <a:lnTo>
                    <a:pt x="2019" y="17448"/>
                  </a:lnTo>
                  <a:cubicBezTo>
                    <a:pt x="1935" y="17448"/>
                    <a:pt x="1852" y="17460"/>
                    <a:pt x="1762" y="17477"/>
                  </a:cubicBezTo>
                  <a:cubicBezTo>
                    <a:pt x="1676" y="17495"/>
                    <a:pt x="1597" y="17551"/>
                    <a:pt x="1529" y="17644"/>
                  </a:cubicBezTo>
                  <a:cubicBezTo>
                    <a:pt x="1430" y="17832"/>
                    <a:pt x="1430" y="18096"/>
                    <a:pt x="1529" y="18430"/>
                  </a:cubicBezTo>
                  <a:cubicBezTo>
                    <a:pt x="1665" y="18834"/>
                    <a:pt x="1914" y="19186"/>
                    <a:pt x="2284" y="19488"/>
                  </a:cubicBezTo>
                  <a:cubicBezTo>
                    <a:pt x="2651" y="19796"/>
                    <a:pt x="3015" y="19945"/>
                    <a:pt x="3374" y="19945"/>
                  </a:cubicBezTo>
                  <a:lnTo>
                    <a:pt x="15242" y="19945"/>
                  </a:lnTo>
                  <a:cubicBezTo>
                    <a:pt x="15485" y="19945"/>
                    <a:pt x="15724" y="19846"/>
                    <a:pt x="15962" y="19643"/>
                  </a:cubicBezTo>
                  <a:cubicBezTo>
                    <a:pt x="16201" y="19444"/>
                    <a:pt x="16358" y="19221"/>
                    <a:pt x="16434" y="18975"/>
                  </a:cubicBezTo>
                  <a:lnTo>
                    <a:pt x="20310" y="5128"/>
                  </a:lnTo>
                  <a:cubicBezTo>
                    <a:pt x="20344" y="4979"/>
                    <a:pt x="20365" y="4841"/>
                    <a:pt x="20373" y="4715"/>
                  </a:cubicBezTo>
                  <a:cubicBezTo>
                    <a:pt x="20378" y="4592"/>
                    <a:pt x="20373" y="4460"/>
                    <a:pt x="20359" y="4319"/>
                  </a:cubicBezTo>
                  <a:moveTo>
                    <a:pt x="6285" y="8083"/>
                  </a:moveTo>
                  <a:cubicBezTo>
                    <a:pt x="6201" y="8446"/>
                    <a:pt x="6311" y="8628"/>
                    <a:pt x="6610" y="8628"/>
                  </a:cubicBezTo>
                  <a:lnTo>
                    <a:pt x="14325" y="8628"/>
                  </a:lnTo>
                  <a:cubicBezTo>
                    <a:pt x="14461" y="8628"/>
                    <a:pt x="14587" y="8578"/>
                    <a:pt x="14707" y="8473"/>
                  </a:cubicBezTo>
                  <a:cubicBezTo>
                    <a:pt x="14830" y="8370"/>
                    <a:pt x="14906" y="8238"/>
                    <a:pt x="14940" y="8083"/>
                  </a:cubicBezTo>
                  <a:lnTo>
                    <a:pt x="15242" y="7028"/>
                  </a:lnTo>
                  <a:cubicBezTo>
                    <a:pt x="15276" y="6881"/>
                    <a:pt x="15263" y="6752"/>
                    <a:pt x="15205" y="6641"/>
                  </a:cubicBezTo>
                  <a:cubicBezTo>
                    <a:pt x="15145" y="6535"/>
                    <a:pt x="15051" y="6483"/>
                    <a:pt x="14914" y="6483"/>
                  </a:cubicBezTo>
                  <a:lnTo>
                    <a:pt x="7202" y="6483"/>
                  </a:lnTo>
                  <a:cubicBezTo>
                    <a:pt x="7066" y="6483"/>
                    <a:pt x="6935" y="6532"/>
                    <a:pt x="6807" y="6638"/>
                  </a:cubicBezTo>
                  <a:cubicBezTo>
                    <a:pt x="6676" y="6740"/>
                    <a:pt x="6594" y="6869"/>
                    <a:pt x="6560" y="7028"/>
                  </a:cubicBezTo>
                  <a:lnTo>
                    <a:pt x="6285" y="8083"/>
                  </a:lnTo>
                  <a:close/>
                  <a:moveTo>
                    <a:pt x="7150" y="4867"/>
                  </a:moveTo>
                  <a:cubicBezTo>
                    <a:pt x="7116" y="5017"/>
                    <a:pt x="7132" y="5140"/>
                    <a:pt x="7195" y="5240"/>
                  </a:cubicBezTo>
                  <a:cubicBezTo>
                    <a:pt x="7257" y="5336"/>
                    <a:pt x="7354" y="5386"/>
                    <a:pt x="7488" y="5386"/>
                  </a:cubicBezTo>
                  <a:lnTo>
                    <a:pt x="15192" y="5386"/>
                  </a:lnTo>
                  <a:cubicBezTo>
                    <a:pt x="15326" y="5386"/>
                    <a:pt x="15451" y="5336"/>
                    <a:pt x="15575" y="5240"/>
                  </a:cubicBezTo>
                  <a:cubicBezTo>
                    <a:pt x="15695" y="5140"/>
                    <a:pt x="15784" y="5017"/>
                    <a:pt x="15845" y="4867"/>
                  </a:cubicBezTo>
                  <a:lnTo>
                    <a:pt x="16120" y="3771"/>
                  </a:lnTo>
                  <a:cubicBezTo>
                    <a:pt x="16154" y="3622"/>
                    <a:pt x="16141" y="3493"/>
                    <a:pt x="16083" y="3387"/>
                  </a:cubicBezTo>
                  <a:cubicBezTo>
                    <a:pt x="16023" y="3279"/>
                    <a:pt x="15923" y="3223"/>
                    <a:pt x="15782" y="3223"/>
                  </a:cubicBezTo>
                  <a:lnTo>
                    <a:pt x="8078" y="3223"/>
                  </a:lnTo>
                  <a:cubicBezTo>
                    <a:pt x="7944" y="3223"/>
                    <a:pt x="7818" y="3279"/>
                    <a:pt x="7695" y="3387"/>
                  </a:cubicBezTo>
                  <a:cubicBezTo>
                    <a:pt x="7575" y="3493"/>
                    <a:pt x="7488" y="3622"/>
                    <a:pt x="7438" y="3771"/>
                  </a:cubicBezTo>
                  <a:lnTo>
                    <a:pt x="7150" y="48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8575" tIns="28575" rIns="28575" bIns="28575" anchor="ctr"/>
            <a:lstStyle/>
            <a:p>
              <a:pPr defTabSz="256540">
                <a:defRPr/>
              </a:pPr>
              <a:endParaRPr lang="es-ES" sz="1575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" name="Group 5"/>
          <p:cNvGrpSpPr/>
          <p:nvPr/>
        </p:nvGrpSpPr>
        <p:grpSpPr>
          <a:xfrm>
            <a:off x="7548153" y="3890475"/>
            <a:ext cx="540725" cy="540725"/>
            <a:chOff x="8159204" y="4374500"/>
            <a:chExt cx="720966" cy="720966"/>
          </a:xfrm>
        </p:grpSpPr>
        <p:sp>
          <p:nvSpPr>
            <p:cNvPr id="15" name="Rounded Rectangle 68"/>
            <p:cNvSpPr/>
            <p:nvPr/>
          </p:nvSpPr>
          <p:spPr>
            <a:xfrm>
              <a:off x="8159204" y="4374500"/>
              <a:ext cx="720966" cy="720966"/>
            </a:xfrm>
            <a:prstGeom prst="roundRect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 dirty="0"/>
            </a:p>
          </p:txBody>
        </p:sp>
        <p:sp>
          <p:nvSpPr>
            <p:cNvPr id="16" name="Freeform 328"/>
            <p:cNvSpPr>
              <a:spLocks noChangeAspect="1" noChangeArrowheads="1"/>
            </p:cNvSpPr>
            <p:nvPr/>
          </p:nvSpPr>
          <p:spPr bwMode="auto">
            <a:xfrm>
              <a:off x="8280400" y="4633093"/>
              <a:ext cx="442401" cy="246812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82839" tIns="91419" rIns="182839" bIns="91419" anchor="ctr"/>
            <a:lstStyle/>
            <a:p>
              <a:pPr>
                <a:defRPr/>
              </a:pPr>
              <a:endParaRPr lang="en-US" sz="18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2"/>
          <p:cNvGrpSpPr/>
          <p:nvPr/>
        </p:nvGrpSpPr>
        <p:grpSpPr>
          <a:xfrm>
            <a:off x="3922001" y="3887428"/>
            <a:ext cx="540725" cy="540725"/>
            <a:chOff x="3324335" y="4370438"/>
            <a:chExt cx="720966" cy="720966"/>
          </a:xfrm>
        </p:grpSpPr>
        <p:sp>
          <p:nvSpPr>
            <p:cNvPr id="18" name="Rounded Rectangle 56"/>
            <p:cNvSpPr/>
            <p:nvPr/>
          </p:nvSpPr>
          <p:spPr>
            <a:xfrm>
              <a:off x="3324335" y="4370438"/>
              <a:ext cx="720966" cy="720966"/>
            </a:xfrm>
            <a:prstGeom prst="round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5"/>
            </a:p>
          </p:txBody>
        </p:sp>
        <p:grpSp>
          <p:nvGrpSpPr>
            <p:cNvPr id="19" name="Group 457"/>
            <p:cNvGrpSpPr/>
            <p:nvPr/>
          </p:nvGrpSpPr>
          <p:grpSpPr bwMode="auto">
            <a:xfrm>
              <a:off x="3442740" y="4573738"/>
              <a:ext cx="485876" cy="306168"/>
              <a:chOff x="0" y="0"/>
              <a:chExt cx="575" cy="363"/>
            </a:xfrm>
            <a:solidFill>
              <a:schemeClr val="bg1"/>
            </a:solidFill>
          </p:grpSpPr>
          <p:sp>
            <p:nvSpPr>
              <p:cNvPr id="20" name="AutoShape 455"/>
              <p:cNvSpPr/>
              <p:nvPr/>
            </p:nvSpPr>
            <p:spPr bwMode="auto">
              <a:xfrm>
                <a:off x="0" y="104"/>
                <a:ext cx="205" cy="259"/>
              </a:xfrm>
              <a:custGeom>
                <a:avLst/>
                <a:gdLst>
                  <a:gd name="T0" fmla="*/ 0 w 21470"/>
                  <a:gd name="T1" fmla="*/ 0 h 21600"/>
                  <a:gd name="T2" fmla="*/ 0 w 21470"/>
                  <a:gd name="T3" fmla="*/ 0 h 21600"/>
                  <a:gd name="T4" fmla="*/ 0 w 21470"/>
                  <a:gd name="T5" fmla="*/ 0 h 21600"/>
                  <a:gd name="T6" fmla="*/ 0 w 21470"/>
                  <a:gd name="T7" fmla="*/ 0 h 21600"/>
                  <a:gd name="T8" fmla="*/ 0 w 21470"/>
                  <a:gd name="T9" fmla="*/ 0 h 21600"/>
                  <a:gd name="T10" fmla="*/ 0 w 21470"/>
                  <a:gd name="T11" fmla="*/ 0 h 21600"/>
                  <a:gd name="T12" fmla="*/ 0 w 21470"/>
                  <a:gd name="T13" fmla="*/ 0 h 21600"/>
                  <a:gd name="T14" fmla="*/ 0 w 21470"/>
                  <a:gd name="T15" fmla="*/ 0 h 21600"/>
                  <a:gd name="T16" fmla="*/ 0 w 21470"/>
                  <a:gd name="T17" fmla="*/ 0 h 21600"/>
                  <a:gd name="T18" fmla="*/ 0 w 21470"/>
                  <a:gd name="T19" fmla="*/ 0 h 21600"/>
                  <a:gd name="T20" fmla="*/ 0 w 21470"/>
                  <a:gd name="T21" fmla="*/ 0 h 21600"/>
                  <a:gd name="T22" fmla="*/ 0 w 21470"/>
                  <a:gd name="T23" fmla="*/ 0 h 21600"/>
                  <a:gd name="T24" fmla="*/ 0 w 21470"/>
                  <a:gd name="T25" fmla="*/ 0 h 21600"/>
                  <a:gd name="T26" fmla="*/ 0 w 21470"/>
                  <a:gd name="T27" fmla="*/ 0 h 21600"/>
                  <a:gd name="T28" fmla="*/ 0 w 21470"/>
                  <a:gd name="T29" fmla="*/ 0 h 21600"/>
                  <a:gd name="T30" fmla="*/ 0 w 21470"/>
                  <a:gd name="T31" fmla="*/ 0 h 21600"/>
                  <a:gd name="T32" fmla="*/ 0 w 21470"/>
                  <a:gd name="T33" fmla="*/ 0 h 21600"/>
                  <a:gd name="T34" fmla="*/ 0 w 21470"/>
                  <a:gd name="T35" fmla="*/ 0 h 21600"/>
                  <a:gd name="T36" fmla="*/ 0 w 21470"/>
                  <a:gd name="T37" fmla="*/ 0 h 2160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1470" h="21600">
                    <a:moveTo>
                      <a:pt x="13938" y="18089"/>
                    </a:moveTo>
                    <a:lnTo>
                      <a:pt x="13938" y="18075"/>
                    </a:lnTo>
                    <a:cubicBezTo>
                      <a:pt x="13949" y="17312"/>
                      <a:pt x="14370" y="14919"/>
                      <a:pt x="18829" y="12741"/>
                    </a:cubicBezTo>
                    <a:cubicBezTo>
                      <a:pt x="19646" y="11856"/>
                      <a:pt x="20317" y="10649"/>
                      <a:pt x="21003" y="9256"/>
                    </a:cubicBezTo>
                    <a:cubicBezTo>
                      <a:pt x="21476" y="8293"/>
                      <a:pt x="21396" y="7471"/>
                      <a:pt x="21396" y="6302"/>
                    </a:cubicBezTo>
                    <a:cubicBezTo>
                      <a:pt x="21396" y="5437"/>
                      <a:pt x="21600" y="4050"/>
                      <a:pt x="21332" y="3287"/>
                    </a:cubicBezTo>
                    <a:cubicBezTo>
                      <a:pt x="20424" y="712"/>
                      <a:pt x="18134" y="0"/>
                      <a:pt x="15449" y="0"/>
                    </a:cubicBezTo>
                    <a:cubicBezTo>
                      <a:pt x="12764" y="0"/>
                      <a:pt x="10471" y="714"/>
                      <a:pt x="9566" y="3295"/>
                    </a:cubicBezTo>
                    <a:cubicBezTo>
                      <a:pt x="9299" y="4054"/>
                      <a:pt x="9504" y="5439"/>
                      <a:pt x="9504" y="6301"/>
                    </a:cubicBezTo>
                    <a:cubicBezTo>
                      <a:pt x="9504" y="7473"/>
                      <a:pt x="9424" y="8297"/>
                      <a:pt x="9900" y="9263"/>
                    </a:cubicBezTo>
                    <a:cubicBezTo>
                      <a:pt x="10724" y="10935"/>
                      <a:pt x="11509" y="12336"/>
                      <a:pt x="12556" y="13231"/>
                    </a:cubicBezTo>
                    <a:cubicBezTo>
                      <a:pt x="8479" y="13828"/>
                      <a:pt x="5724" y="15525"/>
                      <a:pt x="3865" y="16187"/>
                    </a:cubicBezTo>
                    <a:cubicBezTo>
                      <a:pt x="18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13940" y="21598"/>
                    </a:lnTo>
                    <a:lnTo>
                      <a:pt x="13940" y="18100"/>
                    </a:lnTo>
                    <a:lnTo>
                      <a:pt x="13940" y="18089"/>
                    </a:lnTo>
                    <a:lnTo>
                      <a:pt x="13938" y="18089"/>
                    </a:lnTo>
                    <a:close/>
                    <a:moveTo>
                      <a:pt x="13938" y="18089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565"/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AutoShape 456"/>
              <p:cNvSpPr/>
              <p:nvPr/>
            </p:nvSpPr>
            <p:spPr bwMode="auto">
              <a:xfrm>
                <a:off x="168" y="0"/>
                <a:ext cx="407" cy="3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2"/>
                    </a:moveTo>
                    <a:cubicBezTo>
                      <a:pt x="17591" y="15518"/>
                      <a:pt x="15655" y="13809"/>
                      <a:pt x="12789" y="13222"/>
                    </a:cubicBezTo>
                    <a:cubicBezTo>
                      <a:pt x="13522" y="12323"/>
                      <a:pt x="14076" y="10920"/>
                      <a:pt x="14647" y="9256"/>
                    </a:cubicBezTo>
                    <a:cubicBezTo>
                      <a:pt x="14978" y="8292"/>
                      <a:pt x="14921" y="7470"/>
                      <a:pt x="14921" y="6300"/>
                    </a:cubicBezTo>
                    <a:cubicBezTo>
                      <a:pt x="14921" y="5435"/>
                      <a:pt x="15063" y="4048"/>
                      <a:pt x="14876" y="3287"/>
                    </a:cubicBezTo>
                    <a:cubicBezTo>
                      <a:pt x="14244" y="710"/>
                      <a:pt x="12647" y="0"/>
                      <a:pt x="10775" y="0"/>
                    </a:cubicBezTo>
                    <a:cubicBezTo>
                      <a:pt x="8902" y="0"/>
                      <a:pt x="7303" y="714"/>
                      <a:pt x="6672" y="3294"/>
                    </a:cubicBezTo>
                    <a:cubicBezTo>
                      <a:pt x="6486" y="4054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2"/>
                    </a:cubicBezTo>
                    <a:cubicBezTo>
                      <a:pt x="7479" y="10934"/>
                      <a:pt x="8026" y="12336"/>
                      <a:pt x="8756" y="13231"/>
                    </a:cubicBezTo>
                    <a:cubicBezTo>
                      <a:pt x="5913" y="13828"/>
                      <a:pt x="3991" y="15526"/>
                      <a:pt x="2695" y="16187"/>
                    </a:cubicBezTo>
                    <a:cubicBezTo>
                      <a:pt x="13" y="17556"/>
                      <a:pt x="0" y="19054"/>
                      <a:pt x="0" y="19054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4"/>
                    </a:lnTo>
                    <a:cubicBezTo>
                      <a:pt x="21600" y="19054"/>
                      <a:pt x="21587" y="17551"/>
                      <a:pt x="18895" y="16182"/>
                    </a:cubicBezTo>
                    <a:close/>
                    <a:moveTo>
                      <a:pt x="18895" y="1618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defTabSz="456565"/>
                <a:endParaRPr lang="en-US" sz="18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Group 1"/>
          <p:cNvGrpSpPr/>
          <p:nvPr/>
        </p:nvGrpSpPr>
        <p:grpSpPr>
          <a:xfrm>
            <a:off x="4637300" y="2065729"/>
            <a:ext cx="2799367" cy="2774643"/>
            <a:chOff x="4240051" y="1903405"/>
            <a:chExt cx="3732489" cy="3699524"/>
          </a:xfrm>
        </p:grpSpPr>
        <p:grpSp>
          <p:nvGrpSpPr>
            <p:cNvPr id="23" name="Group 82"/>
            <p:cNvGrpSpPr/>
            <p:nvPr/>
          </p:nvGrpSpPr>
          <p:grpSpPr>
            <a:xfrm>
              <a:off x="4240051" y="1903405"/>
              <a:ext cx="3732489" cy="3699524"/>
              <a:chOff x="4039911" y="1848202"/>
              <a:chExt cx="4108611" cy="4072324"/>
            </a:xfrm>
          </p:grpSpPr>
          <p:sp>
            <p:nvSpPr>
              <p:cNvPr id="28" name="Block Arc 83"/>
              <p:cNvSpPr/>
              <p:nvPr/>
            </p:nvSpPr>
            <p:spPr>
              <a:xfrm rot="210717">
                <a:off x="4264764" y="207305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Block Arc 84"/>
              <p:cNvSpPr/>
              <p:nvPr/>
            </p:nvSpPr>
            <p:spPr>
              <a:xfrm rot="5610717">
                <a:off x="4261195" y="2073053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Block Arc 85"/>
              <p:cNvSpPr/>
              <p:nvPr/>
            </p:nvSpPr>
            <p:spPr>
              <a:xfrm rot="11010717">
                <a:off x="4261194" y="2033199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Block Arc 86"/>
              <p:cNvSpPr/>
              <p:nvPr/>
            </p:nvSpPr>
            <p:spPr>
              <a:xfrm rot="16410717">
                <a:off x="4264763" y="2078584"/>
                <a:ext cx="3662475" cy="3662475"/>
              </a:xfrm>
              <a:prstGeom prst="blockArc">
                <a:avLst>
                  <a:gd name="adj1" fmla="val 10545816"/>
                  <a:gd name="adj2" fmla="val 15728497"/>
                  <a:gd name="adj3" fmla="val 22371"/>
                </a:avLst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87"/>
              <p:cNvSpPr/>
              <p:nvPr/>
            </p:nvSpPr>
            <p:spPr>
              <a:xfrm rot="5400000">
                <a:off x="5615079" y="2090661"/>
                <a:ext cx="1399318" cy="914400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/>
              </a:p>
            </p:txBody>
          </p:sp>
          <p:sp>
            <p:nvSpPr>
              <p:cNvPr id="33" name="Isosceles Triangle 88"/>
              <p:cNvSpPr/>
              <p:nvPr/>
            </p:nvSpPr>
            <p:spPr>
              <a:xfrm rot="10800000">
                <a:off x="6749204" y="3665827"/>
                <a:ext cx="1399318" cy="914400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/>
              </a:p>
            </p:txBody>
          </p:sp>
          <p:sp>
            <p:nvSpPr>
              <p:cNvPr id="34" name="Isosceles Triangle 89"/>
              <p:cNvSpPr/>
              <p:nvPr/>
            </p:nvSpPr>
            <p:spPr>
              <a:xfrm rot="16200000">
                <a:off x="5174036" y="4763667"/>
                <a:ext cx="1399318" cy="914400"/>
              </a:xfrm>
              <a:prstGeom prst="triangle">
                <a:avLst/>
              </a:prstGeom>
              <a:solidFill>
                <a:srgbClr val="F2CA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/>
              </a:p>
            </p:txBody>
          </p:sp>
          <p:sp>
            <p:nvSpPr>
              <p:cNvPr id="35" name="Isosceles Triangle 90"/>
              <p:cNvSpPr/>
              <p:nvPr/>
            </p:nvSpPr>
            <p:spPr>
              <a:xfrm>
                <a:off x="4039911" y="3233885"/>
                <a:ext cx="1399318" cy="914400"/>
              </a:xfrm>
              <a:prstGeom prst="triangle">
                <a:avLst/>
              </a:prstGeom>
              <a:solidFill>
                <a:srgbClr val="B6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5"/>
              </a:p>
            </p:txBody>
          </p:sp>
        </p:grpSp>
        <p:sp>
          <p:nvSpPr>
            <p:cNvPr id="24" name="TextBox 72"/>
            <p:cNvSpPr txBox="1"/>
            <p:nvPr/>
          </p:nvSpPr>
          <p:spPr>
            <a:xfrm>
              <a:off x="5846331" y="2333576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01</a:t>
              </a:r>
              <a:endParaRPr lang="en-US" sz="1500" b="1" dirty="0">
                <a:solidFill>
                  <a:schemeClr val="bg1"/>
                </a:solidFill>
                <a:latin typeface="Lato Black" panose="020F0A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5" name="TextBox 73"/>
            <p:cNvSpPr txBox="1"/>
            <p:nvPr/>
          </p:nvSpPr>
          <p:spPr>
            <a:xfrm>
              <a:off x="7066343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02</a:t>
              </a:r>
              <a:endParaRPr lang="en-US" sz="1500" b="1" dirty="0">
                <a:solidFill>
                  <a:schemeClr val="bg1"/>
                </a:solidFill>
                <a:latin typeface="Lato Black" panose="020F0A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6" name="TextBox 74"/>
            <p:cNvSpPr txBox="1"/>
            <p:nvPr/>
          </p:nvSpPr>
          <p:spPr>
            <a:xfrm>
              <a:off x="5846331" y="4757382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03</a:t>
              </a:r>
              <a:endParaRPr lang="en-US" sz="1500" b="1" dirty="0">
                <a:solidFill>
                  <a:schemeClr val="bg1"/>
                </a:solidFill>
                <a:latin typeface="Lato Black" panose="020F0A02020204030203" pitchFamily="34" charset="0"/>
                <a:cs typeface="Clear Sans" panose="020B0503030202020304" pitchFamily="34" charset="0"/>
              </a:endParaRPr>
            </a:p>
          </p:txBody>
        </p:sp>
        <p:sp>
          <p:nvSpPr>
            <p:cNvPr id="27" name="TextBox 75"/>
            <p:cNvSpPr txBox="1"/>
            <p:nvPr/>
          </p:nvSpPr>
          <p:spPr>
            <a:xfrm>
              <a:off x="4605072" y="3592817"/>
              <a:ext cx="5411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  <a:latin typeface="Lato Black" panose="020F0A02020204030203" pitchFamily="34" charset="0"/>
                  <a:cs typeface="Clear Sans" panose="020B0503030202020304" pitchFamily="34" charset="0"/>
                </a:rPr>
                <a:t>04</a:t>
              </a:r>
              <a:endParaRPr lang="en-US" sz="1500" b="1" dirty="0">
                <a:solidFill>
                  <a:schemeClr val="bg1"/>
                </a:solidFill>
                <a:latin typeface="Lato Black" panose="020F0A02020204030203" pitchFamily="34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6" name="Group 58"/>
          <p:cNvGrpSpPr/>
          <p:nvPr/>
        </p:nvGrpSpPr>
        <p:grpSpPr>
          <a:xfrm>
            <a:off x="2009828" y="2416192"/>
            <a:ext cx="1738382" cy="690194"/>
            <a:chOff x="9028198" y="2103916"/>
            <a:chExt cx="2317843" cy="920258"/>
          </a:xfrm>
        </p:grpSpPr>
        <p:sp>
          <p:nvSpPr>
            <p:cNvPr id="37" name="TextBox 59"/>
            <p:cNvSpPr txBox="1"/>
            <p:nvPr/>
          </p:nvSpPr>
          <p:spPr>
            <a:xfrm>
              <a:off x="9120383" y="2470177"/>
              <a:ext cx="2225658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TextBox 60"/>
            <p:cNvSpPr txBox="1"/>
            <p:nvPr/>
          </p:nvSpPr>
          <p:spPr>
            <a:xfrm>
              <a:off x="9028198" y="2103916"/>
              <a:ext cx="17627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Price</a:t>
              </a:r>
              <a:endParaRPr lang="en-GB" sz="12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  <p:grpSp>
        <p:nvGrpSpPr>
          <p:cNvPr id="39" name="Group 61"/>
          <p:cNvGrpSpPr/>
          <p:nvPr/>
        </p:nvGrpSpPr>
        <p:grpSpPr>
          <a:xfrm>
            <a:off x="2009828" y="3756340"/>
            <a:ext cx="1738382" cy="690194"/>
            <a:chOff x="9028198" y="2103916"/>
            <a:chExt cx="2317843" cy="920258"/>
          </a:xfrm>
        </p:grpSpPr>
        <p:sp>
          <p:nvSpPr>
            <p:cNvPr id="40" name="TextBox 62"/>
            <p:cNvSpPr txBox="1"/>
            <p:nvPr/>
          </p:nvSpPr>
          <p:spPr>
            <a:xfrm>
              <a:off x="9120385" y="2470177"/>
              <a:ext cx="2225656" cy="55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Loem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ipsum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dolor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amet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cnsectetur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aiscing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elit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Seddiet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tincidunt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velitama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Lato Light" panose="020F0302020204030203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en-US" sz="900" dirty="0">
                <a:solidFill>
                  <a:schemeClr val="bg1">
                    <a:lumMod val="65000"/>
                  </a:schemeClr>
                </a:solidFill>
                <a:latin typeface="Lato Light" panose="020F0302020204030203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63"/>
            <p:cNvSpPr txBox="1"/>
            <p:nvPr/>
          </p:nvSpPr>
          <p:spPr>
            <a:xfrm>
              <a:off x="9028198" y="2103916"/>
              <a:ext cx="20047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200" b="1" dirty="0">
                  <a:solidFill>
                    <a:schemeClr val="bg1">
                      <a:lumMod val="65000"/>
                    </a:schemeClr>
                  </a:solidFill>
                  <a:latin typeface="Clear Sans" panose="020B0503030202020304" pitchFamily="34" charset="0"/>
                  <a:ea typeface="Fira Sans SemiBold Italic" panose="00000700000000000000" pitchFamily="50" charset="0"/>
                  <a:cs typeface="Clear Sans" panose="020B0503030202020304" pitchFamily="34" charset="0"/>
                </a:rPr>
                <a:t>Distribution</a:t>
              </a:r>
              <a:endParaRPr lang="en-GB" sz="1200" b="1" dirty="0">
                <a:solidFill>
                  <a:schemeClr val="bg1">
                    <a:lumMod val="65000"/>
                  </a:schemeClr>
                </a:solidFill>
                <a:latin typeface="Clear Sans" panose="020B0503030202020304" pitchFamily="34" charset="0"/>
                <a:ea typeface="Fira Sans SemiBold Italic" panose="00000700000000000000" pitchFamily="50" charset="0"/>
                <a:cs typeface="Clear Sans" panose="020B05030302020203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2874169" y="3832622"/>
            <a:ext cx="1793081" cy="706948"/>
            <a:chOff x="0" y="0"/>
            <a:chExt cx="2391371" cy="942390"/>
          </a:xfrm>
        </p:grpSpPr>
        <p:sp>
          <p:nvSpPr>
            <p:cNvPr id="3" name="TextBox 17"/>
            <p:cNvSpPr/>
            <p:nvPr/>
          </p:nvSpPr>
          <p:spPr>
            <a:xfrm>
              <a:off x="0" y="0"/>
              <a:ext cx="592617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5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34" charset="0"/>
                </a:rPr>
                <a:t>2012</a:t>
              </a:r>
              <a:endParaRPr lang="en-US" altLang="zh-CN" sz="101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Open Sans" panose="020B0606030504020204" pitchFamily="34" charset="0"/>
              </a:endParaRPr>
            </a:p>
          </p:txBody>
        </p:sp>
        <p:sp>
          <p:nvSpPr>
            <p:cNvPr id="4" name="Rectangle 18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3826669" y="2550319"/>
            <a:ext cx="1793081" cy="706948"/>
            <a:chOff x="0" y="0"/>
            <a:chExt cx="2391371" cy="942390"/>
          </a:xfrm>
        </p:grpSpPr>
        <p:sp>
          <p:nvSpPr>
            <p:cNvPr id="6" name="TextBox 21"/>
            <p:cNvSpPr/>
            <p:nvPr/>
          </p:nvSpPr>
          <p:spPr>
            <a:xfrm>
              <a:off x="0" y="0"/>
              <a:ext cx="594756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5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34" charset="0"/>
                </a:rPr>
                <a:t>2015</a:t>
              </a:r>
              <a:endParaRPr lang="en-US" altLang="zh-CN" sz="101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Open Sans" panose="020B0606030504020204" pitchFamily="34" charset="0"/>
              </a:endParaRPr>
            </a:p>
          </p:txBody>
        </p:sp>
        <p:sp>
          <p:nvSpPr>
            <p:cNvPr id="7" name="Rectangle 22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6426994" y="1653779"/>
            <a:ext cx="1793081" cy="707197"/>
            <a:chOff x="0" y="0"/>
            <a:chExt cx="2391371" cy="941851"/>
          </a:xfrm>
        </p:grpSpPr>
        <p:sp>
          <p:nvSpPr>
            <p:cNvPr id="9" name="TextBox 24"/>
            <p:cNvSpPr/>
            <p:nvPr/>
          </p:nvSpPr>
          <p:spPr>
            <a:xfrm>
              <a:off x="0" y="0"/>
              <a:ext cx="592617" cy="3305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5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34" charset="0"/>
                </a:rPr>
                <a:t>2017</a:t>
              </a:r>
              <a:endParaRPr lang="en-US" altLang="zh-CN" sz="101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Open Sans" panose="020B0606030504020204" pitchFamily="34" charset="0"/>
              </a:endParaRPr>
            </a:p>
          </p:txBody>
        </p:sp>
        <p:sp>
          <p:nvSpPr>
            <p:cNvPr id="10" name="Rectangle 25"/>
            <p:cNvSpPr/>
            <p:nvPr/>
          </p:nvSpPr>
          <p:spPr>
            <a:xfrm>
              <a:off x="0" y="357744"/>
              <a:ext cx="2391371" cy="584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1" name="Group 26"/>
          <p:cNvGrpSpPr/>
          <p:nvPr/>
        </p:nvGrpSpPr>
        <p:grpSpPr>
          <a:xfrm>
            <a:off x="7349729" y="3008710"/>
            <a:ext cx="1793081" cy="706948"/>
            <a:chOff x="0" y="0"/>
            <a:chExt cx="2391371" cy="942390"/>
          </a:xfrm>
        </p:grpSpPr>
        <p:sp>
          <p:nvSpPr>
            <p:cNvPr id="12" name="TextBox 27"/>
            <p:cNvSpPr/>
            <p:nvPr/>
          </p:nvSpPr>
          <p:spPr>
            <a:xfrm>
              <a:off x="0" y="0"/>
              <a:ext cx="594756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5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34" charset="0"/>
                </a:rPr>
                <a:t>2019</a:t>
              </a:r>
              <a:endParaRPr lang="en-US" altLang="zh-CN" sz="101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Open Sans" panose="020B0606030504020204" pitchFamily="34" charset="0"/>
              </a:endParaRPr>
            </a:p>
          </p:txBody>
        </p:sp>
        <p:sp>
          <p:nvSpPr>
            <p:cNvPr id="13" name="Rectangle 28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7886701" y="4224337"/>
            <a:ext cx="1793081" cy="706948"/>
            <a:chOff x="0" y="0"/>
            <a:chExt cx="2391371" cy="942390"/>
          </a:xfrm>
        </p:grpSpPr>
        <p:sp>
          <p:nvSpPr>
            <p:cNvPr id="15" name="TextBox 30"/>
            <p:cNvSpPr/>
            <p:nvPr/>
          </p:nvSpPr>
          <p:spPr>
            <a:xfrm>
              <a:off x="0" y="0"/>
              <a:ext cx="592617" cy="3308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015" b="1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  <a:sym typeface="Open Sans" panose="020B0606030504020204" pitchFamily="34" charset="0"/>
                </a:rPr>
                <a:t>2021</a:t>
              </a:r>
              <a:endParaRPr lang="en-US" altLang="zh-CN" sz="1015" b="1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  <a:sym typeface="Open Sans" panose="020B0606030504020204" pitchFamily="34" charset="0"/>
              </a:endParaRPr>
            </a:p>
          </p:txBody>
        </p:sp>
        <p:sp>
          <p:nvSpPr>
            <p:cNvPr id="16" name="Rectangle 31"/>
            <p:cNvSpPr/>
            <p:nvPr/>
          </p:nvSpPr>
          <p:spPr>
            <a:xfrm>
              <a:off x="0" y="357743"/>
              <a:ext cx="2391371" cy="5846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750" dirty="0">
                  <a:solidFill>
                    <a:schemeClr val="bg1">
                      <a:lumMod val="65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50" dirty="0">
                <a:solidFill>
                  <a:schemeClr val="bg1">
                    <a:lumMod val="65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17" name="Curved Connector 33"/>
          <p:cNvCxnSpPr/>
          <p:nvPr/>
        </p:nvCxnSpPr>
        <p:spPr>
          <a:xfrm rot="5400000" flipH="1" flipV="1">
            <a:off x="2387204" y="3155156"/>
            <a:ext cx="800100" cy="620316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sp>
        <p:nvSpPr>
          <p:cNvPr id="18" name="Freeform 37"/>
          <p:cNvSpPr/>
          <p:nvPr/>
        </p:nvSpPr>
        <p:spPr>
          <a:xfrm>
            <a:off x="3673079" y="1999060"/>
            <a:ext cx="2216944" cy="633413"/>
          </a:xfrm>
          <a:custGeom>
            <a:avLst/>
            <a:gdLst/>
            <a:ahLst/>
            <a:cxnLst>
              <a:cxn ang="0">
                <a:pos x="0" y="844008"/>
              </a:cxn>
              <a:cxn ang="0">
                <a:pos x="935711" y="58208"/>
              </a:cxn>
              <a:cxn ang="0">
                <a:pos x="2955999" y="58208"/>
              </a:cxn>
            </a:cxnLst>
            <a:rect l="0" t="0" r="0" b="0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19" name="Curved Connector 39"/>
          <p:cNvCxnSpPr>
            <a:endCxn id="31" idx="0"/>
          </p:cNvCxnSpPr>
          <p:nvPr/>
        </p:nvCxnSpPr>
        <p:spPr>
          <a:xfrm rot="10800000" flipH="1" flipV="1">
            <a:off x="6231731" y="2183607"/>
            <a:ext cx="739379" cy="859631"/>
          </a:xfrm>
          <a:prstGeom prst="curvedConnector4">
            <a:avLst>
              <a:gd name="adj1" fmla="val -23181"/>
              <a:gd name="adj2" fmla="val 53343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cxnSp>
        <p:nvCxnSpPr>
          <p:cNvPr id="20" name="Curved Connector 41"/>
          <p:cNvCxnSpPr>
            <a:endCxn id="31" idx="0"/>
          </p:cNvCxnSpPr>
          <p:nvPr/>
        </p:nvCxnSpPr>
        <p:spPr>
          <a:xfrm rot="-5400000" flipH="1">
            <a:off x="6962776" y="3665935"/>
            <a:ext cx="660797" cy="644128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grpSp>
        <p:nvGrpSpPr>
          <p:cNvPr id="21" name="组合 20"/>
          <p:cNvGrpSpPr/>
          <p:nvPr/>
        </p:nvGrpSpPr>
        <p:grpSpPr>
          <a:xfrm>
            <a:off x="2171700" y="3867150"/>
            <a:ext cx="614363" cy="614363"/>
            <a:chOff x="1219200" y="4495800"/>
            <a:chExt cx="819150" cy="819150"/>
          </a:xfrm>
        </p:grpSpPr>
        <p:sp>
          <p:nvSpPr>
            <p:cNvPr id="22" name="Oval 13"/>
            <p:cNvSpPr/>
            <p:nvPr/>
          </p:nvSpPr>
          <p:spPr>
            <a:xfrm>
              <a:off x="1219200" y="4495800"/>
              <a:ext cx="819150" cy="819150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>
            <a:xfrm>
              <a:off x="1457325" y="4695825"/>
              <a:ext cx="342900" cy="401638"/>
            </a:xfrm>
            <a:custGeom>
              <a:avLst/>
              <a:gdLst/>
              <a:ahLst/>
              <a:cxnLst>
                <a:cxn ang="0">
                  <a:pos x="625374098" y="300437490"/>
                </a:cxn>
                <a:cxn ang="0">
                  <a:pos x="572378801" y="346656327"/>
                </a:cxn>
                <a:cxn ang="0">
                  <a:pos x="572378801" y="439097764"/>
                </a:cxn>
                <a:cxn ang="0">
                  <a:pos x="487582197" y="439097764"/>
                </a:cxn>
                <a:cxn ang="0">
                  <a:pos x="445183895" y="496875072"/>
                </a:cxn>
                <a:cxn ang="0">
                  <a:pos x="487582197" y="543097672"/>
                </a:cxn>
                <a:cxn ang="0">
                  <a:pos x="572378801" y="543097672"/>
                </a:cxn>
                <a:cxn ang="0">
                  <a:pos x="572378801" y="635539109"/>
                </a:cxn>
                <a:cxn ang="0">
                  <a:pos x="625374098" y="693312655"/>
                </a:cxn>
                <a:cxn ang="0">
                  <a:pos x="667772400" y="635539109"/>
                </a:cxn>
                <a:cxn ang="0">
                  <a:pos x="667772400" y="543097672"/>
                </a:cxn>
                <a:cxn ang="0">
                  <a:pos x="752569005" y="543097672"/>
                </a:cxn>
                <a:cxn ang="0">
                  <a:pos x="805567743" y="496875072"/>
                </a:cxn>
                <a:cxn ang="0">
                  <a:pos x="752569005" y="439097764"/>
                </a:cxn>
                <a:cxn ang="0">
                  <a:pos x="667772400" y="439097764"/>
                </a:cxn>
                <a:cxn ang="0">
                  <a:pos x="667772400" y="346656327"/>
                </a:cxn>
                <a:cxn ang="0">
                  <a:pos x="625374098" y="300437490"/>
                </a:cxn>
                <a:cxn ang="0">
                  <a:pos x="105997476" y="1143968891"/>
                </a:cxn>
                <a:cxn ang="0">
                  <a:pos x="95397040" y="1132414182"/>
                </a:cxn>
                <a:cxn ang="0">
                  <a:pos x="84796604" y="1097746291"/>
                </a:cxn>
                <a:cxn ang="0">
                  <a:pos x="95397040" y="1063082164"/>
                </a:cxn>
                <a:cxn ang="0">
                  <a:pos x="233192383" y="912863418"/>
                </a:cxn>
                <a:cxn ang="0">
                  <a:pos x="243789377" y="901308709"/>
                </a:cxn>
                <a:cxn ang="0">
                  <a:pos x="264990249" y="912863418"/>
                </a:cxn>
                <a:cxn ang="0">
                  <a:pos x="264990249" y="935972837"/>
                </a:cxn>
                <a:cxn ang="0">
                  <a:pos x="127194906" y="1086191582"/>
                </a:cxn>
                <a:cxn ang="0">
                  <a:pos x="116594470" y="1097746291"/>
                </a:cxn>
                <a:cxn ang="0">
                  <a:pos x="127194906" y="1109301001"/>
                </a:cxn>
                <a:cxn ang="0">
                  <a:pos x="127194906" y="1132414182"/>
                </a:cxn>
                <a:cxn ang="0">
                  <a:pos x="105997476" y="1143968891"/>
                </a:cxn>
                <a:cxn ang="0">
                  <a:pos x="614777104" y="831976691"/>
                </a:cxn>
                <a:cxn ang="0">
                  <a:pos x="392185156" y="727980545"/>
                </a:cxn>
                <a:cxn ang="0">
                  <a:pos x="296788116" y="485320363"/>
                </a:cxn>
                <a:cxn ang="0">
                  <a:pos x="392185156" y="242660181"/>
                </a:cxn>
                <a:cxn ang="0">
                  <a:pos x="614777104" y="138664036"/>
                </a:cxn>
                <a:cxn ang="0">
                  <a:pos x="847966046" y="242660181"/>
                </a:cxn>
                <a:cxn ang="0">
                  <a:pos x="932762650" y="485320363"/>
                </a:cxn>
                <a:cxn ang="0">
                  <a:pos x="847966046" y="727980545"/>
                </a:cxn>
                <a:cxn ang="0">
                  <a:pos x="614777104" y="831976691"/>
                </a:cxn>
                <a:cxn ang="0">
                  <a:pos x="614777104" y="0"/>
                </a:cxn>
                <a:cxn ang="0">
                  <a:pos x="180193645" y="485320363"/>
                </a:cxn>
                <a:cxn ang="0">
                  <a:pos x="264990249" y="762644673"/>
                </a:cxn>
                <a:cxn ang="0">
                  <a:pos x="42398302" y="1005304855"/>
                </a:cxn>
                <a:cxn ang="0">
                  <a:pos x="42398302" y="1190187728"/>
                </a:cxn>
                <a:cxn ang="0">
                  <a:pos x="127194906" y="1236410327"/>
                </a:cxn>
                <a:cxn ang="0">
                  <a:pos x="211991511" y="1190187728"/>
                </a:cxn>
                <a:cxn ang="0">
                  <a:pos x="423983023" y="970640727"/>
                </a:cxn>
                <a:cxn ang="0">
                  <a:pos x="455780889" y="935972837"/>
                </a:cxn>
                <a:cxn ang="0">
                  <a:pos x="614777104" y="970640727"/>
                </a:cxn>
                <a:cxn ang="0">
                  <a:pos x="1059957557" y="485320363"/>
                </a:cxn>
                <a:cxn ang="0">
                  <a:pos x="614777104" y="0"/>
                </a:cxn>
              </a:cxnLst>
              <a:rect l="0" t="0" r="0" b="0"/>
              <a:pathLst>
                <a:path w="100" h="107">
                  <a:moveTo>
                    <a:pt x="59" y="26"/>
                  </a:moveTo>
                  <a:cubicBezTo>
                    <a:pt x="56" y="26"/>
                    <a:pt x="54" y="28"/>
                    <a:pt x="54" y="3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8"/>
                    <a:pt x="42" y="40"/>
                    <a:pt x="42" y="43"/>
                  </a:cubicBezTo>
                  <a:cubicBezTo>
                    <a:pt x="42" y="45"/>
                    <a:pt x="44" y="47"/>
                    <a:pt x="46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8"/>
                    <a:pt x="56" y="60"/>
                    <a:pt x="59" y="60"/>
                  </a:cubicBezTo>
                  <a:cubicBezTo>
                    <a:pt x="61" y="60"/>
                    <a:pt x="63" y="58"/>
                    <a:pt x="63" y="55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4" y="47"/>
                    <a:pt x="76" y="45"/>
                    <a:pt x="76" y="43"/>
                  </a:cubicBezTo>
                  <a:cubicBezTo>
                    <a:pt x="76" y="40"/>
                    <a:pt x="74" y="38"/>
                    <a:pt x="7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8"/>
                    <a:pt x="61" y="26"/>
                    <a:pt x="59" y="26"/>
                  </a:cubicBezTo>
                  <a:moveTo>
                    <a:pt x="10" y="99"/>
                  </a:moveTo>
                  <a:cubicBezTo>
                    <a:pt x="10" y="99"/>
                    <a:pt x="9" y="99"/>
                    <a:pt x="9" y="98"/>
                  </a:cubicBezTo>
                  <a:cubicBezTo>
                    <a:pt x="8" y="97"/>
                    <a:pt x="8" y="96"/>
                    <a:pt x="8" y="95"/>
                  </a:cubicBezTo>
                  <a:cubicBezTo>
                    <a:pt x="8" y="94"/>
                    <a:pt x="8" y="93"/>
                    <a:pt x="9" y="92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8"/>
                    <a:pt x="23" y="78"/>
                    <a:pt x="23" y="78"/>
                  </a:cubicBezTo>
                  <a:cubicBezTo>
                    <a:pt x="24" y="78"/>
                    <a:pt x="24" y="78"/>
                    <a:pt x="25" y="79"/>
                  </a:cubicBezTo>
                  <a:cubicBezTo>
                    <a:pt x="25" y="79"/>
                    <a:pt x="25" y="80"/>
                    <a:pt x="25" y="81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8"/>
                    <a:pt x="12" y="98"/>
                  </a:cubicBezTo>
                  <a:cubicBezTo>
                    <a:pt x="11" y="99"/>
                    <a:pt x="11" y="99"/>
                    <a:pt x="10" y="99"/>
                  </a:cubicBezTo>
                  <a:moveTo>
                    <a:pt x="58" y="72"/>
                  </a:moveTo>
                  <a:cubicBezTo>
                    <a:pt x="50" y="72"/>
                    <a:pt x="43" y="69"/>
                    <a:pt x="37" y="63"/>
                  </a:cubicBezTo>
                  <a:cubicBezTo>
                    <a:pt x="32" y="58"/>
                    <a:pt x="28" y="50"/>
                    <a:pt x="28" y="42"/>
                  </a:cubicBezTo>
                  <a:cubicBezTo>
                    <a:pt x="28" y="34"/>
                    <a:pt x="32" y="26"/>
                    <a:pt x="37" y="21"/>
                  </a:cubicBezTo>
                  <a:cubicBezTo>
                    <a:pt x="43" y="15"/>
                    <a:pt x="50" y="12"/>
                    <a:pt x="58" y="12"/>
                  </a:cubicBezTo>
                  <a:cubicBezTo>
                    <a:pt x="67" y="12"/>
                    <a:pt x="74" y="15"/>
                    <a:pt x="80" y="21"/>
                  </a:cubicBezTo>
                  <a:cubicBezTo>
                    <a:pt x="85" y="26"/>
                    <a:pt x="88" y="34"/>
                    <a:pt x="88" y="42"/>
                  </a:cubicBezTo>
                  <a:cubicBezTo>
                    <a:pt x="88" y="50"/>
                    <a:pt x="85" y="58"/>
                    <a:pt x="80" y="63"/>
                  </a:cubicBezTo>
                  <a:cubicBezTo>
                    <a:pt x="74" y="69"/>
                    <a:pt x="67" y="72"/>
                    <a:pt x="58" y="72"/>
                  </a:cubicBezTo>
                  <a:moveTo>
                    <a:pt x="58" y="0"/>
                  </a:moveTo>
                  <a:cubicBezTo>
                    <a:pt x="35" y="0"/>
                    <a:pt x="17" y="19"/>
                    <a:pt x="17" y="42"/>
                  </a:cubicBezTo>
                  <a:cubicBezTo>
                    <a:pt x="17" y="51"/>
                    <a:pt x="20" y="59"/>
                    <a:pt x="25" y="66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91"/>
                    <a:pt x="0" y="99"/>
                    <a:pt x="4" y="103"/>
                  </a:cubicBezTo>
                  <a:cubicBezTo>
                    <a:pt x="6" y="106"/>
                    <a:pt x="9" y="107"/>
                    <a:pt x="12" y="107"/>
                  </a:cubicBezTo>
                  <a:cubicBezTo>
                    <a:pt x="15" y="107"/>
                    <a:pt x="18" y="106"/>
                    <a:pt x="20" y="10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8" y="83"/>
                    <a:pt x="53" y="84"/>
                    <a:pt x="58" y="84"/>
                  </a:cubicBezTo>
                  <a:cubicBezTo>
                    <a:pt x="81" y="84"/>
                    <a:pt x="100" y="65"/>
                    <a:pt x="100" y="42"/>
                  </a:cubicBezTo>
                  <a:cubicBezTo>
                    <a:pt x="100" y="19"/>
                    <a:pt x="81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015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874544" y="1799035"/>
            <a:ext cx="398860" cy="398859"/>
            <a:chOff x="6156325" y="1738313"/>
            <a:chExt cx="531813" cy="531812"/>
          </a:xfrm>
        </p:grpSpPr>
        <p:sp>
          <p:nvSpPr>
            <p:cNvPr id="25" name="Oval 6"/>
            <p:cNvSpPr/>
            <p:nvPr/>
          </p:nvSpPr>
          <p:spPr>
            <a:xfrm>
              <a:off x="6156325" y="1738313"/>
              <a:ext cx="531813" cy="531812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015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>
            <a:xfrm>
              <a:off x="6288088" y="1868488"/>
              <a:ext cx="269875" cy="271462"/>
            </a:xfrm>
            <a:custGeom>
              <a:avLst/>
              <a:gdLst/>
              <a:ahLst/>
              <a:cxnLst>
                <a:cxn ang="0">
                  <a:pos x="405548911" y="718604737"/>
                </a:cxn>
                <a:cxn ang="0">
                  <a:pos x="113837642" y="426893468"/>
                </a:cxn>
                <a:cxn ang="0">
                  <a:pos x="170758773" y="249022152"/>
                </a:cxn>
                <a:cxn ang="0">
                  <a:pos x="241907300" y="184986168"/>
                </a:cxn>
                <a:cxn ang="0">
                  <a:pos x="270366710" y="177871316"/>
                </a:cxn>
                <a:cxn ang="0">
                  <a:pos x="305940973" y="192101021"/>
                </a:cxn>
                <a:cxn ang="0">
                  <a:pos x="291711268" y="256137005"/>
                </a:cxn>
                <a:cxn ang="0">
                  <a:pos x="241907300" y="305940973"/>
                </a:cxn>
                <a:cxn ang="0">
                  <a:pos x="206333036" y="426893468"/>
                </a:cxn>
                <a:cxn ang="0">
                  <a:pos x="263251858" y="569190521"/>
                </a:cxn>
                <a:cxn ang="0">
                  <a:pos x="405548911" y="626111653"/>
                </a:cxn>
                <a:cxn ang="0">
                  <a:pos x="554963126" y="569190521"/>
                </a:cxn>
                <a:cxn ang="0">
                  <a:pos x="611881947" y="426893468"/>
                </a:cxn>
                <a:cxn ang="0">
                  <a:pos x="569192832" y="305940973"/>
                </a:cxn>
                <a:cxn ang="0">
                  <a:pos x="533618568" y="263251858"/>
                </a:cxn>
                <a:cxn ang="0">
                  <a:pos x="526503716" y="206330726"/>
                </a:cxn>
                <a:cxn ang="0">
                  <a:pos x="562077979" y="184986168"/>
                </a:cxn>
                <a:cxn ang="0">
                  <a:pos x="590537389" y="199215874"/>
                </a:cxn>
                <a:cxn ang="0">
                  <a:pos x="640341358" y="249022152"/>
                </a:cxn>
                <a:cxn ang="0">
                  <a:pos x="704377342" y="426893468"/>
                </a:cxn>
                <a:cxn ang="0">
                  <a:pos x="405548911" y="718604737"/>
                </a:cxn>
                <a:cxn ang="0">
                  <a:pos x="405548911" y="462467732"/>
                </a:cxn>
                <a:cxn ang="0">
                  <a:pos x="362859795" y="419778616"/>
                </a:cxn>
                <a:cxn ang="0">
                  <a:pos x="362859795" y="120952495"/>
                </a:cxn>
                <a:cxn ang="0">
                  <a:pos x="405548911" y="78263379"/>
                </a:cxn>
                <a:cxn ang="0">
                  <a:pos x="455355189" y="120952495"/>
                </a:cxn>
                <a:cxn ang="0">
                  <a:pos x="455355189" y="419778616"/>
                </a:cxn>
                <a:cxn ang="0">
                  <a:pos x="405548911" y="462467732"/>
                </a:cxn>
                <a:cxn ang="0">
                  <a:pos x="412663763" y="0"/>
                </a:cxn>
                <a:cxn ang="0">
                  <a:pos x="0" y="412663763"/>
                </a:cxn>
                <a:cxn ang="0">
                  <a:pos x="412663763" y="832442380"/>
                </a:cxn>
                <a:cxn ang="0">
                  <a:pos x="832444690" y="412663763"/>
                </a:cxn>
                <a:cxn ang="0">
                  <a:pos x="412663763" y="0"/>
                </a:cxn>
              </a:cxnLst>
              <a:rect l="0" t="0" r="0" b="0"/>
              <a:pathLst>
                <a:path w="117" h="117">
                  <a:moveTo>
                    <a:pt x="57" y="101"/>
                  </a:moveTo>
                  <a:cubicBezTo>
                    <a:pt x="35" y="101"/>
                    <a:pt x="16" y="82"/>
                    <a:pt x="16" y="60"/>
                  </a:cubicBezTo>
                  <a:cubicBezTo>
                    <a:pt x="16" y="50"/>
                    <a:pt x="19" y="42"/>
                    <a:pt x="24" y="35"/>
                  </a:cubicBezTo>
                  <a:cubicBezTo>
                    <a:pt x="27" y="31"/>
                    <a:pt x="30" y="28"/>
                    <a:pt x="34" y="26"/>
                  </a:cubicBezTo>
                  <a:cubicBezTo>
                    <a:pt x="35" y="25"/>
                    <a:pt x="36" y="25"/>
                    <a:pt x="38" y="25"/>
                  </a:cubicBezTo>
                  <a:cubicBezTo>
                    <a:pt x="39" y="25"/>
                    <a:pt x="41" y="26"/>
                    <a:pt x="43" y="27"/>
                  </a:cubicBezTo>
                  <a:cubicBezTo>
                    <a:pt x="45" y="30"/>
                    <a:pt x="44" y="34"/>
                    <a:pt x="41" y="36"/>
                  </a:cubicBezTo>
                  <a:cubicBezTo>
                    <a:pt x="38" y="38"/>
                    <a:pt x="36" y="40"/>
                    <a:pt x="34" y="43"/>
                  </a:cubicBezTo>
                  <a:cubicBezTo>
                    <a:pt x="31" y="47"/>
                    <a:pt x="29" y="53"/>
                    <a:pt x="29" y="60"/>
                  </a:cubicBezTo>
                  <a:cubicBezTo>
                    <a:pt x="29" y="68"/>
                    <a:pt x="32" y="75"/>
                    <a:pt x="37" y="80"/>
                  </a:cubicBezTo>
                  <a:cubicBezTo>
                    <a:pt x="42" y="85"/>
                    <a:pt x="49" y="88"/>
                    <a:pt x="57" y="88"/>
                  </a:cubicBezTo>
                  <a:cubicBezTo>
                    <a:pt x="65" y="88"/>
                    <a:pt x="72" y="85"/>
                    <a:pt x="78" y="80"/>
                  </a:cubicBezTo>
                  <a:cubicBezTo>
                    <a:pt x="83" y="75"/>
                    <a:pt x="86" y="68"/>
                    <a:pt x="86" y="60"/>
                  </a:cubicBezTo>
                  <a:cubicBezTo>
                    <a:pt x="86" y="53"/>
                    <a:pt x="84" y="47"/>
                    <a:pt x="80" y="43"/>
                  </a:cubicBezTo>
                  <a:cubicBezTo>
                    <a:pt x="79" y="41"/>
                    <a:pt x="77" y="39"/>
                    <a:pt x="75" y="37"/>
                  </a:cubicBezTo>
                  <a:cubicBezTo>
                    <a:pt x="73" y="35"/>
                    <a:pt x="72" y="31"/>
                    <a:pt x="74" y="29"/>
                  </a:cubicBezTo>
                  <a:cubicBezTo>
                    <a:pt x="76" y="27"/>
                    <a:pt x="77" y="26"/>
                    <a:pt x="79" y="26"/>
                  </a:cubicBezTo>
                  <a:cubicBezTo>
                    <a:pt x="81" y="26"/>
                    <a:pt x="82" y="27"/>
                    <a:pt x="83" y="28"/>
                  </a:cubicBezTo>
                  <a:cubicBezTo>
                    <a:pt x="86" y="30"/>
                    <a:pt x="88" y="32"/>
                    <a:pt x="90" y="35"/>
                  </a:cubicBezTo>
                  <a:cubicBezTo>
                    <a:pt x="96" y="42"/>
                    <a:pt x="99" y="51"/>
                    <a:pt x="99" y="60"/>
                  </a:cubicBezTo>
                  <a:cubicBezTo>
                    <a:pt x="99" y="82"/>
                    <a:pt x="80" y="101"/>
                    <a:pt x="57" y="101"/>
                  </a:cubicBezTo>
                  <a:moveTo>
                    <a:pt x="57" y="65"/>
                  </a:moveTo>
                  <a:cubicBezTo>
                    <a:pt x="54" y="65"/>
                    <a:pt x="51" y="62"/>
                    <a:pt x="51" y="59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4"/>
                    <a:pt x="54" y="11"/>
                    <a:pt x="57" y="11"/>
                  </a:cubicBezTo>
                  <a:cubicBezTo>
                    <a:pt x="61" y="11"/>
                    <a:pt x="64" y="14"/>
                    <a:pt x="64" y="1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2"/>
                    <a:pt x="61" y="65"/>
                    <a:pt x="57" y="65"/>
                  </a:cubicBezTo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7"/>
                    <a:pt x="58" y="117"/>
                  </a:cubicBezTo>
                  <a:cubicBezTo>
                    <a:pt x="90" y="117"/>
                    <a:pt x="117" y="90"/>
                    <a:pt x="117" y="58"/>
                  </a:cubicBezTo>
                  <a:cubicBezTo>
                    <a:pt x="117" y="26"/>
                    <a:pt x="90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5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99197" y="2584847"/>
            <a:ext cx="614363" cy="613172"/>
            <a:chOff x="2455863" y="2786063"/>
            <a:chExt cx="819150" cy="817562"/>
          </a:xfrm>
        </p:grpSpPr>
        <p:sp>
          <p:nvSpPr>
            <p:cNvPr id="28" name="Oval 12"/>
            <p:cNvSpPr/>
            <p:nvPr/>
          </p:nvSpPr>
          <p:spPr>
            <a:xfrm>
              <a:off x="2455863" y="2786063"/>
              <a:ext cx="819150" cy="817562"/>
            </a:xfrm>
            <a:prstGeom prst="ellipse">
              <a:avLst/>
            </a:prstGeom>
            <a:solidFill>
              <a:srgbClr val="B6DDDD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29" name="Freeform 10"/>
            <p:cNvSpPr>
              <a:spLocks noEditPoints="1"/>
            </p:cNvSpPr>
            <p:nvPr/>
          </p:nvSpPr>
          <p:spPr>
            <a:xfrm>
              <a:off x="2568575" y="2965450"/>
              <a:ext cx="595313" cy="431800"/>
            </a:xfrm>
            <a:custGeom>
              <a:avLst/>
              <a:gdLst/>
              <a:ahLst/>
              <a:cxnLst>
                <a:cxn ang="0">
                  <a:pos x="909491562" y="890655822"/>
                </a:cxn>
                <a:cxn ang="0">
                  <a:pos x="755048655" y="957874511"/>
                </a:cxn>
                <a:cxn ang="0">
                  <a:pos x="755048655" y="1260364075"/>
                </a:cxn>
                <a:cxn ang="0">
                  <a:pos x="909491562" y="1327582764"/>
                </a:cxn>
                <a:cxn ang="0">
                  <a:pos x="1063934470" y="1260364075"/>
                </a:cxn>
                <a:cxn ang="0">
                  <a:pos x="1063934470" y="957874511"/>
                </a:cxn>
                <a:cxn ang="0">
                  <a:pos x="909491562" y="890655822"/>
                </a:cxn>
                <a:cxn ang="0">
                  <a:pos x="909491562" y="470536286"/>
                </a:cxn>
                <a:cxn ang="0">
                  <a:pos x="377527107" y="688999756"/>
                </a:cxn>
                <a:cxn ang="0">
                  <a:pos x="377527107" y="857046478"/>
                </a:cxn>
                <a:cxn ang="0">
                  <a:pos x="463323162" y="890655822"/>
                </a:cxn>
                <a:cxn ang="0">
                  <a:pos x="549124777" y="857046478"/>
                </a:cxn>
                <a:cxn ang="0">
                  <a:pos x="909491562" y="722609101"/>
                </a:cxn>
                <a:cxn ang="0">
                  <a:pos x="1269858347" y="857046478"/>
                </a:cxn>
                <a:cxn ang="0">
                  <a:pos x="1355659962" y="890655822"/>
                </a:cxn>
                <a:cxn ang="0">
                  <a:pos x="1441456017" y="857046478"/>
                </a:cxn>
                <a:cxn ang="0">
                  <a:pos x="1441456017" y="688999756"/>
                </a:cxn>
                <a:cxn ang="0">
                  <a:pos x="909491562" y="470536286"/>
                </a:cxn>
                <a:cxn ang="0">
                  <a:pos x="909491562" y="0"/>
                </a:cxn>
                <a:cxn ang="0">
                  <a:pos x="34320646" y="369708253"/>
                </a:cxn>
                <a:cxn ang="0">
                  <a:pos x="34320646" y="520947569"/>
                </a:cxn>
                <a:cxn ang="0">
                  <a:pos x="120122261" y="554562379"/>
                </a:cxn>
                <a:cxn ang="0">
                  <a:pos x="205923877" y="520947569"/>
                </a:cxn>
                <a:cxn ang="0">
                  <a:pos x="909491562" y="235265410"/>
                </a:cxn>
                <a:cxn ang="0">
                  <a:pos x="1630219571" y="520947569"/>
                </a:cxn>
                <a:cxn ang="0">
                  <a:pos x="1716021187" y="554562379"/>
                </a:cxn>
                <a:cxn ang="0">
                  <a:pos x="1784662479" y="520947569"/>
                </a:cxn>
                <a:cxn ang="0">
                  <a:pos x="1784662479" y="369708253"/>
                </a:cxn>
                <a:cxn ang="0">
                  <a:pos x="909491562" y="0"/>
                </a:cxn>
              </a:cxnLst>
              <a:rect l="0" t="0" r="0" b="0"/>
              <a:pathLst>
                <a:path w="107" h="79">
                  <a:moveTo>
                    <a:pt x="53" y="53"/>
                  </a:moveTo>
                  <a:cubicBezTo>
                    <a:pt x="50" y="53"/>
                    <a:pt x="46" y="55"/>
                    <a:pt x="44" y="57"/>
                  </a:cubicBezTo>
                  <a:cubicBezTo>
                    <a:pt x="39" y="62"/>
                    <a:pt x="39" y="70"/>
                    <a:pt x="44" y="75"/>
                  </a:cubicBezTo>
                  <a:cubicBezTo>
                    <a:pt x="46" y="77"/>
                    <a:pt x="50" y="79"/>
                    <a:pt x="53" y="79"/>
                  </a:cubicBezTo>
                  <a:cubicBezTo>
                    <a:pt x="56" y="79"/>
                    <a:pt x="59" y="77"/>
                    <a:pt x="62" y="75"/>
                  </a:cubicBezTo>
                  <a:cubicBezTo>
                    <a:pt x="67" y="70"/>
                    <a:pt x="67" y="62"/>
                    <a:pt x="62" y="57"/>
                  </a:cubicBezTo>
                  <a:cubicBezTo>
                    <a:pt x="59" y="55"/>
                    <a:pt x="56" y="53"/>
                    <a:pt x="53" y="53"/>
                  </a:cubicBezTo>
                  <a:moveTo>
                    <a:pt x="53" y="28"/>
                  </a:moveTo>
                  <a:cubicBezTo>
                    <a:pt x="42" y="28"/>
                    <a:pt x="31" y="32"/>
                    <a:pt x="22" y="41"/>
                  </a:cubicBezTo>
                  <a:cubicBezTo>
                    <a:pt x="19" y="44"/>
                    <a:pt x="19" y="48"/>
                    <a:pt x="22" y="51"/>
                  </a:cubicBezTo>
                  <a:cubicBezTo>
                    <a:pt x="24" y="53"/>
                    <a:pt x="25" y="53"/>
                    <a:pt x="27" y="53"/>
                  </a:cubicBezTo>
                  <a:cubicBezTo>
                    <a:pt x="29" y="53"/>
                    <a:pt x="31" y="53"/>
                    <a:pt x="32" y="51"/>
                  </a:cubicBezTo>
                  <a:cubicBezTo>
                    <a:pt x="38" y="45"/>
                    <a:pt x="46" y="43"/>
                    <a:pt x="53" y="43"/>
                  </a:cubicBezTo>
                  <a:cubicBezTo>
                    <a:pt x="61" y="43"/>
                    <a:pt x="68" y="45"/>
                    <a:pt x="74" y="51"/>
                  </a:cubicBezTo>
                  <a:cubicBezTo>
                    <a:pt x="76" y="53"/>
                    <a:pt x="77" y="53"/>
                    <a:pt x="79" y="53"/>
                  </a:cubicBezTo>
                  <a:cubicBezTo>
                    <a:pt x="81" y="53"/>
                    <a:pt x="83" y="53"/>
                    <a:pt x="84" y="51"/>
                  </a:cubicBezTo>
                  <a:cubicBezTo>
                    <a:pt x="87" y="48"/>
                    <a:pt x="87" y="44"/>
                    <a:pt x="84" y="41"/>
                  </a:cubicBezTo>
                  <a:cubicBezTo>
                    <a:pt x="76" y="32"/>
                    <a:pt x="65" y="28"/>
                    <a:pt x="53" y="28"/>
                  </a:cubicBezTo>
                  <a:moveTo>
                    <a:pt x="53" y="0"/>
                  </a:moveTo>
                  <a:cubicBezTo>
                    <a:pt x="35" y="0"/>
                    <a:pt x="16" y="7"/>
                    <a:pt x="2" y="22"/>
                  </a:cubicBezTo>
                  <a:cubicBezTo>
                    <a:pt x="0" y="24"/>
                    <a:pt x="0" y="28"/>
                    <a:pt x="2" y="31"/>
                  </a:cubicBezTo>
                  <a:cubicBezTo>
                    <a:pt x="3" y="32"/>
                    <a:pt x="5" y="33"/>
                    <a:pt x="7" y="33"/>
                  </a:cubicBezTo>
                  <a:cubicBezTo>
                    <a:pt x="9" y="33"/>
                    <a:pt x="10" y="32"/>
                    <a:pt x="12" y="31"/>
                  </a:cubicBezTo>
                  <a:cubicBezTo>
                    <a:pt x="23" y="20"/>
                    <a:pt x="38" y="14"/>
                    <a:pt x="53" y="14"/>
                  </a:cubicBezTo>
                  <a:cubicBezTo>
                    <a:pt x="68" y="14"/>
                    <a:pt x="83" y="20"/>
                    <a:pt x="95" y="31"/>
                  </a:cubicBezTo>
                  <a:cubicBezTo>
                    <a:pt x="96" y="32"/>
                    <a:pt x="98" y="33"/>
                    <a:pt x="100" y="33"/>
                  </a:cubicBezTo>
                  <a:cubicBezTo>
                    <a:pt x="101" y="33"/>
                    <a:pt x="103" y="32"/>
                    <a:pt x="104" y="31"/>
                  </a:cubicBezTo>
                  <a:cubicBezTo>
                    <a:pt x="107" y="28"/>
                    <a:pt x="107" y="24"/>
                    <a:pt x="104" y="22"/>
                  </a:cubicBezTo>
                  <a:cubicBezTo>
                    <a:pt x="90" y="7"/>
                    <a:pt x="72" y="0"/>
                    <a:pt x="5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5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63928" y="3043237"/>
            <a:ext cx="614363" cy="614363"/>
            <a:chOff x="7208838" y="3397250"/>
            <a:chExt cx="819150" cy="819150"/>
          </a:xfrm>
        </p:grpSpPr>
        <p:sp>
          <p:nvSpPr>
            <p:cNvPr id="31" name="Oval 4"/>
            <p:cNvSpPr/>
            <p:nvPr/>
          </p:nvSpPr>
          <p:spPr>
            <a:xfrm>
              <a:off x="7208838" y="3397250"/>
              <a:ext cx="819150" cy="819150"/>
            </a:xfrm>
            <a:prstGeom prst="ellipse">
              <a:avLst/>
            </a:prstGeom>
            <a:solidFill>
              <a:srgbClr val="B6DDDD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100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32" name="Freeform 73"/>
            <p:cNvSpPr>
              <a:spLocks noEditPoints="1"/>
            </p:cNvSpPr>
            <p:nvPr/>
          </p:nvSpPr>
          <p:spPr>
            <a:xfrm>
              <a:off x="7366000" y="3546475"/>
              <a:ext cx="504825" cy="569913"/>
            </a:xfrm>
            <a:custGeom>
              <a:avLst/>
              <a:gdLst/>
              <a:ahLst/>
              <a:cxnLst>
                <a:cxn ang="0">
                  <a:pos x="786242555" y="393990353"/>
                </a:cxn>
                <a:cxn ang="0">
                  <a:pos x="769866386" y="393990353"/>
                </a:cxn>
                <a:cxn ang="0">
                  <a:pos x="769866386" y="393990353"/>
                </a:cxn>
                <a:cxn ang="0">
                  <a:pos x="671582737" y="439452861"/>
                </a:cxn>
                <a:cxn ang="0">
                  <a:pos x="671582737" y="606140520"/>
                </a:cxn>
                <a:cxn ang="0">
                  <a:pos x="687964233" y="621293048"/>
                </a:cxn>
                <a:cxn ang="0">
                  <a:pos x="687964233" y="1682043880"/>
                </a:cxn>
                <a:cxn ang="0">
                  <a:pos x="769866386" y="1757811445"/>
                </a:cxn>
                <a:cxn ang="0">
                  <a:pos x="868144708" y="1682043880"/>
                </a:cxn>
                <a:cxn ang="0">
                  <a:pos x="868144708" y="621293048"/>
                </a:cxn>
                <a:cxn ang="0">
                  <a:pos x="884526204" y="606140520"/>
                </a:cxn>
                <a:cxn ang="0">
                  <a:pos x="884526204" y="439452861"/>
                </a:cxn>
                <a:cxn ang="0">
                  <a:pos x="786242555" y="393990353"/>
                </a:cxn>
                <a:cxn ang="0">
                  <a:pos x="573304416" y="196997637"/>
                </a:cxn>
                <a:cxn ang="0">
                  <a:pos x="524165255" y="212150166"/>
                </a:cxn>
                <a:cxn ang="0">
                  <a:pos x="524165255" y="833443215"/>
                </a:cxn>
                <a:cxn ang="0">
                  <a:pos x="573304416" y="863753193"/>
                </a:cxn>
                <a:cxn ang="0">
                  <a:pos x="622443576" y="833443215"/>
                </a:cxn>
                <a:cxn ang="0">
                  <a:pos x="622443576" y="742523121"/>
                </a:cxn>
                <a:cxn ang="0">
                  <a:pos x="540541423" y="530372955"/>
                </a:cxn>
                <a:cxn ang="0">
                  <a:pos x="622443576" y="318222788"/>
                </a:cxn>
                <a:cxn ang="0">
                  <a:pos x="622443576" y="212150166"/>
                </a:cxn>
                <a:cxn ang="0">
                  <a:pos x="573304416" y="196997637"/>
                </a:cxn>
                <a:cxn ang="0">
                  <a:pos x="982804526" y="196997637"/>
                </a:cxn>
                <a:cxn ang="0">
                  <a:pos x="917283869" y="212150166"/>
                </a:cxn>
                <a:cxn ang="0">
                  <a:pos x="917283869" y="318222788"/>
                </a:cxn>
                <a:cxn ang="0">
                  <a:pos x="1015567518" y="530372955"/>
                </a:cxn>
                <a:cxn ang="0">
                  <a:pos x="917283869" y="742523121"/>
                </a:cxn>
                <a:cxn ang="0">
                  <a:pos x="917283869" y="833443215"/>
                </a:cxn>
                <a:cxn ang="0">
                  <a:pos x="982804526" y="863753193"/>
                </a:cxn>
                <a:cxn ang="0">
                  <a:pos x="1031943686" y="833443215"/>
                </a:cxn>
                <a:cxn ang="0">
                  <a:pos x="1031943686" y="212150166"/>
                </a:cxn>
                <a:cxn ang="0">
                  <a:pos x="982804526" y="196997637"/>
                </a:cxn>
                <a:cxn ang="0">
                  <a:pos x="360360949" y="0"/>
                </a:cxn>
                <a:cxn ang="0">
                  <a:pos x="311221788" y="15152528"/>
                </a:cxn>
                <a:cxn ang="0">
                  <a:pos x="311221788" y="1045593381"/>
                </a:cxn>
                <a:cxn ang="0">
                  <a:pos x="360360949" y="1060745910"/>
                </a:cxn>
                <a:cxn ang="0">
                  <a:pos x="409500110" y="1045593381"/>
                </a:cxn>
                <a:cxn ang="0">
                  <a:pos x="409500110" y="939520758"/>
                </a:cxn>
                <a:cxn ang="0">
                  <a:pos x="229319635" y="530372955"/>
                </a:cxn>
                <a:cxn ang="0">
                  <a:pos x="409500110" y="106072622"/>
                </a:cxn>
                <a:cxn ang="0">
                  <a:pos x="409500110" y="15152528"/>
                </a:cxn>
                <a:cxn ang="0">
                  <a:pos x="360360949" y="0"/>
                </a:cxn>
                <a:cxn ang="0">
                  <a:pos x="1195747992" y="0"/>
                </a:cxn>
                <a:cxn ang="0">
                  <a:pos x="1146608832" y="15152528"/>
                </a:cxn>
                <a:cxn ang="0">
                  <a:pos x="1146608832" y="106072622"/>
                </a:cxn>
                <a:cxn ang="0">
                  <a:pos x="1326789306" y="530372955"/>
                </a:cxn>
                <a:cxn ang="0">
                  <a:pos x="1146608832" y="939520758"/>
                </a:cxn>
                <a:cxn ang="0">
                  <a:pos x="1146608832" y="1045593381"/>
                </a:cxn>
                <a:cxn ang="0">
                  <a:pos x="1195747992" y="1060745910"/>
                </a:cxn>
                <a:cxn ang="0">
                  <a:pos x="1244887153" y="1045593381"/>
                </a:cxn>
                <a:cxn ang="0">
                  <a:pos x="1244887153" y="15152528"/>
                </a:cxn>
                <a:cxn ang="0">
                  <a:pos x="1195747992" y="0"/>
                </a:cxn>
              </a:cxnLst>
              <a:rect l="0" t="0" r="0" b="0"/>
              <a:pathLst>
                <a:path w="95" h="116">
                  <a:moveTo>
                    <a:pt x="48" y="26"/>
                  </a:moveTo>
                  <a:cubicBezTo>
                    <a:pt x="48" y="26"/>
                    <a:pt x="48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5" y="26"/>
                    <a:pt x="42" y="27"/>
                    <a:pt x="41" y="29"/>
                  </a:cubicBezTo>
                  <a:cubicBezTo>
                    <a:pt x="38" y="32"/>
                    <a:pt x="38" y="37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4"/>
                    <a:pt x="44" y="116"/>
                    <a:pt x="47" y="116"/>
                  </a:cubicBezTo>
                  <a:cubicBezTo>
                    <a:pt x="50" y="116"/>
                    <a:pt x="53" y="114"/>
                    <a:pt x="53" y="11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7" y="37"/>
                    <a:pt x="57" y="32"/>
                    <a:pt x="54" y="29"/>
                  </a:cubicBezTo>
                  <a:cubicBezTo>
                    <a:pt x="52" y="27"/>
                    <a:pt x="50" y="26"/>
                    <a:pt x="48" y="26"/>
                  </a:cubicBezTo>
                  <a:moveTo>
                    <a:pt x="35" y="13"/>
                  </a:moveTo>
                  <a:cubicBezTo>
                    <a:pt x="34" y="13"/>
                    <a:pt x="32" y="13"/>
                    <a:pt x="32" y="14"/>
                  </a:cubicBezTo>
                  <a:cubicBezTo>
                    <a:pt x="20" y="26"/>
                    <a:pt x="20" y="44"/>
                    <a:pt x="32" y="55"/>
                  </a:cubicBezTo>
                  <a:cubicBezTo>
                    <a:pt x="32" y="56"/>
                    <a:pt x="34" y="57"/>
                    <a:pt x="35" y="57"/>
                  </a:cubicBezTo>
                  <a:cubicBezTo>
                    <a:pt x="36" y="57"/>
                    <a:pt x="37" y="56"/>
                    <a:pt x="38" y="55"/>
                  </a:cubicBezTo>
                  <a:cubicBezTo>
                    <a:pt x="40" y="53"/>
                    <a:pt x="40" y="50"/>
                    <a:pt x="38" y="49"/>
                  </a:cubicBezTo>
                  <a:cubicBezTo>
                    <a:pt x="34" y="45"/>
                    <a:pt x="33" y="40"/>
                    <a:pt x="33" y="35"/>
                  </a:cubicBezTo>
                  <a:cubicBezTo>
                    <a:pt x="33" y="30"/>
                    <a:pt x="34" y="25"/>
                    <a:pt x="38" y="21"/>
                  </a:cubicBezTo>
                  <a:cubicBezTo>
                    <a:pt x="40" y="19"/>
                    <a:pt x="40" y="16"/>
                    <a:pt x="38" y="14"/>
                  </a:cubicBezTo>
                  <a:cubicBezTo>
                    <a:pt x="37" y="13"/>
                    <a:pt x="36" y="13"/>
                    <a:pt x="35" y="13"/>
                  </a:cubicBezTo>
                  <a:moveTo>
                    <a:pt x="60" y="13"/>
                  </a:moveTo>
                  <a:cubicBezTo>
                    <a:pt x="59" y="13"/>
                    <a:pt x="57" y="13"/>
                    <a:pt x="56" y="14"/>
                  </a:cubicBezTo>
                  <a:cubicBezTo>
                    <a:pt x="55" y="16"/>
                    <a:pt x="55" y="19"/>
                    <a:pt x="56" y="21"/>
                  </a:cubicBezTo>
                  <a:cubicBezTo>
                    <a:pt x="60" y="25"/>
                    <a:pt x="62" y="30"/>
                    <a:pt x="62" y="35"/>
                  </a:cubicBezTo>
                  <a:cubicBezTo>
                    <a:pt x="62" y="40"/>
                    <a:pt x="60" y="45"/>
                    <a:pt x="56" y="49"/>
                  </a:cubicBezTo>
                  <a:cubicBezTo>
                    <a:pt x="55" y="50"/>
                    <a:pt x="55" y="53"/>
                    <a:pt x="56" y="55"/>
                  </a:cubicBezTo>
                  <a:cubicBezTo>
                    <a:pt x="57" y="56"/>
                    <a:pt x="59" y="57"/>
                    <a:pt x="60" y="57"/>
                  </a:cubicBezTo>
                  <a:cubicBezTo>
                    <a:pt x="61" y="57"/>
                    <a:pt x="62" y="56"/>
                    <a:pt x="63" y="55"/>
                  </a:cubicBezTo>
                  <a:cubicBezTo>
                    <a:pt x="75" y="44"/>
                    <a:pt x="75" y="26"/>
                    <a:pt x="63" y="14"/>
                  </a:cubicBezTo>
                  <a:cubicBezTo>
                    <a:pt x="62" y="13"/>
                    <a:pt x="61" y="13"/>
                    <a:pt x="60" y="13"/>
                  </a:cubicBezTo>
                  <a:moveTo>
                    <a:pt x="22" y="0"/>
                  </a:moveTo>
                  <a:cubicBezTo>
                    <a:pt x="21" y="0"/>
                    <a:pt x="19" y="0"/>
                    <a:pt x="19" y="1"/>
                  </a:cubicBezTo>
                  <a:cubicBezTo>
                    <a:pt x="0" y="20"/>
                    <a:pt x="0" y="50"/>
                    <a:pt x="19" y="69"/>
                  </a:cubicBezTo>
                  <a:cubicBezTo>
                    <a:pt x="19" y="69"/>
                    <a:pt x="21" y="70"/>
                    <a:pt x="22" y="70"/>
                  </a:cubicBezTo>
                  <a:cubicBezTo>
                    <a:pt x="23" y="70"/>
                    <a:pt x="24" y="69"/>
                    <a:pt x="25" y="69"/>
                  </a:cubicBezTo>
                  <a:cubicBezTo>
                    <a:pt x="27" y="67"/>
                    <a:pt x="27" y="64"/>
                    <a:pt x="25" y="62"/>
                  </a:cubicBezTo>
                  <a:cubicBezTo>
                    <a:pt x="17" y="55"/>
                    <a:pt x="14" y="45"/>
                    <a:pt x="14" y="35"/>
                  </a:cubicBezTo>
                  <a:cubicBezTo>
                    <a:pt x="14" y="25"/>
                    <a:pt x="17" y="15"/>
                    <a:pt x="25" y="7"/>
                  </a:cubicBezTo>
                  <a:cubicBezTo>
                    <a:pt x="27" y="6"/>
                    <a:pt x="27" y="3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  <a:moveTo>
                    <a:pt x="73" y="0"/>
                  </a:moveTo>
                  <a:cubicBezTo>
                    <a:pt x="72" y="0"/>
                    <a:pt x="71" y="0"/>
                    <a:pt x="70" y="1"/>
                  </a:cubicBezTo>
                  <a:cubicBezTo>
                    <a:pt x="68" y="3"/>
                    <a:pt x="68" y="6"/>
                    <a:pt x="70" y="7"/>
                  </a:cubicBezTo>
                  <a:cubicBezTo>
                    <a:pt x="77" y="15"/>
                    <a:pt x="81" y="25"/>
                    <a:pt x="81" y="35"/>
                  </a:cubicBezTo>
                  <a:cubicBezTo>
                    <a:pt x="81" y="45"/>
                    <a:pt x="77" y="55"/>
                    <a:pt x="70" y="62"/>
                  </a:cubicBezTo>
                  <a:cubicBezTo>
                    <a:pt x="68" y="64"/>
                    <a:pt x="68" y="67"/>
                    <a:pt x="70" y="69"/>
                  </a:cubicBezTo>
                  <a:cubicBezTo>
                    <a:pt x="71" y="69"/>
                    <a:pt x="72" y="70"/>
                    <a:pt x="73" y="70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95" y="50"/>
                    <a:pt x="95" y="2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5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397354" y="4366022"/>
            <a:ext cx="398859" cy="398859"/>
            <a:chOff x="8186738" y="5160963"/>
            <a:chExt cx="531812" cy="531812"/>
          </a:xfrm>
        </p:grpSpPr>
        <p:sp>
          <p:nvSpPr>
            <p:cNvPr id="34" name="Oval 15"/>
            <p:cNvSpPr/>
            <p:nvPr/>
          </p:nvSpPr>
          <p:spPr>
            <a:xfrm>
              <a:off x="8186738" y="5160963"/>
              <a:ext cx="531812" cy="531812"/>
            </a:xfrm>
            <a:prstGeom prst="ellipse">
              <a:avLst/>
            </a:prstGeom>
            <a:solidFill>
              <a:srgbClr val="F2CAD1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015" dirty="0">
                <a:solidFill>
                  <a:srgbClr val="F2F2F2"/>
                </a:solidFill>
                <a:latin typeface="FontAwesome" pitchFamily="2" charset="0"/>
                <a:ea typeface="宋体" panose="02010600030101010101" pitchFamily="2" charset="-122"/>
                <a:sym typeface="FontAwesome" pitchFamily="2" charset="0"/>
              </a:endParaRPr>
            </a:p>
          </p:txBody>
        </p:sp>
        <p:sp>
          <p:nvSpPr>
            <p:cNvPr id="35" name="Freeform 12"/>
            <p:cNvSpPr>
              <a:spLocks noEditPoints="1"/>
            </p:cNvSpPr>
            <p:nvPr/>
          </p:nvSpPr>
          <p:spPr>
            <a:xfrm>
              <a:off x="8326438" y="5314950"/>
              <a:ext cx="252412" cy="241300"/>
            </a:xfrm>
            <a:custGeom>
              <a:avLst/>
              <a:gdLst/>
              <a:ahLst/>
              <a:cxnLst>
                <a:cxn ang="0">
                  <a:pos x="100101438" y="541922457"/>
                </a:cxn>
                <a:cxn ang="0">
                  <a:pos x="71500034" y="520531298"/>
                </a:cxn>
                <a:cxn ang="0">
                  <a:pos x="71500034" y="221048139"/>
                </a:cxn>
                <a:cxn ang="0">
                  <a:pos x="100101438" y="199656980"/>
                </a:cxn>
                <a:cxn ang="0">
                  <a:pos x="550552120" y="199656980"/>
                </a:cxn>
                <a:cxn ang="0">
                  <a:pos x="586302137" y="221048139"/>
                </a:cxn>
                <a:cxn ang="0">
                  <a:pos x="586302137" y="520531298"/>
                </a:cxn>
                <a:cxn ang="0">
                  <a:pos x="550552120" y="541922457"/>
                </a:cxn>
                <a:cxn ang="0">
                  <a:pos x="100101438" y="541922457"/>
                </a:cxn>
                <a:cxn ang="0">
                  <a:pos x="200200560" y="128349264"/>
                </a:cxn>
                <a:cxn ang="0">
                  <a:pos x="200200560" y="99828490"/>
                </a:cxn>
                <a:cxn ang="0">
                  <a:pos x="228801963" y="71305403"/>
                </a:cxn>
                <a:cxn ang="0">
                  <a:pos x="679252645" y="71305403"/>
                </a:cxn>
                <a:cxn ang="0">
                  <a:pos x="707854049" y="99828490"/>
                </a:cxn>
                <a:cxn ang="0">
                  <a:pos x="707854049" y="392182033"/>
                </a:cxn>
                <a:cxn ang="0">
                  <a:pos x="679252645" y="413573192"/>
                </a:cxn>
                <a:cxn ang="0">
                  <a:pos x="657804488" y="413573192"/>
                </a:cxn>
                <a:cxn ang="0">
                  <a:pos x="657804488" y="221048139"/>
                </a:cxn>
                <a:cxn ang="0">
                  <a:pos x="550552120" y="128349264"/>
                </a:cxn>
                <a:cxn ang="0">
                  <a:pos x="200200560" y="128349264"/>
                </a:cxn>
                <a:cxn ang="0">
                  <a:pos x="679252645" y="0"/>
                </a:cxn>
                <a:cxn ang="0">
                  <a:pos x="228801963" y="0"/>
                </a:cxn>
                <a:cxn ang="0">
                  <a:pos x="128700525" y="99828490"/>
                </a:cxn>
                <a:cxn ang="0">
                  <a:pos x="128700525" y="128349264"/>
                </a:cxn>
                <a:cxn ang="0">
                  <a:pos x="100101438" y="128349264"/>
                </a:cxn>
                <a:cxn ang="0">
                  <a:pos x="0" y="221048139"/>
                </a:cxn>
                <a:cxn ang="0">
                  <a:pos x="0" y="520531298"/>
                </a:cxn>
                <a:cxn ang="0">
                  <a:pos x="100101438" y="613230173"/>
                </a:cxn>
                <a:cxn ang="0">
                  <a:pos x="278851524" y="613230173"/>
                </a:cxn>
                <a:cxn ang="0">
                  <a:pos x="278851524" y="663142106"/>
                </a:cxn>
                <a:cxn ang="0">
                  <a:pos x="185901016" y="663142106"/>
                </a:cxn>
                <a:cxn ang="0">
                  <a:pos x="150150999" y="698797120"/>
                </a:cxn>
                <a:cxn ang="0">
                  <a:pos x="185901016" y="741579437"/>
                </a:cxn>
                <a:cxn ang="0">
                  <a:pos x="471903471" y="741579437"/>
                </a:cxn>
                <a:cxn ang="0">
                  <a:pos x="507653488" y="698797120"/>
                </a:cxn>
                <a:cxn ang="0">
                  <a:pos x="471903471" y="663142106"/>
                </a:cxn>
                <a:cxn ang="0">
                  <a:pos x="378952963" y="663142106"/>
                </a:cxn>
                <a:cxn ang="0">
                  <a:pos x="378952963" y="613230173"/>
                </a:cxn>
                <a:cxn ang="0">
                  <a:pos x="550552120" y="613230173"/>
                </a:cxn>
                <a:cxn ang="0">
                  <a:pos x="657804488" y="520531298"/>
                </a:cxn>
                <a:cxn ang="0">
                  <a:pos x="657804488" y="484878596"/>
                </a:cxn>
                <a:cxn ang="0">
                  <a:pos x="679252645" y="484878596"/>
                </a:cxn>
                <a:cxn ang="0">
                  <a:pos x="779354083" y="392182033"/>
                </a:cxn>
                <a:cxn ang="0">
                  <a:pos x="779354083" y="99828490"/>
                </a:cxn>
                <a:cxn ang="0">
                  <a:pos x="679252645" y="0"/>
                </a:cxn>
              </a:cxnLst>
              <a:rect l="0" t="0" r="0" b="0"/>
              <a:pathLst>
                <a:path w="109" h="104">
                  <a:moveTo>
                    <a:pt x="14" y="76"/>
                  </a:moveTo>
                  <a:cubicBezTo>
                    <a:pt x="12" y="76"/>
                    <a:pt x="10" y="74"/>
                    <a:pt x="10" y="7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2" y="28"/>
                    <a:pt x="14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0" y="28"/>
                    <a:pt x="82" y="30"/>
                    <a:pt x="82" y="31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4"/>
                    <a:pt x="80" y="76"/>
                    <a:pt x="77" y="76"/>
                  </a:cubicBezTo>
                  <a:cubicBezTo>
                    <a:pt x="14" y="76"/>
                    <a:pt x="14" y="76"/>
                    <a:pt x="14" y="76"/>
                  </a:cubicBezTo>
                  <a:moveTo>
                    <a:pt x="28" y="18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2"/>
                    <a:pt x="29" y="10"/>
                    <a:pt x="32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8" y="10"/>
                    <a:pt x="99" y="12"/>
                    <a:pt x="99" y="1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8" y="58"/>
                    <a:pt x="95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3"/>
                    <a:pt x="85" y="18"/>
                    <a:pt x="77" y="18"/>
                  </a:cubicBezTo>
                  <a:cubicBezTo>
                    <a:pt x="28" y="18"/>
                    <a:pt x="28" y="18"/>
                    <a:pt x="28" y="18"/>
                  </a:cubicBezTo>
                  <a:moveTo>
                    <a:pt x="95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18" y="6"/>
                    <a:pt x="18" y="1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7" y="18"/>
                    <a:pt x="0" y="23"/>
                    <a:pt x="0" y="3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6"/>
                    <a:pt x="14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3" y="93"/>
                    <a:pt x="21" y="95"/>
                    <a:pt x="21" y="98"/>
                  </a:cubicBezTo>
                  <a:cubicBezTo>
                    <a:pt x="21" y="101"/>
                    <a:pt x="23" y="104"/>
                    <a:pt x="26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71" y="101"/>
                    <a:pt x="71" y="98"/>
                  </a:cubicBezTo>
                  <a:cubicBezTo>
                    <a:pt x="71" y="95"/>
                    <a:pt x="68" y="93"/>
                    <a:pt x="66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85" y="86"/>
                    <a:pt x="92" y="81"/>
                    <a:pt x="92" y="73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3" y="68"/>
                    <a:pt x="109" y="63"/>
                    <a:pt x="109" y="55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6"/>
                    <a:pt x="103" y="0"/>
                    <a:pt x="9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01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022640" y="1249749"/>
            <a:ext cx="2390398" cy="2336717"/>
            <a:chOff x="3513315" y="1646546"/>
            <a:chExt cx="1418951" cy="1387086"/>
          </a:xfrm>
        </p:grpSpPr>
        <p:sp>
          <p:nvSpPr>
            <p:cNvPr id="4" name="矩形 3"/>
            <p:cNvSpPr/>
            <p:nvPr/>
          </p:nvSpPr>
          <p:spPr>
            <a:xfrm rot="2698783">
              <a:off x="3531457" y="1646546"/>
              <a:ext cx="1387085" cy="1387086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726603" y="2456561"/>
              <a:ext cx="1188568" cy="548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YOU</a:t>
              </a:r>
              <a:endParaRPr lang="zh-CN" altLang="en-US" sz="54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13315" y="1977577"/>
              <a:ext cx="1418951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THANK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149169" y="488748"/>
            <a:ext cx="2317329" cy="1893725"/>
            <a:chOff x="3624044" y="1837189"/>
            <a:chExt cx="1375577" cy="1124124"/>
          </a:xfrm>
        </p:grpSpPr>
        <p:sp>
          <p:nvSpPr>
            <p:cNvPr id="4" name="矩形 3"/>
            <p:cNvSpPr/>
            <p:nvPr/>
          </p:nvSpPr>
          <p:spPr>
            <a:xfrm rot="2698783">
              <a:off x="3707934" y="1837189"/>
              <a:ext cx="1124124" cy="1124124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811053" y="2456561"/>
              <a:ext cx="1188568" cy="3105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你的题目</a:t>
              </a:r>
              <a:endParaRPr lang="zh-CN" altLang="en-US" sz="28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72482" y="1911666"/>
              <a:ext cx="475014" cy="493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293426" y="1894888"/>
            <a:ext cx="1256270" cy="892552"/>
            <a:chOff x="3624044" y="1911666"/>
            <a:chExt cx="1256270" cy="89255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3624044" y="2399251"/>
              <a:ext cx="1224792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3691746" y="2434886"/>
              <a:ext cx="11885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方正毡笔黑简体" panose="03000509000000000000" pitchFamily="65" charset="-122"/>
                  <a:ea typeface="方正毡笔黑简体" panose="03000509000000000000" pitchFamily="65" charset="-122"/>
                </a:rPr>
                <a:t>你的题目</a:t>
              </a:r>
              <a:endParaRPr lang="zh-CN" altLang="en-US" dirty="0">
                <a:solidFill>
                  <a:schemeClr val="bg1"/>
                </a:solidFill>
                <a:latin typeface="方正毡笔黑简体" panose="03000509000000000000" pitchFamily="65" charset="-122"/>
                <a:ea typeface="方正毡笔黑简体" panose="03000509000000000000" pitchFamily="65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72482" y="191166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</a:t>
              </a:r>
              <a:endParaRPr lang="zh-CN" altLang="en-US" sz="2800" b="1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62522" y="3097284"/>
            <a:ext cx="2513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请在此处添加详细描述文本，尽量与标题文本语言风格相符合，语言描述尽量简洁生动。请在此处添加详细描述文本，尽量与标题文本语言风格相符合，语言描述尽量简洁生动。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4996446" y="2386090"/>
            <a:ext cx="735836" cy="737285"/>
          </a:xfrm>
          <a:prstGeom prst="ellipse">
            <a:avLst/>
          </a:prstGeom>
          <a:solidFill>
            <a:srgbClr val="F599B7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5443813" y="2892285"/>
            <a:ext cx="735836" cy="736063"/>
          </a:xfrm>
          <a:prstGeom prst="ellipse">
            <a:avLst/>
          </a:prstGeom>
          <a:solidFill>
            <a:srgbClr val="F599B7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914406" y="2877613"/>
            <a:ext cx="693054" cy="693268"/>
          </a:xfrm>
          <a:prstGeom prst="ellipse">
            <a:avLst/>
          </a:prstGeom>
          <a:solidFill>
            <a:srgbClr val="80C2B3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7" name="Oval 9"/>
          <p:cNvSpPr>
            <a:spLocks noChangeArrowheads="1"/>
          </p:cNvSpPr>
          <p:nvPr/>
        </p:nvSpPr>
        <p:spPr bwMode="auto">
          <a:xfrm>
            <a:off x="6191872" y="3155165"/>
            <a:ext cx="693054" cy="693268"/>
          </a:xfrm>
          <a:prstGeom prst="ellipse">
            <a:avLst/>
          </a:prstGeom>
          <a:solidFill>
            <a:srgbClr val="80C2B3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5163902" y="3377696"/>
            <a:ext cx="693054" cy="693268"/>
          </a:xfrm>
          <a:prstGeom prst="ellipse">
            <a:avLst/>
          </a:prstGeom>
          <a:solidFill>
            <a:srgbClr val="80C2B3">
              <a:alpha val="5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39" name="Oval 11"/>
          <p:cNvSpPr>
            <a:spLocks noChangeArrowheads="1"/>
          </p:cNvSpPr>
          <p:nvPr/>
        </p:nvSpPr>
        <p:spPr bwMode="auto">
          <a:xfrm>
            <a:off x="4568636" y="3186954"/>
            <a:ext cx="540264" cy="536763"/>
          </a:xfrm>
          <a:prstGeom prst="ellipse">
            <a:avLst/>
          </a:prstGeom>
          <a:solidFill>
            <a:srgbClr val="80C2B3">
              <a:alpha val="4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sp>
        <p:nvSpPr>
          <p:cNvPr id="40" name="Freeform 12"/>
          <p:cNvSpPr/>
          <p:nvPr/>
        </p:nvSpPr>
        <p:spPr bwMode="auto">
          <a:xfrm>
            <a:off x="4998892" y="2565825"/>
            <a:ext cx="1718579" cy="2310893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/>
          </a:p>
        </p:txBody>
      </p:sp>
      <p:grpSp>
        <p:nvGrpSpPr>
          <p:cNvPr id="41" name="组合 40"/>
          <p:cNvGrpSpPr/>
          <p:nvPr/>
        </p:nvGrpSpPr>
        <p:grpSpPr>
          <a:xfrm>
            <a:off x="5434036" y="2110372"/>
            <a:ext cx="1029191" cy="975099"/>
            <a:chOff x="5612325" y="2176267"/>
            <a:chExt cx="1372254" cy="1300132"/>
          </a:xfrm>
        </p:grpSpPr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226742" y="2718328"/>
              <a:ext cx="757837" cy="758071"/>
            </a:xfrm>
            <a:prstGeom prst="ellipse">
              <a:avLst/>
            </a:prstGeom>
            <a:solidFill>
              <a:srgbClr val="F599B7">
                <a:alpha val="4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612325" y="2176267"/>
              <a:ext cx="1166905" cy="116726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44" name="Freeform 119"/>
            <p:cNvSpPr>
              <a:spLocks noEditPoints="1"/>
            </p:cNvSpPr>
            <p:nvPr/>
          </p:nvSpPr>
          <p:spPr bwMode="auto">
            <a:xfrm>
              <a:off x="6014046" y="2500607"/>
              <a:ext cx="404087" cy="404087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855877" y="3224247"/>
            <a:ext cx="875179" cy="875450"/>
            <a:chOff x="6174779" y="3661433"/>
            <a:chExt cx="1166905" cy="1167266"/>
          </a:xfrm>
        </p:grpSpPr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6174779" y="3661433"/>
              <a:ext cx="1166905" cy="1167266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u="sng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198"/>
            <p:cNvSpPr>
              <a:spLocks noEditPoints="1"/>
            </p:cNvSpPr>
            <p:nvPr/>
          </p:nvSpPr>
          <p:spPr bwMode="auto">
            <a:xfrm>
              <a:off x="6377121" y="3950093"/>
              <a:ext cx="778771" cy="598043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09216" y="2400763"/>
            <a:ext cx="875179" cy="875450"/>
            <a:chOff x="6779231" y="2563455"/>
            <a:chExt cx="1166905" cy="1167266"/>
          </a:xfrm>
        </p:grpSpPr>
        <p:sp>
          <p:nvSpPr>
            <p:cNvPr id="49" name="Oval 14"/>
            <p:cNvSpPr>
              <a:spLocks noChangeArrowheads="1"/>
            </p:cNvSpPr>
            <p:nvPr/>
          </p:nvSpPr>
          <p:spPr bwMode="auto">
            <a:xfrm>
              <a:off x="6779231" y="2563455"/>
              <a:ext cx="1166905" cy="116726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204"/>
            <p:cNvSpPr>
              <a:spLocks noEditPoints="1"/>
            </p:cNvSpPr>
            <p:nvPr/>
          </p:nvSpPr>
          <p:spPr bwMode="auto">
            <a:xfrm>
              <a:off x="7034105" y="2848814"/>
              <a:ext cx="598486" cy="594706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568636" y="2642856"/>
            <a:ext cx="875179" cy="875450"/>
            <a:chOff x="4458458" y="2886245"/>
            <a:chExt cx="1166905" cy="1167266"/>
          </a:xfrm>
        </p:grpSpPr>
        <p:sp>
          <p:nvSpPr>
            <p:cNvPr id="52" name="Oval 13"/>
            <p:cNvSpPr>
              <a:spLocks noChangeArrowheads="1"/>
            </p:cNvSpPr>
            <p:nvPr/>
          </p:nvSpPr>
          <p:spPr bwMode="auto">
            <a:xfrm>
              <a:off x="4458458" y="2886245"/>
              <a:ext cx="1166905" cy="116726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0" tIns="0" rIns="0" bIns="0" numCol="1" anchor="t" anchorCtr="0" compatLnSpc="1"/>
            <a:lstStyle/>
            <a:p>
              <a:pPr algn="ctr"/>
              <a:endParaRPr lang="zh-CN" altLang="en-US" sz="750" dirty="0">
                <a:solidFill>
                  <a:schemeClr val="bg1"/>
                </a:solidFill>
              </a:endParaRPr>
            </a:p>
          </p:txBody>
        </p:sp>
        <p:sp>
          <p:nvSpPr>
            <p:cNvPr id="53" name="Freeform 117"/>
            <p:cNvSpPr>
              <a:spLocks noEditPoints="1"/>
            </p:cNvSpPr>
            <p:nvPr/>
          </p:nvSpPr>
          <p:spPr bwMode="auto">
            <a:xfrm>
              <a:off x="4875410" y="3256723"/>
              <a:ext cx="414890" cy="372632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68677" y="2023533"/>
            <a:ext cx="2242616" cy="854080"/>
            <a:chOff x="8591847" y="2060481"/>
            <a:chExt cx="2990154" cy="1138773"/>
          </a:xfrm>
        </p:grpSpPr>
        <p:sp>
          <p:nvSpPr>
            <p:cNvPr id="55" name="Freeform 204"/>
            <p:cNvSpPr>
              <a:spLocks noEditPoints="1"/>
            </p:cNvSpPr>
            <p:nvPr/>
          </p:nvSpPr>
          <p:spPr bwMode="auto">
            <a:xfrm>
              <a:off x="8591847" y="2248227"/>
              <a:ext cx="424247" cy="421567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6" name="TextBox 18"/>
            <p:cNvSpPr txBox="1"/>
            <p:nvPr/>
          </p:nvSpPr>
          <p:spPr>
            <a:xfrm>
              <a:off x="9145812" y="2060481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68677" y="3297001"/>
            <a:ext cx="2242616" cy="854080"/>
            <a:chOff x="8591847" y="3758437"/>
            <a:chExt cx="2990154" cy="1138773"/>
          </a:xfrm>
        </p:grpSpPr>
        <p:sp>
          <p:nvSpPr>
            <p:cNvPr id="58" name="Freeform 117"/>
            <p:cNvSpPr>
              <a:spLocks noEditPoints="1"/>
            </p:cNvSpPr>
            <p:nvPr/>
          </p:nvSpPr>
          <p:spPr bwMode="auto">
            <a:xfrm>
              <a:off x="8591847" y="4099437"/>
              <a:ext cx="424247" cy="381036"/>
            </a:xfrm>
            <a:custGeom>
              <a:avLst/>
              <a:gdLst>
                <a:gd name="T0" fmla="*/ 10 w 95"/>
                <a:gd name="T1" fmla="*/ 0 h 85"/>
                <a:gd name="T2" fmla="*/ 85 w 95"/>
                <a:gd name="T3" fmla="*/ 0 h 85"/>
                <a:gd name="T4" fmla="*/ 95 w 95"/>
                <a:gd name="T5" fmla="*/ 10 h 85"/>
                <a:gd name="T6" fmla="*/ 95 w 95"/>
                <a:gd name="T7" fmla="*/ 76 h 85"/>
                <a:gd name="T8" fmla="*/ 85 w 95"/>
                <a:gd name="T9" fmla="*/ 85 h 85"/>
                <a:gd name="T10" fmla="*/ 10 w 95"/>
                <a:gd name="T11" fmla="*/ 85 h 85"/>
                <a:gd name="T12" fmla="*/ 0 w 95"/>
                <a:gd name="T13" fmla="*/ 76 h 85"/>
                <a:gd name="T14" fmla="*/ 0 w 95"/>
                <a:gd name="T15" fmla="*/ 10 h 85"/>
                <a:gd name="T16" fmla="*/ 10 w 95"/>
                <a:gd name="T17" fmla="*/ 0 h 85"/>
                <a:gd name="T18" fmla="*/ 48 w 95"/>
                <a:gd name="T19" fmla="*/ 38 h 85"/>
                <a:gd name="T20" fmla="*/ 43 w 95"/>
                <a:gd name="T21" fmla="*/ 44 h 85"/>
                <a:gd name="T22" fmla="*/ 48 w 95"/>
                <a:gd name="T23" fmla="*/ 50 h 85"/>
                <a:gd name="T24" fmla="*/ 54 w 95"/>
                <a:gd name="T25" fmla="*/ 44 h 85"/>
                <a:gd name="T26" fmla="*/ 48 w 95"/>
                <a:gd name="T27" fmla="*/ 38 h 85"/>
                <a:gd name="T28" fmla="*/ 42 w 95"/>
                <a:gd name="T29" fmla="*/ 36 h 85"/>
                <a:gd name="T30" fmla="*/ 48 w 95"/>
                <a:gd name="T31" fmla="*/ 34 h 85"/>
                <a:gd name="T32" fmla="*/ 54 w 95"/>
                <a:gd name="T33" fmla="*/ 36 h 85"/>
                <a:gd name="T34" fmla="*/ 57 w 95"/>
                <a:gd name="T35" fmla="*/ 30 h 85"/>
                <a:gd name="T36" fmla="*/ 64 w 95"/>
                <a:gd name="T37" fmla="*/ 19 h 85"/>
                <a:gd name="T38" fmla="*/ 48 w 95"/>
                <a:gd name="T39" fmla="*/ 14 h 85"/>
                <a:gd name="T40" fmla="*/ 33 w 95"/>
                <a:gd name="T41" fmla="*/ 19 h 85"/>
                <a:gd name="T42" fmla="*/ 39 w 95"/>
                <a:gd name="T43" fmla="*/ 30 h 85"/>
                <a:gd name="T44" fmla="*/ 42 w 95"/>
                <a:gd name="T45" fmla="*/ 36 h 85"/>
                <a:gd name="T46" fmla="*/ 58 w 95"/>
                <a:gd name="T47" fmla="*/ 43 h 85"/>
                <a:gd name="T48" fmla="*/ 57 w 95"/>
                <a:gd name="T49" fmla="*/ 49 h 85"/>
                <a:gd name="T50" fmla="*/ 53 w 95"/>
                <a:gd name="T51" fmla="*/ 53 h 85"/>
                <a:gd name="T52" fmla="*/ 56 w 95"/>
                <a:gd name="T53" fmla="*/ 59 h 85"/>
                <a:gd name="T54" fmla="*/ 62 w 95"/>
                <a:gd name="T55" fmla="*/ 70 h 85"/>
                <a:gd name="T56" fmla="*/ 74 w 95"/>
                <a:gd name="T57" fmla="*/ 59 h 85"/>
                <a:gd name="T58" fmla="*/ 78 w 95"/>
                <a:gd name="T59" fmla="*/ 43 h 85"/>
                <a:gd name="T60" fmla="*/ 65 w 95"/>
                <a:gd name="T61" fmla="*/ 43 h 85"/>
                <a:gd name="T62" fmla="*/ 58 w 95"/>
                <a:gd name="T63" fmla="*/ 43 h 85"/>
                <a:gd name="T64" fmla="*/ 44 w 95"/>
                <a:gd name="T65" fmla="*/ 53 h 85"/>
                <a:gd name="T66" fmla="*/ 40 w 95"/>
                <a:gd name="T67" fmla="*/ 49 h 85"/>
                <a:gd name="T68" fmla="*/ 38 w 95"/>
                <a:gd name="T69" fmla="*/ 43 h 85"/>
                <a:gd name="T70" fmla="*/ 31 w 95"/>
                <a:gd name="T71" fmla="*/ 43 h 85"/>
                <a:gd name="T72" fmla="*/ 19 w 95"/>
                <a:gd name="T73" fmla="*/ 43 h 85"/>
                <a:gd name="T74" fmla="*/ 23 w 95"/>
                <a:gd name="T75" fmla="*/ 59 h 85"/>
                <a:gd name="T76" fmla="*/ 34 w 95"/>
                <a:gd name="T77" fmla="*/ 70 h 85"/>
                <a:gd name="T78" fmla="*/ 41 w 95"/>
                <a:gd name="T79" fmla="*/ 59 h 85"/>
                <a:gd name="T80" fmla="*/ 44 w 95"/>
                <a:gd name="T81" fmla="*/ 5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" h="85">
                  <a:moveTo>
                    <a:pt x="10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5" y="4"/>
                    <a:pt x="95" y="10"/>
                  </a:cubicBezTo>
                  <a:cubicBezTo>
                    <a:pt x="95" y="76"/>
                    <a:pt x="95" y="76"/>
                    <a:pt x="95" y="76"/>
                  </a:cubicBezTo>
                  <a:cubicBezTo>
                    <a:pt x="95" y="81"/>
                    <a:pt x="90" y="85"/>
                    <a:pt x="85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5" y="85"/>
                    <a:pt x="0" y="81"/>
                    <a:pt x="0" y="7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lose/>
                  <a:moveTo>
                    <a:pt x="48" y="38"/>
                  </a:moveTo>
                  <a:cubicBezTo>
                    <a:pt x="45" y="38"/>
                    <a:pt x="43" y="41"/>
                    <a:pt x="43" y="44"/>
                  </a:cubicBezTo>
                  <a:cubicBezTo>
                    <a:pt x="43" y="47"/>
                    <a:pt x="45" y="50"/>
                    <a:pt x="48" y="50"/>
                  </a:cubicBezTo>
                  <a:cubicBezTo>
                    <a:pt x="51" y="50"/>
                    <a:pt x="54" y="47"/>
                    <a:pt x="54" y="44"/>
                  </a:cubicBezTo>
                  <a:cubicBezTo>
                    <a:pt x="54" y="41"/>
                    <a:pt x="51" y="38"/>
                    <a:pt x="48" y="38"/>
                  </a:cubicBezTo>
                  <a:close/>
                  <a:moveTo>
                    <a:pt x="42" y="36"/>
                  </a:moveTo>
                  <a:cubicBezTo>
                    <a:pt x="44" y="35"/>
                    <a:pt x="46" y="34"/>
                    <a:pt x="48" y="34"/>
                  </a:cubicBezTo>
                  <a:cubicBezTo>
                    <a:pt x="50" y="34"/>
                    <a:pt x="52" y="35"/>
                    <a:pt x="54" y="36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6"/>
                    <a:pt x="54" y="14"/>
                    <a:pt x="48" y="14"/>
                  </a:cubicBezTo>
                  <a:cubicBezTo>
                    <a:pt x="43" y="14"/>
                    <a:pt x="37" y="16"/>
                    <a:pt x="33" y="1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2" y="36"/>
                    <a:pt x="42" y="36"/>
                    <a:pt x="42" y="36"/>
                  </a:cubicBezTo>
                  <a:close/>
                  <a:moveTo>
                    <a:pt x="58" y="43"/>
                  </a:moveTo>
                  <a:cubicBezTo>
                    <a:pt x="58" y="45"/>
                    <a:pt x="58" y="47"/>
                    <a:pt x="57" y="49"/>
                  </a:cubicBezTo>
                  <a:cubicBezTo>
                    <a:pt x="56" y="51"/>
                    <a:pt x="54" y="52"/>
                    <a:pt x="53" y="53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7" y="67"/>
                    <a:pt x="71" y="64"/>
                    <a:pt x="74" y="59"/>
                  </a:cubicBezTo>
                  <a:cubicBezTo>
                    <a:pt x="77" y="54"/>
                    <a:pt x="78" y="48"/>
                    <a:pt x="78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58" y="43"/>
                    <a:pt x="58" y="43"/>
                    <a:pt x="58" y="43"/>
                  </a:cubicBezTo>
                  <a:close/>
                  <a:moveTo>
                    <a:pt x="44" y="53"/>
                  </a:moveTo>
                  <a:cubicBezTo>
                    <a:pt x="42" y="52"/>
                    <a:pt x="41" y="51"/>
                    <a:pt x="40" y="49"/>
                  </a:cubicBezTo>
                  <a:cubicBezTo>
                    <a:pt x="39" y="47"/>
                    <a:pt x="38" y="45"/>
                    <a:pt x="38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9"/>
                    <a:pt x="20" y="54"/>
                    <a:pt x="23" y="59"/>
                  </a:cubicBezTo>
                  <a:cubicBezTo>
                    <a:pt x="26" y="64"/>
                    <a:pt x="30" y="68"/>
                    <a:pt x="34" y="70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4" y="53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9" name="TextBox 18"/>
            <p:cNvSpPr txBox="1"/>
            <p:nvPr/>
          </p:nvSpPr>
          <p:spPr>
            <a:xfrm>
              <a:off x="9145812" y="3758437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784342" y="2066635"/>
            <a:ext cx="2272791" cy="854080"/>
            <a:chOff x="746067" y="2117950"/>
            <a:chExt cx="3030388" cy="1138773"/>
          </a:xfrm>
        </p:grpSpPr>
        <p:sp>
          <p:nvSpPr>
            <p:cNvPr id="61" name="Freeform 119"/>
            <p:cNvSpPr>
              <a:spLocks noEditPoints="1"/>
            </p:cNvSpPr>
            <p:nvPr/>
          </p:nvSpPr>
          <p:spPr bwMode="auto">
            <a:xfrm>
              <a:off x="746067" y="2289801"/>
              <a:ext cx="404087" cy="404087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0 h 85"/>
                <a:gd name="T16" fmla="*/ 20 w 85"/>
                <a:gd name="T17" fmla="*/ 60 h 85"/>
                <a:gd name="T18" fmla="*/ 20 w 85"/>
                <a:gd name="T19" fmla="*/ 68 h 85"/>
                <a:gd name="T20" fmla="*/ 27 w 85"/>
                <a:gd name="T21" fmla="*/ 68 h 85"/>
                <a:gd name="T22" fmla="*/ 27 w 85"/>
                <a:gd name="T23" fmla="*/ 60 h 85"/>
                <a:gd name="T24" fmla="*/ 30 w 85"/>
                <a:gd name="T25" fmla="*/ 60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0 h 85"/>
                <a:gd name="T32" fmla="*/ 57 w 85"/>
                <a:gd name="T33" fmla="*/ 60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0 h 85"/>
                <a:gd name="T40" fmla="*/ 66 w 85"/>
                <a:gd name="T41" fmla="*/ 60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2" name="TextBox 18"/>
            <p:cNvSpPr txBox="1"/>
            <p:nvPr/>
          </p:nvSpPr>
          <p:spPr>
            <a:xfrm>
              <a:off x="1340266" y="2117950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31320" y="3171344"/>
            <a:ext cx="2316365" cy="854080"/>
            <a:chOff x="675371" y="3590896"/>
            <a:chExt cx="3088486" cy="1138773"/>
          </a:xfrm>
        </p:grpSpPr>
        <p:sp>
          <p:nvSpPr>
            <p:cNvPr id="64" name="Freeform 198"/>
            <p:cNvSpPr>
              <a:spLocks noEditPoints="1"/>
            </p:cNvSpPr>
            <p:nvPr/>
          </p:nvSpPr>
          <p:spPr bwMode="auto">
            <a:xfrm>
              <a:off x="675371" y="3805312"/>
              <a:ext cx="474783" cy="364601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65" name="TextBox 18"/>
            <p:cNvSpPr txBox="1"/>
            <p:nvPr/>
          </p:nvSpPr>
          <p:spPr>
            <a:xfrm>
              <a:off x="1327668" y="3590896"/>
              <a:ext cx="2436189" cy="1138773"/>
            </a:xfrm>
            <a:prstGeom prst="rect">
              <a:avLst/>
            </a:prstGeom>
            <a:noFill/>
          </p:spPr>
          <p:txBody>
            <a:bodyPr wrap="square" lIns="0" tIns="0" rIns="0" bIns="0" numCol="1" spcCol="360000">
              <a:spAutoFit/>
            </a:bodyPr>
            <a:lstStyle/>
            <a:p>
              <a:pPr algn="just"/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点击请替换文字内容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汉仪丫丫体简" panose="02010604000101010101" pitchFamily="2" charset="-122"/>
                  <a:sym typeface="Arial" panose="020B0604020202020204" pitchFamily="34" charset="0"/>
                </a:rPr>
  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  </a:r>
              <a:endParaRPr lang="zh-CN" altLang="en-US" sz="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88490" y="3046112"/>
            <a:ext cx="870875" cy="1073758"/>
            <a:chOff x="6385154" y="3267323"/>
            <a:chExt cx="1161166" cy="1431677"/>
          </a:xfrm>
        </p:grpSpPr>
        <p:sp>
          <p:nvSpPr>
            <p:cNvPr id="3" name="Line 12"/>
            <p:cNvSpPr>
              <a:spLocks noChangeShapeType="1"/>
            </p:cNvSpPr>
            <p:nvPr/>
          </p:nvSpPr>
          <p:spPr bwMode="auto">
            <a:xfrm flipV="1">
              <a:off x="6967496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" name="Oval 17"/>
            <p:cNvSpPr>
              <a:spLocks noChangeArrowheads="1"/>
            </p:cNvSpPr>
            <p:nvPr/>
          </p:nvSpPr>
          <p:spPr bwMode="auto">
            <a:xfrm>
              <a:off x="6702016" y="4169637"/>
              <a:ext cx="527441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6385154" y="3267323"/>
              <a:ext cx="1161166" cy="540138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90" y="202"/>
                    <a:pt x="435" y="157"/>
                    <a:pt x="435" y="101"/>
                  </a:cubicBezTo>
                  <a:cubicBezTo>
                    <a:pt x="435" y="46"/>
                    <a:pt x="390" y="0"/>
                    <a:pt x="334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" name="Freeform 12"/>
            <p:cNvSpPr>
              <a:spLocks noEditPoints="1"/>
            </p:cNvSpPr>
            <p:nvPr/>
          </p:nvSpPr>
          <p:spPr bwMode="auto">
            <a:xfrm>
              <a:off x="6853071" y="4284865"/>
              <a:ext cx="225332" cy="297149"/>
            </a:xfrm>
            <a:custGeom>
              <a:avLst/>
              <a:gdLst>
                <a:gd name="T0" fmla="*/ 149 w 166"/>
                <a:gd name="T1" fmla="*/ 196 h 219"/>
                <a:gd name="T2" fmla="*/ 136 w 166"/>
                <a:gd name="T3" fmla="*/ 207 h 219"/>
                <a:gd name="T4" fmla="*/ 93 w 166"/>
                <a:gd name="T5" fmla="*/ 218 h 219"/>
                <a:gd name="T6" fmla="*/ 53 w 166"/>
                <a:gd name="T7" fmla="*/ 200 h 219"/>
                <a:gd name="T8" fmla="*/ 53 w 166"/>
                <a:gd name="T9" fmla="*/ 200 h 219"/>
                <a:gd name="T10" fmla="*/ 53 w 166"/>
                <a:gd name="T11" fmla="*/ 200 h 219"/>
                <a:gd name="T12" fmla="*/ 42 w 166"/>
                <a:gd name="T13" fmla="*/ 186 h 219"/>
                <a:gd name="T14" fmla="*/ 20 w 166"/>
                <a:gd name="T15" fmla="*/ 148 h 219"/>
                <a:gd name="T16" fmla="*/ 20 w 166"/>
                <a:gd name="T17" fmla="*/ 147 h 219"/>
                <a:gd name="T18" fmla="*/ 7 w 166"/>
                <a:gd name="T19" fmla="*/ 125 h 219"/>
                <a:gd name="T20" fmla="*/ 23 w 166"/>
                <a:gd name="T21" fmla="*/ 93 h 219"/>
                <a:gd name="T22" fmla="*/ 43 w 166"/>
                <a:gd name="T23" fmla="*/ 103 h 219"/>
                <a:gd name="T24" fmla="*/ 43 w 166"/>
                <a:gd name="T25" fmla="*/ 104 h 219"/>
                <a:gd name="T26" fmla="*/ 45 w 166"/>
                <a:gd name="T27" fmla="*/ 107 h 219"/>
                <a:gd name="T28" fmla="*/ 45 w 166"/>
                <a:gd name="T29" fmla="*/ 35 h 219"/>
                <a:gd name="T30" fmla="*/ 74 w 166"/>
                <a:gd name="T31" fmla="*/ 18 h 219"/>
                <a:gd name="T32" fmla="*/ 110 w 166"/>
                <a:gd name="T33" fmla="*/ 18 h 219"/>
                <a:gd name="T34" fmla="*/ 138 w 166"/>
                <a:gd name="T35" fmla="*/ 34 h 219"/>
                <a:gd name="T36" fmla="*/ 138 w 166"/>
                <a:gd name="T37" fmla="*/ 35 h 219"/>
                <a:gd name="T38" fmla="*/ 139 w 166"/>
                <a:gd name="T39" fmla="*/ 35 h 219"/>
                <a:gd name="T40" fmla="*/ 166 w 166"/>
                <a:gd name="T41" fmla="*/ 53 h 219"/>
                <a:gd name="T42" fmla="*/ 166 w 166"/>
                <a:gd name="T43" fmla="*/ 150 h 219"/>
                <a:gd name="T44" fmla="*/ 162 w 166"/>
                <a:gd name="T45" fmla="*/ 175 h 219"/>
                <a:gd name="T46" fmla="*/ 149 w 166"/>
                <a:gd name="T47" fmla="*/ 196 h 219"/>
                <a:gd name="T48" fmla="*/ 128 w 166"/>
                <a:gd name="T49" fmla="*/ 194 h 219"/>
                <a:gd name="T50" fmla="*/ 128 w 166"/>
                <a:gd name="T51" fmla="*/ 194 h 219"/>
                <a:gd name="T52" fmla="*/ 138 w 166"/>
                <a:gd name="T53" fmla="*/ 185 h 219"/>
                <a:gd name="T54" fmla="*/ 148 w 166"/>
                <a:gd name="T55" fmla="*/ 169 h 219"/>
                <a:gd name="T56" fmla="*/ 151 w 166"/>
                <a:gd name="T57" fmla="*/ 150 h 219"/>
                <a:gd name="T58" fmla="*/ 151 w 166"/>
                <a:gd name="T59" fmla="*/ 53 h 219"/>
                <a:gd name="T60" fmla="*/ 143 w 166"/>
                <a:gd name="T61" fmla="*/ 53 h 219"/>
                <a:gd name="T62" fmla="*/ 143 w 166"/>
                <a:gd name="T63" fmla="*/ 99 h 219"/>
                <a:gd name="T64" fmla="*/ 123 w 166"/>
                <a:gd name="T65" fmla="*/ 99 h 219"/>
                <a:gd name="T66" fmla="*/ 123 w 166"/>
                <a:gd name="T67" fmla="*/ 34 h 219"/>
                <a:gd name="T68" fmla="*/ 115 w 166"/>
                <a:gd name="T69" fmla="*/ 34 h 219"/>
                <a:gd name="T70" fmla="*/ 115 w 166"/>
                <a:gd name="T71" fmla="*/ 34 h 219"/>
                <a:gd name="T72" fmla="*/ 115 w 166"/>
                <a:gd name="T73" fmla="*/ 99 h 219"/>
                <a:gd name="T74" fmla="*/ 96 w 166"/>
                <a:gd name="T75" fmla="*/ 99 h 219"/>
                <a:gd name="T76" fmla="*/ 96 w 166"/>
                <a:gd name="T77" fmla="*/ 24 h 219"/>
                <a:gd name="T78" fmla="*/ 88 w 166"/>
                <a:gd name="T79" fmla="*/ 24 h 219"/>
                <a:gd name="T80" fmla="*/ 88 w 166"/>
                <a:gd name="T81" fmla="*/ 99 h 219"/>
                <a:gd name="T82" fmla="*/ 68 w 166"/>
                <a:gd name="T83" fmla="*/ 99 h 219"/>
                <a:gd name="T84" fmla="*/ 68 w 166"/>
                <a:gd name="T85" fmla="*/ 35 h 219"/>
                <a:gd name="T86" fmla="*/ 60 w 166"/>
                <a:gd name="T87" fmla="*/ 35 h 219"/>
                <a:gd name="T88" fmla="*/ 60 w 166"/>
                <a:gd name="T89" fmla="*/ 125 h 219"/>
                <a:gd name="T90" fmla="*/ 41 w 166"/>
                <a:gd name="T91" fmla="*/ 130 h 219"/>
                <a:gd name="T92" fmla="*/ 31 w 166"/>
                <a:gd name="T93" fmla="*/ 112 h 219"/>
                <a:gd name="T94" fmla="*/ 20 w 166"/>
                <a:gd name="T95" fmla="*/ 117 h 219"/>
                <a:gd name="T96" fmla="*/ 33 w 166"/>
                <a:gd name="T97" fmla="*/ 140 h 219"/>
                <a:gd name="T98" fmla="*/ 33 w 166"/>
                <a:gd name="T99" fmla="*/ 140 h 219"/>
                <a:gd name="T100" fmla="*/ 55 w 166"/>
                <a:gd name="T101" fmla="*/ 178 h 219"/>
                <a:gd name="T102" fmla="*/ 63 w 166"/>
                <a:gd name="T103" fmla="*/ 189 h 219"/>
                <a:gd name="T104" fmla="*/ 95 w 166"/>
                <a:gd name="T105" fmla="*/ 203 h 219"/>
                <a:gd name="T106" fmla="*/ 128 w 166"/>
                <a:gd name="T107" fmla="*/ 19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" h="219">
                  <a:moveTo>
                    <a:pt x="149" y="196"/>
                  </a:moveTo>
                  <a:cubicBezTo>
                    <a:pt x="145" y="200"/>
                    <a:pt x="141" y="204"/>
                    <a:pt x="136" y="207"/>
                  </a:cubicBezTo>
                  <a:cubicBezTo>
                    <a:pt x="123" y="216"/>
                    <a:pt x="108" y="219"/>
                    <a:pt x="93" y="218"/>
                  </a:cubicBezTo>
                  <a:cubicBezTo>
                    <a:pt x="79" y="217"/>
                    <a:pt x="65" y="211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53" y="200"/>
                    <a:pt x="53" y="200"/>
                    <a:pt x="53" y="200"/>
                  </a:cubicBezTo>
                  <a:cubicBezTo>
                    <a:pt x="49" y="196"/>
                    <a:pt x="45" y="191"/>
                    <a:pt x="42" y="186"/>
                  </a:cubicBezTo>
                  <a:cubicBezTo>
                    <a:pt x="20" y="148"/>
                    <a:pt x="20" y="148"/>
                    <a:pt x="20" y="148"/>
                  </a:cubicBezTo>
                  <a:cubicBezTo>
                    <a:pt x="20" y="147"/>
                    <a:pt x="20" y="147"/>
                    <a:pt x="20" y="147"/>
                  </a:cubicBezTo>
                  <a:cubicBezTo>
                    <a:pt x="7" y="125"/>
                    <a:pt x="7" y="125"/>
                    <a:pt x="7" y="125"/>
                  </a:cubicBezTo>
                  <a:cubicBezTo>
                    <a:pt x="0" y="111"/>
                    <a:pt x="8" y="95"/>
                    <a:pt x="23" y="93"/>
                  </a:cubicBezTo>
                  <a:cubicBezTo>
                    <a:pt x="29" y="93"/>
                    <a:pt x="37" y="95"/>
                    <a:pt x="43" y="103"/>
                  </a:cubicBezTo>
                  <a:cubicBezTo>
                    <a:pt x="43" y="103"/>
                    <a:pt x="43" y="104"/>
                    <a:pt x="43" y="104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45" y="19"/>
                    <a:pt x="61" y="11"/>
                    <a:pt x="74" y="18"/>
                  </a:cubicBezTo>
                  <a:cubicBezTo>
                    <a:pt x="79" y="0"/>
                    <a:pt x="104" y="1"/>
                    <a:pt x="110" y="18"/>
                  </a:cubicBezTo>
                  <a:cubicBezTo>
                    <a:pt x="122" y="11"/>
                    <a:pt x="138" y="19"/>
                    <a:pt x="138" y="34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52" y="30"/>
                    <a:pt x="166" y="38"/>
                    <a:pt x="166" y="53"/>
                  </a:cubicBezTo>
                  <a:cubicBezTo>
                    <a:pt x="166" y="150"/>
                    <a:pt x="166" y="150"/>
                    <a:pt x="166" y="150"/>
                  </a:cubicBezTo>
                  <a:cubicBezTo>
                    <a:pt x="166" y="158"/>
                    <a:pt x="165" y="167"/>
                    <a:pt x="162" y="175"/>
                  </a:cubicBezTo>
                  <a:cubicBezTo>
                    <a:pt x="159" y="182"/>
                    <a:pt x="155" y="190"/>
                    <a:pt x="149" y="196"/>
                  </a:cubicBezTo>
                  <a:close/>
                  <a:moveTo>
                    <a:pt x="128" y="194"/>
                  </a:moveTo>
                  <a:cubicBezTo>
                    <a:pt x="128" y="194"/>
                    <a:pt x="128" y="194"/>
                    <a:pt x="128" y="194"/>
                  </a:cubicBezTo>
                  <a:cubicBezTo>
                    <a:pt x="132" y="192"/>
                    <a:pt x="135" y="189"/>
                    <a:pt x="138" y="185"/>
                  </a:cubicBezTo>
                  <a:cubicBezTo>
                    <a:pt x="142" y="181"/>
                    <a:pt x="146" y="175"/>
                    <a:pt x="148" y="169"/>
                  </a:cubicBezTo>
                  <a:cubicBezTo>
                    <a:pt x="150" y="163"/>
                    <a:pt x="151" y="157"/>
                    <a:pt x="151" y="15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47"/>
                    <a:pt x="143" y="47"/>
                    <a:pt x="143" y="53"/>
                  </a:cubicBezTo>
                  <a:cubicBezTo>
                    <a:pt x="143" y="99"/>
                    <a:pt x="143" y="99"/>
                    <a:pt x="143" y="99"/>
                  </a:cubicBezTo>
                  <a:cubicBezTo>
                    <a:pt x="143" y="111"/>
                    <a:pt x="123" y="111"/>
                    <a:pt x="123" y="99"/>
                  </a:cubicBezTo>
                  <a:cubicBezTo>
                    <a:pt x="123" y="34"/>
                    <a:pt x="123" y="34"/>
                    <a:pt x="123" y="34"/>
                  </a:cubicBezTo>
                  <a:cubicBezTo>
                    <a:pt x="123" y="29"/>
                    <a:pt x="115" y="29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11"/>
                    <a:pt x="96" y="111"/>
                    <a:pt x="96" y="99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88" y="19"/>
                    <a:pt x="88" y="24"/>
                  </a:cubicBezTo>
                  <a:cubicBezTo>
                    <a:pt x="88" y="99"/>
                    <a:pt x="88" y="99"/>
                    <a:pt x="88" y="99"/>
                  </a:cubicBezTo>
                  <a:cubicBezTo>
                    <a:pt x="88" y="111"/>
                    <a:pt x="68" y="111"/>
                    <a:pt x="68" y="99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29"/>
                    <a:pt x="60" y="29"/>
                    <a:pt x="60" y="3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0" y="135"/>
                    <a:pt x="46" y="139"/>
                    <a:pt x="41" y="130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6" y="106"/>
                    <a:pt x="16" y="110"/>
                    <a:pt x="20" y="11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5" y="178"/>
                    <a:pt x="55" y="178"/>
                    <a:pt x="55" y="178"/>
                  </a:cubicBezTo>
                  <a:cubicBezTo>
                    <a:pt x="57" y="182"/>
                    <a:pt x="60" y="186"/>
                    <a:pt x="63" y="189"/>
                  </a:cubicBezTo>
                  <a:cubicBezTo>
                    <a:pt x="72" y="197"/>
                    <a:pt x="83" y="202"/>
                    <a:pt x="95" y="203"/>
                  </a:cubicBezTo>
                  <a:cubicBezTo>
                    <a:pt x="106" y="204"/>
                    <a:pt x="118" y="201"/>
                    <a:pt x="128" y="1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0118" y="2380094"/>
            <a:ext cx="1183351" cy="1071121"/>
            <a:chOff x="1933990" y="2379300"/>
            <a:chExt cx="1577801" cy="1428161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2727277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2463558" y="2379300"/>
              <a:ext cx="525684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0" name="Freeform 5"/>
            <p:cNvSpPr/>
            <p:nvPr/>
          </p:nvSpPr>
          <p:spPr bwMode="auto">
            <a:xfrm>
              <a:off x="1933990" y="3267323"/>
              <a:ext cx="1577801" cy="540138"/>
            </a:xfrm>
            <a:custGeom>
              <a:avLst/>
              <a:gdLst>
                <a:gd name="T0" fmla="*/ 490 w 591"/>
                <a:gd name="T1" fmla="*/ 0 h 202"/>
                <a:gd name="T2" fmla="*/ 101 w 591"/>
                <a:gd name="T3" fmla="*/ 0 h 202"/>
                <a:gd name="T4" fmla="*/ 0 w 591"/>
                <a:gd name="T5" fmla="*/ 101 h 202"/>
                <a:gd name="T6" fmla="*/ 101 w 591"/>
                <a:gd name="T7" fmla="*/ 202 h 202"/>
                <a:gd name="T8" fmla="*/ 490 w 591"/>
                <a:gd name="T9" fmla="*/ 202 h 202"/>
                <a:gd name="T10" fmla="*/ 591 w 591"/>
                <a:gd name="T11" fmla="*/ 101 h 202"/>
                <a:gd name="T12" fmla="*/ 490 w 591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02">
                  <a:moveTo>
                    <a:pt x="490" y="0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46" y="0"/>
                    <a:pt x="0" y="46"/>
                    <a:pt x="0" y="101"/>
                  </a:cubicBezTo>
                  <a:cubicBezTo>
                    <a:pt x="0" y="157"/>
                    <a:pt x="46" y="202"/>
                    <a:pt x="101" y="202"/>
                  </a:cubicBezTo>
                  <a:cubicBezTo>
                    <a:pt x="490" y="202"/>
                    <a:pt x="490" y="202"/>
                    <a:pt x="490" y="202"/>
                  </a:cubicBezTo>
                  <a:cubicBezTo>
                    <a:pt x="546" y="202"/>
                    <a:pt x="591" y="157"/>
                    <a:pt x="591" y="101"/>
                  </a:cubicBezTo>
                  <a:cubicBezTo>
                    <a:pt x="591" y="46"/>
                    <a:pt x="546" y="0"/>
                    <a:pt x="490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628822" y="2509892"/>
              <a:ext cx="196911" cy="264661"/>
            </a:xfrm>
            <a:custGeom>
              <a:avLst/>
              <a:gdLst>
                <a:gd name="T0" fmla="*/ 96 w 145"/>
                <a:gd name="T1" fmla="*/ 71 h 195"/>
                <a:gd name="T2" fmla="*/ 72 w 145"/>
                <a:gd name="T3" fmla="*/ 81 h 195"/>
                <a:gd name="T4" fmla="*/ 60 w 145"/>
                <a:gd name="T5" fmla="*/ 79 h 195"/>
                <a:gd name="T6" fmla="*/ 49 w 145"/>
                <a:gd name="T7" fmla="*/ 71 h 195"/>
                <a:gd name="T8" fmla="*/ 43 w 145"/>
                <a:gd name="T9" fmla="*/ 71 h 195"/>
                <a:gd name="T10" fmla="*/ 43 w 145"/>
                <a:gd name="T11" fmla="*/ 78 h 195"/>
                <a:gd name="T12" fmla="*/ 56 w 145"/>
                <a:gd name="T13" fmla="*/ 87 h 195"/>
                <a:gd name="T14" fmla="*/ 72 w 145"/>
                <a:gd name="T15" fmla="*/ 90 h 195"/>
                <a:gd name="T16" fmla="*/ 102 w 145"/>
                <a:gd name="T17" fmla="*/ 78 h 195"/>
                <a:gd name="T18" fmla="*/ 102 w 145"/>
                <a:gd name="T19" fmla="*/ 71 h 195"/>
                <a:gd name="T20" fmla="*/ 96 w 145"/>
                <a:gd name="T21" fmla="*/ 71 h 195"/>
                <a:gd name="T22" fmla="*/ 106 w 145"/>
                <a:gd name="T23" fmla="*/ 170 h 195"/>
                <a:gd name="T24" fmla="*/ 106 w 145"/>
                <a:gd name="T25" fmla="*/ 170 h 195"/>
                <a:gd name="T26" fmla="*/ 39 w 145"/>
                <a:gd name="T27" fmla="*/ 170 h 195"/>
                <a:gd name="T28" fmla="*/ 34 w 145"/>
                <a:gd name="T29" fmla="*/ 174 h 195"/>
                <a:gd name="T30" fmla="*/ 39 w 145"/>
                <a:gd name="T31" fmla="*/ 179 h 195"/>
                <a:gd name="T32" fmla="*/ 106 w 145"/>
                <a:gd name="T33" fmla="*/ 179 h 195"/>
                <a:gd name="T34" fmla="*/ 111 w 145"/>
                <a:gd name="T35" fmla="*/ 174 h 195"/>
                <a:gd name="T36" fmla="*/ 106 w 145"/>
                <a:gd name="T37" fmla="*/ 170 h 195"/>
                <a:gd name="T38" fmla="*/ 145 w 145"/>
                <a:gd name="T39" fmla="*/ 75 h 195"/>
                <a:gd name="T40" fmla="*/ 145 w 145"/>
                <a:gd name="T41" fmla="*/ 75 h 195"/>
                <a:gd name="T42" fmla="*/ 124 w 145"/>
                <a:gd name="T43" fmla="*/ 22 h 195"/>
                <a:gd name="T44" fmla="*/ 72 w 145"/>
                <a:gd name="T45" fmla="*/ 0 h 195"/>
                <a:gd name="T46" fmla="*/ 21 w 145"/>
                <a:gd name="T47" fmla="*/ 22 h 195"/>
                <a:gd name="T48" fmla="*/ 0 w 145"/>
                <a:gd name="T49" fmla="*/ 75 h 195"/>
                <a:gd name="T50" fmla="*/ 9 w 145"/>
                <a:gd name="T51" fmla="*/ 112 h 195"/>
                <a:gd name="T52" fmla="*/ 9 w 145"/>
                <a:gd name="T53" fmla="*/ 112 h 195"/>
                <a:gd name="T54" fmla="*/ 31 w 145"/>
                <a:gd name="T55" fmla="*/ 137 h 195"/>
                <a:gd name="T56" fmla="*/ 31 w 145"/>
                <a:gd name="T57" fmla="*/ 158 h 195"/>
                <a:gd name="T58" fmla="*/ 39 w 145"/>
                <a:gd name="T59" fmla="*/ 166 h 195"/>
                <a:gd name="T60" fmla="*/ 106 w 145"/>
                <a:gd name="T61" fmla="*/ 166 h 195"/>
                <a:gd name="T62" fmla="*/ 114 w 145"/>
                <a:gd name="T63" fmla="*/ 158 h 195"/>
                <a:gd name="T64" fmla="*/ 114 w 145"/>
                <a:gd name="T65" fmla="*/ 137 h 195"/>
                <a:gd name="T66" fmla="*/ 136 w 145"/>
                <a:gd name="T67" fmla="*/ 112 h 195"/>
                <a:gd name="T68" fmla="*/ 136 w 145"/>
                <a:gd name="T69" fmla="*/ 112 h 195"/>
                <a:gd name="T70" fmla="*/ 145 w 145"/>
                <a:gd name="T71" fmla="*/ 75 h 195"/>
                <a:gd name="T72" fmla="*/ 123 w 145"/>
                <a:gd name="T73" fmla="*/ 104 h 195"/>
                <a:gd name="T74" fmla="*/ 123 w 145"/>
                <a:gd name="T75" fmla="*/ 104 h 195"/>
                <a:gd name="T76" fmla="*/ 123 w 145"/>
                <a:gd name="T77" fmla="*/ 104 h 195"/>
                <a:gd name="T78" fmla="*/ 123 w 145"/>
                <a:gd name="T79" fmla="*/ 104 h 195"/>
                <a:gd name="T80" fmla="*/ 102 w 145"/>
                <a:gd name="T81" fmla="*/ 126 h 195"/>
                <a:gd name="T82" fmla="*/ 99 w 145"/>
                <a:gd name="T83" fmla="*/ 133 h 195"/>
                <a:gd name="T84" fmla="*/ 99 w 145"/>
                <a:gd name="T85" fmla="*/ 133 h 195"/>
                <a:gd name="T86" fmla="*/ 99 w 145"/>
                <a:gd name="T87" fmla="*/ 150 h 195"/>
                <a:gd name="T88" fmla="*/ 46 w 145"/>
                <a:gd name="T89" fmla="*/ 150 h 195"/>
                <a:gd name="T90" fmla="*/ 46 w 145"/>
                <a:gd name="T91" fmla="*/ 133 h 195"/>
                <a:gd name="T92" fmla="*/ 42 w 145"/>
                <a:gd name="T93" fmla="*/ 126 h 195"/>
                <a:gd name="T94" fmla="*/ 22 w 145"/>
                <a:gd name="T95" fmla="*/ 104 h 195"/>
                <a:gd name="T96" fmla="*/ 22 w 145"/>
                <a:gd name="T97" fmla="*/ 104 h 195"/>
                <a:gd name="T98" fmla="*/ 14 w 145"/>
                <a:gd name="T99" fmla="*/ 75 h 195"/>
                <a:gd name="T100" fmla="*/ 31 w 145"/>
                <a:gd name="T101" fmla="*/ 33 h 195"/>
                <a:gd name="T102" fmla="*/ 72 w 145"/>
                <a:gd name="T103" fmla="*/ 15 h 195"/>
                <a:gd name="T104" fmla="*/ 113 w 145"/>
                <a:gd name="T105" fmla="*/ 33 h 195"/>
                <a:gd name="T106" fmla="*/ 130 w 145"/>
                <a:gd name="T107" fmla="*/ 75 h 195"/>
                <a:gd name="T108" fmla="*/ 123 w 145"/>
                <a:gd name="T109" fmla="*/ 104 h 195"/>
                <a:gd name="T110" fmla="*/ 92 w 145"/>
                <a:gd name="T111" fmla="*/ 186 h 195"/>
                <a:gd name="T112" fmla="*/ 92 w 145"/>
                <a:gd name="T113" fmla="*/ 186 h 195"/>
                <a:gd name="T114" fmla="*/ 53 w 145"/>
                <a:gd name="T115" fmla="*/ 186 h 195"/>
                <a:gd name="T116" fmla="*/ 48 w 145"/>
                <a:gd name="T117" fmla="*/ 190 h 195"/>
                <a:gd name="T118" fmla="*/ 53 w 145"/>
                <a:gd name="T119" fmla="*/ 195 h 195"/>
                <a:gd name="T120" fmla="*/ 92 w 145"/>
                <a:gd name="T121" fmla="*/ 195 h 195"/>
                <a:gd name="T122" fmla="*/ 96 w 145"/>
                <a:gd name="T123" fmla="*/ 190 h 195"/>
                <a:gd name="T124" fmla="*/ 92 w 145"/>
                <a:gd name="T125" fmla="*/ 18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" h="195">
                  <a:moveTo>
                    <a:pt x="96" y="71"/>
                  </a:moveTo>
                  <a:cubicBezTo>
                    <a:pt x="90" y="77"/>
                    <a:pt x="82" y="81"/>
                    <a:pt x="72" y="81"/>
                  </a:cubicBezTo>
                  <a:cubicBezTo>
                    <a:pt x="68" y="81"/>
                    <a:pt x="63" y="80"/>
                    <a:pt x="60" y="79"/>
                  </a:cubicBezTo>
                  <a:cubicBezTo>
                    <a:pt x="56" y="77"/>
                    <a:pt x="52" y="74"/>
                    <a:pt x="49" y="71"/>
                  </a:cubicBezTo>
                  <a:cubicBezTo>
                    <a:pt x="47" y="69"/>
                    <a:pt x="44" y="69"/>
                    <a:pt x="43" y="71"/>
                  </a:cubicBezTo>
                  <a:cubicBezTo>
                    <a:pt x="41" y="73"/>
                    <a:pt x="41" y="76"/>
                    <a:pt x="43" y="78"/>
                  </a:cubicBezTo>
                  <a:cubicBezTo>
                    <a:pt x="46" y="82"/>
                    <a:pt x="51" y="85"/>
                    <a:pt x="56" y="87"/>
                  </a:cubicBezTo>
                  <a:cubicBezTo>
                    <a:pt x="61" y="89"/>
                    <a:pt x="67" y="90"/>
                    <a:pt x="72" y="90"/>
                  </a:cubicBezTo>
                  <a:cubicBezTo>
                    <a:pt x="84" y="90"/>
                    <a:pt x="95" y="85"/>
                    <a:pt x="102" y="78"/>
                  </a:cubicBezTo>
                  <a:cubicBezTo>
                    <a:pt x="104" y="76"/>
                    <a:pt x="104" y="73"/>
                    <a:pt x="102" y="71"/>
                  </a:cubicBezTo>
                  <a:cubicBezTo>
                    <a:pt x="100" y="69"/>
                    <a:pt x="98" y="69"/>
                    <a:pt x="96" y="71"/>
                  </a:cubicBezTo>
                  <a:close/>
                  <a:moveTo>
                    <a:pt x="106" y="170"/>
                  </a:moveTo>
                  <a:cubicBezTo>
                    <a:pt x="106" y="170"/>
                    <a:pt x="106" y="170"/>
                    <a:pt x="106" y="170"/>
                  </a:cubicBezTo>
                  <a:cubicBezTo>
                    <a:pt x="39" y="170"/>
                    <a:pt x="39" y="170"/>
                    <a:pt x="39" y="170"/>
                  </a:cubicBezTo>
                  <a:cubicBezTo>
                    <a:pt x="36" y="170"/>
                    <a:pt x="34" y="172"/>
                    <a:pt x="34" y="174"/>
                  </a:cubicBezTo>
                  <a:cubicBezTo>
                    <a:pt x="34" y="177"/>
                    <a:pt x="36" y="179"/>
                    <a:pt x="39" y="179"/>
                  </a:cubicBezTo>
                  <a:cubicBezTo>
                    <a:pt x="106" y="179"/>
                    <a:pt x="106" y="179"/>
                    <a:pt x="106" y="179"/>
                  </a:cubicBezTo>
                  <a:cubicBezTo>
                    <a:pt x="109" y="179"/>
                    <a:pt x="111" y="177"/>
                    <a:pt x="111" y="174"/>
                  </a:cubicBezTo>
                  <a:cubicBezTo>
                    <a:pt x="111" y="172"/>
                    <a:pt x="109" y="170"/>
                    <a:pt x="106" y="170"/>
                  </a:cubicBezTo>
                  <a:close/>
                  <a:moveTo>
                    <a:pt x="145" y="75"/>
                  </a:moveTo>
                  <a:cubicBezTo>
                    <a:pt x="145" y="75"/>
                    <a:pt x="145" y="75"/>
                    <a:pt x="145" y="75"/>
                  </a:cubicBezTo>
                  <a:cubicBezTo>
                    <a:pt x="145" y="54"/>
                    <a:pt x="137" y="36"/>
                    <a:pt x="124" y="22"/>
                  </a:cubicBezTo>
                  <a:cubicBezTo>
                    <a:pt x="111" y="9"/>
                    <a:pt x="92" y="0"/>
                    <a:pt x="72" y="0"/>
                  </a:cubicBezTo>
                  <a:cubicBezTo>
                    <a:pt x="52" y="0"/>
                    <a:pt x="34" y="9"/>
                    <a:pt x="21" y="22"/>
                  </a:cubicBezTo>
                  <a:cubicBezTo>
                    <a:pt x="8" y="36"/>
                    <a:pt x="0" y="54"/>
                    <a:pt x="0" y="75"/>
                  </a:cubicBezTo>
                  <a:cubicBezTo>
                    <a:pt x="0" y="88"/>
                    <a:pt x="3" y="101"/>
                    <a:pt x="9" y="112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14" y="122"/>
                    <a:pt x="22" y="130"/>
                    <a:pt x="31" y="137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31" y="162"/>
                    <a:pt x="34" y="166"/>
                    <a:pt x="39" y="166"/>
                  </a:cubicBezTo>
                  <a:cubicBezTo>
                    <a:pt x="106" y="166"/>
                    <a:pt x="106" y="166"/>
                    <a:pt x="106" y="166"/>
                  </a:cubicBezTo>
                  <a:cubicBezTo>
                    <a:pt x="110" y="166"/>
                    <a:pt x="114" y="162"/>
                    <a:pt x="114" y="158"/>
                  </a:cubicBezTo>
                  <a:cubicBezTo>
                    <a:pt x="114" y="137"/>
                    <a:pt x="114" y="137"/>
                    <a:pt x="114" y="137"/>
                  </a:cubicBezTo>
                  <a:cubicBezTo>
                    <a:pt x="123" y="130"/>
                    <a:pt x="130" y="122"/>
                    <a:pt x="136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2" y="101"/>
                    <a:pt x="145" y="88"/>
                    <a:pt x="145" y="75"/>
                  </a:cubicBezTo>
                  <a:close/>
                  <a:moveTo>
                    <a:pt x="123" y="104"/>
                  </a:move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8" y="114"/>
                    <a:pt x="111" y="121"/>
                    <a:pt x="102" y="126"/>
                  </a:cubicBezTo>
                  <a:cubicBezTo>
                    <a:pt x="100" y="128"/>
                    <a:pt x="99" y="130"/>
                    <a:pt x="99" y="133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46" y="133"/>
                    <a:pt x="46" y="133"/>
                    <a:pt x="46" y="133"/>
                  </a:cubicBezTo>
                  <a:cubicBezTo>
                    <a:pt x="46" y="130"/>
                    <a:pt x="44" y="127"/>
                    <a:pt x="42" y="126"/>
                  </a:cubicBezTo>
                  <a:cubicBezTo>
                    <a:pt x="33" y="121"/>
                    <a:pt x="27" y="113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17" y="96"/>
                    <a:pt x="14" y="86"/>
                    <a:pt x="14" y="75"/>
                  </a:cubicBezTo>
                  <a:cubicBezTo>
                    <a:pt x="14" y="59"/>
                    <a:pt x="21" y="44"/>
                    <a:pt x="31" y="33"/>
                  </a:cubicBezTo>
                  <a:cubicBezTo>
                    <a:pt x="42" y="22"/>
                    <a:pt x="56" y="15"/>
                    <a:pt x="72" y="15"/>
                  </a:cubicBezTo>
                  <a:cubicBezTo>
                    <a:pt x="88" y="15"/>
                    <a:pt x="103" y="22"/>
                    <a:pt x="113" y="33"/>
                  </a:cubicBezTo>
                  <a:cubicBezTo>
                    <a:pt x="124" y="44"/>
                    <a:pt x="130" y="59"/>
                    <a:pt x="130" y="75"/>
                  </a:cubicBezTo>
                  <a:cubicBezTo>
                    <a:pt x="130" y="86"/>
                    <a:pt x="128" y="96"/>
                    <a:pt x="123" y="104"/>
                  </a:cubicBezTo>
                  <a:close/>
                  <a:moveTo>
                    <a:pt x="92" y="186"/>
                  </a:moveTo>
                  <a:cubicBezTo>
                    <a:pt x="92" y="186"/>
                    <a:pt x="92" y="186"/>
                    <a:pt x="92" y="18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50" y="186"/>
                    <a:pt x="48" y="188"/>
                    <a:pt x="48" y="190"/>
                  </a:cubicBezTo>
                  <a:cubicBezTo>
                    <a:pt x="48" y="193"/>
                    <a:pt x="50" y="195"/>
                    <a:pt x="53" y="195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94" y="195"/>
                    <a:pt x="96" y="193"/>
                    <a:pt x="96" y="190"/>
                  </a:cubicBezTo>
                  <a:cubicBezTo>
                    <a:pt x="96" y="188"/>
                    <a:pt x="94" y="186"/>
                    <a:pt x="92" y="1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19190" y="3357562"/>
              <a:ext cx="1361538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  <a:endPara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26629" y="3046112"/>
            <a:ext cx="1021154" cy="1073758"/>
            <a:chOff x="3636004" y="3267323"/>
            <a:chExt cx="1361539" cy="1431677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4256062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3994100" y="4169637"/>
              <a:ext cx="523925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3676983" y="3267323"/>
              <a:ext cx="1158158" cy="540138"/>
            </a:xfrm>
            <a:custGeom>
              <a:avLst/>
              <a:gdLst>
                <a:gd name="T0" fmla="*/ 334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4 w 434"/>
                <a:gd name="T9" fmla="*/ 202 h 202"/>
                <a:gd name="T10" fmla="*/ 434 w 434"/>
                <a:gd name="T11" fmla="*/ 101 h 202"/>
                <a:gd name="T12" fmla="*/ 334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125802" y="4312819"/>
              <a:ext cx="260519" cy="242998"/>
            </a:xfrm>
            <a:custGeom>
              <a:avLst/>
              <a:gdLst>
                <a:gd name="T0" fmla="*/ 70 w 192"/>
                <a:gd name="T1" fmla="*/ 76 h 179"/>
                <a:gd name="T2" fmla="*/ 70 w 192"/>
                <a:gd name="T3" fmla="*/ 97 h 179"/>
                <a:gd name="T4" fmla="*/ 50 w 192"/>
                <a:gd name="T5" fmla="*/ 97 h 179"/>
                <a:gd name="T6" fmla="*/ 50 w 192"/>
                <a:gd name="T7" fmla="*/ 76 h 179"/>
                <a:gd name="T8" fmla="*/ 96 w 192"/>
                <a:gd name="T9" fmla="*/ 0 h 179"/>
                <a:gd name="T10" fmla="*/ 163 w 192"/>
                <a:gd name="T11" fmla="*/ 25 h 179"/>
                <a:gd name="T12" fmla="*/ 163 w 192"/>
                <a:gd name="T13" fmla="*/ 148 h 179"/>
                <a:gd name="T14" fmla="*/ 73 w 192"/>
                <a:gd name="T15" fmla="*/ 170 h 179"/>
                <a:gd name="T16" fmla="*/ 31 w 192"/>
                <a:gd name="T17" fmla="*/ 177 h 179"/>
                <a:gd name="T18" fmla="*/ 24 w 192"/>
                <a:gd name="T19" fmla="*/ 179 h 179"/>
                <a:gd name="T20" fmla="*/ 13 w 192"/>
                <a:gd name="T21" fmla="*/ 170 h 179"/>
                <a:gd name="T22" fmla="*/ 13 w 192"/>
                <a:gd name="T23" fmla="*/ 162 h 179"/>
                <a:gd name="T24" fmla="*/ 5 w 192"/>
                <a:gd name="T25" fmla="*/ 115 h 179"/>
                <a:gd name="T26" fmla="*/ 28 w 192"/>
                <a:gd name="T27" fmla="*/ 25 h 179"/>
                <a:gd name="T28" fmla="*/ 153 w 192"/>
                <a:gd name="T29" fmla="*/ 37 h 179"/>
                <a:gd name="T30" fmla="*/ 96 w 192"/>
                <a:gd name="T31" fmla="*/ 16 h 179"/>
                <a:gd name="T32" fmla="*/ 14 w 192"/>
                <a:gd name="T33" fmla="*/ 86 h 179"/>
                <a:gd name="T34" fmla="*/ 31 w 192"/>
                <a:gd name="T35" fmla="*/ 130 h 179"/>
                <a:gd name="T36" fmla="*/ 28 w 192"/>
                <a:gd name="T37" fmla="*/ 162 h 179"/>
                <a:gd name="T38" fmla="*/ 57 w 192"/>
                <a:gd name="T39" fmla="*/ 149 h 179"/>
                <a:gd name="T40" fmla="*/ 96 w 192"/>
                <a:gd name="T41" fmla="*/ 157 h 179"/>
                <a:gd name="T42" fmla="*/ 177 w 192"/>
                <a:gd name="T43" fmla="*/ 86 h 179"/>
                <a:gd name="T44" fmla="*/ 64 w 192"/>
                <a:gd name="T45" fmla="*/ 83 h 179"/>
                <a:gd name="T46" fmla="*/ 60 w 192"/>
                <a:gd name="T47" fmla="*/ 81 h 179"/>
                <a:gd name="T48" fmla="*/ 55 w 192"/>
                <a:gd name="T49" fmla="*/ 86 h 179"/>
                <a:gd name="T50" fmla="*/ 60 w 192"/>
                <a:gd name="T51" fmla="*/ 92 h 179"/>
                <a:gd name="T52" fmla="*/ 65 w 192"/>
                <a:gd name="T53" fmla="*/ 86 h 179"/>
                <a:gd name="T54" fmla="*/ 96 w 192"/>
                <a:gd name="T55" fmla="*/ 72 h 179"/>
                <a:gd name="T56" fmla="*/ 105 w 192"/>
                <a:gd name="T57" fmla="*/ 76 h 179"/>
                <a:gd name="T58" fmla="*/ 105 w 192"/>
                <a:gd name="T59" fmla="*/ 97 h 179"/>
                <a:gd name="T60" fmla="*/ 86 w 192"/>
                <a:gd name="T61" fmla="*/ 97 h 179"/>
                <a:gd name="T62" fmla="*/ 86 w 192"/>
                <a:gd name="T63" fmla="*/ 76 h 179"/>
                <a:gd name="T64" fmla="*/ 99 w 192"/>
                <a:gd name="T65" fmla="*/ 83 h 179"/>
                <a:gd name="T66" fmla="*/ 96 w 192"/>
                <a:gd name="T67" fmla="*/ 81 h 179"/>
                <a:gd name="T68" fmla="*/ 90 w 192"/>
                <a:gd name="T69" fmla="*/ 86 h 179"/>
                <a:gd name="T70" fmla="*/ 96 w 192"/>
                <a:gd name="T71" fmla="*/ 92 h 179"/>
                <a:gd name="T72" fmla="*/ 101 w 192"/>
                <a:gd name="T73" fmla="*/ 86 h 179"/>
                <a:gd name="T74" fmla="*/ 131 w 192"/>
                <a:gd name="T75" fmla="*/ 72 h 179"/>
                <a:gd name="T76" fmla="*/ 141 w 192"/>
                <a:gd name="T77" fmla="*/ 76 h 179"/>
                <a:gd name="T78" fmla="*/ 141 w 192"/>
                <a:gd name="T79" fmla="*/ 97 h 179"/>
                <a:gd name="T80" fmla="*/ 121 w 192"/>
                <a:gd name="T81" fmla="*/ 97 h 179"/>
                <a:gd name="T82" fmla="*/ 121 w 192"/>
                <a:gd name="T83" fmla="*/ 76 h 179"/>
                <a:gd name="T84" fmla="*/ 135 w 192"/>
                <a:gd name="T85" fmla="*/ 83 h 179"/>
                <a:gd name="T86" fmla="*/ 131 w 192"/>
                <a:gd name="T87" fmla="*/ 81 h 179"/>
                <a:gd name="T88" fmla="*/ 126 w 192"/>
                <a:gd name="T89" fmla="*/ 86 h 179"/>
                <a:gd name="T90" fmla="*/ 131 w 192"/>
                <a:gd name="T91" fmla="*/ 92 h 179"/>
                <a:gd name="T92" fmla="*/ 136 w 192"/>
                <a:gd name="T93" fmla="*/ 8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79">
                  <a:moveTo>
                    <a:pt x="60" y="72"/>
                  </a:moveTo>
                  <a:cubicBezTo>
                    <a:pt x="64" y="72"/>
                    <a:pt x="67" y="74"/>
                    <a:pt x="70" y="76"/>
                  </a:cubicBezTo>
                  <a:cubicBezTo>
                    <a:pt x="73" y="79"/>
                    <a:pt x="74" y="82"/>
                    <a:pt x="74" y="86"/>
                  </a:cubicBezTo>
                  <a:cubicBezTo>
                    <a:pt x="74" y="90"/>
                    <a:pt x="73" y="94"/>
                    <a:pt x="70" y="97"/>
                  </a:cubicBezTo>
                  <a:cubicBezTo>
                    <a:pt x="67" y="99"/>
                    <a:pt x="64" y="101"/>
                    <a:pt x="60" y="101"/>
                  </a:cubicBezTo>
                  <a:cubicBezTo>
                    <a:pt x="56" y="101"/>
                    <a:pt x="53" y="99"/>
                    <a:pt x="50" y="97"/>
                  </a:cubicBezTo>
                  <a:cubicBezTo>
                    <a:pt x="48" y="94"/>
                    <a:pt x="46" y="90"/>
                    <a:pt x="46" y="86"/>
                  </a:cubicBezTo>
                  <a:cubicBezTo>
                    <a:pt x="46" y="82"/>
                    <a:pt x="48" y="79"/>
                    <a:pt x="50" y="76"/>
                  </a:cubicBezTo>
                  <a:cubicBezTo>
                    <a:pt x="53" y="74"/>
                    <a:pt x="56" y="72"/>
                    <a:pt x="60" y="72"/>
                  </a:cubicBezTo>
                  <a:close/>
                  <a:moveTo>
                    <a:pt x="96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122" y="0"/>
                    <a:pt x="146" y="10"/>
                    <a:pt x="163" y="25"/>
                  </a:cubicBezTo>
                  <a:cubicBezTo>
                    <a:pt x="181" y="41"/>
                    <a:pt x="192" y="62"/>
                    <a:pt x="192" y="86"/>
                  </a:cubicBezTo>
                  <a:cubicBezTo>
                    <a:pt x="192" y="110"/>
                    <a:pt x="181" y="132"/>
                    <a:pt x="163" y="148"/>
                  </a:cubicBezTo>
                  <a:cubicBezTo>
                    <a:pt x="146" y="163"/>
                    <a:pt x="122" y="172"/>
                    <a:pt x="96" y="172"/>
                  </a:cubicBezTo>
                  <a:cubicBezTo>
                    <a:pt x="88" y="172"/>
                    <a:pt x="80" y="172"/>
                    <a:pt x="73" y="170"/>
                  </a:cubicBezTo>
                  <a:cubicBezTo>
                    <a:pt x="66" y="169"/>
                    <a:pt x="60" y="167"/>
                    <a:pt x="54" y="164"/>
                  </a:cubicBezTo>
                  <a:cubicBezTo>
                    <a:pt x="31" y="177"/>
                    <a:pt x="31" y="177"/>
                    <a:pt x="31" y="177"/>
                  </a:cubicBezTo>
                  <a:cubicBezTo>
                    <a:pt x="29" y="178"/>
                    <a:pt x="27" y="179"/>
                    <a:pt x="24" y="179"/>
                  </a:cubicBezTo>
                  <a:cubicBezTo>
                    <a:pt x="24" y="179"/>
                    <a:pt x="24" y="179"/>
                    <a:pt x="24" y="179"/>
                  </a:cubicBezTo>
                  <a:cubicBezTo>
                    <a:pt x="22" y="178"/>
                    <a:pt x="19" y="177"/>
                    <a:pt x="17" y="176"/>
                  </a:cubicBezTo>
                  <a:cubicBezTo>
                    <a:pt x="15" y="174"/>
                    <a:pt x="14" y="172"/>
                    <a:pt x="13" y="170"/>
                  </a:cubicBezTo>
                  <a:cubicBezTo>
                    <a:pt x="13" y="170"/>
                    <a:pt x="13" y="170"/>
                    <a:pt x="13" y="170"/>
                  </a:cubicBezTo>
                  <a:cubicBezTo>
                    <a:pt x="12" y="167"/>
                    <a:pt x="12" y="165"/>
                    <a:pt x="13" y="162"/>
                  </a:cubicBezTo>
                  <a:cubicBezTo>
                    <a:pt x="18" y="137"/>
                    <a:pt x="18" y="137"/>
                    <a:pt x="18" y="137"/>
                  </a:cubicBezTo>
                  <a:cubicBezTo>
                    <a:pt x="13" y="131"/>
                    <a:pt x="8" y="123"/>
                    <a:pt x="5" y="115"/>
                  </a:cubicBezTo>
                  <a:cubicBezTo>
                    <a:pt x="2" y="106"/>
                    <a:pt x="0" y="96"/>
                    <a:pt x="0" y="86"/>
                  </a:cubicBezTo>
                  <a:cubicBezTo>
                    <a:pt x="0" y="62"/>
                    <a:pt x="10" y="41"/>
                    <a:pt x="28" y="25"/>
                  </a:cubicBezTo>
                  <a:cubicBezTo>
                    <a:pt x="45" y="10"/>
                    <a:pt x="69" y="0"/>
                    <a:pt x="96" y="0"/>
                  </a:cubicBezTo>
                  <a:close/>
                  <a:moveTo>
                    <a:pt x="153" y="37"/>
                  </a:moveTo>
                  <a:cubicBezTo>
                    <a:pt x="153" y="37"/>
                    <a:pt x="153" y="37"/>
                    <a:pt x="153" y="37"/>
                  </a:cubicBezTo>
                  <a:cubicBezTo>
                    <a:pt x="139" y="24"/>
                    <a:pt x="118" y="16"/>
                    <a:pt x="96" y="16"/>
                  </a:cubicBezTo>
                  <a:cubicBezTo>
                    <a:pt x="73" y="16"/>
                    <a:pt x="52" y="24"/>
                    <a:pt x="38" y="37"/>
                  </a:cubicBezTo>
                  <a:cubicBezTo>
                    <a:pt x="23" y="49"/>
                    <a:pt x="14" y="67"/>
                    <a:pt x="14" y="86"/>
                  </a:cubicBezTo>
                  <a:cubicBezTo>
                    <a:pt x="14" y="94"/>
                    <a:pt x="16" y="102"/>
                    <a:pt x="19" y="109"/>
                  </a:cubicBezTo>
                  <a:cubicBezTo>
                    <a:pt x="22" y="117"/>
                    <a:pt x="26" y="124"/>
                    <a:pt x="31" y="130"/>
                  </a:cubicBezTo>
                  <a:cubicBezTo>
                    <a:pt x="33" y="131"/>
                    <a:pt x="34" y="134"/>
                    <a:pt x="33" y="137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3" y="148"/>
                    <a:pt x="55" y="148"/>
                    <a:pt x="57" y="149"/>
                  </a:cubicBezTo>
                  <a:cubicBezTo>
                    <a:pt x="63" y="152"/>
                    <a:pt x="69" y="154"/>
                    <a:pt x="76" y="155"/>
                  </a:cubicBezTo>
                  <a:cubicBezTo>
                    <a:pt x="82" y="157"/>
                    <a:pt x="89" y="157"/>
                    <a:pt x="96" y="157"/>
                  </a:cubicBezTo>
                  <a:cubicBezTo>
                    <a:pt x="118" y="157"/>
                    <a:pt x="139" y="149"/>
                    <a:pt x="153" y="136"/>
                  </a:cubicBezTo>
                  <a:cubicBezTo>
                    <a:pt x="168" y="123"/>
                    <a:pt x="177" y="106"/>
                    <a:pt x="177" y="86"/>
                  </a:cubicBezTo>
                  <a:cubicBezTo>
                    <a:pt x="177" y="67"/>
                    <a:pt x="168" y="49"/>
                    <a:pt x="153" y="37"/>
                  </a:cubicBezTo>
                  <a:close/>
                  <a:moveTo>
                    <a:pt x="64" y="83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63" y="82"/>
                    <a:pt x="62" y="81"/>
                    <a:pt x="60" y="81"/>
                  </a:cubicBezTo>
                  <a:cubicBezTo>
                    <a:pt x="59" y="81"/>
                    <a:pt x="57" y="82"/>
                    <a:pt x="56" y="83"/>
                  </a:cubicBezTo>
                  <a:cubicBezTo>
                    <a:pt x="56" y="84"/>
                    <a:pt x="55" y="85"/>
                    <a:pt x="55" y="86"/>
                  </a:cubicBezTo>
                  <a:cubicBezTo>
                    <a:pt x="55" y="88"/>
                    <a:pt x="56" y="89"/>
                    <a:pt x="56" y="90"/>
                  </a:cubicBezTo>
                  <a:cubicBezTo>
                    <a:pt x="57" y="91"/>
                    <a:pt x="59" y="92"/>
                    <a:pt x="60" y="92"/>
                  </a:cubicBezTo>
                  <a:cubicBezTo>
                    <a:pt x="62" y="92"/>
                    <a:pt x="63" y="91"/>
                    <a:pt x="64" y="90"/>
                  </a:cubicBezTo>
                  <a:cubicBezTo>
                    <a:pt x="65" y="89"/>
                    <a:pt x="65" y="88"/>
                    <a:pt x="65" y="86"/>
                  </a:cubicBezTo>
                  <a:cubicBezTo>
                    <a:pt x="65" y="85"/>
                    <a:pt x="65" y="84"/>
                    <a:pt x="64" y="83"/>
                  </a:cubicBezTo>
                  <a:close/>
                  <a:moveTo>
                    <a:pt x="96" y="72"/>
                  </a:moveTo>
                  <a:cubicBezTo>
                    <a:pt x="96" y="72"/>
                    <a:pt x="96" y="72"/>
                    <a:pt x="96" y="72"/>
                  </a:cubicBezTo>
                  <a:cubicBezTo>
                    <a:pt x="99" y="72"/>
                    <a:pt x="103" y="74"/>
                    <a:pt x="105" y="76"/>
                  </a:cubicBezTo>
                  <a:cubicBezTo>
                    <a:pt x="108" y="79"/>
                    <a:pt x="110" y="82"/>
                    <a:pt x="110" y="86"/>
                  </a:cubicBezTo>
                  <a:cubicBezTo>
                    <a:pt x="110" y="90"/>
                    <a:pt x="108" y="94"/>
                    <a:pt x="105" y="97"/>
                  </a:cubicBezTo>
                  <a:cubicBezTo>
                    <a:pt x="103" y="99"/>
                    <a:pt x="99" y="101"/>
                    <a:pt x="96" y="101"/>
                  </a:cubicBezTo>
                  <a:cubicBezTo>
                    <a:pt x="92" y="101"/>
                    <a:pt x="88" y="99"/>
                    <a:pt x="86" y="97"/>
                  </a:cubicBezTo>
                  <a:cubicBezTo>
                    <a:pt x="83" y="94"/>
                    <a:pt x="82" y="90"/>
                    <a:pt x="82" y="86"/>
                  </a:cubicBezTo>
                  <a:cubicBezTo>
                    <a:pt x="82" y="82"/>
                    <a:pt x="83" y="79"/>
                    <a:pt x="86" y="76"/>
                  </a:cubicBezTo>
                  <a:cubicBezTo>
                    <a:pt x="88" y="74"/>
                    <a:pt x="92" y="72"/>
                    <a:pt x="96" y="72"/>
                  </a:cubicBezTo>
                  <a:close/>
                  <a:moveTo>
                    <a:pt x="99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8" y="82"/>
                    <a:pt x="97" y="81"/>
                    <a:pt x="96" y="81"/>
                  </a:cubicBezTo>
                  <a:cubicBezTo>
                    <a:pt x="94" y="81"/>
                    <a:pt x="93" y="82"/>
                    <a:pt x="92" y="83"/>
                  </a:cubicBezTo>
                  <a:cubicBezTo>
                    <a:pt x="91" y="84"/>
                    <a:pt x="90" y="85"/>
                    <a:pt x="90" y="86"/>
                  </a:cubicBezTo>
                  <a:cubicBezTo>
                    <a:pt x="90" y="88"/>
                    <a:pt x="91" y="89"/>
                    <a:pt x="92" y="90"/>
                  </a:cubicBezTo>
                  <a:cubicBezTo>
                    <a:pt x="93" y="91"/>
                    <a:pt x="94" y="92"/>
                    <a:pt x="96" y="92"/>
                  </a:cubicBezTo>
                  <a:cubicBezTo>
                    <a:pt x="97" y="92"/>
                    <a:pt x="98" y="91"/>
                    <a:pt x="99" y="90"/>
                  </a:cubicBezTo>
                  <a:cubicBezTo>
                    <a:pt x="100" y="89"/>
                    <a:pt x="101" y="88"/>
                    <a:pt x="101" y="86"/>
                  </a:cubicBezTo>
                  <a:cubicBezTo>
                    <a:pt x="101" y="85"/>
                    <a:pt x="100" y="84"/>
                    <a:pt x="99" y="83"/>
                  </a:cubicBezTo>
                  <a:close/>
                  <a:moveTo>
                    <a:pt x="131" y="72"/>
                  </a:moveTo>
                  <a:cubicBezTo>
                    <a:pt x="131" y="72"/>
                    <a:pt x="131" y="72"/>
                    <a:pt x="131" y="72"/>
                  </a:cubicBezTo>
                  <a:cubicBezTo>
                    <a:pt x="135" y="72"/>
                    <a:pt x="138" y="74"/>
                    <a:pt x="141" y="76"/>
                  </a:cubicBezTo>
                  <a:cubicBezTo>
                    <a:pt x="143" y="79"/>
                    <a:pt x="145" y="82"/>
                    <a:pt x="145" y="86"/>
                  </a:cubicBezTo>
                  <a:cubicBezTo>
                    <a:pt x="145" y="90"/>
                    <a:pt x="143" y="94"/>
                    <a:pt x="141" y="97"/>
                  </a:cubicBezTo>
                  <a:cubicBezTo>
                    <a:pt x="138" y="99"/>
                    <a:pt x="135" y="101"/>
                    <a:pt x="131" y="101"/>
                  </a:cubicBezTo>
                  <a:cubicBezTo>
                    <a:pt x="127" y="101"/>
                    <a:pt x="124" y="99"/>
                    <a:pt x="121" y="97"/>
                  </a:cubicBezTo>
                  <a:cubicBezTo>
                    <a:pt x="119" y="94"/>
                    <a:pt x="117" y="90"/>
                    <a:pt x="117" y="86"/>
                  </a:cubicBezTo>
                  <a:cubicBezTo>
                    <a:pt x="117" y="82"/>
                    <a:pt x="119" y="79"/>
                    <a:pt x="121" y="76"/>
                  </a:cubicBezTo>
                  <a:cubicBezTo>
                    <a:pt x="124" y="74"/>
                    <a:pt x="127" y="72"/>
                    <a:pt x="131" y="72"/>
                  </a:cubicBezTo>
                  <a:close/>
                  <a:moveTo>
                    <a:pt x="135" y="83"/>
                  </a:moveTo>
                  <a:cubicBezTo>
                    <a:pt x="135" y="83"/>
                    <a:pt x="135" y="83"/>
                    <a:pt x="135" y="83"/>
                  </a:cubicBezTo>
                  <a:cubicBezTo>
                    <a:pt x="134" y="82"/>
                    <a:pt x="132" y="81"/>
                    <a:pt x="131" y="81"/>
                  </a:cubicBezTo>
                  <a:cubicBezTo>
                    <a:pt x="130" y="81"/>
                    <a:pt x="128" y="82"/>
                    <a:pt x="127" y="83"/>
                  </a:cubicBezTo>
                  <a:cubicBezTo>
                    <a:pt x="126" y="84"/>
                    <a:pt x="126" y="85"/>
                    <a:pt x="126" y="86"/>
                  </a:cubicBezTo>
                  <a:cubicBezTo>
                    <a:pt x="126" y="88"/>
                    <a:pt x="126" y="89"/>
                    <a:pt x="127" y="90"/>
                  </a:cubicBezTo>
                  <a:cubicBezTo>
                    <a:pt x="128" y="91"/>
                    <a:pt x="130" y="92"/>
                    <a:pt x="131" y="92"/>
                  </a:cubicBezTo>
                  <a:cubicBezTo>
                    <a:pt x="132" y="92"/>
                    <a:pt x="134" y="91"/>
                    <a:pt x="135" y="90"/>
                  </a:cubicBezTo>
                  <a:cubicBezTo>
                    <a:pt x="136" y="89"/>
                    <a:pt x="136" y="88"/>
                    <a:pt x="136" y="86"/>
                  </a:cubicBezTo>
                  <a:cubicBezTo>
                    <a:pt x="136" y="85"/>
                    <a:pt x="136" y="84"/>
                    <a:pt x="135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" name="矩形 17"/>
            <p:cNvSpPr/>
            <p:nvPr/>
          </p:nvSpPr>
          <p:spPr>
            <a:xfrm>
              <a:off x="3636004" y="3357563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  <a:endPara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969846" y="3124124"/>
            <a:ext cx="10211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请输入题目</a:t>
            </a:r>
            <a:endParaRPr lang="zh-CN" altLang="en-US" sz="1050" dirty="0">
              <a:solidFill>
                <a:schemeClr val="bg1"/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993778" y="2380094"/>
            <a:ext cx="1021154" cy="1071121"/>
            <a:chOff x="7725537" y="2379300"/>
            <a:chExt cx="1361539" cy="1428161"/>
          </a:xfrm>
        </p:grpSpPr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8321455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8059494" y="2379300"/>
              <a:ext cx="523925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7742630" y="3267323"/>
              <a:ext cx="1161166" cy="540138"/>
            </a:xfrm>
            <a:custGeom>
              <a:avLst/>
              <a:gdLst>
                <a:gd name="T0" fmla="*/ 334 w 435"/>
                <a:gd name="T1" fmla="*/ 0 h 202"/>
                <a:gd name="T2" fmla="*/ 0 w 435"/>
                <a:gd name="T3" fmla="*/ 0 h 202"/>
                <a:gd name="T4" fmla="*/ 60 w 435"/>
                <a:gd name="T5" fmla="*/ 101 h 202"/>
                <a:gd name="T6" fmla="*/ 0 w 435"/>
                <a:gd name="T7" fmla="*/ 202 h 202"/>
                <a:gd name="T8" fmla="*/ 334 w 435"/>
                <a:gd name="T9" fmla="*/ 202 h 202"/>
                <a:gd name="T10" fmla="*/ 435 w 435"/>
                <a:gd name="T11" fmla="*/ 101 h 202"/>
                <a:gd name="T12" fmla="*/ 334 w 435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02">
                  <a:moveTo>
                    <a:pt x="3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6" y="20"/>
                    <a:pt x="60" y="58"/>
                    <a:pt x="60" y="101"/>
                  </a:cubicBezTo>
                  <a:cubicBezTo>
                    <a:pt x="60" y="145"/>
                    <a:pt x="36" y="183"/>
                    <a:pt x="0" y="202"/>
                  </a:cubicBezTo>
                  <a:cubicBezTo>
                    <a:pt x="334" y="202"/>
                    <a:pt x="334" y="202"/>
                    <a:pt x="334" y="202"/>
                  </a:cubicBezTo>
                  <a:cubicBezTo>
                    <a:pt x="389" y="202"/>
                    <a:pt x="435" y="157"/>
                    <a:pt x="435" y="101"/>
                  </a:cubicBezTo>
                  <a:cubicBezTo>
                    <a:pt x="435" y="46"/>
                    <a:pt x="389" y="0"/>
                    <a:pt x="334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8191352" y="2525481"/>
              <a:ext cx="263721" cy="249072"/>
            </a:xfrm>
            <a:custGeom>
              <a:avLst/>
              <a:gdLst>
                <a:gd name="T0" fmla="*/ 48 w 98"/>
                <a:gd name="T1" fmla="*/ 24 h 92"/>
                <a:gd name="T2" fmla="*/ 50 w 98"/>
                <a:gd name="T3" fmla="*/ 53 h 92"/>
                <a:gd name="T4" fmla="*/ 52 w 98"/>
                <a:gd name="T5" fmla="*/ 17 h 92"/>
                <a:gd name="T6" fmla="*/ 48 w 98"/>
                <a:gd name="T7" fmla="*/ 16 h 92"/>
                <a:gd name="T8" fmla="*/ 41 w 98"/>
                <a:gd name="T9" fmla="*/ 28 h 92"/>
                <a:gd name="T10" fmla="*/ 94 w 98"/>
                <a:gd name="T11" fmla="*/ 12 h 92"/>
                <a:gd name="T12" fmla="*/ 84 w 98"/>
                <a:gd name="T13" fmla="*/ 12 h 92"/>
                <a:gd name="T14" fmla="*/ 80 w 98"/>
                <a:gd name="T15" fmla="*/ 0 h 92"/>
                <a:gd name="T16" fmla="*/ 14 w 98"/>
                <a:gd name="T17" fmla="*/ 4 h 92"/>
                <a:gd name="T18" fmla="*/ 3 w 98"/>
                <a:gd name="T19" fmla="*/ 12 h 92"/>
                <a:gd name="T20" fmla="*/ 0 w 98"/>
                <a:gd name="T21" fmla="*/ 37 h 92"/>
                <a:gd name="T22" fmla="*/ 6 w 98"/>
                <a:gd name="T23" fmla="*/ 52 h 92"/>
                <a:gd name="T24" fmla="*/ 45 w 98"/>
                <a:gd name="T25" fmla="*/ 75 h 92"/>
                <a:gd name="T26" fmla="*/ 29 w 98"/>
                <a:gd name="T27" fmla="*/ 84 h 92"/>
                <a:gd name="T28" fmla="*/ 29 w 98"/>
                <a:gd name="T29" fmla="*/ 92 h 92"/>
                <a:gd name="T30" fmla="*/ 73 w 98"/>
                <a:gd name="T31" fmla="*/ 88 h 92"/>
                <a:gd name="T32" fmla="*/ 53 w 98"/>
                <a:gd name="T33" fmla="*/ 84 h 92"/>
                <a:gd name="T34" fmla="*/ 78 w 98"/>
                <a:gd name="T35" fmla="*/ 59 h 92"/>
                <a:gd name="T36" fmla="*/ 92 w 98"/>
                <a:gd name="T37" fmla="*/ 52 h 92"/>
                <a:gd name="T38" fmla="*/ 98 w 98"/>
                <a:gd name="T39" fmla="*/ 16 h 92"/>
                <a:gd name="T40" fmla="*/ 11 w 98"/>
                <a:gd name="T41" fmla="*/ 47 h 92"/>
                <a:gd name="T42" fmla="*/ 7 w 98"/>
                <a:gd name="T43" fmla="*/ 37 h 92"/>
                <a:gd name="T44" fmla="*/ 14 w 98"/>
                <a:gd name="T45" fmla="*/ 20 h 92"/>
                <a:gd name="T46" fmla="*/ 15 w 98"/>
                <a:gd name="T47" fmla="*/ 50 h 92"/>
                <a:gd name="T48" fmla="*/ 76 w 98"/>
                <a:gd name="T49" fmla="*/ 40 h 92"/>
                <a:gd name="T50" fmla="*/ 73 w 98"/>
                <a:gd name="T51" fmla="*/ 53 h 92"/>
                <a:gd name="T52" fmla="*/ 49 w 98"/>
                <a:gd name="T53" fmla="*/ 67 h 92"/>
                <a:gd name="T54" fmla="*/ 24 w 98"/>
                <a:gd name="T55" fmla="*/ 53 h 92"/>
                <a:gd name="T56" fmla="*/ 21 w 98"/>
                <a:gd name="T57" fmla="*/ 40 h 92"/>
                <a:gd name="T58" fmla="*/ 76 w 98"/>
                <a:gd name="T59" fmla="*/ 8 h 92"/>
                <a:gd name="T60" fmla="*/ 91 w 98"/>
                <a:gd name="T61" fmla="*/ 37 h 92"/>
                <a:gd name="T62" fmla="*/ 86 w 98"/>
                <a:gd name="T63" fmla="*/ 47 h 92"/>
                <a:gd name="T64" fmla="*/ 83 w 98"/>
                <a:gd name="T65" fmla="*/ 50 h 92"/>
                <a:gd name="T66" fmla="*/ 84 w 98"/>
                <a:gd name="T67" fmla="*/ 40 h 92"/>
                <a:gd name="T68" fmla="*/ 91 w 98"/>
                <a:gd name="T69" fmla="*/ 2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8" h="92">
                  <a:moveTo>
                    <a:pt x="44" y="28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8" y="52"/>
                    <a:pt x="49" y="53"/>
                    <a:pt x="50" y="53"/>
                  </a:cubicBezTo>
                  <a:cubicBezTo>
                    <a:pt x="51" y="53"/>
                    <a:pt x="52" y="52"/>
                    <a:pt x="52" y="51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6"/>
                    <a:pt x="51" y="15"/>
                    <a:pt x="50" y="15"/>
                  </a:cubicBezTo>
                  <a:cubicBezTo>
                    <a:pt x="49" y="15"/>
                    <a:pt x="48" y="15"/>
                    <a:pt x="48" y="1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0" y="26"/>
                    <a:pt x="40" y="28"/>
                    <a:pt x="41" y="28"/>
                  </a:cubicBezTo>
                  <a:cubicBezTo>
                    <a:pt x="42" y="29"/>
                    <a:pt x="44" y="29"/>
                    <a:pt x="44" y="28"/>
                  </a:cubicBezTo>
                  <a:close/>
                  <a:moveTo>
                    <a:pt x="94" y="12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2"/>
                    <a:pt x="82" y="0"/>
                    <a:pt x="8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4" y="2"/>
                    <a:pt x="14" y="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2"/>
                    <a:pt x="0" y="14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3"/>
                    <a:pt x="2" y="48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" y="56"/>
                    <a:pt x="14" y="58"/>
                    <a:pt x="19" y="59"/>
                  </a:cubicBezTo>
                  <a:cubicBezTo>
                    <a:pt x="25" y="68"/>
                    <a:pt x="35" y="74"/>
                    <a:pt x="45" y="75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0"/>
                    <a:pt x="27" y="92"/>
                    <a:pt x="29" y="92"/>
                  </a:cubicBezTo>
                  <a:cubicBezTo>
                    <a:pt x="69" y="92"/>
                    <a:pt x="69" y="92"/>
                    <a:pt x="69" y="92"/>
                  </a:cubicBezTo>
                  <a:cubicBezTo>
                    <a:pt x="71" y="92"/>
                    <a:pt x="73" y="90"/>
                    <a:pt x="73" y="88"/>
                  </a:cubicBezTo>
                  <a:cubicBezTo>
                    <a:pt x="73" y="86"/>
                    <a:pt x="71" y="84"/>
                    <a:pt x="69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63" y="74"/>
                    <a:pt x="73" y="68"/>
                    <a:pt x="78" y="59"/>
                  </a:cubicBezTo>
                  <a:cubicBezTo>
                    <a:pt x="84" y="58"/>
                    <a:pt x="88" y="56"/>
                    <a:pt x="92" y="53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6" y="48"/>
                    <a:pt x="98" y="43"/>
                    <a:pt x="98" y="37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8" y="14"/>
                    <a:pt x="96" y="12"/>
                    <a:pt x="94" y="12"/>
                  </a:cubicBezTo>
                  <a:close/>
                  <a:moveTo>
                    <a:pt x="11" y="47"/>
                  </a:moveTo>
                  <a:cubicBezTo>
                    <a:pt x="11" y="47"/>
                    <a:pt x="11" y="47"/>
                    <a:pt x="11" y="47"/>
                  </a:cubicBezTo>
                  <a:cubicBezTo>
                    <a:pt x="9" y="44"/>
                    <a:pt x="7" y="41"/>
                    <a:pt x="7" y="3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4"/>
                    <a:pt x="14" y="47"/>
                    <a:pt x="15" y="50"/>
                  </a:cubicBezTo>
                  <a:cubicBezTo>
                    <a:pt x="14" y="49"/>
                    <a:pt x="12" y="48"/>
                    <a:pt x="11" y="47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5"/>
                    <a:pt x="75" y="49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69" y="62"/>
                    <a:pt x="59" y="67"/>
                    <a:pt x="49" y="67"/>
                  </a:cubicBezTo>
                  <a:cubicBezTo>
                    <a:pt x="39" y="67"/>
                    <a:pt x="29" y="62"/>
                    <a:pt x="24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2" y="49"/>
                    <a:pt x="21" y="45"/>
                    <a:pt x="21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40"/>
                    <a:pt x="76" y="40"/>
                    <a:pt x="76" y="40"/>
                  </a:cubicBezTo>
                  <a:close/>
                  <a:moveTo>
                    <a:pt x="91" y="37"/>
                  </a:moveTo>
                  <a:cubicBezTo>
                    <a:pt x="91" y="37"/>
                    <a:pt x="91" y="37"/>
                    <a:pt x="91" y="37"/>
                  </a:cubicBezTo>
                  <a:cubicBezTo>
                    <a:pt x="91" y="41"/>
                    <a:pt x="89" y="44"/>
                    <a:pt x="86" y="47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5" y="48"/>
                    <a:pt x="84" y="49"/>
                    <a:pt x="83" y="50"/>
                  </a:cubicBezTo>
                  <a:cubicBezTo>
                    <a:pt x="84" y="47"/>
                    <a:pt x="84" y="44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37"/>
                    <a:pt x="91" y="37"/>
                    <a:pt x="91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5" name="矩形 24"/>
            <p:cNvSpPr/>
            <p:nvPr/>
          </p:nvSpPr>
          <p:spPr>
            <a:xfrm>
              <a:off x="7725537" y="3383502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  <a:endPara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02102" y="3046112"/>
            <a:ext cx="1021154" cy="1073758"/>
            <a:chOff x="9069969" y="3267323"/>
            <a:chExt cx="1361539" cy="1431677"/>
          </a:xfrm>
        </p:grpSpPr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V="1">
              <a:off x="9678930" y="3538271"/>
              <a:ext cx="0" cy="895169"/>
            </a:xfrm>
            <a:prstGeom prst="line">
              <a:avLst/>
            </a:prstGeom>
            <a:noFill/>
            <a:ln w="6350" cap="flat">
              <a:solidFill>
                <a:srgbClr val="80C2B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9416968" y="4169637"/>
              <a:ext cx="523925" cy="529363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29" name="Freeform 18"/>
            <p:cNvSpPr/>
            <p:nvPr/>
          </p:nvSpPr>
          <p:spPr bwMode="auto">
            <a:xfrm>
              <a:off x="9099851" y="3267323"/>
              <a:ext cx="1158158" cy="540138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9545864" y="4309884"/>
              <a:ext cx="266132" cy="272130"/>
            </a:xfrm>
            <a:custGeom>
              <a:avLst/>
              <a:gdLst>
                <a:gd name="T0" fmla="*/ 26 w 90"/>
                <a:gd name="T1" fmla="*/ 19 h 91"/>
                <a:gd name="T2" fmla="*/ 19 w 90"/>
                <a:gd name="T3" fmla="*/ 26 h 91"/>
                <a:gd name="T4" fmla="*/ 18 w 90"/>
                <a:gd name="T5" fmla="*/ 34 h 91"/>
                <a:gd name="T6" fmla="*/ 22 w 90"/>
                <a:gd name="T7" fmla="*/ 29 h 91"/>
                <a:gd name="T8" fmla="*/ 29 w 90"/>
                <a:gd name="T9" fmla="*/ 23 h 91"/>
                <a:gd name="T10" fmla="*/ 33 w 90"/>
                <a:gd name="T11" fmla="*/ 18 h 91"/>
                <a:gd name="T12" fmla="*/ 89 w 90"/>
                <a:gd name="T13" fmla="*/ 84 h 91"/>
                <a:gd name="T14" fmla="*/ 73 w 90"/>
                <a:gd name="T15" fmla="*/ 67 h 91"/>
                <a:gd name="T16" fmla="*/ 82 w 90"/>
                <a:gd name="T17" fmla="*/ 41 h 91"/>
                <a:gd name="T18" fmla="*/ 79 w 90"/>
                <a:gd name="T19" fmla="*/ 25 h 91"/>
                <a:gd name="T20" fmla="*/ 70 w 90"/>
                <a:gd name="T21" fmla="*/ 12 h 91"/>
                <a:gd name="T22" fmla="*/ 41 w 90"/>
                <a:gd name="T23" fmla="*/ 0 h 91"/>
                <a:gd name="T24" fmla="*/ 3 w 90"/>
                <a:gd name="T25" fmla="*/ 25 h 91"/>
                <a:gd name="T26" fmla="*/ 3 w 90"/>
                <a:gd name="T27" fmla="*/ 57 h 91"/>
                <a:gd name="T28" fmla="*/ 12 w 90"/>
                <a:gd name="T29" fmla="*/ 70 h 91"/>
                <a:gd name="T30" fmla="*/ 25 w 90"/>
                <a:gd name="T31" fmla="*/ 79 h 91"/>
                <a:gd name="T32" fmla="*/ 25 w 90"/>
                <a:gd name="T33" fmla="*/ 79 h 91"/>
                <a:gd name="T34" fmla="*/ 57 w 90"/>
                <a:gd name="T35" fmla="*/ 79 h 91"/>
                <a:gd name="T36" fmla="*/ 84 w 90"/>
                <a:gd name="T37" fmla="*/ 89 h 91"/>
                <a:gd name="T38" fmla="*/ 89 w 90"/>
                <a:gd name="T39" fmla="*/ 84 h 91"/>
                <a:gd name="T40" fmla="*/ 65 w 90"/>
                <a:gd name="T41" fmla="*/ 65 h 91"/>
                <a:gd name="T42" fmla="*/ 54 w 90"/>
                <a:gd name="T43" fmla="*/ 72 h 91"/>
                <a:gd name="T44" fmla="*/ 28 w 90"/>
                <a:gd name="T45" fmla="*/ 72 h 91"/>
                <a:gd name="T46" fmla="*/ 17 w 90"/>
                <a:gd name="T47" fmla="*/ 65 h 91"/>
                <a:gd name="T48" fmla="*/ 17 w 90"/>
                <a:gd name="T49" fmla="*/ 65 h 91"/>
                <a:gd name="T50" fmla="*/ 10 w 90"/>
                <a:gd name="T51" fmla="*/ 54 h 91"/>
                <a:gd name="T52" fmla="*/ 10 w 90"/>
                <a:gd name="T53" fmla="*/ 28 h 91"/>
                <a:gd name="T54" fmla="*/ 41 w 90"/>
                <a:gd name="T55" fmla="*/ 7 h 91"/>
                <a:gd name="T56" fmla="*/ 65 w 90"/>
                <a:gd name="T57" fmla="*/ 17 h 91"/>
                <a:gd name="T58" fmla="*/ 72 w 90"/>
                <a:gd name="T59" fmla="*/ 28 h 91"/>
                <a:gd name="T60" fmla="*/ 75 w 90"/>
                <a:gd name="T61" fmla="*/ 41 h 91"/>
                <a:gd name="T62" fmla="*/ 65 w 90"/>
                <a:gd name="T63" fmla="*/ 65 h 91"/>
                <a:gd name="T64" fmla="*/ 65 w 90"/>
                <a:gd name="T65" fmla="*/ 39 h 91"/>
                <a:gd name="T66" fmla="*/ 61 w 90"/>
                <a:gd name="T67" fmla="*/ 50 h 91"/>
                <a:gd name="T68" fmla="*/ 57 w 90"/>
                <a:gd name="T69" fmla="*/ 57 h 91"/>
                <a:gd name="T70" fmla="*/ 41 w 90"/>
                <a:gd name="T71" fmla="*/ 63 h 91"/>
                <a:gd name="T72" fmla="*/ 41 w 90"/>
                <a:gd name="T73" fmla="*/ 68 h 91"/>
                <a:gd name="T74" fmla="*/ 60 w 90"/>
                <a:gd name="T75" fmla="*/ 60 h 91"/>
                <a:gd name="T76" fmla="*/ 66 w 90"/>
                <a:gd name="T77" fmla="*/ 51 h 91"/>
                <a:gd name="T78" fmla="*/ 65 w 90"/>
                <a:gd name="T79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" h="91">
                  <a:moveTo>
                    <a:pt x="30" y="16"/>
                  </a:moveTo>
                  <a:cubicBezTo>
                    <a:pt x="29" y="17"/>
                    <a:pt x="27" y="18"/>
                    <a:pt x="26" y="19"/>
                  </a:cubicBezTo>
                  <a:cubicBezTo>
                    <a:pt x="25" y="20"/>
                    <a:pt x="23" y="21"/>
                    <a:pt x="22" y="22"/>
                  </a:cubicBezTo>
                  <a:cubicBezTo>
                    <a:pt x="21" y="23"/>
                    <a:pt x="20" y="25"/>
                    <a:pt x="19" y="26"/>
                  </a:cubicBezTo>
                  <a:cubicBezTo>
                    <a:pt x="18" y="28"/>
                    <a:pt x="17" y="29"/>
                    <a:pt x="16" y="31"/>
                  </a:cubicBezTo>
                  <a:cubicBezTo>
                    <a:pt x="16" y="32"/>
                    <a:pt x="16" y="33"/>
                    <a:pt x="18" y="34"/>
                  </a:cubicBezTo>
                  <a:cubicBezTo>
                    <a:pt x="19" y="34"/>
                    <a:pt x="20" y="34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3" y="28"/>
                    <a:pt x="24" y="26"/>
                    <a:pt x="25" y="25"/>
                  </a:cubicBezTo>
                  <a:cubicBezTo>
                    <a:pt x="26" y="24"/>
                    <a:pt x="27" y="23"/>
                    <a:pt x="29" y="23"/>
                  </a:cubicBezTo>
                  <a:cubicBezTo>
                    <a:pt x="30" y="22"/>
                    <a:pt x="31" y="21"/>
                    <a:pt x="32" y="21"/>
                  </a:cubicBezTo>
                  <a:cubicBezTo>
                    <a:pt x="33" y="20"/>
                    <a:pt x="34" y="19"/>
                    <a:pt x="33" y="18"/>
                  </a:cubicBezTo>
                  <a:cubicBezTo>
                    <a:pt x="33" y="17"/>
                    <a:pt x="32" y="16"/>
                    <a:pt x="30" y="16"/>
                  </a:cubicBezTo>
                  <a:close/>
                  <a:moveTo>
                    <a:pt x="89" y="84"/>
                  </a:moveTo>
                  <a:cubicBezTo>
                    <a:pt x="89" y="84"/>
                    <a:pt x="89" y="84"/>
                    <a:pt x="89" y="84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5" y="64"/>
                    <a:pt x="77" y="61"/>
                    <a:pt x="79" y="57"/>
                  </a:cubicBezTo>
                  <a:cubicBezTo>
                    <a:pt x="81" y="52"/>
                    <a:pt x="82" y="47"/>
                    <a:pt x="82" y="41"/>
                  </a:cubicBezTo>
                  <a:cubicBezTo>
                    <a:pt x="82" y="36"/>
                    <a:pt x="81" y="30"/>
                    <a:pt x="79" y="26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7" y="20"/>
                    <a:pt x="74" y="16"/>
                    <a:pt x="70" y="12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6" y="8"/>
                    <a:pt x="62" y="5"/>
                    <a:pt x="57" y="3"/>
                  </a:cubicBezTo>
                  <a:cubicBezTo>
                    <a:pt x="52" y="1"/>
                    <a:pt x="46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8" y="16"/>
                    <a:pt x="5" y="20"/>
                    <a:pt x="3" y="25"/>
                  </a:cubicBezTo>
                  <a:cubicBezTo>
                    <a:pt x="1" y="30"/>
                    <a:pt x="0" y="36"/>
                    <a:pt x="0" y="41"/>
                  </a:cubicBezTo>
                  <a:cubicBezTo>
                    <a:pt x="0" y="47"/>
                    <a:pt x="1" y="52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5" y="62"/>
                    <a:pt x="8" y="66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6" y="74"/>
                    <a:pt x="20" y="77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0" y="81"/>
                    <a:pt x="35" y="82"/>
                    <a:pt x="41" y="82"/>
                  </a:cubicBezTo>
                  <a:cubicBezTo>
                    <a:pt x="46" y="82"/>
                    <a:pt x="52" y="81"/>
                    <a:pt x="57" y="79"/>
                  </a:cubicBezTo>
                  <a:cubicBezTo>
                    <a:pt x="61" y="78"/>
                    <a:pt x="64" y="75"/>
                    <a:pt x="67" y="73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5" y="91"/>
                    <a:pt x="88" y="91"/>
                    <a:pt x="89" y="89"/>
                  </a:cubicBezTo>
                  <a:cubicBezTo>
                    <a:pt x="90" y="88"/>
                    <a:pt x="90" y="85"/>
                    <a:pt x="89" y="84"/>
                  </a:cubicBezTo>
                  <a:close/>
                  <a:moveTo>
                    <a:pt x="65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2" y="68"/>
                    <a:pt x="58" y="71"/>
                    <a:pt x="54" y="72"/>
                  </a:cubicBezTo>
                  <a:cubicBezTo>
                    <a:pt x="50" y="74"/>
                    <a:pt x="45" y="75"/>
                    <a:pt x="41" y="75"/>
                  </a:cubicBezTo>
                  <a:cubicBezTo>
                    <a:pt x="36" y="75"/>
                    <a:pt x="32" y="74"/>
                    <a:pt x="28" y="72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24" y="71"/>
                    <a:pt x="20" y="68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4" y="62"/>
                    <a:pt x="11" y="58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0"/>
                    <a:pt x="7" y="46"/>
                    <a:pt x="7" y="41"/>
                  </a:cubicBezTo>
                  <a:cubicBezTo>
                    <a:pt x="7" y="37"/>
                    <a:pt x="8" y="32"/>
                    <a:pt x="10" y="28"/>
                  </a:cubicBezTo>
                  <a:cubicBezTo>
                    <a:pt x="11" y="24"/>
                    <a:pt x="14" y="20"/>
                    <a:pt x="17" y="17"/>
                  </a:cubicBezTo>
                  <a:cubicBezTo>
                    <a:pt x="23" y="11"/>
                    <a:pt x="32" y="7"/>
                    <a:pt x="41" y="7"/>
                  </a:cubicBezTo>
                  <a:cubicBezTo>
                    <a:pt x="45" y="7"/>
                    <a:pt x="50" y="8"/>
                    <a:pt x="54" y="10"/>
                  </a:cubicBezTo>
                  <a:cubicBezTo>
                    <a:pt x="58" y="12"/>
                    <a:pt x="62" y="14"/>
                    <a:pt x="65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8" y="21"/>
                    <a:pt x="70" y="24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4" y="32"/>
                    <a:pt x="75" y="37"/>
                    <a:pt x="75" y="41"/>
                  </a:cubicBezTo>
                  <a:cubicBezTo>
                    <a:pt x="75" y="46"/>
                    <a:pt x="74" y="50"/>
                    <a:pt x="72" y="54"/>
                  </a:cubicBezTo>
                  <a:cubicBezTo>
                    <a:pt x="70" y="58"/>
                    <a:pt x="68" y="62"/>
                    <a:pt x="65" y="65"/>
                  </a:cubicBezTo>
                  <a:close/>
                  <a:moveTo>
                    <a:pt x="65" y="39"/>
                  </a:moveTo>
                  <a:cubicBezTo>
                    <a:pt x="65" y="39"/>
                    <a:pt x="65" y="39"/>
                    <a:pt x="65" y="39"/>
                  </a:cubicBezTo>
                  <a:cubicBezTo>
                    <a:pt x="64" y="39"/>
                    <a:pt x="63" y="40"/>
                    <a:pt x="63" y="41"/>
                  </a:cubicBezTo>
                  <a:cubicBezTo>
                    <a:pt x="63" y="44"/>
                    <a:pt x="62" y="47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0" y="52"/>
                    <a:pt x="59" y="55"/>
                    <a:pt x="57" y="57"/>
                  </a:cubicBezTo>
                  <a:cubicBezTo>
                    <a:pt x="54" y="59"/>
                    <a:pt x="52" y="60"/>
                    <a:pt x="49" y="62"/>
                  </a:cubicBezTo>
                  <a:cubicBezTo>
                    <a:pt x="47" y="63"/>
                    <a:pt x="44" y="63"/>
                    <a:pt x="41" y="63"/>
                  </a:cubicBezTo>
                  <a:cubicBezTo>
                    <a:pt x="40" y="63"/>
                    <a:pt x="39" y="64"/>
                    <a:pt x="39" y="66"/>
                  </a:cubicBezTo>
                  <a:cubicBezTo>
                    <a:pt x="39" y="67"/>
                    <a:pt x="40" y="68"/>
                    <a:pt x="41" y="68"/>
                  </a:cubicBezTo>
                  <a:cubicBezTo>
                    <a:pt x="44" y="68"/>
                    <a:pt x="48" y="67"/>
                    <a:pt x="51" y="66"/>
                  </a:cubicBezTo>
                  <a:cubicBezTo>
                    <a:pt x="54" y="64"/>
                    <a:pt x="57" y="63"/>
                    <a:pt x="60" y="60"/>
                  </a:cubicBezTo>
                  <a:cubicBezTo>
                    <a:pt x="62" y="58"/>
                    <a:pt x="64" y="55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7" y="48"/>
                    <a:pt x="68" y="45"/>
                    <a:pt x="68" y="41"/>
                  </a:cubicBezTo>
                  <a:cubicBezTo>
                    <a:pt x="68" y="40"/>
                    <a:pt x="67" y="39"/>
                    <a:pt x="6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1" name="矩形 30"/>
            <p:cNvSpPr/>
            <p:nvPr/>
          </p:nvSpPr>
          <p:spPr>
            <a:xfrm>
              <a:off x="9069969" y="3383502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  <a:endPara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829432" y="239735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21990" y="2391168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46814" y="239735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72663" y="3591265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35107" y="2380094"/>
            <a:ext cx="1021154" cy="1071121"/>
            <a:chOff x="4980642" y="2379300"/>
            <a:chExt cx="1361539" cy="1428161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V="1">
              <a:off x="5611779" y="2641344"/>
              <a:ext cx="0" cy="896927"/>
            </a:xfrm>
            <a:prstGeom prst="line">
              <a:avLst/>
            </a:prstGeom>
            <a:noFill/>
            <a:ln w="6350" cap="flat">
              <a:solidFill>
                <a:srgbClr val="F599B7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5349818" y="2379300"/>
              <a:ext cx="523925" cy="525846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5032701" y="3267323"/>
              <a:ext cx="1158158" cy="540138"/>
            </a:xfrm>
            <a:custGeom>
              <a:avLst/>
              <a:gdLst>
                <a:gd name="T0" fmla="*/ 333 w 434"/>
                <a:gd name="T1" fmla="*/ 0 h 202"/>
                <a:gd name="T2" fmla="*/ 0 w 434"/>
                <a:gd name="T3" fmla="*/ 0 h 202"/>
                <a:gd name="T4" fmla="*/ 60 w 434"/>
                <a:gd name="T5" fmla="*/ 101 h 202"/>
                <a:gd name="T6" fmla="*/ 0 w 434"/>
                <a:gd name="T7" fmla="*/ 202 h 202"/>
                <a:gd name="T8" fmla="*/ 333 w 434"/>
                <a:gd name="T9" fmla="*/ 202 h 202"/>
                <a:gd name="T10" fmla="*/ 434 w 434"/>
                <a:gd name="T11" fmla="*/ 101 h 202"/>
                <a:gd name="T12" fmla="*/ 333 w 434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4" h="202">
                  <a:moveTo>
                    <a:pt x="3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20"/>
                    <a:pt x="60" y="58"/>
                    <a:pt x="60" y="101"/>
                  </a:cubicBezTo>
                  <a:cubicBezTo>
                    <a:pt x="60" y="145"/>
                    <a:pt x="35" y="183"/>
                    <a:pt x="0" y="202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89" y="202"/>
                    <a:pt x="434" y="157"/>
                    <a:pt x="434" y="101"/>
                  </a:cubicBezTo>
                  <a:cubicBezTo>
                    <a:pt x="434" y="46"/>
                    <a:pt x="389" y="0"/>
                    <a:pt x="333" y="0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0" name="Freeform 11"/>
            <p:cNvSpPr>
              <a:spLocks noEditPoints="1"/>
            </p:cNvSpPr>
            <p:nvPr/>
          </p:nvSpPr>
          <p:spPr bwMode="auto">
            <a:xfrm>
              <a:off x="5501820" y="2511045"/>
              <a:ext cx="219918" cy="260598"/>
            </a:xfrm>
            <a:custGeom>
              <a:avLst/>
              <a:gdLst>
                <a:gd name="T0" fmla="*/ 116 w 162"/>
                <a:gd name="T1" fmla="*/ 53 h 192"/>
                <a:gd name="T2" fmla="*/ 101 w 162"/>
                <a:gd name="T3" fmla="*/ 89 h 192"/>
                <a:gd name="T4" fmla="*/ 101 w 162"/>
                <a:gd name="T5" fmla="*/ 90 h 192"/>
                <a:gd name="T6" fmla="*/ 122 w 162"/>
                <a:gd name="T7" fmla="*/ 109 h 192"/>
                <a:gd name="T8" fmla="*/ 150 w 162"/>
                <a:gd name="T9" fmla="*/ 121 h 192"/>
                <a:gd name="T10" fmla="*/ 150 w 162"/>
                <a:gd name="T11" fmla="*/ 180 h 192"/>
                <a:gd name="T12" fmla="*/ 121 w 162"/>
                <a:gd name="T13" fmla="*/ 192 h 192"/>
                <a:gd name="T14" fmla="*/ 28 w 162"/>
                <a:gd name="T15" fmla="*/ 185 h 192"/>
                <a:gd name="T16" fmla="*/ 28 w 162"/>
                <a:gd name="T17" fmla="*/ 178 h 192"/>
                <a:gd name="T18" fmla="*/ 12 w 162"/>
                <a:gd name="T19" fmla="*/ 178 h 192"/>
                <a:gd name="T20" fmla="*/ 0 w 162"/>
                <a:gd name="T21" fmla="*/ 161 h 192"/>
                <a:gd name="T22" fmla="*/ 4 w 162"/>
                <a:gd name="T23" fmla="*/ 123 h 192"/>
                <a:gd name="T24" fmla="*/ 30 w 162"/>
                <a:gd name="T25" fmla="*/ 89 h 192"/>
                <a:gd name="T26" fmla="*/ 15 w 162"/>
                <a:gd name="T27" fmla="*/ 53 h 192"/>
                <a:gd name="T28" fmla="*/ 117 w 162"/>
                <a:gd name="T29" fmla="*/ 130 h 192"/>
                <a:gd name="T30" fmla="*/ 117 w 162"/>
                <a:gd name="T31" fmla="*/ 146 h 192"/>
                <a:gd name="T32" fmla="*/ 97 w 162"/>
                <a:gd name="T33" fmla="*/ 151 h 192"/>
                <a:gd name="T34" fmla="*/ 117 w 162"/>
                <a:gd name="T35" fmla="*/ 155 h 192"/>
                <a:gd name="T36" fmla="*/ 122 w 162"/>
                <a:gd name="T37" fmla="*/ 176 h 192"/>
                <a:gd name="T38" fmla="*/ 126 w 162"/>
                <a:gd name="T39" fmla="*/ 155 h 192"/>
                <a:gd name="T40" fmla="*/ 146 w 162"/>
                <a:gd name="T41" fmla="*/ 151 h 192"/>
                <a:gd name="T42" fmla="*/ 126 w 162"/>
                <a:gd name="T43" fmla="*/ 146 h 192"/>
                <a:gd name="T44" fmla="*/ 117 w 162"/>
                <a:gd name="T45" fmla="*/ 130 h 192"/>
                <a:gd name="T46" fmla="*/ 99 w 162"/>
                <a:gd name="T47" fmla="*/ 128 h 192"/>
                <a:gd name="T48" fmla="*/ 99 w 162"/>
                <a:gd name="T49" fmla="*/ 174 h 192"/>
                <a:gd name="T50" fmla="*/ 144 w 162"/>
                <a:gd name="T51" fmla="*/ 174 h 192"/>
                <a:gd name="T52" fmla="*/ 144 w 162"/>
                <a:gd name="T53" fmla="*/ 128 h 192"/>
                <a:gd name="T54" fmla="*/ 99 w 162"/>
                <a:gd name="T55" fmla="*/ 128 h 192"/>
                <a:gd name="T56" fmla="*/ 103 w 162"/>
                <a:gd name="T57" fmla="*/ 113 h 192"/>
                <a:gd name="T58" fmla="*/ 66 w 162"/>
                <a:gd name="T59" fmla="*/ 105 h 192"/>
                <a:gd name="T60" fmla="*/ 17 w 162"/>
                <a:gd name="T61" fmla="*/ 129 h 192"/>
                <a:gd name="T62" fmla="*/ 15 w 162"/>
                <a:gd name="T63" fmla="*/ 161 h 192"/>
                <a:gd name="T64" fmla="*/ 34 w 162"/>
                <a:gd name="T65" fmla="*/ 163 h 192"/>
                <a:gd name="T66" fmla="*/ 38 w 162"/>
                <a:gd name="T67" fmla="*/ 138 h 192"/>
                <a:gd name="T68" fmla="*/ 43 w 162"/>
                <a:gd name="T69" fmla="*/ 170 h 192"/>
                <a:gd name="T70" fmla="*/ 43 w 162"/>
                <a:gd name="T71" fmla="*/ 177 h 192"/>
                <a:gd name="T72" fmla="*/ 81 w 162"/>
                <a:gd name="T73" fmla="*/ 151 h 192"/>
                <a:gd name="T74" fmla="*/ 93 w 162"/>
                <a:gd name="T75" fmla="*/ 121 h 192"/>
                <a:gd name="T76" fmla="*/ 103 w 162"/>
                <a:gd name="T77" fmla="*/ 113 h 192"/>
                <a:gd name="T78" fmla="*/ 66 w 162"/>
                <a:gd name="T79" fmla="*/ 16 h 192"/>
                <a:gd name="T80" fmla="*/ 66 w 162"/>
                <a:gd name="T81" fmla="*/ 89 h 192"/>
                <a:gd name="T82" fmla="*/ 66 w 162"/>
                <a:gd name="T8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92">
                  <a:moveTo>
                    <a:pt x="66" y="0"/>
                  </a:moveTo>
                  <a:cubicBezTo>
                    <a:pt x="93" y="0"/>
                    <a:pt x="116" y="24"/>
                    <a:pt x="116" y="53"/>
                  </a:cubicBezTo>
                  <a:cubicBezTo>
                    <a:pt x="116" y="67"/>
                    <a:pt x="110" y="80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90"/>
                    <a:pt x="101" y="90"/>
                    <a:pt x="101" y="90"/>
                  </a:cubicBezTo>
                  <a:cubicBezTo>
                    <a:pt x="107" y="96"/>
                    <a:pt x="114" y="102"/>
                    <a:pt x="119" y="109"/>
                  </a:cubicBezTo>
                  <a:cubicBezTo>
                    <a:pt x="120" y="109"/>
                    <a:pt x="121" y="109"/>
                    <a:pt x="122" y="109"/>
                  </a:cubicBezTo>
                  <a:cubicBezTo>
                    <a:pt x="133" y="109"/>
                    <a:pt x="143" y="114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58" y="129"/>
                    <a:pt x="162" y="139"/>
                    <a:pt x="162" y="151"/>
                  </a:cubicBezTo>
                  <a:cubicBezTo>
                    <a:pt x="162" y="162"/>
                    <a:pt x="158" y="173"/>
                    <a:pt x="150" y="180"/>
                  </a:cubicBezTo>
                  <a:cubicBezTo>
                    <a:pt x="143" y="188"/>
                    <a:pt x="133" y="192"/>
                    <a:pt x="122" y="192"/>
                  </a:cubicBezTo>
                  <a:cubicBezTo>
                    <a:pt x="121" y="192"/>
                    <a:pt x="121" y="192"/>
                    <a:pt x="121" y="192"/>
                  </a:cubicBezTo>
                  <a:cubicBezTo>
                    <a:pt x="35" y="192"/>
                    <a:pt x="35" y="192"/>
                    <a:pt x="35" y="192"/>
                  </a:cubicBezTo>
                  <a:cubicBezTo>
                    <a:pt x="31" y="192"/>
                    <a:pt x="28" y="189"/>
                    <a:pt x="28" y="185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14" y="178"/>
                    <a:pt x="14" y="178"/>
                    <a:pt x="14" y="178"/>
                  </a:cubicBezTo>
                  <a:cubicBezTo>
                    <a:pt x="13" y="178"/>
                    <a:pt x="13" y="178"/>
                    <a:pt x="12" y="178"/>
                  </a:cubicBezTo>
                  <a:cubicBezTo>
                    <a:pt x="8" y="177"/>
                    <a:pt x="5" y="175"/>
                    <a:pt x="3" y="172"/>
                  </a:cubicBezTo>
                  <a:cubicBezTo>
                    <a:pt x="1" y="169"/>
                    <a:pt x="0" y="165"/>
                    <a:pt x="0" y="161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37"/>
                    <a:pt x="1" y="130"/>
                    <a:pt x="4" y="123"/>
                  </a:cubicBezTo>
                  <a:cubicBezTo>
                    <a:pt x="9" y="109"/>
                    <a:pt x="20" y="100"/>
                    <a:pt x="30" y="90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0" y="80"/>
                    <a:pt x="15" y="66"/>
                    <a:pt x="15" y="53"/>
                  </a:cubicBezTo>
                  <a:cubicBezTo>
                    <a:pt x="15" y="24"/>
                    <a:pt x="38" y="0"/>
                    <a:pt x="66" y="0"/>
                  </a:cubicBezTo>
                  <a:close/>
                  <a:moveTo>
                    <a:pt x="117" y="130"/>
                  </a:moveTo>
                  <a:cubicBezTo>
                    <a:pt x="117" y="130"/>
                    <a:pt x="117" y="130"/>
                    <a:pt x="117" y="130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99" y="146"/>
                    <a:pt x="97" y="148"/>
                    <a:pt x="97" y="151"/>
                  </a:cubicBezTo>
                  <a:cubicBezTo>
                    <a:pt x="97" y="153"/>
                    <a:pt x="99" y="155"/>
                    <a:pt x="102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7" y="174"/>
                    <a:pt x="119" y="176"/>
                    <a:pt x="122" y="176"/>
                  </a:cubicBezTo>
                  <a:cubicBezTo>
                    <a:pt x="124" y="176"/>
                    <a:pt x="126" y="174"/>
                    <a:pt x="126" y="171"/>
                  </a:cubicBezTo>
                  <a:cubicBezTo>
                    <a:pt x="126" y="155"/>
                    <a:pt x="126" y="155"/>
                    <a:pt x="12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4" y="155"/>
                    <a:pt x="146" y="153"/>
                    <a:pt x="146" y="151"/>
                  </a:cubicBezTo>
                  <a:cubicBezTo>
                    <a:pt x="146" y="148"/>
                    <a:pt x="144" y="146"/>
                    <a:pt x="141" y="146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126" y="130"/>
                    <a:pt x="126" y="130"/>
                    <a:pt x="126" y="130"/>
                  </a:cubicBezTo>
                  <a:cubicBezTo>
                    <a:pt x="126" y="124"/>
                    <a:pt x="117" y="124"/>
                    <a:pt x="117" y="130"/>
                  </a:cubicBezTo>
                  <a:close/>
                  <a:moveTo>
                    <a:pt x="99" y="128"/>
                  </a:moveTo>
                  <a:cubicBezTo>
                    <a:pt x="99" y="128"/>
                    <a:pt x="99" y="128"/>
                    <a:pt x="99" y="128"/>
                  </a:cubicBezTo>
                  <a:cubicBezTo>
                    <a:pt x="94" y="133"/>
                    <a:pt x="90" y="142"/>
                    <a:pt x="90" y="151"/>
                  </a:cubicBezTo>
                  <a:cubicBezTo>
                    <a:pt x="90" y="160"/>
                    <a:pt x="94" y="168"/>
                    <a:pt x="99" y="174"/>
                  </a:cubicBezTo>
                  <a:cubicBezTo>
                    <a:pt x="105" y="179"/>
                    <a:pt x="113" y="183"/>
                    <a:pt x="122" y="183"/>
                  </a:cubicBezTo>
                  <a:cubicBezTo>
                    <a:pt x="130" y="183"/>
                    <a:pt x="138" y="179"/>
                    <a:pt x="144" y="174"/>
                  </a:cubicBezTo>
                  <a:cubicBezTo>
                    <a:pt x="150" y="168"/>
                    <a:pt x="153" y="160"/>
                    <a:pt x="153" y="151"/>
                  </a:cubicBezTo>
                  <a:cubicBezTo>
                    <a:pt x="153" y="142"/>
                    <a:pt x="150" y="134"/>
                    <a:pt x="144" y="128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32" y="115"/>
                    <a:pt x="112" y="115"/>
                    <a:pt x="99" y="128"/>
                  </a:cubicBezTo>
                  <a:close/>
                  <a:moveTo>
                    <a:pt x="103" y="113"/>
                  </a:moveTo>
                  <a:cubicBezTo>
                    <a:pt x="103" y="113"/>
                    <a:pt x="103" y="113"/>
                    <a:pt x="103" y="113"/>
                  </a:cubicBezTo>
                  <a:cubicBezTo>
                    <a:pt x="99" y="108"/>
                    <a:pt x="93" y="103"/>
                    <a:pt x="89" y="99"/>
                  </a:cubicBezTo>
                  <a:cubicBezTo>
                    <a:pt x="82" y="103"/>
                    <a:pt x="74" y="105"/>
                    <a:pt x="66" y="105"/>
                  </a:cubicBezTo>
                  <a:cubicBezTo>
                    <a:pt x="57" y="105"/>
                    <a:pt x="49" y="103"/>
                    <a:pt x="42" y="99"/>
                  </a:cubicBezTo>
                  <a:cubicBezTo>
                    <a:pt x="34" y="107"/>
                    <a:pt x="22" y="117"/>
                    <a:pt x="17" y="129"/>
                  </a:cubicBezTo>
                  <a:cubicBezTo>
                    <a:pt x="15" y="134"/>
                    <a:pt x="15" y="139"/>
                    <a:pt x="15" y="145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2"/>
                    <a:pt x="15" y="162"/>
                    <a:pt x="15" y="163"/>
                  </a:cubicBezTo>
                  <a:cubicBezTo>
                    <a:pt x="34" y="163"/>
                    <a:pt x="34" y="163"/>
                    <a:pt x="34" y="16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40"/>
                    <a:pt x="36" y="138"/>
                    <a:pt x="38" y="138"/>
                  </a:cubicBezTo>
                  <a:cubicBezTo>
                    <a:pt x="41" y="138"/>
                    <a:pt x="43" y="140"/>
                    <a:pt x="43" y="143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0"/>
                    <a:pt x="43" y="170"/>
                    <a:pt x="43" y="170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90" y="177"/>
                    <a:pt x="90" y="177"/>
                    <a:pt x="90" y="177"/>
                  </a:cubicBezTo>
                  <a:cubicBezTo>
                    <a:pt x="85" y="170"/>
                    <a:pt x="81" y="161"/>
                    <a:pt x="81" y="151"/>
                  </a:cubicBezTo>
                  <a:cubicBezTo>
                    <a:pt x="81" y="139"/>
                    <a:pt x="86" y="129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6" y="118"/>
                    <a:pt x="99" y="115"/>
                    <a:pt x="103" y="113"/>
                  </a:cubicBezTo>
                  <a:close/>
                  <a:moveTo>
                    <a:pt x="66" y="16"/>
                  </a:moveTo>
                  <a:cubicBezTo>
                    <a:pt x="66" y="16"/>
                    <a:pt x="66" y="16"/>
                    <a:pt x="66" y="16"/>
                  </a:cubicBezTo>
                  <a:cubicBezTo>
                    <a:pt x="46" y="16"/>
                    <a:pt x="30" y="32"/>
                    <a:pt x="30" y="53"/>
                  </a:cubicBezTo>
                  <a:cubicBezTo>
                    <a:pt x="30" y="73"/>
                    <a:pt x="46" y="89"/>
                    <a:pt x="66" y="89"/>
                  </a:cubicBezTo>
                  <a:cubicBezTo>
                    <a:pt x="85" y="89"/>
                    <a:pt x="101" y="73"/>
                    <a:pt x="101" y="53"/>
                  </a:cubicBezTo>
                  <a:cubicBezTo>
                    <a:pt x="101" y="32"/>
                    <a:pt x="85" y="16"/>
                    <a:pt x="6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1" name="矩形 40"/>
            <p:cNvSpPr/>
            <p:nvPr/>
          </p:nvSpPr>
          <p:spPr>
            <a:xfrm>
              <a:off x="4980642" y="3365089"/>
              <a:ext cx="1361539" cy="3385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05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请输入题目</a:t>
              </a:r>
              <a:endParaRPr lang="zh-CN" altLang="en-US" sz="105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4817382" y="3571064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63636" y="3557793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36710" y="2141398"/>
            <a:ext cx="2399528" cy="2402223"/>
            <a:chOff x="1903413" y="1601788"/>
            <a:chExt cx="1949450" cy="1951038"/>
          </a:xfrm>
        </p:grpSpPr>
        <p:sp>
          <p:nvSpPr>
            <p:cNvPr id="3" name="Oval 6"/>
            <p:cNvSpPr>
              <a:spLocks noChangeArrowheads="1"/>
            </p:cNvSpPr>
            <p:nvPr/>
          </p:nvSpPr>
          <p:spPr bwMode="auto">
            <a:xfrm>
              <a:off x="1911350" y="1611313"/>
              <a:ext cx="1931987" cy="19319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2730500" y="2430463"/>
              <a:ext cx="295275" cy="295275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1903413" y="1601788"/>
              <a:ext cx="1949450" cy="1951038"/>
            </a:xfrm>
            <a:custGeom>
              <a:avLst/>
              <a:gdLst>
                <a:gd name="T0" fmla="*/ 660 w 1320"/>
                <a:gd name="T1" fmla="*/ 0 h 1320"/>
                <a:gd name="T2" fmla="*/ 0 w 1320"/>
                <a:gd name="T3" fmla="*/ 660 h 1320"/>
                <a:gd name="T4" fmla="*/ 660 w 1320"/>
                <a:gd name="T5" fmla="*/ 1320 h 1320"/>
                <a:gd name="T6" fmla="*/ 1320 w 1320"/>
                <a:gd name="T7" fmla="*/ 660 h 1320"/>
                <a:gd name="T8" fmla="*/ 660 w 1320"/>
                <a:gd name="T9" fmla="*/ 0 h 1320"/>
                <a:gd name="T10" fmla="*/ 660 w 1320"/>
                <a:gd name="T11" fmla="*/ 1224 h 1320"/>
                <a:gd name="T12" fmla="*/ 96 w 1320"/>
                <a:gd name="T13" fmla="*/ 660 h 1320"/>
                <a:gd name="T14" fmla="*/ 660 w 1320"/>
                <a:gd name="T15" fmla="*/ 96 h 1320"/>
                <a:gd name="T16" fmla="*/ 1224 w 1320"/>
                <a:gd name="T17" fmla="*/ 660 h 1320"/>
                <a:gd name="T18" fmla="*/ 660 w 1320"/>
                <a:gd name="T19" fmla="*/ 1224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0" h="1320">
                  <a:moveTo>
                    <a:pt x="660" y="0"/>
                  </a:moveTo>
                  <a:cubicBezTo>
                    <a:pt x="295" y="0"/>
                    <a:pt x="0" y="296"/>
                    <a:pt x="0" y="660"/>
                  </a:cubicBezTo>
                  <a:cubicBezTo>
                    <a:pt x="0" y="1025"/>
                    <a:pt x="295" y="1320"/>
                    <a:pt x="660" y="1320"/>
                  </a:cubicBezTo>
                  <a:cubicBezTo>
                    <a:pt x="1025" y="1320"/>
                    <a:pt x="1320" y="1025"/>
                    <a:pt x="1320" y="660"/>
                  </a:cubicBezTo>
                  <a:cubicBezTo>
                    <a:pt x="1320" y="296"/>
                    <a:pt x="1025" y="0"/>
                    <a:pt x="660" y="0"/>
                  </a:cubicBezTo>
                  <a:close/>
                  <a:moveTo>
                    <a:pt x="660" y="1224"/>
                  </a:moveTo>
                  <a:cubicBezTo>
                    <a:pt x="349" y="1224"/>
                    <a:pt x="96" y="972"/>
                    <a:pt x="96" y="660"/>
                  </a:cubicBezTo>
                  <a:cubicBezTo>
                    <a:pt x="96" y="349"/>
                    <a:pt x="349" y="96"/>
                    <a:pt x="660" y="96"/>
                  </a:cubicBezTo>
                  <a:cubicBezTo>
                    <a:pt x="971" y="96"/>
                    <a:pt x="1224" y="349"/>
                    <a:pt x="1224" y="660"/>
                  </a:cubicBezTo>
                  <a:cubicBezTo>
                    <a:pt x="1224" y="972"/>
                    <a:pt x="971" y="1224"/>
                    <a:pt x="660" y="1224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2181225" y="1882776"/>
              <a:ext cx="1392237" cy="1390650"/>
            </a:xfrm>
            <a:custGeom>
              <a:avLst/>
              <a:gdLst>
                <a:gd name="T0" fmla="*/ 471 w 942"/>
                <a:gd name="T1" fmla="*/ 0 h 941"/>
                <a:gd name="T2" fmla="*/ 0 w 942"/>
                <a:gd name="T3" fmla="*/ 470 h 941"/>
                <a:gd name="T4" fmla="*/ 471 w 942"/>
                <a:gd name="T5" fmla="*/ 941 h 941"/>
                <a:gd name="T6" fmla="*/ 942 w 942"/>
                <a:gd name="T7" fmla="*/ 470 h 941"/>
                <a:gd name="T8" fmla="*/ 471 w 942"/>
                <a:gd name="T9" fmla="*/ 0 h 941"/>
                <a:gd name="T10" fmla="*/ 471 w 942"/>
                <a:gd name="T11" fmla="*/ 854 h 941"/>
                <a:gd name="T12" fmla="*/ 87 w 942"/>
                <a:gd name="T13" fmla="*/ 470 h 941"/>
                <a:gd name="T14" fmla="*/ 471 w 942"/>
                <a:gd name="T15" fmla="*/ 86 h 941"/>
                <a:gd name="T16" fmla="*/ 855 w 942"/>
                <a:gd name="T17" fmla="*/ 470 h 941"/>
                <a:gd name="T18" fmla="*/ 471 w 942"/>
                <a:gd name="T19" fmla="*/ 854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2" h="941">
                  <a:moveTo>
                    <a:pt x="471" y="0"/>
                  </a:moveTo>
                  <a:cubicBezTo>
                    <a:pt x="211" y="0"/>
                    <a:pt x="0" y="210"/>
                    <a:pt x="0" y="470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1" y="941"/>
                    <a:pt x="942" y="730"/>
                    <a:pt x="942" y="470"/>
                  </a:cubicBezTo>
                  <a:cubicBezTo>
                    <a:pt x="942" y="210"/>
                    <a:pt x="731" y="0"/>
                    <a:pt x="471" y="0"/>
                  </a:cubicBezTo>
                  <a:close/>
                  <a:moveTo>
                    <a:pt x="471" y="854"/>
                  </a:moveTo>
                  <a:cubicBezTo>
                    <a:pt x="259" y="854"/>
                    <a:pt x="87" y="682"/>
                    <a:pt x="87" y="470"/>
                  </a:cubicBezTo>
                  <a:cubicBezTo>
                    <a:pt x="87" y="258"/>
                    <a:pt x="259" y="86"/>
                    <a:pt x="471" y="86"/>
                  </a:cubicBezTo>
                  <a:cubicBezTo>
                    <a:pt x="683" y="86"/>
                    <a:pt x="855" y="258"/>
                    <a:pt x="855" y="470"/>
                  </a:cubicBezTo>
                  <a:cubicBezTo>
                    <a:pt x="855" y="682"/>
                    <a:pt x="683" y="854"/>
                    <a:pt x="471" y="854"/>
                  </a:cubicBez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2468563" y="2168526"/>
              <a:ext cx="819150" cy="819150"/>
            </a:xfrm>
            <a:custGeom>
              <a:avLst/>
              <a:gdLst>
                <a:gd name="T0" fmla="*/ 277 w 554"/>
                <a:gd name="T1" fmla="*/ 0 h 555"/>
                <a:gd name="T2" fmla="*/ 0 w 554"/>
                <a:gd name="T3" fmla="*/ 277 h 555"/>
                <a:gd name="T4" fmla="*/ 277 w 554"/>
                <a:gd name="T5" fmla="*/ 555 h 555"/>
                <a:gd name="T6" fmla="*/ 554 w 554"/>
                <a:gd name="T7" fmla="*/ 277 h 555"/>
                <a:gd name="T8" fmla="*/ 277 w 554"/>
                <a:gd name="T9" fmla="*/ 0 h 555"/>
                <a:gd name="T10" fmla="*/ 277 w 554"/>
                <a:gd name="T11" fmla="*/ 464 h 555"/>
                <a:gd name="T12" fmla="*/ 90 w 554"/>
                <a:gd name="T13" fmla="*/ 277 h 555"/>
                <a:gd name="T14" fmla="*/ 277 w 554"/>
                <a:gd name="T15" fmla="*/ 91 h 555"/>
                <a:gd name="T16" fmla="*/ 464 w 554"/>
                <a:gd name="T17" fmla="*/ 277 h 555"/>
                <a:gd name="T18" fmla="*/ 277 w 554"/>
                <a:gd name="T19" fmla="*/ 464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4" h="555">
                  <a:moveTo>
                    <a:pt x="277" y="0"/>
                  </a:moveTo>
                  <a:cubicBezTo>
                    <a:pt x="124" y="0"/>
                    <a:pt x="0" y="124"/>
                    <a:pt x="0" y="277"/>
                  </a:cubicBezTo>
                  <a:cubicBezTo>
                    <a:pt x="0" y="430"/>
                    <a:pt x="124" y="555"/>
                    <a:pt x="277" y="555"/>
                  </a:cubicBezTo>
                  <a:cubicBezTo>
                    <a:pt x="430" y="555"/>
                    <a:pt x="554" y="4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lose/>
                  <a:moveTo>
                    <a:pt x="277" y="464"/>
                  </a:moveTo>
                  <a:cubicBezTo>
                    <a:pt x="174" y="464"/>
                    <a:pt x="90" y="380"/>
                    <a:pt x="90" y="277"/>
                  </a:cubicBezTo>
                  <a:cubicBezTo>
                    <a:pt x="90" y="174"/>
                    <a:pt x="174" y="91"/>
                    <a:pt x="277" y="91"/>
                  </a:cubicBezTo>
                  <a:cubicBezTo>
                    <a:pt x="380" y="91"/>
                    <a:pt x="464" y="174"/>
                    <a:pt x="464" y="277"/>
                  </a:cubicBezTo>
                  <a:cubicBezTo>
                    <a:pt x="464" y="380"/>
                    <a:pt x="380" y="464"/>
                    <a:pt x="277" y="464"/>
                  </a:cubicBez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50163" y="1914663"/>
            <a:ext cx="1690220" cy="1428824"/>
            <a:chOff x="1508126" y="1417638"/>
            <a:chExt cx="1373187" cy="1160463"/>
          </a:xfrm>
        </p:grpSpPr>
        <p:sp>
          <p:nvSpPr>
            <p:cNvPr id="9" name="Freeform 11"/>
            <p:cNvSpPr/>
            <p:nvPr/>
          </p:nvSpPr>
          <p:spPr bwMode="auto">
            <a:xfrm>
              <a:off x="1508126" y="1636713"/>
              <a:ext cx="444500" cy="239713"/>
            </a:xfrm>
            <a:custGeom>
              <a:avLst/>
              <a:gdLst>
                <a:gd name="T0" fmla="*/ 280 w 280"/>
                <a:gd name="T1" fmla="*/ 117 h 151"/>
                <a:gd name="T2" fmla="*/ 146 w 280"/>
                <a:gd name="T3" fmla="*/ 151 h 151"/>
                <a:gd name="T4" fmla="*/ 0 w 280"/>
                <a:gd name="T5" fmla="*/ 33 h 151"/>
                <a:gd name="T6" fmla="*/ 134 w 280"/>
                <a:gd name="T7" fmla="*/ 0 h 151"/>
                <a:gd name="T8" fmla="*/ 280 w 280"/>
                <a:gd name="T9" fmla="*/ 1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51">
                  <a:moveTo>
                    <a:pt x="280" y="117"/>
                  </a:moveTo>
                  <a:lnTo>
                    <a:pt x="146" y="151"/>
                  </a:lnTo>
                  <a:lnTo>
                    <a:pt x="0" y="33"/>
                  </a:lnTo>
                  <a:lnTo>
                    <a:pt x="134" y="0"/>
                  </a:lnTo>
                  <a:lnTo>
                    <a:pt x="280" y="117"/>
                  </a:lnTo>
                  <a:close/>
                </a:path>
              </a:pathLst>
            </a:cu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720850" y="1417638"/>
              <a:ext cx="238125" cy="404813"/>
            </a:xfrm>
            <a:custGeom>
              <a:avLst/>
              <a:gdLst>
                <a:gd name="T0" fmla="*/ 146 w 150"/>
                <a:gd name="T1" fmla="*/ 255 h 255"/>
                <a:gd name="T2" fmla="*/ 150 w 150"/>
                <a:gd name="T3" fmla="*/ 117 h 255"/>
                <a:gd name="T4" fmla="*/ 4 w 150"/>
                <a:gd name="T5" fmla="*/ 0 h 255"/>
                <a:gd name="T6" fmla="*/ 0 w 150"/>
                <a:gd name="T7" fmla="*/ 138 h 255"/>
                <a:gd name="T8" fmla="*/ 146 w 150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55">
                  <a:moveTo>
                    <a:pt x="146" y="255"/>
                  </a:moveTo>
                  <a:lnTo>
                    <a:pt x="150" y="117"/>
                  </a:lnTo>
                  <a:lnTo>
                    <a:pt x="4" y="0"/>
                  </a:lnTo>
                  <a:lnTo>
                    <a:pt x="0" y="138"/>
                  </a:lnTo>
                  <a:lnTo>
                    <a:pt x="146" y="255"/>
                  </a:lnTo>
                  <a:close/>
                </a:path>
              </a:pathLst>
            </a:cu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660525" y="1577976"/>
              <a:ext cx="1174750" cy="965200"/>
            </a:xfrm>
            <a:custGeom>
              <a:avLst/>
              <a:gdLst>
                <a:gd name="T0" fmla="*/ 772 w 795"/>
                <a:gd name="T1" fmla="*/ 654 h 654"/>
                <a:gd name="T2" fmla="*/ 759 w 795"/>
                <a:gd name="T3" fmla="*/ 649 h 654"/>
                <a:gd name="T4" fmla="*/ 10 w 795"/>
                <a:gd name="T5" fmla="*/ 39 h 654"/>
                <a:gd name="T6" fmla="*/ 7 w 795"/>
                <a:gd name="T7" fmla="*/ 10 h 654"/>
                <a:gd name="T8" fmla="*/ 36 w 795"/>
                <a:gd name="T9" fmla="*/ 8 h 654"/>
                <a:gd name="T10" fmla="*/ 785 w 795"/>
                <a:gd name="T11" fmla="*/ 618 h 654"/>
                <a:gd name="T12" fmla="*/ 788 w 795"/>
                <a:gd name="T13" fmla="*/ 646 h 654"/>
                <a:gd name="T14" fmla="*/ 772 w 795"/>
                <a:gd name="T15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5" h="654">
                  <a:moveTo>
                    <a:pt x="772" y="654"/>
                  </a:moveTo>
                  <a:cubicBezTo>
                    <a:pt x="768" y="654"/>
                    <a:pt x="763" y="652"/>
                    <a:pt x="759" y="64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2"/>
                    <a:pt x="0" y="19"/>
                    <a:pt x="7" y="10"/>
                  </a:cubicBezTo>
                  <a:cubicBezTo>
                    <a:pt x="14" y="2"/>
                    <a:pt x="27" y="0"/>
                    <a:pt x="36" y="8"/>
                  </a:cubicBezTo>
                  <a:cubicBezTo>
                    <a:pt x="785" y="618"/>
                    <a:pt x="785" y="618"/>
                    <a:pt x="785" y="618"/>
                  </a:cubicBezTo>
                  <a:cubicBezTo>
                    <a:pt x="794" y="625"/>
                    <a:pt x="795" y="638"/>
                    <a:pt x="788" y="646"/>
                  </a:cubicBezTo>
                  <a:cubicBezTo>
                    <a:pt x="784" y="651"/>
                    <a:pt x="778" y="654"/>
                    <a:pt x="772" y="65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2600325" y="2459038"/>
              <a:ext cx="280987" cy="119063"/>
            </a:xfrm>
            <a:custGeom>
              <a:avLst/>
              <a:gdLst>
                <a:gd name="T0" fmla="*/ 0 w 177"/>
                <a:gd name="T1" fmla="*/ 12 h 75"/>
                <a:gd name="T2" fmla="*/ 177 w 177"/>
                <a:gd name="T3" fmla="*/ 75 h 75"/>
                <a:gd name="T4" fmla="*/ 85 w 177"/>
                <a:gd name="T5" fmla="*/ 0 h 75"/>
                <a:gd name="T6" fmla="*/ 0 w 177"/>
                <a:gd name="T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7" h="75">
                  <a:moveTo>
                    <a:pt x="0" y="12"/>
                  </a:moveTo>
                  <a:lnTo>
                    <a:pt x="177" y="75"/>
                  </a:lnTo>
                  <a:lnTo>
                    <a:pt x="85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725738" y="2324101"/>
              <a:ext cx="155575" cy="254000"/>
            </a:xfrm>
            <a:custGeom>
              <a:avLst/>
              <a:gdLst>
                <a:gd name="T0" fmla="*/ 6 w 98"/>
                <a:gd name="T1" fmla="*/ 85 h 160"/>
                <a:gd name="T2" fmla="*/ 98 w 98"/>
                <a:gd name="T3" fmla="*/ 160 h 160"/>
                <a:gd name="T4" fmla="*/ 0 w 98"/>
                <a:gd name="T5" fmla="*/ 0 h 160"/>
                <a:gd name="T6" fmla="*/ 6 w 98"/>
                <a:gd name="T7" fmla="*/ 8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60">
                  <a:moveTo>
                    <a:pt x="6" y="85"/>
                  </a:moveTo>
                  <a:lnTo>
                    <a:pt x="98" y="160"/>
                  </a:lnTo>
                  <a:lnTo>
                    <a:pt x="0" y="0"/>
                  </a:lnTo>
                  <a:lnTo>
                    <a:pt x="6" y="8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0204" y="2146074"/>
            <a:ext cx="2732195" cy="378159"/>
            <a:chOff x="6196397" y="2067273"/>
            <a:chExt cx="3642927" cy="504212"/>
          </a:xfrm>
        </p:grpSpPr>
        <p:sp>
          <p:nvSpPr>
            <p:cNvPr id="15" name="椭圆 14"/>
            <p:cNvSpPr/>
            <p:nvPr/>
          </p:nvSpPr>
          <p:spPr>
            <a:xfrm>
              <a:off x="6196397" y="2067273"/>
              <a:ext cx="504056" cy="504212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5" dirty="0"/>
                <a:t>01</a:t>
              </a:r>
              <a:endParaRPr lang="zh-CN" altLang="en-US" sz="1015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839825" y="207667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90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90204" y="2787346"/>
            <a:ext cx="2732195" cy="378159"/>
            <a:chOff x="6196397" y="2922302"/>
            <a:chExt cx="3642927" cy="504212"/>
          </a:xfrm>
        </p:grpSpPr>
        <p:sp>
          <p:nvSpPr>
            <p:cNvPr id="18" name="椭圆 17"/>
            <p:cNvSpPr/>
            <p:nvPr/>
          </p:nvSpPr>
          <p:spPr>
            <a:xfrm>
              <a:off x="6196397" y="2922302"/>
              <a:ext cx="504056" cy="504212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5" dirty="0"/>
                <a:t>02</a:t>
              </a:r>
              <a:endParaRPr lang="zh-CN" altLang="en-US" sz="1015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839825" y="2958826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90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0204" y="3423647"/>
            <a:ext cx="2732195" cy="378159"/>
            <a:chOff x="6196397" y="3770704"/>
            <a:chExt cx="3642927" cy="504212"/>
          </a:xfrm>
        </p:grpSpPr>
        <p:sp>
          <p:nvSpPr>
            <p:cNvPr id="21" name="椭圆 20"/>
            <p:cNvSpPr/>
            <p:nvPr/>
          </p:nvSpPr>
          <p:spPr>
            <a:xfrm>
              <a:off x="6196397" y="3770704"/>
              <a:ext cx="504056" cy="504212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5" dirty="0"/>
                <a:t>03</a:t>
              </a:r>
              <a:endParaRPr lang="zh-CN" altLang="en-US" sz="1015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839825" y="3770704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90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0204" y="4064918"/>
            <a:ext cx="2732195" cy="378159"/>
            <a:chOff x="6196397" y="4625732"/>
            <a:chExt cx="3642926" cy="504212"/>
          </a:xfrm>
        </p:grpSpPr>
        <p:sp>
          <p:nvSpPr>
            <p:cNvPr id="24" name="椭圆 23"/>
            <p:cNvSpPr/>
            <p:nvPr/>
          </p:nvSpPr>
          <p:spPr>
            <a:xfrm>
              <a:off x="6196397" y="4625732"/>
              <a:ext cx="504056" cy="504212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15" dirty="0"/>
                <a:t>04</a:t>
              </a:r>
              <a:endParaRPr lang="zh-CN" altLang="en-US" sz="1015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839824" y="4670089"/>
              <a:ext cx="2999499" cy="446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790" dirty="0">
                  <a:solidFill>
                    <a:schemeClr val="bg1">
                      <a:lumMod val="50000"/>
                    </a:schemeClr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请在此处添加详细描述文本，尽量与标题文本语言风格相符合，语言描述尽量简洁生动。</a:t>
              </a:r>
              <a:endPara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76353" y="2792534"/>
            <a:ext cx="4668443" cy="1004222"/>
            <a:chOff x="2722448" y="2694330"/>
            <a:chExt cx="6224590" cy="1338962"/>
          </a:xfrm>
          <a:solidFill>
            <a:schemeClr val="bg1">
              <a:lumMod val="75000"/>
            </a:schemeClr>
          </a:solidFill>
        </p:grpSpPr>
        <p:sp>
          <p:nvSpPr>
            <p:cNvPr id="3" name="Oval 8"/>
            <p:cNvSpPr>
              <a:spLocks noChangeArrowheads="1"/>
            </p:cNvSpPr>
            <p:nvPr/>
          </p:nvSpPr>
          <p:spPr bwMode="auto">
            <a:xfrm>
              <a:off x="2726646" y="3415748"/>
              <a:ext cx="102960" cy="102992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4" name="Oval 9"/>
            <p:cNvSpPr>
              <a:spLocks noChangeArrowheads="1"/>
            </p:cNvSpPr>
            <p:nvPr/>
          </p:nvSpPr>
          <p:spPr bwMode="auto">
            <a:xfrm>
              <a:off x="8815870" y="3507027"/>
              <a:ext cx="99146" cy="10489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5" name="Freeform 10"/>
            <p:cNvSpPr/>
            <p:nvPr/>
          </p:nvSpPr>
          <p:spPr bwMode="auto">
            <a:xfrm>
              <a:off x="2722448" y="2694330"/>
              <a:ext cx="1360138" cy="764959"/>
            </a:xfrm>
            <a:custGeom>
              <a:avLst/>
              <a:gdLst>
                <a:gd name="T0" fmla="*/ 583 w 597"/>
                <a:gd name="T1" fmla="*/ 291 h 333"/>
                <a:gd name="T2" fmla="*/ 291 w 597"/>
                <a:gd name="T3" fmla="*/ 0 h 333"/>
                <a:gd name="T4" fmla="*/ 0 w 597"/>
                <a:gd name="T5" fmla="*/ 291 h 333"/>
                <a:gd name="T6" fmla="*/ 49 w 597"/>
                <a:gd name="T7" fmla="*/ 291 h 333"/>
                <a:gd name="T8" fmla="*/ 291 w 597"/>
                <a:gd name="T9" fmla="*/ 49 h 333"/>
                <a:gd name="T10" fmla="*/ 534 w 597"/>
                <a:gd name="T11" fmla="*/ 291 h 333"/>
                <a:gd name="T12" fmla="*/ 520 w 597"/>
                <a:gd name="T13" fmla="*/ 291 h 333"/>
                <a:gd name="T14" fmla="*/ 559 w 597"/>
                <a:gd name="T15" fmla="*/ 333 h 333"/>
                <a:gd name="T16" fmla="*/ 597 w 597"/>
                <a:gd name="T17" fmla="*/ 291 h 333"/>
                <a:gd name="T18" fmla="*/ 583 w 597"/>
                <a:gd name="T19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333">
                  <a:moveTo>
                    <a:pt x="583" y="291"/>
                  </a:moveTo>
                  <a:cubicBezTo>
                    <a:pt x="583" y="130"/>
                    <a:pt x="453" y="0"/>
                    <a:pt x="291" y="0"/>
                  </a:cubicBezTo>
                  <a:cubicBezTo>
                    <a:pt x="130" y="0"/>
                    <a:pt x="0" y="130"/>
                    <a:pt x="0" y="291"/>
                  </a:cubicBezTo>
                  <a:cubicBezTo>
                    <a:pt x="49" y="291"/>
                    <a:pt x="49" y="291"/>
                    <a:pt x="49" y="291"/>
                  </a:cubicBezTo>
                  <a:cubicBezTo>
                    <a:pt x="49" y="157"/>
                    <a:pt x="158" y="49"/>
                    <a:pt x="291" y="49"/>
                  </a:cubicBezTo>
                  <a:cubicBezTo>
                    <a:pt x="425" y="49"/>
                    <a:pt x="534" y="157"/>
                    <a:pt x="534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9" y="333"/>
                    <a:pt x="559" y="333"/>
                    <a:pt x="559" y="333"/>
                  </a:cubicBezTo>
                  <a:cubicBezTo>
                    <a:pt x="597" y="291"/>
                    <a:pt x="597" y="291"/>
                    <a:pt x="597" y="291"/>
                  </a:cubicBezTo>
                  <a:lnTo>
                    <a:pt x="583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6" name="Freeform 14"/>
            <p:cNvSpPr/>
            <p:nvPr/>
          </p:nvSpPr>
          <p:spPr bwMode="auto">
            <a:xfrm>
              <a:off x="5157515" y="2694330"/>
              <a:ext cx="1356728" cy="764959"/>
            </a:xfrm>
            <a:custGeom>
              <a:avLst/>
              <a:gdLst>
                <a:gd name="T0" fmla="*/ 582 w 596"/>
                <a:gd name="T1" fmla="*/ 291 h 333"/>
                <a:gd name="T2" fmla="*/ 291 w 596"/>
                <a:gd name="T3" fmla="*/ 0 h 333"/>
                <a:gd name="T4" fmla="*/ 0 w 596"/>
                <a:gd name="T5" fmla="*/ 266 h 333"/>
                <a:gd name="T6" fmla="*/ 24 w 596"/>
                <a:gd name="T7" fmla="*/ 240 h 333"/>
                <a:gd name="T8" fmla="*/ 49 w 596"/>
                <a:gd name="T9" fmla="*/ 268 h 333"/>
                <a:gd name="T10" fmla="*/ 291 w 596"/>
                <a:gd name="T11" fmla="*/ 49 h 333"/>
                <a:gd name="T12" fmla="*/ 533 w 596"/>
                <a:gd name="T13" fmla="*/ 291 h 333"/>
                <a:gd name="T14" fmla="*/ 520 w 596"/>
                <a:gd name="T15" fmla="*/ 291 h 333"/>
                <a:gd name="T16" fmla="*/ 558 w 596"/>
                <a:gd name="T17" fmla="*/ 333 h 333"/>
                <a:gd name="T18" fmla="*/ 596 w 596"/>
                <a:gd name="T19" fmla="*/ 291 h 333"/>
                <a:gd name="T20" fmla="*/ 582 w 596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82" y="291"/>
                  </a:moveTo>
                  <a:cubicBezTo>
                    <a:pt x="582" y="130"/>
                    <a:pt x="452" y="0"/>
                    <a:pt x="291" y="0"/>
                  </a:cubicBezTo>
                  <a:cubicBezTo>
                    <a:pt x="138" y="0"/>
                    <a:pt x="13" y="117"/>
                    <a:pt x="0" y="26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49" y="268"/>
                    <a:pt x="49" y="268"/>
                    <a:pt x="49" y="268"/>
                  </a:cubicBezTo>
                  <a:cubicBezTo>
                    <a:pt x="61" y="145"/>
                    <a:pt x="165" y="49"/>
                    <a:pt x="291" y="49"/>
                  </a:cubicBezTo>
                  <a:cubicBezTo>
                    <a:pt x="425" y="49"/>
                    <a:pt x="533" y="157"/>
                    <a:pt x="533" y="291"/>
                  </a:cubicBezTo>
                  <a:cubicBezTo>
                    <a:pt x="520" y="291"/>
                    <a:pt x="520" y="291"/>
                    <a:pt x="520" y="291"/>
                  </a:cubicBezTo>
                  <a:cubicBezTo>
                    <a:pt x="558" y="333"/>
                    <a:pt x="558" y="333"/>
                    <a:pt x="558" y="333"/>
                  </a:cubicBezTo>
                  <a:cubicBezTo>
                    <a:pt x="596" y="291"/>
                    <a:pt x="596" y="291"/>
                    <a:pt x="596" y="291"/>
                  </a:cubicBezTo>
                  <a:lnTo>
                    <a:pt x="582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7" name="Freeform 15"/>
            <p:cNvSpPr/>
            <p:nvPr/>
          </p:nvSpPr>
          <p:spPr bwMode="auto">
            <a:xfrm>
              <a:off x="3940550" y="3268333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3" y="216"/>
                    <a:pt x="138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8" name="Freeform 16"/>
            <p:cNvSpPr/>
            <p:nvPr/>
          </p:nvSpPr>
          <p:spPr bwMode="auto">
            <a:xfrm>
              <a:off x="7591445" y="2694330"/>
              <a:ext cx="1355593" cy="764959"/>
            </a:xfrm>
            <a:custGeom>
              <a:avLst/>
              <a:gdLst>
                <a:gd name="T0" fmla="*/ 581 w 595"/>
                <a:gd name="T1" fmla="*/ 291 h 333"/>
                <a:gd name="T2" fmla="*/ 290 w 595"/>
                <a:gd name="T3" fmla="*/ 0 h 333"/>
                <a:gd name="T4" fmla="*/ 0 w 595"/>
                <a:gd name="T5" fmla="*/ 263 h 333"/>
                <a:gd name="T6" fmla="*/ 23 w 595"/>
                <a:gd name="T7" fmla="*/ 238 h 333"/>
                <a:gd name="T8" fmla="*/ 49 w 595"/>
                <a:gd name="T9" fmla="*/ 266 h 333"/>
                <a:gd name="T10" fmla="*/ 290 w 595"/>
                <a:gd name="T11" fmla="*/ 49 h 333"/>
                <a:gd name="T12" fmla="*/ 532 w 595"/>
                <a:gd name="T13" fmla="*/ 291 h 333"/>
                <a:gd name="T14" fmla="*/ 519 w 595"/>
                <a:gd name="T15" fmla="*/ 291 h 333"/>
                <a:gd name="T16" fmla="*/ 557 w 595"/>
                <a:gd name="T17" fmla="*/ 333 h 333"/>
                <a:gd name="T18" fmla="*/ 595 w 595"/>
                <a:gd name="T19" fmla="*/ 291 h 333"/>
                <a:gd name="T20" fmla="*/ 581 w 595"/>
                <a:gd name="T21" fmla="*/ 29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333">
                  <a:moveTo>
                    <a:pt x="581" y="291"/>
                  </a:moveTo>
                  <a:cubicBezTo>
                    <a:pt x="581" y="130"/>
                    <a:pt x="451" y="0"/>
                    <a:pt x="290" y="0"/>
                  </a:cubicBezTo>
                  <a:cubicBezTo>
                    <a:pt x="138" y="0"/>
                    <a:pt x="14" y="115"/>
                    <a:pt x="0" y="263"/>
                  </a:cubicBezTo>
                  <a:cubicBezTo>
                    <a:pt x="23" y="238"/>
                    <a:pt x="23" y="238"/>
                    <a:pt x="23" y="238"/>
                  </a:cubicBezTo>
                  <a:cubicBezTo>
                    <a:pt x="49" y="266"/>
                    <a:pt x="49" y="266"/>
                    <a:pt x="49" y="266"/>
                  </a:cubicBezTo>
                  <a:cubicBezTo>
                    <a:pt x="62" y="144"/>
                    <a:pt x="165" y="49"/>
                    <a:pt x="290" y="49"/>
                  </a:cubicBezTo>
                  <a:cubicBezTo>
                    <a:pt x="424" y="49"/>
                    <a:pt x="532" y="157"/>
                    <a:pt x="532" y="291"/>
                  </a:cubicBezTo>
                  <a:cubicBezTo>
                    <a:pt x="519" y="291"/>
                    <a:pt x="519" y="291"/>
                    <a:pt x="519" y="291"/>
                  </a:cubicBezTo>
                  <a:cubicBezTo>
                    <a:pt x="557" y="333"/>
                    <a:pt x="557" y="333"/>
                    <a:pt x="557" y="333"/>
                  </a:cubicBezTo>
                  <a:cubicBezTo>
                    <a:pt x="595" y="291"/>
                    <a:pt x="595" y="291"/>
                    <a:pt x="595" y="291"/>
                  </a:cubicBezTo>
                  <a:lnTo>
                    <a:pt x="581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9" name="Freeform 17"/>
            <p:cNvSpPr/>
            <p:nvPr/>
          </p:nvSpPr>
          <p:spPr bwMode="auto">
            <a:xfrm>
              <a:off x="6373344" y="3268333"/>
              <a:ext cx="1357865" cy="764959"/>
            </a:xfrm>
            <a:custGeom>
              <a:avLst/>
              <a:gdLst>
                <a:gd name="T0" fmla="*/ 558 w 596"/>
                <a:gd name="T1" fmla="*/ 0 h 333"/>
                <a:gd name="T2" fmla="*/ 520 w 596"/>
                <a:gd name="T3" fmla="*/ 41 h 333"/>
                <a:gd name="T4" fmla="*/ 533 w 596"/>
                <a:gd name="T5" fmla="*/ 41 h 333"/>
                <a:gd name="T6" fmla="*/ 291 w 596"/>
                <a:gd name="T7" fmla="*/ 284 h 333"/>
                <a:gd name="T8" fmla="*/ 49 w 596"/>
                <a:gd name="T9" fmla="*/ 65 h 333"/>
                <a:gd name="T10" fmla="*/ 24 w 596"/>
                <a:gd name="T11" fmla="*/ 93 h 333"/>
                <a:gd name="T12" fmla="*/ 0 w 596"/>
                <a:gd name="T13" fmla="*/ 67 h 333"/>
                <a:gd name="T14" fmla="*/ 291 w 596"/>
                <a:gd name="T15" fmla="*/ 333 h 333"/>
                <a:gd name="T16" fmla="*/ 582 w 596"/>
                <a:gd name="T17" fmla="*/ 41 h 333"/>
                <a:gd name="T18" fmla="*/ 596 w 596"/>
                <a:gd name="T19" fmla="*/ 41 h 333"/>
                <a:gd name="T20" fmla="*/ 558 w 596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6" h="333">
                  <a:moveTo>
                    <a:pt x="558" y="0"/>
                  </a:moveTo>
                  <a:cubicBezTo>
                    <a:pt x="520" y="41"/>
                    <a:pt x="520" y="41"/>
                    <a:pt x="520" y="41"/>
                  </a:cubicBezTo>
                  <a:cubicBezTo>
                    <a:pt x="533" y="41"/>
                    <a:pt x="533" y="41"/>
                    <a:pt x="533" y="41"/>
                  </a:cubicBezTo>
                  <a:cubicBezTo>
                    <a:pt x="533" y="175"/>
                    <a:pt x="425" y="284"/>
                    <a:pt x="291" y="284"/>
                  </a:cubicBezTo>
                  <a:cubicBezTo>
                    <a:pt x="165" y="284"/>
                    <a:pt x="61" y="188"/>
                    <a:pt x="49" y="65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" y="216"/>
                    <a:pt x="139" y="333"/>
                    <a:pt x="291" y="333"/>
                  </a:cubicBezTo>
                  <a:cubicBezTo>
                    <a:pt x="452" y="333"/>
                    <a:pt x="582" y="202"/>
                    <a:pt x="582" y="41"/>
                  </a:cubicBezTo>
                  <a:cubicBezTo>
                    <a:pt x="596" y="41"/>
                    <a:pt x="596" y="41"/>
                    <a:pt x="596" y="41"/>
                  </a:cubicBezTo>
                  <a:lnTo>
                    <a:pt x="5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27758" y="3045721"/>
            <a:ext cx="493433" cy="497849"/>
            <a:chOff x="3057654" y="3031912"/>
            <a:chExt cx="657911" cy="663798"/>
          </a:xfrm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3057654" y="3031912"/>
              <a:ext cx="657911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12" name="Freeform 18"/>
            <p:cNvSpPr>
              <a:spLocks noEditPoints="1"/>
            </p:cNvSpPr>
            <p:nvPr/>
          </p:nvSpPr>
          <p:spPr bwMode="auto">
            <a:xfrm>
              <a:off x="3273548" y="3218321"/>
              <a:ext cx="226122" cy="288706"/>
            </a:xfrm>
            <a:custGeom>
              <a:avLst/>
              <a:gdLst>
                <a:gd name="T0" fmla="*/ 5 w 99"/>
                <a:gd name="T1" fmla="*/ 0 h 126"/>
                <a:gd name="T2" fmla="*/ 94 w 99"/>
                <a:gd name="T3" fmla="*/ 9 h 126"/>
                <a:gd name="T4" fmla="*/ 81 w 99"/>
                <a:gd name="T5" fmla="*/ 46 h 126"/>
                <a:gd name="T6" fmla="*/ 81 w 99"/>
                <a:gd name="T7" fmla="*/ 82 h 126"/>
                <a:gd name="T8" fmla="*/ 99 w 99"/>
                <a:gd name="T9" fmla="*/ 121 h 126"/>
                <a:gd name="T10" fmla="*/ 0 w 99"/>
                <a:gd name="T11" fmla="*/ 121 h 126"/>
                <a:gd name="T12" fmla="*/ 18 w 99"/>
                <a:gd name="T13" fmla="*/ 82 h 126"/>
                <a:gd name="T14" fmla="*/ 18 w 99"/>
                <a:gd name="T15" fmla="*/ 46 h 126"/>
                <a:gd name="T16" fmla="*/ 5 w 99"/>
                <a:gd name="T17" fmla="*/ 9 h 126"/>
                <a:gd name="T18" fmla="*/ 67 w 99"/>
                <a:gd name="T19" fmla="*/ 94 h 126"/>
                <a:gd name="T20" fmla="*/ 15 w 99"/>
                <a:gd name="T21" fmla="*/ 116 h 126"/>
                <a:gd name="T22" fmla="*/ 17 w 99"/>
                <a:gd name="T23" fmla="*/ 100 h 126"/>
                <a:gd name="T24" fmla="*/ 70 w 99"/>
                <a:gd name="T25" fmla="*/ 89 h 126"/>
                <a:gd name="T26" fmla="*/ 76 w 99"/>
                <a:gd name="T27" fmla="*/ 85 h 126"/>
                <a:gd name="T28" fmla="*/ 53 w 99"/>
                <a:gd name="T29" fmla="*/ 66 h 126"/>
                <a:gd name="T30" fmla="*/ 52 w 99"/>
                <a:gd name="T31" fmla="*/ 66 h 126"/>
                <a:gd name="T32" fmla="*/ 52 w 99"/>
                <a:gd name="T33" fmla="*/ 66 h 126"/>
                <a:gd name="T34" fmla="*/ 51 w 99"/>
                <a:gd name="T35" fmla="*/ 64 h 126"/>
                <a:gd name="T36" fmla="*/ 51 w 99"/>
                <a:gd name="T37" fmla="*/ 64 h 126"/>
                <a:gd name="T38" fmla="*/ 51 w 99"/>
                <a:gd name="T39" fmla="*/ 63 h 126"/>
                <a:gd name="T40" fmla="*/ 51 w 99"/>
                <a:gd name="T41" fmla="*/ 62 h 126"/>
                <a:gd name="T42" fmla="*/ 52 w 99"/>
                <a:gd name="T43" fmla="*/ 62 h 126"/>
                <a:gd name="T44" fmla="*/ 52 w 99"/>
                <a:gd name="T45" fmla="*/ 61 h 126"/>
                <a:gd name="T46" fmla="*/ 53 w 99"/>
                <a:gd name="T47" fmla="*/ 61 h 126"/>
                <a:gd name="T48" fmla="*/ 84 w 99"/>
                <a:gd name="T49" fmla="*/ 9 h 126"/>
                <a:gd name="T50" fmla="*/ 23 w 99"/>
                <a:gd name="T51" fmla="*/ 43 h 126"/>
                <a:gd name="T52" fmla="*/ 46 w 99"/>
                <a:gd name="T53" fmla="*/ 61 h 126"/>
                <a:gd name="T54" fmla="*/ 47 w 99"/>
                <a:gd name="T55" fmla="*/ 62 h 126"/>
                <a:gd name="T56" fmla="*/ 47 w 99"/>
                <a:gd name="T57" fmla="*/ 62 h 126"/>
                <a:gd name="T58" fmla="*/ 48 w 99"/>
                <a:gd name="T59" fmla="*/ 63 h 126"/>
                <a:gd name="T60" fmla="*/ 48 w 99"/>
                <a:gd name="T61" fmla="*/ 64 h 126"/>
                <a:gd name="T62" fmla="*/ 48 w 99"/>
                <a:gd name="T63" fmla="*/ 64 h 126"/>
                <a:gd name="T64" fmla="*/ 47 w 99"/>
                <a:gd name="T65" fmla="*/ 65 h 126"/>
                <a:gd name="T66" fmla="*/ 47 w 99"/>
                <a:gd name="T67" fmla="*/ 66 h 126"/>
                <a:gd name="T68" fmla="*/ 46 w 99"/>
                <a:gd name="T69" fmla="*/ 66 h 126"/>
                <a:gd name="T70" fmla="*/ 45 w 99"/>
                <a:gd name="T71" fmla="*/ 66 h 126"/>
                <a:gd name="T72" fmla="*/ 17 w 99"/>
                <a:gd name="T73" fmla="*/ 100 h 126"/>
                <a:gd name="T74" fmla="*/ 33 w 99"/>
                <a:gd name="T75" fmla="*/ 48 h 126"/>
                <a:gd name="T76" fmla="*/ 47 w 99"/>
                <a:gd name="T77" fmla="*/ 56 h 126"/>
                <a:gd name="T78" fmla="*/ 48 w 99"/>
                <a:gd name="T79" fmla="*/ 57 h 126"/>
                <a:gd name="T80" fmla="*/ 51 w 99"/>
                <a:gd name="T81" fmla="*/ 57 h 126"/>
                <a:gd name="T82" fmla="*/ 52 w 99"/>
                <a:gd name="T83" fmla="*/ 56 h 126"/>
                <a:gd name="T84" fmla="*/ 75 w 99"/>
                <a:gd name="T85" fmla="*/ 34 h 126"/>
                <a:gd name="T86" fmla="*/ 62 w 99"/>
                <a:gd name="T87" fmla="*/ 44 h 126"/>
                <a:gd name="T88" fmla="*/ 50 w 99"/>
                <a:gd name="T89" fmla="*/ 51 h 126"/>
                <a:gd name="T90" fmla="*/ 49 w 99"/>
                <a:gd name="T91" fmla="*/ 51 h 126"/>
                <a:gd name="T92" fmla="*/ 37 w 99"/>
                <a:gd name="T93" fmla="*/ 44 h 126"/>
                <a:gd name="T94" fmla="*/ 24 w 99"/>
                <a:gd name="T95" fmla="*/ 34 h 126"/>
                <a:gd name="T96" fmla="*/ 50 w 99"/>
                <a:gd name="T97" fmla="*/ 5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" h="126">
                  <a:moveTo>
                    <a:pt x="5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4"/>
                  </a:cubicBezTo>
                  <a:cubicBezTo>
                    <a:pt x="99" y="7"/>
                    <a:pt x="97" y="9"/>
                    <a:pt x="9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25"/>
                    <a:pt x="86" y="37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76" y="55"/>
                    <a:pt x="69" y="60"/>
                    <a:pt x="62" y="64"/>
                  </a:cubicBezTo>
                  <a:cubicBezTo>
                    <a:pt x="69" y="67"/>
                    <a:pt x="76" y="73"/>
                    <a:pt x="81" y="82"/>
                  </a:cubicBezTo>
                  <a:cubicBezTo>
                    <a:pt x="81" y="82"/>
                    <a:pt x="81" y="82"/>
                    <a:pt x="81" y="82"/>
                  </a:cubicBezTo>
                  <a:cubicBezTo>
                    <a:pt x="86" y="90"/>
                    <a:pt x="89" y="101"/>
                    <a:pt x="90" y="116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97" y="116"/>
                    <a:pt x="99" y="118"/>
                    <a:pt x="99" y="121"/>
                  </a:cubicBezTo>
                  <a:cubicBezTo>
                    <a:pt x="99" y="124"/>
                    <a:pt x="97" y="126"/>
                    <a:pt x="94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2" y="126"/>
                    <a:pt x="0" y="124"/>
                    <a:pt x="0" y="121"/>
                  </a:cubicBezTo>
                  <a:cubicBezTo>
                    <a:pt x="0" y="118"/>
                    <a:pt x="2" y="116"/>
                    <a:pt x="5" y="116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10" y="101"/>
                    <a:pt x="13" y="90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23" y="73"/>
                    <a:pt x="30" y="67"/>
                    <a:pt x="37" y="64"/>
                  </a:cubicBezTo>
                  <a:cubicBezTo>
                    <a:pt x="30" y="60"/>
                    <a:pt x="23" y="55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3" y="37"/>
                    <a:pt x="9" y="25"/>
                    <a:pt x="9" y="9"/>
                  </a:cubicBezTo>
                  <a:cubicBezTo>
                    <a:pt x="5" y="9"/>
                    <a:pt x="5" y="9"/>
                    <a:pt x="5" y="9"/>
                  </a:cubicBezTo>
                  <a:close/>
                  <a:moveTo>
                    <a:pt x="83" y="116"/>
                  </a:moveTo>
                  <a:cubicBezTo>
                    <a:pt x="83" y="116"/>
                    <a:pt x="83" y="116"/>
                    <a:pt x="83" y="116"/>
                  </a:cubicBezTo>
                  <a:cubicBezTo>
                    <a:pt x="81" y="106"/>
                    <a:pt x="75" y="99"/>
                    <a:pt x="67" y="94"/>
                  </a:cubicBezTo>
                  <a:cubicBezTo>
                    <a:pt x="62" y="91"/>
                    <a:pt x="55" y="90"/>
                    <a:pt x="49" y="90"/>
                  </a:cubicBezTo>
                  <a:cubicBezTo>
                    <a:pt x="43" y="90"/>
                    <a:pt x="37" y="91"/>
                    <a:pt x="32" y="94"/>
                  </a:cubicBezTo>
                  <a:cubicBezTo>
                    <a:pt x="24" y="99"/>
                    <a:pt x="18" y="106"/>
                    <a:pt x="15" y="116"/>
                  </a:cubicBezTo>
                  <a:cubicBezTo>
                    <a:pt x="83" y="116"/>
                    <a:pt x="83" y="116"/>
                    <a:pt x="83" y="116"/>
                  </a:cubicBezTo>
                  <a:close/>
                  <a:moveTo>
                    <a:pt x="17" y="100"/>
                  </a:moveTo>
                  <a:cubicBezTo>
                    <a:pt x="17" y="100"/>
                    <a:pt x="17" y="100"/>
                    <a:pt x="17" y="100"/>
                  </a:cubicBezTo>
                  <a:cubicBezTo>
                    <a:pt x="20" y="95"/>
                    <a:pt x="24" y="92"/>
                    <a:pt x="29" y="89"/>
                  </a:cubicBezTo>
                  <a:cubicBezTo>
                    <a:pt x="35" y="86"/>
                    <a:pt x="42" y="84"/>
                    <a:pt x="49" y="84"/>
                  </a:cubicBezTo>
                  <a:cubicBezTo>
                    <a:pt x="56" y="84"/>
                    <a:pt x="64" y="86"/>
                    <a:pt x="70" y="89"/>
                  </a:cubicBezTo>
                  <a:cubicBezTo>
                    <a:pt x="74" y="92"/>
                    <a:pt x="78" y="95"/>
                    <a:pt x="82" y="100"/>
                  </a:cubicBezTo>
                  <a:cubicBezTo>
                    <a:pt x="80" y="94"/>
                    <a:pt x="78" y="89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0" y="75"/>
                    <a:pt x="62" y="69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5"/>
                    <a:pt x="52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62" y="58"/>
                    <a:pt x="70" y="5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1" y="35"/>
                    <a:pt x="84" y="24"/>
                    <a:pt x="8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24"/>
                    <a:pt x="18" y="35"/>
                    <a:pt x="23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9" y="53"/>
                    <a:pt x="37" y="58"/>
                    <a:pt x="45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2"/>
                    <a:pt x="47" y="62"/>
                    <a:pt x="47" y="62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7" y="64"/>
                    <a:pt x="47" y="65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5"/>
                    <a:pt x="47" y="65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37" y="69"/>
                    <a:pt x="29" y="75"/>
                    <a:pt x="23" y="85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89"/>
                    <a:pt x="18" y="94"/>
                    <a:pt x="17" y="100"/>
                  </a:cubicBezTo>
                  <a:close/>
                  <a:moveTo>
                    <a:pt x="24" y="34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6" y="39"/>
                    <a:pt x="29" y="44"/>
                    <a:pt x="33" y="48"/>
                  </a:cubicBezTo>
                  <a:cubicBezTo>
                    <a:pt x="37" y="52"/>
                    <a:pt x="41" y="55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50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7" y="55"/>
                    <a:pt x="62" y="5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0" y="44"/>
                    <a:pt x="73" y="39"/>
                    <a:pt x="75" y="34"/>
                  </a:cubicBezTo>
                  <a:cubicBezTo>
                    <a:pt x="75" y="32"/>
                    <a:pt x="75" y="31"/>
                    <a:pt x="73" y="30"/>
                  </a:cubicBezTo>
                  <a:cubicBezTo>
                    <a:pt x="72" y="30"/>
                    <a:pt x="70" y="30"/>
                    <a:pt x="69" y="32"/>
                  </a:cubicBezTo>
                  <a:cubicBezTo>
                    <a:pt x="68" y="36"/>
                    <a:pt x="65" y="41"/>
                    <a:pt x="62" y="44"/>
                  </a:cubicBezTo>
                  <a:cubicBezTo>
                    <a:pt x="59" y="47"/>
                    <a:pt x="55" y="49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4" y="49"/>
                    <a:pt x="40" y="47"/>
                    <a:pt x="37" y="44"/>
                  </a:cubicBezTo>
                  <a:cubicBezTo>
                    <a:pt x="34" y="41"/>
                    <a:pt x="31" y="36"/>
                    <a:pt x="29" y="32"/>
                  </a:cubicBezTo>
                  <a:cubicBezTo>
                    <a:pt x="29" y="30"/>
                    <a:pt x="27" y="30"/>
                    <a:pt x="26" y="30"/>
                  </a:cubicBezTo>
                  <a:cubicBezTo>
                    <a:pt x="24" y="31"/>
                    <a:pt x="23" y="32"/>
                    <a:pt x="24" y="34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0" y="51"/>
                    <a:pt x="50" y="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76097" y="3045721"/>
            <a:ext cx="493433" cy="497849"/>
            <a:chOff x="7922106" y="3031912"/>
            <a:chExt cx="657911" cy="663798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7922106" y="3031912"/>
              <a:ext cx="657911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8124365" y="3231961"/>
              <a:ext cx="287481" cy="263700"/>
            </a:xfrm>
            <a:custGeom>
              <a:avLst/>
              <a:gdLst>
                <a:gd name="T0" fmla="*/ 79 w 126"/>
                <a:gd name="T1" fmla="*/ 53 h 115"/>
                <a:gd name="T2" fmla="*/ 83 w 126"/>
                <a:gd name="T3" fmla="*/ 69 h 115"/>
                <a:gd name="T4" fmla="*/ 83 w 126"/>
                <a:gd name="T5" fmla="*/ 77 h 115"/>
                <a:gd name="T6" fmla="*/ 89 w 126"/>
                <a:gd name="T7" fmla="*/ 71 h 115"/>
                <a:gd name="T8" fmla="*/ 83 w 126"/>
                <a:gd name="T9" fmla="*/ 49 h 115"/>
                <a:gd name="T10" fmla="*/ 64 w 126"/>
                <a:gd name="T11" fmla="*/ 46 h 115"/>
                <a:gd name="T12" fmla="*/ 122 w 126"/>
                <a:gd name="T13" fmla="*/ 105 h 115"/>
                <a:gd name="T14" fmla="*/ 118 w 126"/>
                <a:gd name="T15" fmla="*/ 105 h 115"/>
                <a:gd name="T16" fmla="*/ 122 w 126"/>
                <a:gd name="T17" fmla="*/ 29 h 115"/>
                <a:gd name="T18" fmla="*/ 122 w 126"/>
                <a:gd name="T19" fmla="*/ 19 h 115"/>
                <a:gd name="T20" fmla="*/ 76 w 126"/>
                <a:gd name="T21" fmla="*/ 13 h 115"/>
                <a:gd name="T22" fmla="*/ 63 w 126"/>
                <a:gd name="T23" fmla="*/ 0 h 115"/>
                <a:gd name="T24" fmla="*/ 51 w 126"/>
                <a:gd name="T25" fmla="*/ 13 h 115"/>
                <a:gd name="T26" fmla="*/ 5 w 126"/>
                <a:gd name="T27" fmla="*/ 19 h 115"/>
                <a:gd name="T28" fmla="*/ 5 w 126"/>
                <a:gd name="T29" fmla="*/ 29 h 115"/>
                <a:gd name="T30" fmla="*/ 9 w 126"/>
                <a:gd name="T31" fmla="*/ 105 h 115"/>
                <a:gd name="T32" fmla="*/ 0 w 126"/>
                <a:gd name="T33" fmla="*/ 110 h 115"/>
                <a:gd name="T34" fmla="*/ 122 w 126"/>
                <a:gd name="T35" fmla="*/ 115 h 115"/>
                <a:gd name="T36" fmla="*/ 122 w 126"/>
                <a:gd name="T37" fmla="*/ 105 h 115"/>
                <a:gd name="T38" fmla="*/ 58 w 126"/>
                <a:gd name="T39" fmla="*/ 8 h 115"/>
                <a:gd name="T40" fmla="*/ 68 w 126"/>
                <a:gd name="T41" fmla="*/ 8 h 115"/>
                <a:gd name="T42" fmla="*/ 68 w 126"/>
                <a:gd name="T43" fmla="*/ 17 h 115"/>
                <a:gd name="T44" fmla="*/ 63 w 126"/>
                <a:gd name="T45" fmla="*/ 19 h 115"/>
                <a:gd name="T46" fmla="*/ 56 w 126"/>
                <a:gd name="T47" fmla="*/ 13 h 115"/>
                <a:gd name="T48" fmla="*/ 112 w 126"/>
                <a:gd name="T49" fmla="*/ 105 h 115"/>
                <a:gd name="T50" fmla="*/ 14 w 126"/>
                <a:gd name="T51" fmla="*/ 105 h 115"/>
                <a:gd name="T52" fmla="*/ 112 w 126"/>
                <a:gd name="T53" fmla="*/ 29 h 115"/>
                <a:gd name="T54" fmla="*/ 59 w 126"/>
                <a:gd name="T55" fmla="*/ 91 h 115"/>
                <a:gd name="T56" fmla="*/ 71 w 126"/>
                <a:gd name="T57" fmla="*/ 89 h 115"/>
                <a:gd name="T58" fmla="*/ 79 w 126"/>
                <a:gd name="T59" fmla="*/ 80 h 115"/>
                <a:gd name="T60" fmla="*/ 78 w 126"/>
                <a:gd name="T61" fmla="*/ 76 h 115"/>
                <a:gd name="T62" fmla="*/ 62 w 126"/>
                <a:gd name="T63" fmla="*/ 50 h 115"/>
                <a:gd name="T64" fmla="*/ 44 w 126"/>
                <a:gd name="T65" fmla="*/ 53 h 115"/>
                <a:gd name="T66" fmla="*/ 44 w 126"/>
                <a:gd name="T67" fmla="*/ 85 h 115"/>
                <a:gd name="T68" fmla="*/ 48 w 126"/>
                <a:gd name="T69" fmla="*/ 57 h 115"/>
                <a:gd name="T70" fmla="*/ 57 w 126"/>
                <a:gd name="T71" fmla="*/ 53 h 115"/>
                <a:gd name="T72" fmla="*/ 58 w 126"/>
                <a:gd name="T73" fmla="*/ 72 h 115"/>
                <a:gd name="T74" fmla="*/ 68 w 126"/>
                <a:gd name="T75" fmla="*/ 83 h 115"/>
                <a:gd name="T76" fmla="*/ 59 w 126"/>
                <a:gd name="T77" fmla="*/ 86 h 115"/>
                <a:gd name="T78" fmla="*/ 43 w 126"/>
                <a:gd name="T79" fmla="*/ 6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6" h="115">
                  <a:moveTo>
                    <a:pt x="67" y="49"/>
                  </a:moveTo>
                  <a:cubicBezTo>
                    <a:pt x="72" y="49"/>
                    <a:pt x="76" y="50"/>
                    <a:pt x="79" y="53"/>
                  </a:cubicBezTo>
                  <a:cubicBezTo>
                    <a:pt x="82" y="56"/>
                    <a:pt x="84" y="61"/>
                    <a:pt x="84" y="65"/>
                  </a:cubicBezTo>
                  <a:cubicBezTo>
                    <a:pt x="84" y="67"/>
                    <a:pt x="84" y="68"/>
                    <a:pt x="83" y="69"/>
                  </a:cubicBezTo>
                  <a:cubicBezTo>
                    <a:pt x="83" y="71"/>
                    <a:pt x="82" y="72"/>
                    <a:pt x="82" y="73"/>
                  </a:cubicBezTo>
                  <a:cubicBezTo>
                    <a:pt x="81" y="75"/>
                    <a:pt x="81" y="77"/>
                    <a:pt x="83" y="77"/>
                  </a:cubicBezTo>
                  <a:cubicBezTo>
                    <a:pt x="84" y="78"/>
                    <a:pt x="86" y="78"/>
                    <a:pt x="87" y="76"/>
                  </a:cubicBezTo>
                  <a:cubicBezTo>
                    <a:pt x="88" y="75"/>
                    <a:pt x="88" y="73"/>
                    <a:pt x="89" y="71"/>
                  </a:cubicBezTo>
                  <a:cubicBezTo>
                    <a:pt x="89" y="69"/>
                    <a:pt x="90" y="67"/>
                    <a:pt x="90" y="65"/>
                  </a:cubicBezTo>
                  <a:cubicBezTo>
                    <a:pt x="90" y="59"/>
                    <a:pt x="87" y="53"/>
                    <a:pt x="83" y="49"/>
                  </a:cubicBezTo>
                  <a:cubicBezTo>
                    <a:pt x="79" y="45"/>
                    <a:pt x="73" y="43"/>
                    <a:pt x="67" y="43"/>
                  </a:cubicBezTo>
                  <a:cubicBezTo>
                    <a:pt x="66" y="43"/>
                    <a:pt x="64" y="44"/>
                    <a:pt x="64" y="46"/>
                  </a:cubicBezTo>
                  <a:cubicBezTo>
                    <a:pt x="64" y="47"/>
                    <a:pt x="66" y="49"/>
                    <a:pt x="67" y="49"/>
                  </a:cubicBezTo>
                  <a:close/>
                  <a:moveTo>
                    <a:pt x="122" y="105"/>
                  </a:moveTo>
                  <a:cubicBezTo>
                    <a:pt x="122" y="105"/>
                    <a:pt x="122" y="105"/>
                    <a:pt x="122" y="105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4" y="29"/>
                    <a:pt x="126" y="27"/>
                    <a:pt x="126" y="24"/>
                  </a:cubicBezTo>
                  <a:cubicBezTo>
                    <a:pt x="126" y="22"/>
                    <a:pt x="124" y="19"/>
                    <a:pt x="122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5" y="17"/>
                    <a:pt x="76" y="15"/>
                    <a:pt x="76" y="13"/>
                  </a:cubicBezTo>
                  <a:cubicBezTo>
                    <a:pt x="76" y="9"/>
                    <a:pt x="75" y="6"/>
                    <a:pt x="72" y="4"/>
                  </a:cubicBezTo>
                  <a:cubicBezTo>
                    <a:pt x="70" y="1"/>
                    <a:pt x="67" y="0"/>
                    <a:pt x="63" y="0"/>
                  </a:cubicBezTo>
                  <a:cubicBezTo>
                    <a:pt x="60" y="0"/>
                    <a:pt x="57" y="1"/>
                    <a:pt x="54" y="4"/>
                  </a:cubicBezTo>
                  <a:cubicBezTo>
                    <a:pt x="52" y="6"/>
                    <a:pt x="51" y="9"/>
                    <a:pt x="51" y="13"/>
                  </a:cubicBezTo>
                  <a:cubicBezTo>
                    <a:pt x="51" y="15"/>
                    <a:pt x="51" y="17"/>
                    <a:pt x="5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2" y="19"/>
                    <a:pt x="0" y="22"/>
                    <a:pt x="0" y="24"/>
                  </a:cubicBezTo>
                  <a:cubicBezTo>
                    <a:pt x="0" y="27"/>
                    <a:pt x="2" y="29"/>
                    <a:pt x="5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7"/>
                    <a:pt x="0" y="110"/>
                  </a:cubicBezTo>
                  <a:cubicBezTo>
                    <a:pt x="0" y="113"/>
                    <a:pt x="2" y="115"/>
                    <a:pt x="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4" y="115"/>
                    <a:pt x="126" y="113"/>
                    <a:pt x="126" y="110"/>
                  </a:cubicBezTo>
                  <a:cubicBezTo>
                    <a:pt x="126" y="107"/>
                    <a:pt x="124" y="105"/>
                    <a:pt x="122" y="105"/>
                  </a:cubicBezTo>
                  <a:close/>
                  <a:moveTo>
                    <a:pt x="58" y="8"/>
                  </a:moveTo>
                  <a:cubicBezTo>
                    <a:pt x="58" y="8"/>
                    <a:pt x="58" y="8"/>
                    <a:pt x="58" y="8"/>
                  </a:cubicBezTo>
                  <a:cubicBezTo>
                    <a:pt x="60" y="6"/>
                    <a:pt x="61" y="6"/>
                    <a:pt x="63" y="6"/>
                  </a:cubicBezTo>
                  <a:cubicBezTo>
                    <a:pt x="65" y="6"/>
                    <a:pt x="67" y="6"/>
                    <a:pt x="68" y="8"/>
                  </a:cubicBezTo>
                  <a:cubicBezTo>
                    <a:pt x="69" y="9"/>
                    <a:pt x="70" y="11"/>
                    <a:pt x="70" y="13"/>
                  </a:cubicBezTo>
                  <a:cubicBezTo>
                    <a:pt x="70" y="14"/>
                    <a:pt x="69" y="16"/>
                    <a:pt x="68" y="17"/>
                  </a:cubicBezTo>
                  <a:cubicBezTo>
                    <a:pt x="67" y="19"/>
                    <a:pt x="65" y="19"/>
                    <a:pt x="63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1" y="19"/>
                    <a:pt x="60" y="19"/>
                    <a:pt x="58" y="17"/>
                  </a:cubicBezTo>
                  <a:cubicBezTo>
                    <a:pt x="57" y="16"/>
                    <a:pt x="56" y="14"/>
                    <a:pt x="56" y="13"/>
                  </a:cubicBezTo>
                  <a:cubicBezTo>
                    <a:pt x="56" y="11"/>
                    <a:pt x="57" y="9"/>
                    <a:pt x="58" y="8"/>
                  </a:cubicBezTo>
                  <a:close/>
                  <a:moveTo>
                    <a:pt x="112" y="105"/>
                  </a:moveTo>
                  <a:cubicBezTo>
                    <a:pt x="112" y="105"/>
                    <a:pt x="112" y="105"/>
                    <a:pt x="112" y="105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105"/>
                    <a:pt x="112" y="105"/>
                    <a:pt x="112" y="105"/>
                  </a:cubicBezTo>
                  <a:close/>
                  <a:moveTo>
                    <a:pt x="59" y="91"/>
                  </a:moveTo>
                  <a:cubicBezTo>
                    <a:pt x="59" y="91"/>
                    <a:pt x="59" y="91"/>
                    <a:pt x="59" y="91"/>
                  </a:cubicBezTo>
                  <a:cubicBezTo>
                    <a:pt x="63" y="91"/>
                    <a:pt x="67" y="90"/>
                    <a:pt x="71" y="89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79" y="80"/>
                    <a:pt x="79" y="80"/>
                    <a:pt x="79" y="80"/>
                  </a:cubicBezTo>
                  <a:cubicBezTo>
                    <a:pt x="80" y="79"/>
                    <a:pt x="79" y="77"/>
                    <a:pt x="78" y="76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48"/>
                    <a:pt x="61" y="47"/>
                    <a:pt x="59" y="47"/>
                  </a:cubicBezTo>
                  <a:cubicBezTo>
                    <a:pt x="53" y="47"/>
                    <a:pt x="48" y="49"/>
                    <a:pt x="44" y="53"/>
                  </a:cubicBezTo>
                  <a:cubicBezTo>
                    <a:pt x="40" y="57"/>
                    <a:pt x="37" y="63"/>
                    <a:pt x="37" y="69"/>
                  </a:cubicBezTo>
                  <a:cubicBezTo>
                    <a:pt x="37" y="75"/>
                    <a:pt x="40" y="81"/>
                    <a:pt x="44" y="85"/>
                  </a:cubicBezTo>
                  <a:cubicBezTo>
                    <a:pt x="48" y="89"/>
                    <a:pt x="53" y="91"/>
                    <a:pt x="59" y="91"/>
                  </a:cubicBezTo>
                  <a:close/>
                  <a:moveTo>
                    <a:pt x="48" y="57"/>
                  </a:moveTo>
                  <a:cubicBezTo>
                    <a:pt x="48" y="57"/>
                    <a:pt x="48" y="57"/>
                    <a:pt x="48" y="57"/>
                  </a:cubicBezTo>
                  <a:cubicBezTo>
                    <a:pt x="50" y="55"/>
                    <a:pt x="53" y="53"/>
                    <a:pt x="57" y="53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7" y="70"/>
                    <a:pt x="57" y="71"/>
                    <a:pt x="58" y="72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1" y="81"/>
                    <a:pt x="69" y="82"/>
                    <a:pt x="68" y="83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65" y="85"/>
                    <a:pt x="62" y="86"/>
                    <a:pt x="59" y="86"/>
                  </a:cubicBezTo>
                  <a:cubicBezTo>
                    <a:pt x="55" y="86"/>
                    <a:pt x="51" y="84"/>
                    <a:pt x="48" y="81"/>
                  </a:cubicBezTo>
                  <a:cubicBezTo>
                    <a:pt x="45" y="78"/>
                    <a:pt x="43" y="74"/>
                    <a:pt x="43" y="69"/>
                  </a:cubicBezTo>
                  <a:cubicBezTo>
                    <a:pt x="43" y="64"/>
                    <a:pt x="45" y="60"/>
                    <a:pt x="48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465930" y="3044016"/>
            <a:ext cx="493433" cy="497849"/>
            <a:chOff x="6708550" y="3029639"/>
            <a:chExt cx="657911" cy="663798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6708550" y="3029639"/>
              <a:ext cx="657911" cy="663798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6897173" y="3234234"/>
              <a:ext cx="280664" cy="259154"/>
            </a:xfrm>
            <a:custGeom>
              <a:avLst/>
              <a:gdLst>
                <a:gd name="T0" fmla="*/ 95 w 123"/>
                <a:gd name="T1" fmla="*/ 54 h 113"/>
                <a:gd name="T2" fmla="*/ 122 w 123"/>
                <a:gd name="T3" fmla="*/ 38 h 113"/>
                <a:gd name="T4" fmla="*/ 111 w 123"/>
                <a:gd name="T5" fmla="*/ 36 h 113"/>
                <a:gd name="T6" fmla="*/ 96 w 123"/>
                <a:gd name="T7" fmla="*/ 28 h 113"/>
                <a:gd name="T8" fmla="*/ 105 w 123"/>
                <a:gd name="T9" fmla="*/ 14 h 113"/>
                <a:gd name="T10" fmla="*/ 114 w 123"/>
                <a:gd name="T11" fmla="*/ 7 h 113"/>
                <a:gd name="T12" fmla="*/ 74 w 123"/>
                <a:gd name="T13" fmla="*/ 14 h 113"/>
                <a:gd name="T14" fmla="*/ 72 w 123"/>
                <a:gd name="T15" fmla="*/ 35 h 113"/>
                <a:gd name="T16" fmla="*/ 50 w 123"/>
                <a:gd name="T17" fmla="*/ 21 h 113"/>
                <a:gd name="T18" fmla="*/ 55 w 123"/>
                <a:gd name="T19" fmla="*/ 13 h 113"/>
                <a:gd name="T20" fmla="*/ 64 w 123"/>
                <a:gd name="T21" fmla="*/ 7 h 113"/>
                <a:gd name="T22" fmla="*/ 33 w 123"/>
                <a:gd name="T23" fmla="*/ 6 h 113"/>
                <a:gd name="T24" fmla="*/ 30 w 123"/>
                <a:gd name="T25" fmla="*/ 6 h 113"/>
                <a:gd name="T26" fmla="*/ 13 w 123"/>
                <a:gd name="T27" fmla="*/ 22 h 113"/>
                <a:gd name="T28" fmla="*/ 14 w 123"/>
                <a:gd name="T29" fmla="*/ 25 h 113"/>
                <a:gd name="T30" fmla="*/ 10 w 123"/>
                <a:gd name="T31" fmla="*/ 27 h 113"/>
                <a:gd name="T32" fmla="*/ 1 w 123"/>
                <a:gd name="T33" fmla="*/ 39 h 113"/>
                <a:gd name="T34" fmla="*/ 9 w 123"/>
                <a:gd name="T35" fmla="*/ 46 h 113"/>
                <a:gd name="T36" fmla="*/ 9 w 123"/>
                <a:gd name="T37" fmla="*/ 46 h 113"/>
                <a:gd name="T38" fmla="*/ 9 w 123"/>
                <a:gd name="T39" fmla="*/ 47 h 113"/>
                <a:gd name="T40" fmla="*/ 27 w 123"/>
                <a:gd name="T41" fmla="*/ 48 h 113"/>
                <a:gd name="T42" fmla="*/ 28 w 123"/>
                <a:gd name="T43" fmla="*/ 42 h 113"/>
                <a:gd name="T44" fmla="*/ 49 w 123"/>
                <a:gd name="T45" fmla="*/ 58 h 113"/>
                <a:gd name="T46" fmla="*/ 25 w 123"/>
                <a:gd name="T47" fmla="*/ 111 h 113"/>
                <a:gd name="T48" fmla="*/ 103 w 123"/>
                <a:gd name="T49" fmla="*/ 112 h 113"/>
                <a:gd name="T50" fmla="*/ 120 w 123"/>
                <a:gd name="T51" fmla="*/ 95 h 113"/>
                <a:gd name="T52" fmla="*/ 34 w 123"/>
                <a:gd name="T53" fmla="*/ 35 h 113"/>
                <a:gd name="T54" fmla="*/ 28 w 123"/>
                <a:gd name="T55" fmla="*/ 36 h 113"/>
                <a:gd name="T56" fmla="*/ 24 w 123"/>
                <a:gd name="T57" fmla="*/ 38 h 113"/>
                <a:gd name="T58" fmla="*/ 18 w 123"/>
                <a:gd name="T59" fmla="*/ 48 h 113"/>
                <a:gd name="T60" fmla="*/ 13 w 123"/>
                <a:gd name="T61" fmla="*/ 42 h 113"/>
                <a:gd name="T62" fmla="*/ 13 w 123"/>
                <a:gd name="T63" fmla="*/ 42 h 113"/>
                <a:gd name="T64" fmla="*/ 13 w 123"/>
                <a:gd name="T65" fmla="*/ 42 h 113"/>
                <a:gd name="T66" fmla="*/ 11 w 123"/>
                <a:gd name="T67" fmla="*/ 33 h 113"/>
                <a:gd name="T68" fmla="*/ 18 w 123"/>
                <a:gd name="T69" fmla="*/ 30 h 113"/>
                <a:gd name="T70" fmla="*/ 21 w 123"/>
                <a:gd name="T71" fmla="*/ 25 h 113"/>
                <a:gd name="T72" fmla="*/ 28 w 123"/>
                <a:gd name="T73" fmla="*/ 12 h 113"/>
                <a:gd name="T74" fmla="*/ 36 w 123"/>
                <a:gd name="T75" fmla="*/ 11 h 113"/>
                <a:gd name="T76" fmla="*/ 40 w 123"/>
                <a:gd name="T77" fmla="*/ 10 h 113"/>
                <a:gd name="T78" fmla="*/ 53 w 123"/>
                <a:gd name="T79" fmla="*/ 7 h 113"/>
                <a:gd name="T80" fmla="*/ 45 w 123"/>
                <a:gd name="T81" fmla="*/ 19 h 113"/>
                <a:gd name="T82" fmla="*/ 43 w 123"/>
                <a:gd name="T83" fmla="*/ 26 h 113"/>
                <a:gd name="T84" fmla="*/ 34 w 123"/>
                <a:gd name="T85" fmla="*/ 35 h 113"/>
                <a:gd name="T86" fmla="*/ 19 w 123"/>
                <a:gd name="T87" fmla="*/ 96 h 113"/>
                <a:gd name="T88" fmla="*/ 78 w 123"/>
                <a:gd name="T89" fmla="*/ 35 h 113"/>
                <a:gd name="T90" fmla="*/ 77 w 123"/>
                <a:gd name="T91" fmla="*/ 33 h 113"/>
                <a:gd name="T92" fmla="*/ 102 w 123"/>
                <a:gd name="T93" fmla="*/ 7 h 113"/>
                <a:gd name="T94" fmla="*/ 96 w 123"/>
                <a:gd name="T95" fmla="*/ 10 h 113"/>
                <a:gd name="T96" fmla="*/ 90 w 123"/>
                <a:gd name="T97" fmla="*/ 31 h 113"/>
                <a:gd name="T98" fmla="*/ 105 w 123"/>
                <a:gd name="T99" fmla="*/ 43 h 113"/>
                <a:gd name="T100" fmla="*/ 111 w 123"/>
                <a:gd name="T101" fmla="*/ 43 h 113"/>
                <a:gd name="T102" fmla="*/ 88 w 123"/>
                <a:gd name="T103" fmla="*/ 47 h 113"/>
                <a:gd name="T104" fmla="*/ 105 w 123"/>
                <a:gd name="T105" fmla="*/ 106 h 113"/>
                <a:gd name="T106" fmla="*/ 78 w 123"/>
                <a:gd name="T107" fmla="*/ 6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" h="113">
                  <a:moveTo>
                    <a:pt x="82" y="58"/>
                  </a:moveTo>
                  <a:cubicBezTo>
                    <a:pt x="88" y="53"/>
                    <a:pt x="88" y="53"/>
                    <a:pt x="88" y="53"/>
                  </a:cubicBezTo>
                  <a:cubicBezTo>
                    <a:pt x="90" y="54"/>
                    <a:pt x="92" y="54"/>
                    <a:pt x="95" y="54"/>
                  </a:cubicBezTo>
                  <a:cubicBezTo>
                    <a:pt x="98" y="55"/>
                    <a:pt x="101" y="54"/>
                    <a:pt x="104" y="54"/>
                  </a:cubicBezTo>
                  <a:cubicBezTo>
                    <a:pt x="108" y="53"/>
                    <a:pt x="112" y="50"/>
                    <a:pt x="115" y="48"/>
                  </a:cubicBezTo>
                  <a:cubicBezTo>
                    <a:pt x="118" y="45"/>
                    <a:pt x="121" y="41"/>
                    <a:pt x="122" y="38"/>
                  </a:cubicBezTo>
                  <a:cubicBezTo>
                    <a:pt x="123" y="36"/>
                    <a:pt x="122" y="34"/>
                    <a:pt x="121" y="34"/>
                  </a:cubicBezTo>
                  <a:cubicBezTo>
                    <a:pt x="120" y="34"/>
                    <a:pt x="119" y="34"/>
                    <a:pt x="119" y="34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5" y="11"/>
                    <a:pt x="115" y="10"/>
                    <a:pt x="115" y="8"/>
                  </a:cubicBezTo>
                  <a:cubicBezTo>
                    <a:pt x="115" y="8"/>
                    <a:pt x="115" y="7"/>
                    <a:pt x="114" y="7"/>
                  </a:cubicBezTo>
                  <a:cubicBezTo>
                    <a:pt x="111" y="4"/>
                    <a:pt x="107" y="2"/>
                    <a:pt x="103" y="1"/>
                  </a:cubicBezTo>
                  <a:cubicBezTo>
                    <a:pt x="99" y="1"/>
                    <a:pt x="95" y="1"/>
                    <a:pt x="90" y="2"/>
                  </a:cubicBezTo>
                  <a:cubicBezTo>
                    <a:pt x="83" y="4"/>
                    <a:pt x="78" y="8"/>
                    <a:pt x="74" y="14"/>
                  </a:cubicBezTo>
                  <a:cubicBezTo>
                    <a:pt x="71" y="20"/>
                    <a:pt x="70" y="28"/>
                    <a:pt x="71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2"/>
                    <a:pt x="50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9"/>
                    <a:pt x="51" y="18"/>
                    <a:pt x="51" y="17"/>
                  </a:cubicBezTo>
                  <a:cubicBezTo>
                    <a:pt x="52" y="15"/>
                    <a:pt x="54" y="13"/>
                    <a:pt x="55" y="13"/>
                  </a:cubicBezTo>
                  <a:cubicBezTo>
                    <a:pt x="57" y="12"/>
                    <a:pt x="59" y="12"/>
                    <a:pt x="62" y="12"/>
                  </a:cubicBezTo>
                  <a:cubicBezTo>
                    <a:pt x="63" y="12"/>
                    <a:pt x="64" y="12"/>
                    <a:pt x="64" y="11"/>
                  </a:cubicBezTo>
                  <a:cubicBezTo>
                    <a:pt x="65" y="10"/>
                    <a:pt x="65" y="8"/>
                    <a:pt x="64" y="7"/>
                  </a:cubicBezTo>
                  <a:cubicBezTo>
                    <a:pt x="60" y="3"/>
                    <a:pt x="55" y="0"/>
                    <a:pt x="50" y="0"/>
                  </a:cubicBezTo>
                  <a:cubicBezTo>
                    <a:pt x="45" y="0"/>
                    <a:pt x="41" y="1"/>
                    <a:pt x="36" y="5"/>
                  </a:cubicBezTo>
                  <a:cubicBezTo>
                    <a:pt x="35" y="5"/>
                    <a:pt x="34" y="6"/>
                    <a:pt x="33" y="6"/>
                  </a:cubicBezTo>
                  <a:cubicBezTo>
                    <a:pt x="33" y="7"/>
                    <a:pt x="32" y="7"/>
                    <a:pt x="32" y="7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7" y="5"/>
                    <a:pt x="26" y="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20"/>
                    <a:pt x="12" y="21"/>
                    <a:pt x="13" y="2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6"/>
                    <a:pt x="13" y="27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1" y="28"/>
                    <a:pt x="10" y="27"/>
                  </a:cubicBezTo>
                  <a:cubicBezTo>
                    <a:pt x="9" y="27"/>
                    <a:pt x="8" y="28"/>
                    <a:pt x="7" y="2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6"/>
                    <a:pt x="0" y="38"/>
                    <a:pt x="1" y="39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8" y="55"/>
                    <a:pt x="19" y="55"/>
                    <a:pt x="21" y="54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7"/>
                    <a:pt x="28" y="46"/>
                    <a:pt x="28" y="45"/>
                  </a:cubicBezTo>
                  <a:cubicBezTo>
                    <a:pt x="28" y="45"/>
                    <a:pt x="28" y="44"/>
                    <a:pt x="28" y="43"/>
                  </a:cubicBezTo>
                  <a:cubicBezTo>
                    <a:pt x="28" y="43"/>
                    <a:pt x="28" y="43"/>
                    <a:pt x="28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1" y="95"/>
                    <a:pt x="11" y="97"/>
                    <a:pt x="13" y="98"/>
                  </a:cubicBezTo>
                  <a:cubicBezTo>
                    <a:pt x="25" y="111"/>
                    <a:pt x="25" y="111"/>
                    <a:pt x="25" y="111"/>
                  </a:cubicBezTo>
                  <a:cubicBezTo>
                    <a:pt x="27" y="112"/>
                    <a:pt x="28" y="112"/>
                    <a:pt x="30" y="111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4" y="113"/>
                    <a:pt x="106" y="113"/>
                    <a:pt x="107" y="112"/>
                  </a:cubicBezTo>
                  <a:cubicBezTo>
                    <a:pt x="120" y="99"/>
                    <a:pt x="120" y="99"/>
                    <a:pt x="120" y="99"/>
                  </a:cubicBezTo>
                  <a:cubicBezTo>
                    <a:pt x="121" y="98"/>
                    <a:pt x="121" y="96"/>
                    <a:pt x="120" y="95"/>
                  </a:cubicBezTo>
                  <a:cubicBezTo>
                    <a:pt x="82" y="58"/>
                    <a:pt x="82" y="58"/>
                    <a:pt x="82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3" y="34"/>
                    <a:pt x="31" y="34"/>
                    <a:pt x="30" y="35"/>
                  </a:cubicBezTo>
                  <a:cubicBezTo>
                    <a:pt x="29" y="35"/>
                    <a:pt x="29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7" y="36"/>
                    <a:pt x="26" y="37"/>
                    <a:pt x="26" y="37"/>
                  </a:cubicBezTo>
                  <a:cubicBezTo>
                    <a:pt x="25" y="37"/>
                    <a:pt x="25" y="38"/>
                    <a:pt x="24" y="38"/>
                  </a:cubicBezTo>
                  <a:cubicBezTo>
                    <a:pt x="24" y="39"/>
                    <a:pt x="23" y="40"/>
                    <a:pt x="22" y="41"/>
                  </a:cubicBezTo>
                  <a:cubicBezTo>
                    <a:pt x="22" y="42"/>
                    <a:pt x="22" y="43"/>
                    <a:pt x="22" y="45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3" y="33"/>
                    <a:pt x="14" y="33"/>
                  </a:cubicBezTo>
                  <a:cubicBezTo>
                    <a:pt x="15" y="32"/>
                    <a:pt x="17" y="32"/>
                    <a:pt x="18" y="31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9" y="29"/>
                    <a:pt x="19" y="28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6"/>
                    <a:pt x="21" y="25"/>
                  </a:cubicBezTo>
                  <a:cubicBezTo>
                    <a:pt x="22" y="24"/>
                    <a:pt x="21" y="22"/>
                    <a:pt x="20" y="21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4"/>
                    <a:pt x="32" y="14"/>
                    <a:pt x="33" y="13"/>
                  </a:cubicBezTo>
                  <a:cubicBezTo>
                    <a:pt x="34" y="12"/>
                    <a:pt x="35" y="12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1"/>
                    <a:pt x="38" y="11"/>
                    <a:pt x="39" y="10"/>
                  </a:cubicBezTo>
                  <a:cubicBezTo>
                    <a:pt x="39" y="10"/>
                    <a:pt x="40" y="10"/>
                    <a:pt x="40" y="10"/>
                  </a:cubicBezTo>
                  <a:cubicBezTo>
                    <a:pt x="43" y="7"/>
                    <a:pt x="46" y="6"/>
                    <a:pt x="50" y="6"/>
                  </a:cubicBezTo>
                  <a:cubicBezTo>
                    <a:pt x="51" y="6"/>
                    <a:pt x="53" y="6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0" y="9"/>
                    <a:pt x="48" y="11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6" y="16"/>
                    <a:pt x="45" y="17"/>
                    <a:pt x="45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4" y="20"/>
                    <a:pt x="43" y="21"/>
                    <a:pt x="42" y="23"/>
                  </a:cubicBezTo>
                  <a:cubicBezTo>
                    <a:pt x="41" y="24"/>
                    <a:pt x="42" y="25"/>
                    <a:pt x="43" y="26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4" y="35"/>
                    <a:pt x="34" y="35"/>
                    <a:pt x="34" y="35"/>
                  </a:cubicBezTo>
                  <a:close/>
                  <a:moveTo>
                    <a:pt x="27" y="105"/>
                  </a:moveTo>
                  <a:cubicBezTo>
                    <a:pt x="27" y="105"/>
                    <a:pt x="27" y="105"/>
                    <a:pt x="27" y="105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8" y="37"/>
                    <a:pt x="78" y="36"/>
                    <a:pt x="78" y="35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6" y="28"/>
                    <a:pt x="76" y="22"/>
                    <a:pt x="79" y="17"/>
                  </a:cubicBezTo>
                  <a:cubicBezTo>
                    <a:pt x="82" y="13"/>
                    <a:pt x="86" y="9"/>
                    <a:pt x="92" y="7"/>
                  </a:cubicBezTo>
                  <a:cubicBezTo>
                    <a:pt x="95" y="7"/>
                    <a:pt x="99" y="6"/>
                    <a:pt x="102" y="7"/>
                  </a:cubicBezTo>
                  <a:cubicBezTo>
                    <a:pt x="103" y="7"/>
                    <a:pt x="104" y="8"/>
                    <a:pt x="105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5" y="11"/>
                    <a:pt x="94" y="11"/>
                    <a:pt x="94" y="12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89" y="29"/>
                    <a:pt x="90" y="30"/>
                    <a:pt x="90" y="31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4" y="44"/>
                    <a:pt x="105" y="43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3" y="42"/>
                    <a:pt x="112" y="43"/>
                    <a:pt x="111" y="43"/>
                  </a:cubicBezTo>
                  <a:cubicBezTo>
                    <a:pt x="109" y="46"/>
                    <a:pt x="106" y="47"/>
                    <a:pt x="103" y="48"/>
                  </a:cubicBezTo>
                  <a:cubicBezTo>
                    <a:pt x="100" y="49"/>
                    <a:pt x="98" y="49"/>
                    <a:pt x="95" y="49"/>
                  </a:cubicBezTo>
                  <a:cubicBezTo>
                    <a:pt x="93" y="48"/>
                    <a:pt x="91" y="48"/>
                    <a:pt x="88" y="47"/>
                  </a:cubicBezTo>
                  <a:cubicBezTo>
                    <a:pt x="87" y="46"/>
                    <a:pt x="86" y="46"/>
                    <a:pt x="85" y="47"/>
                  </a:cubicBezTo>
                  <a:cubicBezTo>
                    <a:pt x="27" y="105"/>
                    <a:pt x="27" y="105"/>
                    <a:pt x="27" y="105"/>
                  </a:cubicBezTo>
                  <a:close/>
                  <a:moveTo>
                    <a:pt x="105" y="106"/>
                  </a:moveTo>
                  <a:cubicBezTo>
                    <a:pt x="105" y="106"/>
                    <a:pt x="105" y="106"/>
                    <a:pt x="105" y="10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05" y="106"/>
                    <a:pt x="105" y="106"/>
                    <a:pt x="105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551502" y="3045721"/>
            <a:ext cx="494285" cy="497849"/>
            <a:chOff x="5489312" y="3031912"/>
            <a:chExt cx="659047" cy="663798"/>
          </a:xfrm>
        </p:grpSpPr>
        <p:sp>
          <p:nvSpPr>
            <p:cNvPr id="20" name="Oval 11"/>
            <p:cNvSpPr>
              <a:spLocks noChangeArrowheads="1"/>
            </p:cNvSpPr>
            <p:nvPr/>
          </p:nvSpPr>
          <p:spPr bwMode="auto">
            <a:xfrm>
              <a:off x="5489312" y="3031912"/>
              <a:ext cx="659047" cy="663798"/>
            </a:xfrm>
            <a:prstGeom prst="ellipse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5690434" y="3218321"/>
              <a:ext cx="261346" cy="288706"/>
            </a:xfrm>
            <a:custGeom>
              <a:avLst/>
              <a:gdLst>
                <a:gd name="T0" fmla="*/ 47 w 115"/>
                <a:gd name="T1" fmla="*/ 61 h 126"/>
                <a:gd name="T2" fmla="*/ 47 w 115"/>
                <a:gd name="T3" fmla="*/ 58 h 126"/>
                <a:gd name="T4" fmla="*/ 50 w 115"/>
                <a:gd name="T5" fmla="*/ 55 h 126"/>
                <a:gd name="T6" fmla="*/ 54 w 115"/>
                <a:gd name="T7" fmla="*/ 55 h 126"/>
                <a:gd name="T8" fmla="*/ 62 w 115"/>
                <a:gd name="T9" fmla="*/ 55 h 126"/>
                <a:gd name="T10" fmla="*/ 66 w 115"/>
                <a:gd name="T11" fmla="*/ 56 h 126"/>
                <a:gd name="T12" fmla="*/ 70 w 115"/>
                <a:gd name="T13" fmla="*/ 61 h 126"/>
                <a:gd name="T14" fmla="*/ 70 w 115"/>
                <a:gd name="T15" fmla="*/ 52 h 126"/>
                <a:gd name="T16" fmla="*/ 60 w 115"/>
                <a:gd name="T17" fmla="*/ 49 h 126"/>
                <a:gd name="T18" fmla="*/ 57 w 115"/>
                <a:gd name="T19" fmla="*/ 44 h 126"/>
                <a:gd name="T20" fmla="*/ 54 w 115"/>
                <a:gd name="T21" fmla="*/ 49 h 126"/>
                <a:gd name="T22" fmla="*/ 43 w 115"/>
                <a:gd name="T23" fmla="*/ 52 h 126"/>
                <a:gd name="T24" fmla="*/ 41 w 115"/>
                <a:gd name="T25" fmla="*/ 61 h 126"/>
                <a:gd name="T26" fmla="*/ 41 w 115"/>
                <a:gd name="T27" fmla="*/ 64 h 126"/>
                <a:gd name="T28" fmla="*/ 41 w 115"/>
                <a:gd name="T29" fmla="*/ 68 h 126"/>
                <a:gd name="T30" fmla="*/ 49 w 115"/>
                <a:gd name="T31" fmla="*/ 76 h 126"/>
                <a:gd name="T32" fmla="*/ 52 w 115"/>
                <a:gd name="T33" fmla="*/ 76 h 126"/>
                <a:gd name="T34" fmla="*/ 60 w 115"/>
                <a:gd name="T35" fmla="*/ 76 h 126"/>
                <a:gd name="T36" fmla="*/ 64 w 115"/>
                <a:gd name="T37" fmla="*/ 76 h 126"/>
                <a:gd name="T38" fmla="*/ 67 w 115"/>
                <a:gd name="T39" fmla="*/ 79 h 126"/>
                <a:gd name="T40" fmla="*/ 66 w 115"/>
                <a:gd name="T41" fmla="*/ 91 h 126"/>
                <a:gd name="T42" fmla="*/ 63 w 115"/>
                <a:gd name="T43" fmla="*/ 92 h 126"/>
                <a:gd name="T44" fmla="*/ 54 w 115"/>
                <a:gd name="T45" fmla="*/ 92 h 126"/>
                <a:gd name="T46" fmla="*/ 50 w 115"/>
                <a:gd name="T47" fmla="*/ 92 h 126"/>
                <a:gd name="T48" fmla="*/ 47 w 115"/>
                <a:gd name="T49" fmla="*/ 89 h 126"/>
                <a:gd name="T50" fmla="*/ 41 w 115"/>
                <a:gd name="T51" fmla="*/ 89 h 126"/>
                <a:gd name="T52" fmla="*/ 50 w 115"/>
                <a:gd name="T53" fmla="*/ 98 h 126"/>
                <a:gd name="T54" fmla="*/ 54 w 115"/>
                <a:gd name="T55" fmla="*/ 100 h 126"/>
                <a:gd name="T56" fmla="*/ 60 w 115"/>
                <a:gd name="T57" fmla="*/ 100 h 126"/>
                <a:gd name="T58" fmla="*/ 64 w 115"/>
                <a:gd name="T59" fmla="*/ 98 h 126"/>
                <a:gd name="T60" fmla="*/ 73 w 115"/>
                <a:gd name="T61" fmla="*/ 89 h 126"/>
                <a:gd name="T62" fmla="*/ 73 w 115"/>
                <a:gd name="T63" fmla="*/ 82 h 126"/>
                <a:gd name="T64" fmla="*/ 70 w 115"/>
                <a:gd name="T65" fmla="*/ 73 h 126"/>
                <a:gd name="T66" fmla="*/ 64 w 115"/>
                <a:gd name="T67" fmla="*/ 70 h 126"/>
                <a:gd name="T68" fmla="*/ 60 w 115"/>
                <a:gd name="T69" fmla="*/ 70 h 126"/>
                <a:gd name="T70" fmla="*/ 52 w 115"/>
                <a:gd name="T71" fmla="*/ 70 h 126"/>
                <a:gd name="T72" fmla="*/ 48 w 115"/>
                <a:gd name="T73" fmla="*/ 70 h 126"/>
                <a:gd name="T74" fmla="*/ 47 w 115"/>
                <a:gd name="T75" fmla="*/ 65 h 126"/>
                <a:gd name="T76" fmla="*/ 113 w 115"/>
                <a:gd name="T77" fmla="*/ 118 h 126"/>
                <a:gd name="T78" fmla="*/ 107 w 115"/>
                <a:gd name="T79" fmla="*/ 105 h 126"/>
                <a:gd name="T80" fmla="*/ 104 w 115"/>
                <a:gd name="T81" fmla="*/ 67 h 126"/>
                <a:gd name="T82" fmla="*/ 75 w 115"/>
                <a:gd name="T83" fmla="*/ 24 h 126"/>
                <a:gd name="T84" fmla="*/ 80 w 115"/>
                <a:gd name="T85" fmla="*/ 8 h 126"/>
                <a:gd name="T86" fmla="*/ 76 w 115"/>
                <a:gd name="T87" fmla="*/ 0 h 126"/>
                <a:gd name="T88" fmla="*/ 34 w 115"/>
                <a:gd name="T89" fmla="*/ 1 h 126"/>
                <a:gd name="T90" fmla="*/ 47 w 115"/>
                <a:gd name="T91" fmla="*/ 21 h 126"/>
                <a:gd name="T92" fmla="*/ 24 w 115"/>
                <a:gd name="T93" fmla="*/ 34 h 126"/>
                <a:gd name="T94" fmla="*/ 10 w 115"/>
                <a:gd name="T95" fmla="*/ 67 h 126"/>
                <a:gd name="T96" fmla="*/ 7 w 115"/>
                <a:gd name="T97" fmla="*/ 105 h 126"/>
                <a:gd name="T98" fmla="*/ 0 w 115"/>
                <a:gd name="T99" fmla="*/ 121 h 126"/>
                <a:gd name="T100" fmla="*/ 109 w 115"/>
                <a:gd name="T101" fmla="*/ 126 h 126"/>
                <a:gd name="T102" fmla="*/ 112 w 115"/>
                <a:gd name="T103" fmla="*/ 125 h 126"/>
                <a:gd name="T104" fmla="*/ 65 w 115"/>
                <a:gd name="T105" fmla="*/ 9 h 126"/>
                <a:gd name="T106" fmla="*/ 57 w 115"/>
                <a:gd name="T107" fmla="*/ 17 h 126"/>
                <a:gd name="T108" fmla="*/ 65 w 115"/>
                <a:gd name="T109" fmla="*/ 9 h 126"/>
                <a:gd name="T110" fmla="*/ 13 w 115"/>
                <a:gd name="T111" fmla="*/ 116 h 126"/>
                <a:gd name="T112" fmla="*/ 20 w 115"/>
                <a:gd name="T113" fmla="*/ 90 h 126"/>
                <a:gd name="T114" fmla="*/ 22 w 115"/>
                <a:gd name="T115" fmla="*/ 53 h 126"/>
                <a:gd name="T116" fmla="*/ 43 w 115"/>
                <a:gd name="T117" fmla="*/ 33 h 126"/>
                <a:gd name="T118" fmla="*/ 57 w 115"/>
                <a:gd name="T119" fmla="*/ 30 h 126"/>
                <a:gd name="T120" fmla="*/ 83 w 115"/>
                <a:gd name="T121" fmla="*/ 41 h 126"/>
                <a:gd name="T122" fmla="*/ 94 w 115"/>
                <a:gd name="T123" fmla="*/ 90 h 126"/>
                <a:gd name="T124" fmla="*/ 101 w 115"/>
                <a:gd name="T125" fmla="*/ 1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" h="126">
                  <a:moveTo>
                    <a:pt x="47" y="64"/>
                  </a:moveTo>
                  <a:cubicBezTo>
                    <a:pt x="47" y="61"/>
                    <a:pt x="47" y="61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6"/>
                    <a:pt x="47" y="56"/>
                  </a:cubicBezTo>
                  <a:cubicBezTo>
                    <a:pt x="48" y="55"/>
                    <a:pt x="49" y="55"/>
                    <a:pt x="50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5"/>
                    <a:pt x="66" y="55"/>
                    <a:pt x="66" y="56"/>
                  </a:cubicBezTo>
                  <a:cubicBezTo>
                    <a:pt x="67" y="56"/>
                    <a:pt x="67" y="57"/>
                    <a:pt x="67" y="58"/>
                  </a:cubicBezTo>
                  <a:cubicBezTo>
                    <a:pt x="67" y="60"/>
                    <a:pt x="68" y="61"/>
                    <a:pt x="70" y="61"/>
                  </a:cubicBezTo>
                  <a:cubicBezTo>
                    <a:pt x="72" y="61"/>
                    <a:pt x="73" y="60"/>
                    <a:pt x="73" y="58"/>
                  </a:cubicBezTo>
                  <a:cubicBezTo>
                    <a:pt x="73" y="56"/>
                    <a:pt x="72" y="53"/>
                    <a:pt x="70" y="52"/>
                  </a:cubicBezTo>
                  <a:cubicBezTo>
                    <a:pt x="69" y="50"/>
                    <a:pt x="66" y="49"/>
                    <a:pt x="64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0" y="45"/>
                    <a:pt x="58" y="44"/>
                    <a:pt x="57" y="44"/>
                  </a:cubicBezTo>
                  <a:cubicBezTo>
                    <a:pt x="55" y="44"/>
                    <a:pt x="54" y="45"/>
                    <a:pt x="54" y="47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7" y="49"/>
                    <a:pt x="45" y="50"/>
                    <a:pt x="43" y="52"/>
                  </a:cubicBezTo>
                  <a:cubicBezTo>
                    <a:pt x="42" y="53"/>
                    <a:pt x="41" y="56"/>
                    <a:pt x="41" y="58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70"/>
                    <a:pt x="42" y="72"/>
                    <a:pt x="43" y="74"/>
                  </a:cubicBezTo>
                  <a:cubicBezTo>
                    <a:pt x="45" y="75"/>
                    <a:pt x="47" y="76"/>
                    <a:pt x="49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4" y="76"/>
                    <a:pt x="54" y="76"/>
                    <a:pt x="54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5" y="76"/>
                    <a:pt x="66" y="77"/>
                    <a:pt x="66" y="77"/>
                  </a:cubicBezTo>
                  <a:cubicBezTo>
                    <a:pt x="67" y="78"/>
                    <a:pt x="67" y="79"/>
                    <a:pt x="67" y="79"/>
                  </a:cubicBezTo>
                  <a:cubicBezTo>
                    <a:pt x="67" y="83"/>
                    <a:pt x="67" y="86"/>
                    <a:pt x="67" y="89"/>
                  </a:cubicBezTo>
                  <a:cubicBezTo>
                    <a:pt x="67" y="90"/>
                    <a:pt x="67" y="90"/>
                    <a:pt x="66" y="91"/>
                  </a:cubicBezTo>
                  <a:cubicBezTo>
                    <a:pt x="66" y="92"/>
                    <a:pt x="65" y="92"/>
                    <a:pt x="64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9" y="92"/>
                    <a:pt x="48" y="92"/>
                    <a:pt x="47" y="91"/>
                  </a:cubicBezTo>
                  <a:cubicBezTo>
                    <a:pt x="47" y="90"/>
                    <a:pt x="47" y="90"/>
                    <a:pt x="47" y="89"/>
                  </a:cubicBezTo>
                  <a:cubicBezTo>
                    <a:pt x="47" y="87"/>
                    <a:pt x="45" y="86"/>
                    <a:pt x="44" y="86"/>
                  </a:cubicBezTo>
                  <a:cubicBezTo>
                    <a:pt x="42" y="86"/>
                    <a:pt x="41" y="87"/>
                    <a:pt x="41" y="89"/>
                  </a:cubicBezTo>
                  <a:cubicBezTo>
                    <a:pt x="41" y="91"/>
                    <a:pt x="42" y="94"/>
                    <a:pt x="43" y="95"/>
                  </a:cubicBezTo>
                  <a:cubicBezTo>
                    <a:pt x="45" y="97"/>
                    <a:pt x="47" y="98"/>
                    <a:pt x="5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54" y="102"/>
                    <a:pt x="55" y="103"/>
                    <a:pt x="57" y="103"/>
                  </a:cubicBezTo>
                  <a:cubicBezTo>
                    <a:pt x="58" y="103"/>
                    <a:pt x="60" y="102"/>
                    <a:pt x="60" y="100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6" y="98"/>
                    <a:pt x="69" y="97"/>
                    <a:pt x="70" y="95"/>
                  </a:cubicBezTo>
                  <a:cubicBezTo>
                    <a:pt x="72" y="94"/>
                    <a:pt x="73" y="91"/>
                    <a:pt x="73" y="89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2" y="75"/>
                    <a:pt x="70" y="73"/>
                  </a:cubicBezTo>
                  <a:cubicBezTo>
                    <a:pt x="69" y="72"/>
                    <a:pt x="67" y="71"/>
                    <a:pt x="64" y="71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49" y="70"/>
                    <a:pt x="48" y="70"/>
                    <a:pt x="48" y="70"/>
                  </a:cubicBezTo>
                  <a:cubicBezTo>
                    <a:pt x="47" y="69"/>
                    <a:pt x="47" y="68"/>
                    <a:pt x="47" y="68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47" y="64"/>
                    <a:pt x="47" y="64"/>
                    <a:pt x="47" y="64"/>
                  </a:cubicBezTo>
                  <a:close/>
                  <a:moveTo>
                    <a:pt x="113" y="118"/>
                  </a:moveTo>
                  <a:cubicBezTo>
                    <a:pt x="113" y="118"/>
                    <a:pt x="113" y="118"/>
                    <a:pt x="113" y="118"/>
                  </a:cubicBezTo>
                  <a:cubicBezTo>
                    <a:pt x="111" y="115"/>
                    <a:pt x="108" y="110"/>
                    <a:pt x="107" y="105"/>
                  </a:cubicBezTo>
                  <a:cubicBezTo>
                    <a:pt x="105" y="100"/>
                    <a:pt x="104" y="95"/>
                    <a:pt x="104" y="90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54"/>
                    <a:pt x="99" y="42"/>
                    <a:pt x="90" y="34"/>
                  </a:cubicBezTo>
                  <a:cubicBezTo>
                    <a:pt x="85" y="29"/>
                    <a:pt x="80" y="26"/>
                    <a:pt x="75" y="24"/>
                  </a:cubicBezTo>
                  <a:cubicBezTo>
                    <a:pt x="72" y="23"/>
                    <a:pt x="69" y="22"/>
                    <a:pt x="67" y="2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1" y="7"/>
                    <a:pt x="81" y="6"/>
                    <a:pt x="81" y="5"/>
                  </a:cubicBezTo>
                  <a:cubicBezTo>
                    <a:pt x="81" y="2"/>
                    <a:pt x="79" y="0"/>
                    <a:pt x="7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5" y="0"/>
                    <a:pt x="34" y="1"/>
                  </a:cubicBezTo>
                  <a:cubicBezTo>
                    <a:pt x="32" y="3"/>
                    <a:pt x="32" y="6"/>
                    <a:pt x="34" y="8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4" y="22"/>
                    <a:pt x="42" y="23"/>
                    <a:pt x="39" y="24"/>
                  </a:cubicBezTo>
                  <a:cubicBezTo>
                    <a:pt x="33" y="26"/>
                    <a:pt x="28" y="29"/>
                    <a:pt x="24" y="34"/>
                  </a:cubicBezTo>
                  <a:cubicBezTo>
                    <a:pt x="19" y="38"/>
                    <a:pt x="16" y="43"/>
                    <a:pt x="13" y="49"/>
                  </a:cubicBezTo>
                  <a:cubicBezTo>
                    <a:pt x="11" y="55"/>
                    <a:pt x="10" y="61"/>
                    <a:pt x="10" y="67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5"/>
                    <a:pt x="9" y="100"/>
                    <a:pt x="7" y="105"/>
                  </a:cubicBezTo>
                  <a:cubicBezTo>
                    <a:pt x="5" y="110"/>
                    <a:pt x="3" y="115"/>
                    <a:pt x="1" y="118"/>
                  </a:cubicBezTo>
                  <a:cubicBezTo>
                    <a:pt x="0" y="119"/>
                    <a:pt x="0" y="120"/>
                    <a:pt x="0" y="121"/>
                  </a:cubicBezTo>
                  <a:cubicBezTo>
                    <a:pt x="0" y="124"/>
                    <a:pt x="2" y="126"/>
                    <a:pt x="5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10" y="126"/>
                    <a:pt x="111" y="126"/>
                    <a:pt x="112" y="125"/>
                  </a:cubicBezTo>
                  <a:cubicBezTo>
                    <a:pt x="114" y="123"/>
                    <a:pt x="115" y="120"/>
                    <a:pt x="113" y="118"/>
                  </a:cubicBezTo>
                  <a:close/>
                  <a:moveTo>
                    <a:pt x="65" y="9"/>
                  </a:moveTo>
                  <a:cubicBezTo>
                    <a:pt x="65" y="9"/>
                    <a:pt x="65" y="9"/>
                    <a:pt x="65" y="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65" y="9"/>
                    <a:pt x="65" y="9"/>
                    <a:pt x="65" y="9"/>
                  </a:cubicBezTo>
                  <a:close/>
                  <a:moveTo>
                    <a:pt x="13" y="116"/>
                  </a:moveTo>
                  <a:cubicBezTo>
                    <a:pt x="13" y="116"/>
                    <a:pt x="13" y="116"/>
                    <a:pt x="13" y="116"/>
                  </a:cubicBezTo>
                  <a:cubicBezTo>
                    <a:pt x="14" y="114"/>
                    <a:pt x="15" y="111"/>
                    <a:pt x="16" y="108"/>
                  </a:cubicBezTo>
                  <a:cubicBezTo>
                    <a:pt x="18" y="102"/>
                    <a:pt x="20" y="96"/>
                    <a:pt x="20" y="90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20" y="62"/>
                    <a:pt x="21" y="57"/>
                    <a:pt x="22" y="53"/>
                  </a:cubicBezTo>
                  <a:cubicBezTo>
                    <a:pt x="24" y="48"/>
                    <a:pt x="27" y="44"/>
                    <a:pt x="30" y="41"/>
                  </a:cubicBezTo>
                  <a:cubicBezTo>
                    <a:pt x="34" y="37"/>
                    <a:pt x="38" y="34"/>
                    <a:pt x="43" y="33"/>
                  </a:cubicBezTo>
                  <a:cubicBezTo>
                    <a:pt x="47" y="31"/>
                    <a:pt x="52" y="30"/>
                    <a:pt x="57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62" y="30"/>
                    <a:pt x="67" y="31"/>
                    <a:pt x="71" y="33"/>
                  </a:cubicBezTo>
                  <a:cubicBezTo>
                    <a:pt x="75" y="34"/>
                    <a:pt x="79" y="37"/>
                    <a:pt x="83" y="41"/>
                  </a:cubicBezTo>
                  <a:cubicBezTo>
                    <a:pt x="90" y="48"/>
                    <a:pt x="94" y="57"/>
                    <a:pt x="94" y="67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96"/>
                    <a:pt x="95" y="102"/>
                    <a:pt x="97" y="108"/>
                  </a:cubicBezTo>
                  <a:cubicBezTo>
                    <a:pt x="98" y="111"/>
                    <a:pt x="99" y="114"/>
                    <a:pt x="101" y="116"/>
                  </a:cubicBezTo>
                  <a:cubicBezTo>
                    <a:pt x="13" y="116"/>
                    <a:pt x="13" y="116"/>
                    <a:pt x="1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641335" y="3044016"/>
            <a:ext cx="493433" cy="497849"/>
            <a:chOff x="4275756" y="3029639"/>
            <a:chExt cx="657911" cy="663798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275756" y="3029639"/>
              <a:ext cx="657911" cy="663798"/>
            </a:xfrm>
            <a:prstGeom prst="ellipse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 dirty="0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4478014" y="3218321"/>
              <a:ext cx="251120" cy="288706"/>
            </a:xfrm>
            <a:custGeom>
              <a:avLst/>
              <a:gdLst>
                <a:gd name="T0" fmla="*/ 27 w 110"/>
                <a:gd name="T1" fmla="*/ 90 h 126"/>
                <a:gd name="T2" fmla="*/ 27 w 110"/>
                <a:gd name="T3" fmla="*/ 96 h 126"/>
                <a:gd name="T4" fmla="*/ 86 w 110"/>
                <a:gd name="T5" fmla="*/ 93 h 126"/>
                <a:gd name="T6" fmla="*/ 24 w 110"/>
                <a:gd name="T7" fmla="*/ 52 h 126"/>
                <a:gd name="T8" fmla="*/ 27 w 110"/>
                <a:gd name="T9" fmla="*/ 55 h 126"/>
                <a:gd name="T10" fmla="*/ 86 w 110"/>
                <a:gd name="T11" fmla="*/ 52 h 126"/>
                <a:gd name="T12" fmla="*/ 27 w 110"/>
                <a:gd name="T13" fmla="*/ 49 h 126"/>
                <a:gd name="T14" fmla="*/ 109 w 110"/>
                <a:gd name="T15" fmla="*/ 36 h 126"/>
                <a:gd name="T16" fmla="*/ 74 w 110"/>
                <a:gd name="T17" fmla="*/ 1 h 126"/>
                <a:gd name="T18" fmla="*/ 13 w 110"/>
                <a:gd name="T19" fmla="*/ 0 h 126"/>
                <a:gd name="T20" fmla="*/ 0 w 110"/>
                <a:gd name="T21" fmla="*/ 13 h 126"/>
                <a:gd name="T22" fmla="*/ 4 w 110"/>
                <a:gd name="T23" fmla="*/ 122 h 126"/>
                <a:gd name="T24" fmla="*/ 13 w 110"/>
                <a:gd name="T25" fmla="*/ 126 h 126"/>
                <a:gd name="T26" fmla="*/ 106 w 110"/>
                <a:gd name="T27" fmla="*/ 122 h 126"/>
                <a:gd name="T28" fmla="*/ 110 w 110"/>
                <a:gd name="T29" fmla="*/ 113 h 126"/>
                <a:gd name="T30" fmla="*/ 109 w 110"/>
                <a:gd name="T31" fmla="*/ 36 h 126"/>
                <a:gd name="T32" fmla="*/ 73 w 110"/>
                <a:gd name="T33" fmla="*/ 14 h 126"/>
                <a:gd name="T34" fmla="*/ 79 w 110"/>
                <a:gd name="T35" fmla="*/ 37 h 126"/>
                <a:gd name="T36" fmla="*/ 75 w 110"/>
                <a:gd name="T37" fmla="*/ 35 h 126"/>
                <a:gd name="T38" fmla="*/ 73 w 110"/>
                <a:gd name="T39" fmla="*/ 14 h 126"/>
                <a:gd name="T40" fmla="*/ 101 w 110"/>
                <a:gd name="T41" fmla="*/ 113 h 126"/>
                <a:gd name="T42" fmla="*/ 100 w 110"/>
                <a:gd name="T43" fmla="*/ 115 h 126"/>
                <a:gd name="T44" fmla="*/ 13 w 110"/>
                <a:gd name="T45" fmla="*/ 116 h 126"/>
                <a:gd name="T46" fmla="*/ 10 w 110"/>
                <a:gd name="T47" fmla="*/ 113 h 126"/>
                <a:gd name="T48" fmla="*/ 11 w 110"/>
                <a:gd name="T49" fmla="*/ 10 h 126"/>
                <a:gd name="T50" fmla="*/ 68 w 110"/>
                <a:gd name="T51" fmla="*/ 9 h 126"/>
                <a:gd name="T52" fmla="*/ 71 w 110"/>
                <a:gd name="T53" fmla="*/ 39 h 126"/>
                <a:gd name="T54" fmla="*/ 79 w 110"/>
                <a:gd name="T55" fmla="*/ 43 h 126"/>
                <a:gd name="T56" fmla="*/ 101 w 110"/>
                <a:gd name="T57" fmla="*/ 113 h 126"/>
                <a:gd name="T58" fmla="*/ 83 w 110"/>
                <a:gd name="T59" fmla="*/ 70 h 126"/>
                <a:gd name="T60" fmla="*/ 24 w 110"/>
                <a:gd name="T61" fmla="*/ 73 h 126"/>
                <a:gd name="T62" fmla="*/ 83 w 110"/>
                <a:gd name="T63" fmla="*/ 76 h 126"/>
                <a:gd name="T64" fmla="*/ 83 w 110"/>
                <a:gd name="T65" fmla="*/ 7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" h="126">
                  <a:moveTo>
                    <a:pt x="83" y="90"/>
                  </a:moveTo>
                  <a:cubicBezTo>
                    <a:pt x="27" y="90"/>
                    <a:pt x="27" y="90"/>
                    <a:pt x="27" y="90"/>
                  </a:cubicBezTo>
                  <a:cubicBezTo>
                    <a:pt x="25" y="90"/>
                    <a:pt x="24" y="92"/>
                    <a:pt x="24" y="93"/>
                  </a:cubicBezTo>
                  <a:cubicBezTo>
                    <a:pt x="24" y="95"/>
                    <a:pt x="25" y="96"/>
                    <a:pt x="27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5" y="96"/>
                    <a:pt x="86" y="95"/>
                    <a:pt x="86" y="93"/>
                  </a:cubicBezTo>
                  <a:cubicBezTo>
                    <a:pt x="86" y="92"/>
                    <a:pt x="85" y="90"/>
                    <a:pt x="83" y="90"/>
                  </a:cubicBezTo>
                  <a:close/>
                  <a:moveTo>
                    <a:pt x="24" y="52"/>
                  </a:moveTo>
                  <a:cubicBezTo>
                    <a:pt x="24" y="52"/>
                    <a:pt x="24" y="52"/>
                    <a:pt x="24" y="52"/>
                  </a:cubicBezTo>
                  <a:cubicBezTo>
                    <a:pt x="24" y="54"/>
                    <a:pt x="25" y="55"/>
                    <a:pt x="27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5" y="55"/>
                    <a:pt x="86" y="54"/>
                    <a:pt x="86" y="52"/>
                  </a:cubicBezTo>
                  <a:cubicBezTo>
                    <a:pt x="86" y="51"/>
                    <a:pt x="85" y="49"/>
                    <a:pt x="83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5" y="49"/>
                    <a:pt x="24" y="51"/>
                    <a:pt x="24" y="52"/>
                  </a:cubicBezTo>
                  <a:close/>
                  <a:moveTo>
                    <a:pt x="109" y="36"/>
                  </a:moveTo>
                  <a:cubicBezTo>
                    <a:pt x="109" y="36"/>
                    <a:pt x="109" y="36"/>
                    <a:pt x="109" y="3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2" y="0"/>
                    <a:pt x="7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1" y="120"/>
                    <a:pt x="4" y="122"/>
                  </a:cubicBezTo>
                  <a:cubicBezTo>
                    <a:pt x="4" y="122"/>
                    <a:pt x="4" y="122"/>
                    <a:pt x="4" y="122"/>
                  </a:cubicBezTo>
                  <a:cubicBezTo>
                    <a:pt x="6" y="124"/>
                    <a:pt x="9" y="126"/>
                    <a:pt x="13" y="126"/>
                  </a:cubicBezTo>
                  <a:cubicBezTo>
                    <a:pt x="97" y="126"/>
                    <a:pt x="97" y="126"/>
                    <a:pt x="97" y="126"/>
                  </a:cubicBezTo>
                  <a:cubicBezTo>
                    <a:pt x="101" y="126"/>
                    <a:pt x="104" y="124"/>
                    <a:pt x="106" y="122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9" y="120"/>
                    <a:pt x="110" y="116"/>
                    <a:pt x="110" y="113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8"/>
                    <a:pt x="110" y="37"/>
                    <a:pt x="109" y="36"/>
                  </a:cubicBezTo>
                  <a:close/>
                  <a:moveTo>
                    <a:pt x="73" y="14"/>
                  </a:moveTo>
                  <a:cubicBezTo>
                    <a:pt x="73" y="14"/>
                    <a:pt x="73" y="14"/>
                    <a:pt x="73" y="14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7" y="37"/>
                    <a:pt x="76" y="36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4" y="34"/>
                    <a:pt x="73" y="33"/>
                    <a:pt x="73" y="31"/>
                  </a:cubicBezTo>
                  <a:cubicBezTo>
                    <a:pt x="73" y="14"/>
                    <a:pt x="73" y="14"/>
                    <a:pt x="73" y="14"/>
                  </a:cubicBezTo>
                  <a:close/>
                  <a:moveTo>
                    <a:pt x="101" y="113"/>
                  </a:moveTo>
                  <a:cubicBezTo>
                    <a:pt x="101" y="113"/>
                    <a:pt x="101" y="113"/>
                    <a:pt x="101" y="113"/>
                  </a:cubicBezTo>
                  <a:cubicBezTo>
                    <a:pt x="101" y="114"/>
                    <a:pt x="100" y="115"/>
                    <a:pt x="100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99" y="116"/>
                    <a:pt x="98" y="116"/>
                    <a:pt x="97" y="116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2" y="116"/>
                    <a:pt x="11" y="116"/>
                    <a:pt x="11" y="115"/>
                  </a:cubicBezTo>
                  <a:cubicBezTo>
                    <a:pt x="10" y="115"/>
                    <a:pt x="10" y="114"/>
                    <a:pt x="10" y="1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0"/>
                  </a:cubicBezTo>
                  <a:cubicBezTo>
                    <a:pt x="11" y="10"/>
                    <a:pt x="12" y="9"/>
                    <a:pt x="13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34"/>
                    <a:pt x="69" y="37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3" y="41"/>
                    <a:pt x="75" y="43"/>
                    <a:pt x="79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113"/>
                    <a:pt x="101" y="113"/>
                    <a:pt x="101" y="113"/>
                  </a:cubicBezTo>
                  <a:close/>
                  <a:moveTo>
                    <a:pt x="83" y="70"/>
                  </a:moveTo>
                  <a:cubicBezTo>
                    <a:pt x="83" y="70"/>
                    <a:pt x="83" y="70"/>
                    <a:pt x="83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5" y="70"/>
                    <a:pt x="24" y="71"/>
                    <a:pt x="24" y="73"/>
                  </a:cubicBezTo>
                  <a:cubicBezTo>
                    <a:pt x="24" y="74"/>
                    <a:pt x="25" y="76"/>
                    <a:pt x="27" y="76"/>
                  </a:cubicBezTo>
                  <a:cubicBezTo>
                    <a:pt x="83" y="76"/>
                    <a:pt x="83" y="76"/>
                    <a:pt x="83" y="76"/>
                  </a:cubicBezTo>
                  <a:cubicBezTo>
                    <a:pt x="85" y="76"/>
                    <a:pt x="86" y="74"/>
                    <a:pt x="86" y="73"/>
                  </a:cubicBezTo>
                  <a:cubicBezTo>
                    <a:pt x="86" y="71"/>
                    <a:pt x="85" y="70"/>
                    <a:pt x="83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/>
            </a:p>
          </p:txBody>
        </p:sp>
      </p:grpSp>
      <p:sp>
        <p:nvSpPr>
          <p:cNvPr id="25" name="矩形 24"/>
          <p:cNvSpPr/>
          <p:nvPr/>
        </p:nvSpPr>
        <p:spPr>
          <a:xfrm>
            <a:off x="4346101" y="2335777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95651" y="2341687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62010" y="3657590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35934" y="3657590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0702" y="3664811"/>
            <a:ext cx="1205400" cy="577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790" dirty="0">
                <a:solidFill>
                  <a:schemeClr val="bg1">
                    <a:lumMod val="50000"/>
                  </a:schemeClr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rPr>
              <a:t>请在此处添加详细描述文本，尽量与标题文本语言风格相符合，语言描述尽量简洁生动。</a:t>
            </a:r>
            <a:endParaRPr lang="zh-CN" altLang="en-US" sz="790" dirty="0">
              <a:solidFill>
                <a:schemeClr val="bg1">
                  <a:lumMod val="50000"/>
                </a:schemeClr>
              </a:solidFill>
              <a:latin typeface="汉仪丫丫体简" panose="02010604000101010101" pitchFamily="2" charset="-122"/>
              <a:ea typeface="汉仪丫丫体简" panose="02010604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/>
          <p:nvPr/>
        </p:nvSpPr>
        <p:spPr>
          <a:xfrm>
            <a:off x="2837385" y="1520781"/>
            <a:ext cx="3008921" cy="183769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60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2837385" y="3396128"/>
            <a:ext cx="3008921" cy="1356817"/>
          </a:xfrm>
          <a:prstGeom prst="rect">
            <a:avLst/>
          </a:prstGeom>
          <a:solidFill>
            <a:srgbClr val="B6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60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3112540" y="37410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点击请替换文字内容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Rectangle 19"/>
          <p:cNvSpPr/>
          <p:nvPr/>
        </p:nvSpPr>
        <p:spPr>
          <a:xfrm>
            <a:off x="5892884" y="1520781"/>
            <a:ext cx="3008921" cy="18376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60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Rectangle 20"/>
          <p:cNvSpPr/>
          <p:nvPr/>
        </p:nvSpPr>
        <p:spPr>
          <a:xfrm>
            <a:off x="5892884" y="3396128"/>
            <a:ext cx="3008921" cy="1356817"/>
          </a:xfrm>
          <a:prstGeom prst="rect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560" dirty="0"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6168040" y="3741070"/>
            <a:ext cx="2454959" cy="715581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just"/>
            <a:r>
              <a:rPr lang="zh-CN" altLang="en-US" sz="105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点击请替换文字内容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600" dirty="0">
                <a:solidFill>
                  <a:schemeClr val="bg1"/>
                </a:solidFill>
                <a:latin typeface="Arial" panose="020B0604020202020204" pitchFamily="34" charset="0"/>
                <a:ea typeface="汉仪丫丫体简" panose="02010604000101010101" pitchFamily="2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  <a:endParaRPr lang="zh-CN" altLang="en-US" sz="600" dirty="0">
              <a:solidFill>
                <a:schemeClr val="bg1"/>
              </a:solidFill>
              <a:latin typeface="Arial" panose="020B0604020202020204" pitchFamily="34" charset="0"/>
              <a:ea typeface="汉仪丫丫体简" panose="0201060400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2158" y="2100971"/>
            <a:ext cx="11785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6600" dirty="0">
                <a:solidFill>
                  <a:schemeClr val="bg1">
                    <a:lumMod val="65000"/>
                  </a:schemeClr>
                </a:solidFill>
                <a:latin typeface="Algerian" panose="04020705040A02060702" charset="0"/>
                <a:ea typeface="Batang" panose="02030600000101010101" charset="-127"/>
                <a:cs typeface="Arial" panose="020B0604020202020204" pitchFamily="34" charset="0"/>
              </a:rPr>
              <a:t>VS</a:t>
            </a:r>
            <a:endParaRPr lang="en-US" altLang="zh-CN" sz="6600" dirty="0">
              <a:solidFill>
                <a:schemeClr val="bg1">
                  <a:lumMod val="65000"/>
                </a:schemeClr>
              </a:solidFill>
              <a:latin typeface="Algerian" panose="04020705040A02060702" charset="0"/>
              <a:ea typeface="Batang" panose="02030600000101010101" charset="-127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21077" y="1682618"/>
            <a:ext cx="2761298" cy="2047389"/>
            <a:chOff x="1226820" y="1896745"/>
            <a:chExt cx="3681730" cy="2729851"/>
          </a:xfrm>
        </p:grpSpPr>
        <p:grpSp>
          <p:nvGrpSpPr>
            <p:cNvPr id="4" name="组合 3"/>
            <p:cNvGrpSpPr/>
            <p:nvPr/>
          </p:nvGrpSpPr>
          <p:grpSpPr>
            <a:xfrm>
              <a:off x="1247457" y="1896745"/>
              <a:ext cx="1726450" cy="410197"/>
              <a:chOff x="1247457" y="1896745"/>
              <a:chExt cx="1726450" cy="410197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 rot="5400000">
                <a:off x="1917700" y="1258570"/>
                <a:ext cx="361950" cy="1702435"/>
              </a:xfrm>
              <a:prstGeom prst="rect">
                <a:avLst/>
              </a:prstGeom>
              <a:solidFill>
                <a:srgbClr val="B6DDD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  <p:sp>
            <p:nvSpPr>
              <p:cNvPr id="16" name="TextBox 175"/>
              <p:cNvSpPr txBox="1"/>
              <p:nvPr/>
            </p:nvSpPr>
            <p:spPr>
              <a:xfrm>
                <a:off x="2362200" y="1896745"/>
                <a:ext cx="611707" cy="410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9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34</a:t>
                </a:r>
                <a:r>
                  <a:rPr lang="en-US" altLang="zh-CN" sz="700" b="0" dirty="0">
                    <a:solidFill>
                      <a:prstClr val="white"/>
                    </a:solidFill>
                    <a:latin typeface="Batang" panose="02030600000101010101" charset="-127"/>
                    <a:ea typeface="Batang" panose="02030600000101010101" charset="-127"/>
                  </a:rPr>
                  <a:t>%</a:t>
                </a:r>
                <a:endParaRPr lang="zh-CN" altLang="en-US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endParaRPr>
              </a:p>
            </p:txBody>
          </p:sp>
        </p:grp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 rot="5400000">
              <a:off x="2465070" y="1172210"/>
              <a:ext cx="357505" cy="279336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6" name="TextBox 175"/>
            <p:cNvSpPr txBox="1"/>
            <p:nvPr/>
          </p:nvSpPr>
          <p:spPr>
            <a:xfrm>
              <a:off x="3454400" y="23666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49</a:t>
              </a:r>
              <a:r>
                <a:rPr lang="en-US" altLang="zh-CN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0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 rot="5400000">
              <a:off x="2898140" y="1198880"/>
              <a:ext cx="360045" cy="366077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8" name="TextBox 175"/>
            <p:cNvSpPr txBox="1"/>
            <p:nvPr/>
          </p:nvSpPr>
          <p:spPr>
            <a:xfrm>
              <a:off x="4267199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0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rot="5400000">
              <a:off x="2723515" y="1835150"/>
              <a:ext cx="360045" cy="331152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0" name="TextBox 175"/>
            <p:cNvSpPr txBox="1"/>
            <p:nvPr/>
          </p:nvSpPr>
          <p:spPr>
            <a:xfrm>
              <a:off x="3873500" y="32810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57</a:t>
              </a:r>
              <a:r>
                <a:rPr lang="en-US" altLang="zh-CN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0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 rot="5400000">
              <a:off x="1592580" y="3422650"/>
              <a:ext cx="361950" cy="1052195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2" name="TextBox 175"/>
            <p:cNvSpPr txBox="1"/>
            <p:nvPr/>
          </p:nvSpPr>
          <p:spPr>
            <a:xfrm>
              <a:off x="1727200" y="3738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18</a:t>
              </a:r>
              <a:r>
                <a:rPr lang="en-US" altLang="zh-CN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0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 rot="5400000">
              <a:off x="1224280" y="4255135"/>
              <a:ext cx="360045" cy="313690"/>
            </a:xfrm>
            <a:prstGeom prst="rect">
              <a:avLst/>
            </a:prstGeom>
            <a:solidFill>
              <a:srgbClr val="B6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4" name="TextBox 175"/>
            <p:cNvSpPr txBox="1"/>
            <p:nvPr/>
          </p:nvSpPr>
          <p:spPr>
            <a:xfrm>
              <a:off x="1226820" y="4216399"/>
              <a:ext cx="548005" cy="41019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8</a:t>
              </a:r>
              <a:r>
                <a:rPr lang="en-US" altLang="zh-CN" sz="700" b="0" dirty="0">
                  <a:solidFill>
                    <a:prstClr val="white"/>
                  </a:solidFill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zh-CN" altLang="en-US" sz="700" b="0" dirty="0">
                <a:solidFill>
                  <a:prstClr val="white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58311" y="1663568"/>
            <a:ext cx="2488082" cy="1993573"/>
            <a:chOff x="7276465" y="1871345"/>
            <a:chExt cx="3317442" cy="2658097"/>
          </a:xfrm>
        </p:grpSpPr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 rot="5400000">
              <a:off x="7522845" y="2577465"/>
              <a:ext cx="349250" cy="84201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19" name="TextBox 175"/>
            <p:cNvSpPr txBox="1"/>
            <p:nvPr/>
          </p:nvSpPr>
          <p:spPr>
            <a:xfrm>
              <a:off x="7594600" y="28111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23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 rot="5400000">
              <a:off x="8034655" y="1617345"/>
              <a:ext cx="351155" cy="186690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1" name="TextBox 175"/>
            <p:cNvSpPr txBox="1"/>
            <p:nvPr/>
          </p:nvSpPr>
          <p:spPr>
            <a:xfrm>
              <a:off x="8521699" y="2341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39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 rot="5400000">
              <a:off x="8757920" y="447675"/>
              <a:ext cx="349250" cy="331152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3" name="TextBox 175"/>
            <p:cNvSpPr txBox="1"/>
            <p:nvPr/>
          </p:nvSpPr>
          <p:spPr>
            <a:xfrm>
              <a:off x="9969500" y="18713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64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 rot="5400000">
              <a:off x="7863840" y="3134360"/>
              <a:ext cx="351155" cy="152590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5" name="TextBox 175"/>
            <p:cNvSpPr txBox="1"/>
            <p:nvPr/>
          </p:nvSpPr>
          <p:spPr>
            <a:xfrm>
              <a:off x="8216899" y="36874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31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 rot="5400000">
              <a:off x="8750935" y="2696210"/>
              <a:ext cx="349250" cy="3297555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7" name="TextBox 175"/>
            <p:cNvSpPr txBox="1"/>
            <p:nvPr/>
          </p:nvSpPr>
          <p:spPr>
            <a:xfrm>
              <a:off x="9982200" y="4119245"/>
              <a:ext cx="611707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66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 rot="5400000">
              <a:off x="7273290" y="3272790"/>
              <a:ext cx="349250" cy="342900"/>
            </a:xfrm>
            <a:prstGeom prst="rect">
              <a:avLst/>
            </a:prstGeom>
            <a:solidFill>
              <a:srgbClr val="F2CA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</a:endParaRPr>
            </a:p>
          </p:txBody>
        </p:sp>
        <p:sp>
          <p:nvSpPr>
            <p:cNvPr id="29" name="TextBox 175"/>
            <p:cNvSpPr txBox="1"/>
            <p:nvPr/>
          </p:nvSpPr>
          <p:spPr>
            <a:xfrm>
              <a:off x="7282180" y="3242945"/>
              <a:ext cx="479192" cy="4101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9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defRPr>
              </a:lvl1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b="0" dirty="0">
                  <a:latin typeface="Batang" panose="02030600000101010101" charset="-127"/>
                  <a:ea typeface="Batang" panose="02030600000101010101" charset="-127"/>
                </a:rPr>
                <a:t>6</a:t>
              </a:r>
              <a:r>
                <a:rPr lang="en-US" altLang="zh-CN" sz="700" b="0" dirty="0">
                  <a:latin typeface="Batang" panose="02030600000101010101" charset="-127"/>
                  <a:ea typeface="Batang" panose="02030600000101010101" charset="-127"/>
                </a:rPr>
                <a:t>%</a:t>
              </a:r>
              <a:endParaRPr lang="en-US" altLang="zh-CN" sz="700" b="0" dirty="0">
                <a:latin typeface="Batang" panose="02030600000101010101" charset="-127"/>
                <a:ea typeface="Batang" panose="02030600000101010101" charset="-127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840213" y="4021939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32520" y="4107664"/>
            <a:ext cx="2413635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65000"/>
                  </a:schemeClr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请在此处添加详细描述文本，尽量与标题文本语言风格相符合，语言描述尽量简洁生动。</a:t>
            </a:r>
            <a:endParaRPr lang="en-US" altLang="zh-CN" sz="1050" dirty="0">
              <a:solidFill>
                <a:schemeClr val="bg1">
                  <a:lumMod val="65000"/>
                </a:schemeClr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4820</Words>
  <Application>WPS 演示</Application>
  <PresentationFormat>宽屏</PresentationFormat>
  <Paragraphs>416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6" baseType="lpstr">
      <vt:lpstr>Arial</vt:lpstr>
      <vt:lpstr>宋体</vt:lpstr>
      <vt:lpstr>Wingdings</vt:lpstr>
      <vt:lpstr>汉仪丫丫体简</vt:lpstr>
      <vt:lpstr>方正毡笔黑简体</vt:lpstr>
      <vt:lpstr>Algerian</vt:lpstr>
      <vt:lpstr>Batang</vt:lpstr>
      <vt:lpstr>Constantia</vt:lpstr>
      <vt:lpstr>微软雅黑</vt:lpstr>
      <vt:lpstr>Arial Unicode MS</vt:lpstr>
      <vt:lpstr>等线 Light</vt:lpstr>
      <vt:lpstr>等线</vt:lpstr>
      <vt:lpstr>Roboto Light</vt:lpstr>
      <vt:lpstr>Wide Latin</vt:lpstr>
      <vt:lpstr>Calibri</vt:lpstr>
      <vt:lpstr>Lato Regular</vt:lpstr>
      <vt:lpstr>Impact</vt:lpstr>
      <vt:lpstr>Lato Light</vt:lpstr>
      <vt:lpstr>Calibri Light</vt:lpstr>
      <vt:lpstr>Open Sans</vt:lpstr>
      <vt:lpstr>Clear Sans</vt:lpstr>
      <vt:lpstr>Fira Sans SemiBold Italic</vt:lpstr>
      <vt:lpstr>Gill Sans</vt:lpstr>
      <vt:lpstr>Lato Black</vt:lpstr>
      <vt:lpstr>FontAwesome</vt:lpstr>
      <vt:lpstr>黑体</vt:lpstr>
      <vt:lpstr>Segoe Print</vt:lpstr>
      <vt:lpstr>NumberOnly</vt:lpstr>
      <vt:lpstr>Gill Sans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Casual </cp:lastModifiedBy>
  <cp:revision>1</cp:revision>
  <dcterms:created xsi:type="dcterms:W3CDTF">2022-04-25T12:31:21Z</dcterms:created>
  <dcterms:modified xsi:type="dcterms:W3CDTF">2022-04-25T12:31:21Z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86BFB79B12464EEEB3CDF0690DBE2580</vt:lpwstr>
  </property>
  <property fmtid="{D5CDD505-2E9C-101B-9397-08002B2CF9AE}" pid="3" name="KSOProductBuildVer">
    <vt:lpwstr>2052-11.1.0.11636</vt:lpwstr>
  </property>
</Properties>
</file>