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34"/>
  </p:handoutMasterIdLst>
  <p:sldIdLst>
    <p:sldId id="867" r:id="rId3"/>
    <p:sldId id="1043" r:id="rId5"/>
    <p:sldId id="1044" r:id="rId6"/>
    <p:sldId id="1045" r:id="rId7"/>
    <p:sldId id="632" r:id="rId8"/>
    <p:sldId id="940" r:id="rId9"/>
    <p:sldId id="1025" r:id="rId10"/>
    <p:sldId id="1026" r:id="rId11"/>
    <p:sldId id="1046" r:id="rId12"/>
    <p:sldId id="635" r:id="rId13"/>
    <p:sldId id="1027" r:id="rId14"/>
    <p:sldId id="1010" r:id="rId15"/>
    <p:sldId id="1028" r:id="rId16"/>
    <p:sldId id="1047" r:id="rId17"/>
    <p:sldId id="955" r:id="rId18"/>
    <p:sldId id="1029" r:id="rId19"/>
    <p:sldId id="1030" r:id="rId20"/>
    <p:sldId id="1031" r:id="rId21"/>
    <p:sldId id="1048" r:id="rId22"/>
    <p:sldId id="1033" r:id="rId23"/>
    <p:sldId id="1034" r:id="rId24"/>
    <p:sldId id="1035" r:id="rId25"/>
    <p:sldId id="1036" r:id="rId26"/>
    <p:sldId id="1049" r:id="rId27"/>
    <p:sldId id="1038" r:id="rId28"/>
    <p:sldId id="1039" r:id="rId29"/>
    <p:sldId id="1040" r:id="rId30"/>
    <p:sldId id="1041" r:id="rId31"/>
    <p:sldId id="1042" r:id="rId32"/>
    <p:sldId id="1050" r:id="rId33"/>
  </p:sldIdLst>
  <p:sldSz cx="12192000" cy="6858000"/>
  <p:notesSz cx="6858000" cy="9144000"/>
  <p:embeddedFontLst>
    <p:embeddedFont>
      <p:font typeface="思源黑体 CN Normal" panose="02010600030101010101" charset="-122"/>
      <p:regular r:id="rId38"/>
    </p:embeddedFont>
    <p:embeddedFont>
      <p:font typeface="微软雅黑" panose="020B0503020204020204" charset="-122"/>
      <p:regular r:id="rId39"/>
    </p:embeddedFont>
    <p:embeddedFont>
      <p:font typeface="等线" panose="02010600030101010101" charset="-122"/>
      <p:regular r:id="rId40"/>
    </p:embeddedFont>
    <p:embeddedFont>
      <p:font typeface="字魂105号-简雅黑" panose="02010600030101010101" charset="-122"/>
      <p:regular r:id="rId41"/>
    </p:embeddedFont>
    <p:embeddedFont>
      <p:font typeface="字魂59号-创粗黑" panose="02010600030101010101" pitchFamily="2" charset="-122"/>
      <p:regular r:id="rId42"/>
    </p:embeddedFont>
    <p:embeddedFont>
      <p:font typeface="思源宋体 CN Heavy" panose="02010600030101010101" charset="-122"/>
      <p:regular r:id="rId43"/>
    </p:embeddedFont>
    <p:embeddedFont>
      <p:font typeface="Impact" panose="020B0806030902050204" pitchFamily="34" charset="0"/>
      <p:regular r:id="rId44"/>
    </p:embeddedFont>
    <p:embeddedFont>
      <p:font typeface="Segoe UI" panose="020B0502040204020203" pitchFamily="34" charset="0"/>
      <p:regular r:id="rId45"/>
      <p:bold r:id="rId46"/>
      <p:italic r:id="rId47"/>
      <p:boldItalic r:id="rId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0000"/>
    <a:srgbClr val="FFFFFF"/>
    <a:srgbClr val="DC000E"/>
    <a:srgbClr val="BC0203"/>
    <a:srgbClr val="C7000C"/>
    <a:srgbClr val="E20000"/>
    <a:srgbClr val="C52825"/>
    <a:srgbClr val="FEFAEF"/>
    <a:srgbClr val="C72926"/>
    <a:srgbClr val="DB3C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p:scale>
          <a:sx n="75" d="100"/>
          <a:sy n="75" d="100"/>
        </p:scale>
        <p:origin x="2022" y="942"/>
      </p:cViewPr>
      <p:guideLst>
        <p:guide orient="horz" pos="2197"/>
        <p:guide pos="389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font" Target="fonts/font11.fntdata"/><Relationship Id="rId47" Type="http://schemas.openxmlformats.org/officeDocument/2006/relationships/font" Target="fonts/font10.fntdata"/><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CN Normal" panose="02010600030101010101" charset="-122"/>
              <a:ea typeface="思源黑体 CN Normal" panose="0201060003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Normal" panose="02010600030101010101" charset="-122"/>
              </a:rPr>
            </a:fld>
            <a:endParaRPr lang="zh-CN" altLang="en-US">
              <a:ea typeface="思源黑体 CN Normal" panose="0201060003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CN Normal" panose="02010600030101010101" charset="-122"/>
              <a:ea typeface="思源黑体 CN Normal" panose="0201060003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Normal" panose="02010600030101010101" charset="-122"/>
              </a:rPr>
            </a:fld>
            <a:endParaRPr lang="zh-CN" altLang="en-US">
              <a:ea typeface="思源黑体 CN Normal" panose="0201060003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Normal" panose="02010600030101010101" charset="-122"/>
                <a:ea typeface="思源黑体 CN Normal" panose="0201060003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Normal" panose="02010600030101010101" charset="-122"/>
                <a:ea typeface="思源黑体 CN Normal" panose="02010600030101010101"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Normal" panose="02010600030101010101" charset="-122"/>
                <a:ea typeface="思源黑体 CN Normal" panose="0201060003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Normal" panose="02010600030101010101" charset="-122"/>
                <a:ea typeface="思源黑体 CN Normal" panose="02010600030101010101"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Normal" panose="02010600030101010101" charset="-122"/>
        <a:ea typeface="思源黑体 CN Normal" panose="02010600030101010101" charset="-122"/>
        <a:cs typeface="+mn-cs"/>
      </a:defRPr>
    </a:lvl1pPr>
    <a:lvl2pPr marL="457200" algn="l" defTabSz="914400" rtl="0" eaLnBrk="1" latinLnBrk="0" hangingPunct="1">
      <a:defRPr sz="1200" kern="1200">
        <a:solidFill>
          <a:schemeClr val="tx1"/>
        </a:solidFill>
        <a:latin typeface="思源黑体 CN Normal" panose="02010600030101010101" charset="-122"/>
        <a:ea typeface="思源黑体 CN Normal" panose="02010600030101010101" charset="-122"/>
        <a:cs typeface="+mn-cs"/>
      </a:defRPr>
    </a:lvl2pPr>
    <a:lvl3pPr marL="914400" algn="l" defTabSz="914400" rtl="0" eaLnBrk="1" latinLnBrk="0" hangingPunct="1">
      <a:defRPr sz="1200" kern="1200">
        <a:solidFill>
          <a:schemeClr val="tx1"/>
        </a:solidFill>
        <a:latin typeface="思源黑体 CN Normal" panose="02010600030101010101" charset="-122"/>
        <a:ea typeface="思源黑体 CN Normal" panose="02010600030101010101" charset="-122"/>
        <a:cs typeface="+mn-cs"/>
      </a:defRPr>
    </a:lvl3pPr>
    <a:lvl4pPr marL="1371600" algn="l" defTabSz="914400" rtl="0" eaLnBrk="1" latinLnBrk="0" hangingPunct="1">
      <a:defRPr sz="1200" kern="1200">
        <a:solidFill>
          <a:schemeClr val="tx1"/>
        </a:solidFill>
        <a:latin typeface="思源黑体 CN Normal" panose="02010600030101010101" charset="-122"/>
        <a:ea typeface="思源黑体 CN Normal" panose="02010600030101010101" charset="-122"/>
        <a:cs typeface="+mn-cs"/>
      </a:defRPr>
    </a:lvl4pPr>
    <a:lvl5pPr marL="1828800" algn="l" defTabSz="914400" rtl="0" eaLnBrk="1" latinLnBrk="0" hangingPunct="1">
      <a:defRPr sz="1200" kern="1200">
        <a:solidFill>
          <a:schemeClr val="tx1"/>
        </a:solidFill>
        <a:latin typeface="思源黑体 CN Normal" panose="02010600030101010101" charset="-122"/>
        <a:ea typeface="思源黑体 CN Normal" panose="020106000301010101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4DF758-22CE-4A29-B556-527F3664D84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4DF758-22CE-4A29-B556-527F3664D84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4DF758-22CE-4A29-B556-527F3664D84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4DF758-22CE-4A29-B556-527F3664D84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4DF758-22CE-4A29-B556-527F3664D84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4DF758-22CE-4A29-B556-527F3664D84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4DF758-22CE-4A29-B556-527F3664D84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4DF758-22CE-4A29-B556-527F3664D84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4DF758-22CE-4A29-B556-527F3664D84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尾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grpSp>
        <p:nvGrpSpPr>
          <p:cNvPr id="15" name="PA-1022267"/>
          <p:cNvGrpSpPr>
            <a:grpSpLocks noChangeAspect="1"/>
          </p:cNvGrpSpPr>
          <p:nvPr userDrawn="1">
            <p:custDataLst>
              <p:tags r:id="rId2"/>
            </p:custDataLst>
          </p:nvPr>
        </p:nvGrpSpPr>
        <p:grpSpPr bwMode="auto">
          <a:xfrm>
            <a:off x="202565" y="155575"/>
            <a:ext cx="658495" cy="800735"/>
            <a:chOff x="371" y="2264"/>
            <a:chExt cx="1360" cy="1652"/>
          </a:xfrm>
        </p:grpSpPr>
        <p:sp>
          <p:nvSpPr>
            <p:cNvPr id="16" name="PA-AutoShape 3"/>
            <p:cNvSpPr>
              <a:spLocks noChangeAspect="1" noChangeArrowheads="1" noTextEdit="1"/>
            </p:cNvSpPr>
            <p:nvPr>
              <p:custDataLst>
                <p:tags r:id="rId3"/>
              </p:custDataLst>
            </p:nvPr>
          </p:nvSpPr>
          <p:spPr bwMode="auto">
            <a:xfrm>
              <a:off x="371" y="2264"/>
              <a:ext cx="1360" cy="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cs typeface="思源黑体 CN Normal" panose="02010600030101010101" charset="-122"/>
              </a:endParaRPr>
            </a:p>
          </p:txBody>
        </p:sp>
        <p:sp>
          <p:nvSpPr>
            <p:cNvPr id="17" name="PA-任意多边形 5"/>
            <p:cNvSpPr>
              <a:spLocks noEditPoints="1"/>
            </p:cNvSpPr>
            <p:nvPr>
              <p:custDataLst>
                <p:tags r:id="rId4"/>
              </p:custDataLst>
            </p:nvPr>
          </p:nvSpPr>
          <p:spPr bwMode="auto">
            <a:xfrm>
              <a:off x="1062" y="3249"/>
              <a:ext cx="700" cy="700"/>
            </a:xfrm>
            <a:custGeom>
              <a:avLst/>
              <a:gdLst>
                <a:gd name="T0" fmla="*/ 577 w 295"/>
                <a:gd name="T1" fmla="*/ 123 h 295"/>
                <a:gd name="T2" fmla="*/ 126 w 295"/>
                <a:gd name="T3" fmla="*/ 123 h 295"/>
                <a:gd name="T4" fmla="*/ 126 w 295"/>
                <a:gd name="T5" fmla="*/ 574 h 295"/>
                <a:gd name="T6" fmla="*/ 577 w 295"/>
                <a:gd name="T7" fmla="*/ 574 h 295"/>
                <a:gd name="T8" fmla="*/ 577 w 295"/>
                <a:gd name="T9" fmla="*/ 123 h 295"/>
                <a:gd name="T10" fmla="*/ 520 w 295"/>
                <a:gd name="T11" fmla="*/ 517 h 295"/>
                <a:gd name="T12" fmla="*/ 183 w 295"/>
                <a:gd name="T13" fmla="*/ 517 h 295"/>
                <a:gd name="T14" fmla="*/ 183 w 295"/>
                <a:gd name="T15" fmla="*/ 180 h 295"/>
                <a:gd name="T16" fmla="*/ 520 w 295"/>
                <a:gd name="T17" fmla="*/ 180 h 295"/>
                <a:gd name="T18" fmla="*/ 520 w 295"/>
                <a:gd name="T19" fmla="*/ 517 h 2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5" h="295">
                  <a:moveTo>
                    <a:pt x="243" y="52"/>
                  </a:moveTo>
                  <a:cubicBezTo>
                    <a:pt x="191" y="0"/>
                    <a:pt x="105" y="0"/>
                    <a:pt x="53" y="52"/>
                  </a:cubicBezTo>
                  <a:cubicBezTo>
                    <a:pt x="0" y="104"/>
                    <a:pt x="0" y="190"/>
                    <a:pt x="53" y="242"/>
                  </a:cubicBezTo>
                  <a:cubicBezTo>
                    <a:pt x="105" y="295"/>
                    <a:pt x="191" y="295"/>
                    <a:pt x="243" y="242"/>
                  </a:cubicBezTo>
                  <a:cubicBezTo>
                    <a:pt x="295" y="190"/>
                    <a:pt x="295" y="104"/>
                    <a:pt x="243" y="52"/>
                  </a:cubicBezTo>
                  <a:close/>
                  <a:moveTo>
                    <a:pt x="219" y="218"/>
                  </a:moveTo>
                  <a:cubicBezTo>
                    <a:pt x="180" y="258"/>
                    <a:pt x="116" y="258"/>
                    <a:pt x="77" y="218"/>
                  </a:cubicBezTo>
                  <a:cubicBezTo>
                    <a:pt x="37" y="179"/>
                    <a:pt x="37" y="115"/>
                    <a:pt x="77" y="76"/>
                  </a:cubicBezTo>
                  <a:cubicBezTo>
                    <a:pt x="116" y="36"/>
                    <a:pt x="180" y="36"/>
                    <a:pt x="219" y="76"/>
                  </a:cubicBezTo>
                  <a:cubicBezTo>
                    <a:pt x="258" y="115"/>
                    <a:pt x="258" y="179"/>
                    <a:pt x="219" y="218"/>
                  </a:cubicBezTo>
                  <a:close/>
                </a:path>
              </a:pathLst>
            </a:cu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思源黑体 CN Normal" panose="02010600030101010101" charset="-122"/>
              </a:endParaRPr>
            </a:p>
          </p:txBody>
        </p:sp>
        <p:sp>
          <p:nvSpPr>
            <p:cNvPr id="18" name="PA-任意多边形 6"/>
            <p:cNvSpPr/>
            <p:nvPr>
              <p:custDataLst>
                <p:tags r:id="rId5"/>
              </p:custDataLst>
            </p:nvPr>
          </p:nvSpPr>
          <p:spPr bwMode="auto">
            <a:xfrm>
              <a:off x="1192" y="3380"/>
              <a:ext cx="439" cy="422"/>
            </a:xfrm>
            <a:custGeom>
              <a:avLst/>
              <a:gdLst>
                <a:gd name="T0" fmla="*/ 427 w 185"/>
                <a:gd name="T1" fmla="*/ 154 h 178"/>
                <a:gd name="T2" fmla="*/ 290 w 185"/>
                <a:gd name="T3" fmla="*/ 126 h 178"/>
                <a:gd name="T4" fmla="*/ 221 w 185"/>
                <a:gd name="T5" fmla="*/ 5 h 178"/>
                <a:gd name="T6" fmla="*/ 149 w 185"/>
                <a:gd name="T7" fmla="*/ 126 h 178"/>
                <a:gd name="T8" fmla="*/ 14 w 185"/>
                <a:gd name="T9" fmla="*/ 154 h 178"/>
                <a:gd name="T10" fmla="*/ 116 w 185"/>
                <a:gd name="T11" fmla="*/ 254 h 178"/>
                <a:gd name="T12" fmla="*/ 93 w 185"/>
                <a:gd name="T13" fmla="*/ 398 h 178"/>
                <a:gd name="T14" fmla="*/ 221 w 185"/>
                <a:gd name="T15" fmla="*/ 327 h 178"/>
                <a:gd name="T16" fmla="*/ 349 w 185"/>
                <a:gd name="T17" fmla="*/ 398 h 178"/>
                <a:gd name="T18" fmla="*/ 316 w 185"/>
                <a:gd name="T19" fmla="*/ 254 h 178"/>
                <a:gd name="T20" fmla="*/ 427 w 185"/>
                <a:gd name="T21" fmla="*/ 154 h 1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5" h="178">
                  <a:moveTo>
                    <a:pt x="180" y="65"/>
                  </a:moveTo>
                  <a:cubicBezTo>
                    <a:pt x="175" y="49"/>
                    <a:pt x="135" y="63"/>
                    <a:pt x="122" y="53"/>
                  </a:cubicBezTo>
                  <a:cubicBezTo>
                    <a:pt x="108" y="43"/>
                    <a:pt x="110" y="3"/>
                    <a:pt x="93" y="2"/>
                  </a:cubicBezTo>
                  <a:cubicBezTo>
                    <a:pt x="76" y="0"/>
                    <a:pt x="77" y="43"/>
                    <a:pt x="63" y="53"/>
                  </a:cubicBezTo>
                  <a:cubicBezTo>
                    <a:pt x="50" y="63"/>
                    <a:pt x="11" y="49"/>
                    <a:pt x="6" y="65"/>
                  </a:cubicBezTo>
                  <a:cubicBezTo>
                    <a:pt x="0" y="81"/>
                    <a:pt x="44" y="91"/>
                    <a:pt x="49" y="107"/>
                  </a:cubicBezTo>
                  <a:cubicBezTo>
                    <a:pt x="54" y="122"/>
                    <a:pt x="25" y="158"/>
                    <a:pt x="39" y="168"/>
                  </a:cubicBezTo>
                  <a:cubicBezTo>
                    <a:pt x="52" y="178"/>
                    <a:pt x="76" y="138"/>
                    <a:pt x="93" y="138"/>
                  </a:cubicBezTo>
                  <a:cubicBezTo>
                    <a:pt x="110" y="138"/>
                    <a:pt x="133" y="178"/>
                    <a:pt x="147" y="168"/>
                  </a:cubicBezTo>
                  <a:cubicBezTo>
                    <a:pt x="160" y="158"/>
                    <a:pt x="128" y="122"/>
                    <a:pt x="133" y="107"/>
                  </a:cubicBezTo>
                  <a:cubicBezTo>
                    <a:pt x="138" y="91"/>
                    <a:pt x="185" y="81"/>
                    <a:pt x="180" y="65"/>
                  </a:cubicBezTo>
                  <a:close/>
                </a:path>
              </a:pathLst>
            </a:cu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思源黑体 CN Normal" panose="02010600030101010101" charset="-122"/>
              </a:endParaRPr>
            </a:p>
          </p:txBody>
        </p:sp>
        <p:sp>
          <p:nvSpPr>
            <p:cNvPr id="19" name="PA-任意多边形 7"/>
            <p:cNvSpPr/>
            <p:nvPr>
              <p:custDataLst>
                <p:tags r:id="rId6"/>
              </p:custDataLst>
            </p:nvPr>
          </p:nvSpPr>
          <p:spPr bwMode="auto">
            <a:xfrm>
              <a:off x="933" y="2990"/>
              <a:ext cx="119" cy="114"/>
            </a:xfrm>
            <a:custGeom>
              <a:avLst/>
              <a:gdLst>
                <a:gd name="T0" fmla="*/ 0 w 50"/>
                <a:gd name="T1" fmla="*/ 43 h 48"/>
                <a:gd name="T2" fmla="*/ 60 w 50"/>
                <a:gd name="T3" fmla="*/ 114 h 48"/>
                <a:gd name="T4" fmla="*/ 119 w 50"/>
                <a:gd name="T5" fmla="*/ 36 h 48"/>
                <a:gd name="T6" fmla="*/ 60 w 50"/>
                <a:gd name="T7" fmla="*/ 0 h 48"/>
                <a:gd name="T8" fmla="*/ 0 w 50"/>
                <a:gd name="T9" fmla="*/ 43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48">
                  <a:moveTo>
                    <a:pt x="0" y="18"/>
                  </a:moveTo>
                  <a:cubicBezTo>
                    <a:pt x="0" y="23"/>
                    <a:pt x="16" y="48"/>
                    <a:pt x="25" y="48"/>
                  </a:cubicBezTo>
                  <a:cubicBezTo>
                    <a:pt x="34" y="48"/>
                    <a:pt x="50" y="21"/>
                    <a:pt x="50" y="15"/>
                  </a:cubicBezTo>
                  <a:cubicBezTo>
                    <a:pt x="25" y="0"/>
                    <a:pt x="25" y="0"/>
                    <a:pt x="25" y="0"/>
                  </a:cubicBezTo>
                  <a:cubicBezTo>
                    <a:pt x="25" y="0"/>
                    <a:pt x="0" y="16"/>
                    <a:pt x="0" y="18"/>
                  </a:cubicBezTo>
                  <a:close/>
                </a:path>
              </a:pathLst>
            </a:custGeom>
            <a:solidFill>
              <a:srgbClr val="C618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思源黑体 CN Normal" panose="02010600030101010101" charset="-122"/>
              </a:endParaRPr>
            </a:p>
          </p:txBody>
        </p:sp>
        <p:sp>
          <p:nvSpPr>
            <p:cNvPr id="20" name="PA-任意多边形 8"/>
            <p:cNvSpPr>
              <a:spLocks noEditPoints="1"/>
            </p:cNvSpPr>
            <p:nvPr>
              <p:custDataLst>
                <p:tags r:id="rId7"/>
              </p:custDataLst>
            </p:nvPr>
          </p:nvSpPr>
          <p:spPr bwMode="auto">
            <a:xfrm>
              <a:off x="684" y="2266"/>
              <a:ext cx="601" cy="705"/>
            </a:xfrm>
            <a:custGeom>
              <a:avLst/>
              <a:gdLst>
                <a:gd name="T0" fmla="*/ 7 w 253"/>
                <a:gd name="T1" fmla="*/ 401 h 297"/>
                <a:gd name="T2" fmla="*/ 36 w 253"/>
                <a:gd name="T3" fmla="*/ 444 h 297"/>
                <a:gd name="T4" fmla="*/ 302 w 253"/>
                <a:gd name="T5" fmla="*/ 705 h 297"/>
                <a:gd name="T6" fmla="*/ 568 w 253"/>
                <a:gd name="T7" fmla="*/ 442 h 297"/>
                <a:gd name="T8" fmla="*/ 596 w 253"/>
                <a:gd name="T9" fmla="*/ 401 h 297"/>
                <a:gd name="T10" fmla="*/ 587 w 253"/>
                <a:gd name="T11" fmla="*/ 354 h 297"/>
                <a:gd name="T12" fmla="*/ 587 w 253"/>
                <a:gd name="T13" fmla="*/ 339 h 297"/>
                <a:gd name="T14" fmla="*/ 591 w 253"/>
                <a:gd name="T15" fmla="*/ 316 h 297"/>
                <a:gd name="T16" fmla="*/ 311 w 253"/>
                <a:gd name="T17" fmla="*/ 0 h 297"/>
                <a:gd name="T18" fmla="*/ 12 w 253"/>
                <a:gd name="T19" fmla="*/ 304 h 297"/>
                <a:gd name="T20" fmla="*/ 14 w 253"/>
                <a:gd name="T21" fmla="*/ 330 h 297"/>
                <a:gd name="T22" fmla="*/ 17 w 253"/>
                <a:gd name="T23" fmla="*/ 356 h 297"/>
                <a:gd name="T24" fmla="*/ 7 w 253"/>
                <a:gd name="T25" fmla="*/ 401 h 297"/>
                <a:gd name="T26" fmla="*/ 45 w 253"/>
                <a:gd name="T27" fmla="*/ 325 h 297"/>
                <a:gd name="T28" fmla="*/ 247 w 253"/>
                <a:gd name="T29" fmla="*/ 294 h 297"/>
                <a:gd name="T30" fmla="*/ 373 w 253"/>
                <a:gd name="T31" fmla="*/ 235 h 297"/>
                <a:gd name="T32" fmla="*/ 470 w 253"/>
                <a:gd name="T33" fmla="*/ 294 h 297"/>
                <a:gd name="T34" fmla="*/ 553 w 253"/>
                <a:gd name="T35" fmla="*/ 320 h 297"/>
                <a:gd name="T36" fmla="*/ 546 w 253"/>
                <a:gd name="T37" fmla="*/ 385 h 297"/>
                <a:gd name="T38" fmla="*/ 544 w 253"/>
                <a:gd name="T39" fmla="*/ 392 h 297"/>
                <a:gd name="T40" fmla="*/ 544 w 253"/>
                <a:gd name="T41" fmla="*/ 411 h 297"/>
                <a:gd name="T42" fmla="*/ 539 w 253"/>
                <a:gd name="T43" fmla="*/ 449 h 297"/>
                <a:gd name="T44" fmla="*/ 302 w 253"/>
                <a:gd name="T45" fmla="*/ 679 h 297"/>
                <a:gd name="T46" fmla="*/ 71 w 253"/>
                <a:gd name="T47" fmla="*/ 470 h 297"/>
                <a:gd name="T48" fmla="*/ 45 w 253"/>
                <a:gd name="T49" fmla="*/ 325 h 2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3" h="297">
                  <a:moveTo>
                    <a:pt x="3" y="169"/>
                  </a:moveTo>
                  <a:cubicBezTo>
                    <a:pt x="5" y="179"/>
                    <a:pt x="10" y="186"/>
                    <a:pt x="15" y="187"/>
                  </a:cubicBezTo>
                  <a:cubicBezTo>
                    <a:pt x="35" y="250"/>
                    <a:pt x="80" y="297"/>
                    <a:pt x="127" y="297"/>
                  </a:cubicBezTo>
                  <a:cubicBezTo>
                    <a:pt x="176" y="297"/>
                    <a:pt x="220" y="252"/>
                    <a:pt x="239" y="186"/>
                  </a:cubicBezTo>
                  <a:cubicBezTo>
                    <a:pt x="244" y="185"/>
                    <a:pt x="249" y="178"/>
                    <a:pt x="251" y="169"/>
                  </a:cubicBezTo>
                  <a:cubicBezTo>
                    <a:pt x="252" y="160"/>
                    <a:pt x="250" y="152"/>
                    <a:pt x="247" y="149"/>
                  </a:cubicBezTo>
                  <a:cubicBezTo>
                    <a:pt x="247" y="147"/>
                    <a:pt x="247" y="145"/>
                    <a:pt x="247" y="143"/>
                  </a:cubicBezTo>
                  <a:cubicBezTo>
                    <a:pt x="248" y="139"/>
                    <a:pt x="249" y="136"/>
                    <a:pt x="249" y="133"/>
                  </a:cubicBezTo>
                  <a:cubicBezTo>
                    <a:pt x="253" y="74"/>
                    <a:pt x="225" y="0"/>
                    <a:pt x="131" y="0"/>
                  </a:cubicBezTo>
                  <a:cubicBezTo>
                    <a:pt x="38" y="0"/>
                    <a:pt x="0" y="60"/>
                    <a:pt x="5" y="128"/>
                  </a:cubicBezTo>
                  <a:cubicBezTo>
                    <a:pt x="5" y="131"/>
                    <a:pt x="5" y="135"/>
                    <a:pt x="6" y="139"/>
                  </a:cubicBezTo>
                  <a:cubicBezTo>
                    <a:pt x="6" y="142"/>
                    <a:pt x="6" y="146"/>
                    <a:pt x="7" y="150"/>
                  </a:cubicBezTo>
                  <a:cubicBezTo>
                    <a:pt x="3" y="153"/>
                    <a:pt x="1" y="161"/>
                    <a:pt x="3" y="169"/>
                  </a:cubicBezTo>
                  <a:close/>
                  <a:moveTo>
                    <a:pt x="19" y="137"/>
                  </a:moveTo>
                  <a:cubicBezTo>
                    <a:pt x="36" y="141"/>
                    <a:pt x="80" y="139"/>
                    <a:pt x="104" y="124"/>
                  </a:cubicBezTo>
                  <a:cubicBezTo>
                    <a:pt x="129" y="109"/>
                    <a:pt x="157" y="99"/>
                    <a:pt x="157" y="99"/>
                  </a:cubicBezTo>
                  <a:cubicBezTo>
                    <a:pt x="157" y="99"/>
                    <a:pt x="165" y="109"/>
                    <a:pt x="198" y="124"/>
                  </a:cubicBezTo>
                  <a:cubicBezTo>
                    <a:pt x="211" y="130"/>
                    <a:pt x="223" y="134"/>
                    <a:pt x="233" y="135"/>
                  </a:cubicBezTo>
                  <a:cubicBezTo>
                    <a:pt x="234" y="135"/>
                    <a:pt x="232" y="148"/>
                    <a:pt x="230" y="162"/>
                  </a:cubicBezTo>
                  <a:cubicBezTo>
                    <a:pt x="230" y="163"/>
                    <a:pt x="230" y="164"/>
                    <a:pt x="229" y="165"/>
                  </a:cubicBezTo>
                  <a:cubicBezTo>
                    <a:pt x="229" y="168"/>
                    <a:pt x="229" y="170"/>
                    <a:pt x="229" y="173"/>
                  </a:cubicBezTo>
                  <a:cubicBezTo>
                    <a:pt x="228" y="179"/>
                    <a:pt x="228" y="184"/>
                    <a:pt x="227" y="189"/>
                  </a:cubicBezTo>
                  <a:cubicBezTo>
                    <a:pt x="209" y="247"/>
                    <a:pt x="170" y="286"/>
                    <a:pt x="127" y="286"/>
                  </a:cubicBezTo>
                  <a:cubicBezTo>
                    <a:pt x="89" y="286"/>
                    <a:pt x="51" y="249"/>
                    <a:pt x="30" y="198"/>
                  </a:cubicBezTo>
                  <a:cubicBezTo>
                    <a:pt x="29" y="182"/>
                    <a:pt x="18" y="136"/>
                    <a:pt x="19" y="137"/>
                  </a:cubicBezTo>
                  <a:close/>
                </a:path>
              </a:pathLst>
            </a:cu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思源黑体 CN Normal" panose="02010600030101010101" charset="-122"/>
              </a:endParaRPr>
            </a:p>
          </p:txBody>
        </p:sp>
        <p:sp>
          <p:nvSpPr>
            <p:cNvPr id="21" name="PA-任意多边形 9"/>
            <p:cNvSpPr/>
            <p:nvPr>
              <p:custDataLst>
                <p:tags r:id="rId8"/>
              </p:custDataLst>
            </p:nvPr>
          </p:nvSpPr>
          <p:spPr bwMode="auto">
            <a:xfrm>
              <a:off x="373" y="2931"/>
              <a:ext cx="1170" cy="771"/>
            </a:xfrm>
            <a:custGeom>
              <a:avLst/>
              <a:gdLst>
                <a:gd name="T0" fmla="*/ 776 w 493"/>
                <a:gd name="T1" fmla="*/ 403 h 325"/>
                <a:gd name="T2" fmla="*/ 1170 w 493"/>
                <a:gd name="T3" fmla="*/ 318 h 325"/>
                <a:gd name="T4" fmla="*/ 1106 w 493"/>
                <a:gd name="T5" fmla="*/ 218 h 325"/>
                <a:gd name="T6" fmla="*/ 764 w 493"/>
                <a:gd name="T7" fmla="*/ 0 h 325"/>
                <a:gd name="T8" fmla="*/ 719 w 493"/>
                <a:gd name="T9" fmla="*/ 69 h 325"/>
                <a:gd name="T10" fmla="*/ 764 w 493"/>
                <a:gd name="T11" fmla="*/ 78 h 325"/>
                <a:gd name="T12" fmla="*/ 655 w 493"/>
                <a:gd name="T13" fmla="*/ 408 h 325"/>
                <a:gd name="T14" fmla="*/ 641 w 493"/>
                <a:gd name="T15" fmla="*/ 176 h 325"/>
                <a:gd name="T16" fmla="*/ 619 w 493"/>
                <a:gd name="T17" fmla="*/ 185 h 325"/>
                <a:gd name="T18" fmla="*/ 596 w 493"/>
                <a:gd name="T19" fmla="*/ 176 h 325"/>
                <a:gd name="T20" fmla="*/ 579 w 493"/>
                <a:gd name="T21" fmla="*/ 420 h 325"/>
                <a:gd name="T22" fmla="*/ 470 w 493"/>
                <a:gd name="T23" fmla="*/ 81 h 325"/>
                <a:gd name="T24" fmla="*/ 520 w 493"/>
                <a:gd name="T25" fmla="*/ 69 h 325"/>
                <a:gd name="T26" fmla="*/ 477 w 493"/>
                <a:gd name="T27" fmla="*/ 2 h 325"/>
                <a:gd name="T28" fmla="*/ 131 w 493"/>
                <a:gd name="T29" fmla="*/ 218 h 325"/>
                <a:gd name="T30" fmla="*/ 0 w 493"/>
                <a:gd name="T31" fmla="*/ 591 h 325"/>
                <a:gd name="T32" fmla="*/ 0 w 493"/>
                <a:gd name="T33" fmla="*/ 603 h 325"/>
                <a:gd name="T34" fmla="*/ 7 w 493"/>
                <a:gd name="T35" fmla="*/ 610 h 325"/>
                <a:gd name="T36" fmla="*/ 235 w 493"/>
                <a:gd name="T37" fmla="*/ 709 h 325"/>
                <a:gd name="T38" fmla="*/ 249 w 493"/>
                <a:gd name="T39" fmla="*/ 709 h 325"/>
                <a:gd name="T40" fmla="*/ 446 w 493"/>
                <a:gd name="T41" fmla="*/ 771 h 325"/>
                <a:gd name="T42" fmla="*/ 681 w 493"/>
                <a:gd name="T43" fmla="*/ 771 h 325"/>
                <a:gd name="T44" fmla="*/ 776 w 493"/>
                <a:gd name="T45" fmla="*/ 403 h 3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3" h="325">
                  <a:moveTo>
                    <a:pt x="327" y="170"/>
                  </a:moveTo>
                  <a:cubicBezTo>
                    <a:pt x="372" y="125"/>
                    <a:pt x="437" y="113"/>
                    <a:pt x="493" y="134"/>
                  </a:cubicBezTo>
                  <a:cubicBezTo>
                    <a:pt x="486" y="120"/>
                    <a:pt x="477" y="105"/>
                    <a:pt x="466" y="92"/>
                  </a:cubicBezTo>
                  <a:cubicBezTo>
                    <a:pt x="439" y="55"/>
                    <a:pt x="397" y="14"/>
                    <a:pt x="322" y="0"/>
                  </a:cubicBezTo>
                  <a:cubicBezTo>
                    <a:pt x="303" y="29"/>
                    <a:pt x="303" y="29"/>
                    <a:pt x="303" y="29"/>
                  </a:cubicBezTo>
                  <a:cubicBezTo>
                    <a:pt x="310" y="30"/>
                    <a:pt x="316" y="32"/>
                    <a:pt x="322" y="33"/>
                  </a:cubicBezTo>
                  <a:cubicBezTo>
                    <a:pt x="276" y="172"/>
                    <a:pt x="276" y="172"/>
                    <a:pt x="276" y="172"/>
                  </a:cubicBezTo>
                  <a:cubicBezTo>
                    <a:pt x="270" y="74"/>
                    <a:pt x="270" y="74"/>
                    <a:pt x="270" y="74"/>
                  </a:cubicBezTo>
                  <a:cubicBezTo>
                    <a:pt x="267" y="77"/>
                    <a:pt x="264" y="78"/>
                    <a:pt x="261" y="78"/>
                  </a:cubicBezTo>
                  <a:cubicBezTo>
                    <a:pt x="258" y="78"/>
                    <a:pt x="255" y="77"/>
                    <a:pt x="251" y="74"/>
                  </a:cubicBezTo>
                  <a:cubicBezTo>
                    <a:pt x="244" y="177"/>
                    <a:pt x="244" y="177"/>
                    <a:pt x="244" y="177"/>
                  </a:cubicBezTo>
                  <a:cubicBezTo>
                    <a:pt x="198" y="34"/>
                    <a:pt x="198" y="34"/>
                    <a:pt x="198" y="34"/>
                  </a:cubicBezTo>
                  <a:cubicBezTo>
                    <a:pt x="205" y="32"/>
                    <a:pt x="212" y="30"/>
                    <a:pt x="219" y="29"/>
                  </a:cubicBezTo>
                  <a:cubicBezTo>
                    <a:pt x="201" y="1"/>
                    <a:pt x="201" y="1"/>
                    <a:pt x="201" y="1"/>
                  </a:cubicBezTo>
                  <a:cubicBezTo>
                    <a:pt x="122" y="14"/>
                    <a:pt x="83" y="55"/>
                    <a:pt x="55" y="92"/>
                  </a:cubicBezTo>
                  <a:cubicBezTo>
                    <a:pt x="15" y="145"/>
                    <a:pt x="0" y="208"/>
                    <a:pt x="0" y="249"/>
                  </a:cubicBezTo>
                  <a:cubicBezTo>
                    <a:pt x="0" y="254"/>
                    <a:pt x="0" y="254"/>
                    <a:pt x="0" y="254"/>
                  </a:cubicBezTo>
                  <a:cubicBezTo>
                    <a:pt x="3" y="257"/>
                    <a:pt x="3" y="257"/>
                    <a:pt x="3" y="257"/>
                  </a:cubicBezTo>
                  <a:cubicBezTo>
                    <a:pt x="30" y="294"/>
                    <a:pt x="75" y="299"/>
                    <a:pt x="99" y="299"/>
                  </a:cubicBezTo>
                  <a:cubicBezTo>
                    <a:pt x="101" y="299"/>
                    <a:pt x="104" y="299"/>
                    <a:pt x="105" y="299"/>
                  </a:cubicBezTo>
                  <a:cubicBezTo>
                    <a:pt x="124" y="314"/>
                    <a:pt x="157" y="321"/>
                    <a:pt x="188" y="325"/>
                  </a:cubicBezTo>
                  <a:cubicBezTo>
                    <a:pt x="287" y="325"/>
                    <a:pt x="287" y="325"/>
                    <a:pt x="287" y="325"/>
                  </a:cubicBezTo>
                  <a:cubicBezTo>
                    <a:pt x="272" y="272"/>
                    <a:pt x="285" y="212"/>
                    <a:pt x="327" y="170"/>
                  </a:cubicBezTo>
                  <a:close/>
                </a:path>
              </a:pathLst>
            </a:cu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cs typeface="思源黑体 CN Normal" panose="02010600030101010101" charset="-122"/>
              </a:endParaRPr>
            </a:p>
          </p:txBody>
        </p:sp>
      </p:grpSp>
      <p:sp>
        <p:nvSpPr>
          <p:cNvPr id="2" name="PA-1022&#10;102210"/>
          <p:cNvSpPr/>
          <p:nvPr userDrawn="1">
            <p:custDataLst>
              <p:tags r:id="rId9"/>
            </p:custDataLst>
          </p:nvPr>
        </p:nvSpPr>
        <p:spPr>
          <a:xfrm>
            <a:off x="0" y="6675953"/>
            <a:ext cx="12192000" cy="177280"/>
          </a:xfrm>
          <a:prstGeom prst="rect">
            <a:avLst/>
          </a:prstGeom>
          <a:solidFill>
            <a:srgbClr val="E00000"/>
          </a:solidFill>
          <a:ln w="12700" cap="flat" cmpd="sng" algn="ctr">
            <a:noFill/>
            <a:prstDash val="solid"/>
            <a:miter lim="800000"/>
          </a:ln>
          <a:effectLst/>
        </p:spPr>
        <p:txBody>
          <a:bodyPr rtlCol="0" anchor="ctr"/>
          <a:lstStyle/>
          <a:p>
            <a:pPr algn="ctr"/>
            <a:endParaRPr lang="zh-CN" altLang="en-US"/>
          </a:p>
        </p:txBody>
      </p:sp>
      <p:sp>
        <p:nvSpPr>
          <p:cNvPr id="22" name="PA-1022&#10;102212"/>
          <p:cNvSpPr/>
          <p:nvPr userDrawn="1">
            <p:custDataLst>
              <p:tags r:id="rId10"/>
            </p:custDataLst>
          </p:nvPr>
        </p:nvSpPr>
        <p:spPr>
          <a:xfrm>
            <a:off x="4717567" y="6021195"/>
            <a:ext cx="2815572" cy="664490"/>
          </a:xfrm>
          <a:custGeom>
            <a:avLst/>
            <a:gdLst>
              <a:gd name="connsiteX0" fmla="*/ 1885301 w 2815572"/>
              <a:gd name="connsiteY0" fmla="*/ 544096 h 664490"/>
              <a:gd name="connsiteX1" fmla="*/ 1885301 w 2815572"/>
              <a:gd name="connsiteY1" fmla="*/ 544096 h 664490"/>
              <a:gd name="connsiteX2" fmla="*/ 1936629 w 2815572"/>
              <a:gd name="connsiteY2" fmla="*/ 595424 h 664490"/>
              <a:gd name="connsiteX3" fmla="*/ 1936629 w 2815572"/>
              <a:gd name="connsiteY3" fmla="*/ 664491 h 664490"/>
              <a:gd name="connsiteX4" fmla="*/ 2815572 w 2815572"/>
              <a:gd name="connsiteY4" fmla="*/ 664491 h 664490"/>
              <a:gd name="connsiteX5" fmla="*/ 2679587 w 2815572"/>
              <a:gd name="connsiteY5" fmla="*/ 404873 h 664490"/>
              <a:gd name="connsiteX6" fmla="*/ 2135647 w 2815572"/>
              <a:gd name="connsiteY6" fmla="*/ 404873 h 664490"/>
              <a:gd name="connsiteX7" fmla="*/ 2092373 w 2815572"/>
              <a:gd name="connsiteY7" fmla="*/ 370871 h 664490"/>
              <a:gd name="connsiteX8" fmla="*/ 2012014 w 2815572"/>
              <a:gd name="connsiteY8" fmla="*/ 370871 h 664490"/>
              <a:gd name="connsiteX9" fmla="*/ 2012014 w 2815572"/>
              <a:gd name="connsiteY9" fmla="*/ 281241 h 664490"/>
              <a:gd name="connsiteX10" fmla="*/ 2076912 w 2815572"/>
              <a:gd name="connsiteY10" fmla="*/ 207072 h 664490"/>
              <a:gd name="connsiteX11" fmla="*/ 1950199 w 2815572"/>
              <a:gd name="connsiteY11" fmla="*/ 207072 h 664490"/>
              <a:gd name="connsiteX12" fmla="*/ 1950199 w 2815572"/>
              <a:gd name="connsiteY12" fmla="*/ 182341 h 664490"/>
              <a:gd name="connsiteX13" fmla="*/ 1990365 w 2815572"/>
              <a:gd name="connsiteY13" fmla="*/ 98901 h 664490"/>
              <a:gd name="connsiteX14" fmla="*/ 1919278 w 2815572"/>
              <a:gd name="connsiteY14" fmla="*/ 120525 h 664490"/>
              <a:gd name="connsiteX15" fmla="*/ 1814188 w 2815572"/>
              <a:gd name="connsiteY15" fmla="*/ 0 h 664490"/>
              <a:gd name="connsiteX16" fmla="*/ 1764750 w 2815572"/>
              <a:gd name="connsiteY16" fmla="*/ 49437 h 664490"/>
              <a:gd name="connsiteX17" fmla="*/ 1434046 w 2815572"/>
              <a:gd name="connsiteY17" fmla="*/ 49437 h 664490"/>
              <a:gd name="connsiteX18" fmla="*/ 1396961 w 2815572"/>
              <a:gd name="connsiteY18" fmla="*/ 49437 h 664490"/>
              <a:gd name="connsiteX19" fmla="*/ 1066257 w 2815572"/>
              <a:gd name="connsiteY19" fmla="*/ 49437 h 664490"/>
              <a:gd name="connsiteX20" fmla="*/ 1016819 w 2815572"/>
              <a:gd name="connsiteY20" fmla="*/ 0 h 664490"/>
              <a:gd name="connsiteX21" fmla="*/ 911729 w 2815572"/>
              <a:gd name="connsiteY21" fmla="*/ 120525 h 664490"/>
              <a:gd name="connsiteX22" fmla="*/ 840642 w 2815572"/>
              <a:gd name="connsiteY22" fmla="*/ 98901 h 664490"/>
              <a:gd name="connsiteX23" fmla="*/ 880808 w 2815572"/>
              <a:gd name="connsiteY23" fmla="*/ 182341 h 664490"/>
              <a:gd name="connsiteX24" fmla="*/ 880808 w 2815572"/>
              <a:gd name="connsiteY24" fmla="*/ 207072 h 664490"/>
              <a:gd name="connsiteX25" fmla="*/ 754094 w 2815572"/>
              <a:gd name="connsiteY25" fmla="*/ 207072 h 664490"/>
              <a:gd name="connsiteX26" fmla="*/ 818992 w 2815572"/>
              <a:gd name="connsiteY26" fmla="*/ 281241 h 664490"/>
              <a:gd name="connsiteX27" fmla="*/ 818992 w 2815572"/>
              <a:gd name="connsiteY27" fmla="*/ 370871 h 664490"/>
              <a:gd name="connsiteX28" fmla="*/ 726281 w 2815572"/>
              <a:gd name="connsiteY28" fmla="*/ 370871 h 664490"/>
              <a:gd name="connsiteX29" fmla="*/ 679926 w 2815572"/>
              <a:gd name="connsiteY29" fmla="*/ 414145 h 664490"/>
              <a:gd name="connsiteX30" fmla="*/ 145256 w 2815572"/>
              <a:gd name="connsiteY30" fmla="*/ 414145 h 664490"/>
              <a:gd name="connsiteX31" fmla="*/ 0 w 2815572"/>
              <a:gd name="connsiteY31" fmla="*/ 664491 h 664490"/>
              <a:gd name="connsiteX32" fmla="*/ 838803 w 2815572"/>
              <a:gd name="connsiteY32" fmla="*/ 664491 h 664490"/>
              <a:gd name="connsiteX33" fmla="*/ 838803 w 2815572"/>
              <a:gd name="connsiteY33" fmla="*/ 595424 h 664490"/>
              <a:gd name="connsiteX34" fmla="*/ 890131 w 2815572"/>
              <a:gd name="connsiteY34" fmla="*/ 544096 h 664490"/>
              <a:gd name="connsiteX35" fmla="*/ 890131 w 2815572"/>
              <a:gd name="connsiteY35" fmla="*/ 544096 h 664490"/>
              <a:gd name="connsiteX36" fmla="*/ 941459 w 2815572"/>
              <a:gd name="connsiteY36" fmla="*/ 595424 h 664490"/>
              <a:gd name="connsiteX37" fmla="*/ 941459 w 2815572"/>
              <a:gd name="connsiteY37" fmla="*/ 664491 h 664490"/>
              <a:gd name="connsiteX38" fmla="*/ 1070607 w 2815572"/>
              <a:gd name="connsiteY38" fmla="*/ 664491 h 664490"/>
              <a:gd name="connsiteX39" fmla="*/ 1070607 w 2815572"/>
              <a:gd name="connsiteY39" fmla="*/ 595424 h 664490"/>
              <a:gd name="connsiteX40" fmla="*/ 1121935 w 2815572"/>
              <a:gd name="connsiteY40" fmla="*/ 544096 h 664490"/>
              <a:gd name="connsiteX41" fmla="*/ 1121935 w 2815572"/>
              <a:gd name="connsiteY41" fmla="*/ 544096 h 664490"/>
              <a:gd name="connsiteX42" fmla="*/ 1173263 w 2815572"/>
              <a:gd name="connsiteY42" fmla="*/ 595424 h 664490"/>
              <a:gd name="connsiteX43" fmla="*/ 1173263 w 2815572"/>
              <a:gd name="connsiteY43" fmla="*/ 664491 h 664490"/>
              <a:gd name="connsiteX44" fmla="*/ 1332089 w 2815572"/>
              <a:gd name="connsiteY44" fmla="*/ 664491 h 664490"/>
              <a:gd name="connsiteX45" fmla="*/ 1332089 w 2815572"/>
              <a:gd name="connsiteY45" fmla="*/ 571780 h 664490"/>
              <a:gd name="connsiteX46" fmla="*/ 1393905 w 2815572"/>
              <a:gd name="connsiteY46" fmla="*/ 509963 h 664490"/>
              <a:gd name="connsiteX47" fmla="*/ 1455722 w 2815572"/>
              <a:gd name="connsiteY47" fmla="*/ 571780 h 664490"/>
              <a:gd name="connsiteX48" fmla="*/ 1455722 w 2815572"/>
              <a:gd name="connsiteY48" fmla="*/ 664491 h 664490"/>
              <a:gd name="connsiteX49" fmla="*/ 1602221 w 2815572"/>
              <a:gd name="connsiteY49" fmla="*/ 664491 h 664490"/>
              <a:gd name="connsiteX50" fmla="*/ 1602221 w 2815572"/>
              <a:gd name="connsiteY50" fmla="*/ 595424 h 664490"/>
              <a:gd name="connsiteX51" fmla="*/ 1653549 w 2815572"/>
              <a:gd name="connsiteY51" fmla="*/ 544096 h 664490"/>
              <a:gd name="connsiteX52" fmla="*/ 1653549 w 2815572"/>
              <a:gd name="connsiteY52" fmla="*/ 544096 h 664490"/>
              <a:gd name="connsiteX53" fmla="*/ 1704877 w 2815572"/>
              <a:gd name="connsiteY53" fmla="*/ 595424 h 664490"/>
              <a:gd name="connsiteX54" fmla="*/ 1704877 w 2815572"/>
              <a:gd name="connsiteY54" fmla="*/ 664491 h 664490"/>
              <a:gd name="connsiteX55" fmla="*/ 1834024 w 2815572"/>
              <a:gd name="connsiteY55" fmla="*/ 664491 h 664490"/>
              <a:gd name="connsiteX56" fmla="*/ 1834024 w 2815572"/>
              <a:gd name="connsiteY56" fmla="*/ 595424 h 664490"/>
              <a:gd name="connsiteX57" fmla="*/ 1885301 w 2815572"/>
              <a:gd name="connsiteY57" fmla="*/ 544096 h 664490"/>
              <a:gd name="connsiteX58" fmla="*/ 1940280 w 2815572"/>
              <a:gd name="connsiteY58" fmla="*/ 261301 h 664490"/>
              <a:gd name="connsiteX59" fmla="*/ 1952296 w 2815572"/>
              <a:gd name="connsiteY59" fmla="*/ 273317 h 664490"/>
              <a:gd name="connsiteX60" fmla="*/ 1952296 w 2815572"/>
              <a:gd name="connsiteY60" fmla="*/ 366209 h 664490"/>
              <a:gd name="connsiteX61" fmla="*/ 1867199 w 2815572"/>
              <a:gd name="connsiteY61" fmla="*/ 366209 h 664490"/>
              <a:gd name="connsiteX62" fmla="*/ 1867199 w 2815572"/>
              <a:gd name="connsiteY62" fmla="*/ 273317 h 664490"/>
              <a:gd name="connsiteX63" fmla="*/ 1879215 w 2815572"/>
              <a:gd name="connsiteY63" fmla="*/ 261301 h 664490"/>
              <a:gd name="connsiteX64" fmla="*/ 1940280 w 2815572"/>
              <a:gd name="connsiteY64" fmla="*/ 261301 h 664490"/>
              <a:gd name="connsiteX65" fmla="*/ 919473 w 2815572"/>
              <a:gd name="connsiteY65" fmla="*/ 159163 h 664490"/>
              <a:gd name="connsiteX66" fmla="*/ 1888279 w 2815572"/>
              <a:gd name="connsiteY66" fmla="*/ 159163 h 664490"/>
              <a:gd name="connsiteX67" fmla="*/ 1888279 w 2815572"/>
              <a:gd name="connsiteY67" fmla="*/ 174701 h 664490"/>
              <a:gd name="connsiteX68" fmla="*/ 919473 w 2815572"/>
              <a:gd name="connsiteY68" fmla="*/ 174701 h 664490"/>
              <a:gd name="connsiteX69" fmla="*/ 919473 w 2815572"/>
              <a:gd name="connsiteY69" fmla="*/ 159163 h 664490"/>
              <a:gd name="connsiteX70" fmla="*/ 1807946 w 2815572"/>
              <a:gd name="connsiteY70" fmla="*/ 273317 h 664490"/>
              <a:gd name="connsiteX71" fmla="*/ 1807946 w 2815572"/>
              <a:gd name="connsiteY71" fmla="*/ 366209 h 664490"/>
              <a:gd name="connsiteX72" fmla="*/ 1722849 w 2815572"/>
              <a:gd name="connsiteY72" fmla="*/ 366209 h 664490"/>
              <a:gd name="connsiteX73" fmla="*/ 1722849 w 2815572"/>
              <a:gd name="connsiteY73" fmla="*/ 273317 h 664490"/>
              <a:gd name="connsiteX74" fmla="*/ 1734865 w 2815572"/>
              <a:gd name="connsiteY74" fmla="*/ 261301 h 664490"/>
              <a:gd name="connsiteX75" fmla="*/ 1795930 w 2815572"/>
              <a:gd name="connsiteY75" fmla="*/ 261301 h 664490"/>
              <a:gd name="connsiteX76" fmla="*/ 1807946 w 2815572"/>
              <a:gd name="connsiteY76" fmla="*/ 273317 h 664490"/>
              <a:gd name="connsiteX77" fmla="*/ 1663570 w 2815572"/>
              <a:gd name="connsiteY77" fmla="*/ 273317 h 664490"/>
              <a:gd name="connsiteX78" fmla="*/ 1663570 w 2815572"/>
              <a:gd name="connsiteY78" fmla="*/ 366209 h 664490"/>
              <a:gd name="connsiteX79" fmla="*/ 1578473 w 2815572"/>
              <a:gd name="connsiteY79" fmla="*/ 366209 h 664490"/>
              <a:gd name="connsiteX80" fmla="*/ 1578473 w 2815572"/>
              <a:gd name="connsiteY80" fmla="*/ 273317 h 664490"/>
              <a:gd name="connsiteX81" fmla="*/ 1590489 w 2815572"/>
              <a:gd name="connsiteY81" fmla="*/ 261301 h 664490"/>
              <a:gd name="connsiteX82" fmla="*/ 1651554 w 2815572"/>
              <a:gd name="connsiteY82" fmla="*/ 261301 h 664490"/>
              <a:gd name="connsiteX83" fmla="*/ 1663570 w 2815572"/>
              <a:gd name="connsiteY83" fmla="*/ 273317 h 664490"/>
              <a:gd name="connsiteX84" fmla="*/ 1230418 w 2815572"/>
              <a:gd name="connsiteY84" fmla="*/ 273317 h 664490"/>
              <a:gd name="connsiteX85" fmla="*/ 1230418 w 2815572"/>
              <a:gd name="connsiteY85" fmla="*/ 366209 h 664490"/>
              <a:gd name="connsiteX86" fmla="*/ 1145320 w 2815572"/>
              <a:gd name="connsiteY86" fmla="*/ 366209 h 664490"/>
              <a:gd name="connsiteX87" fmla="*/ 1145320 w 2815572"/>
              <a:gd name="connsiteY87" fmla="*/ 273317 h 664490"/>
              <a:gd name="connsiteX88" fmla="*/ 1157336 w 2815572"/>
              <a:gd name="connsiteY88" fmla="*/ 261301 h 664490"/>
              <a:gd name="connsiteX89" fmla="*/ 1218401 w 2815572"/>
              <a:gd name="connsiteY89" fmla="*/ 261301 h 664490"/>
              <a:gd name="connsiteX90" fmla="*/ 1230418 w 2815572"/>
              <a:gd name="connsiteY90" fmla="*/ 273317 h 664490"/>
              <a:gd name="connsiteX91" fmla="*/ 1086042 w 2815572"/>
              <a:gd name="connsiteY91" fmla="*/ 273317 h 664490"/>
              <a:gd name="connsiteX92" fmla="*/ 1086042 w 2815572"/>
              <a:gd name="connsiteY92" fmla="*/ 366209 h 664490"/>
              <a:gd name="connsiteX93" fmla="*/ 1000944 w 2815572"/>
              <a:gd name="connsiteY93" fmla="*/ 366209 h 664490"/>
              <a:gd name="connsiteX94" fmla="*/ 1000944 w 2815572"/>
              <a:gd name="connsiteY94" fmla="*/ 273317 h 664490"/>
              <a:gd name="connsiteX95" fmla="*/ 1012961 w 2815572"/>
              <a:gd name="connsiteY95" fmla="*/ 261301 h 664490"/>
              <a:gd name="connsiteX96" fmla="*/ 1074026 w 2815572"/>
              <a:gd name="connsiteY96" fmla="*/ 261301 h 664490"/>
              <a:gd name="connsiteX97" fmla="*/ 1086042 w 2815572"/>
              <a:gd name="connsiteY97" fmla="*/ 273317 h 664490"/>
              <a:gd name="connsiteX98" fmla="*/ 856569 w 2815572"/>
              <a:gd name="connsiteY98" fmla="*/ 273317 h 664490"/>
              <a:gd name="connsiteX99" fmla="*/ 868585 w 2815572"/>
              <a:gd name="connsiteY99" fmla="*/ 261301 h 664490"/>
              <a:gd name="connsiteX100" fmla="*/ 929650 w 2815572"/>
              <a:gd name="connsiteY100" fmla="*/ 261301 h 664490"/>
              <a:gd name="connsiteX101" fmla="*/ 941666 w 2815572"/>
              <a:gd name="connsiteY101" fmla="*/ 273317 h 664490"/>
              <a:gd name="connsiteX102" fmla="*/ 941666 w 2815572"/>
              <a:gd name="connsiteY102" fmla="*/ 366209 h 664490"/>
              <a:gd name="connsiteX103" fmla="*/ 856569 w 2815572"/>
              <a:gd name="connsiteY103" fmla="*/ 366209 h 664490"/>
              <a:gd name="connsiteX104" fmla="*/ 856569 w 2815572"/>
              <a:gd name="connsiteY104" fmla="*/ 273317 h 664490"/>
              <a:gd name="connsiteX105" fmla="*/ 1270247 w 2815572"/>
              <a:gd name="connsiteY105" fmla="*/ 456357 h 664490"/>
              <a:gd name="connsiteX106" fmla="*/ 788097 w 2815572"/>
              <a:gd name="connsiteY106" fmla="*/ 456357 h 664490"/>
              <a:gd name="connsiteX107" fmla="*/ 788097 w 2815572"/>
              <a:gd name="connsiteY107" fmla="*/ 423390 h 664490"/>
              <a:gd name="connsiteX108" fmla="*/ 1270247 w 2815572"/>
              <a:gd name="connsiteY108" fmla="*/ 423390 h 664490"/>
              <a:gd name="connsiteX109" fmla="*/ 1270247 w 2815572"/>
              <a:gd name="connsiteY109" fmla="*/ 456357 h 664490"/>
              <a:gd name="connsiteX110" fmla="*/ 1374819 w 2815572"/>
              <a:gd name="connsiteY110" fmla="*/ 366209 h 664490"/>
              <a:gd name="connsiteX111" fmla="*/ 1289722 w 2815572"/>
              <a:gd name="connsiteY111" fmla="*/ 366209 h 664490"/>
              <a:gd name="connsiteX112" fmla="*/ 1289722 w 2815572"/>
              <a:gd name="connsiteY112" fmla="*/ 273317 h 664490"/>
              <a:gd name="connsiteX113" fmla="*/ 1301738 w 2815572"/>
              <a:gd name="connsiteY113" fmla="*/ 261301 h 664490"/>
              <a:gd name="connsiteX114" fmla="*/ 1362803 w 2815572"/>
              <a:gd name="connsiteY114" fmla="*/ 261301 h 664490"/>
              <a:gd name="connsiteX115" fmla="*/ 1374819 w 2815572"/>
              <a:gd name="connsiteY115" fmla="*/ 273317 h 664490"/>
              <a:gd name="connsiteX116" fmla="*/ 1374819 w 2815572"/>
              <a:gd name="connsiteY116" fmla="*/ 366209 h 664490"/>
              <a:gd name="connsiteX117" fmla="*/ 1418611 w 2815572"/>
              <a:gd name="connsiteY117" fmla="*/ 456357 h 664490"/>
              <a:gd name="connsiteX118" fmla="*/ 1378445 w 2815572"/>
              <a:gd name="connsiteY118" fmla="*/ 456357 h 664490"/>
              <a:gd name="connsiteX119" fmla="*/ 1378445 w 2815572"/>
              <a:gd name="connsiteY119" fmla="*/ 423390 h 664490"/>
              <a:gd name="connsiteX120" fmla="*/ 1418611 w 2815572"/>
              <a:gd name="connsiteY120" fmla="*/ 423390 h 664490"/>
              <a:gd name="connsiteX121" fmla="*/ 1418611 w 2815572"/>
              <a:gd name="connsiteY121" fmla="*/ 456357 h 664490"/>
              <a:gd name="connsiteX122" fmla="*/ 1519195 w 2815572"/>
              <a:gd name="connsiteY122" fmla="*/ 366209 h 664490"/>
              <a:gd name="connsiteX123" fmla="*/ 1434098 w 2815572"/>
              <a:gd name="connsiteY123" fmla="*/ 366209 h 664490"/>
              <a:gd name="connsiteX124" fmla="*/ 1434098 w 2815572"/>
              <a:gd name="connsiteY124" fmla="*/ 273317 h 664490"/>
              <a:gd name="connsiteX125" fmla="*/ 1446113 w 2815572"/>
              <a:gd name="connsiteY125" fmla="*/ 261301 h 664490"/>
              <a:gd name="connsiteX126" fmla="*/ 1507179 w 2815572"/>
              <a:gd name="connsiteY126" fmla="*/ 261301 h 664490"/>
              <a:gd name="connsiteX127" fmla="*/ 1519195 w 2815572"/>
              <a:gd name="connsiteY127" fmla="*/ 273317 h 664490"/>
              <a:gd name="connsiteX128" fmla="*/ 1519195 w 2815572"/>
              <a:gd name="connsiteY128" fmla="*/ 366209 h 664490"/>
              <a:gd name="connsiteX129" fmla="*/ 1526783 w 2815572"/>
              <a:gd name="connsiteY129" fmla="*/ 456357 h 664490"/>
              <a:gd name="connsiteX130" fmla="*/ 1526783 w 2815572"/>
              <a:gd name="connsiteY130" fmla="*/ 423390 h 664490"/>
              <a:gd name="connsiteX131" fmla="*/ 2008933 w 2815572"/>
              <a:gd name="connsiteY131" fmla="*/ 423390 h 664490"/>
              <a:gd name="connsiteX132" fmla="*/ 2008933 w 2815572"/>
              <a:gd name="connsiteY132" fmla="*/ 456357 h 664490"/>
              <a:gd name="connsiteX133" fmla="*/ 1526783 w 2815572"/>
              <a:gd name="connsiteY133" fmla="*/ 456357 h 66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2815572" h="664490">
                <a:moveTo>
                  <a:pt x="1885301" y="544096"/>
                </a:moveTo>
                <a:lnTo>
                  <a:pt x="1885301" y="544096"/>
                </a:lnTo>
                <a:cubicBezTo>
                  <a:pt x="1913658" y="544096"/>
                  <a:pt x="1936629" y="567066"/>
                  <a:pt x="1936629" y="595424"/>
                </a:cubicBezTo>
                <a:lnTo>
                  <a:pt x="1936629" y="664491"/>
                </a:lnTo>
                <a:lnTo>
                  <a:pt x="2815572" y="664491"/>
                </a:lnTo>
                <a:lnTo>
                  <a:pt x="2679587" y="404873"/>
                </a:lnTo>
                <a:lnTo>
                  <a:pt x="2135647" y="404873"/>
                </a:lnTo>
                <a:lnTo>
                  <a:pt x="2092373" y="370871"/>
                </a:lnTo>
                <a:lnTo>
                  <a:pt x="2012014" y="370871"/>
                </a:lnTo>
                <a:lnTo>
                  <a:pt x="2012014" y="281241"/>
                </a:lnTo>
                <a:cubicBezTo>
                  <a:pt x="2012014" y="281241"/>
                  <a:pt x="2055288" y="271970"/>
                  <a:pt x="2076912" y="207072"/>
                </a:cubicBezTo>
                <a:cubicBezTo>
                  <a:pt x="2049099" y="216343"/>
                  <a:pt x="1950199" y="207072"/>
                  <a:pt x="1950199" y="207072"/>
                </a:cubicBezTo>
                <a:lnTo>
                  <a:pt x="1950199" y="182341"/>
                </a:lnTo>
                <a:cubicBezTo>
                  <a:pt x="1950199" y="182341"/>
                  <a:pt x="1996554" y="126714"/>
                  <a:pt x="1990365" y="98901"/>
                </a:cubicBezTo>
                <a:cubicBezTo>
                  <a:pt x="1962552" y="108172"/>
                  <a:pt x="1934738" y="123632"/>
                  <a:pt x="1919278" y="120525"/>
                </a:cubicBezTo>
                <a:cubicBezTo>
                  <a:pt x="1903817" y="117443"/>
                  <a:pt x="1795645" y="64898"/>
                  <a:pt x="1814188" y="0"/>
                </a:cubicBezTo>
                <a:cubicBezTo>
                  <a:pt x="1786374" y="27813"/>
                  <a:pt x="1764750" y="49437"/>
                  <a:pt x="1764750" y="49437"/>
                </a:cubicBezTo>
                <a:lnTo>
                  <a:pt x="1434046" y="49437"/>
                </a:lnTo>
                <a:lnTo>
                  <a:pt x="1396961" y="49437"/>
                </a:lnTo>
                <a:lnTo>
                  <a:pt x="1066257" y="49437"/>
                </a:lnTo>
                <a:cubicBezTo>
                  <a:pt x="1066257" y="49437"/>
                  <a:pt x="1044633" y="27813"/>
                  <a:pt x="1016819" y="0"/>
                </a:cubicBezTo>
                <a:cubicBezTo>
                  <a:pt x="1035362" y="64898"/>
                  <a:pt x="927190" y="117443"/>
                  <a:pt x="911729" y="120525"/>
                </a:cubicBezTo>
                <a:cubicBezTo>
                  <a:pt x="896269" y="123606"/>
                  <a:pt x="868455" y="108172"/>
                  <a:pt x="840642" y="98901"/>
                </a:cubicBezTo>
                <a:cubicBezTo>
                  <a:pt x="834453" y="126714"/>
                  <a:pt x="880808" y="182341"/>
                  <a:pt x="880808" y="182341"/>
                </a:cubicBezTo>
                <a:lnTo>
                  <a:pt x="880808" y="207072"/>
                </a:lnTo>
                <a:cubicBezTo>
                  <a:pt x="880808" y="207072"/>
                  <a:pt x="781908" y="216343"/>
                  <a:pt x="754094" y="207072"/>
                </a:cubicBezTo>
                <a:cubicBezTo>
                  <a:pt x="775718" y="271970"/>
                  <a:pt x="818992" y="281241"/>
                  <a:pt x="818992" y="281241"/>
                </a:cubicBezTo>
                <a:lnTo>
                  <a:pt x="818992" y="370871"/>
                </a:lnTo>
                <a:lnTo>
                  <a:pt x="726281" y="370871"/>
                </a:lnTo>
                <a:lnTo>
                  <a:pt x="679926" y="414145"/>
                </a:lnTo>
                <a:lnTo>
                  <a:pt x="145256" y="414145"/>
                </a:lnTo>
                <a:lnTo>
                  <a:pt x="0" y="664491"/>
                </a:lnTo>
                <a:lnTo>
                  <a:pt x="838803" y="664491"/>
                </a:lnTo>
                <a:lnTo>
                  <a:pt x="838803" y="595424"/>
                </a:lnTo>
                <a:cubicBezTo>
                  <a:pt x="838803" y="567092"/>
                  <a:pt x="861774" y="544096"/>
                  <a:pt x="890131" y="544096"/>
                </a:cubicBezTo>
                <a:lnTo>
                  <a:pt x="890131" y="544096"/>
                </a:lnTo>
                <a:cubicBezTo>
                  <a:pt x="918463" y="544096"/>
                  <a:pt x="941459" y="567066"/>
                  <a:pt x="941459" y="595424"/>
                </a:cubicBezTo>
                <a:lnTo>
                  <a:pt x="941459" y="664491"/>
                </a:lnTo>
                <a:lnTo>
                  <a:pt x="1070607" y="664491"/>
                </a:lnTo>
                <a:lnTo>
                  <a:pt x="1070607" y="595424"/>
                </a:lnTo>
                <a:cubicBezTo>
                  <a:pt x="1070607" y="567092"/>
                  <a:pt x="1093578" y="544096"/>
                  <a:pt x="1121935" y="544096"/>
                </a:cubicBezTo>
                <a:lnTo>
                  <a:pt x="1121935" y="544096"/>
                </a:lnTo>
                <a:cubicBezTo>
                  <a:pt x="1150267" y="544096"/>
                  <a:pt x="1173263" y="567066"/>
                  <a:pt x="1173263" y="595424"/>
                </a:cubicBezTo>
                <a:lnTo>
                  <a:pt x="1173263" y="664491"/>
                </a:lnTo>
                <a:lnTo>
                  <a:pt x="1332089" y="664491"/>
                </a:lnTo>
                <a:lnTo>
                  <a:pt x="1332089" y="571780"/>
                </a:lnTo>
                <a:cubicBezTo>
                  <a:pt x="1332089" y="537647"/>
                  <a:pt x="1359773" y="509963"/>
                  <a:pt x="1393905" y="509963"/>
                </a:cubicBezTo>
                <a:cubicBezTo>
                  <a:pt x="1428037" y="509963"/>
                  <a:pt x="1455722" y="537647"/>
                  <a:pt x="1455722" y="571780"/>
                </a:cubicBezTo>
                <a:lnTo>
                  <a:pt x="1455722" y="664491"/>
                </a:lnTo>
                <a:lnTo>
                  <a:pt x="1602221" y="664491"/>
                </a:lnTo>
                <a:lnTo>
                  <a:pt x="1602221" y="595424"/>
                </a:lnTo>
                <a:cubicBezTo>
                  <a:pt x="1602221" y="567092"/>
                  <a:pt x="1625191" y="544096"/>
                  <a:pt x="1653549" y="544096"/>
                </a:cubicBezTo>
                <a:lnTo>
                  <a:pt x="1653549" y="544096"/>
                </a:lnTo>
                <a:cubicBezTo>
                  <a:pt x="1681906" y="544096"/>
                  <a:pt x="1704877" y="567066"/>
                  <a:pt x="1704877" y="595424"/>
                </a:cubicBezTo>
                <a:lnTo>
                  <a:pt x="1704877" y="664491"/>
                </a:lnTo>
                <a:lnTo>
                  <a:pt x="1834024" y="664491"/>
                </a:lnTo>
                <a:lnTo>
                  <a:pt x="1834024" y="595424"/>
                </a:lnTo>
                <a:cubicBezTo>
                  <a:pt x="1833999" y="567066"/>
                  <a:pt x="1856969" y="544096"/>
                  <a:pt x="1885301" y="544096"/>
                </a:cubicBezTo>
                <a:close/>
                <a:moveTo>
                  <a:pt x="1940280" y="261301"/>
                </a:moveTo>
                <a:cubicBezTo>
                  <a:pt x="1946910" y="261301"/>
                  <a:pt x="1952296" y="266687"/>
                  <a:pt x="1952296" y="273317"/>
                </a:cubicBezTo>
                <a:lnTo>
                  <a:pt x="1952296" y="366209"/>
                </a:lnTo>
                <a:lnTo>
                  <a:pt x="1867199" y="366209"/>
                </a:lnTo>
                <a:lnTo>
                  <a:pt x="1867199" y="273317"/>
                </a:lnTo>
                <a:cubicBezTo>
                  <a:pt x="1867199" y="266687"/>
                  <a:pt x="1872585" y="261301"/>
                  <a:pt x="1879215" y="261301"/>
                </a:cubicBezTo>
                <a:lnTo>
                  <a:pt x="1940280" y="261301"/>
                </a:lnTo>
                <a:close/>
                <a:moveTo>
                  <a:pt x="919473" y="159163"/>
                </a:moveTo>
                <a:lnTo>
                  <a:pt x="1888279" y="159163"/>
                </a:lnTo>
                <a:lnTo>
                  <a:pt x="1888279" y="174701"/>
                </a:lnTo>
                <a:lnTo>
                  <a:pt x="919473" y="174701"/>
                </a:lnTo>
                <a:lnTo>
                  <a:pt x="919473" y="159163"/>
                </a:lnTo>
                <a:close/>
                <a:moveTo>
                  <a:pt x="1807946" y="273317"/>
                </a:moveTo>
                <a:lnTo>
                  <a:pt x="1807946" y="366209"/>
                </a:lnTo>
                <a:lnTo>
                  <a:pt x="1722849" y="366209"/>
                </a:lnTo>
                <a:lnTo>
                  <a:pt x="1722849" y="273317"/>
                </a:lnTo>
                <a:cubicBezTo>
                  <a:pt x="1722849" y="266687"/>
                  <a:pt x="1728236" y="261301"/>
                  <a:pt x="1734865" y="261301"/>
                </a:cubicBezTo>
                <a:lnTo>
                  <a:pt x="1795930" y="261301"/>
                </a:lnTo>
                <a:cubicBezTo>
                  <a:pt x="1802560" y="261301"/>
                  <a:pt x="1807946" y="266687"/>
                  <a:pt x="1807946" y="273317"/>
                </a:cubicBezTo>
                <a:close/>
                <a:moveTo>
                  <a:pt x="1663570" y="273317"/>
                </a:moveTo>
                <a:lnTo>
                  <a:pt x="1663570" y="366209"/>
                </a:lnTo>
                <a:lnTo>
                  <a:pt x="1578473" y="366209"/>
                </a:lnTo>
                <a:lnTo>
                  <a:pt x="1578473" y="273317"/>
                </a:lnTo>
                <a:cubicBezTo>
                  <a:pt x="1578473" y="266687"/>
                  <a:pt x="1583860" y="261301"/>
                  <a:pt x="1590489" y="261301"/>
                </a:cubicBezTo>
                <a:lnTo>
                  <a:pt x="1651554" y="261301"/>
                </a:lnTo>
                <a:cubicBezTo>
                  <a:pt x="1658184" y="261301"/>
                  <a:pt x="1663570" y="266687"/>
                  <a:pt x="1663570" y="273317"/>
                </a:cubicBezTo>
                <a:close/>
                <a:moveTo>
                  <a:pt x="1230418" y="273317"/>
                </a:moveTo>
                <a:lnTo>
                  <a:pt x="1230418" y="366209"/>
                </a:lnTo>
                <a:lnTo>
                  <a:pt x="1145320" y="366209"/>
                </a:lnTo>
                <a:lnTo>
                  <a:pt x="1145320" y="273317"/>
                </a:lnTo>
                <a:cubicBezTo>
                  <a:pt x="1145320" y="266687"/>
                  <a:pt x="1150707" y="261301"/>
                  <a:pt x="1157336" y="261301"/>
                </a:cubicBezTo>
                <a:lnTo>
                  <a:pt x="1218401" y="261301"/>
                </a:lnTo>
                <a:cubicBezTo>
                  <a:pt x="1225057" y="261301"/>
                  <a:pt x="1230418" y="266687"/>
                  <a:pt x="1230418" y="273317"/>
                </a:cubicBezTo>
                <a:close/>
                <a:moveTo>
                  <a:pt x="1086042" y="273317"/>
                </a:moveTo>
                <a:lnTo>
                  <a:pt x="1086042" y="366209"/>
                </a:lnTo>
                <a:lnTo>
                  <a:pt x="1000944" y="366209"/>
                </a:lnTo>
                <a:lnTo>
                  <a:pt x="1000944" y="273317"/>
                </a:lnTo>
                <a:cubicBezTo>
                  <a:pt x="1000944" y="266687"/>
                  <a:pt x="1006331" y="261301"/>
                  <a:pt x="1012961" y="261301"/>
                </a:cubicBezTo>
                <a:lnTo>
                  <a:pt x="1074026" y="261301"/>
                </a:lnTo>
                <a:cubicBezTo>
                  <a:pt x="1080681" y="261301"/>
                  <a:pt x="1086042" y="266687"/>
                  <a:pt x="1086042" y="273317"/>
                </a:cubicBezTo>
                <a:close/>
                <a:moveTo>
                  <a:pt x="856569" y="273317"/>
                </a:moveTo>
                <a:cubicBezTo>
                  <a:pt x="856569" y="266687"/>
                  <a:pt x="861955" y="261301"/>
                  <a:pt x="868585" y="261301"/>
                </a:cubicBezTo>
                <a:lnTo>
                  <a:pt x="929650" y="261301"/>
                </a:lnTo>
                <a:cubicBezTo>
                  <a:pt x="936280" y="261301"/>
                  <a:pt x="941666" y="266687"/>
                  <a:pt x="941666" y="273317"/>
                </a:cubicBezTo>
                <a:lnTo>
                  <a:pt x="941666" y="366209"/>
                </a:lnTo>
                <a:lnTo>
                  <a:pt x="856569" y="366209"/>
                </a:lnTo>
                <a:lnTo>
                  <a:pt x="856569" y="273317"/>
                </a:lnTo>
                <a:close/>
                <a:moveTo>
                  <a:pt x="1270247" y="456357"/>
                </a:moveTo>
                <a:lnTo>
                  <a:pt x="788097" y="456357"/>
                </a:lnTo>
                <a:lnTo>
                  <a:pt x="788097" y="423390"/>
                </a:lnTo>
                <a:lnTo>
                  <a:pt x="1270247" y="423390"/>
                </a:lnTo>
                <a:lnTo>
                  <a:pt x="1270247" y="456357"/>
                </a:lnTo>
                <a:close/>
                <a:moveTo>
                  <a:pt x="1374819" y="366209"/>
                </a:moveTo>
                <a:lnTo>
                  <a:pt x="1289722" y="366209"/>
                </a:lnTo>
                <a:lnTo>
                  <a:pt x="1289722" y="273317"/>
                </a:lnTo>
                <a:cubicBezTo>
                  <a:pt x="1289722" y="266687"/>
                  <a:pt x="1295108" y="261301"/>
                  <a:pt x="1301738" y="261301"/>
                </a:cubicBezTo>
                <a:lnTo>
                  <a:pt x="1362803" y="261301"/>
                </a:lnTo>
                <a:cubicBezTo>
                  <a:pt x="1369433" y="261301"/>
                  <a:pt x="1374819" y="266687"/>
                  <a:pt x="1374819" y="273317"/>
                </a:cubicBezTo>
                <a:lnTo>
                  <a:pt x="1374819" y="366209"/>
                </a:lnTo>
                <a:close/>
                <a:moveTo>
                  <a:pt x="1418611" y="456357"/>
                </a:moveTo>
                <a:lnTo>
                  <a:pt x="1378445" y="456357"/>
                </a:lnTo>
                <a:lnTo>
                  <a:pt x="1378445" y="423390"/>
                </a:lnTo>
                <a:lnTo>
                  <a:pt x="1418611" y="423390"/>
                </a:lnTo>
                <a:lnTo>
                  <a:pt x="1418611" y="456357"/>
                </a:lnTo>
                <a:close/>
                <a:moveTo>
                  <a:pt x="1519195" y="366209"/>
                </a:moveTo>
                <a:lnTo>
                  <a:pt x="1434098" y="366209"/>
                </a:lnTo>
                <a:lnTo>
                  <a:pt x="1434098" y="273317"/>
                </a:lnTo>
                <a:cubicBezTo>
                  <a:pt x="1434098" y="266687"/>
                  <a:pt x="1439484" y="261301"/>
                  <a:pt x="1446113" y="261301"/>
                </a:cubicBezTo>
                <a:lnTo>
                  <a:pt x="1507179" y="261301"/>
                </a:lnTo>
                <a:cubicBezTo>
                  <a:pt x="1513809" y="261301"/>
                  <a:pt x="1519195" y="266687"/>
                  <a:pt x="1519195" y="273317"/>
                </a:cubicBezTo>
                <a:lnTo>
                  <a:pt x="1519195" y="366209"/>
                </a:lnTo>
                <a:close/>
                <a:moveTo>
                  <a:pt x="1526783" y="456357"/>
                </a:moveTo>
                <a:lnTo>
                  <a:pt x="1526783" y="423390"/>
                </a:lnTo>
                <a:lnTo>
                  <a:pt x="2008933" y="423390"/>
                </a:lnTo>
                <a:lnTo>
                  <a:pt x="2008933" y="456357"/>
                </a:lnTo>
                <a:lnTo>
                  <a:pt x="1526783" y="456357"/>
                </a:lnTo>
                <a:close/>
              </a:path>
            </a:pathLst>
          </a:custGeom>
          <a:solidFill>
            <a:srgbClr val="E00000"/>
          </a:solidFill>
          <a:ln w="2588" cap="flat">
            <a:noFill/>
            <a:prstDash val="solid"/>
            <a:miter/>
          </a:ln>
        </p:spPr>
        <p:txBody>
          <a:bodyPr rtlCol="0" anchor="ctr"/>
          <a:lstStyle/>
          <a:p>
            <a:endParaRPr lang="zh-CN" altLang="en-US"/>
          </a:p>
        </p:txBody>
      </p:sp>
      <p:sp>
        <p:nvSpPr>
          <p:cNvPr id="5" name="矩形 4"/>
          <p:cNvSpPr/>
          <p:nvPr userDrawn="1"/>
        </p:nvSpPr>
        <p:spPr>
          <a:xfrm>
            <a:off x="-7620" y="953135"/>
            <a:ext cx="12192000" cy="76200"/>
          </a:xfrm>
          <a:prstGeom prst="rect">
            <a:avLst/>
          </a:prstGeom>
          <a:solidFill>
            <a:srgbClr val="E00000"/>
          </a:solidFill>
          <a:ln w="12700" cap="flat" cmpd="sng" algn="ctr">
            <a:noFill/>
            <a:prstDash val="solid"/>
            <a:miter lim="800000"/>
          </a:ln>
          <a:effectLst/>
        </p:spPr>
        <p:txBody>
          <a:bodyPr rtlCol="0" anchor="ctr"/>
          <a:lstStyle/>
          <a:p>
            <a:pPr algn="ctr" defTabSz="914400">
              <a:defRPr/>
            </a:pPr>
            <a:endParaRPr lang="zh-CN" altLang="en-US" kern="0">
              <a:solidFill>
                <a:prstClr val="white"/>
              </a:solidFill>
              <a:latin typeface="汉仪雅酷黑 75W" panose="020B0804020202020204" pitchFamily="34" charset="-122"/>
              <a:ea typeface="汉仪雅酷黑 75W" panose="020B08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目录页">
    <p:spTree>
      <p:nvGrpSpPr>
        <p:cNvPr id="1" name=""/>
        <p:cNvGrpSpPr/>
        <p:nvPr/>
      </p:nvGrpSpPr>
      <p:grpSpPr>
        <a:xfrm>
          <a:off x="0" y="0"/>
          <a:ext cx="0" cy="0"/>
          <a:chOff x="0" y="0"/>
          <a:chExt cx="0" cy="0"/>
        </a:xfrm>
      </p:grpSpPr>
      <p:grpSp>
        <p:nvGrpSpPr>
          <p:cNvPr id="15" name="PA-1022267"/>
          <p:cNvGrpSpPr>
            <a:grpSpLocks noChangeAspect="1"/>
          </p:cNvGrpSpPr>
          <p:nvPr userDrawn="1">
            <p:custDataLst>
              <p:tags r:id="rId2"/>
            </p:custDataLst>
          </p:nvPr>
        </p:nvGrpSpPr>
        <p:grpSpPr bwMode="auto">
          <a:xfrm>
            <a:off x="202565" y="158115"/>
            <a:ext cx="658495" cy="800735"/>
            <a:chOff x="371" y="2264"/>
            <a:chExt cx="1360" cy="1652"/>
          </a:xfrm>
        </p:grpSpPr>
        <p:sp>
          <p:nvSpPr>
            <p:cNvPr id="16" name="PA-AutoShape 3"/>
            <p:cNvSpPr>
              <a:spLocks noChangeAspect="1" noChangeArrowheads="1" noTextEdit="1"/>
            </p:cNvSpPr>
            <p:nvPr>
              <p:custDataLst>
                <p:tags r:id="rId3"/>
              </p:custDataLst>
            </p:nvPr>
          </p:nvSpPr>
          <p:spPr bwMode="auto">
            <a:xfrm>
              <a:off x="371" y="2264"/>
              <a:ext cx="1360" cy="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cs typeface="思源黑体 CN Normal" panose="02010600030101010101" charset="-122"/>
              </a:endParaRPr>
            </a:p>
          </p:txBody>
        </p:sp>
        <p:sp>
          <p:nvSpPr>
            <p:cNvPr id="17" name="PA-任意多边形 5"/>
            <p:cNvSpPr>
              <a:spLocks noEditPoints="1"/>
            </p:cNvSpPr>
            <p:nvPr>
              <p:custDataLst>
                <p:tags r:id="rId4"/>
              </p:custDataLst>
            </p:nvPr>
          </p:nvSpPr>
          <p:spPr bwMode="auto">
            <a:xfrm>
              <a:off x="1062" y="3249"/>
              <a:ext cx="700" cy="700"/>
            </a:xfrm>
            <a:custGeom>
              <a:avLst/>
              <a:gdLst>
                <a:gd name="T0" fmla="*/ 577 w 295"/>
                <a:gd name="T1" fmla="*/ 123 h 295"/>
                <a:gd name="T2" fmla="*/ 126 w 295"/>
                <a:gd name="T3" fmla="*/ 123 h 295"/>
                <a:gd name="T4" fmla="*/ 126 w 295"/>
                <a:gd name="T5" fmla="*/ 574 h 295"/>
                <a:gd name="T6" fmla="*/ 577 w 295"/>
                <a:gd name="T7" fmla="*/ 574 h 295"/>
                <a:gd name="T8" fmla="*/ 577 w 295"/>
                <a:gd name="T9" fmla="*/ 123 h 295"/>
                <a:gd name="T10" fmla="*/ 520 w 295"/>
                <a:gd name="T11" fmla="*/ 517 h 295"/>
                <a:gd name="T12" fmla="*/ 183 w 295"/>
                <a:gd name="T13" fmla="*/ 517 h 295"/>
                <a:gd name="T14" fmla="*/ 183 w 295"/>
                <a:gd name="T15" fmla="*/ 180 h 295"/>
                <a:gd name="T16" fmla="*/ 520 w 295"/>
                <a:gd name="T17" fmla="*/ 180 h 295"/>
                <a:gd name="T18" fmla="*/ 520 w 295"/>
                <a:gd name="T19" fmla="*/ 517 h 2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5" h="295">
                  <a:moveTo>
                    <a:pt x="243" y="52"/>
                  </a:moveTo>
                  <a:cubicBezTo>
                    <a:pt x="191" y="0"/>
                    <a:pt x="105" y="0"/>
                    <a:pt x="53" y="52"/>
                  </a:cubicBezTo>
                  <a:cubicBezTo>
                    <a:pt x="0" y="104"/>
                    <a:pt x="0" y="190"/>
                    <a:pt x="53" y="242"/>
                  </a:cubicBezTo>
                  <a:cubicBezTo>
                    <a:pt x="105" y="295"/>
                    <a:pt x="191" y="295"/>
                    <a:pt x="243" y="242"/>
                  </a:cubicBezTo>
                  <a:cubicBezTo>
                    <a:pt x="295" y="190"/>
                    <a:pt x="295" y="104"/>
                    <a:pt x="243" y="52"/>
                  </a:cubicBezTo>
                  <a:close/>
                  <a:moveTo>
                    <a:pt x="219" y="218"/>
                  </a:moveTo>
                  <a:cubicBezTo>
                    <a:pt x="180" y="258"/>
                    <a:pt x="116" y="258"/>
                    <a:pt x="77" y="218"/>
                  </a:cubicBezTo>
                  <a:cubicBezTo>
                    <a:pt x="37" y="179"/>
                    <a:pt x="37" y="115"/>
                    <a:pt x="77" y="76"/>
                  </a:cubicBezTo>
                  <a:cubicBezTo>
                    <a:pt x="116" y="36"/>
                    <a:pt x="180" y="36"/>
                    <a:pt x="219" y="76"/>
                  </a:cubicBezTo>
                  <a:cubicBezTo>
                    <a:pt x="258" y="115"/>
                    <a:pt x="258" y="179"/>
                    <a:pt x="219" y="218"/>
                  </a:cubicBezTo>
                  <a:close/>
                </a:path>
              </a:pathLst>
            </a:custGeom>
            <a:solidFill>
              <a:srgbClr val="C5282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思源黑体 CN Normal" panose="02010600030101010101" charset="-122"/>
              </a:endParaRPr>
            </a:p>
          </p:txBody>
        </p:sp>
        <p:sp>
          <p:nvSpPr>
            <p:cNvPr id="18" name="PA-任意多边形 6"/>
            <p:cNvSpPr/>
            <p:nvPr>
              <p:custDataLst>
                <p:tags r:id="rId5"/>
              </p:custDataLst>
            </p:nvPr>
          </p:nvSpPr>
          <p:spPr bwMode="auto">
            <a:xfrm>
              <a:off x="1192" y="3380"/>
              <a:ext cx="439" cy="422"/>
            </a:xfrm>
            <a:custGeom>
              <a:avLst/>
              <a:gdLst>
                <a:gd name="T0" fmla="*/ 427 w 185"/>
                <a:gd name="T1" fmla="*/ 154 h 178"/>
                <a:gd name="T2" fmla="*/ 290 w 185"/>
                <a:gd name="T3" fmla="*/ 126 h 178"/>
                <a:gd name="T4" fmla="*/ 221 w 185"/>
                <a:gd name="T5" fmla="*/ 5 h 178"/>
                <a:gd name="T6" fmla="*/ 149 w 185"/>
                <a:gd name="T7" fmla="*/ 126 h 178"/>
                <a:gd name="T8" fmla="*/ 14 w 185"/>
                <a:gd name="T9" fmla="*/ 154 h 178"/>
                <a:gd name="T10" fmla="*/ 116 w 185"/>
                <a:gd name="T11" fmla="*/ 254 h 178"/>
                <a:gd name="T12" fmla="*/ 93 w 185"/>
                <a:gd name="T13" fmla="*/ 398 h 178"/>
                <a:gd name="T14" fmla="*/ 221 w 185"/>
                <a:gd name="T15" fmla="*/ 327 h 178"/>
                <a:gd name="T16" fmla="*/ 349 w 185"/>
                <a:gd name="T17" fmla="*/ 398 h 178"/>
                <a:gd name="T18" fmla="*/ 316 w 185"/>
                <a:gd name="T19" fmla="*/ 254 h 178"/>
                <a:gd name="T20" fmla="*/ 427 w 185"/>
                <a:gd name="T21" fmla="*/ 154 h 1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5" h="178">
                  <a:moveTo>
                    <a:pt x="180" y="65"/>
                  </a:moveTo>
                  <a:cubicBezTo>
                    <a:pt x="175" y="49"/>
                    <a:pt x="135" y="63"/>
                    <a:pt x="122" y="53"/>
                  </a:cubicBezTo>
                  <a:cubicBezTo>
                    <a:pt x="108" y="43"/>
                    <a:pt x="110" y="3"/>
                    <a:pt x="93" y="2"/>
                  </a:cubicBezTo>
                  <a:cubicBezTo>
                    <a:pt x="76" y="0"/>
                    <a:pt x="77" y="43"/>
                    <a:pt x="63" y="53"/>
                  </a:cubicBezTo>
                  <a:cubicBezTo>
                    <a:pt x="50" y="63"/>
                    <a:pt x="11" y="49"/>
                    <a:pt x="6" y="65"/>
                  </a:cubicBezTo>
                  <a:cubicBezTo>
                    <a:pt x="0" y="81"/>
                    <a:pt x="44" y="91"/>
                    <a:pt x="49" y="107"/>
                  </a:cubicBezTo>
                  <a:cubicBezTo>
                    <a:pt x="54" y="122"/>
                    <a:pt x="25" y="158"/>
                    <a:pt x="39" y="168"/>
                  </a:cubicBezTo>
                  <a:cubicBezTo>
                    <a:pt x="52" y="178"/>
                    <a:pt x="76" y="138"/>
                    <a:pt x="93" y="138"/>
                  </a:cubicBezTo>
                  <a:cubicBezTo>
                    <a:pt x="110" y="138"/>
                    <a:pt x="133" y="178"/>
                    <a:pt x="147" y="168"/>
                  </a:cubicBezTo>
                  <a:cubicBezTo>
                    <a:pt x="160" y="158"/>
                    <a:pt x="128" y="122"/>
                    <a:pt x="133" y="107"/>
                  </a:cubicBezTo>
                  <a:cubicBezTo>
                    <a:pt x="138" y="91"/>
                    <a:pt x="185" y="81"/>
                    <a:pt x="180" y="65"/>
                  </a:cubicBezTo>
                  <a:close/>
                </a:path>
              </a:pathLst>
            </a:custGeom>
            <a:solidFill>
              <a:srgbClr val="C5282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思源黑体 CN Normal" panose="02010600030101010101" charset="-122"/>
              </a:endParaRPr>
            </a:p>
          </p:txBody>
        </p:sp>
        <p:sp>
          <p:nvSpPr>
            <p:cNvPr id="19" name="PA-任意多边形 7"/>
            <p:cNvSpPr/>
            <p:nvPr>
              <p:custDataLst>
                <p:tags r:id="rId6"/>
              </p:custDataLst>
            </p:nvPr>
          </p:nvSpPr>
          <p:spPr bwMode="auto">
            <a:xfrm>
              <a:off x="933" y="2990"/>
              <a:ext cx="119" cy="114"/>
            </a:xfrm>
            <a:custGeom>
              <a:avLst/>
              <a:gdLst>
                <a:gd name="T0" fmla="*/ 0 w 50"/>
                <a:gd name="T1" fmla="*/ 43 h 48"/>
                <a:gd name="T2" fmla="*/ 60 w 50"/>
                <a:gd name="T3" fmla="*/ 114 h 48"/>
                <a:gd name="T4" fmla="*/ 119 w 50"/>
                <a:gd name="T5" fmla="*/ 36 h 48"/>
                <a:gd name="T6" fmla="*/ 60 w 50"/>
                <a:gd name="T7" fmla="*/ 0 h 48"/>
                <a:gd name="T8" fmla="*/ 0 w 50"/>
                <a:gd name="T9" fmla="*/ 43 h 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48">
                  <a:moveTo>
                    <a:pt x="0" y="18"/>
                  </a:moveTo>
                  <a:cubicBezTo>
                    <a:pt x="0" y="23"/>
                    <a:pt x="16" y="48"/>
                    <a:pt x="25" y="48"/>
                  </a:cubicBezTo>
                  <a:cubicBezTo>
                    <a:pt x="34" y="48"/>
                    <a:pt x="50" y="21"/>
                    <a:pt x="50" y="15"/>
                  </a:cubicBezTo>
                  <a:cubicBezTo>
                    <a:pt x="25" y="0"/>
                    <a:pt x="25" y="0"/>
                    <a:pt x="25" y="0"/>
                  </a:cubicBezTo>
                  <a:cubicBezTo>
                    <a:pt x="25" y="0"/>
                    <a:pt x="0" y="16"/>
                    <a:pt x="0" y="18"/>
                  </a:cubicBezTo>
                  <a:close/>
                </a:path>
              </a:pathLst>
            </a:custGeom>
            <a:solidFill>
              <a:srgbClr val="C6182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思源黑体 CN Normal" panose="02010600030101010101" charset="-122"/>
              </a:endParaRPr>
            </a:p>
          </p:txBody>
        </p:sp>
        <p:sp>
          <p:nvSpPr>
            <p:cNvPr id="20" name="PA-任意多边形 8"/>
            <p:cNvSpPr>
              <a:spLocks noEditPoints="1"/>
            </p:cNvSpPr>
            <p:nvPr>
              <p:custDataLst>
                <p:tags r:id="rId7"/>
              </p:custDataLst>
            </p:nvPr>
          </p:nvSpPr>
          <p:spPr bwMode="auto">
            <a:xfrm>
              <a:off x="684" y="2266"/>
              <a:ext cx="601" cy="705"/>
            </a:xfrm>
            <a:custGeom>
              <a:avLst/>
              <a:gdLst>
                <a:gd name="T0" fmla="*/ 7 w 253"/>
                <a:gd name="T1" fmla="*/ 401 h 297"/>
                <a:gd name="T2" fmla="*/ 36 w 253"/>
                <a:gd name="T3" fmla="*/ 444 h 297"/>
                <a:gd name="T4" fmla="*/ 302 w 253"/>
                <a:gd name="T5" fmla="*/ 705 h 297"/>
                <a:gd name="T6" fmla="*/ 568 w 253"/>
                <a:gd name="T7" fmla="*/ 442 h 297"/>
                <a:gd name="T8" fmla="*/ 596 w 253"/>
                <a:gd name="T9" fmla="*/ 401 h 297"/>
                <a:gd name="T10" fmla="*/ 587 w 253"/>
                <a:gd name="T11" fmla="*/ 354 h 297"/>
                <a:gd name="T12" fmla="*/ 587 w 253"/>
                <a:gd name="T13" fmla="*/ 339 h 297"/>
                <a:gd name="T14" fmla="*/ 591 w 253"/>
                <a:gd name="T15" fmla="*/ 316 h 297"/>
                <a:gd name="T16" fmla="*/ 311 w 253"/>
                <a:gd name="T17" fmla="*/ 0 h 297"/>
                <a:gd name="T18" fmla="*/ 12 w 253"/>
                <a:gd name="T19" fmla="*/ 304 h 297"/>
                <a:gd name="T20" fmla="*/ 14 w 253"/>
                <a:gd name="T21" fmla="*/ 330 h 297"/>
                <a:gd name="T22" fmla="*/ 17 w 253"/>
                <a:gd name="T23" fmla="*/ 356 h 297"/>
                <a:gd name="T24" fmla="*/ 7 w 253"/>
                <a:gd name="T25" fmla="*/ 401 h 297"/>
                <a:gd name="T26" fmla="*/ 45 w 253"/>
                <a:gd name="T27" fmla="*/ 325 h 297"/>
                <a:gd name="T28" fmla="*/ 247 w 253"/>
                <a:gd name="T29" fmla="*/ 294 h 297"/>
                <a:gd name="T30" fmla="*/ 373 w 253"/>
                <a:gd name="T31" fmla="*/ 235 h 297"/>
                <a:gd name="T32" fmla="*/ 470 w 253"/>
                <a:gd name="T33" fmla="*/ 294 h 297"/>
                <a:gd name="T34" fmla="*/ 553 w 253"/>
                <a:gd name="T35" fmla="*/ 320 h 297"/>
                <a:gd name="T36" fmla="*/ 546 w 253"/>
                <a:gd name="T37" fmla="*/ 385 h 297"/>
                <a:gd name="T38" fmla="*/ 544 w 253"/>
                <a:gd name="T39" fmla="*/ 392 h 297"/>
                <a:gd name="T40" fmla="*/ 544 w 253"/>
                <a:gd name="T41" fmla="*/ 411 h 297"/>
                <a:gd name="T42" fmla="*/ 539 w 253"/>
                <a:gd name="T43" fmla="*/ 449 h 297"/>
                <a:gd name="T44" fmla="*/ 302 w 253"/>
                <a:gd name="T45" fmla="*/ 679 h 297"/>
                <a:gd name="T46" fmla="*/ 71 w 253"/>
                <a:gd name="T47" fmla="*/ 470 h 297"/>
                <a:gd name="T48" fmla="*/ 45 w 253"/>
                <a:gd name="T49" fmla="*/ 325 h 2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3" h="297">
                  <a:moveTo>
                    <a:pt x="3" y="169"/>
                  </a:moveTo>
                  <a:cubicBezTo>
                    <a:pt x="5" y="179"/>
                    <a:pt x="10" y="186"/>
                    <a:pt x="15" y="187"/>
                  </a:cubicBezTo>
                  <a:cubicBezTo>
                    <a:pt x="35" y="250"/>
                    <a:pt x="80" y="297"/>
                    <a:pt x="127" y="297"/>
                  </a:cubicBezTo>
                  <a:cubicBezTo>
                    <a:pt x="176" y="297"/>
                    <a:pt x="220" y="252"/>
                    <a:pt x="239" y="186"/>
                  </a:cubicBezTo>
                  <a:cubicBezTo>
                    <a:pt x="244" y="185"/>
                    <a:pt x="249" y="178"/>
                    <a:pt x="251" y="169"/>
                  </a:cubicBezTo>
                  <a:cubicBezTo>
                    <a:pt x="252" y="160"/>
                    <a:pt x="250" y="152"/>
                    <a:pt x="247" y="149"/>
                  </a:cubicBezTo>
                  <a:cubicBezTo>
                    <a:pt x="247" y="147"/>
                    <a:pt x="247" y="145"/>
                    <a:pt x="247" y="143"/>
                  </a:cubicBezTo>
                  <a:cubicBezTo>
                    <a:pt x="248" y="139"/>
                    <a:pt x="249" y="136"/>
                    <a:pt x="249" y="133"/>
                  </a:cubicBezTo>
                  <a:cubicBezTo>
                    <a:pt x="253" y="74"/>
                    <a:pt x="225" y="0"/>
                    <a:pt x="131" y="0"/>
                  </a:cubicBezTo>
                  <a:cubicBezTo>
                    <a:pt x="38" y="0"/>
                    <a:pt x="0" y="60"/>
                    <a:pt x="5" y="128"/>
                  </a:cubicBezTo>
                  <a:cubicBezTo>
                    <a:pt x="5" y="131"/>
                    <a:pt x="5" y="135"/>
                    <a:pt x="6" y="139"/>
                  </a:cubicBezTo>
                  <a:cubicBezTo>
                    <a:pt x="6" y="142"/>
                    <a:pt x="6" y="146"/>
                    <a:pt x="7" y="150"/>
                  </a:cubicBezTo>
                  <a:cubicBezTo>
                    <a:pt x="3" y="153"/>
                    <a:pt x="1" y="161"/>
                    <a:pt x="3" y="169"/>
                  </a:cubicBezTo>
                  <a:close/>
                  <a:moveTo>
                    <a:pt x="19" y="137"/>
                  </a:moveTo>
                  <a:cubicBezTo>
                    <a:pt x="36" y="141"/>
                    <a:pt x="80" y="139"/>
                    <a:pt x="104" y="124"/>
                  </a:cubicBezTo>
                  <a:cubicBezTo>
                    <a:pt x="129" y="109"/>
                    <a:pt x="157" y="99"/>
                    <a:pt x="157" y="99"/>
                  </a:cubicBezTo>
                  <a:cubicBezTo>
                    <a:pt x="157" y="99"/>
                    <a:pt x="165" y="109"/>
                    <a:pt x="198" y="124"/>
                  </a:cubicBezTo>
                  <a:cubicBezTo>
                    <a:pt x="211" y="130"/>
                    <a:pt x="223" y="134"/>
                    <a:pt x="233" y="135"/>
                  </a:cubicBezTo>
                  <a:cubicBezTo>
                    <a:pt x="234" y="135"/>
                    <a:pt x="232" y="148"/>
                    <a:pt x="230" y="162"/>
                  </a:cubicBezTo>
                  <a:cubicBezTo>
                    <a:pt x="230" y="163"/>
                    <a:pt x="230" y="164"/>
                    <a:pt x="229" y="165"/>
                  </a:cubicBezTo>
                  <a:cubicBezTo>
                    <a:pt x="229" y="168"/>
                    <a:pt x="229" y="170"/>
                    <a:pt x="229" y="173"/>
                  </a:cubicBezTo>
                  <a:cubicBezTo>
                    <a:pt x="228" y="179"/>
                    <a:pt x="228" y="184"/>
                    <a:pt x="227" y="189"/>
                  </a:cubicBezTo>
                  <a:cubicBezTo>
                    <a:pt x="209" y="247"/>
                    <a:pt x="170" y="286"/>
                    <a:pt x="127" y="286"/>
                  </a:cubicBezTo>
                  <a:cubicBezTo>
                    <a:pt x="89" y="286"/>
                    <a:pt x="51" y="249"/>
                    <a:pt x="30" y="198"/>
                  </a:cubicBezTo>
                  <a:cubicBezTo>
                    <a:pt x="29" y="182"/>
                    <a:pt x="18" y="136"/>
                    <a:pt x="19" y="137"/>
                  </a:cubicBezTo>
                  <a:close/>
                </a:path>
              </a:pathLst>
            </a:custGeom>
            <a:solidFill>
              <a:srgbClr val="C5282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思源黑体 CN Normal" panose="02010600030101010101" charset="-122"/>
              </a:endParaRPr>
            </a:p>
          </p:txBody>
        </p:sp>
        <p:sp>
          <p:nvSpPr>
            <p:cNvPr id="21" name="PA-任意多边形 9"/>
            <p:cNvSpPr/>
            <p:nvPr>
              <p:custDataLst>
                <p:tags r:id="rId8"/>
              </p:custDataLst>
            </p:nvPr>
          </p:nvSpPr>
          <p:spPr bwMode="auto">
            <a:xfrm>
              <a:off x="373" y="2931"/>
              <a:ext cx="1170" cy="771"/>
            </a:xfrm>
            <a:custGeom>
              <a:avLst/>
              <a:gdLst>
                <a:gd name="T0" fmla="*/ 776 w 493"/>
                <a:gd name="T1" fmla="*/ 403 h 325"/>
                <a:gd name="T2" fmla="*/ 1170 w 493"/>
                <a:gd name="T3" fmla="*/ 318 h 325"/>
                <a:gd name="T4" fmla="*/ 1106 w 493"/>
                <a:gd name="T5" fmla="*/ 218 h 325"/>
                <a:gd name="T6" fmla="*/ 764 w 493"/>
                <a:gd name="T7" fmla="*/ 0 h 325"/>
                <a:gd name="T8" fmla="*/ 719 w 493"/>
                <a:gd name="T9" fmla="*/ 69 h 325"/>
                <a:gd name="T10" fmla="*/ 764 w 493"/>
                <a:gd name="T11" fmla="*/ 78 h 325"/>
                <a:gd name="T12" fmla="*/ 655 w 493"/>
                <a:gd name="T13" fmla="*/ 408 h 325"/>
                <a:gd name="T14" fmla="*/ 641 w 493"/>
                <a:gd name="T15" fmla="*/ 176 h 325"/>
                <a:gd name="T16" fmla="*/ 619 w 493"/>
                <a:gd name="T17" fmla="*/ 185 h 325"/>
                <a:gd name="T18" fmla="*/ 596 w 493"/>
                <a:gd name="T19" fmla="*/ 176 h 325"/>
                <a:gd name="T20" fmla="*/ 579 w 493"/>
                <a:gd name="T21" fmla="*/ 420 h 325"/>
                <a:gd name="T22" fmla="*/ 470 w 493"/>
                <a:gd name="T23" fmla="*/ 81 h 325"/>
                <a:gd name="T24" fmla="*/ 520 w 493"/>
                <a:gd name="T25" fmla="*/ 69 h 325"/>
                <a:gd name="T26" fmla="*/ 477 w 493"/>
                <a:gd name="T27" fmla="*/ 2 h 325"/>
                <a:gd name="T28" fmla="*/ 131 w 493"/>
                <a:gd name="T29" fmla="*/ 218 h 325"/>
                <a:gd name="T30" fmla="*/ 0 w 493"/>
                <a:gd name="T31" fmla="*/ 591 h 325"/>
                <a:gd name="T32" fmla="*/ 0 w 493"/>
                <a:gd name="T33" fmla="*/ 603 h 325"/>
                <a:gd name="T34" fmla="*/ 7 w 493"/>
                <a:gd name="T35" fmla="*/ 610 h 325"/>
                <a:gd name="T36" fmla="*/ 235 w 493"/>
                <a:gd name="T37" fmla="*/ 709 h 325"/>
                <a:gd name="T38" fmla="*/ 249 w 493"/>
                <a:gd name="T39" fmla="*/ 709 h 325"/>
                <a:gd name="T40" fmla="*/ 446 w 493"/>
                <a:gd name="T41" fmla="*/ 771 h 325"/>
                <a:gd name="T42" fmla="*/ 681 w 493"/>
                <a:gd name="T43" fmla="*/ 771 h 325"/>
                <a:gd name="T44" fmla="*/ 776 w 493"/>
                <a:gd name="T45" fmla="*/ 403 h 3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3" h="325">
                  <a:moveTo>
                    <a:pt x="327" y="170"/>
                  </a:moveTo>
                  <a:cubicBezTo>
                    <a:pt x="372" y="125"/>
                    <a:pt x="437" y="113"/>
                    <a:pt x="493" y="134"/>
                  </a:cubicBezTo>
                  <a:cubicBezTo>
                    <a:pt x="486" y="120"/>
                    <a:pt x="477" y="105"/>
                    <a:pt x="466" y="92"/>
                  </a:cubicBezTo>
                  <a:cubicBezTo>
                    <a:pt x="439" y="55"/>
                    <a:pt x="397" y="14"/>
                    <a:pt x="322" y="0"/>
                  </a:cubicBezTo>
                  <a:cubicBezTo>
                    <a:pt x="303" y="29"/>
                    <a:pt x="303" y="29"/>
                    <a:pt x="303" y="29"/>
                  </a:cubicBezTo>
                  <a:cubicBezTo>
                    <a:pt x="310" y="30"/>
                    <a:pt x="316" y="32"/>
                    <a:pt x="322" y="33"/>
                  </a:cubicBezTo>
                  <a:cubicBezTo>
                    <a:pt x="276" y="172"/>
                    <a:pt x="276" y="172"/>
                    <a:pt x="276" y="172"/>
                  </a:cubicBezTo>
                  <a:cubicBezTo>
                    <a:pt x="270" y="74"/>
                    <a:pt x="270" y="74"/>
                    <a:pt x="270" y="74"/>
                  </a:cubicBezTo>
                  <a:cubicBezTo>
                    <a:pt x="267" y="77"/>
                    <a:pt x="264" y="78"/>
                    <a:pt x="261" y="78"/>
                  </a:cubicBezTo>
                  <a:cubicBezTo>
                    <a:pt x="258" y="78"/>
                    <a:pt x="255" y="77"/>
                    <a:pt x="251" y="74"/>
                  </a:cubicBezTo>
                  <a:cubicBezTo>
                    <a:pt x="244" y="177"/>
                    <a:pt x="244" y="177"/>
                    <a:pt x="244" y="177"/>
                  </a:cubicBezTo>
                  <a:cubicBezTo>
                    <a:pt x="198" y="34"/>
                    <a:pt x="198" y="34"/>
                    <a:pt x="198" y="34"/>
                  </a:cubicBezTo>
                  <a:cubicBezTo>
                    <a:pt x="205" y="32"/>
                    <a:pt x="212" y="30"/>
                    <a:pt x="219" y="29"/>
                  </a:cubicBezTo>
                  <a:cubicBezTo>
                    <a:pt x="201" y="1"/>
                    <a:pt x="201" y="1"/>
                    <a:pt x="201" y="1"/>
                  </a:cubicBezTo>
                  <a:cubicBezTo>
                    <a:pt x="122" y="14"/>
                    <a:pt x="83" y="55"/>
                    <a:pt x="55" y="92"/>
                  </a:cubicBezTo>
                  <a:cubicBezTo>
                    <a:pt x="15" y="145"/>
                    <a:pt x="0" y="208"/>
                    <a:pt x="0" y="249"/>
                  </a:cubicBezTo>
                  <a:cubicBezTo>
                    <a:pt x="0" y="254"/>
                    <a:pt x="0" y="254"/>
                    <a:pt x="0" y="254"/>
                  </a:cubicBezTo>
                  <a:cubicBezTo>
                    <a:pt x="3" y="257"/>
                    <a:pt x="3" y="257"/>
                    <a:pt x="3" y="257"/>
                  </a:cubicBezTo>
                  <a:cubicBezTo>
                    <a:pt x="30" y="294"/>
                    <a:pt x="75" y="299"/>
                    <a:pt x="99" y="299"/>
                  </a:cubicBezTo>
                  <a:cubicBezTo>
                    <a:pt x="101" y="299"/>
                    <a:pt x="104" y="299"/>
                    <a:pt x="105" y="299"/>
                  </a:cubicBezTo>
                  <a:cubicBezTo>
                    <a:pt x="124" y="314"/>
                    <a:pt x="157" y="321"/>
                    <a:pt x="188" y="325"/>
                  </a:cubicBezTo>
                  <a:cubicBezTo>
                    <a:pt x="287" y="325"/>
                    <a:pt x="287" y="325"/>
                    <a:pt x="287" y="325"/>
                  </a:cubicBezTo>
                  <a:cubicBezTo>
                    <a:pt x="272" y="272"/>
                    <a:pt x="285" y="212"/>
                    <a:pt x="327" y="170"/>
                  </a:cubicBezTo>
                  <a:close/>
                </a:path>
              </a:pathLst>
            </a:custGeom>
            <a:solidFill>
              <a:srgbClr val="C5282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cs typeface="思源黑体 CN Normal" panose="02010600030101010101" charset="-122"/>
              </a:endParaRPr>
            </a:p>
          </p:txBody>
        </p:sp>
      </p:grpSp>
      <p:sp>
        <p:nvSpPr>
          <p:cNvPr id="4" name="PA-1022&#10;102210"/>
          <p:cNvSpPr/>
          <p:nvPr userDrawn="1">
            <p:custDataLst>
              <p:tags r:id="rId9"/>
            </p:custDataLst>
          </p:nvPr>
        </p:nvSpPr>
        <p:spPr>
          <a:xfrm>
            <a:off x="0" y="6675953"/>
            <a:ext cx="12192000" cy="177280"/>
          </a:xfrm>
          <a:prstGeom prst="rect">
            <a:avLst/>
          </a:prstGeom>
          <a:solidFill>
            <a:srgbClr val="C00000"/>
          </a:solidFill>
          <a:ln w="12700" cap="flat" cmpd="sng" algn="ctr">
            <a:noFill/>
            <a:prstDash val="solid"/>
            <a:miter lim="800000"/>
          </a:ln>
          <a:effectLst/>
        </p:spPr>
        <p:txBody>
          <a:bodyPr rtlCol="0" anchor="ctr"/>
          <a:lstStyle/>
          <a:p>
            <a:pPr algn="ctr"/>
            <a:endParaRPr lang="zh-CN" altLang="en-US"/>
          </a:p>
        </p:txBody>
      </p:sp>
      <p:sp>
        <p:nvSpPr>
          <p:cNvPr id="22" name="PA-1022&#10;102212"/>
          <p:cNvSpPr/>
          <p:nvPr userDrawn="1">
            <p:custDataLst>
              <p:tags r:id="rId10"/>
            </p:custDataLst>
          </p:nvPr>
        </p:nvSpPr>
        <p:spPr>
          <a:xfrm>
            <a:off x="4717567" y="6021195"/>
            <a:ext cx="2815572" cy="664490"/>
          </a:xfrm>
          <a:custGeom>
            <a:avLst/>
            <a:gdLst>
              <a:gd name="connsiteX0" fmla="*/ 1885301 w 2815572"/>
              <a:gd name="connsiteY0" fmla="*/ 544096 h 664490"/>
              <a:gd name="connsiteX1" fmla="*/ 1885301 w 2815572"/>
              <a:gd name="connsiteY1" fmla="*/ 544096 h 664490"/>
              <a:gd name="connsiteX2" fmla="*/ 1936629 w 2815572"/>
              <a:gd name="connsiteY2" fmla="*/ 595424 h 664490"/>
              <a:gd name="connsiteX3" fmla="*/ 1936629 w 2815572"/>
              <a:gd name="connsiteY3" fmla="*/ 664491 h 664490"/>
              <a:gd name="connsiteX4" fmla="*/ 2815572 w 2815572"/>
              <a:gd name="connsiteY4" fmla="*/ 664491 h 664490"/>
              <a:gd name="connsiteX5" fmla="*/ 2679587 w 2815572"/>
              <a:gd name="connsiteY5" fmla="*/ 404873 h 664490"/>
              <a:gd name="connsiteX6" fmla="*/ 2135647 w 2815572"/>
              <a:gd name="connsiteY6" fmla="*/ 404873 h 664490"/>
              <a:gd name="connsiteX7" fmla="*/ 2092373 w 2815572"/>
              <a:gd name="connsiteY7" fmla="*/ 370871 h 664490"/>
              <a:gd name="connsiteX8" fmla="*/ 2012014 w 2815572"/>
              <a:gd name="connsiteY8" fmla="*/ 370871 h 664490"/>
              <a:gd name="connsiteX9" fmla="*/ 2012014 w 2815572"/>
              <a:gd name="connsiteY9" fmla="*/ 281241 h 664490"/>
              <a:gd name="connsiteX10" fmla="*/ 2076912 w 2815572"/>
              <a:gd name="connsiteY10" fmla="*/ 207072 h 664490"/>
              <a:gd name="connsiteX11" fmla="*/ 1950199 w 2815572"/>
              <a:gd name="connsiteY11" fmla="*/ 207072 h 664490"/>
              <a:gd name="connsiteX12" fmla="*/ 1950199 w 2815572"/>
              <a:gd name="connsiteY12" fmla="*/ 182341 h 664490"/>
              <a:gd name="connsiteX13" fmla="*/ 1990365 w 2815572"/>
              <a:gd name="connsiteY13" fmla="*/ 98901 h 664490"/>
              <a:gd name="connsiteX14" fmla="*/ 1919278 w 2815572"/>
              <a:gd name="connsiteY14" fmla="*/ 120525 h 664490"/>
              <a:gd name="connsiteX15" fmla="*/ 1814188 w 2815572"/>
              <a:gd name="connsiteY15" fmla="*/ 0 h 664490"/>
              <a:gd name="connsiteX16" fmla="*/ 1764750 w 2815572"/>
              <a:gd name="connsiteY16" fmla="*/ 49437 h 664490"/>
              <a:gd name="connsiteX17" fmla="*/ 1434046 w 2815572"/>
              <a:gd name="connsiteY17" fmla="*/ 49437 h 664490"/>
              <a:gd name="connsiteX18" fmla="*/ 1396961 w 2815572"/>
              <a:gd name="connsiteY18" fmla="*/ 49437 h 664490"/>
              <a:gd name="connsiteX19" fmla="*/ 1066257 w 2815572"/>
              <a:gd name="connsiteY19" fmla="*/ 49437 h 664490"/>
              <a:gd name="connsiteX20" fmla="*/ 1016819 w 2815572"/>
              <a:gd name="connsiteY20" fmla="*/ 0 h 664490"/>
              <a:gd name="connsiteX21" fmla="*/ 911729 w 2815572"/>
              <a:gd name="connsiteY21" fmla="*/ 120525 h 664490"/>
              <a:gd name="connsiteX22" fmla="*/ 840642 w 2815572"/>
              <a:gd name="connsiteY22" fmla="*/ 98901 h 664490"/>
              <a:gd name="connsiteX23" fmla="*/ 880808 w 2815572"/>
              <a:gd name="connsiteY23" fmla="*/ 182341 h 664490"/>
              <a:gd name="connsiteX24" fmla="*/ 880808 w 2815572"/>
              <a:gd name="connsiteY24" fmla="*/ 207072 h 664490"/>
              <a:gd name="connsiteX25" fmla="*/ 754094 w 2815572"/>
              <a:gd name="connsiteY25" fmla="*/ 207072 h 664490"/>
              <a:gd name="connsiteX26" fmla="*/ 818992 w 2815572"/>
              <a:gd name="connsiteY26" fmla="*/ 281241 h 664490"/>
              <a:gd name="connsiteX27" fmla="*/ 818992 w 2815572"/>
              <a:gd name="connsiteY27" fmla="*/ 370871 h 664490"/>
              <a:gd name="connsiteX28" fmla="*/ 726281 w 2815572"/>
              <a:gd name="connsiteY28" fmla="*/ 370871 h 664490"/>
              <a:gd name="connsiteX29" fmla="*/ 679926 w 2815572"/>
              <a:gd name="connsiteY29" fmla="*/ 414145 h 664490"/>
              <a:gd name="connsiteX30" fmla="*/ 145256 w 2815572"/>
              <a:gd name="connsiteY30" fmla="*/ 414145 h 664490"/>
              <a:gd name="connsiteX31" fmla="*/ 0 w 2815572"/>
              <a:gd name="connsiteY31" fmla="*/ 664491 h 664490"/>
              <a:gd name="connsiteX32" fmla="*/ 838803 w 2815572"/>
              <a:gd name="connsiteY32" fmla="*/ 664491 h 664490"/>
              <a:gd name="connsiteX33" fmla="*/ 838803 w 2815572"/>
              <a:gd name="connsiteY33" fmla="*/ 595424 h 664490"/>
              <a:gd name="connsiteX34" fmla="*/ 890131 w 2815572"/>
              <a:gd name="connsiteY34" fmla="*/ 544096 h 664490"/>
              <a:gd name="connsiteX35" fmla="*/ 890131 w 2815572"/>
              <a:gd name="connsiteY35" fmla="*/ 544096 h 664490"/>
              <a:gd name="connsiteX36" fmla="*/ 941459 w 2815572"/>
              <a:gd name="connsiteY36" fmla="*/ 595424 h 664490"/>
              <a:gd name="connsiteX37" fmla="*/ 941459 w 2815572"/>
              <a:gd name="connsiteY37" fmla="*/ 664491 h 664490"/>
              <a:gd name="connsiteX38" fmla="*/ 1070607 w 2815572"/>
              <a:gd name="connsiteY38" fmla="*/ 664491 h 664490"/>
              <a:gd name="connsiteX39" fmla="*/ 1070607 w 2815572"/>
              <a:gd name="connsiteY39" fmla="*/ 595424 h 664490"/>
              <a:gd name="connsiteX40" fmla="*/ 1121935 w 2815572"/>
              <a:gd name="connsiteY40" fmla="*/ 544096 h 664490"/>
              <a:gd name="connsiteX41" fmla="*/ 1121935 w 2815572"/>
              <a:gd name="connsiteY41" fmla="*/ 544096 h 664490"/>
              <a:gd name="connsiteX42" fmla="*/ 1173263 w 2815572"/>
              <a:gd name="connsiteY42" fmla="*/ 595424 h 664490"/>
              <a:gd name="connsiteX43" fmla="*/ 1173263 w 2815572"/>
              <a:gd name="connsiteY43" fmla="*/ 664491 h 664490"/>
              <a:gd name="connsiteX44" fmla="*/ 1332089 w 2815572"/>
              <a:gd name="connsiteY44" fmla="*/ 664491 h 664490"/>
              <a:gd name="connsiteX45" fmla="*/ 1332089 w 2815572"/>
              <a:gd name="connsiteY45" fmla="*/ 571780 h 664490"/>
              <a:gd name="connsiteX46" fmla="*/ 1393905 w 2815572"/>
              <a:gd name="connsiteY46" fmla="*/ 509963 h 664490"/>
              <a:gd name="connsiteX47" fmla="*/ 1455722 w 2815572"/>
              <a:gd name="connsiteY47" fmla="*/ 571780 h 664490"/>
              <a:gd name="connsiteX48" fmla="*/ 1455722 w 2815572"/>
              <a:gd name="connsiteY48" fmla="*/ 664491 h 664490"/>
              <a:gd name="connsiteX49" fmla="*/ 1602221 w 2815572"/>
              <a:gd name="connsiteY49" fmla="*/ 664491 h 664490"/>
              <a:gd name="connsiteX50" fmla="*/ 1602221 w 2815572"/>
              <a:gd name="connsiteY50" fmla="*/ 595424 h 664490"/>
              <a:gd name="connsiteX51" fmla="*/ 1653549 w 2815572"/>
              <a:gd name="connsiteY51" fmla="*/ 544096 h 664490"/>
              <a:gd name="connsiteX52" fmla="*/ 1653549 w 2815572"/>
              <a:gd name="connsiteY52" fmla="*/ 544096 h 664490"/>
              <a:gd name="connsiteX53" fmla="*/ 1704877 w 2815572"/>
              <a:gd name="connsiteY53" fmla="*/ 595424 h 664490"/>
              <a:gd name="connsiteX54" fmla="*/ 1704877 w 2815572"/>
              <a:gd name="connsiteY54" fmla="*/ 664491 h 664490"/>
              <a:gd name="connsiteX55" fmla="*/ 1834024 w 2815572"/>
              <a:gd name="connsiteY55" fmla="*/ 664491 h 664490"/>
              <a:gd name="connsiteX56" fmla="*/ 1834024 w 2815572"/>
              <a:gd name="connsiteY56" fmla="*/ 595424 h 664490"/>
              <a:gd name="connsiteX57" fmla="*/ 1885301 w 2815572"/>
              <a:gd name="connsiteY57" fmla="*/ 544096 h 664490"/>
              <a:gd name="connsiteX58" fmla="*/ 1940280 w 2815572"/>
              <a:gd name="connsiteY58" fmla="*/ 261301 h 664490"/>
              <a:gd name="connsiteX59" fmla="*/ 1952296 w 2815572"/>
              <a:gd name="connsiteY59" fmla="*/ 273317 h 664490"/>
              <a:gd name="connsiteX60" fmla="*/ 1952296 w 2815572"/>
              <a:gd name="connsiteY60" fmla="*/ 366209 h 664490"/>
              <a:gd name="connsiteX61" fmla="*/ 1867199 w 2815572"/>
              <a:gd name="connsiteY61" fmla="*/ 366209 h 664490"/>
              <a:gd name="connsiteX62" fmla="*/ 1867199 w 2815572"/>
              <a:gd name="connsiteY62" fmla="*/ 273317 h 664490"/>
              <a:gd name="connsiteX63" fmla="*/ 1879215 w 2815572"/>
              <a:gd name="connsiteY63" fmla="*/ 261301 h 664490"/>
              <a:gd name="connsiteX64" fmla="*/ 1940280 w 2815572"/>
              <a:gd name="connsiteY64" fmla="*/ 261301 h 664490"/>
              <a:gd name="connsiteX65" fmla="*/ 919473 w 2815572"/>
              <a:gd name="connsiteY65" fmla="*/ 159163 h 664490"/>
              <a:gd name="connsiteX66" fmla="*/ 1888279 w 2815572"/>
              <a:gd name="connsiteY66" fmla="*/ 159163 h 664490"/>
              <a:gd name="connsiteX67" fmla="*/ 1888279 w 2815572"/>
              <a:gd name="connsiteY67" fmla="*/ 174701 h 664490"/>
              <a:gd name="connsiteX68" fmla="*/ 919473 w 2815572"/>
              <a:gd name="connsiteY68" fmla="*/ 174701 h 664490"/>
              <a:gd name="connsiteX69" fmla="*/ 919473 w 2815572"/>
              <a:gd name="connsiteY69" fmla="*/ 159163 h 664490"/>
              <a:gd name="connsiteX70" fmla="*/ 1807946 w 2815572"/>
              <a:gd name="connsiteY70" fmla="*/ 273317 h 664490"/>
              <a:gd name="connsiteX71" fmla="*/ 1807946 w 2815572"/>
              <a:gd name="connsiteY71" fmla="*/ 366209 h 664490"/>
              <a:gd name="connsiteX72" fmla="*/ 1722849 w 2815572"/>
              <a:gd name="connsiteY72" fmla="*/ 366209 h 664490"/>
              <a:gd name="connsiteX73" fmla="*/ 1722849 w 2815572"/>
              <a:gd name="connsiteY73" fmla="*/ 273317 h 664490"/>
              <a:gd name="connsiteX74" fmla="*/ 1734865 w 2815572"/>
              <a:gd name="connsiteY74" fmla="*/ 261301 h 664490"/>
              <a:gd name="connsiteX75" fmla="*/ 1795930 w 2815572"/>
              <a:gd name="connsiteY75" fmla="*/ 261301 h 664490"/>
              <a:gd name="connsiteX76" fmla="*/ 1807946 w 2815572"/>
              <a:gd name="connsiteY76" fmla="*/ 273317 h 664490"/>
              <a:gd name="connsiteX77" fmla="*/ 1663570 w 2815572"/>
              <a:gd name="connsiteY77" fmla="*/ 273317 h 664490"/>
              <a:gd name="connsiteX78" fmla="*/ 1663570 w 2815572"/>
              <a:gd name="connsiteY78" fmla="*/ 366209 h 664490"/>
              <a:gd name="connsiteX79" fmla="*/ 1578473 w 2815572"/>
              <a:gd name="connsiteY79" fmla="*/ 366209 h 664490"/>
              <a:gd name="connsiteX80" fmla="*/ 1578473 w 2815572"/>
              <a:gd name="connsiteY80" fmla="*/ 273317 h 664490"/>
              <a:gd name="connsiteX81" fmla="*/ 1590489 w 2815572"/>
              <a:gd name="connsiteY81" fmla="*/ 261301 h 664490"/>
              <a:gd name="connsiteX82" fmla="*/ 1651554 w 2815572"/>
              <a:gd name="connsiteY82" fmla="*/ 261301 h 664490"/>
              <a:gd name="connsiteX83" fmla="*/ 1663570 w 2815572"/>
              <a:gd name="connsiteY83" fmla="*/ 273317 h 664490"/>
              <a:gd name="connsiteX84" fmla="*/ 1230418 w 2815572"/>
              <a:gd name="connsiteY84" fmla="*/ 273317 h 664490"/>
              <a:gd name="connsiteX85" fmla="*/ 1230418 w 2815572"/>
              <a:gd name="connsiteY85" fmla="*/ 366209 h 664490"/>
              <a:gd name="connsiteX86" fmla="*/ 1145320 w 2815572"/>
              <a:gd name="connsiteY86" fmla="*/ 366209 h 664490"/>
              <a:gd name="connsiteX87" fmla="*/ 1145320 w 2815572"/>
              <a:gd name="connsiteY87" fmla="*/ 273317 h 664490"/>
              <a:gd name="connsiteX88" fmla="*/ 1157336 w 2815572"/>
              <a:gd name="connsiteY88" fmla="*/ 261301 h 664490"/>
              <a:gd name="connsiteX89" fmla="*/ 1218401 w 2815572"/>
              <a:gd name="connsiteY89" fmla="*/ 261301 h 664490"/>
              <a:gd name="connsiteX90" fmla="*/ 1230418 w 2815572"/>
              <a:gd name="connsiteY90" fmla="*/ 273317 h 664490"/>
              <a:gd name="connsiteX91" fmla="*/ 1086042 w 2815572"/>
              <a:gd name="connsiteY91" fmla="*/ 273317 h 664490"/>
              <a:gd name="connsiteX92" fmla="*/ 1086042 w 2815572"/>
              <a:gd name="connsiteY92" fmla="*/ 366209 h 664490"/>
              <a:gd name="connsiteX93" fmla="*/ 1000944 w 2815572"/>
              <a:gd name="connsiteY93" fmla="*/ 366209 h 664490"/>
              <a:gd name="connsiteX94" fmla="*/ 1000944 w 2815572"/>
              <a:gd name="connsiteY94" fmla="*/ 273317 h 664490"/>
              <a:gd name="connsiteX95" fmla="*/ 1012961 w 2815572"/>
              <a:gd name="connsiteY95" fmla="*/ 261301 h 664490"/>
              <a:gd name="connsiteX96" fmla="*/ 1074026 w 2815572"/>
              <a:gd name="connsiteY96" fmla="*/ 261301 h 664490"/>
              <a:gd name="connsiteX97" fmla="*/ 1086042 w 2815572"/>
              <a:gd name="connsiteY97" fmla="*/ 273317 h 664490"/>
              <a:gd name="connsiteX98" fmla="*/ 856569 w 2815572"/>
              <a:gd name="connsiteY98" fmla="*/ 273317 h 664490"/>
              <a:gd name="connsiteX99" fmla="*/ 868585 w 2815572"/>
              <a:gd name="connsiteY99" fmla="*/ 261301 h 664490"/>
              <a:gd name="connsiteX100" fmla="*/ 929650 w 2815572"/>
              <a:gd name="connsiteY100" fmla="*/ 261301 h 664490"/>
              <a:gd name="connsiteX101" fmla="*/ 941666 w 2815572"/>
              <a:gd name="connsiteY101" fmla="*/ 273317 h 664490"/>
              <a:gd name="connsiteX102" fmla="*/ 941666 w 2815572"/>
              <a:gd name="connsiteY102" fmla="*/ 366209 h 664490"/>
              <a:gd name="connsiteX103" fmla="*/ 856569 w 2815572"/>
              <a:gd name="connsiteY103" fmla="*/ 366209 h 664490"/>
              <a:gd name="connsiteX104" fmla="*/ 856569 w 2815572"/>
              <a:gd name="connsiteY104" fmla="*/ 273317 h 664490"/>
              <a:gd name="connsiteX105" fmla="*/ 1270247 w 2815572"/>
              <a:gd name="connsiteY105" fmla="*/ 456357 h 664490"/>
              <a:gd name="connsiteX106" fmla="*/ 788097 w 2815572"/>
              <a:gd name="connsiteY106" fmla="*/ 456357 h 664490"/>
              <a:gd name="connsiteX107" fmla="*/ 788097 w 2815572"/>
              <a:gd name="connsiteY107" fmla="*/ 423390 h 664490"/>
              <a:gd name="connsiteX108" fmla="*/ 1270247 w 2815572"/>
              <a:gd name="connsiteY108" fmla="*/ 423390 h 664490"/>
              <a:gd name="connsiteX109" fmla="*/ 1270247 w 2815572"/>
              <a:gd name="connsiteY109" fmla="*/ 456357 h 664490"/>
              <a:gd name="connsiteX110" fmla="*/ 1374819 w 2815572"/>
              <a:gd name="connsiteY110" fmla="*/ 366209 h 664490"/>
              <a:gd name="connsiteX111" fmla="*/ 1289722 w 2815572"/>
              <a:gd name="connsiteY111" fmla="*/ 366209 h 664490"/>
              <a:gd name="connsiteX112" fmla="*/ 1289722 w 2815572"/>
              <a:gd name="connsiteY112" fmla="*/ 273317 h 664490"/>
              <a:gd name="connsiteX113" fmla="*/ 1301738 w 2815572"/>
              <a:gd name="connsiteY113" fmla="*/ 261301 h 664490"/>
              <a:gd name="connsiteX114" fmla="*/ 1362803 w 2815572"/>
              <a:gd name="connsiteY114" fmla="*/ 261301 h 664490"/>
              <a:gd name="connsiteX115" fmla="*/ 1374819 w 2815572"/>
              <a:gd name="connsiteY115" fmla="*/ 273317 h 664490"/>
              <a:gd name="connsiteX116" fmla="*/ 1374819 w 2815572"/>
              <a:gd name="connsiteY116" fmla="*/ 366209 h 664490"/>
              <a:gd name="connsiteX117" fmla="*/ 1418611 w 2815572"/>
              <a:gd name="connsiteY117" fmla="*/ 456357 h 664490"/>
              <a:gd name="connsiteX118" fmla="*/ 1378445 w 2815572"/>
              <a:gd name="connsiteY118" fmla="*/ 456357 h 664490"/>
              <a:gd name="connsiteX119" fmla="*/ 1378445 w 2815572"/>
              <a:gd name="connsiteY119" fmla="*/ 423390 h 664490"/>
              <a:gd name="connsiteX120" fmla="*/ 1418611 w 2815572"/>
              <a:gd name="connsiteY120" fmla="*/ 423390 h 664490"/>
              <a:gd name="connsiteX121" fmla="*/ 1418611 w 2815572"/>
              <a:gd name="connsiteY121" fmla="*/ 456357 h 664490"/>
              <a:gd name="connsiteX122" fmla="*/ 1519195 w 2815572"/>
              <a:gd name="connsiteY122" fmla="*/ 366209 h 664490"/>
              <a:gd name="connsiteX123" fmla="*/ 1434098 w 2815572"/>
              <a:gd name="connsiteY123" fmla="*/ 366209 h 664490"/>
              <a:gd name="connsiteX124" fmla="*/ 1434098 w 2815572"/>
              <a:gd name="connsiteY124" fmla="*/ 273317 h 664490"/>
              <a:gd name="connsiteX125" fmla="*/ 1446113 w 2815572"/>
              <a:gd name="connsiteY125" fmla="*/ 261301 h 664490"/>
              <a:gd name="connsiteX126" fmla="*/ 1507179 w 2815572"/>
              <a:gd name="connsiteY126" fmla="*/ 261301 h 664490"/>
              <a:gd name="connsiteX127" fmla="*/ 1519195 w 2815572"/>
              <a:gd name="connsiteY127" fmla="*/ 273317 h 664490"/>
              <a:gd name="connsiteX128" fmla="*/ 1519195 w 2815572"/>
              <a:gd name="connsiteY128" fmla="*/ 366209 h 664490"/>
              <a:gd name="connsiteX129" fmla="*/ 1526783 w 2815572"/>
              <a:gd name="connsiteY129" fmla="*/ 456357 h 664490"/>
              <a:gd name="connsiteX130" fmla="*/ 1526783 w 2815572"/>
              <a:gd name="connsiteY130" fmla="*/ 423390 h 664490"/>
              <a:gd name="connsiteX131" fmla="*/ 2008933 w 2815572"/>
              <a:gd name="connsiteY131" fmla="*/ 423390 h 664490"/>
              <a:gd name="connsiteX132" fmla="*/ 2008933 w 2815572"/>
              <a:gd name="connsiteY132" fmla="*/ 456357 h 664490"/>
              <a:gd name="connsiteX133" fmla="*/ 1526783 w 2815572"/>
              <a:gd name="connsiteY133" fmla="*/ 456357 h 66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2815572" h="664490">
                <a:moveTo>
                  <a:pt x="1885301" y="544096"/>
                </a:moveTo>
                <a:lnTo>
                  <a:pt x="1885301" y="544096"/>
                </a:lnTo>
                <a:cubicBezTo>
                  <a:pt x="1913658" y="544096"/>
                  <a:pt x="1936629" y="567066"/>
                  <a:pt x="1936629" y="595424"/>
                </a:cubicBezTo>
                <a:lnTo>
                  <a:pt x="1936629" y="664491"/>
                </a:lnTo>
                <a:lnTo>
                  <a:pt x="2815572" y="664491"/>
                </a:lnTo>
                <a:lnTo>
                  <a:pt x="2679587" y="404873"/>
                </a:lnTo>
                <a:lnTo>
                  <a:pt x="2135647" y="404873"/>
                </a:lnTo>
                <a:lnTo>
                  <a:pt x="2092373" y="370871"/>
                </a:lnTo>
                <a:lnTo>
                  <a:pt x="2012014" y="370871"/>
                </a:lnTo>
                <a:lnTo>
                  <a:pt x="2012014" y="281241"/>
                </a:lnTo>
                <a:cubicBezTo>
                  <a:pt x="2012014" y="281241"/>
                  <a:pt x="2055288" y="271970"/>
                  <a:pt x="2076912" y="207072"/>
                </a:cubicBezTo>
                <a:cubicBezTo>
                  <a:pt x="2049099" y="216343"/>
                  <a:pt x="1950199" y="207072"/>
                  <a:pt x="1950199" y="207072"/>
                </a:cubicBezTo>
                <a:lnTo>
                  <a:pt x="1950199" y="182341"/>
                </a:lnTo>
                <a:cubicBezTo>
                  <a:pt x="1950199" y="182341"/>
                  <a:pt x="1996554" y="126714"/>
                  <a:pt x="1990365" y="98901"/>
                </a:cubicBezTo>
                <a:cubicBezTo>
                  <a:pt x="1962552" y="108172"/>
                  <a:pt x="1934738" y="123632"/>
                  <a:pt x="1919278" y="120525"/>
                </a:cubicBezTo>
                <a:cubicBezTo>
                  <a:pt x="1903817" y="117443"/>
                  <a:pt x="1795645" y="64898"/>
                  <a:pt x="1814188" y="0"/>
                </a:cubicBezTo>
                <a:cubicBezTo>
                  <a:pt x="1786374" y="27813"/>
                  <a:pt x="1764750" y="49437"/>
                  <a:pt x="1764750" y="49437"/>
                </a:cubicBezTo>
                <a:lnTo>
                  <a:pt x="1434046" y="49437"/>
                </a:lnTo>
                <a:lnTo>
                  <a:pt x="1396961" y="49437"/>
                </a:lnTo>
                <a:lnTo>
                  <a:pt x="1066257" y="49437"/>
                </a:lnTo>
                <a:cubicBezTo>
                  <a:pt x="1066257" y="49437"/>
                  <a:pt x="1044633" y="27813"/>
                  <a:pt x="1016819" y="0"/>
                </a:cubicBezTo>
                <a:cubicBezTo>
                  <a:pt x="1035362" y="64898"/>
                  <a:pt x="927190" y="117443"/>
                  <a:pt x="911729" y="120525"/>
                </a:cubicBezTo>
                <a:cubicBezTo>
                  <a:pt x="896269" y="123606"/>
                  <a:pt x="868455" y="108172"/>
                  <a:pt x="840642" y="98901"/>
                </a:cubicBezTo>
                <a:cubicBezTo>
                  <a:pt x="834453" y="126714"/>
                  <a:pt x="880808" y="182341"/>
                  <a:pt x="880808" y="182341"/>
                </a:cubicBezTo>
                <a:lnTo>
                  <a:pt x="880808" y="207072"/>
                </a:lnTo>
                <a:cubicBezTo>
                  <a:pt x="880808" y="207072"/>
                  <a:pt x="781908" y="216343"/>
                  <a:pt x="754094" y="207072"/>
                </a:cubicBezTo>
                <a:cubicBezTo>
                  <a:pt x="775718" y="271970"/>
                  <a:pt x="818992" y="281241"/>
                  <a:pt x="818992" y="281241"/>
                </a:cubicBezTo>
                <a:lnTo>
                  <a:pt x="818992" y="370871"/>
                </a:lnTo>
                <a:lnTo>
                  <a:pt x="726281" y="370871"/>
                </a:lnTo>
                <a:lnTo>
                  <a:pt x="679926" y="414145"/>
                </a:lnTo>
                <a:lnTo>
                  <a:pt x="145256" y="414145"/>
                </a:lnTo>
                <a:lnTo>
                  <a:pt x="0" y="664491"/>
                </a:lnTo>
                <a:lnTo>
                  <a:pt x="838803" y="664491"/>
                </a:lnTo>
                <a:lnTo>
                  <a:pt x="838803" y="595424"/>
                </a:lnTo>
                <a:cubicBezTo>
                  <a:pt x="838803" y="567092"/>
                  <a:pt x="861774" y="544096"/>
                  <a:pt x="890131" y="544096"/>
                </a:cubicBezTo>
                <a:lnTo>
                  <a:pt x="890131" y="544096"/>
                </a:lnTo>
                <a:cubicBezTo>
                  <a:pt x="918463" y="544096"/>
                  <a:pt x="941459" y="567066"/>
                  <a:pt x="941459" y="595424"/>
                </a:cubicBezTo>
                <a:lnTo>
                  <a:pt x="941459" y="664491"/>
                </a:lnTo>
                <a:lnTo>
                  <a:pt x="1070607" y="664491"/>
                </a:lnTo>
                <a:lnTo>
                  <a:pt x="1070607" y="595424"/>
                </a:lnTo>
                <a:cubicBezTo>
                  <a:pt x="1070607" y="567092"/>
                  <a:pt x="1093578" y="544096"/>
                  <a:pt x="1121935" y="544096"/>
                </a:cubicBezTo>
                <a:lnTo>
                  <a:pt x="1121935" y="544096"/>
                </a:lnTo>
                <a:cubicBezTo>
                  <a:pt x="1150267" y="544096"/>
                  <a:pt x="1173263" y="567066"/>
                  <a:pt x="1173263" y="595424"/>
                </a:cubicBezTo>
                <a:lnTo>
                  <a:pt x="1173263" y="664491"/>
                </a:lnTo>
                <a:lnTo>
                  <a:pt x="1332089" y="664491"/>
                </a:lnTo>
                <a:lnTo>
                  <a:pt x="1332089" y="571780"/>
                </a:lnTo>
                <a:cubicBezTo>
                  <a:pt x="1332089" y="537647"/>
                  <a:pt x="1359773" y="509963"/>
                  <a:pt x="1393905" y="509963"/>
                </a:cubicBezTo>
                <a:cubicBezTo>
                  <a:pt x="1428037" y="509963"/>
                  <a:pt x="1455722" y="537647"/>
                  <a:pt x="1455722" y="571780"/>
                </a:cubicBezTo>
                <a:lnTo>
                  <a:pt x="1455722" y="664491"/>
                </a:lnTo>
                <a:lnTo>
                  <a:pt x="1602221" y="664491"/>
                </a:lnTo>
                <a:lnTo>
                  <a:pt x="1602221" y="595424"/>
                </a:lnTo>
                <a:cubicBezTo>
                  <a:pt x="1602221" y="567092"/>
                  <a:pt x="1625191" y="544096"/>
                  <a:pt x="1653549" y="544096"/>
                </a:cubicBezTo>
                <a:lnTo>
                  <a:pt x="1653549" y="544096"/>
                </a:lnTo>
                <a:cubicBezTo>
                  <a:pt x="1681906" y="544096"/>
                  <a:pt x="1704877" y="567066"/>
                  <a:pt x="1704877" y="595424"/>
                </a:cubicBezTo>
                <a:lnTo>
                  <a:pt x="1704877" y="664491"/>
                </a:lnTo>
                <a:lnTo>
                  <a:pt x="1834024" y="664491"/>
                </a:lnTo>
                <a:lnTo>
                  <a:pt x="1834024" y="595424"/>
                </a:lnTo>
                <a:cubicBezTo>
                  <a:pt x="1833999" y="567066"/>
                  <a:pt x="1856969" y="544096"/>
                  <a:pt x="1885301" y="544096"/>
                </a:cubicBezTo>
                <a:close/>
                <a:moveTo>
                  <a:pt x="1940280" y="261301"/>
                </a:moveTo>
                <a:cubicBezTo>
                  <a:pt x="1946910" y="261301"/>
                  <a:pt x="1952296" y="266687"/>
                  <a:pt x="1952296" y="273317"/>
                </a:cubicBezTo>
                <a:lnTo>
                  <a:pt x="1952296" y="366209"/>
                </a:lnTo>
                <a:lnTo>
                  <a:pt x="1867199" y="366209"/>
                </a:lnTo>
                <a:lnTo>
                  <a:pt x="1867199" y="273317"/>
                </a:lnTo>
                <a:cubicBezTo>
                  <a:pt x="1867199" y="266687"/>
                  <a:pt x="1872585" y="261301"/>
                  <a:pt x="1879215" y="261301"/>
                </a:cubicBezTo>
                <a:lnTo>
                  <a:pt x="1940280" y="261301"/>
                </a:lnTo>
                <a:close/>
                <a:moveTo>
                  <a:pt x="919473" y="159163"/>
                </a:moveTo>
                <a:lnTo>
                  <a:pt x="1888279" y="159163"/>
                </a:lnTo>
                <a:lnTo>
                  <a:pt x="1888279" y="174701"/>
                </a:lnTo>
                <a:lnTo>
                  <a:pt x="919473" y="174701"/>
                </a:lnTo>
                <a:lnTo>
                  <a:pt x="919473" y="159163"/>
                </a:lnTo>
                <a:close/>
                <a:moveTo>
                  <a:pt x="1807946" y="273317"/>
                </a:moveTo>
                <a:lnTo>
                  <a:pt x="1807946" y="366209"/>
                </a:lnTo>
                <a:lnTo>
                  <a:pt x="1722849" y="366209"/>
                </a:lnTo>
                <a:lnTo>
                  <a:pt x="1722849" y="273317"/>
                </a:lnTo>
                <a:cubicBezTo>
                  <a:pt x="1722849" y="266687"/>
                  <a:pt x="1728236" y="261301"/>
                  <a:pt x="1734865" y="261301"/>
                </a:cubicBezTo>
                <a:lnTo>
                  <a:pt x="1795930" y="261301"/>
                </a:lnTo>
                <a:cubicBezTo>
                  <a:pt x="1802560" y="261301"/>
                  <a:pt x="1807946" y="266687"/>
                  <a:pt x="1807946" y="273317"/>
                </a:cubicBezTo>
                <a:close/>
                <a:moveTo>
                  <a:pt x="1663570" y="273317"/>
                </a:moveTo>
                <a:lnTo>
                  <a:pt x="1663570" y="366209"/>
                </a:lnTo>
                <a:lnTo>
                  <a:pt x="1578473" y="366209"/>
                </a:lnTo>
                <a:lnTo>
                  <a:pt x="1578473" y="273317"/>
                </a:lnTo>
                <a:cubicBezTo>
                  <a:pt x="1578473" y="266687"/>
                  <a:pt x="1583860" y="261301"/>
                  <a:pt x="1590489" y="261301"/>
                </a:cubicBezTo>
                <a:lnTo>
                  <a:pt x="1651554" y="261301"/>
                </a:lnTo>
                <a:cubicBezTo>
                  <a:pt x="1658184" y="261301"/>
                  <a:pt x="1663570" y="266687"/>
                  <a:pt x="1663570" y="273317"/>
                </a:cubicBezTo>
                <a:close/>
                <a:moveTo>
                  <a:pt x="1230418" y="273317"/>
                </a:moveTo>
                <a:lnTo>
                  <a:pt x="1230418" y="366209"/>
                </a:lnTo>
                <a:lnTo>
                  <a:pt x="1145320" y="366209"/>
                </a:lnTo>
                <a:lnTo>
                  <a:pt x="1145320" y="273317"/>
                </a:lnTo>
                <a:cubicBezTo>
                  <a:pt x="1145320" y="266687"/>
                  <a:pt x="1150707" y="261301"/>
                  <a:pt x="1157336" y="261301"/>
                </a:cubicBezTo>
                <a:lnTo>
                  <a:pt x="1218401" y="261301"/>
                </a:lnTo>
                <a:cubicBezTo>
                  <a:pt x="1225057" y="261301"/>
                  <a:pt x="1230418" y="266687"/>
                  <a:pt x="1230418" y="273317"/>
                </a:cubicBezTo>
                <a:close/>
                <a:moveTo>
                  <a:pt x="1086042" y="273317"/>
                </a:moveTo>
                <a:lnTo>
                  <a:pt x="1086042" y="366209"/>
                </a:lnTo>
                <a:lnTo>
                  <a:pt x="1000944" y="366209"/>
                </a:lnTo>
                <a:lnTo>
                  <a:pt x="1000944" y="273317"/>
                </a:lnTo>
                <a:cubicBezTo>
                  <a:pt x="1000944" y="266687"/>
                  <a:pt x="1006331" y="261301"/>
                  <a:pt x="1012961" y="261301"/>
                </a:cubicBezTo>
                <a:lnTo>
                  <a:pt x="1074026" y="261301"/>
                </a:lnTo>
                <a:cubicBezTo>
                  <a:pt x="1080681" y="261301"/>
                  <a:pt x="1086042" y="266687"/>
                  <a:pt x="1086042" y="273317"/>
                </a:cubicBezTo>
                <a:close/>
                <a:moveTo>
                  <a:pt x="856569" y="273317"/>
                </a:moveTo>
                <a:cubicBezTo>
                  <a:pt x="856569" y="266687"/>
                  <a:pt x="861955" y="261301"/>
                  <a:pt x="868585" y="261301"/>
                </a:cubicBezTo>
                <a:lnTo>
                  <a:pt x="929650" y="261301"/>
                </a:lnTo>
                <a:cubicBezTo>
                  <a:pt x="936280" y="261301"/>
                  <a:pt x="941666" y="266687"/>
                  <a:pt x="941666" y="273317"/>
                </a:cubicBezTo>
                <a:lnTo>
                  <a:pt x="941666" y="366209"/>
                </a:lnTo>
                <a:lnTo>
                  <a:pt x="856569" y="366209"/>
                </a:lnTo>
                <a:lnTo>
                  <a:pt x="856569" y="273317"/>
                </a:lnTo>
                <a:close/>
                <a:moveTo>
                  <a:pt x="1270247" y="456357"/>
                </a:moveTo>
                <a:lnTo>
                  <a:pt x="788097" y="456357"/>
                </a:lnTo>
                <a:lnTo>
                  <a:pt x="788097" y="423390"/>
                </a:lnTo>
                <a:lnTo>
                  <a:pt x="1270247" y="423390"/>
                </a:lnTo>
                <a:lnTo>
                  <a:pt x="1270247" y="456357"/>
                </a:lnTo>
                <a:close/>
                <a:moveTo>
                  <a:pt x="1374819" y="366209"/>
                </a:moveTo>
                <a:lnTo>
                  <a:pt x="1289722" y="366209"/>
                </a:lnTo>
                <a:lnTo>
                  <a:pt x="1289722" y="273317"/>
                </a:lnTo>
                <a:cubicBezTo>
                  <a:pt x="1289722" y="266687"/>
                  <a:pt x="1295108" y="261301"/>
                  <a:pt x="1301738" y="261301"/>
                </a:cubicBezTo>
                <a:lnTo>
                  <a:pt x="1362803" y="261301"/>
                </a:lnTo>
                <a:cubicBezTo>
                  <a:pt x="1369433" y="261301"/>
                  <a:pt x="1374819" y="266687"/>
                  <a:pt x="1374819" y="273317"/>
                </a:cubicBezTo>
                <a:lnTo>
                  <a:pt x="1374819" y="366209"/>
                </a:lnTo>
                <a:close/>
                <a:moveTo>
                  <a:pt x="1418611" y="456357"/>
                </a:moveTo>
                <a:lnTo>
                  <a:pt x="1378445" y="456357"/>
                </a:lnTo>
                <a:lnTo>
                  <a:pt x="1378445" y="423390"/>
                </a:lnTo>
                <a:lnTo>
                  <a:pt x="1418611" y="423390"/>
                </a:lnTo>
                <a:lnTo>
                  <a:pt x="1418611" y="456357"/>
                </a:lnTo>
                <a:close/>
                <a:moveTo>
                  <a:pt x="1519195" y="366209"/>
                </a:moveTo>
                <a:lnTo>
                  <a:pt x="1434098" y="366209"/>
                </a:lnTo>
                <a:lnTo>
                  <a:pt x="1434098" y="273317"/>
                </a:lnTo>
                <a:cubicBezTo>
                  <a:pt x="1434098" y="266687"/>
                  <a:pt x="1439484" y="261301"/>
                  <a:pt x="1446113" y="261301"/>
                </a:cubicBezTo>
                <a:lnTo>
                  <a:pt x="1507179" y="261301"/>
                </a:lnTo>
                <a:cubicBezTo>
                  <a:pt x="1513809" y="261301"/>
                  <a:pt x="1519195" y="266687"/>
                  <a:pt x="1519195" y="273317"/>
                </a:cubicBezTo>
                <a:lnTo>
                  <a:pt x="1519195" y="366209"/>
                </a:lnTo>
                <a:close/>
                <a:moveTo>
                  <a:pt x="1526783" y="456357"/>
                </a:moveTo>
                <a:lnTo>
                  <a:pt x="1526783" y="423390"/>
                </a:lnTo>
                <a:lnTo>
                  <a:pt x="2008933" y="423390"/>
                </a:lnTo>
                <a:lnTo>
                  <a:pt x="2008933" y="456357"/>
                </a:lnTo>
                <a:lnTo>
                  <a:pt x="1526783" y="456357"/>
                </a:lnTo>
                <a:close/>
              </a:path>
            </a:pathLst>
          </a:custGeom>
          <a:solidFill>
            <a:srgbClr val="C00000"/>
          </a:solidFill>
          <a:ln w="2588" cap="flat">
            <a:noFill/>
            <a:prstDash val="solid"/>
            <a:miter/>
          </a:ln>
        </p:spPr>
        <p:txBody>
          <a:bodyPr rtlCol="0" anchor="ctr"/>
          <a:lstStyle/>
          <a:p>
            <a:endParaRPr lang="zh-CN" altLang="en-US"/>
          </a:p>
        </p:txBody>
      </p:sp>
      <p:sp>
        <p:nvSpPr>
          <p:cNvPr id="3" name="矩形 2"/>
          <p:cNvSpPr/>
          <p:nvPr userDrawn="1"/>
        </p:nvSpPr>
        <p:spPr>
          <a:xfrm>
            <a:off x="-7620" y="953135"/>
            <a:ext cx="12192000" cy="76200"/>
          </a:xfrm>
          <a:prstGeom prst="rect">
            <a:avLst/>
          </a:prstGeom>
          <a:solidFill>
            <a:srgbClr val="E00000"/>
          </a:solidFill>
          <a:ln w="12700" cap="flat" cmpd="sng" algn="ctr">
            <a:noFill/>
            <a:prstDash val="solid"/>
            <a:miter lim="800000"/>
          </a:ln>
          <a:effectLst/>
        </p:spPr>
        <p:txBody>
          <a:bodyPr rtlCol="0" anchor="ctr"/>
          <a:lstStyle/>
          <a:p>
            <a:pPr algn="ctr" defTabSz="914400">
              <a:defRPr/>
            </a:pPr>
            <a:endParaRPr lang="zh-CN" altLang="en-US" kern="0">
              <a:solidFill>
                <a:prstClr val="white"/>
              </a:solidFill>
              <a:latin typeface="汉仪雅酷黑 75W" panose="020B0804020202020204" pitchFamily="34" charset="-122"/>
              <a:ea typeface="汉仪雅酷黑 75W" panose="020B08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randomBar dir="vert"/>
      </p:transition>
    </mc:Choice>
    <mc:Fallback>
      <p:transition spd="slow" advTm="3000">
        <p:randomBar dir="vert"/>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10.GIF"/><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5.xml"/><Relationship Id="rId4" Type="http://schemas.openxmlformats.org/officeDocument/2006/relationships/tags" Target="../tags/tag26.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png"/><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9.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5.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5.xml"/><Relationship Id="rId4" Type="http://schemas.openxmlformats.org/officeDocument/2006/relationships/tags" Target="../tags/tag40.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tags" Target="../tags/tag19.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5.xml"/><Relationship Id="rId4" Type="http://schemas.openxmlformats.org/officeDocument/2006/relationships/tags" Target="../tags/tag23.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8" y="1971675"/>
            <a:ext cx="12192000" cy="4886325"/>
          </a:xfrm>
          <a:prstGeom prst="rect">
            <a:avLst/>
          </a:prstGeom>
        </p:spPr>
      </p:pic>
      <p:sp>
        <p:nvSpPr>
          <p:cNvPr id="19" name="TextBox 12"/>
          <p:cNvSpPr txBox="1"/>
          <p:nvPr/>
        </p:nvSpPr>
        <p:spPr>
          <a:xfrm>
            <a:off x="2385695" y="3003550"/>
            <a:ext cx="7418705" cy="398780"/>
          </a:xfrm>
          <a:prstGeom prst="rect">
            <a:avLst/>
          </a:prstGeom>
          <a:noFill/>
        </p:spPr>
        <p:txBody>
          <a:bodyPr wrap="square" rtlCol="0">
            <a:spAutoFit/>
          </a:bodyPr>
          <a:lstStyle/>
          <a:p>
            <a:pPr algn="dist" defTabSz="914400"/>
            <a:r>
              <a:rPr lang="zh-CN" altLang="en-US" sz="2000" dirty="0">
                <a:solidFill>
                  <a:srgbClr val="E00000"/>
                </a:solidFill>
                <a:latin typeface="微软雅黑" panose="020B0503020204020204" charset="-122"/>
                <a:ea typeface="微软雅黑" panose="020B0503020204020204" charset="-122"/>
                <a:cs typeface="等线" panose="02010600030101010101" charset="-122"/>
                <a:sym typeface="等线" panose="02010600030101010101" charset="-122"/>
              </a:rPr>
              <a:t>学习《中共中央关于党的百年奋斗重大成就和历史经验的决议》</a:t>
            </a:r>
            <a:endParaRPr lang="zh-CN" altLang="en-US" sz="2000" dirty="0">
              <a:solidFill>
                <a:srgbClr val="E00000"/>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cxnSp>
        <p:nvCxnSpPr>
          <p:cNvPr id="22" name="直接连接符 21"/>
          <p:cNvCxnSpPr/>
          <p:nvPr/>
        </p:nvCxnSpPr>
        <p:spPr>
          <a:xfrm flipH="1">
            <a:off x="9705975" y="3202940"/>
            <a:ext cx="1333500" cy="0"/>
          </a:xfrm>
          <a:prstGeom prst="line">
            <a:avLst/>
          </a:prstGeom>
          <a:noFill/>
          <a:ln w="38100" cap="rnd" cmpd="sng" algn="ctr">
            <a:solidFill>
              <a:srgbClr val="E00000"/>
            </a:solidFill>
            <a:prstDash val="solid"/>
            <a:miter lim="800000"/>
          </a:ln>
          <a:effectLst/>
        </p:spPr>
      </p:cxnSp>
      <p:sp>
        <p:nvSpPr>
          <p:cNvPr id="13" name="矩形 12"/>
          <p:cNvSpPr/>
          <p:nvPr/>
        </p:nvSpPr>
        <p:spPr>
          <a:xfrm>
            <a:off x="-76200" y="1634490"/>
            <a:ext cx="12322175" cy="983615"/>
          </a:xfrm>
          <a:prstGeom prst="rect">
            <a:avLst/>
          </a:prstGeom>
        </p:spPr>
        <p:txBody>
          <a:bodyPr wrap="square">
            <a:spAutoFit/>
          </a:bodyPr>
          <a:lstStyle/>
          <a:p>
            <a:pPr algn="ctr" defTabSz="914400">
              <a:spcAft>
                <a:spcPts val="300"/>
              </a:spcAft>
            </a:pPr>
            <a:r>
              <a:rPr lang="zh-CN" altLang="en-US" sz="5800" b="1" spc="-100" dirty="0">
                <a:solidFill>
                  <a:srgbClr val="E00000"/>
                </a:solidFill>
                <a:latin typeface="微软雅黑" panose="020B0503020204020204" charset="-122"/>
                <a:ea typeface="微软雅黑" panose="020B0503020204020204" charset="-122"/>
              </a:rPr>
              <a:t>总结百年成就，争取更大荣光</a:t>
            </a:r>
            <a:endParaRPr lang="zh-CN" altLang="en-US" sz="5800" b="1" spc="-100" dirty="0">
              <a:solidFill>
                <a:srgbClr val="E00000"/>
              </a:solidFill>
              <a:latin typeface="微软雅黑" panose="020B0503020204020204" charset="-122"/>
              <a:ea typeface="微软雅黑" panose="020B0503020204020204" charset="-122"/>
            </a:endParaRPr>
          </a:p>
        </p:txBody>
      </p:sp>
      <p:grpSp>
        <p:nvGrpSpPr>
          <p:cNvPr id="3" name="组合 2"/>
          <p:cNvGrpSpPr/>
          <p:nvPr/>
        </p:nvGrpSpPr>
        <p:grpSpPr>
          <a:xfrm>
            <a:off x="3530236" y="3787932"/>
            <a:ext cx="5286096" cy="416934"/>
            <a:chOff x="5100" y="8891"/>
            <a:chExt cx="8325" cy="657"/>
          </a:xfrm>
        </p:grpSpPr>
        <p:grpSp>
          <p:nvGrpSpPr>
            <p:cNvPr id="75" name="组合 74"/>
            <p:cNvGrpSpPr/>
            <p:nvPr/>
          </p:nvGrpSpPr>
          <p:grpSpPr>
            <a:xfrm>
              <a:off x="5100" y="8891"/>
              <a:ext cx="657" cy="657"/>
              <a:chOff x="891974" y="4415843"/>
              <a:chExt cx="450443" cy="450443"/>
            </a:xfrm>
          </p:grpSpPr>
          <p:sp>
            <p:nvSpPr>
              <p:cNvPr id="76" name="椭圆 75"/>
              <p:cNvSpPr/>
              <p:nvPr/>
            </p:nvSpPr>
            <p:spPr>
              <a:xfrm>
                <a:off x="891974" y="4415843"/>
                <a:ext cx="450443" cy="450443"/>
              </a:xfrm>
              <a:prstGeom prst="ellipse">
                <a:avLst/>
              </a:prstGeom>
              <a:noFill/>
              <a:ln w="12700" cap="flat" cmpd="sng" algn="ctr">
                <a:solidFill>
                  <a:srgbClr val="E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solidFill>
                    <a:prstClr val="white"/>
                  </a:solidFill>
                  <a:latin typeface="汉仪雅酷黑 75W" panose="020B0804020202020204" pitchFamily="34" charset="-122"/>
                  <a:ea typeface="汉仪雅酷黑 75W" panose="020B0804020202020204" pitchFamily="34" charset="-122"/>
                </a:endParaRPr>
              </a:p>
            </p:txBody>
          </p:sp>
          <p:sp>
            <p:nvSpPr>
              <p:cNvPr id="77"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DC000E"/>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汉仪雅酷黑 75W" panose="020B0804020202020204" pitchFamily="34" charset="-122"/>
                  <a:ea typeface="汉仪雅酷黑 75W" panose="020B0804020202020204" pitchFamily="34" charset="-122"/>
                </a:endParaRPr>
              </a:p>
            </p:txBody>
          </p:sp>
        </p:grpSp>
        <p:sp>
          <p:nvSpPr>
            <p:cNvPr id="78" name="文本框 77"/>
            <p:cNvSpPr txBox="1"/>
            <p:nvPr/>
          </p:nvSpPr>
          <p:spPr>
            <a:xfrm>
              <a:off x="5881" y="8958"/>
              <a:ext cx="2449" cy="582"/>
            </a:xfrm>
            <a:prstGeom prst="rect">
              <a:avLst/>
            </a:prstGeom>
            <a:noFill/>
          </p:spPr>
          <p:txBody>
            <a:bodyPr wrap="none" rtlCol="0">
              <a:spAutoFit/>
              <a:scene3d>
                <a:camera prst="orthographicFront"/>
                <a:lightRig rig="threePt" dir="t"/>
              </a:scene3d>
              <a:sp3d contourW="12700"/>
            </a:bodyPr>
            <a:lstStyle/>
            <a:p>
              <a:pPr defTabSz="914400">
                <a:defRPr/>
              </a:pPr>
              <a:r>
                <a:rPr lang="zh-CN" altLang="en-US" kern="0" dirty="0">
                  <a:solidFill>
                    <a:srgbClr val="E00000"/>
                  </a:solidFill>
                  <a:latin typeface="微软雅黑" panose="020B0503020204020204" charset="-122"/>
                  <a:ea typeface="微软雅黑" panose="020B0503020204020204" charset="-122"/>
                </a:rPr>
                <a:t>汇报人：</a:t>
              </a:r>
              <a:r>
                <a:rPr lang="en-US" altLang="zh-CN" kern="0" dirty="0">
                  <a:solidFill>
                    <a:srgbClr val="E00000"/>
                  </a:solidFill>
                  <a:latin typeface="微软雅黑" panose="020B0503020204020204" charset="-122"/>
                  <a:ea typeface="微软雅黑" panose="020B0503020204020204" charset="-122"/>
                </a:rPr>
                <a:t>XXX</a:t>
              </a:r>
              <a:endParaRPr lang="zh-CN" altLang="en-US" kern="0" dirty="0">
                <a:solidFill>
                  <a:srgbClr val="E00000"/>
                </a:solidFill>
                <a:latin typeface="微软雅黑" panose="020B0503020204020204" charset="-122"/>
                <a:ea typeface="微软雅黑" panose="020B0503020204020204" charset="-122"/>
              </a:endParaRPr>
            </a:p>
          </p:txBody>
        </p:sp>
        <p:grpSp>
          <p:nvGrpSpPr>
            <p:cNvPr id="79" name="组合 78"/>
            <p:cNvGrpSpPr/>
            <p:nvPr/>
          </p:nvGrpSpPr>
          <p:grpSpPr>
            <a:xfrm>
              <a:off x="9237" y="8891"/>
              <a:ext cx="657" cy="657"/>
              <a:chOff x="891974" y="4415843"/>
              <a:chExt cx="450443" cy="450443"/>
            </a:xfrm>
          </p:grpSpPr>
          <p:sp>
            <p:nvSpPr>
              <p:cNvPr id="80" name="椭圆 79"/>
              <p:cNvSpPr/>
              <p:nvPr/>
            </p:nvSpPr>
            <p:spPr>
              <a:xfrm>
                <a:off x="891974" y="4415843"/>
                <a:ext cx="450443" cy="450443"/>
              </a:xfrm>
              <a:prstGeom prst="ellipse">
                <a:avLst/>
              </a:prstGeom>
              <a:noFill/>
              <a:ln w="12700" cap="flat" cmpd="sng" algn="ctr">
                <a:solidFill>
                  <a:srgbClr val="E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solidFill>
                    <a:prstClr val="white"/>
                  </a:solidFill>
                  <a:latin typeface="汉仪雅酷黑 75W" panose="020B0804020202020204" pitchFamily="34" charset="-122"/>
                  <a:ea typeface="汉仪雅酷黑 75W" panose="020B0804020202020204" pitchFamily="34" charset="-122"/>
                </a:endParaRPr>
              </a:p>
            </p:txBody>
          </p:sp>
          <p:sp>
            <p:nvSpPr>
              <p:cNvPr id="81"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rgbClr val="DC000E"/>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汉仪雅酷黑 75W" panose="020B0804020202020204" pitchFamily="34" charset="-122"/>
                  <a:ea typeface="汉仪雅酷黑 75W" panose="020B0804020202020204" pitchFamily="34" charset="-122"/>
                </a:endParaRPr>
              </a:p>
            </p:txBody>
          </p:sp>
        </p:grpSp>
        <p:sp>
          <p:nvSpPr>
            <p:cNvPr id="82" name="文本框 81"/>
            <p:cNvSpPr txBox="1"/>
            <p:nvPr/>
          </p:nvSpPr>
          <p:spPr>
            <a:xfrm>
              <a:off x="9953" y="8932"/>
              <a:ext cx="3472" cy="582"/>
            </a:xfrm>
            <a:prstGeom prst="rect">
              <a:avLst/>
            </a:prstGeom>
            <a:noFill/>
          </p:spPr>
          <p:txBody>
            <a:bodyPr wrap="none" rtlCol="0">
              <a:spAutoFit/>
              <a:scene3d>
                <a:camera prst="orthographicFront"/>
                <a:lightRig rig="threePt" dir="t"/>
              </a:scene3d>
              <a:sp3d contourW="12700"/>
            </a:bodyPr>
            <a:lstStyle/>
            <a:p>
              <a:pPr defTabSz="914400">
                <a:defRPr/>
              </a:pPr>
              <a:r>
                <a:rPr lang="zh-CN" altLang="en-US" kern="0" dirty="0">
                  <a:solidFill>
                    <a:srgbClr val="E00000"/>
                  </a:solidFill>
                  <a:latin typeface="微软雅黑" panose="020B0503020204020204" charset="-122"/>
                  <a:ea typeface="微软雅黑" panose="020B0503020204020204" charset="-122"/>
                  <a:cs typeface="微软雅黑" panose="020B0503020204020204" charset="-122"/>
                </a:rPr>
                <a:t>时间：</a:t>
              </a:r>
              <a:r>
                <a:rPr lang="en-US" altLang="zh-CN" kern="0" dirty="0">
                  <a:solidFill>
                    <a:srgbClr val="E00000"/>
                  </a:solidFill>
                  <a:latin typeface="微软雅黑" panose="020B0503020204020204" charset="-122"/>
                  <a:ea typeface="微软雅黑" panose="020B0503020204020204" charset="-122"/>
                  <a:cs typeface="微软雅黑" panose="020B0503020204020204" charset="-122"/>
                </a:rPr>
                <a:t>20XX</a:t>
              </a:r>
              <a:r>
                <a:rPr lang="zh-CN" altLang="en-US" kern="0" dirty="0">
                  <a:solidFill>
                    <a:srgbClr val="E00000"/>
                  </a:solidFill>
                  <a:latin typeface="微软雅黑" panose="020B0503020204020204" charset="-122"/>
                  <a:ea typeface="微软雅黑" panose="020B0503020204020204" charset="-122"/>
                  <a:cs typeface="微软雅黑" panose="020B0503020204020204" charset="-122"/>
                </a:rPr>
                <a:t>年</a:t>
              </a:r>
              <a:r>
                <a:rPr lang="en-US" altLang="zh-CN" kern="0" dirty="0">
                  <a:solidFill>
                    <a:srgbClr val="E00000"/>
                  </a:solidFill>
                  <a:latin typeface="微软雅黑" panose="020B0503020204020204" charset="-122"/>
                  <a:ea typeface="微软雅黑" panose="020B0503020204020204" charset="-122"/>
                  <a:cs typeface="微软雅黑" panose="020B0503020204020204" charset="-122"/>
                </a:rPr>
                <a:t>XX</a:t>
              </a:r>
              <a:r>
                <a:rPr lang="zh-CN" altLang="en-US" kern="0" dirty="0">
                  <a:solidFill>
                    <a:srgbClr val="E00000"/>
                  </a:solidFill>
                  <a:latin typeface="微软雅黑" panose="020B0503020204020204" charset="-122"/>
                  <a:ea typeface="微软雅黑" panose="020B0503020204020204" charset="-122"/>
                  <a:cs typeface="微软雅黑" panose="020B0503020204020204" charset="-122"/>
                </a:rPr>
                <a:t>月</a:t>
              </a:r>
              <a:endParaRPr lang="en-US" altLang="zh-CN" kern="0" dirty="0">
                <a:solidFill>
                  <a:srgbClr val="E00000"/>
                </a:solidFill>
                <a:latin typeface="微软雅黑" panose="020B0503020204020204" charset="-122"/>
                <a:ea typeface="微软雅黑" panose="020B0503020204020204" charset="-122"/>
                <a:cs typeface="微软雅黑" panose="020B0503020204020204" charset="-122"/>
              </a:endParaRPr>
            </a:p>
          </p:txBody>
        </p:sp>
      </p:grpSp>
      <p:cxnSp>
        <p:nvCxnSpPr>
          <p:cNvPr id="2" name="直接连接符 1"/>
          <p:cNvCxnSpPr/>
          <p:nvPr/>
        </p:nvCxnSpPr>
        <p:spPr>
          <a:xfrm flipH="1">
            <a:off x="1008380" y="3202940"/>
            <a:ext cx="1333500" cy="0"/>
          </a:xfrm>
          <a:prstGeom prst="line">
            <a:avLst/>
          </a:prstGeom>
          <a:noFill/>
          <a:ln w="38100" cap="rnd" cmpd="sng" algn="ctr">
            <a:solidFill>
              <a:srgbClr val="E00000"/>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800" advTm="3000">
        <p:circle/>
      </p:transition>
    </mc:Choice>
    <mc:Fallback>
      <p:transition spd="slow"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6600" fill="hold" grpId="0" nodeType="afterEffect">
                                  <p:stCondLst>
                                    <p:cond delay="0"/>
                                  </p:stCondLst>
                                  <p:iterate type="lt">
                                    <p:tmPct val="5556"/>
                                  </p:iterate>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by="(-#ppt_w*2)" calcmode="lin" valueType="num">
                                      <p:cBhvr rctx="PPT">
                                        <p:cTn id="13" dur="500" autoRev="1" fill="hold">
                                          <p:stCondLst>
                                            <p:cond delay="0"/>
                                          </p:stCondLst>
                                        </p:cTn>
                                        <p:tgtEl>
                                          <p:spTgt spid="13"/>
                                        </p:tgtEl>
                                        <p:attrNameLst>
                                          <p:attrName>ppt_w</p:attrName>
                                        </p:attrNameLst>
                                      </p:cBhvr>
                                    </p:anim>
                                    <p:anim by="(#ppt_w*0.50)" calcmode="lin" valueType="num">
                                      <p:cBhvr>
                                        <p:cTn id="14" dur="500" decel="50000" autoRev="1" fill="hold">
                                          <p:stCondLst>
                                            <p:cond delay="0"/>
                                          </p:stCondLst>
                                        </p:cTn>
                                        <p:tgtEl>
                                          <p:spTgt spid="13"/>
                                        </p:tgtEl>
                                        <p:attrNameLst>
                                          <p:attrName>ppt_x</p:attrName>
                                        </p:attrNameLst>
                                      </p:cBhvr>
                                    </p:anim>
                                    <p:anim from="(-#ppt_h/2)" to="(#ppt_y)" calcmode="lin" valueType="num">
                                      <p:cBhvr>
                                        <p:cTn id="15" dur="1000" fill="hold">
                                          <p:stCondLst>
                                            <p:cond delay="0"/>
                                          </p:stCondLst>
                                        </p:cTn>
                                        <p:tgtEl>
                                          <p:spTgt spid="13"/>
                                        </p:tgtEl>
                                        <p:attrNameLst>
                                          <p:attrName>ppt_y</p:attrName>
                                        </p:attrNameLst>
                                      </p:cBhvr>
                                    </p:anim>
                                    <p:animRot by="21600000">
                                      <p:cBhvr>
                                        <p:cTn id="16" dur="10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新民主主义革命时期党怎样领导人民实现中国从几千年封建专制政治向人民民主的伟大飞跃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pic>
        <p:nvPicPr>
          <p:cNvPr id="95" name="图片 9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429886" y="2703488"/>
            <a:ext cx="2500494" cy="1753542"/>
          </a:xfrm>
          <a:prstGeom prst="rect">
            <a:avLst/>
          </a:prstGeom>
        </p:spPr>
      </p:pic>
      <p:grpSp>
        <p:nvGrpSpPr>
          <p:cNvPr id="4" name="组合 3"/>
          <p:cNvGrpSpPr/>
          <p:nvPr/>
        </p:nvGrpSpPr>
        <p:grpSpPr>
          <a:xfrm>
            <a:off x="1675130" y="2250440"/>
            <a:ext cx="10427058" cy="2922905"/>
            <a:chOff x="2642" y="2979"/>
            <a:chExt cx="12927" cy="3044"/>
          </a:xfrm>
        </p:grpSpPr>
        <p:sp>
          <p:nvSpPr>
            <p:cNvPr id="7" name="圆角矩形 6"/>
            <p:cNvSpPr/>
            <p:nvPr/>
          </p:nvSpPr>
          <p:spPr>
            <a:xfrm>
              <a:off x="2642" y="2979"/>
              <a:ext cx="11592" cy="3044"/>
            </a:xfrm>
            <a:prstGeom prst="roundRect">
              <a:avLst>
                <a:gd name="adj" fmla="val 50000"/>
              </a:avLst>
            </a:prstGeom>
            <a:noFill/>
            <a:ln w="28575" cap="flat" cmpd="sng" algn="ctr">
              <a:solidFill>
                <a:srgbClr val="E00000"/>
              </a:solidFill>
              <a:prstDash val="solid"/>
              <a:miter lim="800000"/>
            </a:ln>
            <a:effectLst/>
          </p:spPr>
          <p:txBody>
            <a:bodyPr rtlCol="0" anchor="ctr"/>
            <a:lstStyle/>
            <a:p>
              <a:endParaRPr lang="zh-CN" altLang="en-US">
                <a:cs typeface="宋体" panose="02010600030101010101" pitchFamily="2" charset="-122"/>
                <a:sym typeface="Calibri" panose="020F0502020204030204"/>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256" y="3506"/>
              <a:ext cx="3313" cy="2063"/>
            </a:xfrm>
            <a:prstGeom prst="rect">
              <a:avLst/>
            </a:prstGeom>
          </p:spPr>
        </p:pic>
        <p:sp>
          <p:nvSpPr>
            <p:cNvPr id="9" name="文本框 8"/>
            <p:cNvSpPr txBox="1"/>
            <p:nvPr/>
          </p:nvSpPr>
          <p:spPr>
            <a:xfrm>
              <a:off x="3749" y="3240"/>
              <a:ext cx="8534" cy="2595"/>
            </a:xfrm>
            <a:prstGeom prst="rect">
              <a:avLst/>
            </a:prstGeom>
            <a:noFill/>
            <a:ln>
              <a:noFill/>
            </a:ln>
          </p:spPr>
          <p:txBody>
            <a:bodyPr wrap="square" rtlCol="0">
              <a:spAutoFit/>
            </a:bodyPr>
            <a:lstStyle>
              <a:defPPr>
                <a:defRPr lang="zh-CN"/>
              </a:defPPr>
              <a:lvl1pPr algn="ctr">
                <a:defRPr sz="2400" i="0" kern="1800">
                  <a:ln w="3175">
                    <a:noFill/>
                  </a:ln>
                  <a:gradFill>
                    <a:gsLst>
                      <a:gs pos="1000">
                        <a:srgbClr val="FFC000"/>
                      </a:gs>
                      <a:gs pos="55000">
                        <a:srgbClr val="FFC000">
                          <a:lumMod val="5000"/>
                          <a:lumOff val="95000"/>
                        </a:srgbClr>
                      </a:gs>
                    </a:gsLst>
                    <a:lin ang="16200000" scaled="1"/>
                  </a:gradFill>
                  <a:effectLst>
                    <a:outerShdw dist="76200" dir="2700000" algn="tl" rotWithShape="0">
                      <a:prstClr val="black">
                        <a:alpha val="30000"/>
                      </a:prstClr>
                    </a:outerShdw>
                  </a:effectLst>
                  <a:latin typeface="字魂35号-经典雅黑" panose="02000000000000000000" pitchFamily="2" charset="-122"/>
                  <a:ea typeface="字魂35号-经典雅黑" panose="02000000000000000000" pitchFamily="2" charset="-122"/>
                  <a:cs typeface="+mn-ea"/>
                </a:defRPr>
              </a:lvl1pPr>
            </a:lstStyle>
            <a:p>
              <a:pPr algn="l">
                <a:lnSpc>
                  <a:spcPct val="130000"/>
                </a:lnSpc>
              </a:pPr>
              <a:r>
                <a:rPr altLang="zh-CN" sz="1500" dirty="0">
                  <a:solidFill>
                    <a:srgbClr val="E00000"/>
                  </a:solidFill>
                  <a:effectLst/>
                  <a:latin typeface="微软雅黑" panose="020B0503020204020204" charset="-122"/>
                  <a:ea typeface="微软雅黑" panose="020B0503020204020204" charset="-122"/>
                  <a:cs typeface="微软雅黑" panose="020B0503020204020204" charset="-122"/>
                  <a:sym typeface="字魂58号-创中黑" panose="02010600030101010101" pitchFamily="2" charset="-122"/>
                </a:rPr>
                <a:t>党领导新民主主义革命28年，道路曲折。党创建之后就投入轰轰烈烈大革命运动，以后又独立领导土地革命战争。那时的党还是幼年的党，对于中国的社会和历史状况、中国革命的特点和规律懂得不多，对于马克思列宁主义如何同中国革命实践结合还没有完整了解。党领导的革命斗争，既经历了大革命前期和土地革命战争前期的两次胜利，也遭受大革命后期和第五次反“围剿”的两次严重失败。只是在1935年遵义会议毛泽东成为党中央的实际领导核心后，革命才转危为安，党由小变大、由弱变强，才发展成为有广泛群众基础的马克思主义大党。此后，毛泽东领导全党经过14年艰苦卓绝奋斗，新民主主义革命取得伟大胜利。</a:t>
              </a:r>
              <a:endParaRPr altLang="zh-CN" sz="1500" dirty="0">
                <a:solidFill>
                  <a:srgbClr val="E00000"/>
                </a:solidFill>
                <a:effectLst/>
                <a:latin typeface="微软雅黑" panose="020B0503020204020204" charset="-122"/>
                <a:ea typeface="微软雅黑" panose="020B0503020204020204" charset="-122"/>
                <a:cs typeface="微软雅黑" panose="020B0503020204020204" charset="-122"/>
                <a:sym typeface="字魂58号-创中黑"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新民主主义革命时期党怎样领导人民实现中国从几千年封建专制政治向人民民主的伟大飞跃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sp>
        <p:nvSpPr>
          <p:cNvPr id="15" name="矩形 14"/>
          <p:cNvSpPr/>
          <p:nvPr/>
        </p:nvSpPr>
        <p:spPr>
          <a:xfrm>
            <a:off x="1106805" y="2588260"/>
            <a:ext cx="1724660" cy="1807210"/>
          </a:xfrm>
          <a:prstGeom prst="rect">
            <a:avLst/>
          </a:prstGeom>
          <a:solidFill>
            <a:srgbClr val="E00000"/>
          </a:solidFill>
          <a:ln w="19050" cap="flat" cmpd="sng" algn="ctr">
            <a:solidFill>
              <a:srgbClr val="BF2B0D">
                <a:shade val="50000"/>
              </a:srgbClr>
            </a:solidFill>
            <a:prstDash val="solid"/>
          </a:ln>
          <a:effectLst>
            <a:outerShdw blurRad="50800" dist="38100" dir="2700000" algn="tl" rotWithShape="0">
              <a:prstClr val="black">
                <a:alpha val="40000"/>
              </a:prstClr>
            </a:outerShdw>
          </a:effectLst>
        </p:spPr>
        <p:txBody>
          <a:bodyPr lIns="91347" tIns="45673" rIns="91347" bIns="45673" rtlCol="0" anchor="ctr"/>
          <a:lstStyle/>
          <a:p>
            <a:pPr algn="ct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一条崭新道路</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6" name="组合 15"/>
          <p:cNvGrpSpPr/>
          <p:nvPr/>
        </p:nvGrpSpPr>
        <p:grpSpPr>
          <a:xfrm>
            <a:off x="2996304" y="2588406"/>
            <a:ext cx="8046720" cy="1807210"/>
            <a:chOff x="3216347" y="65400"/>
            <a:chExt cx="10730946" cy="2410059"/>
          </a:xfrm>
        </p:grpSpPr>
        <p:sp>
          <p:nvSpPr>
            <p:cNvPr id="17" name="矩形 16"/>
            <p:cNvSpPr/>
            <p:nvPr/>
          </p:nvSpPr>
          <p:spPr>
            <a:xfrm>
              <a:off x="3216347" y="65400"/>
              <a:ext cx="10730946" cy="2410059"/>
            </a:xfrm>
            <a:prstGeom prst="rect">
              <a:avLst/>
            </a:prstGeom>
            <a:solidFill>
              <a:sysClr val="window" lastClr="FFFFFF"/>
            </a:solidFill>
            <a:ln w="19050" cap="flat" cmpd="sng" algn="ctr">
              <a:solidFill>
                <a:sysClr val="window" lastClr="FFFFFF">
                  <a:lumMod val="75000"/>
                </a:sysClr>
              </a:solidFill>
              <a:prstDash val="solid"/>
            </a:ln>
            <a:effectLst/>
          </p:spPr>
          <p:txBody>
            <a:bodyPr rtlCol="0" anchor="ctr"/>
            <a:lstStyle/>
            <a:p>
              <a:pPr algn="ctr"/>
              <a:endParaRPr lang="zh-CN" altLang="en-US" sz="1800">
                <a:latin typeface="Arial" panose="020B0604020202020204" pitchFamily="34" charset="0"/>
                <a:ea typeface="微软雅黑" panose="020B0503020204020204" charset="-122"/>
                <a:sym typeface="Arial" panose="020B0604020202020204" pitchFamily="34" charset="0"/>
              </a:endParaRPr>
            </a:p>
          </p:txBody>
        </p:sp>
        <p:sp>
          <p:nvSpPr>
            <p:cNvPr id="18" name="矩形 17"/>
            <p:cNvSpPr/>
            <p:nvPr/>
          </p:nvSpPr>
          <p:spPr>
            <a:xfrm>
              <a:off x="3469547" y="289808"/>
              <a:ext cx="10224546" cy="1985801"/>
            </a:xfrm>
            <a:prstGeom prst="rect">
              <a:avLst/>
            </a:prstGeom>
          </p:spPr>
          <p:txBody>
            <a:bodyPr wrap="square">
              <a:spAutoFit/>
            </a:bodyPr>
            <a:lstStyle/>
            <a:p>
              <a:pPr algn="just">
                <a:lnSpc>
                  <a:spcPct val="130000"/>
                </a:lnSpc>
              </a:pPr>
              <a:r>
                <a:rPr lang="zh-CN" altLang="en-US" sz="1400" dirty="0">
                  <a:solidFill>
                    <a:sysClr val="windowText" lastClr="000000">
                      <a:lumMod val="85000"/>
                      <a:lumOff val="15000"/>
                    </a:sysClr>
                  </a:solidFill>
                  <a:latin typeface="微软雅黑" panose="020B0503020204020204" charset="-122"/>
                  <a:ea typeface="微软雅黑" panose="020B0503020204020204" charset="-122"/>
                  <a:cs typeface="微软雅黑" panose="020B0503020204020204" charset="-122"/>
                </a:rPr>
                <a:t>即农村包围城市、武装夺取政权道路。中国的国情不同于苏联，在偏远农村，反革命势力比较薄弱，广大贫苦农民拥护革命，党领导的革命武装能在这里开辟根据地，建立红色政权，进行武装斗争。毛泽东先是领导秋收起义队伍上井冈山，开辟了党领导的第一个革命根据地，随后开辟了最大的中央革命根据地——中央苏区，与朱德在严酷的反“围剿”斗争中探索出这条中国革命胜利的唯一正确的道路。</a:t>
              </a:r>
              <a:endParaRPr lang="zh-CN" altLang="en-US" sz="1400" dirty="0">
                <a:solidFill>
                  <a:sysClr val="windowText" lastClr="000000">
                    <a:lumMod val="85000"/>
                    <a:lumOff val="15000"/>
                  </a:sysClr>
                </a:solidFill>
                <a:latin typeface="微软雅黑" panose="020B0503020204020204" charset="-122"/>
                <a:ea typeface="微软雅黑" panose="020B0503020204020204" charset="-122"/>
                <a:cs typeface="微软雅黑" panose="020B0503020204020204" charset="-122"/>
              </a:endParaRPr>
            </a:p>
          </p:txBody>
        </p:sp>
      </p:grpSp>
      <p:sp>
        <p:nvSpPr>
          <p:cNvPr id="19" name="矩形 18"/>
          <p:cNvSpPr/>
          <p:nvPr/>
        </p:nvSpPr>
        <p:spPr>
          <a:xfrm>
            <a:off x="1106805" y="4705985"/>
            <a:ext cx="1724660" cy="1062990"/>
          </a:xfrm>
          <a:prstGeom prst="rect">
            <a:avLst/>
          </a:prstGeom>
          <a:solidFill>
            <a:srgbClr val="E00000"/>
          </a:solidFill>
          <a:ln w="19050" cap="flat" cmpd="sng" algn="ctr">
            <a:solidFill>
              <a:srgbClr val="BF2B0D">
                <a:shade val="50000"/>
              </a:srgbClr>
            </a:solidFill>
            <a:prstDash val="solid"/>
          </a:ln>
          <a:effectLst>
            <a:outerShdw blurRad="50800" dist="38100" dir="2700000" algn="tl" rotWithShape="0">
              <a:prstClr val="black">
                <a:alpha val="40000"/>
              </a:prstClr>
            </a:outerShdw>
          </a:effectLst>
        </p:spPr>
        <p:txBody>
          <a:bodyPr lIns="91347" tIns="45673" rIns="91347" bIns="45673" rtlCol="0" anchor="ctr"/>
          <a:lstStyle/>
          <a:p>
            <a:pPr algn="ctr"/>
            <a:r>
              <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三个主要法宝</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2" name="组合 11"/>
          <p:cNvGrpSpPr/>
          <p:nvPr/>
        </p:nvGrpSpPr>
        <p:grpSpPr>
          <a:xfrm>
            <a:off x="2996565" y="4705985"/>
            <a:ext cx="8046720" cy="1062990"/>
            <a:chOff x="3216347" y="2889734"/>
            <a:chExt cx="8277052" cy="1417836"/>
          </a:xfrm>
        </p:grpSpPr>
        <p:sp>
          <p:nvSpPr>
            <p:cNvPr id="14" name="矩形 13"/>
            <p:cNvSpPr/>
            <p:nvPr/>
          </p:nvSpPr>
          <p:spPr>
            <a:xfrm>
              <a:off x="3216347" y="2889734"/>
              <a:ext cx="8277052" cy="1417836"/>
            </a:xfrm>
            <a:prstGeom prst="rect">
              <a:avLst/>
            </a:prstGeom>
            <a:solidFill>
              <a:sysClr val="window" lastClr="FFFFFF"/>
            </a:solidFill>
            <a:ln w="19050" cap="flat" cmpd="sng" algn="ctr">
              <a:solidFill>
                <a:sysClr val="window" lastClr="FFFFFF">
                  <a:lumMod val="75000"/>
                </a:sysClr>
              </a:solidFill>
              <a:prstDash val="solid"/>
            </a:ln>
            <a:effectLst/>
          </p:spPr>
          <p:txBody>
            <a:bodyPr rtlCol="0" anchor="ctr"/>
            <a:lstStyle/>
            <a:p>
              <a:pPr algn="ctr"/>
              <a:endParaRPr lang="zh-CN" altLang="en-US" sz="1800">
                <a:latin typeface="Arial" panose="020B0604020202020204" pitchFamily="34" charset="0"/>
                <a:ea typeface="微软雅黑" panose="020B0503020204020204" charset="-122"/>
                <a:sym typeface="Arial" panose="020B0604020202020204" pitchFamily="34" charset="0"/>
              </a:endParaRPr>
            </a:p>
          </p:txBody>
        </p:sp>
        <p:sp>
          <p:nvSpPr>
            <p:cNvPr id="31" name="矩形 30"/>
            <p:cNvSpPr/>
            <p:nvPr/>
          </p:nvSpPr>
          <p:spPr>
            <a:xfrm>
              <a:off x="3410994" y="2953257"/>
              <a:ext cx="7887759" cy="1239971"/>
            </a:xfrm>
            <a:prstGeom prst="rect">
              <a:avLst/>
            </a:prstGeom>
          </p:spPr>
          <p:txBody>
            <a:bodyPr wrap="square">
              <a:spAutoFit/>
            </a:bodyPr>
            <a:lstStyle/>
            <a:p>
              <a:pPr algn="just">
                <a:lnSpc>
                  <a:spcPct val="130000"/>
                </a:lnSpc>
              </a:pPr>
              <a:r>
                <a:rPr lang="zh-CN" altLang="en-US" sz="1400" dirty="0">
                  <a:solidFill>
                    <a:sysClr val="windowText" lastClr="000000">
                      <a:lumMod val="85000"/>
                      <a:lumOff val="15000"/>
                    </a:sysClr>
                  </a:solidFill>
                  <a:latin typeface="微软雅黑" panose="020B0503020204020204" charset="-122"/>
                  <a:ea typeface="微软雅黑" panose="020B0503020204020204" charset="-122"/>
                </a:rPr>
                <a:t>是统一战线、武装斗争和党的建设。毛泽东同志指出：“统一战线，武装斗争，党的建设，是中国共产党在中国革命中战胜敌人的三个法宝，三个主要的法宝。”这是对中国革命胜利经验的精辟总结。</a:t>
              </a:r>
              <a:endParaRPr lang="zh-CN" altLang="en-US" sz="1400" dirty="0">
                <a:solidFill>
                  <a:sysClr val="windowText" lastClr="000000">
                    <a:lumMod val="85000"/>
                    <a:lumOff val="15000"/>
                  </a:sysClr>
                </a:solidFill>
                <a:latin typeface="微软雅黑" panose="020B0503020204020204" charset="-122"/>
                <a:ea typeface="微软雅黑" panose="020B0503020204020204" charset="-122"/>
              </a:endParaRPr>
            </a:p>
          </p:txBody>
        </p:sp>
      </p:grpSp>
      <p:sp>
        <p:nvSpPr>
          <p:cNvPr id="24" name="矩形 23"/>
          <p:cNvSpPr/>
          <p:nvPr/>
        </p:nvSpPr>
        <p:spPr>
          <a:xfrm>
            <a:off x="2449830" y="1539240"/>
            <a:ext cx="8614410" cy="738505"/>
          </a:xfrm>
          <a:prstGeom prst="rect">
            <a:avLst/>
          </a:prstGeom>
          <a:noFill/>
          <a:ln w="12700" cap="flat" cmpd="sng" algn="ctr">
            <a:noFill/>
            <a:prstDash val="solid"/>
            <a:miter lim="800000"/>
          </a:ln>
          <a:effectLst/>
        </p:spPr>
        <p:txBody>
          <a:bodyPr vertOverflow="overflow" horzOverflow="overflow" vert="horz" wrap="square" tIns="0" bIns="0" numCol="1" spcCol="0" rtlCol="0" fromWordArt="0" anchor="ctr" anchorCtr="0" forceAA="0" compatLnSpc="1">
            <a:noAutofit/>
          </a:bodyPr>
          <a:lstStyle/>
          <a:p>
            <a:pPr lvl="0" indent="0" algn="l">
              <a:lnSpc>
                <a:spcPct val="130000"/>
              </a:lnSpc>
              <a:buClrTx/>
              <a:buSzTx/>
              <a:buFont typeface="Wingdings" panose="05000000000000000000" pitchFamily="2" charset="2"/>
              <a:buNone/>
            </a:pPr>
            <a:r>
              <a:rPr lang="zh-CN" altLang="en-US" sz="2000" b="1" dirty="0">
                <a:solidFill>
                  <a:srgbClr val="E00000"/>
                </a:solidFill>
                <a:latin typeface="微软雅黑" panose="020B0503020204020204" charset="-122"/>
                <a:ea typeface="微软雅黑" panose="020B0503020204020204" charset="-122"/>
                <a:sym typeface="等线" panose="02010600030101010101" charset="-122"/>
              </a:rPr>
              <a:t>毛泽东靠什么领导中国革命胜利呢？</a:t>
            </a:r>
            <a:endParaRPr lang="zh-CN" altLang="en-US" sz="2000" b="1" dirty="0">
              <a:solidFill>
                <a:srgbClr val="E00000"/>
              </a:solidFill>
              <a:latin typeface="微软雅黑" panose="020B0503020204020204" charset="-122"/>
              <a:ea typeface="微软雅黑" panose="020B0503020204020204" charset="-122"/>
              <a:sym typeface="等线" panose="02010600030101010101" charset="-122"/>
            </a:endParaRPr>
          </a:p>
          <a:p>
            <a:pPr lvl="0" indent="0" algn="l">
              <a:lnSpc>
                <a:spcPct val="130000"/>
              </a:lnSpc>
              <a:buClrTx/>
              <a:buSzTx/>
              <a:buFont typeface="Wingdings" panose="05000000000000000000" pitchFamily="2" charset="2"/>
              <a:buNone/>
            </a:pPr>
            <a:r>
              <a:rPr lang="zh-CN" altLang="en-US" sz="2000" b="1" dirty="0">
                <a:solidFill>
                  <a:srgbClr val="E00000"/>
                </a:solidFill>
                <a:latin typeface="微软雅黑" panose="020B0503020204020204" charset="-122"/>
                <a:ea typeface="微软雅黑" panose="020B0503020204020204" charset="-122"/>
                <a:sym typeface="等线" panose="02010600030101010101" charset="-122"/>
              </a:rPr>
              <a:t>归根结底，是一条崭新道路、三个主要法宝。</a:t>
            </a:r>
            <a:endParaRPr lang="zh-CN" altLang="en-US" sz="2000" b="1" dirty="0">
              <a:solidFill>
                <a:srgbClr val="E00000"/>
              </a:solidFill>
              <a:latin typeface="微软雅黑" panose="020B0503020204020204" charset="-122"/>
              <a:ea typeface="微软雅黑" panose="020B0503020204020204" charset="-122"/>
              <a:sym typeface="等线" panose="02010600030101010101" charset="-122"/>
            </a:endParaRPr>
          </a:p>
        </p:txBody>
      </p:sp>
      <p:pic>
        <p:nvPicPr>
          <p:cNvPr id="25" name="Aitds6"/>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1070610" y="1537335"/>
            <a:ext cx="1226820" cy="740410"/>
          </a:xfrm>
          <a:prstGeom prst="rect">
            <a:avLst/>
          </a:prstGeom>
        </p:spPr>
      </p:pic>
      <p:cxnSp>
        <p:nvCxnSpPr>
          <p:cNvPr id="27" name="Aitds4"/>
          <p:cNvCxnSpPr/>
          <p:nvPr>
            <p:custDataLst>
              <p:tags r:id="rId3"/>
            </p:custDataLst>
          </p:nvPr>
        </p:nvCxnSpPr>
        <p:spPr>
          <a:xfrm>
            <a:off x="1439545" y="2372995"/>
            <a:ext cx="6315710" cy="13335"/>
          </a:xfrm>
          <a:prstGeom prst="line">
            <a:avLst/>
          </a:prstGeom>
          <a:noFill/>
          <a:ln w="28575" cap="flat" cmpd="sng" algn="ctr">
            <a:solidFill>
              <a:srgbClr val="E00000"/>
            </a:solidFill>
            <a:prstDash val="dash"/>
          </a:ln>
          <a:effectLst/>
        </p:spPr>
      </p:cxn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Vertical)">
                                      <p:cBhvr>
                                        <p:cTn id="20" dur="500"/>
                                        <p:tgtEl>
                                          <p:spTgt spid="19"/>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2500"/>
                            </p:stCondLst>
                            <p:childTnLst>
                              <p:par>
                                <p:cTn id="26" presetID="17" presetClass="entr" presetSubtype="1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strVal val="#ppt_h"/>
                                          </p:val>
                                        </p:tav>
                                        <p:tav tm="100000">
                                          <p:val>
                                            <p:strVal val="#ppt_h"/>
                                          </p:val>
                                        </p:tav>
                                      </p:tavLst>
                                    </p:anim>
                                  </p:childTnLst>
                                </p:cTn>
                              </p:par>
                            </p:childTnLst>
                          </p:cTn>
                        </p:par>
                        <p:par>
                          <p:cTn id="30" fill="hold">
                            <p:stCondLst>
                              <p:cond delay="3000"/>
                            </p:stCondLst>
                            <p:childTnLst>
                              <p:par>
                                <p:cTn id="31" presetID="2" presetClass="entr" presetSubtype="2"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1+#ppt_w/2"/>
                                          </p:val>
                                        </p:tav>
                                        <p:tav tm="100000">
                                          <p:val>
                                            <p:strVal val="#ppt_x"/>
                                          </p:val>
                                        </p:tav>
                                      </p:tavLst>
                                    </p:anim>
                                    <p:anim calcmode="lin" valueType="num">
                                      <p:cBhvr additive="base">
                                        <p:cTn id="34" dur="500" fill="hold"/>
                                        <p:tgtEl>
                                          <p:spTgt spid="25"/>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5" grpId="0" bldLvl="0" animBg="1"/>
      <p:bldP spid="19" grpId="0" bldLvl="0" animBg="1"/>
      <p:bldP spid="24" grpId="0" bldLvl="0" animBg="1"/>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新民主主义革命时期党怎样领导人民实现中国从几千年封建专制政治向人民民主的伟大飞跃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sp>
        <p:nvSpPr>
          <p:cNvPr id="2" name="文本框 1"/>
          <p:cNvSpPr txBox="1"/>
          <p:nvPr/>
        </p:nvSpPr>
        <p:spPr>
          <a:xfrm>
            <a:off x="2209800" y="2359660"/>
            <a:ext cx="8809355" cy="1124585"/>
          </a:xfrm>
          <a:prstGeom prst="rect">
            <a:avLst/>
          </a:prstGeom>
          <a:noFill/>
        </p:spPr>
        <p:txBody>
          <a:bodyPr wrap="square">
            <a:spAutoFit/>
          </a:bodyPr>
          <a:lstStyle>
            <a:defPPr>
              <a:defRPr lang="zh-CN"/>
            </a:defPPr>
            <a:lvl1pPr>
              <a:lnSpc>
                <a:spcPct val="120000"/>
              </a:lnSpc>
              <a:defRPr kern="0">
                <a:effectLst/>
                <a:latin typeface="思源黑体 CN Light" panose="02010600030101010101" charset="-122"/>
                <a:ea typeface="思源黑体 CN Light" panose="02010600030101010101" charset="-122"/>
                <a:cs typeface="宋体" panose="02010600030101010101" pitchFamily="2" charset="-122"/>
              </a:defRPr>
            </a:lvl1pPr>
          </a:lstStyle>
          <a:p>
            <a:r>
              <a:rPr lang="zh-CN" altLang="zh-CN" sz="1400">
                <a:latin typeface="微软雅黑" panose="020B0503020204020204" charset="-122"/>
                <a:ea typeface="微软雅黑" panose="020B0503020204020204" charset="-122"/>
              </a:rPr>
              <a:t>强调着重在思想上建党。这对于我们党建设成为马克思主义先进政党起了决定性作用。《古田会议决议》是思想建党、政治建军的纲领。延安整风运动是我们党成为马克思主义先进政党的学习教育运动。整风运动的开展，使党进一步成熟起来。通过整风运动，实现了在以毛泽东同志为核心的中共中央领导下全党新的团结和统一，为抗日战争的胜利和新民主主义革命在全国的胜利，奠定了重要的思想政治基础。</a:t>
            </a:r>
            <a:endParaRPr lang="zh-CN" altLang="zh-CN" sz="1400">
              <a:latin typeface="微软雅黑" panose="020B0503020204020204" charset="-122"/>
              <a:ea typeface="微软雅黑" panose="020B0503020204020204" charset="-122"/>
            </a:endParaRPr>
          </a:p>
        </p:txBody>
      </p:sp>
      <p:grpSp>
        <p:nvGrpSpPr>
          <p:cNvPr id="11" name="组合 10"/>
          <p:cNvGrpSpPr/>
          <p:nvPr/>
        </p:nvGrpSpPr>
        <p:grpSpPr>
          <a:xfrm>
            <a:off x="1272783" y="1641852"/>
            <a:ext cx="4113976" cy="546952"/>
            <a:chOff x="4519466" y="1294060"/>
            <a:chExt cx="5846292" cy="791545"/>
          </a:xfrm>
        </p:grpSpPr>
        <p:sp>
          <p:nvSpPr>
            <p:cNvPr id="4" name="平行四边形 3"/>
            <p:cNvSpPr>
              <a:spLocks noChangeArrowheads="1"/>
            </p:cNvSpPr>
            <p:nvPr/>
          </p:nvSpPr>
          <p:spPr bwMode="auto">
            <a:xfrm>
              <a:off x="4519466" y="1294060"/>
              <a:ext cx="5775768" cy="710542"/>
            </a:xfrm>
            <a:prstGeom prst="parallelogram">
              <a:avLst>
                <a:gd name="adj" fmla="val 25003"/>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b="1">
                  <a:solidFill>
                    <a:srgbClr val="000000"/>
                  </a:solidFill>
                  <a:latin typeface="Arial" panose="020B0604020202020204" pitchFamily="34" charset="0"/>
                  <a:ea typeface="华文细黑" panose="02010600040101010101" pitchFamily="2" charset="-122"/>
                </a:defRPr>
              </a:lvl1pPr>
              <a:lvl2pPr marL="742950" indent="-285750" eaLnBrk="0" hangingPunct="0">
                <a:defRPr b="1">
                  <a:solidFill>
                    <a:srgbClr val="000000"/>
                  </a:solidFill>
                  <a:latin typeface="Arial" panose="020B0604020202020204" pitchFamily="34" charset="0"/>
                  <a:ea typeface="华文细黑" panose="02010600040101010101" pitchFamily="2" charset="-122"/>
                </a:defRPr>
              </a:lvl2pPr>
              <a:lvl3pPr marL="1143000" indent="-228600" eaLnBrk="0" hangingPunct="0">
                <a:defRPr b="1">
                  <a:solidFill>
                    <a:srgbClr val="000000"/>
                  </a:solidFill>
                  <a:latin typeface="Arial" panose="020B0604020202020204" pitchFamily="34" charset="0"/>
                  <a:ea typeface="华文细黑" panose="02010600040101010101" pitchFamily="2" charset="-122"/>
                </a:defRPr>
              </a:lvl3pPr>
              <a:lvl4pPr marL="1600200" indent="-228600" eaLnBrk="0" hangingPunct="0">
                <a:defRPr b="1">
                  <a:solidFill>
                    <a:srgbClr val="000000"/>
                  </a:solidFill>
                  <a:latin typeface="Arial" panose="020B0604020202020204" pitchFamily="34" charset="0"/>
                  <a:ea typeface="华文细黑" panose="02010600040101010101" pitchFamily="2" charset="-122"/>
                </a:defRPr>
              </a:lvl4pPr>
              <a:lvl5pPr marL="2057400" indent="-228600" eaLnBrk="0" hangingPunct="0">
                <a:defRPr b="1">
                  <a:solidFill>
                    <a:srgbClr val="000000"/>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9pPr>
            </a:lstStyle>
            <a:p>
              <a:pPr marL="0" marR="0" lvl="0" indent="0" algn="ctr" defTabSz="914400" rtl="0" eaLnBrk="1" fontAlgn="auto" latinLnBrk="0" hangingPunct="1">
                <a:lnSpc>
                  <a:spcPct val="120000"/>
                </a:lnSpc>
                <a:buClrTx/>
                <a:buSzTx/>
                <a:buFontTx/>
                <a:buNone/>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ea"/>
              </a:endParaRPr>
            </a:p>
          </p:txBody>
        </p:sp>
        <p:sp>
          <p:nvSpPr>
            <p:cNvPr id="14" name="平行四边形 13"/>
            <p:cNvSpPr>
              <a:spLocks noChangeArrowheads="1"/>
            </p:cNvSpPr>
            <p:nvPr/>
          </p:nvSpPr>
          <p:spPr bwMode="auto">
            <a:xfrm>
              <a:off x="4589990" y="1372949"/>
              <a:ext cx="5775768" cy="712656"/>
            </a:xfrm>
            <a:prstGeom prst="parallelogram">
              <a:avLst>
                <a:gd name="adj" fmla="val 24963"/>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rgbClr val="000000"/>
                  </a:solidFill>
                  <a:latin typeface="Arial" panose="020B0604020202020204" pitchFamily="34" charset="0"/>
                  <a:ea typeface="华文细黑" panose="02010600040101010101" pitchFamily="2" charset="-122"/>
                </a:defRPr>
              </a:lvl1pPr>
              <a:lvl2pPr marL="742950" indent="-285750" eaLnBrk="0" hangingPunct="0">
                <a:defRPr b="1">
                  <a:solidFill>
                    <a:srgbClr val="000000"/>
                  </a:solidFill>
                  <a:latin typeface="Arial" panose="020B0604020202020204" pitchFamily="34" charset="0"/>
                  <a:ea typeface="华文细黑" panose="02010600040101010101" pitchFamily="2" charset="-122"/>
                </a:defRPr>
              </a:lvl2pPr>
              <a:lvl3pPr marL="1143000" indent="-228600" eaLnBrk="0" hangingPunct="0">
                <a:defRPr b="1">
                  <a:solidFill>
                    <a:srgbClr val="000000"/>
                  </a:solidFill>
                  <a:latin typeface="Arial" panose="020B0604020202020204" pitchFamily="34" charset="0"/>
                  <a:ea typeface="华文细黑" panose="02010600040101010101" pitchFamily="2" charset="-122"/>
                </a:defRPr>
              </a:lvl3pPr>
              <a:lvl4pPr marL="1600200" indent="-228600" eaLnBrk="0" hangingPunct="0">
                <a:defRPr b="1">
                  <a:solidFill>
                    <a:srgbClr val="000000"/>
                  </a:solidFill>
                  <a:latin typeface="Arial" panose="020B0604020202020204" pitchFamily="34" charset="0"/>
                  <a:ea typeface="华文细黑" panose="02010600040101010101" pitchFamily="2" charset="-122"/>
                </a:defRPr>
              </a:lvl4pPr>
              <a:lvl5pPr marL="2057400" indent="-228600" eaLnBrk="0" hangingPunct="0">
                <a:defRPr b="1">
                  <a:solidFill>
                    <a:srgbClr val="000000"/>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9pPr>
            </a:lstStyle>
            <a:p>
              <a:pPr marL="0" marR="0" lvl="0" indent="0" algn="ctr" defTabSz="914400" rtl="0" eaLnBrk="1" fontAlgn="auto" latinLnBrk="0" hangingPunct="1">
                <a:lnSpc>
                  <a:spcPct val="120000"/>
                </a:lnSpc>
                <a:buClrTx/>
                <a:buSzTx/>
                <a:buFontTx/>
                <a:buNone/>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ea"/>
              </a:endParaRPr>
            </a:p>
          </p:txBody>
        </p:sp>
      </p:grpSp>
      <p:sp>
        <p:nvSpPr>
          <p:cNvPr id="7" name="文本框 6"/>
          <p:cNvSpPr txBox="1"/>
          <p:nvPr/>
        </p:nvSpPr>
        <p:spPr>
          <a:xfrm>
            <a:off x="1677891" y="1667112"/>
            <a:ext cx="3254132" cy="534035"/>
          </a:xfrm>
          <a:prstGeom prst="rect">
            <a:avLst/>
          </a:prstGeom>
          <a:noFill/>
        </p:spPr>
        <p:txBody>
          <a:bodyPr wrap="square">
            <a:spAutoFit/>
          </a:bodyPr>
          <a:lstStyle/>
          <a:p>
            <a:pPr>
              <a:lnSpc>
                <a:spcPct val="120000"/>
              </a:lnSpc>
            </a:pPr>
            <a:r>
              <a:rPr lang="zh-CN" altLang="zh-CN" sz="2400" kern="0">
                <a:solidFill>
                  <a:srgbClr val="FFFFFF"/>
                </a:solidFill>
                <a:effectLst/>
                <a:latin typeface="微软雅黑" panose="020B0503020204020204" charset="-122"/>
                <a:ea typeface="微软雅黑" panose="020B0503020204020204" charset="-122"/>
                <a:cs typeface="宋体" panose="02010600030101010101" pitchFamily="2" charset="-122"/>
              </a:rPr>
              <a:t>关于党的建设</a:t>
            </a:r>
            <a:endParaRPr lang="zh-CN" altLang="zh-CN" sz="2400" kern="0">
              <a:solidFill>
                <a:srgbClr val="FFFFFF"/>
              </a:solidFill>
              <a:effectLst/>
              <a:latin typeface="微软雅黑" panose="020B0503020204020204" charset="-122"/>
              <a:ea typeface="微软雅黑" panose="020B0503020204020204" charset="-122"/>
              <a:cs typeface="宋体" panose="02010600030101010101" pitchFamily="2" charset="-122"/>
            </a:endParaRPr>
          </a:p>
        </p:txBody>
      </p:sp>
      <p:grpSp>
        <p:nvGrpSpPr>
          <p:cNvPr id="74" name="组合 73"/>
          <p:cNvGrpSpPr/>
          <p:nvPr/>
        </p:nvGrpSpPr>
        <p:grpSpPr>
          <a:xfrm>
            <a:off x="1508657" y="2373810"/>
            <a:ext cx="681178" cy="705802"/>
            <a:chOff x="5400661" y="2743200"/>
            <a:chExt cx="1343052" cy="1391602"/>
          </a:xfrm>
        </p:grpSpPr>
        <p:sp>
          <p:nvSpPr>
            <p:cNvPr id="71" name="任意多边形: 形状 70"/>
            <p:cNvSpPr/>
            <p:nvPr/>
          </p:nvSpPr>
          <p:spPr>
            <a:xfrm>
              <a:off x="5400675" y="3557587"/>
              <a:ext cx="1237297" cy="468629"/>
            </a:xfrm>
            <a:custGeom>
              <a:avLst/>
              <a:gdLst>
                <a:gd name="connsiteX0" fmla="*/ 768668 w 1237297"/>
                <a:gd name="connsiteY0" fmla="*/ 234315 h 468629"/>
                <a:gd name="connsiteX1" fmla="*/ 1002982 w 1237297"/>
                <a:gd name="connsiteY1" fmla="*/ 468630 h 468629"/>
                <a:gd name="connsiteX2" fmla="*/ 1237298 w 1237297"/>
                <a:gd name="connsiteY2" fmla="*/ 234315 h 468629"/>
                <a:gd name="connsiteX3" fmla="*/ 1002982 w 1237297"/>
                <a:gd name="connsiteY3" fmla="*/ 0 h 468629"/>
                <a:gd name="connsiteX4" fmla="*/ 768668 w 1237297"/>
                <a:gd name="connsiteY4" fmla="*/ 234315 h 468629"/>
                <a:gd name="connsiteX5" fmla="*/ 635317 w 1237297"/>
                <a:gd name="connsiteY5" fmla="*/ 196215 h 468629"/>
                <a:gd name="connsiteX6" fmla="*/ 635317 w 1237297"/>
                <a:gd name="connsiteY6" fmla="*/ 194310 h 468629"/>
                <a:gd name="connsiteX7" fmla="*/ 635317 w 1237297"/>
                <a:gd name="connsiteY7" fmla="*/ 196215 h 468629"/>
                <a:gd name="connsiteX8" fmla="*/ 0 w 1237297"/>
                <a:gd name="connsiteY8" fmla="*/ 370523 h 468629"/>
                <a:gd name="connsiteX9" fmla="*/ 0 w 1237297"/>
                <a:gd name="connsiteY9" fmla="*/ 352425 h 468629"/>
                <a:gd name="connsiteX10" fmla="*/ 0 w 1237297"/>
                <a:gd name="connsiteY10" fmla="*/ 370523 h 468629"/>
                <a:gd name="connsiteX11" fmla="*/ 641033 w 1237297"/>
                <a:gd name="connsiteY11" fmla="*/ 157162 h 468629"/>
                <a:gd name="connsiteX12" fmla="*/ 639128 w 1237297"/>
                <a:gd name="connsiteY12" fmla="*/ 168593 h 468629"/>
                <a:gd name="connsiteX13" fmla="*/ 641033 w 1237297"/>
                <a:gd name="connsiteY13" fmla="*/ 157162 h 468629"/>
                <a:gd name="connsiteX14" fmla="*/ 638175 w 1237297"/>
                <a:gd name="connsiteY14" fmla="*/ 170498 h 468629"/>
                <a:gd name="connsiteX15" fmla="*/ 636270 w 1237297"/>
                <a:gd name="connsiteY15" fmla="*/ 180975 h 468629"/>
                <a:gd name="connsiteX16" fmla="*/ 638175 w 1237297"/>
                <a:gd name="connsiteY16" fmla="*/ 170498 h 46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7297" h="468629">
                  <a:moveTo>
                    <a:pt x="768668" y="234315"/>
                  </a:moveTo>
                  <a:cubicBezTo>
                    <a:pt x="768668" y="363855"/>
                    <a:pt x="873443" y="468630"/>
                    <a:pt x="1002982" y="468630"/>
                  </a:cubicBezTo>
                  <a:cubicBezTo>
                    <a:pt x="1132523" y="468630"/>
                    <a:pt x="1237298" y="363855"/>
                    <a:pt x="1237298" y="234315"/>
                  </a:cubicBezTo>
                  <a:cubicBezTo>
                    <a:pt x="1237298" y="104775"/>
                    <a:pt x="1132523" y="0"/>
                    <a:pt x="1002982" y="0"/>
                  </a:cubicBezTo>
                  <a:cubicBezTo>
                    <a:pt x="874395" y="0"/>
                    <a:pt x="769620" y="104775"/>
                    <a:pt x="768668" y="234315"/>
                  </a:cubicBezTo>
                  <a:close/>
                  <a:moveTo>
                    <a:pt x="635317" y="196215"/>
                  </a:moveTo>
                  <a:lnTo>
                    <a:pt x="635317" y="194310"/>
                  </a:lnTo>
                  <a:lnTo>
                    <a:pt x="635317" y="196215"/>
                  </a:lnTo>
                  <a:close/>
                  <a:moveTo>
                    <a:pt x="0" y="370523"/>
                  </a:moveTo>
                  <a:lnTo>
                    <a:pt x="0" y="352425"/>
                  </a:lnTo>
                  <a:lnTo>
                    <a:pt x="0" y="370523"/>
                  </a:lnTo>
                  <a:close/>
                  <a:moveTo>
                    <a:pt x="641033" y="157162"/>
                  </a:moveTo>
                  <a:cubicBezTo>
                    <a:pt x="640080" y="160973"/>
                    <a:pt x="639128" y="164782"/>
                    <a:pt x="639128" y="168593"/>
                  </a:cubicBezTo>
                  <a:cubicBezTo>
                    <a:pt x="639128" y="164782"/>
                    <a:pt x="640080" y="160973"/>
                    <a:pt x="641033" y="157162"/>
                  </a:cubicBezTo>
                  <a:close/>
                  <a:moveTo>
                    <a:pt x="638175" y="170498"/>
                  </a:moveTo>
                  <a:cubicBezTo>
                    <a:pt x="637223" y="174307"/>
                    <a:pt x="637223" y="177165"/>
                    <a:pt x="636270" y="180975"/>
                  </a:cubicBezTo>
                  <a:cubicBezTo>
                    <a:pt x="637223" y="178118"/>
                    <a:pt x="638175" y="174307"/>
                    <a:pt x="638175" y="170498"/>
                  </a:cubicBezTo>
                  <a:close/>
                </a:path>
              </a:pathLst>
            </a:custGeom>
            <a:gradFill>
              <a:gsLst>
                <a:gs pos="0">
                  <a:srgbClr val="850D0D"/>
                </a:gs>
                <a:gs pos="100000">
                  <a:srgbClr val="C00000"/>
                </a:gs>
              </a:gsLst>
              <a:lin ang="16200000" scaled="0"/>
            </a:gradFill>
            <a:ln w="1860" cap="flat">
              <a:noFill/>
              <a:prstDash val="solid"/>
              <a:miter/>
            </a:ln>
          </p:spPr>
          <p:txBody>
            <a:bodyPr rtlCol="0" anchor="ctr"/>
            <a:lstStyle/>
            <a:p>
              <a:endParaRPr lang="zh-CN" altLang="en-US"/>
            </a:p>
          </p:txBody>
        </p:sp>
        <p:sp>
          <p:nvSpPr>
            <p:cNvPr id="5" name="任意多边形: 形状 71"/>
            <p:cNvSpPr/>
            <p:nvPr/>
          </p:nvSpPr>
          <p:spPr>
            <a:xfrm>
              <a:off x="5400661" y="2743200"/>
              <a:ext cx="1050621" cy="1391602"/>
            </a:xfrm>
            <a:custGeom>
              <a:avLst/>
              <a:gdLst>
                <a:gd name="connsiteX0" fmla="*/ 731534 w 1050621"/>
                <a:gd name="connsiteY0" fmla="*/ 1301115 h 1391602"/>
                <a:gd name="connsiteX1" fmla="*/ 692481 w 1050621"/>
                <a:gd name="connsiteY1" fmla="*/ 1283970 h 1391602"/>
                <a:gd name="connsiteX2" fmla="*/ 223851 w 1050621"/>
                <a:gd name="connsiteY2" fmla="*/ 1283970 h 1391602"/>
                <a:gd name="connsiteX3" fmla="*/ 108599 w 1050621"/>
                <a:gd name="connsiteY3" fmla="*/ 1177290 h 1391602"/>
                <a:gd name="connsiteX4" fmla="*/ 108599 w 1050621"/>
                <a:gd name="connsiteY4" fmla="*/ 1162050 h 1391602"/>
                <a:gd name="connsiteX5" fmla="*/ 221946 w 1050621"/>
                <a:gd name="connsiteY5" fmla="*/ 1056323 h 1391602"/>
                <a:gd name="connsiteX6" fmla="*/ 632474 w 1050621"/>
                <a:gd name="connsiteY6" fmla="*/ 1056323 h 1391602"/>
                <a:gd name="connsiteX7" fmla="*/ 632474 w 1050621"/>
                <a:gd name="connsiteY7" fmla="*/ 1049655 h 1391602"/>
                <a:gd name="connsiteX8" fmla="*/ 632474 w 1050621"/>
                <a:gd name="connsiteY8" fmla="*/ 1035368 h 1391602"/>
                <a:gd name="connsiteX9" fmla="*/ 633426 w 1050621"/>
                <a:gd name="connsiteY9" fmla="*/ 1023938 h 1391602"/>
                <a:gd name="connsiteX10" fmla="*/ 633426 w 1050621"/>
                <a:gd name="connsiteY10" fmla="*/ 1022985 h 1391602"/>
                <a:gd name="connsiteX11" fmla="*/ 634379 w 1050621"/>
                <a:gd name="connsiteY11" fmla="*/ 1012508 h 1391602"/>
                <a:gd name="connsiteX12" fmla="*/ 634379 w 1050621"/>
                <a:gd name="connsiteY12" fmla="*/ 1009650 h 1391602"/>
                <a:gd name="connsiteX13" fmla="*/ 635331 w 1050621"/>
                <a:gd name="connsiteY13" fmla="*/ 998220 h 1391602"/>
                <a:gd name="connsiteX14" fmla="*/ 635331 w 1050621"/>
                <a:gd name="connsiteY14" fmla="*/ 997268 h 1391602"/>
                <a:gd name="connsiteX15" fmla="*/ 637236 w 1050621"/>
                <a:gd name="connsiteY15" fmla="*/ 986790 h 1391602"/>
                <a:gd name="connsiteX16" fmla="*/ 637236 w 1050621"/>
                <a:gd name="connsiteY16" fmla="*/ 984885 h 1391602"/>
                <a:gd name="connsiteX17" fmla="*/ 639141 w 1050621"/>
                <a:gd name="connsiteY17" fmla="*/ 973455 h 1391602"/>
                <a:gd name="connsiteX18" fmla="*/ 639141 w 1050621"/>
                <a:gd name="connsiteY18" fmla="*/ 972503 h 1391602"/>
                <a:gd name="connsiteX19" fmla="*/ 641999 w 1050621"/>
                <a:gd name="connsiteY19" fmla="*/ 962025 h 1391602"/>
                <a:gd name="connsiteX20" fmla="*/ 641999 w 1050621"/>
                <a:gd name="connsiteY20" fmla="*/ 961073 h 1391602"/>
                <a:gd name="connsiteX21" fmla="*/ 644856 w 1050621"/>
                <a:gd name="connsiteY21" fmla="*/ 949642 h 1391602"/>
                <a:gd name="connsiteX22" fmla="*/ 644856 w 1050621"/>
                <a:gd name="connsiteY22" fmla="*/ 948690 h 1391602"/>
                <a:gd name="connsiteX23" fmla="*/ 645809 w 1050621"/>
                <a:gd name="connsiteY23" fmla="*/ 948690 h 1391602"/>
                <a:gd name="connsiteX24" fmla="*/ 645809 w 1050621"/>
                <a:gd name="connsiteY24" fmla="*/ 949642 h 1391602"/>
                <a:gd name="connsiteX25" fmla="*/ 942036 w 1050621"/>
                <a:gd name="connsiteY25" fmla="*/ 685800 h 1391602"/>
                <a:gd name="connsiteX26" fmla="*/ 996329 w 1050621"/>
                <a:gd name="connsiteY26" fmla="*/ 681038 h 1391602"/>
                <a:gd name="connsiteX27" fmla="*/ 1002044 w 1050621"/>
                <a:gd name="connsiteY27" fmla="*/ 681038 h 1391602"/>
                <a:gd name="connsiteX28" fmla="*/ 1050621 w 1050621"/>
                <a:gd name="connsiteY28" fmla="*/ 683895 h 1391602"/>
                <a:gd name="connsiteX29" fmla="*/ 1050621 w 1050621"/>
                <a:gd name="connsiteY29" fmla="*/ 98107 h 1391602"/>
                <a:gd name="connsiteX30" fmla="*/ 942036 w 1050621"/>
                <a:gd name="connsiteY30" fmla="*/ 0 h 1391602"/>
                <a:gd name="connsiteX31" fmla="*/ 108599 w 1050621"/>
                <a:gd name="connsiteY31" fmla="*/ 0 h 1391602"/>
                <a:gd name="connsiteX32" fmla="*/ 14 w 1050621"/>
                <a:gd name="connsiteY32" fmla="*/ 102870 h 1391602"/>
                <a:gd name="connsiteX33" fmla="*/ 14 w 1050621"/>
                <a:gd name="connsiteY33" fmla="*/ 1165860 h 1391602"/>
                <a:gd name="connsiteX34" fmla="*/ 966 w 1050621"/>
                <a:gd name="connsiteY34" fmla="*/ 1183958 h 1391602"/>
                <a:gd name="connsiteX35" fmla="*/ 222899 w 1050621"/>
                <a:gd name="connsiteY35" fmla="*/ 1391603 h 1391602"/>
                <a:gd name="connsiteX36" fmla="*/ 695339 w 1050621"/>
                <a:gd name="connsiteY36" fmla="*/ 1391603 h 1391602"/>
                <a:gd name="connsiteX37" fmla="*/ 733438 w 1050621"/>
                <a:gd name="connsiteY37" fmla="*/ 1302068 h 1391602"/>
                <a:gd name="connsiteX38" fmla="*/ 731534 w 1050621"/>
                <a:gd name="connsiteY38" fmla="*/ 1301115 h 1391602"/>
                <a:gd name="connsiteX39" fmla="*/ 632474 w 1050621"/>
                <a:gd name="connsiteY39" fmla="*/ 1048703 h 1391602"/>
                <a:gd name="connsiteX40" fmla="*/ 632474 w 1050621"/>
                <a:gd name="connsiteY40" fmla="*/ 1038225 h 1391602"/>
                <a:gd name="connsiteX41" fmla="*/ 632474 w 1050621"/>
                <a:gd name="connsiteY41" fmla="*/ 1048703 h 13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50621" h="1391602">
                  <a:moveTo>
                    <a:pt x="731534" y="1301115"/>
                  </a:moveTo>
                  <a:cubicBezTo>
                    <a:pt x="721508" y="1290160"/>
                    <a:pt x="707331" y="1283935"/>
                    <a:pt x="692481" y="1283970"/>
                  </a:cubicBezTo>
                  <a:lnTo>
                    <a:pt x="223851" y="1283970"/>
                  </a:lnTo>
                  <a:cubicBezTo>
                    <a:pt x="163844" y="1283970"/>
                    <a:pt x="112409" y="1237298"/>
                    <a:pt x="108599" y="1177290"/>
                  </a:cubicBezTo>
                  <a:lnTo>
                    <a:pt x="108599" y="1162050"/>
                  </a:lnTo>
                  <a:cubicBezTo>
                    <a:pt x="112409" y="1102995"/>
                    <a:pt x="161939" y="1056323"/>
                    <a:pt x="221946" y="1056323"/>
                  </a:cubicBezTo>
                  <a:lnTo>
                    <a:pt x="632474" y="1056323"/>
                  </a:lnTo>
                  <a:lnTo>
                    <a:pt x="632474" y="1049655"/>
                  </a:lnTo>
                  <a:lnTo>
                    <a:pt x="632474" y="1035368"/>
                  </a:lnTo>
                  <a:cubicBezTo>
                    <a:pt x="632474" y="1031558"/>
                    <a:pt x="632474" y="1027747"/>
                    <a:pt x="633426" y="1023938"/>
                  </a:cubicBezTo>
                  <a:lnTo>
                    <a:pt x="633426" y="1022985"/>
                  </a:lnTo>
                  <a:cubicBezTo>
                    <a:pt x="633426" y="1019175"/>
                    <a:pt x="634379" y="1015365"/>
                    <a:pt x="634379" y="1012508"/>
                  </a:cubicBezTo>
                  <a:lnTo>
                    <a:pt x="634379" y="1009650"/>
                  </a:lnTo>
                  <a:cubicBezTo>
                    <a:pt x="635331" y="1005840"/>
                    <a:pt x="635331" y="1002030"/>
                    <a:pt x="635331" y="998220"/>
                  </a:cubicBezTo>
                  <a:lnTo>
                    <a:pt x="635331" y="997268"/>
                  </a:lnTo>
                  <a:cubicBezTo>
                    <a:pt x="636284" y="993457"/>
                    <a:pt x="636284" y="989648"/>
                    <a:pt x="637236" y="986790"/>
                  </a:cubicBezTo>
                  <a:lnTo>
                    <a:pt x="637236" y="984885"/>
                  </a:lnTo>
                  <a:cubicBezTo>
                    <a:pt x="638189" y="981075"/>
                    <a:pt x="638189" y="977265"/>
                    <a:pt x="639141" y="973455"/>
                  </a:cubicBezTo>
                  <a:lnTo>
                    <a:pt x="639141" y="972503"/>
                  </a:lnTo>
                  <a:cubicBezTo>
                    <a:pt x="640094" y="968693"/>
                    <a:pt x="641046" y="964883"/>
                    <a:pt x="641999" y="962025"/>
                  </a:cubicBezTo>
                  <a:lnTo>
                    <a:pt x="641999" y="961073"/>
                  </a:lnTo>
                  <a:lnTo>
                    <a:pt x="644856" y="949642"/>
                  </a:lnTo>
                  <a:lnTo>
                    <a:pt x="644856" y="948690"/>
                  </a:lnTo>
                  <a:lnTo>
                    <a:pt x="645809" y="948690"/>
                  </a:lnTo>
                  <a:lnTo>
                    <a:pt x="645809" y="949642"/>
                  </a:lnTo>
                  <a:cubicBezTo>
                    <a:pt x="684861" y="811530"/>
                    <a:pt x="801066" y="708660"/>
                    <a:pt x="942036" y="685800"/>
                  </a:cubicBezTo>
                  <a:cubicBezTo>
                    <a:pt x="960134" y="682943"/>
                    <a:pt x="978231" y="681038"/>
                    <a:pt x="996329" y="681038"/>
                  </a:cubicBezTo>
                  <a:lnTo>
                    <a:pt x="1002044" y="681038"/>
                  </a:lnTo>
                  <a:cubicBezTo>
                    <a:pt x="1018236" y="681038"/>
                    <a:pt x="1034428" y="681990"/>
                    <a:pt x="1050621" y="683895"/>
                  </a:cubicBezTo>
                  <a:lnTo>
                    <a:pt x="1050621" y="98107"/>
                  </a:lnTo>
                  <a:cubicBezTo>
                    <a:pt x="1050621" y="43815"/>
                    <a:pt x="1002044" y="0"/>
                    <a:pt x="942036" y="0"/>
                  </a:cubicBezTo>
                  <a:lnTo>
                    <a:pt x="108599" y="0"/>
                  </a:lnTo>
                  <a:cubicBezTo>
                    <a:pt x="48591" y="0"/>
                    <a:pt x="-939" y="45720"/>
                    <a:pt x="14" y="102870"/>
                  </a:cubicBezTo>
                  <a:lnTo>
                    <a:pt x="14" y="1165860"/>
                  </a:lnTo>
                  <a:cubicBezTo>
                    <a:pt x="14" y="1171575"/>
                    <a:pt x="14" y="1177290"/>
                    <a:pt x="966" y="1183958"/>
                  </a:cubicBezTo>
                  <a:cubicBezTo>
                    <a:pt x="9539" y="1301115"/>
                    <a:pt x="105741" y="1390650"/>
                    <a:pt x="222899" y="1391603"/>
                  </a:cubicBezTo>
                  <a:lnTo>
                    <a:pt x="695339" y="1391603"/>
                  </a:lnTo>
                  <a:cubicBezTo>
                    <a:pt x="742011" y="1391603"/>
                    <a:pt x="765824" y="1336358"/>
                    <a:pt x="733438" y="1302068"/>
                  </a:cubicBezTo>
                  <a:lnTo>
                    <a:pt x="731534" y="1301115"/>
                  </a:lnTo>
                  <a:close/>
                  <a:moveTo>
                    <a:pt x="632474" y="1048703"/>
                  </a:moveTo>
                  <a:lnTo>
                    <a:pt x="632474" y="1038225"/>
                  </a:lnTo>
                  <a:cubicBezTo>
                    <a:pt x="633426" y="1041083"/>
                    <a:pt x="632474" y="1044893"/>
                    <a:pt x="632474" y="1048703"/>
                  </a:cubicBezTo>
                  <a:close/>
                </a:path>
              </a:pathLst>
            </a:custGeom>
            <a:gradFill>
              <a:gsLst>
                <a:gs pos="0">
                  <a:srgbClr val="850D0D"/>
                </a:gs>
                <a:gs pos="100000">
                  <a:srgbClr val="C00000"/>
                </a:gs>
              </a:gsLst>
              <a:lin ang="16200000" scaled="0"/>
            </a:gradFill>
            <a:ln w="1860" cap="flat">
              <a:noFill/>
              <a:prstDash val="solid"/>
              <a:miter/>
            </a:ln>
          </p:spPr>
          <p:txBody>
            <a:bodyPr rtlCol="0" anchor="ctr"/>
            <a:lstStyle/>
            <a:p>
              <a:endParaRPr lang="zh-CN" altLang="en-US"/>
            </a:p>
          </p:txBody>
        </p:sp>
        <p:sp>
          <p:nvSpPr>
            <p:cNvPr id="73" name="任意多边形: 形状 72"/>
            <p:cNvSpPr/>
            <p:nvPr/>
          </p:nvSpPr>
          <p:spPr>
            <a:xfrm>
              <a:off x="5566410" y="3690937"/>
              <a:ext cx="1177303" cy="429577"/>
            </a:xfrm>
            <a:custGeom>
              <a:avLst/>
              <a:gdLst>
                <a:gd name="connsiteX0" fmla="*/ 478155 w 1177303"/>
                <a:gd name="connsiteY0" fmla="*/ 11430 h 429577"/>
                <a:gd name="connsiteX1" fmla="*/ 475298 w 1177303"/>
                <a:gd name="connsiteY1" fmla="*/ 21908 h 429577"/>
                <a:gd name="connsiteX2" fmla="*/ 478155 w 1177303"/>
                <a:gd name="connsiteY2" fmla="*/ 11430 h 429577"/>
                <a:gd name="connsiteX3" fmla="*/ 478155 w 1177303"/>
                <a:gd name="connsiteY3" fmla="*/ 11430 h 429577"/>
                <a:gd name="connsiteX4" fmla="*/ 481013 w 1177303"/>
                <a:gd name="connsiteY4" fmla="*/ 0 h 429577"/>
                <a:gd name="connsiteX5" fmla="*/ 478155 w 1177303"/>
                <a:gd name="connsiteY5" fmla="*/ 11430 h 429577"/>
                <a:gd name="connsiteX6" fmla="*/ 469582 w 1177303"/>
                <a:gd name="connsiteY6" fmla="*/ 62865 h 429577"/>
                <a:gd name="connsiteX7" fmla="*/ 468630 w 1177303"/>
                <a:gd name="connsiteY7" fmla="*/ 73343 h 429577"/>
                <a:gd name="connsiteX8" fmla="*/ 469582 w 1177303"/>
                <a:gd name="connsiteY8" fmla="*/ 62865 h 429577"/>
                <a:gd name="connsiteX9" fmla="*/ 54292 w 1177303"/>
                <a:gd name="connsiteY9" fmla="*/ 167640 h 429577"/>
                <a:gd name="connsiteX10" fmla="*/ 0 w 1177303"/>
                <a:gd name="connsiteY10" fmla="*/ 221933 h 429577"/>
                <a:gd name="connsiteX11" fmla="*/ 0 w 1177303"/>
                <a:gd name="connsiteY11" fmla="*/ 223838 h 429577"/>
                <a:gd name="connsiteX12" fmla="*/ 56198 w 1177303"/>
                <a:gd name="connsiteY12" fmla="*/ 276225 h 429577"/>
                <a:gd name="connsiteX13" fmla="*/ 431483 w 1177303"/>
                <a:gd name="connsiteY13" fmla="*/ 276225 h 429577"/>
                <a:gd name="connsiteX14" fmla="*/ 485775 w 1177303"/>
                <a:gd name="connsiteY14" fmla="*/ 222885 h 429577"/>
                <a:gd name="connsiteX15" fmla="*/ 483870 w 1177303"/>
                <a:gd name="connsiteY15" fmla="*/ 207645 h 429577"/>
                <a:gd name="connsiteX16" fmla="*/ 483870 w 1177303"/>
                <a:gd name="connsiteY16" fmla="*/ 206693 h 429577"/>
                <a:gd name="connsiteX17" fmla="*/ 431483 w 1177303"/>
                <a:gd name="connsiteY17" fmla="*/ 167640 h 429577"/>
                <a:gd name="connsiteX18" fmla="*/ 54292 w 1177303"/>
                <a:gd name="connsiteY18" fmla="*/ 167640 h 429577"/>
                <a:gd name="connsiteX19" fmla="*/ 1136333 w 1177303"/>
                <a:gd name="connsiteY19" fmla="*/ 429577 h 429577"/>
                <a:gd name="connsiteX20" fmla="*/ 1109663 w 1177303"/>
                <a:gd name="connsiteY20" fmla="*/ 420053 h 429577"/>
                <a:gd name="connsiteX21" fmla="*/ 933450 w 1177303"/>
                <a:gd name="connsiteY21" fmla="*/ 268605 h 429577"/>
                <a:gd name="connsiteX22" fmla="*/ 928688 w 1177303"/>
                <a:gd name="connsiteY22" fmla="*/ 210503 h 429577"/>
                <a:gd name="connsiteX23" fmla="*/ 986790 w 1177303"/>
                <a:gd name="connsiteY23" fmla="*/ 205740 h 429577"/>
                <a:gd name="connsiteX24" fmla="*/ 1163003 w 1177303"/>
                <a:gd name="connsiteY24" fmla="*/ 357188 h 429577"/>
                <a:gd name="connsiteX25" fmla="*/ 1167765 w 1177303"/>
                <a:gd name="connsiteY25" fmla="*/ 415290 h 429577"/>
                <a:gd name="connsiteX26" fmla="*/ 1136333 w 1177303"/>
                <a:gd name="connsiteY26" fmla="*/ 429577 h 42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77303" h="429577">
                  <a:moveTo>
                    <a:pt x="478155" y="11430"/>
                  </a:moveTo>
                  <a:cubicBezTo>
                    <a:pt x="477203" y="15240"/>
                    <a:pt x="476250" y="19050"/>
                    <a:pt x="475298" y="21908"/>
                  </a:cubicBezTo>
                  <a:cubicBezTo>
                    <a:pt x="476250" y="19050"/>
                    <a:pt x="477203" y="15240"/>
                    <a:pt x="478155" y="11430"/>
                  </a:cubicBezTo>
                  <a:close/>
                  <a:moveTo>
                    <a:pt x="478155" y="11430"/>
                  </a:moveTo>
                  <a:lnTo>
                    <a:pt x="481013" y="0"/>
                  </a:lnTo>
                  <a:cubicBezTo>
                    <a:pt x="480060" y="2858"/>
                    <a:pt x="479108" y="6667"/>
                    <a:pt x="478155" y="11430"/>
                  </a:cubicBezTo>
                  <a:close/>
                  <a:moveTo>
                    <a:pt x="469582" y="62865"/>
                  </a:moveTo>
                  <a:cubicBezTo>
                    <a:pt x="468630" y="66675"/>
                    <a:pt x="468630" y="70485"/>
                    <a:pt x="468630" y="73343"/>
                  </a:cubicBezTo>
                  <a:cubicBezTo>
                    <a:pt x="468630" y="70485"/>
                    <a:pt x="468630" y="66675"/>
                    <a:pt x="469582" y="62865"/>
                  </a:cubicBezTo>
                  <a:close/>
                  <a:moveTo>
                    <a:pt x="54292" y="167640"/>
                  </a:moveTo>
                  <a:cubicBezTo>
                    <a:pt x="24765" y="167640"/>
                    <a:pt x="0" y="191452"/>
                    <a:pt x="0" y="221933"/>
                  </a:cubicBezTo>
                  <a:lnTo>
                    <a:pt x="0" y="223838"/>
                  </a:lnTo>
                  <a:cubicBezTo>
                    <a:pt x="952" y="253365"/>
                    <a:pt x="25717" y="276225"/>
                    <a:pt x="56198" y="276225"/>
                  </a:cubicBezTo>
                  <a:lnTo>
                    <a:pt x="431483" y="276225"/>
                  </a:lnTo>
                  <a:cubicBezTo>
                    <a:pt x="461010" y="276225"/>
                    <a:pt x="485775" y="252412"/>
                    <a:pt x="485775" y="222885"/>
                  </a:cubicBezTo>
                  <a:cubicBezTo>
                    <a:pt x="485775" y="218122"/>
                    <a:pt x="484823" y="212408"/>
                    <a:pt x="483870" y="207645"/>
                  </a:cubicBezTo>
                  <a:lnTo>
                    <a:pt x="483870" y="206693"/>
                  </a:lnTo>
                  <a:cubicBezTo>
                    <a:pt x="477072" y="183448"/>
                    <a:pt x="455701" y="167516"/>
                    <a:pt x="431483" y="167640"/>
                  </a:cubicBezTo>
                  <a:lnTo>
                    <a:pt x="54292" y="167640"/>
                  </a:lnTo>
                  <a:close/>
                  <a:moveTo>
                    <a:pt x="1136333" y="429577"/>
                  </a:moveTo>
                  <a:cubicBezTo>
                    <a:pt x="1126808" y="429577"/>
                    <a:pt x="1117283" y="426720"/>
                    <a:pt x="1109663" y="420053"/>
                  </a:cubicBezTo>
                  <a:lnTo>
                    <a:pt x="933450" y="268605"/>
                  </a:lnTo>
                  <a:cubicBezTo>
                    <a:pt x="916305" y="254318"/>
                    <a:pt x="914400" y="227648"/>
                    <a:pt x="928688" y="210503"/>
                  </a:cubicBezTo>
                  <a:cubicBezTo>
                    <a:pt x="942975" y="193358"/>
                    <a:pt x="969645" y="191452"/>
                    <a:pt x="986790" y="205740"/>
                  </a:cubicBezTo>
                  <a:lnTo>
                    <a:pt x="1163003" y="357188"/>
                  </a:lnTo>
                  <a:cubicBezTo>
                    <a:pt x="1180148" y="371475"/>
                    <a:pt x="1182053" y="398145"/>
                    <a:pt x="1167765" y="415290"/>
                  </a:cubicBezTo>
                  <a:cubicBezTo>
                    <a:pt x="1159193" y="424815"/>
                    <a:pt x="1147763" y="429577"/>
                    <a:pt x="1136333" y="429577"/>
                  </a:cubicBezTo>
                  <a:close/>
                </a:path>
              </a:pathLst>
            </a:custGeom>
            <a:gradFill>
              <a:gsLst>
                <a:gs pos="0">
                  <a:srgbClr val="850D0D"/>
                </a:gs>
                <a:gs pos="100000">
                  <a:srgbClr val="C00000"/>
                </a:gs>
              </a:gsLst>
              <a:lin ang="16200000" scaled="0"/>
            </a:gradFill>
            <a:ln w="1860" cap="flat">
              <a:noFill/>
              <a:prstDash val="solid"/>
              <a:miter/>
            </a:ln>
          </p:spPr>
          <p:txBody>
            <a:bodyPr rtlCol="0" anchor="ctr"/>
            <a:lstStyle/>
            <a:p>
              <a:endParaRPr lang="zh-CN" altLang="en-US"/>
            </a:p>
          </p:txBody>
        </p:sp>
      </p:grpSp>
      <p:sp>
        <p:nvSpPr>
          <p:cNvPr id="8" name="文本框 7"/>
          <p:cNvSpPr txBox="1"/>
          <p:nvPr/>
        </p:nvSpPr>
        <p:spPr>
          <a:xfrm>
            <a:off x="2196465" y="4426585"/>
            <a:ext cx="8809355" cy="1383030"/>
          </a:xfrm>
          <a:prstGeom prst="rect">
            <a:avLst/>
          </a:prstGeom>
          <a:noFill/>
        </p:spPr>
        <p:txBody>
          <a:bodyPr wrap="square">
            <a:spAutoFit/>
          </a:bodyPr>
          <a:lstStyle>
            <a:defPPr>
              <a:defRPr lang="zh-CN"/>
            </a:defPPr>
            <a:lvl1pPr>
              <a:lnSpc>
                <a:spcPct val="120000"/>
              </a:lnSpc>
              <a:defRPr kern="0">
                <a:effectLst/>
                <a:latin typeface="思源黑体 CN Light" panose="02010600030101010101" charset="-122"/>
                <a:ea typeface="思源黑体 CN Light" panose="02010600030101010101" charset="-122"/>
                <a:cs typeface="宋体" panose="02010600030101010101" pitchFamily="2" charset="-122"/>
              </a:defRPr>
            </a:lvl1pPr>
          </a:lstStyle>
          <a:p>
            <a:r>
              <a:rPr lang="zh-CN" altLang="zh-CN" sz="1400">
                <a:latin typeface="微软雅黑" panose="020B0503020204020204" charset="-122"/>
                <a:ea typeface="微软雅黑" panose="020B0503020204020204" charset="-122"/>
              </a:rPr>
              <a:t>毛泽东同志自创建井冈山革命根据地和开辟中央苏区以来，领导红军无往而不胜。遵义会议后，他领导人民军队作战就如同四渡赤水出奇兵一样，一切重大战役都是神来之笔的精彩华章。我们党形成了一整套关于人民军队建设和人民战争战略战术理论，在全民族抗战中开辟敌后战场，成为夺取抗战胜利的中流砥柱。解放战争从积极防御转入战略进攻，中国革命呈现出反革命统治由发展到消灭的转折点。随后进行三大战役决战，迅速摧毁国民党反动政权。</a:t>
            </a:r>
            <a:endParaRPr lang="zh-CN" altLang="zh-CN" sz="1400">
              <a:latin typeface="微软雅黑" panose="020B0503020204020204" charset="-122"/>
              <a:ea typeface="微软雅黑" panose="020B0503020204020204" charset="-122"/>
            </a:endParaRPr>
          </a:p>
        </p:txBody>
      </p:sp>
      <p:grpSp>
        <p:nvGrpSpPr>
          <p:cNvPr id="9" name="组合 8"/>
          <p:cNvGrpSpPr/>
          <p:nvPr/>
        </p:nvGrpSpPr>
        <p:grpSpPr>
          <a:xfrm>
            <a:off x="1259448" y="3708777"/>
            <a:ext cx="4113976" cy="546952"/>
            <a:chOff x="4519466" y="1294060"/>
            <a:chExt cx="5846292" cy="791545"/>
          </a:xfrm>
        </p:grpSpPr>
        <p:sp>
          <p:nvSpPr>
            <p:cNvPr id="10" name="平行四边形 9"/>
            <p:cNvSpPr>
              <a:spLocks noChangeArrowheads="1"/>
            </p:cNvSpPr>
            <p:nvPr/>
          </p:nvSpPr>
          <p:spPr bwMode="auto">
            <a:xfrm>
              <a:off x="4519466" y="1294060"/>
              <a:ext cx="5775768" cy="710542"/>
            </a:xfrm>
            <a:prstGeom prst="parallelogram">
              <a:avLst>
                <a:gd name="adj" fmla="val 25003"/>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b="1">
                  <a:solidFill>
                    <a:srgbClr val="000000"/>
                  </a:solidFill>
                  <a:latin typeface="Arial" panose="020B0604020202020204" pitchFamily="34" charset="0"/>
                  <a:ea typeface="华文细黑" panose="02010600040101010101" pitchFamily="2" charset="-122"/>
                </a:defRPr>
              </a:lvl1pPr>
              <a:lvl2pPr marL="742950" indent="-285750" eaLnBrk="0" hangingPunct="0">
                <a:defRPr b="1">
                  <a:solidFill>
                    <a:srgbClr val="000000"/>
                  </a:solidFill>
                  <a:latin typeface="Arial" panose="020B0604020202020204" pitchFamily="34" charset="0"/>
                  <a:ea typeface="华文细黑" panose="02010600040101010101" pitchFamily="2" charset="-122"/>
                </a:defRPr>
              </a:lvl2pPr>
              <a:lvl3pPr marL="1143000" indent="-228600" eaLnBrk="0" hangingPunct="0">
                <a:defRPr b="1">
                  <a:solidFill>
                    <a:srgbClr val="000000"/>
                  </a:solidFill>
                  <a:latin typeface="Arial" panose="020B0604020202020204" pitchFamily="34" charset="0"/>
                  <a:ea typeface="华文细黑" panose="02010600040101010101" pitchFamily="2" charset="-122"/>
                </a:defRPr>
              </a:lvl3pPr>
              <a:lvl4pPr marL="1600200" indent="-228600" eaLnBrk="0" hangingPunct="0">
                <a:defRPr b="1">
                  <a:solidFill>
                    <a:srgbClr val="000000"/>
                  </a:solidFill>
                  <a:latin typeface="Arial" panose="020B0604020202020204" pitchFamily="34" charset="0"/>
                  <a:ea typeface="华文细黑" panose="02010600040101010101" pitchFamily="2" charset="-122"/>
                </a:defRPr>
              </a:lvl4pPr>
              <a:lvl5pPr marL="2057400" indent="-228600" eaLnBrk="0" hangingPunct="0">
                <a:defRPr b="1">
                  <a:solidFill>
                    <a:srgbClr val="000000"/>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9pPr>
            </a:lstStyle>
            <a:p>
              <a:pPr marL="0" marR="0" lvl="0" indent="0" algn="ctr" defTabSz="914400" rtl="0" eaLnBrk="1" fontAlgn="auto" latinLnBrk="0" hangingPunct="1">
                <a:lnSpc>
                  <a:spcPct val="120000"/>
                </a:lnSpc>
                <a:buClrTx/>
                <a:buSzTx/>
                <a:buFontTx/>
                <a:buNone/>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ea"/>
              </a:endParaRPr>
            </a:p>
          </p:txBody>
        </p:sp>
        <p:sp>
          <p:nvSpPr>
            <p:cNvPr id="12" name="平行四边形 11"/>
            <p:cNvSpPr>
              <a:spLocks noChangeArrowheads="1"/>
            </p:cNvSpPr>
            <p:nvPr/>
          </p:nvSpPr>
          <p:spPr bwMode="auto">
            <a:xfrm>
              <a:off x="4589990" y="1372949"/>
              <a:ext cx="5775768" cy="712656"/>
            </a:xfrm>
            <a:prstGeom prst="parallelogram">
              <a:avLst>
                <a:gd name="adj" fmla="val 24963"/>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rgbClr val="000000"/>
                  </a:solidFill>
                  <a:latin typeface="Arial" panose="020B0604020202020204" pitchFamily="34" charset="0"/>
                  <a:ea typeface="华文细黑" panose="02010600040101010101" pitchFamily="2" charset="-122"/>
                </a:defRPr>
              </a:lvl1pPr>
              <a:lvl2pPr marL="742950" indent="-285750" eaLnBrk="0" hangingPunct="0">
                <a:defRPr b="1">
                  <a:solidFill>
                    <a:srgbClr val="000000"/>
                  </a:solidFill>
                  <a:latin typeface="Arial" panose="020B0604020202020204" pitchFamily="34" charset="0"/>
                  <a:ea typeface="华文细黑" panose="02010600040101010101" pitchFamily="2" charset="-122"/>
                </a:defRPr>
              </a:lvl2pPr>
              <a:lvl3pPr marL="1143000" indent="-228600" eaLnBrk="0" hangingPunct="0">
                <a:defRPr b="1">
                  <a:solidFill>
                    <a:srgbClr val="000000"/>
                  </a:solidFill>
                  <a:latin typeface="Arial" panose="020B0604020202020204" pitchFamily="34" charset="0"/>
                  <a:ea typeface="华文细黑" panose="02010600040101010101" pitchFamily="2" charset="-122"/>
                </a:defRPr>
              </a:lvl3pPr>
              <a:lvl4pPr marL="1600200" indent="-228600" eaLnBrk="0" hangingPunct="0">
                <a:defRPr b="1">
                  <a:solidFill>
                    <a:srgbClr val="000000"/>
                  </a:solidFill>
                  <a:latin typeface="Arial" panose="020B0604020202020204" pitchFamily="34" charset="0"/>
                  <a:ea typeface="华文细黑" panose="02010600040101010101" pitchFamily="2" charset="-122"/>
                </a:defRPr>
              </a:lvl4pPr>
              <a:lvl5pPr marL="2057400" indent="-228600" eaLnBrk="0" hangingPunct="0">
                <a:defRPr b="1">
                  <a:solidFill>
                    <a:srgbClr val="000000"/>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9pPr>
            </a:lstStyle>
            <a:p>
              <a:pPr marL="0" marR="0" lvl="0" indent="0" algn="ctr" defTabSz="914400" rtl="0" eaLnBrk="1" fontAlgn="auto" latinLnBrk="0" hangingPunct="1">
                <a:lnSpc>
                  <a:spcPct val="120000"/>
                </a:lnSpc>
                <a:buClrTx/>
                <a:buSzTx/>
                <a:buFontTx/>
                <a:buNone/>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ea"/>
              </a:endParaRPr>
            </a:p>
          </p:txBody>
        </p:sp>
      </p:grpSp>
      <p:sp>
        <p:nvSpPr>
          <p:cNvPr id="15" name="文本框 14"/>
          <p:cNvSpPr txBox="1"/>
          <p:nvPr/>
        </p:nvSpPr>
        <p:spPr>
          <a:xfrm>
            <a:off x="1664556" y="3734037"/>
            <a:ext cx="3254132" cy="534035"/>
          </a:xfrm>
          <a:prstGeom prst="rect">
            <a:avLst/>
          </a:prstGeom>
          <a:noFill/>
        </p:spPr>
        <p:txBody>
          <a:bodyPr wrap="square">
            <a:spAutoFit/>
          </a:bodyPr>
          <a:lstStyle/>
          <a:p>
            <a:pPr>
              <a:lnSpc>
                <a:spcPct val="120000"/>
              </a:lnSpc>
            </a:pPr>
            <a:r>
              <a:rPr lang="zh-CN" altLang="zh-CN" sz="2400" kern="0">
                <a:solidFill>
                  <a:srgbClr val="FFFFFF"/>
                </a:solidFill>
                <a:effectLst/>
                <a:latin typeface="微软雅黑" panose="020B0503020204020204" charset="-122"/>
                <a:ea typeface="微软雅黑" panose="020B0503020204020204" charset="-122"/>
                <a:cs typeface="宋体" panose="02010600030101010101" pitchFamily="2" charset="-122"/>
              </a:rPr>
              <a:t>关于武装斗争</a:t>
            </a:r>
            <a:endParaRPr lang="zh-CN" altLang="zh-CN" sz="2400" kern="0">
              <a:solidFill>
                <a:srgbClr val="FFFFFF"/>
              </a:solidFill>
              <a:effectLst/>
              <a:latin typeface="微软雅黑" panose="020B0503020204020204" charset="-122"/>
              <a:ea typeface="微软雅黑" panose="020B0503020204020204" charset="-122"/>
              <a:cs typeface="宋体" panose="02010600030101010101" pitchFamily="2" charset="-122"/>
            </a:endParaRPr>
          </a:p>
        </p:txBody>
      </p:sp>
      <p:grpSp>
        <p:nvGrpSpPr>
          <p:cNvPr id="16" name="组合 15"/>
          <p:cNvGrpSpPr/>
          <p:nvPr/>
        </p:nvGrpSpPr>
        <p:grpSpPr>
          <a:xfrm>
            <a:off x="1495322" y="4440735"/>
            <a:ext cx="681178" cy="705802"/>
            <a:chOff x="5400661" y="2743200"/>
            <a:chExt cx="1343052" cy="1391602"/>
          </a:xfrm>
        </p:grpSpPr>
        <p:sp>
          <p:nvSpPr>
            <p:cNvPr id="17" name="任意多边形: 形状 70"/>
            <p:cNvSpPr/>
            <p:nvPr/>
          </p:nvSpPr>
          <p:spPr>
            <a:xfrm>
              <a:off x="5400675" y="3557587"/>
              <a:ext cx="1237297" cy="468629"/>
            </a:xfrm>
            <a:custGeom>
              <a:avLst/>
              <a:gdLst>
                <a:gd name="connsiteX0" fmla="*/ 768668 w 1237297"/>
                <a:gd name="connsiteY0" fmla="*/ 234315 h 468629"/>
                <a:gd name="connsiteX1" fmla="*/ 1002982 w 1237297"/>
                <a:gd name="connsiteY1" fmla="*/ 468630 h 468629"/>
                <a:gd name="connsiteX2" fmla="*/ 1237298 w 1237297"/>
                <a:gd name="connsiteY2" fmla="*/ 234315 h 468629"/>
                <a:gd name="connsiteX3" fmla="*/ 1002982 w 1237297"/>
                <a:gd name="connsiteY3" fmla="*/ 0 h 468629"/>
                <a:gd name="connsiteX4" fmla="*/ 768668 w 1237297"/>
                <a:gd name="connsiteY4" fmla="*/ 234315 h 468629"/>
                <a:gd name="connsiteX5" fmla="*/ 635317 w 1237297"/>
                <a:gd name="connsiteY5" fmla="*/ 196215 h 468629"/>
                <a:gd name="connsiteX6" fmla="*/ 635317 w 1237297"/>
                <a:gd name="connsiteY6" fmla="*/ 194310 h 468629"/>
                <a:gd name="connsiteX7" fmla="*/ 635317 w 1237297"/>
                <a:gd name="connsiteY7" fmla="*/ 196215 h 468629"/>
                <a:gd name="connsiteX8" fmla="*/ 0 w 1237297"/>
                <a:gd name="connsiteY8" fmla="*/ 370523 h 468629"/>
                <a:gd name="connsiteX9" fmla="*/ 0 w 1237297"/>
                <a:gd name="connsiteY9" fmla="*/ 352425 h 468629"/>
                <a:gd name="connsiteX10" fmla="*/ 0 w 1237297"/>
                <a:gd name="connsiteY10" fmla="*/ 370523 h 468629"/>
                <a:gd name="connsiteX11" fmla="*/ 641033 w 1237297"/>
                <a:gd name="connsiteY11" fmla="*/ 157162 h 468629"/>
                <a:gd name="connsiteX12" fmla="*/ 639128 w 1237297"/>
                <a:gd name="connsiteY12" fmla="*/ 168593 h 468629"/>
                <a:gd name="connsiteX13" fmla="*/ 641033 w 1237297"/>
                <a:gd name="connsiteY13" fmla="*/ 157162 h 468629"/>
                <a:gd name="connsiteX14" fmla="*/ 638175 w 1237297"/>
                <a:gd name="connsiteY14" fmla="*/ 170498 h 468629"/>
                <a:gd name="connsiteX15" fmla="*/ 636270 w 1237297"/>
                <a:gd name="connsiteY15" fmla="*/ 180975 h 468629"/>
                <a:gd name="connsiteX16" fmla="*/ 638175 w 1237297"/>
                <a:gd name="connsiteY16" fmla="*/ 170498 h 46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7297" h="468629">
                  <a:moveTo>
                    <a:pt x="768668" y="234315"/>
                  </a:moveTo>
                  <a:cubicBezTo>
                    <a:pt x="768668" y="363855"/>
                    <a:pt x="873443" y="468630"/>
                    <a:pt x="1002982" y="468630"/>
                  </a:cubicBezTo>
                  <a:cubicBezTo>
                    <a:pt x="1132523" y="468630"/>
                    <a:pt x="1237298" y="363855"/>
                    <a:pt x="1237298" y="234315"/>
                  </a:cubicBezTo>
                  <a:cubicBezTo>
                    <a:pt x="1237298" y="104775"/>
                    <a:pt x="1132523" y="0"/>
                    <a:pt x="1002982" y="0"/>
                  </a:cubicBezTo>
                  <a:cubicBezTo>
                    <a:pt x="874395" y="0"/>
                    <a:pt x="769620" y="104775"/>
                    <a:pt x="768668" y="234315"/>
                  </a:cubicBezTo>
                  <a:close/>
                  <a:moveTo>
                    <a:pt x="635317" y="196215"/>
                  </a:moveTo>
                  <a:lnTo>
                    <a:pt x="635317" y="194310"/>
                  </a:lnTo>
                  <a:lnTo>
                    <a:pt x="635317" y="196215"/>
                  </a:lnTo>
                  <a:close/>
                  <a:moveTo>
                    <a:pt x="0" y="370523"/>
                  </a:moveTo>
                  <a:lnTo>
                    <a:pt x="0" y="352425"/>
                  </a:lnTo>
                  <a:lnTo>
                    <a:pt x="0" y="370523"/>
                  </a:lnTo>
                  <a:close/>
                  <a:moveTo>
                    <a:pt x="641033" y="157162"/>
                  </a:moveTo>
                  <a:cubicBezTo>
                    <a:pt x="640080" y="160973"/>
                    <a:pt x="639128" y="164782"/>
                    <a:pt x="639128" y="168593"/>
                  </a:cubicBezTo>
                  <a:cubicBezTo>
                    <a:pt x="639128" y="164782"/>
                    <a:pt x="640080" y="160973"/>
                    <a:pt x="641033" y="157162"/>
                  </a:cubicBezTo>
                  <a:close/>
                  <a:moveTo>
                    <a:pt x="638175" y="170498"/>
                  </a:moveTo>
                  <a:cubicBezTo>
                    <a:pt x="637223" y="174307"/>
                    <a:pt x="637223" y="177165"/>
                    <a:pt x="636270" y="180975"/>
                  </a:cubicBezTo>
                  <a:cubicBezTo>
                    <a:pt x="637223" y="178118"/>
                    <a:pt x="638175" y="174307"/>
                    <a:pt x="638175" y="170498"/>
                  </a:cubicBezTo>
                  <a:close/>
                </a:path>
              </a:pathLst>
            </a:custGeom>
            <a:gradFill>
              <a:gsLst>
                <a:gs pos="0">
                  <a:srgbClr val="850D0D"/>
                </a:gs>
                <a:gs pos="100000">
                  <a:srgbClr val="C00000"/>
                </a:gs>
              </a:gsLst>
              <a:lin ang="16200000" scaled="0"/>
            </a:gradFill>
            <a:ln w="1860" cap="flat">
              <a:noFill/>
              <a:prstDash val="solid"/>
              <a:miter/>
            </a:ln>
          </p:spPr>
          <p:txBody>
            <a:bodyPr rtlCol="0" anchor="ctr"/>
            <a:lstStyle/>
            <a:p>
              <a:endParaRPr lang="zh-CN" altLang="en-US"/>
            </a:p>
          </p:txBody>
        </p:sp>
        <p:sp>
          <p:nvSpPr>
            <p:cNvPr id="18" name="任意多边形: 形状 71"/>
            <p:cNvSpPr/>
            <p:nvPr/>
          </p:nvSpPr>
          <p:spPr>
            <a:xfrm>
              <a:off x="5400661" y="2743200"/>
              <a:ext cx="1050621" cy="1391602"/>
            </a:xfrm>
            <a:custGeom>
              <a:avLst/>
              <a:gdLst>
                <a:gd name="connsiteX0" fmla="*/ 731534 w 1050621"/>
                <a:gd name="connsiteY0" fmla="*/ 1301115 h 1391602"/>
                <a:gd name="connsiteX1" fmla="*/ 692481 w 1050621"/>
                <a:gd name="connsiteY1" fmla="*/ 1283970 h 1391602"/>
                <a:gd name="connsiteX2" fmla="*/ 223851 w 1050621"/>
                <a:gd name="connsiteY2" fmla="*/ 1283970 h 1391602"/>
                <a:gd name="connsiteX3" fmla="*/ 108599 w 1050621"/>
                <a:gd name="connsiteY3" fmla="*/ 1177290 h 1391602"/>
                <a:gd name="connsiteX4" fmla="*/ 108599 w 1050621"/>
                <a:gd name="connsiteY4" fmla="*/ 1162050 h 1391602"/>
                <a:gd name="connsiteX5" fmla="*/ 221946 w 1050621"/>
                <a:gd name="connsiteY5" fmla="*/ 1056323 h 1391602"/>
                <a:gd name="connsiteX6" fmla="*/ 632474 w 1050621"/>
                <a:gd name="connsiteY6" fmla="*/ 1056323 h 1391602"/>
                <a:gd name="connsiteX7" fmla="*/ 632474 w 1050621"/>
                <a:gd name="connsiteY7" fmla="*/ 1049655 h 1391602"/>
                <a:gd name="connsiteX8" fmla="*/ 632474 w 1050621"/>
                <a:gd name="connsiteY8" fmla="*/ 1035368 h 1391602"/>
                <a:gd name="connsiteX9" fmla="*/ 633426 w 1050621"/>
                <a:gd name="connsiteY9" fmla="*/ 1023938 h 1391602"/>
                <a:gd name="connsiteX10" fmla="*/ 633426 w 1050621"/>
                <a:gd name="connsiteY10" fmla="*/ 1022985 h 1391602"/>
                <a:gd name="connsiteX11" fmla="*/ 634379 w 1050621"/>
                <a:gd name="connsiteY11" fmla="*/ 1012508 h 1391602"/>
                <a:gd name="connsiteX12" fmla="*/ 634379 w 1050621"/>
                <a:gd name="connsiteY12" fmla="*/ 1009650 h 1391602"/>
                <a:gd name="connsiteX13" fmla="*/ 635331 w 1050621"/>
                <a:gd name="connsiteY13" fmla="*/ 998220 h 1391602"/>
                <a:gd name="connsiteX14" fmla="*/ 635331 w 1050621"/>
                <a:gd name="connsiteY14" fmla="*/ 997268 h 1391602"/>
                <a:gd name="connsiteX15" fmla="*/ 637236 w 1050621"/>
                <a:gd name="connsiteY15" fmla="*/ 986790 h 1391602"/>
                <a:gd name="connsiteX16" fmla="*/ 637236 w 1050621"/>
                <a:gd name="connsiteY16" fmla="*/ 984885 h 1391602"/>
                <a:gd name="connsiteX17" fmla="*/ 639141 w 1050621"/>
                <a:gd name="connsiteY17" fmla="*/ 973455 h 1391602"/>
                <a:gd name="connsiteX18" fmla="*/ 639141 w 1050621"/>
                <a:gd name="connsiteY18" fmla="*/ 972503 h 1391602"/>
                <a:gd name="connsiteX19" fmla="*/ 641999 w 1050621"/>
                <a:gd name="connsiteY19" fmla="*/ 962025 h 1391602"/>
                <a:gd name="connsiteX20" fmla="*/ 641999 w 1050621"/>
                <a:gd name="connsiteY20" fmla="*/ 961073 h 1391602"/>
                <a:gd name="connsiteX21" fmla="*/ 644856 w 1050621"/>
                <a:gd name="connsiteY21" fmla="*/ 949642 h 1391602"/>
                <a:gd name="connsiteX22" fmla="*/ 644856 w 1050621"/>
                <a:gd name="connsiteY22" fmla="*/ 948690 h 1391602"/>
                <a:gd name="connsiteX23" fmla="*/ 645809 w 1050621"/>
                <a:gd name="connsiteY23" fmla="*/ 948690 h 1391602"/>
                <a:gd name="connsiteX24" fmla="*/ 645809 w 1050621"/>
                <a:gd name="connsiteY24" fmla="*/ 949642 h 1391602"/>
                <a:gd name="connsiteX25" fmla="*/ 942036 w 1050621"/>
                <a:gd name="connsiteY25" fmla="*/ 685800 h 1391602"/>
                <a:gd name="connsiteX26" fmla="*/ 996329 w 1050621"/>
                <a:gd name="connsiteY26" fmla="*/ 681038 h 1391602"/>
                <a:gd name="connsiteX27" fmla="*/ 1002044 w 1050621"/>
                <a:gd name="connsiteY27" fmla="*/ 681038 h 1391602"/>
                <a:gd name="connsiteX28" fmla="*/ 1050621 w 1050621"/>
                <a:gd name="connsiteY28" fmla="*/ 683895 h 1391602"/>
                <a:gd name="connsiteX29" fmla="*/ 1050621 w 1050621"/>
                <a:gd name="connsiteY29" fmla="*/ 98107 h 1391602"/>
                <a:gd name="connsiteX30" fmla="*/ 942036 w 1050621"/>
                <a:gd name="connsiteY30" fmla="*/ 0 h 1391602"/>
                <a:gd name="connsiteX31" fmla="*/ 108599 w 1050621"/>
                <a:gd name="connsiteY31" fmla="*/ 0 h 1391602"/>
                <a:gd name="connsiteX32" fmla="*/ 14 w 1050621"/>
                <a:gd name="connsiteY32" fmla="*/ 102870 h 1391602"/>
                <a:gd name="connsiteX33" fmla="*/ 14 w 1050621"/>
                <a:gd name="connsiteY33" fmla="*/ 1165860 h 1391602"/>
                <a:gd name="connsiteX34" fmla="*/ 966 w 1050621"/>
                <a:gd name="connsiteY34" fmla="*/ 1183958 h 1391602"/>
                <a:gd name="connsiteX35" fmla="*/ 222899 w 1050621"/>
                <a:gd name="connsiteY35" fmla="*/ 1391603 h 1391602"/>
                <a:gd name="connsiteX36" fmla="*/ 695339 w 1050621"/>
                <a:gd name="connsiteY36" fmla="*/ 1391603 h 1391602"/>
                <a:gd name="connsiteX37" fmla="*/ 733438 w 1050621"/>
                <a:gd name="connsiteY37" fmla="*/ 1302068 h 1391602"/>
                <a:gd name="connsiteX38" fmla="*/ 731534 w 1050621"/>
                <a:gd name="connsiteY38" fmla="*/ 1301115 h 1391602"/>
                <a:gd name="connsiteX39" fmla="*/ 632474 w 1050621"/>
                <a:gd name="connsiteY39" fmla="*/ 1048703 h 1391602"/>
                <a:gd name="connsiteX40" fmla="*/ 632474 w 1050621"/>
                <a:gd name="connsiteY40" fmla="*/ 1038225 h 1391602"/>
                <a:gd name="connsiteX41" fmla="*/ 632474 w 1050621"/>
                <a:gd name="connsiteY41" fmla="*/ 1048703 h 13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50621" h="1391602">
                  <a:moveTo>
                    <a:pt x="731534" y="1301115"/>
                  </a:moveTo>
                  <a:cubicBezTo>
                    <a:pt x="721508" y="1290160"/>
                    <a:pt x="707331" y="1283935"/>
                    <a:pt x="692481" y="1283970"/>
                  </a:cubicBezTo>
                  <a:lnTo>
                    <a:pt x="223851" y="1283970"/>
                  </a:lnTo>
                  <a:cubicBezTo>
                    <a:pt x="163844" y="1283970"/>
                    <a:pt x="112409" y="1237298"/>
                    <a:pt x="108599" y="1177290"/>
                  </a:cubicBezTo>
                  <a:lnTo>
                    <a:pt x="108599" y="1162050"/>
                  </a:lnTo>
                  <a:cubicBezTo>
                    <a:pt x="112409" y="1102995"/>
                    <a:pt x="161939" y="1056323"/>
                    <a:pt x="221946" y="1056323"/>
                  </a:cubicBezTo>
                  <a:lnTo>
                    <a:pt x="632474" y="1056323"/>
                  </a:lnTo>
                  <a:lnTo>
                    <a:pt x="632474" y="1049655"/>
                  </a:lnTo>
                  <a:lnTo>
                    <a:pt x="632474" y="1035368"/>
                  </a:lnTo>
                  <a:cubicBezTo>
                    <a:pt x="632474" y="1031558"/>
                    <a:pt x="632474" y="1027747"/>
                    <a:pt x="633426" y="1023938"/>
                  </a:cubicBezTo>
                  <a:lnTo>
                    <a:pt x="633426" y="1022985"/>
                  </a:lnTo>
                  <a:cubicBezTo>
                    <a:pt x="633426" y="1019175"/>
                    <a:pt x="634379" y="1015365"/>
                    <a:pt x="634379" y="1012508"/>
                  </a:cubicBezTo>
                  <a:lnTo>
                    <a:pt x="634379" y="1009650"/>
                  </a:lnTo>
                  <a:cubicBezTo>
                    <a:pt x="635331" y="1005840"/>
                    <a:pt x="635331" y="1002030"/>
                    <a:pt x="635331" y="998220"/>
                  </a:cubicBezTo>
                  <a:lnTo>
                    <a:pt x="635331" y="997268"/>
                  </a:lnTo>
                  <a:cubicBezTo>
                    <a:pt x="636284" y="993457"/>
                    <a:pt x="636284" y="989648"/>
                    <a:pt x="637236" y="986790"/>
                  </a:cubicBezTo>
                  <a:lnTo>
                    <a:pt x="637236" y="984885"/>
                  </a:lnTo>
                  <a:cubicBezTo>
                    <a:pt x="638189" y="981075"/>
                    <a:pt x="638189" y="977265"/>
                    <a:pt x="639141" y="973455"/>
                  </a:cubicBezTo>
                  <a:lnTo>
                    <a:pt x="639141" y="972503"/>
                  </a:lnTo>
                  <a:cubicBezTo>
                    <a:pt x="640094" y="968693"/>
                    <a:pt x="641046" y="964883"/>
                    <a:pt x="641999" y="962025"/>
                  </a:cubicBezTo>
                  <a:lnTo>
                    <a:pt x="641999" y="961073"/>
                  </a:lnTo>
                  <a:lnTo>
                    <a:pt x="644856" y="949642"/>
                  </a:lnTo>
                  <a:lnTo>
                    <a:pt x="644856" y="948690"/>
                  </a:lnTo>
                  <a:lnTo>
                    <a:pt x="645809" y="948690"/>
                  </a:lnTo>
                  <a:lnTo>
                    <a:pt x="645809" y="949642"/>
                  </a:lnTo>
                  <a:cubicBezTo>
                    <a:pt x="684861" y="811530"/>
                    <a:pt x="801066" y="708660"/>
                    <a:pt x="942036" y="685800"/>
                  </a:cubicBezTo>
                  <a:cubicBezTo>
                    <a:pt x="960134" y="682943"/>
                    <a:pt x="978231" y="681038"/>
                    <a:pt x="996329" y="681038"/>
                  </a:cubicBezTo>
                  <a:lnTo>
                    <a:pt x="1002044" y="681038"/>
                  </a:lnTo>
                  <a:cubicBezTo>
                    <a:pt x="1018236" y="681038"/>
                    <a:pt x="1034428" y="681990"/>
                    <a:pt x="1050621" y="683895"/>
                  </a:cubicBezTo>
                  <a:lnTo>
                    <a:pt x="1050621" y="98107"/>
                  </a:lnTo>
                  <a:cubicBezTo>
                    <a:pt x="1050621" y="43815"/>
                    <a:pt x="1002044" y="0"/>
                    <a:pt x="942036" y="0"/>
                  </a:cubicBezTo>
                  <a:lnTo>
                    <a:pt x="108599" y="0"/>
                  </a:lnTo>
                  <a:cubicBezTo>
                    <a:pt x="48591" y="0"/>
                    <a:pt x="-939" y="45720"/>
                    <a:pt x="14" y="102870"/>
                  </a:cubicBezTo>
                  <a:lnTo>
                    <a:pt x="14" y="1165860"/>
                  </a:lnTo>
                  <a:cubicBezTo>
                    <a:pt x="14" y="1171575"/>
                    <a:pt x="14" y="1177290"/>
                    <a:pt x="966" y="1183958"/>
                  </a:cubicBezTo>
                  <a:cubicBezTo>
                    <a:pt x="9539" y="1301115"/>
                    <a:pt x="105741" y="1390650"/>
                    <a:pt x="222899" y="1391603"/>
                  </a:cubicBezTo>
                  <a:lnTo>
                    <a:pt x="695339" y="1391603"/>
                  </a:lnTo>
                  <a:cubicBezTo>
                    <a:pt x="742011" y="1391603"/>
                    <a:pt x="765824" y="1336358"/>
                    <a:pt x="733438" y="1302068"/>
                  </a:cubicBezTo>
                  <a:lnTo>
                    <a:pt x="731534" y="1301115"/>
                  </a:lnTo>
                  <a:close/>
                  <a:moveTo>
                    <a:pt x="632474" y="1048703"/>
                  </a:moveTo>
                  <a:lnTo>
                    <a:pt x="632474" y="1038225"/>
                  </a:lnTo>
                  <a:cubicBezTo>
                    <a:pt x="633426" y="1041083"/>
                    <a:pt x="632474" y="1044893"/>
                    <a:pt x="632474" y="1048703"/>
                  </a:cubicBezTo>
                  <a:close/>
                </a:path>
              </a:pathLst>
            </a:custGeom>
            <a:gradFill>
              <a:gsLst>
                <a:gs pos="0">
                  <a:srgbClr val="850D0D"/>
                </a:gs>
                <a:gs pos="100000">
                  <a:srgbClr val="C00000"/>
                </a:gs>
              </a:gsLst>
              <a:lin ang="16200000" scaled="0"/>
            </a:gradFill>
            <a:ln w="1860" cap="flat">
              <a:noFill/>
              <a:prstDash val="solid"/>
              <a:miter/>
            </a:ln>
          </p:spPr>
          <p:txBody>
            <a:bodyPr rtlCol="0" anchor="ctr"/>
            <a:lstStyle/>
            <a:p>
              <a:endParaRPr lang="zh-CN" altLang="en-US"/>
            </a:p>
          </p:txBody>
        </p:sp>
        <p:sp>
          <p:nvSpPr>
            <p:cNvPr id="19" name="任意多边形: 形状 72"/>
            <p:cNvSpPr/>
            <p:nvPr/>
          </p:nvSpPr>
          <p:spPr>
            <a:xfrm>
              <a:off x="5566410" y="3690937"/>
              <a:ext cx="1177303" cy="429577"/>
            </a:xfrm>
            <a:custGeom>
              <a:avLst/>
              <a:gdLst>
                <a:gd name="connsiteX0" fmla="*/ 478155 w 1177303"/>
                <a:gd name="connsiteY0" fmla="*/ 11430 h 429577"/>
                <a:gd name="connsiteX1" fmla="*/ 475298 w 1177303"/>
                <a:gd name="connsiteY1" fmla="*/ 21908 h 429577"/>
                <a:gd name="connsiteX2" fmla="*/ 478155 w 1177303"/>
                <a:gd name="connsiteY2" fmla="*/ 11430 h 429577"/>
                <a:gd name="connsiteX3" fmla="*/ 478155 w 1177303"/>
                <a:gd name="connsiteY3" fmla="*/ 11430 h 429577"/>
                <a:gd name="connsiteX4" fmla="*/ 481013 w 1177303"/>
                <a:gd name="connsiteY4" fmla="*/ 0 h 429577"/>
                <a:gd name="connsiteX5" fmla="*/ 478155 w 1177303"/>
                <a:gd name="connsiteY5" fmla="*/ 11430 h 429577"/>
                <a:gd name="connsiteX6" fmla="*/ 469582 w 1177303"/>
                <a:gd name="connsiteY6" fmla="*/ 62865 h 429577"/>
                <a:gd name="connsiteX7" fmla="*/ 468630 w 1177303"/>
                <a:gd name="connsiteY7" fmla="*/ 73343 h 429577"/>
                <a:gd name="connsiteX8" fmla="*/ 469582 w 1177303"/>
                <a:gd name="connsiteY8" fmla="*/ 62865 h 429577"/>
                <a:gd name="connsiteX9" fmla="*/ 54292 w 1177303"/>
                <a:gd name="connsiteY9" fmla="*/ 167640 h 429577"/>
                <a:gd name="connsiteX10" fmla="*/ 0 w 1177303"/>
                <a:gd name="connsiteY10" fmla="*/ 221933 h 429577"/>
                <a:gd name="connsiteX11" fmla="*/ 0 w 1177303"/>
                <a:gd name="connsiteY11" fmla="*/ 223838 h 429577"/>
                <a:gd name="connsiteX12" fmla="*/ 56198 w 1177303"/>
                <a:gd name="connsiteY12" fmla="*/ 276225 h 429577"/>
                <a:gd name="connsiteX13" fmla="*/ 431483 w 1177303"/>
                <a:gd name="connsiteY13" fmla="*/ 276225 h 429577"/>
                <a:gd name="connsiteX14" fmla="*/ 485775 w 1177303"/>
                <a:gd name="connsiteY14" fmla="*/ 222885 h 429577"/>
                <a:gd name="connsiteX15" fmla="*/ 483870 w 1177303"/>
                <a:gd name="connsiteY15" fmla="*/ 207645 h 429577"/>
                <a:gd name="connsiteX16" fmla="*/ 483870 w 1177303"/>
                <a:gd name="connsiteY16" fmla="*/ 206693 h 429577"/>
                <a:gd name="connsiteX17" fmla="*/ 431483 w 1177303"/>
                <a:gd name="connsiteY17" fmla="*/ 167640 h 429577"/>
                <a:gd name="connsiteX18" fmla="*/ 54292 w 1177303"/>
                <a:gd name="connsiteY18" fmla="*/ 167640 h 429577"/>
                <a:gd name="connsiteX19" fmla="*/ 1136333 w 1177303"/>
                <a:gd name="connsiteY19" fmla="*/ 429577 h 429577"/>
                <a:gd name="connsiteX20" fmla="*/ 1109663 w 1177303"/>
                <a:gd name="connsiteY20" fmla="*/ 420053 h 429577"/>
                <a:gd name="connsiteX21" fmla="*/ 933450 w 1177303"/>
                <a:gd name="connsiteY21" fmla="*/ 268605 h 429577"/>
                <a:gd name="connsiteX22" fmla="*/ 928688 w 1177303"/>
                <a:gd name="connsiteY22" fmla="*/ 210503 h 429577"/>
                <a:gd name="connsiteX23" fmla="*/ 986790 w 1177303"/>
                <a:gd name="connsiteY23" fmla="*/ 205740 h 429577"/>
                <a:gd name="connsiteX24" fmla="*/ 1163003 w 1177303"/>
                <a:gd name="connsiteY24" fmla="*/ 357188 h 429577"/>
                <a:gd name="connsiteX25" fmla="*/ 1167765 w 1177303"/>
                <a:gd name="connsiteY25" fmla="*/ 415290 h 429577"/>
                <a:gd name="connsiteX26" fmla="*/ 1136333 w 1177303"/>
                <a:gd name="connsiteY26" fmla="*/ 429577 h 42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77303" h="429577">
                  <a:moveTo>
                    <a:pt x="478155" y="11430"/>
                  </a:moveTo>
                  <a:cubicBezTo>
                    <a:pt x="477203" y="15240"/>
                    <a:pt x="476250" y="19050"/>
                    <a:pt x="475298" y="21908"/>
                  </a:cubicBezTo>
                  <a:cubicBezTo>
                    <a:pt x="476250" y="19050"/>
                    <a:pt x="477203" y="15240"/>
                    <a:pt x="478155" y="11430"/>
                  </a:cubicBezTo>
                  <a:close/>
                  <a:moveTo>
                    <a:pt x="478155" y="11430"/>
                  </a:moveTo>
                  <a:lnTo>
                    <a:pt x="481013" y="0"/>
                  </a:lnTo>
                  <a:cubicBezTo>
                    <a:pt x="480060" y="2858"/>
                    <a:pt x="479108" y="6667"/>
                    <a:pt x="478155" y="11430"/>
                  </a:cubicBezTo>
                  <a:close/>
                  <a:moveTo>
                    <a:pt x="469582" y="62865"/>
                  </a:moveTo>
                  <a:cubicBezTo>
                    <a:pt x="468630" y="66675"/>
                    <a:pt x="468630" y="70485"/>
                    <a:pt x="468630" y="73343"/>
                  </a:cubicBezTo>
                  <a:cubicBezTo>
                    <a:pt x="468630" y="70485"/>
                    <a:pt x="468630" y="66675"/>
                    <a:pt x="469582" y="62865"/>
                  </a:cubicBezTo>
                  <a:close/>
                  <a:moveTo>
                    <a:pt x="54292" y="167640"/>
                  </a:moveTo>
                  <a:cubicBezTo>
                    <a:pt x="24765" y="167640"/>
                    <a:pt x="0" y="191452"/>
                    <a:pt x="0" y="221933"/>
                  </a:cubicBezTo>
                  <a:lnTo>
                    <a:pt x="0" y="223838"/>
                  </a:lnTo>
                  <a:cubicBezTo>
                    <a:pt x="952" y="253365"/>
                    <a:pt x="25717" y="276225"/>
                    <a:pt x="56198" y="276225"/>
                  </a:cubicBezTo>
                  <a:lnTo>
                    <a:pt x="431483" y="276225"/>
                  </a:lnTo>
                  <a:cubicBezTo>
                    <a:pt x="461010" y="276225"/>
                    <a:pt x="485775" y="252412"/>
                    <a:pt x="485775" y="222885"/>
                  </a:cubicBezTo>
                  <a:cubicBezTo>
                    <a:pt x="485775" y="218122"/>
                    <a:pt x="484823" y="212408"/>
                    <a:pt x="483870" y="207645"/>
                  </a:cubicBezTo>
                  <a:lnTo>
                    <a:pt x="483870" y="206693"/>
                  </a:lnTo>
                  <a:cubicBezTo>
                    <a:pt x="477072" y="183448"/>
                    <a:pt x="455701" y="167516"/>
                    <a:pt x="431483" y="167640"/>
                  </a:cubicBezTo>
                  <a:lnTo>
                    <a:pt x="54292" y="167640"/>
                  </a:lnTo>
                  <a:close/>
                  <a:moveTo>
                    <a:pt x="1136333" y="429577"/>
                  </a:moveTo>
                  <a:cubicBezTo>
                    <a:pt x="1126808" y="429577"/>
                    <a:pt x="1117283" y="426720"/>
                    <a:pt x="1109663" y="420053"/>
                  </a:cubicBezTo>
                  <a:lnTo>
                    <a:pt x="933450" y="268605"/>
                  </a:lnTo>
                  <a:cubicBezTo>
                    <a:pt x="916305" y="254318"/>
                    <a:pt x="914400" y="227648"/>
                    <a:pt x="928688" y="210503"/>
                  </a:cubicBezTo>
                  <a:cubicBezTo>
                    <a:pt x="942975" y="193358"/>
                    <a:pt x="969645" y="191452"/>
                    <a:pt x="986790" y="205740"/>
                  </a:cubicBezTo>
                  <a:lnTo>
                    <a:pt x="1163003" y="357188"/>
                  </a:lnTo>
                  <a:cubicBezTo>
                    <a:pt x="1180148" y="371475"/>
                    <a:pt x="1182053" y="398145"/>
                    <a:pt x="1167765" y="415290"/>
                  </a:cubicBezTo>
                  <a:cubicBezTo>
                    <a:pt x="1159193" y="424815"/>
                    <a:pt x="1147763" y="429577"/>
                    <a:pt x="1136333" y="429577"/>
                  </a:cubicBezTo>
                  <a:close/>
                </a:path>
              </a:pathLst>
            </a:custGeom>
            <a:gradFill>
              <a:gsLst>
                <a:gs pos="0">
                  <a:srgbClr val="850D0D"/>
                </a:gs>
                <a:gs pos="100000">
                  <a:srgbClr val="C00000"/>
                </a:gs>
              </a:gsLst>
              <a:lin ang="16200000" scaled="0"/>
            </a:gradFill>
            <a:ln w="1860" cap="flat">
              <a:noFill/>
              <a:prstDash val="solid"/>
              <a:miter/>
            </a:ln>
          </p:spPr>
          <p:txBody>
            <a:bodyPr rtlCol="0" anchor="ct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新民主主义革命时期党怎样领导人民实现中国从几千年封建专制政治向人民民主的伟大飞跃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sp>
        <p:nvSpPr>
          <p:cNvPr id="2" name="文本框 1"/>
          <p:cNvSpPr txBox="1"/>
          <p:nvPr/>
        </p:nvSpPr>
        <p:spPr>
          <a:xfrm>
            <a:off x="2209800" y="2706370"/>
            <a:ext cx="8809355" cy="1706880"/>
          </a:xfrm>
          <a:prstGeom prst="rect">
            <a:avLst/>
          </a:prstGeom>
          <a:noFill/>
        </p:spPr>
        <p:txBody>
          <a:bodyPr wrap="square">
            <a:spAutoFit/>
          </a:bodyPr>
          <a:lstStyle>
            <a:defPPr>
              <a:defRPr lang="zh-CN"/>
            </a:defPPr>
            <a:lvl1pPr>
              <a:lnSpc>
                <a:spcPct val="120000"/>
              </a:lnSpc>
              <a:defRPr kern="0">
                <a:effectLst/>
                <a:latin typeface="思源黑体 CN Light" panose="02010600030101010101" charset="-122"/>
                <a:ea typeface="思源黑体 CN Light" panose="02010600030101010101" charset="-122"/>
                <a:cs typeface="宋体" panose="02010600030101010101" pitchFamily="2" charset="-122"/>
              </a:defRPr>
            </a:lvl1pPr>
          </a:lstStyle>
          <a:p>
            <a:pPr>
              <a:lnSpc>
                <a:spcPct val="150000"/>
              </a:lnSpc>
            </a:pPr>
            <a:r>
              <a:rPr lang="zh-CN" altLang="zh-CN" sz="1400">
                <a:latin typeface="微软雅黑" panose="020B0503020204020204" charset="-122"/>
                <a:ea typeface="微软雅黑" panose="020B0503020204020204" charset="-122"/>
              </a:rPr>
              <a:t>经过遵义会议前的严重曲折，党走向成熟，能够以革命的纵横捭阖去应对反革命的纵横捭阖。在抗日战争中高举抗日民族统一战线旗帜，既击退国民党的反共高潮，推动国民党政府抗战到底；又在全民族抗战伟大胜利中发挥了主导作用。在解放战争中，党娴熟地运用这个法宝，团结一切可以团结的力量，于1949年9月召开的中国人民政治协商会议第一届全体会议通过了具有临时宪法作用的《中国人民政治协商会议共同纲领》。1949年10月1日，毛泽东同志站在天安门城楼上向全世界庄严宣告：“中华人民共和国中央人民政府今天成立了！”</a:t>
            </a:r>
            <a:endParaRPr lang="zh-CN" altLang="zh-CN" sz="1400">
              <a:latin typeface="微软雅黑" panose="020B0503020204020204" charset="-122"/>
              <a:ea typeface="微软雅黑" panose="020B0503020204020204" charset="-122"/>
            </a:endParaRPr>
          </a:p>
        </p:txBody>
      </p:sp>
      <p:grpSp>
        <p:nvGrpSpPr>
          <p:cNvPr id="11" name="组合 10"/>
          <p:cNvGrpSpPr/>
          <p:nvPr/>
        </p:nvGrpSpPr>
        <p:grpSpPr>
          <a:xfrm>
            <a:off x="1272783" y="1930777"/>
            <a:ext cx="4113976" cy="546952"/>
            <a:chOff x="4519466" y="1294060"/>
            <a:chExt cx="5846292" cy="791545"/>
          </a:xfrm>
        </p:grpSpPr>
        <p:sp>
          <p:nvSpPr>
            <p:cNvPr id="4" name="平行四边形 3"/>
            <p:cNvSpPr>
              <a:spLocks noChangeArrowheads="1"/>
            </p:cNvSpPr>
            <p:nvPr/>
          </p:nvSpPr>
          <p:spPr bwMode="auto">
            <a:xfrm>
              <a:off x="4519466" y="1294060"/>
              <a:ext cx="5775768" cy="710542"/>
            </a:xfrm>
            <a:prstGeom prst="parallelogram">
              <a:avLst>
                <a:gd name="adj" fmla="val 25003"/>
              </a:avLst>
            </a:pr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b="1">
                  <a:solidFill>
                    <a:srgbClr val="000000"/>
                  </a:solidFill>
                  <a:latin typeface="Arial" panose="020B0604020202020204" pitchFamily="34" charset="0"/>
                  <a:ea typeface="华文细黑" panose="02010600040101010101" pitchFamily="2" charset="-122"/>
                </a:defRPr>
              </a:lvl1pPr>
              <a:lvl2pPr marL="742950" indent="-285750" eaLnBrk="0" hangingPunct="0">
                <a:defRPr b="1">
                  <a:solidFill>
                    <a:srgbClr val="000000"/>
                  </a:solidFill>
                  <a:latin typeface="Arial" panose="020B0604020202020204" pitchFamily="34" charset="0"/>
                  <a:ea typeface="华文细黑" panose="02010600040101010101" pitchFamily="2" charset="-122"/>
                </a:defRPr>
              </a:lvl2pPr>
              <a:lvl3pPr marL="1143000" indent="-228600" eaLnBrk="0" hangingPunct="0">
                <a:defRPr b="1">
                  <a:solidFill>
                    <a:srgbClr val="000000"/>
                  </a:solidFill>
                  <a:latin typeface="Arial" panose="020B0604020202020204" pitchFamily="34" charset="0"/>
                  <a:ea typeface="华文细黑" panose="02010600040101010101" pitchFamily="2" charset="-122"/>
                </a:defRPr>
              </a:lvl3pPr>
              <a:lvl4pPr marL="1600200" indent="-228600" eaLnBrk="0" hangingPunct="0">
                <a:defRPr b="1">
                  <a:solidFill>
                    <a:srgbClr val="000000"/>
                  </a:solidFill>
                  <a:latin typeface="Arial" panose="020B0604020202020204" pitchFamily="34" charset="0"/>
                  <a:ea typeface="华文细黑" panose="02010600040101010101" pitchFamily="2" charset="-122"/>
                </a:defRPr>
              </a:lvl4pPr>
              <a:lvl5pPr marL="2057400" indent="-228600" eaLnBrk="0" hangingPunct="0">
                <a:defRPr b="1">
                  <a:solidFill>
                    <a:srgbClr val="000000"/>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9pPr>
            </a:lstStyle>
            <a:p>
              <a:pPr marL="0" marR="0" lvl="0" indent="0" algn="ctr" defTabSz="914400" rtl="0" eaLnBrk="1" fontAlgn="auto" latinLnBrk="0" hangingPunct="1">
                <a:lnSpc>
                  <a:spcPct val="120000"/>
                </a:lnSpc>
                <a:buClrTx/>
                <a:buSzTx/>
                <a:buFontTx/>
                <a:buNone/>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ea"/>
              </a:endParaRPr>
            </a:p>
          </p:txBody>
        </p:sp>
        <p:sp>
          <p:nvSpPr>
            <p:cNvPr id="14" name="平行四边形 13"/>
            <p:cNvSpPr>
              <a:spLocks noChangeArrowheads="1"/>
            </p:cNvSpPr>
            <p:nvPr/>
          </p:nvSpPr>
          <p:spPr bwMode="auto">
            <a:xfrm>
              <a:off x="4589990" y="1372949"/>
              <a:ext cx="5775768" cy="712656"/>
            </a:xfrm>
            <a:prstGeom prst="parallelogram">
              <a:avLst>
                <a:gd name="adj" fmla="val 24963"/>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rgbClr val="000000"/>
                  </a:solidFill>
                  <a:latin typeface="Arial" panose="020B0604020202020204" pitchFamily="34" charset="0"/>
                  <a:ea typeface="华文细黑" panose="02010600040101010101" pitchFamily="2" charset="-122"/>
                </a:defRPr>
              </a:lvl1pPr>
              <a:lvl2pPr marL="742950" indent="-285750" eaLnBrk="0" hangingPunct="0">
                <a:defRPr b="1">
                  <a:solidFill>
                    <a:srgbClr val="000000"/>
                  </a:solidFill>
                  <a:latin typeface="Arial" panose="020B0604020202020204" pitchFamily="34" charset="0"/>
                  <a:ea typeface="华文细黑" panose="02010600040101010101" pitchFamily="2" charset="-122"/>
                </a:defRPr>
              </a:lvl2pPr>
              <a:lvl3pPr marL="1143000" indent="-228600" eaLnBrk="0" hangingPunct="0">
                <a:defRPr b="1">
                  <a:solidFill>
                    <a:srgbClr val="000000"/>
                  </a:solidFill>
                  <a:latin typeface="Arial" panose="020B0604020202020204" pitchFamily="34" charset="0"/>
                  <a:ea typeface="华文细黑" panose="02010600040101010101" pitchFamily="2" charset="-122"/>
                </a:defRPr>
              </a:lvl3pPr>
              <a:lvl4pPr marL="1600200" indent="-228600" eaLnBrk="0" hangingPunct="0">
                <a:defRPr b="1">
                  <a:solidFill>
                    <a:srgbClr val="000000"/>
                  </a:solidFill>
                  <a:latin typeface="Arial" panose="020B0604020202020204" pitchFamily="34" charset="0"/>
                  <a:ea typeface="华文细黑" panose="02010600040101010101" pitchFamily="2" charset="-122"/>
                </a:defRPr>
              </a:lvl4pPr>
              <a:lvl5pPr marL="2057400" indent="-228600" eaLnBrk="0" hangingPunct="0">
                <a:defRPr b="1">
                  <a:solidFill>
                    <a:srgbClr val="000000"/>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b="1">
                  <a:solidFill>
                    <a:srgbClr val="000000"/>
                  </a:solidFill>
                  <a:latin typeface="Arial" panose="020B0604020202020204" pitchFamily="34" charset="0"/>
                  <a:ea typeface="华文细黑" panose="02010600040101010101" pitchFamily="2" charset="-122"/>
                </a:defRPr>
              </a:lvl9pPr>
            </a:lstStyle>
            <a:p>
              <a:pPr marL="0" marR="0" lvl="0" indent="0" algn="ctr" defTabSz="914400" rtl="0" eaLnBrk="1" fontAlgn="auto" latinLnBrk="0" hangingPunct="1">
                <a:lnSpc>
                  <a:spcPct val="120000"/>
                </a:lnSpc>
                <a:buClrTx/>
                <a:buSzTx/>
                <a:buFontTx/>
                <a:buNone/>
                <a:defRPr/>
              </a:pPr>
              <a:endPar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ea"/>
              </a:endParaRPr>
            </a:p>
          </p:txBody>
        </p:sp>
      </p:grpSp>
      <p:sp>
        <p:nvSpPr>
          <p:cNvPr id="7" name="文本框 6"/>
          <p:cNvSpPr txBox="1"/>
          <p:nvPr/>
        </p:nvSpPr>
        <p:spPr>
          <a:xfrm>
            <a:off x="1677891" y="1956037"/>
            <a:ext cx="3254132" cy="534035"/>
          </a:xfrm>
          <a:prstGeom prst="rect">
            <a:avLst/>
          </a:prstGeom>
          <a:noFill/>
        </p:spPr>
        <p:txBody>
          <a:bodyPr wrap="square">
            <a:spAutoFit/>
          </a:bodyPr>
          <a:lstStyle/>
          <a:p>
            <a:pPr>
              <a:lnSpc>
                <a:spcPct val="120000"/>
              </a:lnSpc>
            </a:pPr>
            <a:r>
              <a:rPr lang="zh-CN" altLang="zh-CN" sz="2400" kern="0">
                <a:solidFill>
                  <a:srgbClr val="FFFFFF"/>
                </a:solidFill>
                <a:effectLst/>
                <a:latin typeface="微软雅黑" panose="020B0503020204020204" charset="-122"/>
                <a:ea typeface="微软雅黑" panose="020B0503020204020204" charset="-122"/>
                <a:cs typeface="宋体" panose="02010600030101010101" pitchFamily="2" charset="-122"/>
              </a:rPr>
              <a:t>关于统一战线</a:t>
            </a:r>
            <a:endParaRPr lang="zh-CN" altLang="zh-CN" sz="2400" kern="0">
              <a:solidFill>
                <a:srgbClr val="FFFFFF"/>
              </a:solidFill>
              <a:effectLst/>
              <a:latin typeface="微软雅黑" panose="020B0503020204020204" charset="-122"/>
              <a:ea typeface="微软雅黑" panose="020B0503020204020204" charset="-122"/>
              <a:cs typeface="宋体" panose="02010600030101010101" pitchFamily="2" charset="-122"/>
            </a:endParaRPr>
          </a:p>
        </p:txBody>
      </p:sp>
      <p:grpSp>
        <p:nvGrpSpPr>
          <p:cNvPr id="74" name="组合 73"/>
          <p:cNvGrpSpPr/>
          <p:nvPr/>
        </p:nvGrpSpPr>
        <p:grpSpPr>
          <a:xfrm>
            <a:off x="1508657" y="2720520"/>
            <a:ext cx="681178" cy="705802"/>
            <a:chOff x="5400661" y="2743200"/>
            <a:chExt cx="1343052" cy="1391602"/>
          </a:xfrm>
        </p:grpSpPr>
        <p:sp>
          <p:nvSpPr>
            <p:cNvPr id="71" name="任意多边形: 形状 70"/>
            <p:cNvSpPr/>
            <p:nvPr/>
          </p:nvSpPr>
          <p:spPr>
            <a:xfrm>
              <a:off x="5400675" y="3557587"/>
              <a:ext cx="1237297" cy="468629"/>
            </a:xfrm>
            <a:custGeom>
              <a:avLst/>
              <a:gdLst>
                <a:gd name="connsiteX0" fmla="*/ 768668 w 1237297"/>
                <a:gd name="connsiteY0" fmla="*/ 234315 h 468629"/>
                <a:gd name="connsiteX1" fmla="*/ 1002982 w 1237297"/>
                <a:gd name="connsiteY1" fmla="*/ 468630 h 468629"/>
                <a:gd name="connsiteX2" fmla="*/ 1237298 w 1237297"/>
                <a:gd name="connsiteY2" fmla="*/ 234315 h 468629"/>
                <a:gd name="connsiteX3" fmla="*/ 1002982 w 1237297"/>
                <a:gd name="connsiteY3" fmla="*/ 0 h 468629"/>
                <a:gd name="connsiteX4" fmla="*/ 768668 w 1237297"/>
                <a:gd name="connsiteY4" fmla="*/ 234315 h 468629"/>
                <a:gd name="connsiteX5" fmla="*/ 635317 w 1237297"/>
                <a:gd name="connsiteY5" fmla="*/ 196215 h 468629"/>
                <a:gd name="connsiteX6" fmla="*/ 635317 w 1237297"/>
                <a:gd name="connsiteY6" fmla="*/ 194310 h 468629"/>
                <a:gd name="connsiteX7" fmla="*/ 635317 w 1237297"/>
                <a:gd name="connsiteY7" fmla="*/ 196215 h 468629"/>
                <a:gd name="connsiteX8" fmla="*/ 0 w 1237297"/>
                <a:gd name="connsiteY8" fmla="*/ 370523 h 468629"/>
                <a:gd name="connsiteX9" fmla="*/ 0 w 1237297"/>
                <a:gd name="connsiteY9" fmla="*/ 352425 h 468629"/>
                <a:gd name="connsiteX10" fmla="*/ 0 w 1237297"/>
                <a:gd name="connsiteY10" fmla="*/ 370523 h 468629"/>
                <a:gd name="connsiteX11" fmla="*/ 641033 w 1237297"/>
                <a:gd name="connsiteY11" fmla="*/ 157162 h 468629"/>
                <a:gd name="connsiteX12" fmla="*/ 639128 w 1237297"/>
                <a:gd name="connsiteY12" fmla="*/ 168593 h 468629"/>
                <a:gd name="connsiteX13" fmla="*/ 641033 w 1237297"/>
                <a:gd name="connsiteY13" fmla="*/ 157162 h 468629"/>
                <a:gd name="connsiteX14" fmla="*/ 638175 w 1237297"/>
                <a:gd name="connsiteY14" fmla="*/ 170498 h 468629"/>
                <a:gd name="connsiteX15" fmla="*/ 636270 w 1237297"/>
                <a:gd name="connsiteY15" fmla="*/ 180975 h 468629"/>
                <a:gd name="connsiteX16" fmla="*/ 638175 w 1237297"/>
                <a:gd name="connsiteY16" fmla="*/ 170498 h 46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37297" h="468629">
                  <a:moveTo>
                    <a:pt x="768668" y="234315"/>
                  </a:moveTo>
                  <a:cubicBezTo>
                    <a:pt x="768668" y="363855"/>
                    <a:pt x="873443" y="468630"/>
                    <a:pt x="1002982" y="468630"/>
                  </a:cubicBezTo>
                  <a:cubicBezTo>
                    <a:pt x="1132523" y="468630"/>
                    <a:pt x="1237298" y="363855"/>
                    <a:pt x="1237298" y="234315"/>
                  </a:cubicBezTo>
                  <a:cubicBezTo>
                    <a:pt x="1237298" y="104775"/>
                    <a:pt x="1132523" y="0"/>
                    <a:pt x="1002982" y="0"/>
                  </a:cubicBezTo>
                  <a:cubicBezTo>
                    <a:pt x="874395" y="0"/>
                    <a:pt x="769620" y="104775"/>
                    <a:pt x="768668" y="234315"/>
                  </a:cubicBezTo>
                  <a:close/>
                  <a:moveTo>
                    <a:pt x="635317" y="196215"/>
                  </a:moveTo>
                  <a:lnTo>
                    <a:pt x="635317" y="194310"/>
                  </a:lnTo>
                  <a:lnTo>
                    <a:pt x="635317" y="196215"/>
                  </a:lnTo>
                  <a:close/>
                  <a:moveTo>
                    <a:pt x="0" y="370523"/>
                  </a:moveTo>
                  <a:lnTo>
                    <a:pt x="0" y="352425"/>
                  </a:lnTo>
                  <a:lnTo>
                    <a:pt x="0" y="370523"/>
                  </a:lnTo>
                  <a:close/>
                  <a:moveTo>
                    <a:pt x="641033" y="157162"/>
                  </a:moveTo>
                  <a:cubicBezTo>
                    <a:pt x="640080" y="160973"/>
                    <a:pt x="639128" y="164782"/>
                    <a:pt x="639128" y="168593"/>
                  </a:cubicBezTo>
                  <a:cubicBezTo>
                    <a:pt x="639128" y="164782"/>
                    <a:pt x="640080" y="160973"/>
                    <a:pt x="641033" y="157162"/>
                  </a:cubicBezTo>
                  <a:close/>
                  <a:moveTo>
                    <a:pt x="638175" y="170498"/>
                  </a:moveTo>
                  <a:cubicBezTo>
                    <a:pt x="637223" y="174307"/>
                    <a:pt x="637223" y="177165"/>
                    <a:pt x="636270" y="180975"/>
                  </a:cubicBezTo>
                  <a:cubicBezTo>
                    <a:pt x="637223" y="178118"/>
                    <a:pt x="638175" y="174307"/>
                    <a:pt x="638175" y="170498"/>
                  </a:cubicBezTo>
                  <a:close/>
                </a:path>
              </a:pathLst>
            </a:custGeom>
            <a:gradFill>
              <a:gsLst>
                <a:gs pos="0">
                  <a:srgbClr val="850D0D"/>
                </a:gs>
                <a:gs pos="100000">
                  <a:srgbClr val="C00000"/>
                </a:gs>
              </a:gsLst>
              <a:lin ang="16200000" scaled="0"/>
            </a:gradFill>
            <a:ln w="1860" cap="flat">
              <a:noFill/>
              <a:prstDash val="solid"/>
              <a:miter/>
            </a:ln>
          </p:spPr>
          <p:txBody>
            <a:bodyPr rtlCol="0" anchor="ctr"/>
            <a:lstStyle/>
            <a:p>
              <a:endParaRPr lang="zh-CN" altLang="en-US"/>
            </a:p>
          </p:txBody>
        </p:sp>
        <p:sp>
          <p:nvSpPr>
            <p:cNvPr id="5" name="任意多边形: 形状 71"/>
            <p:cNvSpPr/>
            <p:nvPr/>
          </p:nvSpPr>
          <p:spPr>
            <a:xfrm>
              <a:off x="5400661" y="2743200"/>
              <a:ext cx="1050621" cy="1391602"/>
            </a:xfrm>
            <a:custGeom>
              <a:avLst/>
              <a:gdLst>
                <a:gd name="connsiteX0" fmla="*/ 731534 w 1050621"/>
                <a:gd name="connsiteY0" fmla="*/ 1301115 h 1391602"/>
                <a:gd name="connsiteX1" fmla="*/ 692481 w 1050621"/>
                <a:gd name="connsiteY1" fmla="*/ 1283970 h 1391602"/>
                <a:gd name="connsiteX2" fmla="*/ 223851 w 1050621"/>
                <a:gd name="connsiteY2" fmla="*/ 1283970 h 1391602"/>
                <a:gd name="connsiteX3" fmla="*/ 108599 w 1050621"/>
                <a:gd name="connsiteY3" fmla="*/ 1177290 h 1391602"/>
                <a:gd name="connsiteX4" fmla="*/ 108599 w 1050621"/>
                <a:gd name="connsiteY4" fmla="*/ 1162050 h 1391602"/>
                <a:gd name="connsiteX5" fmla="*/ 221946 w 1050621"/>
                <a:gd name="connsiteY5" fmla="*/ 1056323 h 1391602"/>
                <a:gd name="connsiteX6" fmla="*/ 632474 w 1050621"/>
                <a:gd name="connsiteY6" fmla="*/ 1056323 h 1391602"/>
                <a:gd name="connsiteX7" fmla="*/ 632474 w 1050621"/>
                <a:gd name="connsiteY7" fmla="*/ 1049655 h 1391602"/>
                <a:gd name="connsiteX8" fmla="*/ 632474 w 1050621"/>
                <a:gd name="connsiteY8" fmla="*/ 1035368 h 1391602"/>
                <a:gd name="connsiteX9" fmla="*/ 633426 w 1050621"/>
                <a:gd name="connsiteY9" fmla="*/ 1023938 h 1391602"/>
                <a:gd name="connsiteX10" fmla="*/ 633426 w 1050621"/>
                <a:gd name="connsiteY10" fmla="*/ 1022985 h 1391602"/>
                <a:gd name="connsiteX11" fmla="*/ 634379 w 1050621"/>
                <a:gd name="connsiteY11" fmla="*/ 1012508 h 1391602"/>
                <a:gd name="connsiteX12" fmla="*/ 634379 w 1050621"/>
                <a:gd name="connsiteY12" fmla="*/ 1009650 h 1391602"/>
                <a:gd name="connsiteX13" fmla="*/ 635331 w 1050621"/>
                <a:gd name="connsiteY13" fmla="*/ 998220 h 1391602"/>
                <a:gd name="connsiteX14" fmla="*/ 635331 w 1050621"/>
                <a:gd name="connsiteY14" fmla="*/ 997268 h 1391602"/>
                <a:gd name="connsiteX15" fmla="*/ 637236 w 1050621"/>
                <a:gd name="connsiteY15" fmla="*/ 986790 h 1391602"/>
                <a:gd name="connsiteX16" fmla="*/ 637236 w 1050621"/>
                <a:gd name="connsiteY16" fmla="*/ 984885 h 1391602"/>
                <a:gd name="connsiteX17" fmla="*/ 639141 w 1050621"/>
                <a:gd name="connsiteY17" fmla="*/ 973455 h 1391602"/>
                <a:gd name="connsiteX18" fmla="*/ 639141 w 1050621"/>
                <a:gd name="connsiteY18" fmla="*/ 972503 h 1391602"/>
                <a:gd name="connsiteX19" fmla="*/ 641999 w 1050621"/>
                <a:gd name="connsiteY19" fmla="*/ 962025 h 1391602"/>
                <a:gd name="connsiteX20" fmla="*/ 641999 w 1050621"/>
                <a:gd name="connsiteY20" fmla="*/ 961073 h 1391602"/>
                <a:gd name="connsiteX21" fmla="*/ 644856 w 1050621"/>
                <a:gd name="connsiteY21" fmla="*/ 949642 h 1391602"/>
                <a:gd name="connsiteX22" fmla="*/ 644856 w 1050621"/>
                <a:gd name="connsiteY22" fmla="*/ 948690 h 1391602"/>
                <a:gd name="connsiteX23" fmla="*/ 645809 w 1050621"/>
                <a:gd name="connsiteY23" fmla="*/ 948690 h 1391602"/>
                <a:gd name="connsiteX24" fmla="*/ 645809 w 1050621"/>
                <a:gd name="connsiteY24" fmla="*/ 949642 h 1391602"/>
                <a:gd name="connsiteX25" fmla="*/ 942036 w 1050621"/>
                <a:gd name="connsiteY25" fmla="*/ 685800 h 1391602"/>
                <a:gd name="connsiteX26" fmla="*/ 996329 w 1050621"/>
                <a:gd name="connsiteY26" fmla="*/ 681038 h 1391602"/>
                <a:gd name="connsiteX27" fmla="*/ 1002044 w 1050621"/>
                <a:gd name="connsiteY27" fmla="*/ 681038 h 1391602"/>
                <a:gd name="connsiteX28" fmla="*/ 1050621 w 1050621"/>
                <a:gd name="connsiteY28" fmla="*/ 683895 h 1391602"/>
                <a:gd name="connsiteX29" fmla="*/ 1050621 w 1050621"/>
                <a:gd name="connsiteY29" fmla="*/ 98107 h 1391602"/>
                <a:gd name="connsiteX30" fmla="*/ 942036 w 1050621"/>
                <a:gd name="connsiteY30" fmla="*/ 0 h 1391602"/>
                <a:gd name="connsiteX31" fmla="*/ 108599 w 1050621"/>
                <a:gd name="connsiteY31" fmla="*/ 0 h 1391602"/>
                <a:gd name="connsiteX32" fmla="*/ 14 w 1050621"/>
                <a:gd name="connsiteY32" fmla="*/ 102870 h 1391602"/>
                <a:gd name="connsiteX33" fmla="*/ 14 w 1050621"/>
                <a:gd name="connsiteY33" fmla="*/ 1165860 h 1391602"/>
                <a:gd name="connsiteX34" fmla="*/ 966 w 1050621"/>
                <a:gd name="connsiteY34" fmla="*/ 1183958 h 1391602"/>
                <a:gd name="connsiteX35" fmla="*/ 222899 w 1050621"/>
                <a:gd name="connsiteY35" fmla="*/ 1391603 h 1391602"/>
                <a:gd name="connsiteX36" fmla="*/ 695339 w 1050621"/>
                <a:gd name="connsiteY36" fmla="*/ 1391603 h 1391602"/>
                <a:gd name="connsiteX37" fmla="*/ 733438 w 1050621"/>
                <a:gd name="connsiteY37" fmla="*/ 1302068 h 1391602"/>
                <a:gd name="connsiteX38" fmla="*/ 731534 w 1050621"/>
                <a:gd name="connsiteY38" fmla="*/ 1301115 h 1391602"/>
                <a:gd name="connsiteX39" fmla="*/ 632474 w 1050621"/>
                <a:gd name="connsiteY39" fmla="*/ 1048703 h 1391602"/>
                <a:gd name="connsiteX40" fmla="*/ 632474 w 1050621"/>
                <a:gd name="connsiteY40" fmla="*/ 1038225 h 1391602"/>
                <a:gd name="connsiteX41" fmla="*/ 632474 w 1050621"/>
                <a:gd name="connsiteY41" fmla="*/ 1048703 h 13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50621" h="1391602">
                  <a:moveTo>
                    <a:pt x="731534" y="1301115"/>
                  </a:moveTo>
                  <a:cubicBezTo>
                    <a:pt x="721508" y="1290160"/>
                    <a:pt x="707331" y="1283935"/>
                    <a:pt x="692481" y="1283970"/>
                  </a:cubicBezTo>
                  <a:lnTo>
                    <a:pt x="223851" y="1283970"/>
                  </a:lnTo>
                  <a:cubicBezTo>
                    <a:pt x="163844" y="1283970"/>
                    <a:pt x="112409" y="1237298"/>
                    <a:pt x="108599" y="1177290"/>
                  </a:cubicBezTo>
                  <a:lnTo>
                    <a:pt x="108599" y="1162050"/>
                  </a:lnTo>
                  <a:cubicBezTo>
                    <a:pt x="112409" y="1102995"/>
                    <a:pt x="161939" y="1056323"/>
                    <a:pt x="221946" y="1056323"/>
                  </a:cubicBezTo>
                  <a:lnTo>
                    <a:pt x="632474" y="1056323"/>
                  </a:lnTo>
                  <a:lnTo>
                    <a:pt x="632474" y="1049655"/>
                  </a:lnTo>
                  <a:lnTo>
                    <a:pt x="632474" y="1035368"/>
                  </a:lnTo>
                  <a:cubicBezTo>
                    <a:pt x="632474" y="1031558"/>
                    <a:pt x="632474" y="1027747"/>
                    <a:pt x="633426" y="1023938"/>
                  </a:cubicBezTo>
                  <a:lnTo>
                    <a:pt x="633426" y="1022985"/>
                  </a:lnTo>
                  <a:cubicBezTo>
                    <a:pt x="633426" y="1019175"/>
                    <a:pt x="634379" y="1015365"/>
                    <a:pt x="634379" y="1012508"/>
                  </a:cubicBezTo>
                  <a:lnTo>
                    <a:pt x="634379" y="1009650"/>
                  </a:lnTo>
                  <a:cubicBezTo>
                    <a:pt x="635331" y="1005840"/>
                    <a:pt x="635331" y="1002030"/>
                    <a:pt x="635331" y="998220"/>
                  </a:cubicBezTo>
                  <a:lnTo>
                    <a:pt x="635331" y="997268"/>
                  </a:lnTo>
                  <a:cubicBezTo>
                    <a:pt x="636284" y="993457"/>
                    <a:pt x="636284" y="989648"/>
                    <a:pt x="637236" y="986790"/>
                  </a:cubicBezTo>
                  <a:lnTo>
                    <a:pt x="637236" y="984885"/>
                  </a:lnTo>
                  <a:cubicBezTo>
                    <a:pt x="638189" y="981075"/>
                    <a:pt x="638189" y="977265"/>
                    <a:pt x="639141" y="973455"/>
                  </a:cubicBezTo>
                  <a:lnTo>
                    <a:pt x="639141" y="972503"/>
                  </a:lnTo>
                  <a:cubicBezTo>
                    <a:pt x="640094" y="968693"/>
                    <a:pt x="641046" y="964883"/>
                    <a:pt x="641999" y="962025"/>
                  </a:cubicBezTo>
                  <a:lnTo>
                    <a:pt x="641999" y="961073"/>
                  </a:lnTo>
                  <a:lnTo>
                    <a:pt x="644856" y="949642"/>
                  </a:lnTo>
                  <a:lnTo>
                    <a:pt x="644856" y="948690"/>
                  </a:lnTo>
                  <a:lnTo>
                    <a:pt x="645809" y="948690"/>
                  </a:lnTo>
                  <a:lnTo>
                    <a:pt x="645809" y="949642"/>
                  </a:lnTo>
                  <a:cubicBezTo>
                    <a:pt x="684861" y="811530"/>
                    <a:pt x="801066" y="708660"/>
                    <a:pt x="942036" y="685800"/>
                  </a:cubicBezTo>
                  <a:cubicBezTo>
                    <a:pt x="960134" y="682943"/>
                    <a:pt x="978231" y="681038"/>
                    <a:pt x="996329" y="681038"/>
                  </a:cubicBezTo>
                  <a:lnTo>
                    <a:pt x="1002044" y="681038"/>
                  </a:lnTo>
                  <a:cubicBezTo>
                    <a:pt x="1018236" y="681038"/>
                    <a:pt x="1034428" y="681990"/>
                    <a:pt x="1050621" y="683895"/>
                  </a:cubicBezTo>
                  <a:lnTo>
                    <a:pt x="1050621" y="98107"/>
                  </a:lnTo>
                  <a:cubicBezTo>
                    <a:pt x="1050621" y="43815"/>
                    <a:pt x="1002044" y="0"/>
                    <a:pt x="942036" y="0"/>
                  </a:cubicBezTo>
                  <a:lnTo>
                    <a:pt x="108599" y="0"/>
                  </a:lnTo>
                  <a:cubicBezTo>
                    <a:pt x="48591" y="0"/>
                    <a:pt x="-939" y="45720"/>
                    <a:pt x="14" y="102870"/>
                  </a:cubicBezTo>
                  <a:lnTo>
                    <a:pt x="14" y="1165860"/>
                  </a:lnTo>
                  <a:cubicBezTo>
                    <a:pt x="14" y="1171575"/>
                    <a:pt x="14" y="1177290"/>
                    <a:pt x="966" y="1183958"/>
                  </a:cubicBezTo>
                  <a:cubicBezTo>
                    <a:pt x="9539" y="1301115"/>
                    <a:pt x="105741" y="1390650"/>
                    <a:pt x="222899" y="1391603"/>
                  </a:cubicBezTo>
                  <a:lnTo>
                    <a:pt x="695339" y="1391603"/>
                  </a:lnTo>
                  <a:cubicBezTo>
                    <a:pt x="742011" y="1391603"/>
                    <a:pt x="765824" y="1336358"/>
                    <a:pt x="733438" y="1302068"/>
                  </a:cubicBezTo>
                  <a:lnTo>
                    <a:pt x="731534" y="1301115"/>
                  </a:lnTo>
                  <a:close/>
                  <a:moveTo>
                    <a:pt x="632474" y="1048703"/>
                  </a:moveTo>
                  <a:lnTo>
                    <a:pt x="632474" y="1038225"/>
                  </a:lnTo>
                  <a:cubicBezTo>
                    <a:pt x="633426" y="1041083"/>
                    <a:pt x="632474" y="1044893"/>
                    <a:pt x="632474" y="1048703"/>
                  </a:cubicBezTo>
                  <a:close/>
                </a:path>
              </a:pathLst>
            </a:custGeom>
            <a:gradFill>
              <a:gsLst>
                <a:gs pos="0">
                  <a:srgbClr val="850D0D"/>
                </a:gs>
                <a:gs pos="100000">
                  <a:srgbClr val="C00000"/>
                </a:gs>
              </a:gsLst>
              <a:lin ang="16200000" scaled="0"/>
            </a:gradFill>
            <a:ln w="1860" cap="flat">
              <a:noFill/>
              <a:prstDash val="solid"/>
              <a:miter/>
            </a:ln>
          </p:spPr>
          <p:txBody>
            <a:bodyPr rtlCol="0" anchor="ctr"/>
            <a:lstStyle/>
            <a:p>
              <a:endParaRPr lang="zh-CN" altLang="en-US"/>
            </a:p>
          </p:txBody>
        </p:sp>
        <p:sp>
          <p:nvSpPr>
            <p:cNvPr id="73" name="任意多边形: 形状 72"/>
            <p:cNvSpPr/>
            <p:nvPr/>
          </p:nvSpPr>
          <p:spPr>
            <a:xfrm>
              <a:off x="5566410" y="3690937"/>
              <a:ext cx="1177303" cy="429577"/>
            </a:xfrm>
            <a:custGeom>
              <a:avLst/>
              <a:gdLst>
                <a:gd name="connsiteX0" fmla="*/ 478155 w 1177303"/>
                <a:gd name="connsiteY0" fmla="*/ 11430 h 429577"/>
                <a:gd name="connsiteX1" fmla="*/ 475298 w 1177303"/>
                <a:gd name="connsiteY1" fmla="*/ 21908 h 429577"/>
                <a:gd name="connsiteX2" fmla="*/ 478155 w 1177303"/>
                <a:gd name="connsiteY2" fmla="*/ 11430 h 429577"/>
                <a:gd name="connsiteX3" fmla="*/ 478155 w 1177303"/>
                <a:gd name="connsiteY3" fmla="*/ 11430 h 429577"/>
                <a:gd name="connsiteX4" fmla="*/ 481013 w 1177303"/>
                <a:gd name="connsiteY4" fmla="*/ 0 h 429577"/>
                <a:gd name="connsiteX5" fmla="*/ 478155 w 1177303"/>
                <a:gd name="connsiteY5" fmla="*/ 11430 h 429577"/>
                <a:gd name="connsiteX6" fmla="*/ 469582 w 1177303"/>
                <a:gd name="connsiteY6" fmla="*/ 62865 h 429577"/>
                <a:gd name="connsiteX7" fmla="*/ 468630 w 1177303"/>
                <a:gd name="connsiteY7" fmla="*/ 73343 h 429577"/>
                <a:gd name="connsiteX8" fmla="*/ 469582 w 1177303"/>
                <a:gd name="connsiteY8" fmla="*/ 62865 h 429577"/>
                <a:gd name="connsiteX9" fmla="*/ 54292 w 1177303"/>
                <a:gd name="connsiteY9" fmla="*/ 167640 h 429577"/>
                <a:gd name="connsiteX10" fmla="*/ 0 w 1177303"/>
                <a:gd name="connsiteY10" fmla="*/ 221933 h 429577"/>
                <a:gd name="connsiteX11" fmla="*/ 0 w 1177303"/>
                <a:gd name="connsiteY11" fmla="*/ 223838 h 429577"/>
                <a:gd name="connsiteX12" fmla="*/ 56198 w 1177303"/>
                <a:gd name="connsiteY12" fmla="*/ 276225 h 429577"/>
                <a:gd name="connsiteX13" fmla="*/ 431483 w 1177303"/>
                <a:gd name="connsiteY13" fmla="*/ 276225 h 429577"/>
                <a:gd name="connsiteX14" fmla="*/ 485775 w 1177303"/>
                <a:gd name="connsiteY14" fmla="*/ 222885 h 429577"/>
                <a:gd name="connsiteX15" fmla="*/ 483870 w 1177303"/>
                <a:gd name="connsiteY15" fmla="*/ 207645 h 429577"/>
                <a:gd name="connsiteX16" fmla="*/ 483870 w 1177303"/>
                <a:gd name="connsiteY16" fmla="*/ 206693 h 429577"/>
                <a:gd name="connsiteX17" fmla="*/ 431483 w 1177303"/>
                <a:gd name="connsiteY17" fmla="*/ 167640 h 429577"/>
                <a:gd name="connsiteX18" fmla="*/ 54292 w 1177303"/>
                <a:gd name="connsiteY18" fmla="*/ 167640 h 429577"/>
                <a:gd name="connsiteX19" fmla="*/ 1136333 w 1177303"/>
                <a:gd name="connsiteY19" fmla="*/ 429577 h 429577"/>
                <a:gd name="connsiteX20" fmla="*/ 1109663 w 1177303"/>
                <a:gd name="connsiteY20" fmla="*/ 420053 h 429577"/>
                <a:gd name="connsiteX21" fmla="*/ 933450 w 1177303"/>
                <a:gd name="connsiteY21" fmla="*/ 268605 h 429577"/>
                <a:gd name="connsiteX22" fmla="*/ 928688 w 1177303"/>
                <a:gd name="connsiteY22" fmla="*/ 210503 h 429577"/>
                <a:gd name="connsiteX23" fmla="*/ 986790 w 1177303"/>
                <a:gd name="connsiteY23" fmla="*/ 205740 h 429577"/>
                <a:gd name="connsiteX24" fmla="*/ 1163003 w 1177303"/>
                <a:gd name="connsiteY24" fmla="*/ 357188 h 429577"/>
                <a:gd name="connsiteX25" fmla="*/ 1167765 w 1177303"/>
                <a:gd name="connsiteY25" fmla="*/ 415290 h 429577"/>
                <a:gd name="connsiteX26" fmla="*/ 1136333 w 1177303"/>
                <a:gd name="connsiteY26" fmla="*/ 429577 h 42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77303" h="429577">
                  <a:moveTo>
                    <a:pt x="478155" y="11430"/>
                  </a:moveTo>
                  <a:cubicBezTo>
                    <a:pt x="477203" y="15240"/>
                    <a:pt x="476250" y="19050"/>
                    <a:pt x="475298" y="21908"/>
                  </a:cubicBezTo>
                  <a:cubicBezTo>
                    <a:pt x="476250" y="19050"/>
                    <a:pt x="477203" y="15240"/>
                    <a:pt x="478155" y="11430"/>
                  </a:cubicBezTo>
                  <a:close/>
                  <a:moveTo>
                    <a:pt x="478155" y="11430"/>
                  </a:moveTo>
                  <a:lnTo>
                    <a:pt x="481013" y="0"/>
                  </a:lnTo>
                  <a:cubicBezTo>
                    <a:pt x="480060" y="2858"/>
                    <a:pt x="479108" y="6667"/>
                    <a:pt x="478155" y="11430"/>
                  </a:cubicBezTo>
                  <a:close/>
                  <a:moveTo>
                    <a:pt x="469582" y="62865"/>
                  </a:moveTo>
                  <a:cubicBezTo>
                    <a:pt x="468630" y="66675"/>
                    <a:pt x="468630" y="70485"/>
                    <a:pt x="468630" y="73343"/>
                  </a:cubicBezTo>
                  <a:cubicBezTo>
                    <a:pt x="468630" y="70485"/>
                    <a:pt x="468630" y="66675"/>
                    <a:pt x="469582" y="62865"/>
                  </a:cubicBezTo>
                  <a:close/>
                  <a:moveTo>
                    <a:pt x="54292" y="167640"/>
                  </a:moveTo>
                  <a:cubicBezTo>
                    <a:pt x="24765" y="167640"/>
                    <a:pt x="0" y="191452"/>
                    <a:pt x="0" y="221933"/>
                  </a:cubicBezTo>
                  <a:lnTo>
                    <a:pt x="0" y="223838"/>
                  </a:lnTo>
                  <a:cubicBezTo>
                    <a:pt x="952" y="253365"/>
                    <a:pt x="25717" y="276225"/>
                    <a:pt x="56198" y="276225"/>
                  </a:cubicBezTo>
                  <a:lnTo>
                    <a:pt x="431483" y="276225"/>
                  </a:lnTo>
                  <a:cubicBezTo>
                    <a:pt x="461010" y="276225"/>
                    <a:pt x="485775" y="252412"/>
                    <a:pt x="485775" y="222885"/>
                  </a:cubicBezTo>
                  <a:cubicBezTo>
                    <a:pt x="485775" y="218122"/>
                    <a:pt x="484823" y="212408"/>
                    <a:pt x="483870" y="207645"/>
                  </a:cubicBezTo>
                  <a:lnTo>
                    <a:pt x="483870" y="206693"/>
                  </a:lnTo>
                  <a:cubicBezTo>
                    <a:pt x="477072" y="183448"/>
                    <a:pt x="455701" y="167516"/>
                    <a:pt x="431483" y="167640"/>
                  </a:cubicBezTo>
                  <a:lnTo>
                    <a:pt x="54292" y="167640"/>
                  </a:lnTo>
                  <a:close/>
                  <a:moveTo>
                    <a:pt x="1136333" y="429577"/>
                  </a:moveTo>
                  <a:cubicBezTo>
                    <a:pt x="1126808" y="429577"/>
                    <a:pt x="1117283" y="426720"/>
                    <a:pt x="1109663" y="420053"/>
                  </a:cubicBezTo>
                  <a:lnTo>
                    <a:pt x="933450" y="268605"/>
                  </a:lnTo>
                  <a:cubicBezTo>
                    <a:pt x="916305" y="254318"/>
                    <a:pt x="914400" y="227648"/>
                    <a:pt x="928688" y="210503"/>
                  </a:cubicBezTo>
                  <a:cubicBezTo>
                    <a:pt x="942975" y="193358"/>
                    <a:pt x="969645" y="191452"/>
                    <a:pt x="986790" y="205740"/>
                  </a:cubicBezTo>
                  <a:lnTo>
                    <a:pt x="1163003" y="357188"/>
                  </a:lnTo>
                  <a:cubicBezTo>
                    <a:pt x="1180148" y="371475"/>
                    <a:pt x="1182053" y="398145"/>
                    <a:pt x="1167765" y="415290"/>
                  </a:cubicBezTo>
                  <a:cubicBezTo>
                    <a:pt x="1159193" y="424815"/>
                    <a:pt x="1147763" y="429577"/>
                    <a:pt x="1136333" y="429577"/>
                  </a:cubicBezTo>
                  <a:close/>
                </a:path>
              </a:pathLst>
            </a:custGeom>
            <a:gradFill>
              <a:gsLst>
                <a:gs pos="0">
                  <a:srgbClr val="850D0D"/>
                </a:gs>
                <a:gs pos="100000">
                  <a:srgbClr val="C00000"/>
                </a:gs>
              </a:gsLst>
              <a:lin ang="16200000" scaled="0"/>
            </a:gradFill>
            <a:ln w="1860" cap="flat">
              <a:noFill/>
              <a:prstDash val="solid"/>
              <a:miter/>
            </a:ln>
          </p:spPr>
          <p:txBody>
            <a:bodyPr rtlCol="0" anchor="ctr"/>
            <a:lstStyle/>
            <a:p>
              <a:endParaRPr lang="zh-CN" altLang="en-US"/>
            </a:p>
          </p:txBody>
        </p:sp>
      </p:grpSp>
      <p:sp>
        <p:nvSpPr>
          <p:cNvPr id="78" name="矩形: 圆顶角 77"/>
          <p:cNvSpPr/>
          <p:nvPr/>
        </p:nvSpPr>
        <p:spPr>
          <a:xfrm rot="5400000">
            <a:off x="5683250" y="318770"/>
            <a:ext cx="925830" cy="9747250"/>
          </a:xfrm>
          <a:prstGeom prst="roundRect">
            <a:avLst>
              <a:gd name="adj" fmla="val 33356"/>
            </a:avLst>
          </a:prstGeom>
          <a:solidFill>
            <a:srgbClr val="C0000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zh-CN" altLang="en-US" dirty="0"/>
          </a:p>
        </p:txBody>
      </p:sp>
      <p:sp>
        <p:nvSpPr>
          <p:cNvPr id="3" name="文本框 2"/>
          <p:cNvSpPr txBox="1"/>
          <p:nvPr/>
        </p:nvSpPr>
        <p:spPr>
          <a:xfrm>
            <a:off x="1857375" y="4798695"/>
            <a:ext cx="8771255" cy="779780"/>
          </a:xfrm>
          <a:prstGeom prst="rect">
            <a:avLst/>
          </a:prstGeom>
          <a:noFill/>
        </p:spPr>
        <p:txBody>
          <a:bodyPr wrap="square">
            <a:spAutoFit/>
          </a:bodyPr>
          <a:lstStyle>
            <a:defPPr>
              <a:defRPr lang="zh-CN"/>
            </a:defPPr>
            <a:lvl1pPr>
              <a:lnSpc>
                <a:spcPct val="120000"/>
              </a:lnSpc>
              <a:defRPr kern="0">
                <a:effectLst/>
                <a:latin typeface="思源黑体 CN Light" panose="02010600030101010101" charset="-122"/>
                <a:ea typeface="思源黑体 CN Light" panose="02010600030101010101" charset="-122"/>
                <a:cs typeface="宋体" panose="02010600030101010101" pitchFamily="2" charset="-122"/>
              </a:defRPr>
            </a:lvl1pPr>
          </a:lstStyle>
          <a:p>
            <a:pPr>
              <a:lnSpc>
                <a:spcPct val="140000"/>
              </a:lnSpc>
            </a:pPr>
            <a:r>
              <a:rPr lang="zh-CN" altLang="zh-CN" sz="1600">
                <a:solidFill>
                  <a:srgbClr val="FFFFFF"/>
                </a:solidFill>
                <a:latin typeface="微软雅黑" panose="020B0503020204020204" charset="-122"/>
                <a:ea typeface="微软雅黑" panose="020B0503020204020204" charset="-122"/>
              </a:rPr>
              <a:t>这样，党领导全国人民就实现了中国从几千年封建专制政治向人民民主的伟大飞跃，开启了中国发展的新纪元，为中华民族伟大复兴创造了根本社会条件。</a:t>
            </a:r>
            <a:endParaRPr lang="zh-CN" altLang="zh-CN" sz="160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6735"/>
            <a:ext cx="12192000" cy="4886325"/>
          </a:xfrm>
          <a:prstGeom prst="rect">
            <a:avLst/>
          </a:prstGeom>
        </p:spPr>
      </p:pic>
      <p:grpSp>
        <p:nvGrpSpPr>
          <p:cNvPr id="76" name="组合 75"/>
          <p:cNvGrpSpPr/>
          <p:nvPr/>
        </p:nvGrpSpPr>
        <p:grpSpPr>
          <a:xfrm>
            <a:off x="2311400" y="2067560"/>
            <a:ext cx="7446645" cy="257810"/>
            <a:chOff x="3640" y="3004"/>
            <a:chExt cx="11727" cy="406"/>
          </a:xfrm>
        </p:grpSpPr>
        <p:cxnSp>
          <p:nvCxnSpPr>
            <p:cNvPr id="77" name="直接连接符 76"/>
            <p:cNvCxnSpPr/>
            <p:nvPr/>
          </p:nvCxnSpPr>
          <p:spPr>
            <a:xfrm>
              <a:off x="10411" y="3206"/>
              <a:ext cx="4957" cy="0"/>
            </a:xfrm>
            <a:prstGeom prst="line">
              <a:avLst/>
            </a:prstGeom>
            <a:noFill/>
            <a:ln w="28575" cap="flat" cmpd="sng" algn="ctr">
              <a:solidFill>
                <a:srgbClr val="E72D1E"/>
              </a:solidFill>
              <a:prstDash val="solid"/>
              <a:miter lim="800000"/>
            </a:ln>
            <a:effectLst/>
          </p:spPr>
        </p:cxnSp>
        <p:cxnSp>
          <p:nvCxnSpPr>
            <p:cNvPr id="78" name="直接连接符 77"/>
            <p:cNvCxnSpPr/>
            <p:nvPr/>
          </p:nvCxnSpPr>
          <p:spPr>
            <a:xfrm>
              <a:off x="3640" y="3206"/>
              <a:ext cx="5195" cy="0"/>
            </a:xfrm>
            <a:prstGeom prst="line">
              <a:avLst/>
            </a:prstGeom>
            <a:noFill/>
            <a:ln w="28575" cap="flat" cmpd="sng" algn="ctr">
              <a:solidFill>
                <a:srgbClr val="E72D1E"/>
              </a:solidFill>
              <a:prstDash val="solid"/>
              <a:miter lim="800000"/>
            </a:ln>
            <a:effectLst/>
          </p:spPr>
        </p:cxnSp>
        <p:grpSp>
          <p:nvGrpSpPr>
            <p:cNvPr id="79" name="组合 78"/>
            <p:cNvGrpSpPr/>
            <p:nvPr/>
          </p:nvGrpSpPr>
          <p:grpSpPr>
            <a:xfrm>
              <a:off x="8995" y="3004"/>
              <a:ext cx="1257" cy="407"/>
              <a:chOff x="6759082" y="3978812"/>
              <a:chExt cx="797928" cy="258522"/>
            </a:xfrm>
            <a:gradFill>
              <a:gsLst>
                <a:gs pos="0">
                  <a:srgbClr val="C00000"/>
                </a:gs>
                <a:gs pos="100000">
                  <a:srgbClr val="E72D1E"/>
                </a:gs>
              </a:gsLst>
              <a:lin ang="18900000" scaled="1"/>
            </a:gradFill>
          </p:grpSpPr>
          <p:sp>
            <p:nvSpPr>
              <p:cNvPr id="80" name="五角星 34"/>
              <p:cNvSpPr/>
              <p:nvPr/>
            </p:nvSpPr>
            <p:spPr>
              <a:xfrm>
                <a:off x="7028785" y="3978812"/>
                <a:ext cx="258522" cy="258522"/>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sp>
            <p:nvSpPr>
              <p:cNvPr id="81" name="五角星 35"/>
              <p:cNvSpPr/>
              <p:nvPr/>
            </p:nvSpPr>
            <p:spPr>
              <a:xfrm>
                <a:off x="7367082" y="4013109"/>
                <a:ext cx="189928" cy="189928"/>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sp>
            <p:nvSpPr>
              <p:cNvPr id="82" name="五角星 36"/>
              <p:cNvSpPr/>
              <p:nvPr/>
            </p:nvSpPr>
            <p:spPr>
              <a:xfrm>
                <a:off x="6759082" y="4013109"/>
                <a:ext cx="189928" cy="189928"/>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grpSp>
      </p:grpSp>
      <p:grpSp>
        <p:nvGrpSpPr>
          <p:cNvPr id="83" name="组合 82"/>
          <p:cNvGrpSpPr/>
          <p:nvPr/>
        </p:nvGrpSpPr>
        <p:grpSpPr>
          <a:xfrm>
            <a:off x="4465193" y="929220"/>
            <a:ext cx="3270854" cy="909542"/>
            <a:chOff x="4537959" y="1558397"/>
            <a:chExt cx="3270854" cy="909542"/>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7959" y="1558397"/>
              <a:ext cx="1220839" cy="909542"/>
            </a:xfrm>
            <a:prstGeom prst="rect">
              <a:avLst/>
            </a:prstGeom>
          </p:spPr>
        </p:pic>
        <p:sp>
          <p:nvSpPr>
            <p:cNvPr id="85" name="PA-102292"/>
            <p:cNvSpPr/>
            <p:nvPr>
              <p:custDataLst>
                <p:tags r:id="rId4"/>
              </p:custDataLst>
            </p:nvPr>
          </p:nvSpPr>
          <p:spPr>
            <a:xfrm>
              <a:off x="5777487" y="1810995"/>
              <a:ext cx="2031326" cy="646331"/>
            </a:xfrm>
            <a:prstGeom prst="rect">
              <a:avLst/>
            </a:prstGeom>
          </p:spPr>
          <p:txBody>
            <a:bodyPr wrap="none">
              <a:spAutoFit/>
            </a:bodyPr>
            <a:lstStyle/>
            <a:p>
              <a:pPr algn="ctr" defTabSz="914400">
                <a:defRPr/>
              </a:pPr>
              <a:r>
                <a:rPr lang="zh-CN" altLang="en-US" sz="3600" b="1" dirty="0">
                  <a:solidFill>
                    <a:srgbClr val="E20000"/>
                  </a:solidFill>
                  <a:latin typeface="微软雅黑" panose="020B0503020204020204" charset="-122"/>
                  <a:ea typeface="微软雅黑" panose="020B0503020204020204" charset="-122"/>
                  <a:sym typeface="+mn-lt"/>
                </a:rPr>
                <a:t>第三部分</a:t>
              </a:r>
              <a:endParaRPr lang="zh-CN" altLang="en-US" sz="3600" b="1" dirty="0">
                <a:solidFill>
                  <a:srgbClr val="E20000"/>
                </a:solidFill>
                <a:latin typeface="微软雅黑" panose="020B0503020204020204" charset="-122"/>
                <a:ea typeface="微软雅黑" panose="020B0503020204020204" charset="-122"/>
                <a:sym typeface="+mn-lt"/>
              </a:endParaRPr>
            </a:p>
          </p:txBody>
        </p:sp>
      </p:grpSp>
      <p:sp>
        <p:nvSpPr>
          <p:cNvPr id="16" name="我图网QQF4D2CD6C74639原创"/>
          <p:cNvSpPr txBox="1"/>
          <p:nvPr/>
        </p:nvSpPr>
        <p:spPr>
          <a:xfrm>
            <a:off x="1564640" y="2682240"/>
            <a:ext cx="9092565" cy="1753235"/>
          </a:xfrm>
          <a:prstGeom prst="rect">
            <a:avLst/>
          </a:prstGeom>
          <a:noFill/>
        </p:spPr>
        <p:txBody>
          <a:bodyPr wrap="square" rtlCol="0">
            <a:spAutoFit/>
          </a:bodyPr>
          <a:lstStyle/>
          <a:p>
            <a:pPr algn="ctr" defTabSz="914400"/>
            <a:r>
              <a:rPr lang="zh-CN" sz="36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rPr>
              <a:t>社会主义革命和建设时期党怎样领导人民实现一穷二白、人口众多的东方大国大步迈进社会主义社会的伟大飞跃</a:t>
            </a:r>
            <a:endParaRPr lang="zh-CN" sz="36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3000">
        <p:circle/>
      </p:transition>
    </mc:Choice>
    <mc:Fallback>
      <p:transition spd="slow"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0-#ppt_w/2"/>
                                          </p:val>
                                        </p:tav>
                                        <p:tav tm="100000">
                                          <p:val>
                                            <p:strVal val="#ppt_x"/>
                                          </p:val>
                                        </p:tav>
                                      </p:tavLst>
                                    </p:anim>
                                    <p:anim calcmode="lin" valueType="num">
                                      <p:cBhvr additive="base">
                                        <p:cTn id="8" dur="50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83"/>
                                        </p:tgtEl>
                                      </p:cBhvr>
                                    </p:animEffect>
                                    <p:animScale>
                                      <p:cBhvr>
                                        <p:cTn id="12" dur="250" autoRev="1" fill="hold"/>
                                        <p:tgtEl>
                                          <p:spTgt spid="83"/>
                                        </p:tgtEl>
                                      </p:cBhvr>
                                      <p:by x="105000" y="105000"/>
                                    </p:animScale>
                                  </p:childTnLst>
                                </p:cTn>
                              </p:par>
                            </p:childTnLst>
                          </p:cTn>
                        </p:par>
                        <p:par>
                          <p:cTn id="13" fill="hold">
                            <p:stCondLst>
                              <p:cond delay="1000"/>
                            </p:stCondLst>
                            <p:childTnLst>
                              <p:par>
                                <p:cTn id="14" presetID="53" presetClass="entr" presetSubtype="528" fill="hold" grpId="0" nodeType="afterEffect">
                                  <p:stCondLst>
                                    <p:cond delay="0"/>
                                  </p:stCondLst>
                                  <p:iterate type="lt">
                                    <p:tmPct val="10000"/>
                                  </p:iterate>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anim calcmode="lin" valueType="num">
                                      <p:cBhvr>
                                        <p:cTn id="19" dur="500" fill="hold"/>
                                        <p:tgtEl>
                                          <p:spTgt spid="16"/>
                                        </p:tgtEl>
                                        <p:attrNameLst>
                                          <p:attrName>ppt_x</p:attrName>
                                        </p:attrNameLst>
                                      </p:cBhvr>
                                      <p:tavLst>
                                        <p:tav tm="0">
                                          <p:val>
                                            <p:fltVal val="0.5"/>
                                          </p:val>
                                        </p:tav>
                                        <p:tav tm="100000">
                                          <p:val>
                                            <p:strVal val="#ppt_x"/>
                                          </p:val>
                                        </p:tav>
                                      </p:tavLst>
                                    </p:anim>
                                    <p:anim calcmode="lin" valueType="num">
                                      <p:cBhvr>
                                        <p:cTn id="20"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userDrawn="1"/>
        </p:nvSpPr>
        <p:spPr>
          <a:xfrm>
            <a:off x="948055" y="597535"/>
            <a:ext cx="10958195" cy="337185"/>
          </a:xfrm>
          <a:prstGeom prst="rect">
            <a:avLst/>
          </a:prstGeom>
        </p:spPr>
        <p:txBody>
          <a:bodyPr wrap="square">
            <a:spAutoFit/>
          </a:bodyPr>
          <a:lstStyle/>
          <a:p>
            <a:pPr lvl="0" algn="l"/>
            <a:r>
              <a:rPr lang="zh-CN" altLang="en-US" sz="1600" b="1" kern="0" spc="100" dirty="0">
                <a:solidFill>
                  <a:srgbClr val="E00000"/>
                </a:solidFill>
                <a:latin typeface="微软雅黑" panose="020B0503020204020204" charset="-122"/>
                <a:ea typeface="微软雅黑" panose="020B0503020204020204" charset="-122"/>
                <a:cs typeface="+mn-ea"/>
                <a:sym typeface="+mn-ea"/>
              </a:rPr>
              <a:t>社会主义革命和建设时期党怎样领导人民实现一穷二白、人口众多的东方大国大步迈进社会主义社会的伟大飞跃</a:t>
            </a:r>
            <a:endParaRPr lang="zh-CN" altLang="en-US" sz="1600" b="1" kern="0" spc="100" dirty="0">
              <a:solidFill>
                <a:srgbClr val="E00000"/>
              </a:solidFill>
              <a:latin typeface="微软雅黑" panose="020B0503020204020204" charset="-122"/>
              <a:ea typeface="微软雅黑" panose="020B0503020204020204" charset="-122"/>
              <a:cs typeface="+mn-ea"/>
              <a:sym typeface="+mn-ea"/>
            </a:endParaRPr>
          </a:p>
        </p:txBody>
      </p:sp>
      <p:sp>
        <p:nvSpPr>
          <p:cNvPr id="22" name="矩形 21"/>
          <p:cNvSpPr/>
          <p:nvPr/>
        </p:nvSpPr>
        <p:spPr bwMode="auto">
          <a:xfrm>
            <a:off x="4351020" y="2000885"/>
            <a:ext cx="6682740" cy="3531235"/>
          </a:xfrm>
          <a:prstGeom prst="rect">
            <a:avLst/>
          </a:prstGeom>
          <a:solidFill>
            <a:sysClr val="window" lastClr="FFFFFF">
              <a:lumMod val="95000"/>
              <a:alpha val="20000"/>
            </a:sysClr>
          </a:solidFill>
          <a:ln w="9525" cap="flat" cmpd="sng" algn="ctr">
            <a:solidFill>
              <a:srgbClr val="E00000"/>
            </a:solidFill>
            <a:prstDash val="solid"/>
            <a:round/>
            <a:headEnd type="none" w="med" len="med"/>
            <a:tailEnd type="none" w="med" len="med"/>
          </a:ln>
          <a:effectLst/>
        </p:spPr>
        <p:txBody>
          <a:bodyPr vert="horz" wrap="square" lIns="121920" tIns="60960" rIns="121920" bIns="6096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0" cap="none" spc="0" normalizeH="0" baseline="0" noProof="0" dirty="0">
              <a:ln>
                <a:noFill/>
              </a:ln>
              <a:solidFill>
                <a:srgbClr val="3D3D3D"/>
              </a:solidFill>
              <a:effectLst/>
              <a:uLnTx/>
              <a:uFillTx/>
              <a:latin typeface="思源黑体 CN Normal" panose="02010600030101010101" charset="-122"/>
              <a:ea typeface="思源黑体 CN Normal" panose="02010600030101010101" charset="-122"/>
              <a:sym typeface="思源黑体 CN Normal" panose="02010600030101010101" charset="-122"/>
            </a:endParaRPr>
          </a:p>
        </p:txBody>
      </p:sp>
      <p:sp>
        <p:nvSpPr>
          <p:cNvPr id="5" name="矩形 4"/>
          <p:cNvSpPr/>
          <p:nvPr/>
        </p:nvSpPr>
        <p:spPr>
          <a:xfrm>
            <a:off x="4935220" y="2653030"/>
            <a:ext cx="5833110" cy="2168525"/>
          </a:xfrm>
          <a:prstGeom prst="rect">
            <a:avLst/>
          </a:prstGeom>
          <a:noFill/>
        </p:spPr>
        <p:txBody>
          <a:bodyPr wrap="square" rtlCol="0">
            <a:spAutoFit/>
          </a:bodyPr>
          <a:lstStyle/>
          <a:p>
            <a:pPr algn="l" fontAlgn="auto">
              <a:lnSpc>
                <a:spcPct val="150000"/>
              </a:lnSpc>
              <a:spcAft>
                <a:spcPts val="1200"/>
              </a:spcAft>
            </a:pPr>
            <a:r>
              <a:rPr lang="en-US" dirty="0">
                <a:solidFill>
                  <a:schemeClr val="tx1"/>
                </a:solidFill>
                <a:latin typeface="微软雅黑" panose="020B0503020204020204" charset="-122"/>
                <a:ea typeface="微软雅黑" panose="020B0503020204020204" charset="-122"/>
                <a:cs typeface="微软雅黑" panose="020B0503020204020204" charset="-122"/>
              </a:rPr>
              <a:t> </a:t>
            </a:r>
            <a:r>
              <a:rPr dirty="0">
                <a:solidFill>
                  <a:schemeClr val="tx1"/>
                </a:solidFill>
                <a:latin typeface="微软雅黑" panose="020B0503020204020204" charset="-122"/>
                <a:ea typeface="微软雅黑" panose="020B0503020204020204" charset="-122"/>
                <a:cs typeface="微软雅黑" panose="020B0503020204020204" charset="-122"/>
              </a:rPr>
              <a:t>社会主义革命和建设时期，党对怎样建设社会主义进行艰辛探索，既有波澜壮阔的凯歌行进，也有未曾预料的曲折挫折。经过全党和全国人民不懈努力，我国建立了社会主义制度。对这个时期的伟大飞跃，《决议》讲的内容不少，起决定性作用的主要有这几件大事：</a:t>
            </a:r>
            <a:endParaRPr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bwMode="auto">
          <a:xfrm>
            <a:off x="4351048" y="2217963"/>
            <a:ext cx="217924" cy="3114053"/>
          </a:xfrm>
          <a:prstGeom prst="rect">
            <a:avLst/>
          </a:prstGeom>
          <a:solidFill>
            <a:srgbClr val="E00000"/>
          </a:solidFill>
          <a:ln w="12700" cap="flat" cmpd="sng" algn="ctr">
            <a:noFill/>
            <a:prstDash val="solid"/>
            <a:miter lim="800000"/>
          </a:ln>
          <a:effectLst>
            <a:outerShdw blurRad="254000" dist="101600" dir="5400000" algn="ctr" rotWithShape="0">
              <a:srgbClr val="C30F0F">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zh-CN" sz="2665" b="0" i="0" u="none" strike="noStrike" kern="0" cap="none" spc="0" normalizeH="0" baseline="0" noProof="0" dirty="0">
              <a:ln>
                <a:noFill/>
              </a:ln>
              <a:gradFill>
                <a:gsLst>
                  <a:gs pos="0">
                    <a:srgbClr val="FEEFAC"/>
                  </a:gs>
                  <a:gs pos="45000">
                    <a:srgbClr val="E9BE61"/>
                  </a:gs>
                </a:gsLst>
                <a:lin ang="5400000" scaled="1"/>
              </a:gradFill>
              <a:effectLst/>
              <a:uLnTx/>
              <a:uFillTx/>
              <a:latin typeface="思源黑体 CN Normal" panose="02010600030101010101" charset="-122"/>
              <a:ea typeface="思源黑体 CN Normal" panose="02010600030101010101" charset="-122"/>
              <a:cs typeface="微软雅黑" panose="020B0503020204020204" charset="-122"/>
              <a:sym typeface="思源黑体 CN Normal" panose="02010600030101010101"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zh-CN" sz="2665" b="0" i="0" u="none" strike="noStrike" kern="0" cap="none" spc="0" normalizeH="0" baseline="0" noProof="0" dirty="0">
              <a:ln>
                <a:noFill/>
              </a:ln>
              <a:gradFill>
                <a:gsLst>
                  <a:gs pos="0">
                    <a:srgbClr val="FEEFAC"/>
                  </a:gs>
                  <a:gs pos="45000">
                    <a:srgbClr val="E9BE61"/>
                  </a:gs>
                </a:gsLst>
                <a:lin ang="5400000" scaled="1"/>
              </a:gradFill>
              <a:effectLst/>
              <a:uLnTx/>
              <a:uFillTx/>
              <a:latin typeface="思源黑体 CN Normal" panose="02010600030101010101" charset="-122"/>
              <a:ea typeface="思源黑体 CN Normal" panose="02010600030101010101" charset="-122"/>
              <a:cs typeface="微软雅黑" panose="020B0503020204020204" charset="-122"/>
              <a:sym typeface="思源黑体 CN Normal" panose="02010600030101010101" charset="-122"/>
            </a:endParaRPr>
          </a:p>
        </p:txBody>
      </p:sp>
      <p:grpSp>
        <p:nvGrpSpPr>
          <p:cNvPr id="24" name="Aichitds5"/>
          <p:cNvGrpSpPr>
            <a:grpSpLocks noChangeAspect="1"/>
          </p:cNvGrpSpPr>
          <p:nvPr>
            <p:custDataLst>
              <p:tags r:id="rId1"/>
            </p:custDataLst>
          </p:nvPr>
        </p:nvGrpSpPr>
        <p:grpSpPr bwMode="auto">
          <a:xfrm>
            <a:off x="1051560" y="2447925"/>
            <a:ext cx="3023870" cy="2823845"/>
            <a:chOff x="3500" y="1216"/>
            <a:chExt cx="1939" cy="1811"/>
          </a:xfrm>
        </p:grpSpPr>
        <p:sp>
          <p:nvSpPr>
            <p:cNvPr id="25" name="Aichitds5-1"/>
            <p:cNvSpPr>
              <a:spLocks noChangeAspect="1" noChangeArrowheads="1" noTextEdit="1"/>
            </p:cNvSpPr>
            <p:nvPr>
              <p:custDataLst>
                <p:tags r:id="rId2"/>
              </p:custDataLst>
            </p:nvPr>
          </p:nvSpPr>
          <p:spPr bwMode="auto">
            <a:xfrm>
              <a:off x="3500" y="1216"/>
              <a:ext cx="1939" cy="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dirty="0">
                <a:latin typeface="阿里巴巴普惠体" pitchFamily="18" charset="-122"/>
                <a:ea typeface="阿里巴巴普惠体" pitchFamily="18" charset="-122"/>
                <a:sym typeface="微软雅黑" panose="020B0503020204020204" charset="-122"/>
              </a:endParaRPr>
            </a:p>
          </p:txBody>
        </p:sp>
        <p:sp>
          <p:nvSpPr>
            <p:cNvPr id="26" name="Aichitds5-2"/>
            <p:cNvSpPr>
              <a:spLocks noChangeArrowheads="1"/>
            </p:cNvSpPr>
            <p:nvPr>
              <p:custDataLst>
                <p:tags r:id="rId3"/>
              </p:custDataLst>
            </p:nvPr>
          </p:nvSpPr>
          <p:spPr bwMode="auto">
            <a:xfrm>
              <a:off x="3628" y="1216"/>
              <a:ext cx="427" cy="430"/>
            </a:xfrm>
            <a:prstGeom prst="ellipse">
              <a:avLst/>
            </a:pr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latin typeface="阿里巴巴普惠体" pitchFamily="18" charset="-122"/>
                <a:ea typeface="阿里巴巴普惠体" pitchFamily="18" charset="-122"/>
                <a:sym typeface="微软雅黑" panose="020B0503020204020204" charset="-122"/>
              </a:endParaRPr>
            </a:p>
          </p:txBody>
        </p:sp>
        <p:sp>
          <p:nvSpPr>
            <p:cNvPr id="27" name="Aichitds5-3"/>
            <p:cNvSpPr/>
            <p:nvPr>
              <p:custDataLst>
                <p:tags r:id="rId4"/>
              </p:custDataLst>
            </p:nvPr>
          </p:nvSpPr>
          <p:spPr bwMode="auto">
            <a:xfrm>
              <a:off x="3495" y="1687"/>
              <a:ext cx="1055" cy="1336"/>
            </a:xfrm>
            <a:custGeom>
              <a:avLst/>
              <a:gdLst>
                <a:gd name="T0" fmla="*/ 206 w 230"/>
                <a:gd name="T1" fmla="*/ 0 h 292"/>
                <a:gd name="T2" fmla="*/ 123 w 230"/>
                <a:gd name="T3" fmla="*/ 0 h 292"/>
                <a:gd name="T4" fmla="*/ 99 w 230"/>
                <a:gd name="T5" fmla="*/ 0 h 292"/>
                <a:gd name="T6" fmla="*/ 76 w 230"/>
                <a:gd name="T7" fmla="*/ 25 h 292"/>
                <a:gd name="T8" fmla="*/ 53 w 230"/>
                <a:gd name="T9" fmla="*/ 0 h 292"/>
                <a:gd name="T10" fmla="*/ 29 w 230"/>
                <a:gd name="T11" fmla="*/ 0 h 292"/>
                <a:gd name="T12" fmla="*/ 23 w 230"/>
                <a:gd name="T13" fmla="*/ 0 h 292"/>
                <a:gd name="T14" fmla="*/ 0 w 230"/>
                <a:gd name="T15" fmla="*/ 25 h 292"/>
                <a:gd name="T16" fmla="*/ 0 w 230"/>
                <a:gd name="T17" fmla="*/ 135 h 292"/>
                <a:gd name="T18" fmla="*/ 23 w 230"/>
                <a:gd name="T19" fmla="*/ 160 h 292"/>
                <a:gd name="T20" fmla="*/ 29 w 230"/>
                <a:gd name="T21" fmla="*/ 159 h 292"/>
                <a:gd name="T22" fmla="*/ 29 w 230"/>
                <a:gd name="T23" fmla="*/ 197 h 292"/>
                <a:gd name="T24" fmla="*/ 29 w 230"/>
                <a:gd name="T25" fmla="*/ 267 h 292"/>
                <a:gd name="T26" fmla="*/ 53 w 230"/>
                <a:gd name="T27" fmla="*/ 292 h 292"/>
                <a:gd name="T28" fmla="*/ 76 w 230"/>
                <a:gd name="T29" fmla="*/ 267 h 292"/>
                <a:gd name="T30" fmla="*/ 100 w 230"/>
                <a:gd name="T31" fmla="*/ 292 h 292"/>
                <a:gd name="T32" fmla="*/ 123 w 230"/>
                <a:gd name="T33" fmla="*/ 267 h 292"/>
                <a:gd name="T34" fmla="*/ 123 w 230"/>
                <a:gd name="T35" fmla="*/ 197 h 292"/>
                <a:gd name="T36" fmla="*/ 123 w 230"/>
                <a:gd name="T37" fmla="*/ 156 h 292"/>
                <a:gd name="T38" fmla="*/ 123 w 230"/>
                <a:gd name="T39" fmla="*/ 47 h 292"/>
                <a:gd name="T40" fmla="*/ 206 w 230"/>
                <a:gd name="T41" fmla="*/ 47 h 292"/>
                <a:gd name="T42" fmla="*/ 230 w 230"/>
                <a:gd name="T43" fmla="*/ 24 h 292"/>
                <a:gd name="T44" fmla="*/ 206 w 230"/>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292">
                  <a:moveTo>
                    <a:pt x="206" y="0"/>
                  </a:moveTo>
                  <a:cubicBezTo>
                    <a:pt x="123" y="0"/>
                    <a:pt x="123" y="0"/>
                    <a:pt x="123" y="0"/>
                  </a:cubicBezTo>
                  <a:cubicBezTo>
                    <a:pt x="99" y="0"/>
                    <a:pt x="99" y="0"/>
                    <a:pt x="99" y="0"/>
                  </a:cubicBezTo>
                  <a:cubicBezTo>
                    <a:pt x="76" y="25"/>
                    <a:pt x="76" y="25"/>
                    <a:pt x="76" y="25"/>
                  </a:cubicBezTo>
                  <a:cubicBezTo>
                    <a:pt x="53" y="0"/>
                    <a:pt x="53" y="0"/>
                    <a:pt x="53" y="0"/>
                  </a:cubicBezTo>
                  <a:cubicBezTo>
                    <a:pt x="29" y="0"/>
                    <a:pt x="29" y="0"/>
                    <a:pt x="29" y="0"/>
                  </a:cubicBezTo>
                  <a:cubicBezTo>
                    <a:pt x="29" y="0"/>
                    <a:pt x="25" y="0"/>
                    <a:pt x="23" y="0"/>
                  </a:cubicBezTo>
                  <a:cubicBezTo>
                    <a:pt x="10" y="0"/>
                    <a:pt x="0" y="11"/>
                    <a:pt x="0" y="25"/>
                  </a:cubicBezTo>
                  <a:cubicBezTo>
                    <a:pt x="0" y="135"/>
                    <a:pt x="0" y="135"/>
                    <a:pt x="0" y="135"/>
                  </a:cubicBezTo>
                  <a:cubicBezTo>
                    <a:pt x="0" y="149"/>
                    <a:pt x="10" y="160"/>
                    <a:pt x="23" y="160"/>
                  </a:cubicBezTo>
                  <a:cubicBezTo>
                    <a:pt x="25" y="160"/>
                    <a:pt x="27" y="160"/>
                    <a:pt x="29" y="159"/>
                  </a:cubicBezTo>
                  <a:cubicBezTo>
                    <a:pt x="29" y="197"/>
                    <a:pt x="29" y="197"/>
                    <a:pt x="29" y="197"/>
                  </a:cubicBezTo>
                  <a:cubicBezTo>
                    <a:pt x="29" y="267"/>
                    <a:pt x="29" y="267"/>
                    <a:pt x="29" y="267"/>
                  </a:cubicBezTo>
                  <a:cubicBezTo>
                    <a:pt x="29" y="281"/>
                    <a:pt x="40" y="292"/>
                    <a:pt x="53" y="292"/>
                  </a:cubicBezTo>
                  <a:cubicBezTo>
                    <a:pt x="66" y="292"/>
                    <a:pt x="76" y="281"/>
                    <a:pt x="76" y="267"/>
                  </a:cubicBezTo>
                  <a:cubicBezTo>
                    <a:pt x="76" y="281"/>
                    <a:pt x="87" y="292"/>
                    <a:pt x="100" y="292"/>
                  </a:cubicBezTo>
                  <a:cubicBezTo>
                    <a:pt x="113" y="292"/>
                    <a:pt x="123" y="281"/>
                    <a:pt x="123" y="267"/>
                  </a:cubicBezTo>
                  <a:cubicBezTo>
                    <a:pt x="123" y="197"/>
                    <a:pt x="123" y="197"/>
                    <a:pt x="123" y="197"/>
                  </a:cubicBezTo>
                  <a:cubicBezTo>
                    <a:pt x="123" y="156"/>
                    <a:pt x="123" y="156"/>
                    <a:pt x="123" y="156"/>
                  </a:cubicBezTo>
                  <a:cubicBezTo>
                    <a:pt x="123" y="47"/>
                    <a:pt x="123" y="47"/>
                    <a:pt x="123" y="47"/>
                  </a:cubicBezTo>
                  <a:cubicBezTo>
                    <a:pt x="206" y="47"/>
                    <a:pt x="206" y="47"/>
                    <a:pt x="206" y="47"/>
                  </a:cubicBezTo>
                  <a:cubicBezTo>
                    <a:pt x="219" y="47"/>
                    <a:pt x="230" y="37"/>
                    <a:pt x="230" y="24"/>
                  </a:cubicBezTo>
                  <a:cubicBezTo>
                    <a:pt x="230" y="11"/>
                    <a:pt x="219" y="0"/>
                    <a:pt x="206" y="0"/>
                  </a:cubicBezTo>
                  <a:close/>
                </a:path>
              </a:pathLst>
            </a:cu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latin typeface="阿里巴巴普惠体" pitchFamily="18" charset="-122"/>
                <a:ea typeface="阿里巴巴普惠体" pitchFamily="18" charset="-122"/>
                <a:sym typeface="微软雅黑" panose="020B0503020204020204" charset="-122"/>
              </a:endParaRPr>
            </a:p>
          </p:txBody>
        </p:sp>
        <p:sp>
          <p:nvSpPr>
            <p:cNvPr id="2" name="Aichitds5-4"/>
            <p:cNvSpPr/>
            <p:nvPr>
              <p:custDataLst>
                <p:tags r:id="rId5"/>
              </p:custDataLst>
            </p:nvPr>
          </p:nvSpPr>
          <p:spPr bwMode="auto">
            <a:xfrm>
              <a:off x="4476" y="1390"/>
              <a:ext cx="963" cy="1052"/>
            </a:xfrm>
            <a:custGeom>
              <a:avLst/>
              <a:gdLst>
                <a:gd name="T0" fmla="*/ 195 w 210"/>
                <a:gd name="T1" fmla="*/ 21 h 230"/>
                <a:gd name="T2" fmla="*/ 193 w 210"/>
                <a:gd name="T3" fmla="*/ 21 h 230"/>
                <a:gd name="T4" fmla="*/ 112 w 210"/>
                <a:gd name="T5" fmla="*/ 21 h 230"/>
                <a:gd name="T6" fmla="*/ 114 w 210"/>
                <a:gd name="T7" fmla="*/ 15 h 230"/>
                <a:gd name="T8" fmla="*/ 99 w 210"/>
                <a:gd name="T9" fmla="*/ 0 h 230"/>
                <a:gd name="T10" fmla="*/ 74 w 210"/>
                <a:gd name="T11" fmla="*/ 0 h 230"/>
                <a:gd name="T12" fmla="*/ 60 w 210"/>
                <a:gd name="T13" fmla="*/ 15 h 230"/>
                <a:gd name="T14" fmla="*/ 61 w 210"/>
                <a:gd name="T15" fmla="*/ 21 h 230"/>
                <a:gd name="T16" fmla="*/ 15 w 210"/>
                <a:gd name="T17" fmla="*/ 21 h 230"/>
                <a:gd name="T18" fmla="*/ 0 w 210"/>
                <a:gd name="T19" fmla="*/ 31 h 230"/>
                <a:gd name="T20" fmla="*/ 0 w 210"/>
                <a:gd name="T21" fmla="*/ 32 h 230"/>
                <a:gd name="T22" fmla="*/ 15 w 210"/>
                <a:gd name="T23" fmla="*/ 42 h 230"/>
                <a:gd name="T24" fmla="*/ 193 w 210"/>
                <a:gd name="T25" fmla="*/ 42 h 230"/>
                <a:gd name="T26" fmla="*/ 193 w 210"/>
                <a:gd name="T27" fmla="*/ 210 h 230"/>
                <a:gd name="T28" fmla="*/ 15 w 210"/>
                <a:gd name="T29" fmla="*/ 210 h 230"/>
                <a:gd name="T30" fmla="*/ 0 w 210"/>
                <a:gd name="T31" fmla="*/ 219 h 230"/>
                <a:gd name="T32" fmla="*/ 0 w 210"/>
                <a:gd name="T33" fmla="*/ 221 h 230"/>
                <a:gd name="T34" fmla="*/ 15 w 210"/>
                <a:gd name="T35" fmla="*/ 230 h 230"/>
                <a:gd name="T36" fmla="*/ 193 w 210"/>
                <a:gd name="T37" fmla="*/ 230 h 230"/>
                <a:gd name="T38" fmla="*/ 195 w 210"/>
                <a:gd name="T39" fmla="*/ 230 h 230"/>
                <a:gd name="T40" fmla="*/ 210 w 210"/>
                <a:gd name="T41" fmla="*/ 230 h 230"/>
                <a:gd name="T42" fmla="*/ 210 w 210"/>
                <a:gd name="T43" fmla="*/ 221 h 230"/>
                <a:gd name="T44" fmla="*/ 210 w 210"/>
                <a:gd name="T45" fmla="*/ 219 h 230"/>
                <a:gd name="T46" fmla="*/ 210 w 210"/>
                <a:gd name="T47" fmla="*/ 32 h 230"/>
                <a:gd name="T48" fmla="*/ 210 w 210"/>
                <a:gd name="T49" fmla="*/ 31 h 230"/>
                <a:gd name="T50" fmla="*/ 210 w 210"/>
                <a:gd name="T51" fmla="*/ 21 h 230"/>
                <a:gd name="T52" fmla="*/ 195 w 210"/>
                <a:gd name="T5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230">
                  <a:moveTo>
                    <a:pt x="195" y="21"/>
                  </a:moveTo>
                  <a:cubicBezTo>
                    <a:pt x="193" y="21"/>
                    <a:pt x="193" y="21"/>
                    <a:pt x="193" y="21"/>
                  </a:cubicBezTo>
                  <a:cubicBezTo>
                    <a:pt x="112" y="21"/>
                    <a:pt x="112" y="21"/>
                    <a:pt x="112" y="21"/>
                  </a:cubicBezTo>
                  <a:cubicBezTo>
                    <a:pt x="113" y="19"/>
                    <a:pt x="114" y="17"/>
                    <a:pt x="114" y="15"/>
                  </a:cubicBezTo>
                  <a:cubicBezTo>
                    <a:pt x="114" y="7"/>
                    <a:pt x="107" y="0"/>
                    <a:pt x="99" y="0"/>
                  </a:cubicBezTo>
                  <a:cubicBezTo>
                    <a:pt x="74" y="0"/>
                    <a:pt x="74" y="0"/>
                    <a:pt x="74" y="0"/>
                  </a:cubicBezTo>
                  <a:cubicBezTo>
                    <a:pt x="66" y="0"/>
                    <a:pt x="60" y="7"/>
                    <a:pt x="60" y="15"/>
                  </a:cubicBezTo>
                  <a:cubicBezTo>
                    <a:pt x="60" y="17"/>
                    <a:pt x="60" y="19"/>
                    <a:pt x="61" y="21"/>
                  </a:cubicBezTo>
                  <a:cubicBezTo>
                    <a:pt x="15" y="21"/>
                    <a:pt x="15" y="21"/>
                    <a:pt x="15" y="21"/>
                  </a:cubicBezTo>
                  <a:cubicBezTo>
                    <a:pt x="7" y="21"/>
                    <a:pt x="0" y="26"/>
                    <a:pt x="0" y="31"/>
                  </a:cubicBezTo>
                  <a:cubicBezTo>
                    <a:pt x="0" y="32"/>
                    <a:pt x="0" y="32"/>
                    <a:pt x="0" y="32"/>
                  </a:cubicBezTo>
                  <a:cubicBezTo>
                    <a:pt x="0" y="38"/>
                    <a:pt x="7" y="42"/>
                    <a:pt x="15" y="42"/>
                  </a:cubicBezTo>
                  <a:cubicBezTo>
                    <a:pt x="193" y="42"/>
                    <a:pt x="193" y="42"/>
                    <a:pt x="193" y="42"/>
                  </a:cubicBezTo>
                  <a:cubicBezTo>
                    <a:pt x="193" y="210"/>
                    <a:pt x="193" y="210"/>
                    <a:pt x="193" y="210"/>
                  </a:cubicBezTo>
                  <a:cubicBezTo>
                    <a:pt x="15" y="210"/>
                    <a:pt x="15" y="210"/>
                    <a:pt x="15" y="210"/>
                  </a:cubicBezTo>
                  <a:cubicBezTo>
                    <a:pt x="7" y="210"/>
                    <a:pt x="0" y="214"/>
                    <a:pt x="0" y="219"/>
                  </a:cubicBezTo>
                  <a:cubicBezTo>
                    <a:pt x="0" y="221"/>
                    <a:pt x="0" y="221"/>
                    <a:pt x="0" y="221"/>
                  </a:cubicBezTo>
                  <a:cubicBezTo>
                    <a:pt x="0" y="226"/>
                    <a:pt x="7" y="230"/>
                    <a:pt x="15" y="230"/>
                  </a:cubicBezTo>
                  <a:cubicBezTo>
                    <a:pt x="193" y="230"/>
                    <a:pt x="193" y="230"/>
                    <a:pt x="193" y="230"/>
                  </a:cubicBezTo>
                  <a:cubicBezTo>
                    <a:pt x="195" y="230"/>
                    <a:pt x="195" y="230"/>
                    <a:pt x="195" y="230"/>
                  </a:cubicBezTo>
                  <a:cubicBezTo>
                    <a:pt x="210" y="230"/>
                    <a:pt x="210" y="230"/>
                    <a:pt x="210" y="230"/>
                  </a:cubicBezTo>
                  <a:cubicBezTo>
                    <a:pt x="210" y="221"/>
                    <a:pt x="210" y="221"/>
                    <a:pt x="210" y="221"/>
                  </a:cubicBezTo>
                  <a:cubicBezTo>
                    <a:pt x="210" y="219"/>
                    <a:pt x="210" y="219"/>
                    <a:pt x="210" y="219"/>
                  </a:cubicBezTo>
                  <a:cubicBezTo>
                    <a:pt x="210" y="32"/>
                    <a:pt x="210" y="32"/>
                    <a:pt x="210" y="32"/>
                  </a:cubicBezTo>
                  <a:cubicBezTo>
                    <a:pt x="210" y="31"/>
                    <a:pt x="210" y="31"/>
                    <a:pt x="210" y="31"/>
                  </a:cubicBezTo>
                  <a:cubicBezTo>
                    <a:pt x="210" y="21"/>
                    <a:pt x="210" y="21"/>
                    <a:pt x="210" y="21"/>
                  </a:cubicBezTo>
                  <a:lnTo>
                    <a:pt x="195" y="21"/>
                  </a:lnTo>
                  <a:close/>
                </a:path>
              </a:pathLst>
            </a:cu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latin typeface="阿里巴巴普惠体" pitchFamily="18" charset="-122"/>
                <a:ea typeface="阿里巴巴普惠体" pitchFamily="18" charset="-122"/>
                <a:sym typeface="微软雅黑" panose="020B0503020204020204" charset="-122"/>
              </a:endParaRPr>
            </a:p>
          </p:txBody>
        </p:sp>
        <p:sp>
          <p:nvSpPr>
            <p:cNvPr id="29" name="Aichitds5-5"/>
            <p:cNvSpPr/>
            <p:nvPr>
              <p:custDataLst>
                <p:tags r:id="rId6"/>
              </p:custDataLst>
            </p:nvPr>
          </p:nvSpPr>
          <p:spPr bwMode="auto">
            <a:xfrm>
              <a:off x="4545" y="2478"/>
              <a:ext cx="706" cy="476"/>
            </a:xfrm>
            <a:custGeom>
              <a:avLst/>
              <a:gdLst>
                <a:gd name="T0" fmla="*/ 149 w 154"/>
                <a:gd name="T1" fmla="*/ 82 h 104"/>
                <a:gd name="T2" fmla="*/ 87 w 154"/>
                <a:gd name="T3" fmla="*/ 5 h 104"/>
                <a:gd name="T4" fmla="*/ 78 w 154"/>
                <a:gd name="T5" fmla="*/ 0 h 104"/>
                <a:gd name="T6" fmla="*/ 78 w 154"/>
                <a:gd name="T7" fmla="*/ 0 h 104"/>
                <a:gd name="T8" fmla="*/ 77 w 154"/>
                <a:gd name="T9" fmla="*/ 0 h 104"/>
                <a:gd name="T10" fmla="*/ 76 w 154"/>
                <a:gd name="T11" fmla="*/ 0 h 104"/>
                <a:gd name="T12" fmla="*/ 76 w 154"/>
                <a:gd name="T13" fmla="*/ 0 h 104"/>
                <a:gd name="T14" fmla="*/ 67 w 154"/>
                <a:gd name="T15" fmla="*/ 5 h 104"/>
                <a:gd name="T16" fmla="*/ 4 w 154"/>
                <a:gd name="T17" fmla="*/ 82 h 104"/>
                <a:gd name="T18" fmla="*/ 6 w 154"/>
                <a:gd name="T19" fmla="*/ 100 h 104"/>
                <a:gd name="T20" fmla="*/ 24 w 154"/>
                <a:gd name="T21" fmla="*/ 98 h 104"/>
                <a:gd name="T22" fmla="*/ 77 w 154"/>
                <a:gd name="T23" fmla="*/ 32 h 104"/>
                <a:gd name="T24" fmla="*/ 130 w 154"/>
                <a:gd name="T25" fmla="*/ 98 h 104"/>
                <a:gd name="T26" fmla="*/ 148 w 154"/>
                <a:gd name="T27" fmla="*/ 100 h 104"/>
                <a:gd name="T28" fmla="*/ 149 w 154"/>
                <a:gd name="T29"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4">
                  <a:moveTo>
                    <a:pt x="149" y="82"/>
                  </a:moveTo>
                  <a:cubicBezTo>
                    <a:pt x="87" y="5"/>
                    <a:pt x="87" y="5"/>
                    <a:pt x="87" y="5"/>
                  </a:cubicBezTo>
                  <a:cubicBezTo>
                    <a:pt x="84" y="2"/>
                    <a:pt x="81" y="0"/>
                    <a:pt x="78" y="0"/>
                  </a:cubicBezTo>
                  <a:cubicBezTo>
                    <a:pt x="78" y="0"/>
                    <a:pt x="78" y="0"/>
                    <a:pt x="78" y="0"/>
                  </a:cubicBezTo>
                  <a:cubicBezTo>
                    <a:pt x="77" y="0"/>
                    <a:pt x="77" y="0"/>
                    <a:pt x="77" y="0"/>
                  </a:cubicBezTo>
                  <a:cubicBezTo>
                    <a:pt x="76" y="0"/>
                    <a:pt x="76" y="0"/>
                    <a:pt x="76" y="0"/>
                  </a:cubicBezTo>
                  <a:cubicBezTo>
                    <a:pt x="76" y="0"/>
                    <a:pt x="76" y="0"/>
                    <a:pt x="76" y="0"/>
                  </a:cubicBezTo>
                  <a:cubicBezTo>
                    <a:pt x="72" y="0"/>
                    <a:pt x="69" y="2"/>
                    <a:pt x="67" y="5"/>
                  </a:cubicBezTo>
                  <a:cubicBezTo>
                    <a:pt x="4" y="82"/>
                    <a:pt x="4" y="82"/>
                    <a:pt x="4" y="82"/>
                  </a:cubicBezTo>
                  <a:cubicBezTo>
                    <a:pt x="0" y="88"/>
                    <a:pt x="0" y="96"/>
                    <a:pt x="6" y="100"/>
                  </a:cubicBezTo>
                  <a:cubicBezTo>
                    <a:pt x="11" y="104"/>
                    <a:pt x="19" y="103"/>
                    <a:pt x="24" y="98"/>
                  </a:cubicBezTo>
                  <a:cubicBezTo>
                    <a:pt x="77" y="32"/>
                    <a:pt x="77" y="32"/>
                    <a:pt x="77" y="32"/>
                  </a:cubicBezTo>
                  <a:cubicBezTo>
                    <a:pt x="130" y="98"/>
                    <a:pt x="130" y="98"/>
                    <a:pt x="130" y="98"/>
                  </a:cubicBezTo>
                  <a:cubicBezTo>
                    <a:pt x="134" y="103"/>
                    <a:pt x="142" y="104"/>
                    <a:pt x="148" y="100"/>
                  </a:cubicBezTo>
                  <a:cubicBezTo>
                    <a:pt x="153" y="96"/>
                    <a:pt x="154" y="88"/>
                    <a:pt x="149" y="82"/>
                  </a:cubicBezTo>
                  <a:close/>
                </a:path>
              </a:pathLst>
            </a:cu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latin typeface="阿里巴巴普惠体" pitchFamily="18" charset="-122"/>
                <a:ea typeface="阿里巴巴普惠体" pitchFamily="18" charset="-122"/>
                <a:sym typeface="微软雅黑" panose="020B0503020204020204" charset="-122"/>
              </a:endParaRPr>
            </a:p>
          </p:txBody>
        </p:sp>
      </p:grpSp>
      <p:pic>
        <p:nvPicPr>
          <p:cNvPr id="30" name="图片 29" descr="5c750ecfaba38"/>
          <p:cNvPicPr>
            <a:picLocks noChangeAspect="1"/>
          </p:cNvPicPr>
          <p:nvPr/>
        </p:nvPicPr>
        <p:blipFill>
          <a:blip r:embed="rId7"/>
          <a:stretch>
            <a:fillRect/>
          </a:stretch>
        </p:blipFill>
        <p:spPr>
          <a:xfrm>
            <a:off x="2799715" y="3118485"/>
            <a:ext cx="1031875" cy="1017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userDrawn="1"/>
        </p:nvSpPr>
        <p:spPr>
          <a:xfrm>
            <a:off x="948055" y="597535"/>
            <a:ext cx="10958195" cy="337185"/>
          </a:xfrm>
          <a:prstGeom prst="rect">
            <a:avLst/>
          </a:prstGeom>
        </p:spPr>
        <p:txBody>
          <a:bodyPr wrap="square">
            <a:spAutoFit/>
          </a:bodyPr>
          <a:lstStyle/>
          <a:p>
            <a:pPr lvl="0" algn="l"/>
            <a:r>
              <a:rPr lang="zh-CN" altLang="en-US" sz="1600" b="1" kern="0" spc="100" dirty="0">
                <a:solidFill>
                  <a:srgbClr val="E00000"/>
                </a:solidFill>
                <a:latin typeface="微软雅黑" panose="020B0503020204020204" charset="-122"/>
                <a:ea typeface="微软雅黑" panose="020B0503020204020204" charset="-122"/>
                <a:cs typeface="+mn-ea"/>
                <a:sym typeface="+mn-ea"/>
              </a:rPr>
              <a:t>社会主义革命和建设时期党怎样领导人民实现一穷二白、人口众多的东方大国大步迈进社会主义社会的伟大飞跃</a:t>
            </a:r>
            <a:endParaRPr lang="zh-CN" altLang="en-US" sz="1600" b="1" kern="0" spc="100" dirty="0">
              <a:solidFill>
                <a:srgbClr val="E00000"/>
              </a:solidFill>
              <a:latin typeface="微软雅黑" panose="020B0503020204020204" charset="-122"/>
              <a:ea typeface="微软雅黑" panose="020B0503020204020204" charset="-122"/>
              <a:cs typeface="+mn-ea"/>
              <a:sym typeface="+mn-ea"/>
            </a:endParaRPr>
          </a:p>
        </p:txBody>
      </p:sp>
      <p:grpSp>
        <p:nvGrpSpPr>
          <p:cNvPr id="83" name="组合 82"/>
          <p:cNvGrpSpPr/>
          <p:nvPr/>
        </p:nvGrpSpPr>
        <p:grpSpPr>
          <a:xfrm>
            <a:off x="1193079" y="1422191"/>
            <a:ext cx="7395744" cy="663851"/>
            <a:chOff x="612054" y="994836"/>
            <a:chExt cx="7395744" cy="663851"/>
          </a:xfrm>
        </p:grpSpPr>
        <p:sp>
          <p:nvSpPr>
            <p:cNvPr id="9" name="TextBox 9">
              <a:hlinkClick r:id="" action="ppaction://hlinkshowjump?jump=nextslide"/>
            </p:cNvPr>
            <p:cNvSpPr txBox="1"/>
            <p:nvPr/>
          </p:nvSpPr>
          <p:spPr>
            <a:xfrm>
              <a:off x="784139" y="1123106"/>
              <a:ext cx="7160895" cy="497205"/>
            </a:xfrm>
            <a:prstGeom prst="rect">
              <a:avLst/>
            </a:prstGeom>
            <a:solidFill>
              <a:srgbClr val="E00000"/>
            </a:solidFill>
            <a:ln>
              <a:solidFill>
                <a:sysClr val="window" lastClr="FFFFFF"/>
              </a:solidFill>
            </a:ln>
          </p:spPr>
          <p:txBody>
            <a:bodyPr wrap="square" lIns="270000" rIns="297000" anchor="ctr" anchorCtr="1">
              <a:noAutofit/>
            </a:bodyPr>
            <a:lstStyle>
              <a:defPPr>
                <a:defRPr lang="zh-CN"/>
              </a:defPPr>
              <a:lvl1pPr algn="ctr" defTabSz="1219200" fontAlgn="auto">
                <a:spcBef>
                  <a:spcPts val="0"/>
                </a:spcBef>
                <a:spcAft>
                  <a:spcPts val="0"/>
                </a:spcAft>
                <a:defRPr sz="4400" b="1">
                  <a:ln w="3175">
                    <a:noFill/>
                  </a:ln>
                  <a:solidFill>
                    <a:srgbClr val="FFFFFF"/>
                  </a:solidFill>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lvl="0" algn="l">
                <a:defRPr/>
              </a:pPr>
              <a:endParaRPr lang="zh-CN" altLang="en-US" sz="2100" b="0" dirty="0">
                <a:latin typeface="思源宋体 CN Heavy" panose="02010600030101010101" charset="-122"/>
                <a:ea typeface="思源宋体 CN Heavy" panose="02010600030101010101" charset="-122"/>
              </a:endParaRPr>
            </a:p>
          </p:txBody>
        </p:sp>
        <p:sp>
          <p:nvSpPr>
            <p:cNvPr id="10" name="TextBox 9">
              <a:hlinkClick r:id="" action="ppaction://hlinkshowjump?jump=nextslide"/>
            </p:cNvPr>
            <p:cNvSpPr txBox="1"/>
            <p:nvPr/>
          </p:nvSpPr>
          <p:spPr>
            <a:xfrm flipH="1" flipV="1">
              <a:off x="612054" y="994836"/>
              <a:ext cx="2715797" cy="625585"/>
            </a:xfrm>
            <a:custGeom>
              <a:avLst/>
              <a:gdLst>
                <a:gd name="connsiteX0" fmla="*/ 0 w 2914650"/>
                <a:gd name="connsiteY0" fmla="*/ 0 h 2697094"/>
                <a:gd name="connsiteX1" fmla="*/ 2914650 w 2914650"/>
                <a:gd name="connsiteY1" fmla="*/ 0 h 2697094"/>
                <a:gd name="connsiteX2" fmla="*/ 2914650 w 2914650"/>
                <a:gd name="connsiteY2" fmla="*/ 2697094 h 2697094"/>
                <a:gd name="connsiteX3" fmla="*/ 0 w 2914650"/>
                <a:gd name="connsiteY3" fmla="*/ 2697094 h 2697094"/>
                <a:gd name="connsiteX4" fmla="*/ 0 w 2914650"/>
                <a:gd name="connsiteY4" fmla="*/ 0 h 2697094"/>
                <a:gd name="connsiteX0-1" fmla="*/ 2914650 w 3006090"/>
                <a:gd name="connsiteY0-2" fmla="*/ 0 h 2697094"/>
                <a:gd name="connsiteX1-3" fmla="*/ 2914650 w 3006090"/>
                <a:gd name="connsiteY1-4" fmla="*/ 2697094 h 2697094"/>
                <a:gd name="connsiteX2-5" fmla="*/ 0 w 3006090"/>
                <a:gd name="connsiteY2-6" fmla="*/ 2697094 h 2697094"/>
                <a:gd name="connsiteX3-7" fmla="*/ 0 w 3006090"/>
                <a:gd name="connsiteY3-8" fmla="*/ 0 h 2697094"/>
                <a:gd name="connsiteX4-9" fmla="*/ 3006090 w 3006090"/>
                <a:gd name="connsiteY4-10" fmla="*/ 91440 h 2697094"/>
                <a:gd name="connsiteX0-11" fmla="*/ 2914650 w 2914650"/>
                <a:gd name="connsiteY0-12" fmla="*/ 0 h 2697094"/>
                <a:gd name="connsiteX1-13" fmla="*/ 2914650 w 2914650"/>
                <a:gd name="connsiteY1-14" fmla="*/ 2697094 h 2697094"/>
                <a:gd name="connsiteX2-15" fmla="*/ 0 w 2914650"/>
                <a:gd name="connsiteY2-16" fmla="*/ 2697094 h 2697094"/>
                <a:gd name="connsiteX3-17" fmla="*/ 0 w 2914650"/>
                <a:gd name="connsiteY3-18" fmla="*/ 0 h 2697094"/>
                <a:gd name="connsiteX0-19" fmla="*/ 2914650 w 2914650"/>
                <a:gd name="connsiteY0-20" fmla="*/ 0 h 2697094"/>
                <a:gd name="connsiteX1-21" fmla="*/ 2914650 w 2914650"/>
                <a:gd name="connsiteY1-22" fmla="*/ 2697094 h 2697094"/>
                <a:gd name="connsiteX2-23" fmla="*/ 0 w 2914650"/>
                <a:gd name="connsiteY2-24" fmla="*/ 2697094 h 2697094"/>
              </a:gdLst>
              <a:ahLst/>
              <a:cxnLst>
                <a:cxn ang="0">
                  <a:pos x="connsiteX0-1" y="connsiteY0-2"/>
                </a:cxn>
                <a:cxn ang="0">
                  <a:pos x="connsiteX1-3" y="connsiteY1-4"/>
                </a:cxn>
                <a:cxn ang="0">
                  <a:pos x="connsiteX2-5" y="connsiteY2-6"/>
                </a:cxn>
              </a:cxnLst>
              <a:rect l="l" t="t" r="r" b="b"/>
              <a:pathLst>
                <a:path w="2914650" h="2697094">
                  <a:moveTo>
                    <a:pt x="2914650" y="0"/>
                  </a:moveTo>
                  <a:lnTo>
                    <a:pt x="2914650" y="2697094"/>
                  </a:lnTo>
                  <a:lnTo>
                    <a:pt x="0" y="2697094"/>
                  </a:lnTo>
                </a:path>
              </a:pathLst>
            </a:custGeom>
            <a:noFill/>
            <a:ln w="9525">
              <a:solidFill>
                <a:srgbClr val="E00000"/>
              </a:solidFill>
              <a:tailEnd type="oval"/>
            </a:ln>
          </p:spPr>
          <p:txBody>
            <a:bodyPr wrap="square" anchor="ctr" anchorCtr="1">
              <a:noAutofit/>
            </a:bodyPr>
            <a:lstStyle>
              <a:defPPr>
                <a:defRPr lang="zh-CN"/>
              </a:defPPr>
              <a:lvl1pPr algn="dist" fontAlgn="base">
                <a:spcBef>
                  <a:spcPct val="0"/>
                </a:spcBef>
                <a:spcAft>
                  <a:spcPct val="0"/>
                </a:spcAft>
                <a:defRPr sz="2000" b="1">
                  <a:ln w="3175">
                    <a:noFill/>
                  </a:ln>
                  <a:gradFill>
                    <a:gsLst>
                      <a:gs pos="25000">
                        <a:srgbClr val="FF0000"/>
                      </a:gs>
                      <a:gs pos="100000">
                        <a:srgbClr val="B00000">
                          <a:shade val="45000"/>
                          <a:satMod val="165000"/>
                        </a:srgbClr>
                      </a:gs>
                    </a:gsLst>
                    <a:lin ang="5400000"/>
                  </a:gradFill>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l" defTabSz="914400" fontAlgn="auto">
                <a:spcBef>
                  <a:spcPts val="0"/>
                </a:spcBef>
                <a:spcAft>
                  <a:spcPts val="0"/>
                </a:spcAft>
                <a:defRPr/>
              </a:pPr>
              <a:endParaRPr lang="zh-CN" altLang="en-US" sz="2800" dirty="0">
                <a:solidFill>
                  <a:srgbClr val="FFFFFF"/>
                </a:solidFill>
                <a:latin typeface="思源宋体 CN Heavy" panose="02010600030101010101" charset="-122"/>
                <a:ea typeface="思源宋体 CN Heavy" panose="02010600030101010101" charset="-122"/>
              </a:endParaRPr>
            </a:p>
          </p:txBody>
        </p:sp>
        <p:grpSp>
          <p:nvGrpSpPr>
            <p:cNvPr id="4" name="组合 3"/>
            <p:cNvGrpSpPr/>
            <p:nvPr/>
          </p:nvGrpSpPr>
          <p:grpSpPr>
            <a:xfrm>
              <a:off x="773878" y="1123227"/>
              <a:ext cx="7233920" cy="535460"/>
              <a:chOff x="773878" y="1123227"/>
              <a:chExt cx="6801533" cy="535460"/>
            </a:xfrm>
          </p:grpSpPr>
          <p:sp>
            <p:nvSpPr>
              <p:cNvPr id="7" name="矩形 6"/>
              <p:cNvSpPr/>
              <p:nvPr/>
            </p:nvSpPr>
            <p:spPr bwMode="auto">
              <a:xfrm>
                <a:off x="773878" y="1123227"/>
                <a:ext cx="548022" cy="497195"/>
              </a:xfrm>
              <a:prstGeom prst="rect">
                <a:avLst/>
              </a:prstGeom>
              <a:solidFill>
                <a:sysClr val="windowText" lastClr="000000">
                  <a:lumMod val="75000"/>
                  <a:lumOff val="25000"/>
                </a:sysClr>
              </a:solidFill>
              <a:ln w="9525" cap="flat" cmpd="sng" algn="ctr">
                <a:solidFill>
                  <a:sysClr val="window" lastClr="FFFFFF"/>
                </a:solidFill>
                <a:prstDash val="solid"/>
                <a:round/>
                <a:headEnd type="none" w="med" len="med"/>
                <a:tailEnd type="none" w="med" len="med"/>
              </a:ln>
              <a:effectLst/>
            </p:spPr>
            <p:txBody>
              <a:bodyPr vert="horz" wrap="square" lIns="68580" tIns="34290" rIns="68580" bIns="34290" numCol="1" rtlCol="0" anchor="t" anchorCtr="0" compatLnSpc="1"/>
              <a:lstStyle/>
              <a:p>
                <a:pPr defTabSz="685800" eaLnBrk="0" hangingPunct="0"/>
                <a:endParaRPr lang="zh-CN" altLang="en-US" sz="1350">
                  <a:latin typeface="思源宋体 CN Heavy" panose="02010600030101010101" charset="-122"/>
                  <a:ea typeface="思源宋体 CN Heavy" panose="02010600030101010101" charset="-122"/>
                </a:endParaRPr>
              </a:p>
            </p:txBody>
          </p:sp>
          <p:sp>
            <p:nvSpPr>
              <p:cNvPr id="8" name="矩形 7"/>
              <p:cNvSpPr/>
              <p:nvPr/>
            </p:nvSpPr>
            <p:spPr>
              <a:xfrm>
                <a:off x="774588" y="1135467"/>
                <a:ext cx="513282" cy="523220"/>
              </a:xfrm>
              <a:prstGeom prst="rect">
                <a:avLst/>
              </a:prstGeom>
            </p:spPr>
            <p:txBody>
              <a:bodyPr wrap="none">
                <a:spAutoFit/>
              </a:bodyPr>
              <a:lstStyle/>
              <a:p>
                <a:r>
                  <a:rPr lang="en-US" altLang="zh-CN" sz="2800" dirty="0">
                    <a:solidFill>
                      <a:sysClr val="window" lastClr="FFFFFF"/>
                    </a:solidFill>
                    <a:latin typeface="Impact" panose="020B0806030902050204" pitchFamily="34" charset="0"/>
                    <a:ea typeface="思源宋体 CN Heavy" panose="02010600030101010101" charset="-122"/>
                  </a:rPr>
                  <a:t>01</a:t>
                </a:r>
                <a:endParaRPr lang="zh-CN" altLang="en-US" sz="2800" dirty="0">
                  <a:latin typeface="Impact" panose="020B0806030902050204" pitchFamily="34" charset="0"/>
                  <a:ea typeface="思源宋体 CN Heavy" panose="02010600030101010101" charset="-122"/>
                </a:endParaRPr>
              </a:p>
            </p:txBody>
          </p:sp>
          <p:sp>
            <p:nvSpPr>
              <p:cNvPr id="6" name="矩形 5"/>
              <p:cNvSpPr/>
              <p:nvPr/>
            </p:nvSpPr>
            <p:spPr>
              <a:xfrm>
                <a:off x="1297486" y="1187997"/>
                <a:ext cx="6277925" cy="368300"/>
              </a:xfrm>
              <a:prstGeom prst="rect">
                <a:avLst/>
              </a:prstGeom>
            </p:spPr>
            <p:txBody>
              <a:bodyPr wrap="square">
                <a:spAutoFit/>
              </a:bodyPr>
              <a:lstStyle/>
              <a:p>
                <a:pPr algn="l"/>
                <a:r>
                  <a:rPr lang="zh-CN" altLang="en-US" dirty="0">
                    <a:solidFill>
                      <a:schemeClr val="bg1"/>
                    </a:solidFill>
                    <a:latin typeface="微软雅黑" panose="020B0503020204020204" charset="-122"/>
                    <a:ea typeface="微软雅黑" panose="020B0503020204020204" charset="-122"/>
                    <a:cs typeface="微软雅黑" panose="020B0503020204020204" charset="-122"/>
                  </a:rPr>
                  <a:t>以抗美援朝为中心的三大革命运动，为建设社会主义立稳了根基 </a:t>
                </a:r>
                <a:endParaRPr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grpSp>
        <p:nvGrpSpPr>
          <p:cNvPr id="68" name="组合 67"/>
          <p:cNvGrpSpPr/>
          <p:nvPr/>
        </p:nvGrpSpPr>
        <p:grpSpPr>
          <a:xfrm>
            <a:off x="793115" y="2139315"/>
            <a:ext cx="10957560" cy="1487170"/>
            <a:chOff x="643467" y="1196526"/>
            <a:chExt cx="10642600" cy="3587140"/>
          </a:xfrm>
        </p:grpSpPr>
        <p:cxnSp>
          <p:nvCxnSpPr>
            <p:cNvPr id="69" name="直接连接符 68"/>
            <p:cNvCxnSpPr/>
            <p:nvPr/>
          </p:nvCxnSpPr>
          <p:spPr>
            <a:xfrm>
              <a:off x="8409555" y="1196526"/>
              <a:ext cx="2875278" cy="2225"/>
            </a:xfrm>
            <a:prstGeom prst="line">
              <a:avLst/>
            </a:prstGeom>
            <a:noFill/>
            <a:ln w="6350" cap="flat" cmpd="sng" algn="ctr">
              <a:solidFill>
                <a:srgbClr val="E00000"/>
              </a:solidFill>
              <a:prstDash val="solid"/>
              <a:miter lim="800000"/>
              <a:headEnd type="oval"/>
            </a:ln>
            <a:effectLst/>
          </p:spPr>
        </p:cxnSp>
        <p:cxnSp>
          <p:nvCxnSpPr>
            <p:cNvPr id="70" name="直接连接符 69"/>
            <p:cNvCxnSpPr/>
            <p:nvPr/>
          </p:nvCxnSpPr>
          <p:spPr>
            <a:xfrm>
              <a:off x="643467" y="1289080"/>
              <a:ext cx="239181" cy="0"/>
            </a:xfrm>
            <a:prstGeom prst="line">
              <a:avLst/>
            </a:prstGeom>
            <a:noFill/>
            <a:ln w="6350" cap="flat" cmpd="sng" algn="ctr">
              <a:solidFill>
                <a:srgbClr val="B00000"/>
              </a:solidFill>
              <a:prstDash val="solid"/>
              <a:miter lim="800000"/>
              <a:headEnd type="none"/>
              <a:tailEnd type="oval"/>
            </a:ln>
            <a:effectLst/>
          </p:spPr>
        </p:cxnSp>
        <p:cxnSp>
          <p:nvCxnSpPr>
            <p:cNvPr id="71" name="直接连接符 70"/>
            <p:cNvCxnSpPr/>
            <p:nvPr/>
          </p:nvCxnSpPr>
          <p:spPr>
            <a:xfrm>
              <a:off x="643467" y="1289080"/>
              <a:ext cx="0" cy="3494586"/>
            </a:xfrm>
            <a:prstGeom prst="line">
              <a:avLst/>
            </a:prstGeom>
            <a:noFill/>
            <a:ln w="6350" cap="flat" cmpd="sng" algn="ctr">
              <a:solidFill>
                <a:srgbClr val="B00000"/>
              </a:solidFill>
              <a:prstDash val="solid"/>
              <a:miter lim="800000"/>
            </a:ln>
            <a:effectLst/>
          </p:spPr>
        </p:cxnSp>
        <p:cxnSp>
          <p:nvCxnSpPr>
            <p:cNvPr id="72" name="直接连接符 71"/>
            <p:cNvCxnSpPr/>
            <p:nvPr/>
          </p:nvCxnSpPr>
          <p:spPr>
            <a:xfrm>
              <a:off x="643467" y="4783666"/>
              <a:ext cx="10642600" cy="0"/>
            </a:xfrm>
            <a:prstGeom prst="line">
              <a:avLst/>
            </a:prstGeom>
            <a:noFill/>
            <a:ln w="6350" cap="flat" cmpd="sng" algn="ctr">
              <a:solidFill>
                <a:srgbClr val="B00000"/>
              </a:solidFill>
              <a:prstDash val="solid"/>
              <a:miter lim="800000"/>
            </a:ln>
            <a:effectLst/>
          </p:spPr>
        </p:cxnSp>
        <p:cxnSp>
          <p:nvCxnSpPr>
            <p:cNvPr id="73" name="直接连接符 72"/>
            <p:cNvCxnSpPr/>
            <p:nvPr/>
          </p:nvCxnSpPr>
          <p:spPr>
            <a:xfrm>
              <a:off x="11286067" y="1210367"/>
              <a:ext cx="0" cy="3573299"/>
            </a:xfrm>
            <a:prstGeom prst="line">
              <a:avLst/>
            </a:prstGeom>
            <a:noFill/>
            <a:ln w="6350" cap="flat" cmpd="sng" algn="ctr">
              <a:solidFill>
                <a:srgbClr val="B00000"/>
              </a:solidFill>
              <a:prstDash val="solid"/>
              <a:miter lim="800000"/>
            </a:ln>
            <a:effectLst/>
          </p:spPr>
        </p:cxnSp>
      </p:grpSp>
      <p:sp>
        <p:nvSpPr>
          <p:cNvPr id="85" name="矩形 84"/>
          <p:cNvSpPr/>
          <p:nvPr/>
        </p:nvSpPr>
        <p:spPr>
          <a:xfrm>
            <a:off x="1192530" y="2236470"/>
            <a:ext cx="10238105" cy="1271270"/>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1600" dirty="0">
                <a:latin typeface="微软雅黑" panose="020B0503020204020204" charset="-122"/>
                <a:ea typeface="微软雅黑" panose="020B0503020204020204" charset="-122"/>
              </a:rPr>
              <a:t>新中国成立不久，美国侵略者将战争强加于中国人民头上，毛泽东同志以非凡的胆略派遣中国人民志愿军出国作战。在中美双方国力极其悬殊条件下，我志愿军经过两年零九个月浴血奋战和政治谈判较量，赢得胜利，使国家有了铜墙铁壁般的安全保障。党进行土地改革和镇压反革命运动，为巩固新生政权、恢复经济提供了政治保障。</a:t>
            </a:r>
            <a:endParaRPr lang="zh-CN" altLang="en-US" sz="1600" dirty="0">
              <a:latin typeface="微软雅黑" panose="020B0503020204020204" charset="-122"/>
              <a:ea typeface="微软雅黑" panose="020B0503020204020204" charset="-122"/>
            </a:endParaRPr>
          </a:p>
        </p:txBody>
      </p:sp>
      <p:grpSp>
        <p:nvGrpSpPr>
          <p:cNvPr id="11" name="组合 10"/>
          <p:cNvGrpSpPr/>
          <p:nvPr/>
        </p:nvGrpSpPr>
        <p:grpSpPr>
          <a:xfrm>
            <a:off x="1186729" y="3787566"/>
            <a:ext cx="7395744" cy="662601"/>
            <a:chOff x="612054" y="994836"/>
            <a:chExt cx="7395744" cy="662601"/>
          </a:xfrm>
        </p:grpSpPr>
        <p:sp>
          <p:nvSpPr>
            <p:cNvPr id="12" name="TextBox 9">
              <a:hlinkClick r:id="" action="ppaction://hlinkshowjump?jump=nextslide"/>
            </p:cNvPr>
            <p:cNvSpPr txBox="1"/>
            <p:nvPr/>
          </p:nvSpPr>
          <p:spPr>
            <a:xfrm>
              <a:off x="784139" y="1123106"/>
              <a:ext cx="7160895" cy="497205"/>
            </a:xfrm>
            <a:prstGeom prst="rect">
              <a:avLst/>
            </a:prstGeom>
            <a:solidFill>
              <a:srgbClr val="E00000"/>
            </a:solidFill>
            <a:ln>
              <a:solidFill>
                <a:sysClr val="window" lastClr="FFFFFF"/>
              </a:solidFill>
            </a:ln>
          </p:spPr>
          <p:txBody>
            <a:bodyPr wrap="square" lIns="270000" rIns="297000" anchor="ctr" anchorCtr="1">
              <a:noAutofit/>
            </a:bodyPr>
            <a:lstStyle>
              <a:defPPr>
                <a:defRPr lang="zh-CN"/>
              </a:defPPr>
              <a:lvl1pPr algn="ctr" defTabSz="1219200" fontAlgn="auto">
                <a:spcBef>
                  <a:spcPts val="0"/>
                </a:spcBef>
                <a:spcAft>
                  <a:spcPts val="0"/>
                </a:spcAft>
                <a:defRPr sz="4400" b="1">
                  <a:ln w="3175">
                    <a:noFill/>
                  </a:ln>
                  <a:solidFill>
                    <a:srgbClr val="FFFFFF"/>
                  </a:solidFill>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lvl="0" algn="l">
                <a:defRPr/>
              </a:pPr>
              <a:endParaRPr lang="zh-CN" altLang="en-US" sz="2100" b="0" dirty="0">
                <a:latin typeface="思源宋体 CN Heavy" panose="02010600030101010101" charset="-122"/>
                <a:ea typeface="思源宋体 CN Heavy" panose="02010600030101010101" charset="-122"/>
              </a:endParaRPr>
            </a:p>
          </p:txBody>
        </p:sp>
        <p:sp>
          <p:nvSpPr>
            <p:cNvPr id="13" name="TextBox 9">
              <a:hlinkClick r:id="" action="ppaction://hlinkshowjump?jump=nextslide"/>
            </p:cNvPr>
            <p:cNvSpPr txBox="1"/>
            <p:nvPr/>
          </p:nvSpPr>
          <p:spPr>
            <a:xfrm flipH="1" flipV="1">
              <a:off x="612054" y="994836"/>
              <a:ext cx="2715797" cy="625585"/>
            </a:xfrm>
            <a:custGeom>
              <a:avLst/>
              <a:gdLst>
                <a:gd name="connsiteX0" fmla="*/ 0 w 2914650"/>
                <a:gd name="connsiteY0" fmla="*/ 0 h 2697094"/>
                <a:gd name="connsiteX1" fmla="*/ 2914650 w 2914650"/>
                <a:gd name="connsiteY1" fmla="*/ 0 h 2697094"/>
                <a:gd name="connsiteX2" fmla="*/ 2914650 w 2914650"/>
                <a:gd name="connsiteY2" fmla="*/ 2697094 h 2697094"/>
                <a:gd name="connsiteX3" fmla="*/ 0 w 2914650"/>
                <a:gd name="connsiteY3" fmla="*/ 2697094 h 2697094"/>
                <a:gd name="connsiteX4" fmla="*/ 0 w 2914650"/>
                <a:gd name="connsiteY4" fmla="*/ 0 h 2697094"/>
                <a:gd name="connsiteX0-1" fmla="*/ 2914650 w 3006090"/>
                <a:gd name="connsiteY0-2" fmla="*/ 0 h 2697094"/>
                <a:gd name="connsiteX1-3" fmla="*/ 2914650 w 3006090"/>
                <a:gd name="connsiteY1-4" fmla="*/ 2697094 h 2697094"/>
                <a:gd name="connsiteX2-5" fmla="*/ 0 w 3006090"/>
                <a:gd name="connsiteY2-6" fmla="*/ 2697094 h 2697094"/>
                <a:gd name="connsiteX3-7" fmla="*/ 0 w 3006090"/>
                <a:gd name="connsiteY3-8" fmla="*/ 0 h 2697094"/>
                <a:gd name="connsiteX4-9" fmla="*/ 3006090 w 3006090"/>
                <a:gd name="connsiteY4-10" fmla="*/ 91440 h 2697094"/>
                <a:gd name="connsiteX0-11" fmla="*/ 2914650 w 2914650"/>
                <a:gd name="connsiteY0-12" fmla="*/ 0 h 2697094"/>
                <a:gd name="connsiteX1-13" fmla="*/ 2914650 w 2914650"/>
                <a:gd name="connsiteY1-14" fmla="*/ 2697094 h 2697094"/>
                <a:gd name="connsiteX2-15" fmla="*/ 0 w 2914650"/>
                <a:gd name="connsiteY2-16" fmla="*/ 2697094 h 2697094"/>
                <a:gd name="connsiteX3-17" fmla="*/ 0 w 2914650"/>
                <a:gd name="connsiteY3-18" fmla="*/ 0 h 2697094"/>
                <a:gd name="connsiteX0-19" fmla="*/ 2914650 w 2914650"/>
                <a:gd name="connsiteY0-20" fmla="*/ 0 h 2697094"/>
                <a:gd name="connsiteX1-21" fmla="*/ 2914650 w 2914650"/>
                <a:gd name="connsiteY1-22" fmla="*/ 2697094 h 2697094"/>
                <a:gd name="connsiteX2-23" fmla="*/ 0 w 2914650"/>
                <a:gd name="connsiteY2-24" fmla="*/ 2697094 h 2697094"/>
              </a:gdLst>
              <a:ahLst/>
              <a:cxnLst>
                <a:cxn ang="0">
                  <a:pos x="connsiteX0-1" y="connsiteY0-2"/>
                </a:cxn>
                <a:cxn ang="0">
                  <a:pos x="connsiteX1-3" y="connsiteY1-4"/>
                </a:cxn>
                <a:cxn ang="0">
                  <a:pos x="connsiteX2-5" y="connsiteY2-6"/>
                </a:cxn>
              </a:cxnLst>
              <a:rect l="l" t="t" r="r" b="b"/>
              <a:pathLst>
                <a:path w="2914650" h="2697094">
                  <a:moveTo>
                    <a:pt x="2914650" y="0"/>
                  </a:moveTo>
                  <a:lnTo>
                    <a:pt x="2914650" y="2697094"/>
                  </a:lnTo>
                  <a:lnTo>
                    <a:pt x="0" y="2697094"/>
                  </a:lnTo>
                </a:path>
              </a:pathLst>
            </a:custGeom>
            <a:noFill/>
            <a:ln w="9525">
              <a:solidFill>
                <a:srgbClr val="E00000"/>
              </a:solidFill>
              <a:tailEnd type="oval"/>
            </a:ln>
          </p:spPr>
          <p:txBody>
            <a:bodyPr wrap="square" anchor="ctr" anchorCtr="1">
              <a:noAutofit/>
            </a:bodyPr>
            <a:lstStyle>
              <a:defPPr>
                <a:defRPr lang="zh-CN"/>
              </a:defPPr>
              <a:lvl1pPr algn="dist" fontAlgn="base">
                <a:spcBef>
                  <a:spcPct val="0"/>
                </a:spcBef>
                <a:spcAft>
                  <a:spcPct val="0"/>
                </a:spcAft>
                <a:defRPr sz="2000" b="1">
                  <a:ln w="3175">
                    <a:noFill/>
                  </a:ln>
                  <a:gradFill>
                    <a:gsLst>
                      <a:gs pos="25000">
                        <a:srgbClr val="FF0000"/>
                      </a:gs>
                      <a:gs pos="100000">
                        <a:srgbClr val="B00000">
                          <a:shade val="45000"/>
                          <a:satMod val="165000"/>
                        </a:srgbClr>
                      </a:gs>
                    </a:gsLst>
                    <a:lin ang="5400000"/>
                  </a:gradFill>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l" defTabSz="914400" fontAlgn="auto">
                <a:spcBef>
                  <a:spcPts val="0"/>
                </a:spcBef>
                <a:spcAft>
                  <a:spcPts val="0"/>
                </a:spcAft>
                <a:defRPr/>
              </a:pPr>
              <a:endParaRPr lang="zh-CN" altLang="en-US" sz="2800" dirty="0">
                <a:solidFill>
                  <a:srgbClr val="FFFFFF"/>
                </a:solidFill>
                <a:latin typeface="思源宋体 CN Heavy" panose="02010600030101010101" charset="-122"/>
                <a:ea typeface="思源宋体 CN Heavy" panose="02010600030101010101" charset="-122"/>
              </a:endParaRPr>
            </a:p>
          </p:txBody>
        </p:sp>
        <p:grpSp>
          <p:nvGrpSpPr>
            <p:cNvPr id="14" name="组合 13"/>
            <p:cNvGrpSpPr/>
            <p:nvPr/>
          </p:nvGrpSpPr>
          <p:grpSpPr>
            <a:xfrm>
              <a:off x="773878" y="1123227"/>
              <a:ext cx="7233920" cy="534210"/>
              <a:chOff x="773878" y="1123227"/>
              <a:chExt cx="6801533" cy="534210"/>
            </a:xfrm>
          </p:grpSpPr>
          <p:sp>
            <p:nvSpPr>
              <p:cNvPr id="15" name="矩形 14"/>
              <p:cNvSpPr/>
              <p:nvPr/>
            </p:nvSpPr>
            <p:spPr bwMode="auto">
              <a:xfrm>
                <a:off x="773878" y="1123227"/>
                <a:ext cx="548022" cy="497195"/>
              </a:xfrm>
              <a:prstGeom prst="rect">
                <a:avLst/>
              </a:prstGeom>
              <a:solidFill>
                <a:sysClr val="windowText" lastClr="000000">
                  <a:lumMod val="75000"/>
                  <a:lumOff val="25000"/>
                </a:sysClr>
              </a:solidFill>
              <a:ln w="9525" cap="flat" cmpd="sng" algn="ctr">
                <a:solidFill>
                  <a:sysClr val="window" lastClr="FFFFFF"/>
                </a:solidFill>
                <a:prstDash val="solid"/>
                <a:round/>
                <a:headEnd type="none" w="med" len="med"/>
                <a:tailEnd type="none" w="med" len="med"/>
              </a:ln>
              <a:effectLst/>
            </p:spPr>
            <p:txBody>
              <a:bodyPr vert="horz" wrap="square" lIns="68580" tIns="34290" rIns="68580" bIns="34290" numCol="1" rtlCol="0" anchor="t" anchorCtr="0" compatLnSpc="1"/>
              <a:lstStyle/>
              <a:p>
                <a:pPr defTabSz="685800" eaLnBrk="0" hangingPunct="0"/>
                <a:endParaRPr lang="zh-CN" altLang="en-US" sz="1350">
                  <a:latin typeface="思源宋体 CN Heavy" panose="02010600030101010101" charset="-122"/>
                  <a:ea typeface="思源宋体 CN Heavy" panose="02010600030101010101" charset="-122"/>
                </a:endParaRPr>
              </a:p>
            </p:txBody>
          </p:sp>
          <p:sp>
            <p:nvSpPr>
              <p:cNvPr id="16" name="矩形 15"/>
              <p:cNvSpPr/>
              <p:nvPr/>
            </p:nvSpPr>
            <p:spPr>
              <a:xfrm>
                <a:off x="774588" y="1135467"/>
                <a:ext cx="518832" cy="521970"/>
              </a:xfrm>
              <a:prstGeom prst="rect">
                <a:avLst/>
              </a:prstGeom>
            </p:spPr>
            <p:txBody>
              <a:bodyPr wrap="none">
                <a:spAutoFit/>
              </a:bodyPr>
              <a:lstStyle/>
              <a:p>
                <a:r>
                  <a:rPr lang="en-US" altLang="zh-CN" sz="2800" dirty="0">
                    <a:solidFill>
                      <a:sysClr val="window" lastClr="FFFFFF"/>
                    </a:solidFill>
                    <a:latin typeface="Impact" panose="020B0806030902050204" pitchFamily="34" charset="0"/>
                    <a:ea typeface="思源宋体 CN Heavy" panose="02010600030101010101" charset="-122"/>
                  </a:rPr>
                  <a:t>02</a:t>
                </a:r>
                <a:endParaRPr lang="zh-CN" altLang="en-US" sz="2800" dirty="0">
                  <a:latin typeface="Impact" panose="020B0806030902050204" pitchFamily="34" charset="0"/>
                  <a:ea typeface="思源宋体 CN Heavy" panose="02010600030101010101" charset="-122"/>
                </a:endParaRPr>
              </a:p>
            </p:txBody>
          </p:sp>
          <p:sp>
            <p:nvSpPr>
              <p:cNvPr id="17" name="矩形 16"/>
              <p:cNvSpPr/>
              <p:nvPr/>
            </p:nvSpPr>
            <p:spPr>
              <a:xfrm>
                <a:off x="1297486" y="1187997"/>
                <a:ext cx="6277925" cy="368300"/>
              </a:xfrm>
              <a:prstGeom prst="rect">
                <a:avLst/>
              </a:prstGeom>
            </p:spPr>
            <p:txBody>
              <a:bodyPr wrap="square">
                <a:spAutoFit/>
              </a:bodyPr>
              <a:lstStyle/>
              <a:p>
                <a:pPr algn="l"/>
                <a:r>
                  <a:rPr lang="zh-CN" altLang="en-US" dirty="0">
                    <a:solidFill>
                      <a:schemeClr val="bg1"/>
                    </a:solidFill>
                    <a:latin typeface="微软雅黑" panose="020B0503020204020204" charset="-122"/>
                    <a:ea typeface="微软雅黑" panose="020B0503020204020204" charset="-122"/>
                    <a:cs typeface="微软雅黑" panose="020B0503020204020204" charset="-122"/>
                  </a:rPr>
                  <a:t>实施过渡时期总路线，实现从新民主主义向社会主义的转变</a:t>
                </a:r>
                <a:endParaRPr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grpSp>
        <p:nvGrpSpPr>
          <p:cNvPr id="18" name="组合 17"/>
          <p:cNvGrpSpPr/>
          <p:nvPr/>
        </p:nvGrpSpPr>
        <p:grpSpPr>
          <a:xfrm>
            <a:off x="786765" y="4504690"/>
            <a:ext cx="10957560" cy="1487170"/>
            <a:chOff x="643467" y="1196526"/>
            <a:chExt cx="10642600" cy="3587140"/>
          </a:xfrm>
        </p:grpSpPr>
        <p:cxnSp>
          <p:nvCxnSpPr>
            <p:cNvPr id="19" name="直接连接符 18"/>
            <p:cNvCxnSpPr/>
            <p:nvPr/>
          </p:nvCxnSpPr>
          <p:spPr>
            <a:xfrm>
              <a:off x="8409555" y="1196526"/>
              <a:ext cx="2875278" cy="2225"/>
            </a:xfrm>
            <a:prstGeom prst="line">
              <a:avLst/>
            </a:prstGeom>
            <a:noFill/>
            <a:ln w="6350" cap="flat" cmpd="sng" algn="ctr">
              <a:solidFill>
                <a:srgbClr val="E00000"/>
              </a:solidFill>
              <a:prstDash val="solid"/>
              <a:miter lim="800000"/>
              <a:headEnd type="oval"/>
            </a:ln>
            <a:effectLst/>
          </p:spPr>
        </p:cxnSp>
        <p:cxnSp>
          <p:nvCxnSpPr>
            <p:cNvPr id="20" name="直接连接符 19"/>
            <p:cNvCxnSpPr/>
            <p:nvPr/>
          </p:nvCxnSpPr>
          <p:spPr>
            <a:xfrm>
              <a:off x="643467" y="1289080"/>
              <a:ext cx="239181" cy="0"/>
            </a:xfrm>
            <a:prstGeom prst="line">
              <a:avLst/>
            </a:prstGeom>
            <a:noFill/>
            <a:ln w="6350" cap="flat" cmpd="sng" algn="ctr">
              <a:solidFill>
                <a:srgbClr val="B00000"/>
              </a:solidFill>
              <a:prstDash val="solid"/>
              <a:miter lim="800000"/>
              <a:headEnd type="none"/>
              <a:tailEnd type="oval"/>
            </a:ln>
            <a:effectLst/>
          </p:spPr>
        </p:cxnSp>
        <p:cxnSp>
          <p:nvCxnSpPr>
            <p:cNvPr id="21" name="直接连接符 20"/>
            <p:cNvCxnSpPr/>
            <p:nvPr/>
          </p:nvCxnSpPr>
          <p:spPr>
            <a:xfrm>
              <a:off x="643467" y="1289080"/>
              <a:ext cx="0" cy="3494586"/>
            </a:xfrm>
            <a:prstGeom prst="line">
              <a:avLst/>
            </a:prstGeom>
            <a:noFill/>
            <a:ln w="6350" cap="flat" cmpd="sng" algn="ctr">
              <a:solidFill>
                <a:srgbClr val="B00000"/>
              </a:solidFill>
              <a:prstDash val="solid"/>
              <a:miter lim="800000"/>
            </a:ln>
            <a:effectLst/>
          </p:spPr>
        </p:cxnSp>
        <p:cxnSp>
          <p:nvCxnSpPr>
            <p:cNvPr id="28" name="直接连接符 27"/>
            <p:cNvCxnSpPr/>
            <p:nvPr/>
          </p:nvCxnSpPr>
          <p:spPr>
            <a:xfrm>
              <a:off x="643467" y="4783666"/>
              <a:ext cx="10642600" cy="0"/>
            </a:xfrm>
            <a:prstGeom prst="line">
              <a:avLst/>
            </a:prstGeom>
            <a:noFill/>
            <a:ln w="6350" cap="flat" cmpd="sng" algn="ctr">
              <a:solidFill>
                <a:srgbClr val="B00000"/>
              </a:solidFill>
              <a:prstDash val="solid"/>
              <a:miter lim="800000"/>
            </a:ln>
            <a:effectLst/>
          </p:spPr>
        </p:cxnSp>
        <p:cxnSp>
          <p:nvCxnSpPr>
            <p:cNvPr id="31" name="直接连接符 30"/>
            <p:cNvCxnSpPr/>
            <p:nvPr/>
          </p:nvCxnSpPr>
          <p:spPr>
            <a:xfrm>
              <a:off x="11286067" y="1210367"/>
              <a:ext cx="0" cy="3573299"/>
            </a:xfrm>
            <a:prstGeom prst="line">
              <a:avLst/>
            </a:prstGeom>
            <a:noFill/>
            <a:ln w="6350" cap="flat" cmpd="sng" algn="ctr">
              <a:solidFill>
                <a:srgbClr val="B00000"/>
              </a:solidFill>
              <a:prstDash val="solid"/>
              <a:miter lim="800000"/>
            </a:ln>
            <a:effectLst/>
          </p:spPr>
        </p:cxnSp>
      </p:grpSp>
      <p:sp>
        <p:nvSpPr>
          <p:cNvPr id="32" name="矩形 31"/>
          <p:cNvSpPr/>
          <p:nvPr/>
        </p:nvSpPr>
        <p:spPr>
          <a:xfrm>
            <a:off x="1186180" y="4601845"/>
            <a:ext cx="10238105" cy="1271270"/>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1600" dirty="0">
                <a:latin typeface="微软雅黑" panose="020B0503020204020204" charset="-122"/>
                <a:ea typeface="微软雅黑" panose="020B0503020204020204" charset="-122"/>
              </a:rPr>
              <a:t>党在迅速医治战争创伤和恢复国民经济后发布过渡时期总路线，在实行国家工业化同时进行对农业、手工业和资本主义工商业的社会主义改造，并创造出一系列由低级到高级过渡形式的中国特色改造道路。党的八大宣布初步建立起社会主义基本制度，标志着占世界四分之一人口的大国实现数千年历史上最深刻的社会变革，为以后中国一切发展进步奠定了制度基础。</a:t>
            </a:r>
            <a:endParaRPr lang="zh-CN" altLang="en-US" sz="16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decel="40000" fill="hold" nodeType="after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additive="base">
                                        <p:cTn id="12" dur="500" fill="hold"/>
                                        <p:tgtEl>
                                          <p:spTgt spid="83"/>
                                        </p:tgtEl>
                                        <p:attrNameLst>
                                          <p:attrName>ppt_x</p:attrName>
                                        </p:attrNameLst>
                                      </p:cBhvr>
                                      <p:tavLst>
                                        <p:tav tm="0">
                                          <p:val>
                                            <p:strVal val="0-#ppt_w/2"/>
                                          </p:val>
                                        </p:tav>
                                        <p:tav tm="100000">
                                          <p:val>
                                            <p:strVal val="#ppt_x"/>
                                          </p:val>
                                        </p:tav>
                                      </p:tavLst>
                                    </p:anim>
                                    <p:anim calcmode="lin" valueType="num">
                                      <p:cBhvr additive="base">
                                        <p:cTn id="13" dur="500" fill="hold"/>
                                        <p:tgtEl>
                                          <p:spTgt spid="83"/>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85"/>
                                        </p:tgtEl>
                                        <p:attrNameLst>
                                          <p:attrName>style.visibility</p:attrName>
                                        </p:attrNameLst>
                                      </p:cBhvr>
                                      <p:to>
                                        <p:strVal val="visible"/>
                                      </p:to>
                                    </p:set>
                                    <p:anim calcmode="lin" valueType="num">
                                      <p:cBhvr>
                                        <p:cTn id="20" dur="250" fill="hold"/>
                                        <p:tgtEl>
                                          <p:spTgt spid="85"/>
                                        </p:tgtEl>
                                        <p:attrNameLst>
                                          <p:attrName>ppt_w</p:attrName>
                                        </p:attrNameLst>
                                      </p:cBhvr>
                                      <p:tavLst>
                                        <p:tav tm="0">
                                          <p:val>
                                            <p:fltVal val="0"/>
                                          </p:val>
                                        </p:tav>
                                        <p:tav tm="100000">
                                          <p:val>
                                            <p:strVal val="#ppt_w"/>
                                          </p:val>
                                        </p:tav>
                                      </p:tavLst>
                                    </p:anim>
                                    <p:anim calcmode="lin" valueType="num">
                                      <p:cBhvr>
                                        <p:cTn id="21" dur="250" fill="hold"/>
                                        <p:tgtEl>
                                          <p:spTgt spid="85"/>
                                        </p:tgtEl>
                                        <p:attrNameLst>
                                          <p:attrName>ppt_h</p:attrName>
                                        </p:attrNameLst>
                                      </p:cBhvr>
                                      <p:tavLst>
                                        <p:tav tm="0">
                                          <p:val>
                                            <p:fltVal val="0"/>
                                          </p:val>
                                        </p:tav>
                                        <p:tav tm="100000">
                                          <p:val>
                                            <p:strVal val="#ppt_h"/>
                                          </p:val>
                                        </p:tav>
                                      </p:tavLst>
                                    </p:anim>
                                    <p:animEffect transition="in" filter="fade">
                                      <p:cBhvr>
                                        <p:cTn id="22" dur="250"/>
                                        <p:tgtEl>
                                          <p:spTgt spid="85"/>
                                        </p:tgtEl>
                                      </p:cBhvr>
                                    </p:animEffect>
                                  </p:childTnLst>
                                </p:cTn>
                              </p:par>
                            </p:childTnLst>
                          </p:cTn>
                        </p:par>
                        <p:par>
                          <p:cTn id="23" fill="hold">
                            <p:stCondLst>
                              <p:cond delay="4400"/>
                            </p:stCondLst>
                            <p:childTnLst>
                              <p:par>
                                <p:cTn id="24" presetID="2" presetClass="entr" presetSubtype="8" decel="4000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0-#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par>
                          <p:cTn id="31" fill="hold">
                            <p:stCondLst>
                              <p:cond delay="4900"/>
                            </p:stCondLst>
                            <p:childTnLst>
                              <p:par>
                                <p:cTn id="32" presetID="53" presetClass="entr" presetSubtype="16" fill="hold" grpId="0" nodeType="afterEffect">
                                  <p:stCondLst>
                                    <p:cond delay="0"/>
                                  </p:stCondLst>
                                  <p:iterate type="lt">
                                    <p:tmPct val="10000"/>
                                  </p:iterate>
                                  <p:childTnLst>
                                    <p:set>
                                      <p:cBhvr>
                                        <p:cTn id="33" dur="1" fill="hold">
                                          <p:stCondLst>
                                            <p:cond delay="0"/>
                                          </p:stCondLst>
                                        </p:cTn>
                                        <p:tgtEl>
                                          <p:spTgt spid="32"/>
                                        </p:tgtEl>
                                        <p:attrNameLst>
                                          <p:attrName>style.visibility</p:attrName>
                                        </p:attrNameLst>
                                      </p:cBhvr>
                                      <p:to>
                                        <p:strVal val="visible"/>
                                      </p:to>
                                    </p:set>
                                    <p:anim calcmode="lin" valueType="num">
                                      <p:cBhvr>
                                        <p:cTn id="34" dur="250" fill="hold"/>
                                        <p:tgtEl>
                                          <p:spTgt spid="32"/>
                                        </p:tgtEl>
                                        <p:attrNameLst>
                                          <p:attrName>ppt_w</p:attrName>
                                        </p:attrNameLst>
                                      </p:cBhvr>
                                      <p:tavLst>
                                        <p:tav tm="0">
                                          <p:val>
                                            <p:fltVal val="0"/>
                                          </p:val>
                                        </p:tav>
                                        <p:tav tm="100000">
                                          <p:val>
                                            <p:strVal val="#ppt_w"/>
                                          </p:val>
                                        </p:tav>
                                      </p:tavLst>
                                    </p:anim>
                                    <p:anim calcmode="lin" valueType="num">
                                      <p:cBhvr>
                                        <p:cTn id="35" dur="250" fill="hold"/>
                                        <p:tgtEl>
                                          <p:spTgt spid="32"/>
                                        </p:tgtEl>
                                        <p:attrNameLst>
                                          <p:attrName>ppt_h</p:attrName>
                                        </p:attrNameLst>
                                      </p:cBhvr>
                                      <p:tavLst>
                                        <p:tav tm="0">
                                          <p:val>
                                            <p:fltVal val="0"/>
                                          </p:val>
                                        </p:tav>
                                        <p:tav tm="100000">
                                          <p:val>
                                            <p:strVal val="#ppt_h"/>
                                          </p:val>
                                        </p:tav>
                                      </p:tavLst>
                                    </p:anim>
                                    <p:animEffect transition="in" filter="fade">
                                      <p:cBhvr>
                                        <p:cTn id="36"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5"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userDrawn="1"/>
        </p:nvSpPr>
        <p:spPr>
          <a:xfrm>
            <a:off x="948055" y="597535"/>
            <a:ext cx="10958195" cy="337185"/>
          </a:xfrm>
          <a:prstGeom prst="rect">
            <a:avLst/>
          </a:prstGeom>
        </p:spPr>
        <p:txBody>
          <a:bodyPr wrap="square">
            <a:spAutoFit/>
          </a:bodyPr>
          <a:lstStyle/>
          <a:p>
            <a:pPr lvl="0" algn="l"/>
            <a:r>
              <a:rPr lang="zh-CN" altLang="en-US" sz="1600" b="1" kern="0" spc="100" dirty="0">
                <a:solidFill>
                  <a:srgbClr val="E00000"/>
                </a:solidFill>
                <a:latin typeface="微软雅黑" panose="020B0503020204020204" charset="-122"/>
                <a:ea typeface="微软雅黑" panose="020B0503020204020204" charset="-122"/>
                <a:cs typeface="+mn-ea"/>
                <a:sym typeface="+mn-ea"/>
              </a:rPr>
              <a:t>社会主义革命和建设时期党怎样领导人民实现一穷二白、人口众多的东方大国大步迈进社会主义社会的伟大飞跃</a:t>
            </a:r>
            <a:endParaRPr lang="zh-CN" altLang="en-US" sz="1600" b="1" kern="0" spc="100" dirty="0">
              <a:solidFill>
                <a:srgbClr val="E00000"/>
              </a:solidFill>
              <a:latin typeface="微软雅黑" panose="020B0503020204020204" charset="-122"/>
              <a:ea typeface="微软雅黑" panose="020B0503020204020204" charset="-122"/>
              <a:cs typeface="+mn-ea"/>
              <a:sym typeface="+mn-ea"/>
            </a:endParaRPr>
          </a:p>
        </p:txBody>
      </p:sp>
      <p:grpSp>
        <p:nvGrpSpPr>
          <p:cNvPr id="83" name="组合 82"/>
          <p:cNvGrpSpPr/>
          <p:nvPr/>
        </p:nvGrpSpPr>
        <p:grpSpPr>
          <a:xfrm>
            <a:off x="1193079" y="1422191"/>
            <a:ext cx="7447280" cy="838835"/>
            <a:chOff x="612054" y="994836"/>
            <a:chExt cx="7447280" cy="838835"/>
          </a:xfrm>
        </p:grpSpPr>
        <p:sp>
          <p:nvSpPr>
            <p:cNvPr id="9" name="TextBox 9">
              <a:hlinkClick r:id="" action="ppaction://hlinkshowjump?jump=nextslide"/>
            </p:cNvPr>
            <p:cNvSpPr txBox="1"/>
            <p:nvPr/>
          </p:nvSpPr>
          <p:spPr>
            <a:xfrm>
              <a:off x="784139" y="1123106"/>
              <a:ext cx="7275195" cy="710565"/>
            </a:xfrm>
            <a:prstGeom prst="rect">
              <a:avLst/>
            </a:prstGeom>
            <a:solidFill>
              <a:srgbClr val="E00000"/>
            </a:solidFill>
            <a:ln>
              <a:solidFill>
                <a:sysClr val="window" lastClr="FFFFFF"/>
              </a:solidFill>
            </a:ln>
          </p:spPr>
          <p:txBody>
            <a:bodyPr wrap="square" lIns="270000" rIns="297000" anchor="ctr" anchorCtr="1">
              <a:noAutofit/>
            </a:bodyPr>
            <a:lstStyle>
              <a:defPPr>
                <a:defRPr lang="zh-CN"/>
              </a:defPPr>
              <a:lvl1pPr algn="ctr" defTabSz="1219200" fontAlgn="auto">
                <a:spcBef>
                  <a:spcPts val="0"/>
                </a:spcBef>
                <a:spcAft>
                  <a:spcPts val="0"/>
                </a:spcAft>
                <a:defRPr sz="4400" b="1">
                  <a:ln w="3175">
                    <a:noFill/>
                  </a:ln>
                  <a:solidFill>
                    <a:srgbClr val="FFFFFF"/>
                  </a:solidFill>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lvl="0" algn="l">
                <a:defRPr/>
              </a:pPr>
              <a:endParaRPr lang="zh-CN" altLang="en-US" sz="2100" b="0" dirty="0">
                <a:latin typeface="思源宋体 CN Heavy" panose="02010600030101010101" charset="-122"/>
                <a:ea typeface="思源宋体 CN Heavy" panose="02010600030101010101" charset="-122"/>
              </a:endParaRPr>
            </a:p>
          </p:txBody>
        </p:sp>
        <p:sp>
          <p:nvSpPr>
            <p:cNvPr id="10" name="TextBox 9">
              <a:hlinkClick r:id="" action="ppaction://hlinkshowjump?jump=nextslide"/>
            </p:cNvPr>
            <p:cNvSpPr txBox="1"/>
            <p:nvPr/>
          </p:nvSpPr>
          <p:spPr>
            <a:xfrm flipH="1" flipV="1">
              <a:off x="612054" y="994836"/>
              <a:ext cx="2715797" cy="625585"/>
            </a:xfrm>
            <a:custGeom>
              <a:avLst/>
              <a:gdLst>
                <a:gd name="connsiteX0" fmla="*/ 0 w 2914650"/>
                <a:gd name="connsiteY0" fmla="*/ 0 h 2697094"/>
                <a:gd name="connsiteX1" fmla="*/ 2914650 w 2914650"/>
                <a:gd name="connsiteY1" fmla="*/ 0 h 2697094"/>
                <a:gd name="connsiteX2" fmla="*/ 2914650 w 2914650"/>
                <a:gd name="connsiteY2" fmla="*/ 2697094 h 2697094"/>
                <a:gd name="connsiteX3" fmla="*/ 0 w 2914650"/>
                <a:gd name="connsiteY3" fmla="*/ 2697094 h 2697094"/>
                <a:gd name="connsiteX4" fmla="*/ 0 w 2914650"/>
                <a:gd name="connsiteY4" fmla="*/ 0 h 2697094"/>
                <a:gd name="connsiteX0-1" fmla="*/ 2914650 w 3006090"/>
                <a:gd name="connsiteY0-2" fmla="*/ 0 h 2697094"/>
                <a:gd name="connsiteX1-3" fmla="*/ 2914650 w 3006090"/>
                <a:gd name="connsiteY1-4" fmla="*/ 2697094 h 2697094"/>
                <a:gd name="connsiteX2-5" fmla="*/ 0 w 3006090"/>
                <a:gd name="connsiteY2-6" fmla="*/ 2697094 h 2697094"/>
                <a:gd name="connsiteX3-7" fmla="*/ 0 w 3006090"/>
                <a:gd name="connsiteY3-8" fmla="*/ 0 h 2697094"/>
                <a:gd name="connsiteX4-9" fmla="*/ 3006090 w 3006090"/>
                <a:gd name="connsiteY4-10" fmla="*/ 91440 h 2697094"/>
                <a:gd name="connsiteX0-11" fmla="*/ 2914650 w 2914650"/>
                <a:gd name="connsiteY0-12" fmla="*/ 0 h 2697094"/>
                <a:gd name="connsiteX1-13" fmla="*/ 2914650 w 2914650"/>
                <a:gd name="connsiteY1-14" fmla="*/ 2697094 h 2697094"/>
                <a:gd name="connsiteX2-15" fmla="*/ 0 w 2914650"/>
                <a:gd name="connsiteY2-16" fmla="*/ 2697094 h 2697094"/>
                <a:gd name="connsiteX3-17" fmla="*/ 0 w 2914650"/>
                <a:gd name="connsiteY3-18" fmla="*/ 0 h 2697094"/>
                <a:gd name="connsiteX0-19" fmla="*/ 2914650 w 2914650"/>
                <a:gd name="connsiteY0-20" fmla="*/ 0 h 2697094"/>
                <a:gd name="connsiteX1-21" fmla="*/ 2914650 w 2914650"/>
                <a:gd name="connsiteY1-22" fmla="*/ 2697094 h 2697094"/>
                <a:gd name="connsiteX2-23" fmla="*/ 0 w 2914650"/>
                <a:gd name="connsiteY2-24" fmla="*/ 2697094 h 2697094"/>
              </a:gdLst>
              <a:ahLst/>
              <a:cxnLst>
                <a:cxn ang="0">
                  <a:pos x="connsiteX0-1" y="connsiteY0-2"/>
                </a:cxn>
                <a:cxn ang="0">
                  <a:pos x="connsiteX1-3" y="connsiteY1-4"/>
                </a:cxn>
                <a:cxn ang="0">
                  <a:pos x="connsiteX2-5" y="connsiteY2-6"/>
                </a:cxn>
              </a:cxnLst>
              <a:rect l="l" t="t" r="r" b="b"/>
              <a:pathLst>
                <a:path w="2914650" h="2697094">
                  <a:moveTo>
                    <a:pt x="2914650" y="0"/>
                  </a:moveTo>
                  <a:lnTo>
                    <a:pt x="2914650" y="2697094"/>
                  </a:lnTo>
                  <a:lnTo>
                    <a:pt x="0" y="2697094"/>
                  </a:lnTo>
                </a:path>
              </a:pathLst>
            </a:custGeom>
            <a:noFill/>
            <a:ln w="9525">
              <a:solidFill>
                <a:srgbClr val="E00000"/>
              </a:solidFill>
              <a:tailEnd type="oval"/>
            </a:ln>
          </p:spPr>
          <p:txBody>
            <a:bodyPr wrap="square" anchor="ctr" anchorCtr="1">
              <a:noAutofit/>
            </a:bodyPr>
            <a:lstStyle>
              <a:defPPr>
                <a:defRPr lang="zh-CN"/>
              </a:defPPr>
              <a:lvl1pPr algn="dist" fontAlgn="base">
                <a:spcBef>
                  <a:spcPct val="0"/>
                </a:spcBef>
                <a:spcAft>
                  <a:spcPct val="0"/>
                </a:spcAft>
                <a:defRPr sz="2000" b="1">
                  <a:ln w="3175">
                    <a:noFill/>
                  </a:ln>
                  <a:gradFill>
                    <a:gsLst>
                      <a:gs pos="25000">
                        <a:srgbClr val="FF0000"/>
                      </a:gs>
                      <a:gs pos="100000">
                        <a:srgbClr val="B00000">
                          <a:shade val="45000"/>
                          <a:satMod val="165000"/>
                        </a:srgbClr>
                      </a:gs>
                    </a:gsLst>
                    <a:lin ang="5400000"/>
                  </a:gradFill>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l" defTabSz="914400" fontAlgn="auto">
                <a:spcBef>
                  <a:spcPts val="0"/>
                </a:spcBef>
                <a:spcAft>
                  <a:spcPts val="0"/>
                </a:spcAft>
                <a:defRPr/>
              </a:pPr>
              <a:endParaRPr lang="zh-CN" altLang="en-US" sz="2800" dirty="0">
                <a:solidFill>
                  <a:srgbClr val="FFFFFF"/>
                </a:solidFill>
                <a:latin typeface="思源宋体 CN Heavy" panose="02010600030101010101" charset="-122"/>
                <a:ea typeface="思源宋体 CN Heavy" panose="02010600030101010101" charset="-122"/>
              </a:endParaRPr>
            </a:p>
          </p:txBody>
        </p:sp>
        <p:grpSp>
          <p:nvGrpSpPr>
            <p:cNvPr id="4" name="组合 3"/>
            <p:cNvGrpSpPr/>
            <p:nvPr/>
          </p:nvGrpSpPr>
          <p:grpSpPr>
            <a:xfrm>
              <a:off x="767649" y="1123227"/>
              <a:ext cx="7237610" cy="708025"/>
              <a:chOff x="768021" y="1123227"/>
              <a:chExt cx="6805002" cy="708025"/>
            </a:xfrm>
          </p:grpSpPr>
          <p:sp>
            <p:nvSpPr>
              <p:cNvPr id="7" name="矩形 6"/>
              <p:cNvSpPr/>
              <p:nvPr/>
            </p:nvSpPr>
            <p:spPr bwMode="auto">
              <a:xfrm>
                <a:off x="773878" y="1123227"/>
                <a:ext cx="548087" cy="708025"/>
              </a:xfrm>
              <a:prstGeom prst="rect">
                <a:avLst/>
              </a:prstGeom>
              <a:solidFill>
                <a:sysClr val="windowText" lastClr="000000">
                  <a:lumMod val="75000"/>
                  <a:lumOff val="25000"/>
                </a:sysClr>
              </a:solidFill>
              <a:ln w="9525" cap="flat" cmpd="sng" algn="ctr">
                <a:solidFill>
                  <a:sysClr val="window" lastClr="FFFFFF"/>
                </a:solidFill>
                <a:prstDash val="solid"/>
                <a:round/>
                <a:headEnd type="none" w="med" len="med"/>
                <a:tailEnd type="none" w="med" len="med"/>
              </a:ln>
              <a:effectLst/>
            </p:spPr>
            <p:txBody>
              <a:bodyPr vert="horz" wrap="square" lIns="68580" tIns="34290" rIns="68580" bIns="34290" numCol="1" rtlCol="0" anchor="t" anchorCtr="0" compatLnSpc="1"/>
              <a:lstStyle/>
              <a:p>
                <a:pPr defTabSz="685800" eaLnBrk="0" hangingPunct="0"/>
                <a:endParaRPr lang="zh-CN" altLang="en-US" sz="1350">
                  <a:latin typeface="思源宋体 CN Heavy" panose="02010600030101010101" charset="-122"/>
                  <a:ea typeface="思源宋体 CN Heavy" panose="02010600030101010101" charset="-122"/>
                </a:endParaRPr>
              </a:p>
            </p:txBody>
          </p:sp>
          <p:sp>
            <p:nvSpPr>
              <p:cNvPr id="8" name="矩形 7"/>
              <p:cNvSpPr/>
              <p:nvPr/>
            </p:nvSpPr>
            <p:spPr>
              <a:xfrm>
                <a:off x="768021" y="1231352"/>
                <a:ext cx="528385" cy="521970"/>
              </a:xfrm>
              <a:prstGeom prst="rect">
                <a:avLst/>
              </a:prstGeom>
            </p:spPr>
            <p:txBody>
              <a:bodyPr wrap="square">
                <a:spAutoFit/>
              </a:bodyPr>
              <a:lstStyle/>
              <a:p>
                <a:r>
                  <a:rPr lang="en-US" altLang="zh-CN" sz="2800" dirty="0">
                    <a:solidFill>
                      <a:sysClr val="window" lastClr="FFFFFF"/>
                    </a:solidFill>
                    <a:latin typeface="Impact" panose="020B0806030902050204" pitchFamily="34" charset="0"/>
                    <a:ea typeface="思源宋体 CN Heavy" panose="02010600030101010101" charset="-122"/>
                  </a:rPr>
                  <a:t>03</a:t>
                </a:r>
                <a:endParaRPr lang="zh-CN" altLang="en-US" sz="2800" dirty="0">
                  <a:latin typeface="Impact" panose="020B0806030902050204" pitchFamily="34" charset="0"/>
                  <a:ea typeface="思源宋体 CN Heavy" panose="02010600030101010101" charset="-122"/>
                </a:endParaRPr>
              </a:p>
            </p:txBody>
          </p:sp>
          <p:sp>
            <p:nvSpPr>
              <p:cNvPr id="6" name="矩形 5"/>
              <p:cNvSpPr/>
              <p:nvPr/>
            </p:nvSpPr>
            <p:spPr>
              <a:xfrm>
                <a:off x="1414507" y="1168947"/>
                <a:ext cx="6158516" cy="644928"/>
              </a:xfrm>
              <a:prstGeom prst="rect">
                <a:avLst/>
              </a:prstGeom>
            </p:spPr>
            <p:txBody>
              <a:bodyPr wrap="square">
                <a:spAutoFit/>
              </a:bodyPr>
              <a:lstStyle/>
              <a:p>
                <a:pPr algn="l"/>
                <a:r>
                  <a:rPr lang="zh-CN" altLang="en-US" dirty="0">
                    <a:solidFill>
                      <a:schemeClr val="bg1"/>
                    </a:solidFill>
                    <a:latin typeface="微软雅黑" panose="020B0503020204020204" charset="-122"/>
                    <a:ea typeface="微软雅黑" panose="020B0503020204020204" charset="-122"/>
                    <a:cs typeface="微软雅黑" panose="020B0503020204020204" charset="-122"/>
                  </a:rPr>
                  <a:t>开展五年计划大规模现代化建设和国民经济调整，为社会主义制度夯实了物质技术基础 </a:t>
                </a:r>
                <a:endParaRPr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grpSp>
        <p:nvGrpSpPr>
          <p:cNvPr id="68" name="组合 67"/>
          <p:cNvGrpSpPr/>
          <p:nvPr/>
        </p:nvGrpSpPr>
        <p:grpSpPr>
          <a:xfrm>
            <a:off x="793115" y="2139315"/>
            <a:ext cx="10957560" cy="1331595"/>
            <a:chOff x="643467" y="1196526"/>
            <a:chExt cx="10642600" cy="3587140"/>
          </a:xfrm>
        </p:grpSpPr>
        <p:cxnSp>
          <p:nvCxnSpPr>
            <p:cNvPr id="69" name="直接连接符 68"/>
            <p:cNvCxnSpPr/>
            <p:nvPr/>
          </p:nvCxnSpPr>
          <p:spPr>
            <a:xfrm>
              <a:off x="8409555" y="1196526"/>
              <a:ext cx="2875278" cy="2225"/>
            </a:xfrm>
            <a:prstGeom prst="line">
              <a:avLst/>
            </a:prstGeom>
            <a:noFill/>
            <a:ln w="6350" cap="flat" cmpd="sng" algn="ctr">
              <a:solidFill>
                <a:srgbClr val="E00000"/>
              </a:solidFill>
              <a:prstDash val="solid"/>
              <a:miter lim="800000"/>
              <a:headEnd type="oval"/>
            </a:ln>
            <a:effectLst/>
          </p:spPr>
        </p:cxnSp>
        <p:cxnSp>
          <p:nvCxnSpPr>
            <p:cNvPr id="70" name="直接连接符 69"/>
            <p:cNvCxnSpPr/>
            <p:nvPr/>
          </p:nvCxnSpPr>
          <p:spPr>
            <a:xfrm>
              <a:off x="643467" y="1289080"/>
              <a:ext cx="239181" cy="0"/>
            </a:xfrm>
            <a:prstGeom prst="line">
              <a:avLst/>
            </a:prstGeom>
            <a:noFill/>
            <a:ln w="6350" cap="flat" cmpd="sng" algn="ctr">
              <a:solidFill>
                <a:srgbClr val="B00000"/>
              </a:solidFill>
              <a:prstDash val="solid"/>
              <a:miter lim="800000"/>
              <a:headEnd type="none"/>
              <a:tailEnd type="oval"/>
            </a:ln>
            <a:effectLst/>
          </p:spPr>
        </p:cxnSp>
        <p:cxnSp>
          <p:nvCxnSpPr>
            <p:cNvPr id="71" name="直接连接符 70"/>
            <p:cNvCxnSpPr/>
            <p:nvPr/>
          </p:nvCxnSpPr>
          <p:spPr>
            <a:xfrm>
              <a:off x="643467" y="1289080"/>
              <a:ext cx="0" cy="3494586"/>
            </a:xfrm>
            <a:prstGeom prst="line">
              <a:avLst/>
            </a:prstGeom>
            <a:noFill/>
            <a:ln w="6350" cap="flat" cmpd="sng" algn="ctr">
              <a:solidFill>
                <a:srgbClr val="B00000"/>
              </a:solidFill>
              <a:prstDash val="solid"/>
              <a:miter lim="800000"/>
            </a:ln>
            <a:effectLst/>
          </p:spPr>
        </p:cxnSp>
        <p:cxnSp>
          <p:nvCxnSpPr>
            <p:cNvPr id="72" name="直接连接符 71"/>
            <p:cNvCxnSpPr/>
            <p:nvPr/>
          </p:nvCxnSpPr>
          <p:spPr>
            <a:xfrm>
              <a:off x="643467" y="4783666"/>
              <a:ext cx="10642600" cy="0"/>
            </a:xfrm>
            <a:prstGeom prst="line">
              <a:avLst/>
            </a:prstGeom>
            <a:noFill/>
            <a:ln w="6350" cap="flat" cmpd="sng" algn="ctr">
              <a:solidFill>
                <a:srgbClr val="B00000"/>
              </a:solidFill>
              <a:prstDash val="solid"/>
              <a:miter lim="800000"/>
            </a:ln>
            <a:effectLst/>
          </p:spPr>
        </p:cxnSp>
        <p:cxnSp>
          <p:nvCxnSpPr>
            <p:cNvPr id="73" name="直接连接符 72"/>
            <p:cNvCxnSpPr/>
            <p:nvPr/>
          </p:nvCxnSpPr>
          <p:spPr>
            <a:xfrm>
              <a:off x="11286067" y="1210367"/>
              <a:ext cx="0" cy="3573299"/>
            </a:xfrm>
            <a:prstGeom prst="line">
              <a:avLst/>
            </a:prstGeom>
            <a:noFill/>
            <a:ln w="6350" cap="flat" cmpd="sng" algn="ctr">
              <a:solidFill>
                <a:srgbClr val="B00000"/>
              </a:solidFill>
              <a:prstDash val="solid"/>
              <a:miter lim="800000"/>
            </a:ln>
            <a:effectLst/>
          </p:spPr>
        </p:cxnSp>
      </p:grpSp>
      <p:sp>
        <p:nvSpPr>
          <p:cNvPr id="85" name="矩形 84"/>
          <p:cNvSpPr/>
          <p:nvPr/>
        </p:nvSpPr>
        <p:spPr>
          <a:xfrm>
            <a:off x="1192530" y="2312670"/>
            <a:ext cx="10238105" cy="1124585"/>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1400" dirty="0">
                <a:latin typeface="微软雅黑" panose="020B0503020204020204" charset="-122"/>
                <a:ea typeface="微软雅黑" panose="020B0503020204020204" charset="-122"/>
              </a:rPr>
              <a:t>我国第一个五年计划，到1957年底大幅度超额完成，工业生产取得的成就远远超过旧中国100年，增长速度名列世界前茅。在20世纪50年代末到60年代初，制定一系列正确政策和采取果断措施，纠正经济建设中“左”的错误，在极端困难条件下取得“两弹一星”等高科技成就，我国成为拥有独立的比较完整的工业体系和国民经济体系大国。这些成就奠定了我国后来发展的坚实经济基础。</a:t>
            </a:r>
            <a:endParaRPr lang="zh-CN" altLang="en-US" sz="1400" dirty="0">
              <a:latin typeface="微软雅黑" panose="020B0503020204020204" charset="-122"/>
              <a:ea typeface="微软雅黑" panose="020B0503020204020204" charset="-122"/>
            </a:endParaRPr>
          </a:p>
        </p:txBody>
      </p:sp>
      <p:grpSp>
        <p:nvGrpSpPr>
          <p:cNvPr id="11" name="组合 10"/>
          <p:cNvGrpSpPr/>
          <p:nvPr/>
        </p:nvGrpSpPr>
        <p:grpSpPr>
          <a:xfrm>
            <a:off x="1186729" y="3644691"/>
            <a:ext cx="7334773" cy="868045"/>
            <a:chOff x="612054" y="994836"/>
            <a:chExt cx="7334773" cy="868045"/>
          </a:xfrm>
        </p:grpSpPr>
        <p:sp>
          <p:nvSpPr>
            <p:cNvPr id="12" name="TextBox 9">
              <a:hlinkClick r:id="" action="ppaction://hlinkshowjump?jump=nextslide"/>
            </p:cNvPr>
            <p:cNvSpPr txBox="1"/>
            <p:nvPr/>
          </p:nvSpPr>
          <p:spPr>
            <a:xfrm>
              <a:off x="784139" y="1123106"/>
              <a:ext cx="7160895" cy="739775"/>
            </a:xfrm>
            <a:prstGeom prst="rect">
              <a:avLst/>
            </a:prstGeom>
            <a:solidFill>
              <a:srgbClr val="E00000"/>
            </a:solidFill>
            <a:ln>
              <a:solidFill>
                <a:sysClr val="window" lastClr="FFFFFF"/>
              </a:solidFill>
            </a:ln>
          </p:spPr>
          <p:txBody>
            <a:bodyPr wrap="square" lIns="270000" rIns="297000" anchor="ctr" anchorCtr="1">
              <a:noAutofit/>
            </a:bodyPr>
            <a:lstStyle>
              <a:defPPr>
                <a:defRPr lang="zh-CN"/>
              </a:defPPr>
              <a:lvl1pPr algn="ctr" defTabSz="1219200" fontAlgn="auto">
                <a:spcBef>
                  <a:spcPts val="0"/>
                </a:spcBef>
                <a:spcAft>
                  <a:spcPts val="0"/>
                </a:spcAft>
                <a:defRPr sz="4400" b="1">
                  <a:ln w="3175">
                    <a:noFill/>
                  </a:ln>
                  <a:solidFill>
                    <a:srgbClr val="FFFFFF"/>
                  </a:solidFill>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lvl="0" algn="l">
                <a:defRPr/>
              </a:pPr>
              <a:endParaRPr lang="zh-CN" altLang="en-US" sz="2100" b="0" dirty="0">
                <a:latin typeface="思源宋体 CN Heavy" panose="02010600030101010101" charset="-122"/>
                <a:ea typeface="思源宋体 CN Heavy" panose="02010600030101010101" charset="-122"/>
              </a:endParaRPr>
            </a:p>
          </p:txBody>
        </p:sp>
        <p:sp>
          <p:nvSpPr>
            <p:cNvPr id="13" name="TextBox 9">
              <a:hlinkClick r:id="" action="ppaction://hlinkshowjump?jump=nextslide"/>
            </p:cNvPr>
            <p:cNvSpPr txBox="1"/>
            <p:nvPr/>
          </p:nvSpPr>
          <p:spPr>
            <a:xfrm flipH="1" flipV="1">
              <a:off x="612054" y="994836"/>
              <a:ext cx="2715797" cy="625585"/>
            </a:xfrm>
            <a:custGeom>
              <a:avLst/>
              <a:gdLst>
                <a:gd name="connsiteX0" fmla="*/ 0 w 2914650"/>
                <a:gd name="connsiteY0" fmla="*/ 0 h 2697094"/>
                <a:gd name="connsiteX1" fmla="*/ 2914650 w 2914650"/>
                <a:gd name="connsiteY1" fmla="*/ 0 h 2697094"/>
                <a:gd name="connsiteX2" fmla="*/ 2914650 w 2914650"/>
                <a:gd name="connsiteY2" fmla="*/ 2697094 h 2697094"/>
                <a:gd name="connsiteX3" fmla="*/ 0 w 2914650"/>
                <a:gd name="connsiteY3" fmla="*/ 2697094 h 2697094"/>
                <a:gd name="connsiteX4" fmla="*/ 0 w 2914650"/>
                <a:gd name="connsiteY4" fmla="*/ 0 h 2697094"/>
                <a:gd name="connsiteX0-1" fmla="*/ 2914650 w 3006090"/>
                <a:gd name="connsiteY0-2" fmla="*/ 0 h 2697094"/>
                <a:gd name="connsiteX1-3" fmla="*/ 2914650 w 3006090"/>
                <a:gd name="connsiteY1-4" fmla="*/ 2697094 h 2697094"/>
                <a:gd name="connsiteX2-5" fmla="*/ 0 w 3006090"/>
                <a:gd name="connsiteY2-6" fmla="*/ 2697094 h 2697094"/>
                <a:gd name="connsiteX3-7" fmla="*/ 0 w 3006090"/>
                <a:gd name="connsiteY3-8" fmla="*/ 0 h 2697094"/>
                <a:gd name="connsiteX4-9" fmla="*/ 3006090 w 3006090"/>
                <a:gd name="connsiteY4-10" fmla="*/ 91440 h 2697094"/>
                <a:gd name="connsiteX0-11" fmla="*/ 2914650 w 2914650"/>
                <a:gd name="connsiteY0-12" fmla="*/ 0 h 2697094"/>
                <a:gd name="connsiteX1-13" fmla="*/ 2914650 w 2914650"/>
                <a:gd name="connsiteY1-14" fmla="*/ 2697094 h 2697094"/>
                <a:gd name="connsiteX2-15" fmla="*/ 0 w 2914650"/>
                <a:gd name="connsiteY2-16" fmla="*/ 2697094 h 2697094"/>
                <a:gd name="connsiteX3-17" fmla="*/ 0 w 2914650"/>
                <a:gd name="connsiteY3-18" fmla="*/ 0 h 2697094"/>
                <a:gd name="connsiteX0-19" fmla="*/ 2914650 w 2914650"/>
                <a:gd name="connsiteY0-20" fmla="*/ 0 h 2697094"/>
                <a:gd name="connsiteX1-21" fmla="*/ 2914650 w 2914650"/>
                <a:gd name="connsiteY1-22" fmla="*/ 2697094 h 2697094"/>
                <a:gd name="connsiteX2-23" fmla="*/ 0 w 2914650"/>
                <a:gd name="connsiteY2-24" fmla="*/ 2697094 h 2697094"/>
              </a:gdLst>
              <a:ahLst/>
              <a:cxnLst>
                <a:cxn ang="0">
                  <a:pos x="connsiteX0-1" y="connsiteY0-2"/>
                </a:cxn>
                <a:cxn ang="0">
                  <a:pos x="connsiteX1-3" y="connsiteY1-4"/>
                </a:cxn>
                <a:cxn ang="0">
                  <a:pos x="connsiteX2-5" y="connsiteY2-6"/>
                </a:cxn>
              </a:cxnLst>
              <a:rect l="l" t="t" r="r" b="b"/>
              <a:pathLst>
                <a:path w="2914650" h="2697094">
                  <a:moveTo>
                    <a:pt x="2914650" y="0"/>
                  </a:moveTo>
                  <a:lnTo>
                    <a:pt x="2914650" y="2697094"/>
                  </a:lnTo>
                  <a:lnTo>
                    <a:pt x="0" y="2697094"/>
                  </a:lnTo>
                </a:path>
              </a:pathLst>
            </a:custGeom>
            <a:noFill/>
            <a:ln w="9525">
              <a:solidFill>
                <a:srgbClr val="E00000"/>
              </a:solidFill>
              <a:tailEnd type="oval"/>
            </a:ln>
          </p:spPr>
          <p:txBody>
            <a:bodyPr wrap="square" anchor="ctr" anchorCtr="1">
              <a:noAutofit/>
            </a:bodyPr>
            <a:lstStyle>
              <a:defPPr>
                <a:defRPr lang="zh-CN"/>
              </a:defPPr>
              <a:lvl1pPr algn="dist" fontAlgn="base">
                <a:spcBef>
                  <a:spcPct val="0"/>
                </a:spcBef>
                <a:spcAft>
                  <a:spcPct val="0"/>
                </a:spcAft>
                <a:defRPr sz="2000" b="1">
                  <a:ln w="3175">
                    <a:noFill/>
                  </a:ln>
                  <a:gradFill>
                    <a:gsLst>
                      <a:gs pos="25000">
                        <a:srgbClr val="FF0000"/>
                      </a:gs>
                      <a:gs pos="100000">
                        <a:srgbClr val="B00000">
                          <a:shade val="45000"/>
                          <a:satMod val="165000"/>
                        </a:srgbClr>
                      </a:gs>
                    </a:gsLst>
                    <a:lin ang="5400000"/>
                  </a:gradFill>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algn="l" defTabSz="914400" fontAlgn="auto">
                <a:spcBef>
                  <a:spcPts val="0"/>
                </a:spcBef>
                <a:spcAft>
                  <a:spcPts val="0"/>
                </a:spcAft>
                <a:defRPr/>
              </a:pPr>
              <a:endParaRPr lang="zh-CN" altLang="en-US" sz="2800" dirty="0">
                <a:solidFill>
                  <a:srgbClr val="FFFFFF"/>
                </a:solidFill>
                <a:latin typeface="思源宋体 CN Heavy" panose="02010600030101010101" charset="-122"/>
                <a:ea typeface="思源宋体 CN Heavy" panose="02010600030101010101" charset="-122"/>
              </a:endParaRPr>
            </a:p>
          </p:txBody>
        </p:sp>
        <p:grpSp>
          <p:nvGrpSpPr>
            <p:cNvPr id="14" name="组合 13"/>
            <p:cNvGrpSpPr/>
            <p:nvPr/>
          </p:nvGrpSpPr>
          <p:grpSpPr>
            <a:xfrm>
              <a:off x="773878" y="1123227"/>
              <a:ext cx="7172949" cy="730119"/>
              <a:chOff x="773878" y="1123227"/>
              <a:chExt cx="6744206" cy="730119"/>
            </a:xfrm>
          </p:grpSpPr>
          <p:sp>
            <p:nvSpPr>
              <p:cNvPr id="15" name="矩形 14"/>
              <p:cNvSpPr/>
              <p:nvPr/>
            </p:nvSpPr>
            <p:spPr bwMode="auto">
              <a:xfrm>
                <a:off x="773878" y="1123227"/>
                <a:ext cx="548087" cy="729615"/>
              </a:xfrm>
              <a:prstGeom prst="rect">
                <a:avLst/>
              </a:prstGeom>
              <a:solidFill>
                <a:sysClr val="windowText" lastClr="000000">
                  <a:lumMod val="75000"/>
                  <a:lumOff val="25000"/>
                </a:sysClr>
              </a:solidFill>
              <a:ln w="9525" cap="flat" cmpd="sng" algn="ctr">
                <a:solidFill>
                  <a:sysClr val="window" lastClr="FFFFFF"/>
                </a:solidFill>
                <a:prstDash val="solid"/>
                <a:round/>
                <a:headEnd type="none" w="med" len="med"/>
                <a:tailEnd type="none" w="med" len="med"/>
              </a:ln>
              <a:effectLst/>
            </p:spPr>
            <p:txBody>
              <a:bodyPr vert="horz" wrap="square" lIns="68580" tIns="34290" rIns="68580" bIns="34290" numCol="1" rtlCol="0" anchor="t" anchorCtr="0" compatLnSpc="1"/>
              <a:lstStyle/>
              <a:p>
                <a:pPr defTabSz="685800" eaLnBrk="0" hangingPunct="0"/>
                <a:endParaRPr lang="zh-CN" altLang="en-US" sz="1350">
                  <a:latin typeface="思源宋体 CN Heavy" panose="02010600030101010101" charset="-122"/>
                  <a:ea typeface="思源宋体 CN Heavy" panose="02010600030101010101" charset="-122"/>
                </a:endParaRPr>
              </a:p>
            </p:txBody>
          </p:sp>
          <p:sp>
            <p:nvSpPr>
              <p:cNvPr id="16" name="矩形 15"/>
              <p:cNvSpPr/>
              <p:nvPr/>
            </p:nvSpPr>
            <p:spPr>
              <a:xfrm>
                <a:off x="789514" y="1237702"/>
                <a:ext cx="518235" cy="521970"/>
              </a:xfrm>
              <a:prstGeom prst="rect">
                <a:avLst/>
              </a:prstGeom>
            </p:spPr>
            <p:txBody>
              <a:bodyPr wrap="none">
                <a:spAutoFit/>
              </a:bodyPr>
              <a:lstStyle/>
              <a:p>
                <a:r>
                  <a:rPr lang="en-US" altLang="zh-CN" sz="2800" dirty="0">
                    <a:solidFill>
                      <a:sysClr val="window" lastClr="FFFFFF"/>
                    </a:solidFill>
                    <a:latin typeface="Impact" panose="020B0806030902050204" pitchFamily="34" charset="0"/>
                    <a:ea typeface="思源宋体 CN Heavy" panose="02010600030101010101" charset="-122"/>
                  </a:rPr>
                  <a:t>04</a:t>
                </a:r>
                <a:endParaRPr lang="zh-CN" altLang="en-US" sz="2800" dirty="0">
                  <a:latin typeface="Impact" panose="020B0806030902050204" pitchFamily="34" charset="0"/>
                  <a:ea typeface="思源宋体 CN Heavy" panose="02010600030101010101" charset="-122"/>
                </a:endParaRPr>
              </a:p>
            </p:txBody>
          </p:sp>
          <p:sp>
            <p:nvSpPr>
              <p:cNvPr id="17" name="矩形 16"/>
              <p:cNvSpPr/>
              <p:nvPr/>
            </p:nvSpPr>
            <p:spPr>
              <a:xfrm>
                <a:off x="1367927" y="1152941"/>
                <a:ext cx="6150157" cy="700405"/>
              </a:xfrm>
              <a:prstGeom prst="rect">
                <a:avLst/>
              </a:prstGeom>
            </p:spPr>
            <p:txBody>
              <a:bodyPr wrap="square">
                <a:spAutoFit/>
              </a:bodyPr>
              <a:lstStyle/>
              <a:p>
                <a:pPr algn="l">
                  <a:lnSpc>
                    <a:spcPct val="110000"/>
                  </a:lnSpc>
                </a:pPr>
                <a:r>
                  <a:rPr lang="zh-CN" altLang="en-US" dirty="0">
                    <a:solidFill>
                      <a:schemeClr val="bg1"/>
                    </a:solidFill>
                    <a:latin typeface="微软雅黑" panose="020B0503020204020204" charset="-122"/>
                    <a:ea typeface="微软雅黑" panose="020B0503020204020204" charset="-122"/>
                    <a:cs typeface="微软雅黑" panose="020B0503020204020204" charset="-122"/>
                  </a:rPr>
                  <a:t>作为马克思主义中国化第一次历史性飞跃成果的毛泽东思想继续丰富发展</a:t>
                </a:r>
                <a:endParaRPr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grpSp>
        <p:nvGrpSpPr>
          <p:cNvPr id="18" name="组合 17"/>
          <p:cNvGrpSpPr/>
          <p:nvPr/>
        </p:nvGrpSpPr>
        <p:grpSpPr>
          <a:xfrm>
            <a:off x="786765" y="4361815"/>
            <a:ext cx="10957560" cy="1602105"/>
            <a:chOff x="643467" y="1196526"/>
            <a:chExt cx="10642600" cy="3587140"/>
          </a:xfrm>
        </p:grpSpPr>
        <p:cxnSp>
          <p:nvCxnSpPr>
            <p:cNvPr id="19" name="直接连接符 18"/>
            <p:cNvCxnSpPr/>
            <p:nvPr/>
          </p:nvCxnSpPr>
          <p:spPr>
            <a:xfrm>
              <a:off x="8409555" y="1196526"/>
              <a:ext cx="2875278" cy="2225"/>
            </a:xfrm>
            <a:prstGeom prst="line">
              <a:avLst/>
            </a:prstGeom>
            <a:noFill/>
            <a:ln w="6350" cap="flat" cmpd="sng" algn="ctr">
              <a:solidFill>
                <a:srgbClr val="E00000"/>
              </a:solidFill>
              <a:prstDash val="solid"/>
              <a:miter lim="800000"/>
              <a:headEnd type="oval"/>
            </a:ln>
            <a:effectLst/>
          </p:spPr>
        </p:cxnSp>
        <p:cxnSp>
          <p:nvCxnSpPr>
            <p:cNvPr id="20" name="直接连接符 19"/>
            <p:cNvCxnSpPr/>
            <p:nvPr/>
          </p:nvCxnSpPr>
          <p:spPr>
            <a:xfrm>
              <a:off x="643467" y="1289080"/>
              <a:ext cx="239181" cy="0"/>
            </a:xfrm>
            <a:prstGeom prst="line">
              <a:avLst/>
            </a:prstGeom>
            <a:noFill/>
            <a:ln w="6350" cap="flat" cmpd="sng" algn="ctr">
              <a:solidFill>
                <a:srgbClr val="B00000"/>
              </a:solidFill>
              <a:prstDash val="solid"/>
              <a:miter lim="800000"/>
              <a:headEnd type="none"/>
              <a:tailEnd type="oval"/>
            </a:ln>
            <a:effectLst/>
          </p:spPr>
        </p:cxnSp>
        <p:cxnSp>
          <p:nvCxnSpPr>
            <p:cNvPr id="21" name="直接连接符 20"/>
            <p:cNvCxnSpPr/>
            <p:nvPr/>
          </p:nvCxnSpPr>
          <p:spPr>
            <a:xfrm>
              <a:off x="643467" y="1289080"/>
              <a:ext cx="0" cy="3494586"/>
            </a:xfrm>
            <a:prstGeom prst="line">
              <a:avLst/>
            </a:prstGeom>
            <a:noFill/>
            <a:ln w="6350" cap="flat" cmpd="sng" algn="ctr">
              <a:solidFill>
                <a:srgbClr val="B00000"/>
              </a:solidFill>
              <a:prstDash val="solid"/>
              <a:miter lim="800000"/>
            </a:ln>
            <a:effectLst/>
          </p:spPr>
        </p:cxnSp>
        <p:cxnSp>
          <p:nvCxnSpPr>
            <p:cNvPr id="28" name="直接连接符 27"/>
            <p:cNvCxnSpPr/>
            <p:nvPr/>
          </p:nvCxnSpPr>
          <p:spPr>
            <a:xfrm>
              <a:off x="643467" y="4783666"/>
              <a:ext cx="10642600" cy="0"/>
            </a:xfrm>
            <a:prstGeom prst="line">
              <a:avLst/>
            </a:prstGeom>
            <a:noFill/>
            <a:ln w="6350" cap="flat" cmpd="sng" algn="ctr">
              <a:solidFill>
                <a:srgbClr val="B00000"/>
              </a:solidFill>
              <a:prstDash val="solid"/>
              <a:miter lim="800000"/>
            </a:ln>
            <a:effectLst/>
          </p:spPr>
        </p:cxnSp>
        <p:cxnSp>
          <p:nvCxnSpPr>
            <p:cNvPr id="31" name="直接连接符 30"/>
            <p:cNvCxnSpPr/>
            <p:nvPr/>
          </p:nvCxnSpPr>
          <p:spPr>
            <a:xfrm>
              <a:off x="11286067" y="1210367"/>
              <a:ext cx="0" cy="3573299"/>
            </a:xfrm>
            <a:prstGeom prst="line">
              <a:avLst/>
            </a:prstGeom>
            <a:noFill/>
            <a:ln w="6350" cap="flat" cmpd="sng" algn="ctr">
              <a:solidFill>
                <a:srgbClr val="B00000"/>
              </a:solidFill>
              <a:prstDash val="solid"/>
              <a:miter lim="800000"/>
            </a:ln>
            <a:effectLst/>
          </p:spPr>
        </p:cxnSp>
      </p:grpSp>
      <p:sp>
        <p:nvSpPr>
          <p:cNvPr id="32" name="矩形 31"/>
          <p:cNvSpPr/>
          <p:nvPr/>
        </p:nvSpPr>
        <p:spPr>
          <a:xfrm>
            <a:off x="1146810" y="4551045"/>
            <a:ext cx="10238105" cy="1383030"/>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1400" dirty="0">
                <a:latin typeface="微软雅黑" panose="020B0503020204020204" charset="-122"/>
                <a:ea typeface="微软雅黑" panose="020B0503020204020204" charset="-122"/>
              </a:rPr>
              <a:t>面对经济严重困难，党和人民团结一致、同甘共苦，展现出共克时艰的强大精神力量。以《论十大关系》和《关于正确处理人民内部矛盾的问题》为代表，党在探索建设社会主义实践中提出的许多独创性理论观点丰富了毛泽东思想。自20世纪50年代后期起，我国面临的各方面外部压力剧增，党带领人民自力更生、发愤图强，国家经济形势逐渐好转，各条战线涌现出一批先进人物和优秀典型。雷锋精神、焦裕禄精神、大庆精神(铁人精神)等，引领时代风貌，培养出了一大批经济、文化和国防建设等领域的骨干力量，成为改革开放以来各项事业的中坚力量。</a:t>
            </a:r>
            <a:endParaRPr lang="zh-CN" altLang="en-US" sz="1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decel="40000" fill="hold" nodeType="after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additive="base">
                                        <p:cTn id="12" dur="500" fill="hold"/>
                                        <p:tgtEl>
                                          <p:spTgt spid="83"/>
                                        </p:tgtEl>
                                        <p:attrNameLst>
                                          <p:attrName>ppt_x</p:attrName>
                                        </p:attrNameLst>
                                      </p:cBhvr>
                                      <p:tavLst>
                                        <p:tav tm="0">
                                          <p:val>
                                            <p:strVal val="0-#ppt_w/2"/>
                                          </p:val>
                                        </p:tav>
                                        <p:tav tm="100000">
                                          <p:val>
                                            <p:strVal val="#ppt_x"/>
                                          </p:val>
                                        </p:tav>
                                      </p:tavLst>
                                    </p:anim>
                                    <p:anim calcmode="lin" valueType="num">
                                      <p:cBhvr additive="base">
                                        <p:cTn id="13" dur="500" fill="hold"/>
                                        <p:tgtEl>
                                          <p:spTgt spid="83"/>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fade">
                                      <p:cBhvr>
                                        <p:cTn id="16" dur="500"/>
                                        <p:tgtEl>
                                          <p:spTgt spid="68"/>
                                        </p:tgtEl>
                                      </p:cBhvr>
                                    </p:animEffect>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85"/>
                                        </p:tgtEl>
                                        <p:attrNameLst>
                                          <p:attrName>style.visibility</p:attrName>
                                        </p:attrNameLst>
                                      </p:cBhvr>
                                      <p:to>
                                        <p:strVal val="visible"/>
                                      </p:to>
                                    </p:set>
                                    <p:anim calcmode="lin" valueType="num">
                                      <p:cBhvr>
                                        <p:cTn id="20" dur="250" fill="hold"/>
                                        <p:tgtEl>
                                          <p:spTgt spid="85"/>
                                        </p:tgtEl>
                                        <p:attrNameLst>
                                          <p:attrName>ppt_w</p:attrName>
                                        </p:attrNameLst>
                                      </p:cBhvr>
                                      <p:tavLst>
                                        <p:tav tm="0">
                                          <p:val>
                                            <p:fltVal val="0"/>
                                          </p:val>
                                        </p:tav>
                                        <p:tav tm="100000">
                                          <p:val>
                                            <p:strVal val="#ppt_w"/>
                                          </p:val>
                                        </p:tav>
                                      </p:tavLst>
                                    </p:anim>
                                    <p:anim calcmode="lin" valueType="num">
                                      <p:cBhvr>
                                        <p:cTn id="21" dur="250" fill="hold"/>
                                        <p:tgtEl>
                                          <p:spTgt spid="85"/>
                                        </p:tgtEl>
                                        <p:attrNameLst>
                                          <p:attrName>ppt_h</p:attrName>
                                        </p:attrNameLst>
                                      </p:cBhvr>
                                      <p:tavLst>
                                        <p:tav tm="0">
                                          <p:val>
                                            <p:fltVal val="0"/>
                                          </p:val>
                                        </p:tav>
                                        <p:tav tm="100000">
                                          <p:val>
                                            <p:strVal val="#ppt_h"/>
                                          </p:val>
                                        </p:tav>
                                      </p:tavLst>
                                    </p:anim>
                                    <p:animEffect transition="in" filter="fade">
                                      <p:cBhvr>
                                        <p:cTn id="22" dur="250"/>
                                        <p:tgtEl>
                                          <p:spTgt spid="85"/>
                                        </p:tgtEl>
                                      </p:cBhvr>
                                    </p:animEffect>
                                  </p:childTnLst>
                                </p:cTn>
                              </p:par>
                            </p:childTnLst>
                          </p:cTn>
                        </p:par>
                        <p:par>
                          <p:cTn id="23" fill="hold">
                            <p:stCondLst>
                              <p:cond delay="5150"/>
                            </p:stCondLst>
                            <p:childTnLst>
                              <p:par>
                                <p:cTn id="24" presetID="2" presetClass="entr" presetSubtype="8" decel="4000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0-#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par>
                          <p:cTn id="31" fill="hold">
                            <p:stCondLst>
                              <p:cond delay="5650"/>
                            </p:stCondLst>
                            <p:childTnLst>
                              <p:par>
                                <p:cTn id="32" presetID="53" presetClass="entr" presetSubtype="16" fill="hold" grpId="0" nodeType="afterEffect">
                                  <p:stCondLst>
                                    <p:cond delay="0"/>
                                  </p:stCondLst>
                                  <p:iterate type="lt">
                                    <p:tmPct val="10000"/>
                                  </p:iterate>
                                  <p:childTnLst>
                                    <p:set>
                                      <p:cBhvr>
                                        <p:cTn id="33" dur="1" fill="hold">
                                          <p:stCondLst>
                                            <p:cond delay="0"/>
                                          </p:stCondLst>
                                        </p:cTn>
                                        <p:tgtEl>
                                          <p:spTgt spid="32"/>
                                        </p:tgtEl>
                                        <p:attrNameLst>
                                          <p:attrName>style.visibility</p:attrName>
                                        </p:attrNameLst>
                                      </p:cBhvr>
                                      <p:to>
                                        <p:strVal val="visible"/>
                                      </p:to>
                                    </p:set>
                                    <p:anim calcmode="lin" valueType="num">
                                      <p:cBhvr>
                                        <p:cTn id="34" dur="250" fill="hold"/>
                                        <p:tgtEl>
                                          <p:spTgt spid="32"/>
                                        </p:tgtEl>
                                        <p:attrNameLst>
                                          <p:attrName>ppt_w</p:attrName>
                                        </p:attrNameLst>
                                      </p:cBhvr>
                                      <p:tavLst>
                                        <p:tav tm="0">
                                          <p:val>
                                            <p:fltVal val="0"/>
                                          </p:val>
                                        </p:tav>
                                        <p:tav tm="100000">
                                          <p:val>
                                            <p:strVal val="#ppt_w"/>
                                          </p:val>
                                        </p:tav>
                                      </p:tavLst>
                                    </p:anim>
                                    <p:anim calcmode="lin" valueType="num">
                                      <p:cBhvr>
                                        <p:cTn id="35" dur="250" fill="hold"/>
                                        <p:tgtEl>
                                          <p:spTgt spid="32"/>
                                        </p:tgtEl>
                                        <p:attrNameLst>
                                          <p:attrName>ppt_h</p:attrName>
                                        </p:attrNameLst>
                                      </p:cBhvr>
                                      <p:tavLst>
                                        <p:tav tm="0">
                                          <p:val>
                                            <p:fltVal val="0"/>
                                          </p:val>
                                        </p:tav>
                                        <p:tav tm="100000">
                                          <p:val>
                                            <p:strVal val="#ppt_h"/>
                                          </p:val>
                                        </p:tav>
                                      </p:tavLst>
                                    </p:anim>
                                    <p:animEffect transition="in" filter="fade">
                                      <p:cBhvr>
                                        <p:cTn id="36"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5"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userDrawn="1"/>
        </p:nvSpPr>
        <p:spPr>
          <a:xfrm>
            <a:off x="948055" y="597535"/>
            <a:ext cx="10958195" cy="337185"/>
          </a:xfrm>
          <a:prstGeom prst="rect">
            <a:avLst/>
          </a:prstGeom>
        </p:spPr>
        <p:txBody>
          <a:bodyPr wrap="square">
            <a:spAutoFit/>
          </a:bodyPr>
          <a:lstStyle/>
          <a:p>
            <a:pPr lvl="0" algn="l"/>
            <a:r>
              <a:rPr lang="zh-CN" altLang="en-US" sz="1600" b="1" kern="0" spc="100" dirty="0">
                <a:solidFill>
                  <a:srgbClr val="E00000"/>
                </a:solidFill>
                <a:latin typeface="微软雅黑" panose="020B0503020204020204" charset="-122"/>
                <a:ea typeface="微软雅黑" panose="020B0503020204020204" charset="-122"/>
                <a:cs typeface="+mn-ea"/>
                <a:sym typeface="+mn-ea"/>
              </a:rPr>
              <a:t>社会主义革命和建设时期党怎样领导人民实现一穷二白、人口众多的东方大国大步迈进社会主义社会的伟大飞跃</a:t>
            </a:r>
            <a:endParaRPr lang="zh-CN" altLang="en-US" sz="1600" b="1" kern="0" spc="100" dirty="0">
              <a:solidFill>
                <a:srgbClr val="E00000"/>
              </a:solidFill>
              <a:latin typeface="微软雅黑" panose="020B0503020204020204" charset="-122"/>
              <a:ea typeface="微软雅黑" panose="020B0503020204020204" charset="-122"/>
              <a:cs typeface="+mn-ea"/>
              <a:sym typeface="+mn-ea"/>
            </a:endParaRPr>
          </a:p>
        </p:txBody>
      </p:sp>
      <p:sp>
        <p:nvSpPr>
          <p:cNvPr id="22" name="矩形 21"/>
          <p:cNvSpPr/>
          <p:nvPr/>
        </p:nvSpPr>
        <p:spPr bwMode="auto">
          <a:xfrm>
            <a:off x="4351020" y="2000885"/>
            <a:ext cx="6682740" cy="3531235"/>
          </a:xfrm>
          <a:prstGeom prst="rect">
            <a:avLst/>
          </a:prstGeom>
          <a:solidFill>
            <a:sysClr val="window" lastClr="FFFFFF">
              <a:lumMod val="95000"/>
              <a:alpha val="20000"/>
            </a:sysClr>
          </a:solidFill>
          <a:ln w="9525" cap="flat" cmpd="sng" algn="ctr">
            <a:solidFill>
              <a:srgbClr val="E00000"/>
            </a:solidFill>
            <a:prstDash val="solid"/>
            <a:round/>
            <a:headEnd type="none" w="med" len="med"/>
            <a:tailEnd type="none" w="med" len="med"/>
          </a:ln>
          <a:effectLst/>
        </p:spPr>
        <p:txBody>
          <a:bodyPr vert="horz" wrap="square" lIns="121920" tIns="60960" rIns="121920" bIns="60960" numCol="1" rtlCol="0"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0" cap="none" spc="0" normalizeH="0" baseline="0" noProof="0" dirty="0">
              <a:ln>
                <a:noFill/>
              </a:ln>
              <a:solidFill>
                <a:srgbClr val="3D3D3D"/>
              </a:solidFill>
              <a:effectLst/>
              <a:uLnTx/>
              <a:uFillTx/>
              <a:latin typeface="思源黑体 CN Normal" panose="02010600030101010101" charset="-122"/>
              <a:ea typeface="思源黑体 CN Normal" panose="02010600030101010101" charset="-122"/>
              <a:sym typeface="思源黑体 CN Normal" panose="02010600030101010101" charset="-122"/>
            </a:endParaRPr>
          </a:p>
        </p:txBody>
      </p:sp>
      <p:sp>
        <p:nvSpPr>
          <p:cNvPr id="5" name="矩形 4"/>
          <p:cNvSpPr/>
          <p:nvPr/>
        </p:nvSpPr>
        <p:spPr>
          <a:xfrm>
            <a:off x="4935220" y="2653030"/>
            <a:ext cx="5833110" cy="2168525"/>
          </a:xfrm>
          <a:prstGeom prst="rect">
            <a:avLst/>
          </a:prstGeom>
          <a:noFill/>
        </p:spPr>
        <p:txBody>
          <a:bodyPr wrap="square" rtlCol="0">
            <a:spAutoFit/>
          </a:bodyPr>
          <a:lstStyle/>
          <a:p>
            <a:pPr algn="l" fontAlgn="auto">
              <a:lnSpc>
                <a:spcPct val="150000"/>
              </a:lnSpc>
              <a:spcAft>
                <a:spcPts val="1200"/>
              </a:spcAft>
            </a:pPr>
            <a:r>
              <a:rPr lang="en-US" dirty="0">
                <a:solidFill>
                  <a:schemeClr val="tx1"/>
                </a:solidFill>
                <a:latin typeface="微软雅黑" panose="020B0503020204020204" charset="-122"/>
                <a:ea typeface="微软雅黑" panose="020B0503020204020204" charset="-122"/>
                <a:cs typeface="微软雅黑" panose="020B0503020204020204" charset="-122"/>
              </a:rPr>
              <a:t> </a:t>
            </a:r>
            <a:r>
              <a:rPr dirty="0">
                <a:solidFill>
                  <a:schemeClr val="tx1"/>
                </a:solidFill>
                <a:latin typeface="微软雅黑" panose="020B0503020204020204" charset="-122"/>
                <a:ea typeface="微软雅黑" panose="020B0503020204020204" charset="-122"/>
                <a:cs typeface="微软雅黑" panose="020B0503020204020204" charset="-122"/>
              </a:rPr>
              <a:t>这一时期创造的伟大成就，实现了一穷二白、人口众多的东方大国大步迈进社会主义社会的伟大飞跃。党和人民以英勇顽强的奋斗向世界宣告，中国人民不但善于破坏一个旧世界、也善于建设一个新世界，只有社会主义才能救中国，只有社会主义才能发展中国。</a:t>
            </a:r>
            <a:endParaRPr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bwMode="auto">
          <a:xfrm>
            <a:off x="4351048" y="2217963"/>
            <a:ext cx="217924" cy="3114053"/>
          </a:xfrm>
          <a:prstGeom prst="rect">
            <a:avLst/>
          </a:prstGeom>
          <a:solidFill>
            <a:srgbClr val="E00000"/>
          </a:solidFill>
          <a:ln w="12700" cap="flat" cmpd="sng" algn="ctr">
            <a:noFill/>
            <a:prstDash val="solid"/>
            <a:miter lim="800000"/>
          </a:ln>
          <a:effectLst>
            <a:outerShdw blurRad="254000" dist="101600" dir="5400000" algn="ctr" rotWithShape="0">
              <a:srgbClr val="C30F0F">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zh-CN" sz="2665" b="0" i="0" u="none" strike="noStrike" kern="0" cap="none" spc="0" normalizeH="0" baseline="0" noProof="0" dirty="0">
              <a:ln>
                <a:noFill/>
              </a:ln>
              <a:gradFill>
                <a:gsLst>
                  <a:gs pos="0">
                    <a:srgbClr val="FEEFAC"/>
                  </a:gs>
                  <a:gs pos="45000">
                    <a:srgbClr val="E9BE61"/>
                  </a:gs>
                </a:gsLst>
                <a:lin ang="5400000" scaled="1"/>
              </a:gradFill>
              <a:effectLst/>
              <a:uLnTx/>
              <a:uFillTx/>
              <a:latin typeface="思源黑体 CN Normal" panose="02010600030101010101" charset="-122"/>
              <a:ea typeface="思源黑体 CN Normal" panose="02010600030101010101" charset="-122"/>
              <a:cs typeface="微软雅黑" panose="020B0503020204020204" charset="-122"/>
              <a:sym typeface="思源黑体 CN Normal" panose="02010600030101010101"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zh-CN" sz="2665" b="0" i="0" u="none" strike="noStrike" kern="0" cap="none" spc="0" normalizeH="0" baseline="0" noProof="0" dirty="0">
              <a:ln>
                <a:noFill/>
              </a:ln>
              <a:gradFill>
                <a:gsLst>
                  <a:gs pos="0">
                    <a:srgbClr val="FEEFAC"/>
                  </a:gs>
                  <a:gs pos="45000">
                    <a:srgbClr val="E9BE61"/>
                  </a:gs>
                </a:gsLst>
                <a:lin ang="5400000" scaled="1"/>
              </a:gradFill>
              <a:effectLst/>
              <a:uLnTx/>
              <a:uFillTx/>
              <a:latin typeface="思源黑体 CN Normal" panose="02010600030101010101" charset="-122"/>
              <a:ea typeface="思源黑体 CN Normal" panose="02010600030101010101" charset="-122"/>
              <a:cs typeface="微软雅黑" panose="020B0503020204020204" charset="-122"/>
              <a:sym typeface="思源黑体 CN Normal" panose="02010600030101010101" charset="-122"/>
            </a:endParaRPr>
          </a:p>
        </p:txBody>
      </p:sp>
      <p:grpSp>
        <p:nvGrpSpPr>
          <p:cNvPr id="24" name="Aichitds5"/>
          <p:cNvGrpSpPr>
            <a:grpSpLocks noChangeAspect="1"/>
          </p:cNvGrpSpPr>
          <p:nvPr>
            <p:custDataLst>
              <p:tags r:id="rId1"/>
            </p:custDataLst>
          </p:nvPr>
        </p:nvGrpSpPr>
        <p:grpSpPr bwMode="auto">
          <a:xfrm>
            <a:off x="1051560" y="2447925"/>
            <a:ext cx="3023870" cy="2823845"/>
            <a:chOff x="3500" y="1216"/>
            <a:chExt cx="1939" cy="1811"/>
          </a:xfrm>
        </p:grpSpPr>
        <p:sp>
          <p:nvSpPr>
            <p:cNvPr id="25" name="Aichitds5-1"/>
            <p:cNvSpPr>
              <a:spLocks noChangeAspect="1" noChangeArrowheads="1" noTextEdit="1"/>
            </p:cNvSpPr>
            <p:nvPr>
              <p:custDataLst>
                <p:tags r:id="rId2"/>
              </p:custDataLst>
            </p:nvPr>
          </p:nvSpPr>
          <p:spPr bwMode="auto">
            <a:xfrm>
              <a:off x="3500" y="1216"/>
              <a:ext cx="1939" cy="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dirty="0">
                <a:latin typeface="阿里巴巴普惠体" pitchFamily="18" charset="-122"/>
                <a:ea typeface="阿里巴巴普惠体" pitchFamily="18" charset="-122"/>
                <a:sym typeface="微软雅黑" panose="020B0503020204020204" charset="-122"/>
              </a:endParaRPr>
            </a:p>
          </p:txBody>
        </p:sp>
        <p:sp>
          <p:nvSpPr>
            <p:cNvPr id="26" name="Aichitds5-2"/>
            <p:cNvSpPr>
              <a:spLocks noChangeArrowheads="1"/>
            </p:cNvSpPr>
            <p:nvPr>
              <p:custDataLst>
                <p:tags r:id="rId3"/>
              </p:custDataLst>
            </p:nvPr>
          </p:nvSpPr>
          <p:spPr bwMode="auto">
            <a:xfrm>
              <a:off x="3628" y="1216"/>
              <a:ext cx="427" cy="430"/>
            </a:xfrm>
            <a:prstGeom prst="ellipse">
              <a:avLst/>
            </a:pr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latin typeface="阿里巴巴普惠体" pitchFamily="18" charset="-122"/>
                <a:ea typeface="阿里巴巴普惠体" pitchFamily="18" charset="-122"/>
                <a:sym typeface="微软雅黑" panose="020B0503020204020204" charset="-122"/>
              </a:endParaRPr>
            </a:p>
          </p:txBody>
        </p:sp>
        <p:sp>
          <p:nvSpPr>
            <p:cNvPr id="27" name="Aichitds5-3"/>
            <p:cNvSpPr/>
            <p:nvPr>
              <p:custDataLst>
                <p:tags r:id="rId4"/>
              </p:custDataLst>
            </p:nvPr>
          </p:nvSpPr>
          <p:spPr bwMode="auto">
            <a:xfrm>
              <a:off x="3495" y="1687"/>
              <a:ext cx="1055" cy="1336"/>
            </a:xfrm>
            <a:custGeom>
              <a:avLst/>
              <a:gdLst>
                <a:gd name="T0" fmla="*/ 206 w 230"/>
                <a:gd name="T1" fmla="*/ 0 h 292"/>
                <a:gd name="T2" fmla="*/ 123 w 230"/>
                <a:gd name="T3" fmla="*/ 0 h 292"/>
                <a:gd name="T4" fmla="*/ 99 w 230"/>
                <a:gd name="T5" fmla="*/ 0 h 292"/>
                <a:gd name="T6" fmla="*/ 76 w 230"/>
                <a:gd name="T7" fmla="*/ 25 h 292"/>
                <a:gd name="T8" fmla="*/ 53 w 230"/>
                <a:gd name="T9" fmla="*/ 0 h 292"/>
                <a:gd name="T10" fmla="*/ 29 w 230"/>
                <a:gd name="T11" fmla="*/ 0 h 292"/>
                <a:gd name="T12" fmla="*/ 23 w 230"/>
                <a:gd name="T13" fmla="*/ 0 h 292"/>
                <a:gd name="T14" fmla="*/ 0 w 230"/>
                <a:gd name="T15" fmla="*/ 25 h 292"/>
                <a:gd name="T16" fmla="*/ 0 w 230"/>
                <a:gd name="T17" fmla="*/ 135 h 292"/>
                <a:gd name="T18" fmla="*/ 23 w 230"/>
                <a:gd name="T19" fmla="*/ 160 h 292"/>
                <a:gd name="T20" fmla="*/ 29 w 230"/>
                <a:gd name="T21" fmla="*/ 159 h 292"/>
                <a:gd name="T22" fmla="*/ 29 w 230"/>
                <a:gd name="T23" fmla="*/ 197 h 292"/>
                <a:gd name="T24" fmla="*/ 29 w 230"/>
                <a:gd name="T25" fmla="*/ 267 h 292"/>
                <a:gd name="T26" fmla="*/ 53 w 230"/>
                <a:gd name="T27" fmla="*/ 292 h 292"/>
                <a:gd name="T28" fmla="*/ 76 w 230"/>
                <a:gd name="T29" fmla="*/ 267 h 292"/>
                <a:gd name="T30" fmla="*/ 100 w 230"/>
                <a:gd name="T31" fmla="*/ 292 h 292"/>
                <a:gd name="T32" fmla="*/ 123 w 230"/>
                <a:gd name="T33" fmla="*/ 267 h 292"/>
                <a:gd name="T34" fmla="*/ 123 w 230"/>
                <a:gd name="T35" fmla="*/ 197 h 292"/>
                <a:gd name="T36" fmla="*/ 123 w 230"/>
                <a:gd name="T37" fmla="*/ 156 h 292"/>
                <a:gd name="T38" fmla="*/ 123 w 230"/>
                <a:gd name="T39" fmla="*/ 47 h 292"/>
                <a:gd name="T40" fmla="*/ 206 w 230"/>
                <a:gd name="T41" fmla="*/ 47 h 292"/>
                <a:gd name="T42" fmla="*/ 230 w 230"/>
                <a:gd name="T43" fmla="*/ 24 h 292"/>
                <a:gd name="T44" fmla="*/ 206 w 230"/>
                <a:gd name="T45"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0" h="292">
                  <a:moveTo>
                    <a:pt x="206" y="0"/>
                  </a:moveTo>
                  <a:cubicBezTo>
                    <a:pt x="123" y="0"/>
                    <a:pt x="123" y="0"/>
                    <a:pt x="123" y="0"/>
                  </a:cubicBezTo>
                  <a:cubicBezTo>
                    <a:pt x="99" y="0"/>
                    <a:pt x="99" y="0"/>
                    <a:pt x="99" y="0"/>
                  </a:cubicBezTo>
                  <a:cubicBezTo>
                    <a:pt x="76" y="25"/>
                    <a:pt x="76" y="25"/>
                    <a:pt x="76" y="25"/>
                  </a:cubicBezTo>
                  <a:cubicBezTo>
                    <a:pt x="53" y="0"/>
                    <a:pt x="53" y="0"/>
                    <a:pt x="53" y="0"/>
                  </a:cubicBezTo>
                  <a:cubicBezTo>
                    <a:pt x="29" y="0"/>
                    <a:pt x="29" y="0"/>
                    <a:pt x="29" y="0"/>
                  </a:cubicBezTo>
                  <a:cubicBezTo>
                    <a:pt x="29" y="0"/>
                    <a:pt x="25" y="0"/>
                    <a:pt x="23" y="0"/>
                  </a:cubicBezTo>
                  <a:cubicBezTo>
                    <a:pt x="10" y="0"/>
                    <a:pt x="0" y="11"/>
                    <a:pt x="0" y="25"/>
                  </a:cubicBezTo>
                  <a:cubicBezTo>
                    <a:pt x="0" y="135"/>
                    <a:pt x="0" y="135"/>
                    <a:pt x="0" y="135"/>
                  </a:cubicBezTo>
                  <a:cubicBezTo>
                    <a:pt x="0" y="149"/>
                    <a:pt x="10" y="160"/>
                    <a:pt x="23" y="160"/>
                  </a:cubicBezTo>
                  <a:cubicBezTo>
                    <a:pt x="25" y="160"/>
                    <a:pt x="27" y="160"/>
                    <a:pt x="29" y="159"/>
                  </a:cubicBezTo>
                  <a:cubicBezTo>
                    <a:pt x="29" y="197"/>
                    <a:pt x="29" y="197"/>
                    <a:pt x="29" y="197"/>
                  </a:cubicBezTo>
                  <a:cubicBezTo>
                    <a:pt x="29" y="267"/>
                    <a:pt x="29" y="267"/>
                    <a:pt x="29" y="267"/>
                  </a:cubicBezTo>
                  <a:cubicBezTo>
                    <a:pt x="29" y="281"/>
                    <a:pt x="40" y="292"/>
                    <a:pt x="53" y="292"/>
                  </a:cubicBezTo>
                  <a:cubicBezTo>
                    <a:pt x="66" y="292"/>
                    <a:pt x="76" y="281"/>
                    <a:pt x="76" y="267"/>
                  </a:cubicBezTo>
                  <a:cubicBezTo>
                    <a:pt x="76" y="281"/>
                    <a:pt x="87" y="292"/>
                    <a:pt x="100" y="292"/>
                  </a:cubicBezTo>
                  <a:cubicBezTo>
                    <a:pt x="113" y="292"/>
                    <a:pt x="123" y="281"/>
                    <a:pt x="123" y="267"/>
                  </a:cubicBezTo>
                  <a:cubicBezTo>
                    <a:pt x="123" y="197"/>
                    <a:pt x="123" y="197"/>
                    <a:pt x="123" y="197"/>
                  </a:cubicBezTo>
                  <a:cubicBezTo>
                    <a:pt x="123" y="156"/>
                    <a:pt x="123" y="156"/>
                    <a:pt x="123" y="156"/>
                  </a:cubicBezTo>
                  <a:cubicBezTo>
                    <a:pt x="123" y="47"/>
                    <a:pt x="123" y="47"/>
                    <a:pt x="123" y="47"/>
                  </a:cubicBezTo>
                  <a:cubicBezTo>
                    <a:pt x="206" y="47"/>
                    <a:pt x="206" y="47"/>
                    <a:pt x="206" y="47"/>
                  </a:cubicBezTo>
                  <a:cubicBezTo>
                    <a:pt x="219" y="47"/>
                    <a:pt x="230" y="37"/>
                    <a:pt x="230" y="24"/>
                  </a:cubicBezTo>
                  <a:cubicBezTo>
                    <a:pt x="230" y="11"/>
                    <a:pt x="219" y="0"/>
                    <a:pt x="206" y="0"/>
                  </a:cubicBezTo>
                  <a:close/>
                </a:path>
              </a:pathLst>
            </a:cu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latin typeface="阿里巴巴普惠体" pitchFamily="18" charset="-122"/>
                <a:ea typeface="阿里巴巴普惠体" pitchFamily="18" charset="-122"/>
                <a:sym typeface="微软雅黑" panose="020B0503020204020204" charset="-122"/>
              </a:endParaRPr>
            </a:p>
          </p:txBody>
        </p:sp>
        <p:sp>
          <p:nvSpPr>
            <p:cNvPr id="2" name="Aichitds5-4"/>
            <p:cNvSpPr/>
            <p:nvPr>
              <p:custDataLst>
                <p:tags r:id="rId5"/>
              </p:custDataLst>
            </p:nvPr>
          </p:nvSpPr>
          <p:spPr bwMode="auto">
            <a:xfrm>
              <a:off x="4476" y="1390"/>
              <a:ext cx="963" cy="1052"/>
            </a:xfrm>
            <a:custGeom>
              <a:avLst/>
              <a:gdLst>
                <a:gd name="T0" fmla="*/ 195 w 210"/>
                <a:gd name="T1" fmla="*/ 21 h 230"/>
                <a:gd name="T2" fmla="*/ 193 w 210"/>
                <a:gd name="T3" fmla="*/ 21 h 230"/>
                <a:gd name="T4" fmla="*/ 112 w 210"/>
                <a:gd name="T5" fmla="*/ 21 h 230"/>
                <a:gd name="T6" fmla="*/ 114 w 210"/>
                <a:gd name="T7" fmla="*/ 15 h 230"/>
                <a:gd name="T8" fmla="*/ 99 w 210"/>
                <a:gd name="T9" fmla="*/ 0 h 230"/>
                <a:gd name="T10" fmla="*/ 74 w 210"/>
                <a:gd name="T11" fmla="*/ 0 h 230"/>
                <a:gd name="T12" fmla="*/ 60 w 210"/>
                <a:gd name="T13" fmla="*/ 15 h 230"/>
                <a:gd name="T14" fmla="*/ 61 w 210"/>
                <a:gd name="T15" fmla="*/ 21 h 230"/>
                <a:gd name="T16" fmla="*/ 15 w 210"/>
                <a:gd name="T17" fmla="*/ 21 h 230"/>
                <a:gd name="T18" fmla="*/ 0 w 210"/>
                <a:gd name="T19" fmla="*/ 31 h 230"/>
                <a:gd name="T20" fmla="*/ 0 w 210"/>
                <a:gd name="T21" fmla="*/ 32 h 230"/>
                <a:gd name="T22" fmla="*/ 15 w 210"/>
                <a:gd name="T23" fmla="*/ 42 h 230"/>
                <a:gd name="T24" fmla="*/ 193 w 210"/>
                <a:gd name="T25" fmla="*/ 42 h 230"/>
                <a:gd name="T26" fmla="*/ 193 w 210"/>
                <a:gd name="T27" fmla="*/ 210 h 230"/>
                <a:gd name="T28" fmla="*/ 15 w 210"/>
                <a:gd name="T29" fmla="*/ 210 h 230"/>
                <a:gd name="T30" fmla="*/ 0 w 210"/>
                <a:gd name="T31" fmla="*/ 219 h 230"/>
                <a:gd name="T32" fmla="*/ 0 w 210"/>
                <a:gd name="T33" fmla="*/ 221 h 230"/>
                <a:gd name="T34" fmla="*/ 15 w 210"/>
                <a:gd name="T35" fmla="*/ 230 h 230"/>
                <a:gd name="T36" fmla="*/ 193 w 210"/>
                <a:gd name="T37" fmla="*/ 230 h 230"/>
                <a:gd name="T38" fmla="*/ 195 w 210"/>
                <a:gd name="T39" fmla="*/ 230 h 230"/>
                <a:gd name="T40" fmla="*/ 210 w 210"/>
                <a:gd name="T41" fmla="*/ 230 h 230"/>
                <a:gd name="T42" fmla="*/ 210 w 210"/>
                <a:gd name="T43" fmla="*/ 221 h 230"/>
                <a:gd name="T44" fmla="*/ 210 w 210"/>
                <a:gd name="T45" fmla="*/ 219 h 230"/>
                <a:gd name="T46" fmla="*/ 210 w 210"/>
                <a:gd name="T47" fmla="*/ 32 h 230"/>
                <a:gd name="T48" fmla="*/ 210 w 210"/>
                <a:gd name="T49" fmla="*/ 31 h 230"/>
                <a:gd name="T50" fmla="*/ 210 w 210"/>
                <a:gd name="T51" fmla="*/ 21 h 230"/>
                <a:gd name="T52" fmla="*/ 195 w 210"/>
                <a:gd name="T5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230">
                  <a:moveTo>
                    <a:pt x="195" y="21"/>
                  </a:moveTo>
                  <a:cubicBezTo>
                    <a:pt x="193" y="21"/>
                    <a:pt x="193" y="21"/>
                    <a:pt x="193" y="21"/>
                  </a:cubicBezTo>
                  <a:cubicBezTo>
                    <a:pt x="112" y="21"/>
                    <a:pt x="112" y="21"/>
                    <a:pt x="112" y="21"/>
                  </a:cubicBezTo>
                  <a:cubicBezTo>
                    <a:pt x="113" y="19"/>
                    <a:pt x="114" y="17"/>
                    <a:pt x="114" y="15"/>
                  </a:cubicBezTo>
                  <a:cubicBezTo>
                    <a:pt x="114" y="7"/>
                    <a:pt x="107" y="0"/>
                    <a:pt x="99" y="0"/>
                  </a:cubicBezTo>
                  <a:cubicBezTo>
                    <a:pt x="74" y="0"/>
                    <a:pt x="74" y="0"/>
                    <a:pt x="74" y="0"/>
                  </a:cubicBezTo>
                  <a:cubicBezTo>
                    <a:pt x="66" y="0"/>
                    <a:pt x="60" y="7"/>
                    <a:pt x="60" y="15"/>
                  </a:cubicBezTo>
                  <a:cubicBezTo>
                    <a:pt x="60" y="17"/>
                    <a:pt x="60" y="19"/>
                    <a:pt x="61" y="21"/>
                  </a:cubicBezTo>
                  <a:cubicBezTo>
                    <a:pt x="15" y="21"/>
                    <a:pt x="15" y="21"/>
                    <a:pt x="15" y="21"/>
                  </a:cubicBezTo>
                  <a:cubicBezTo>
                    <a:pt x="7" y="21"/>
                    <a:pt x="0" y="26"/>
                    <a:pt x="0" y="31"/>
                  </a:cubicBezTo>
                  <a:cubicBezTo>
                    <a:pt x="0" y="32"/>
                    <a:pt x="0" y="32"/>
                    <a:pt x="0" y="32"/>
                  </a:cubicBezTo>
                  <a:cubicBezTo>
                    <a:pt x="0" y="38"/>
                    <a:pt x="7" y="42"/>
                    <a:pt x="15" y="42"/>
                  </a:cubicBezTo>
                  <a:cubicBezTo>
                    <a:pt x="193" y="42"/>
                    <a:pt x="193" y="42"/>
                    <a:pt x="193" y="42"/>
                  </a:cubicBezTo>
                  <a:cubicBezTo>
                    <a:pt x="193" y="210"/>
                    <a:pt x="193" y="210"/>
                    <a:pt x="193" y="210"/>
                  </a:cubicBezTo>
                  <a:cubicBezTo>
                    <a:pt x="15" y="210"/>
                    <a:pt x="15" y="210"/>
                    <a:pt x="15" y="210"/>
                  </a:cubicBezTo>
                  <a:cubicBezTo>
                    <a:pt x="7" y="210"/>
                    <a:pt x="0" y="214"/>
                    <a:pt x="0" y="219"/>
                  </a:cubicBezTo>
                  <a:cubicBezTo>
                    <a:pt x="0" y="221"/>
                    <a:pt x="0" y="221"/>
                    <a:pt x="0" y="221"/>
                  </a:cubicBezTo>
                  <a:cubicBezTo>
                    <a:pt x="0" y="226"/>
                    <a:pt x="7" y="230"/>
                    <a:pt x="15" y="230"/>
                  </a:cubicBezTo>
                  <a:cubicBezTo>
                    <a:pt x="193" y="230"/>
                    <a:pt x="193" y="230"/>
                    <a:pt x="193" y="230"/>
                  </a:cubicBezTo>
                  <a:cubicBezTo>
                    <a:pt x="195" y="230"/>
                    <a:pt x="195" y="230"/>
                    <a:pt x="195" y="230"/>
                  </a:cubicBezTo>
                  <a:cubicBezTo>
                    <a:pt x="210" y="230"/>
                    <a:pt x="210" y="230"/>
                    <a:pt x="210" y="230"/>
                  </a:cubicBezTo>
                  <a:cubicBezTo>
                    <a:pt x="210" y="221"/>
                    <a:pt x="210" y="221"/>
                    <a:pt x="210" y="221"/>
                  </a:cubicBezTo>
                  <a:cubicBezTo>
                    <a:pt x="210" y="219"/>
                    <a:pt x="210" y="219"/>
                    <a:pt x="210" y="219"/>
                  </a:cubicBezTo>
                  <a:cubicBezTo>
                    <a:pt x="210" y="32"/>
                    <a:pt x="210" y="32"/>
                    <a:pt x="210" y="32"/>
                  </a:cubicBezTo>
                  <a:cubicBezTo>
                    <a:pt x="210" y="31"/>
                    <a:pt x="210" y="31"/>
                    <a:pt x="210" y="31"/>
                  </a:cubicBezTo>
                  <a:cubicBezTo>
                    <a:pt x="210" y="21"/>
                    <a:pt x="210" y="21"/>
                    <a:pt x="210" y="21"/>
                  </a:cubicBezTo>
                  <a:lnTo>
                    <a:pt x="195" y="21"/>
                  </a:lnTo>
                  <a:close/>
                </a:path>
              </a:pathLst>
            </a:cu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latin typeface="阿里巴巴普惠体" pitchFamily="18" charset="-122"/>
                <a:ea typeface="阿里巴巴普惠体" pitchFamily="18" charset="-122"/>
                <a:sym typeface="微软雅黑" panose="020B0503020204020204" charset="-122"/>
              </a:endParaRPr>
            </a:p>
          </p:txBody>
        </p:sp>
        <p:sp>
          <p:nvSpPr>
            <p:cNvPr id="29" name="Aichitds5-5"/>
            <p:cNvSpPr/>
            <p:nvPr>
              <p:custDataLst>
                <p:tags r:id="rId6"/>
              </p:custDataLst>
            </p:nvPr>
          </p:nvSpPr>
          <p:spPr bwMode="auto">
            <a:xfrm>
              <a:off x="4545" y="2478"/>
              <a:ext cx="706" cy="476"/>
            </a:xfrm>
            <a:custGeom>
              <a:avLst/>
              <a:gdLst>
                <a:gd name="T0" fmla="*/ 149 w 154"/>
                <a:gd name="T1" fmla="*/ 82 h 104"/>
                <a:gd name="T2" fmla="*/ 87 w 154"/>
                <a:gd name="T3" fmla="*/ 5 h 104"/>
                <a:gd name="T4" fmla="*/ 78 w 154"/>
                <a:gd name="T5" fmla="*/ 0 h 104"/>
                <a:gd name="T6" fmla="*/ 78 w 154"/>
                <a:gd name="T7" fmla="*/ 0 h 104"/>
                <a:gd name="T8" fmla="*/ 77 w 154"/>
                <a:gd name="T9" fmla="*/ 0 h 104"/>
                <a:gd name="T10" fmla="*/ 76 w 154"/>
                <a:gd name="T11" fmla="*/ 0 h 104"/>
                <a:gd name="T12" fmla="*/ 76 w 154"/>
                <a:gd name="T13" fmla="*/ 0 h 104"/>
                <a:gd name="T14" fmla="*/ 67 w 154"/>
                <a:gd name="T15" fmla="*/ 5 h 104"/>
                <a:gd name="T16" fmla="*/ 4 w 154"/>
                <a:gd name="T17" fmla="*/ 82 h 104"/>
                <a:gd name="T18" fmla="*/ 6 w 154"/>
                <a:gd name="T19" fmla="*/ 100 h 104"/>
                <a:gd name="T20" fmla="*/ 24 w 154"/>
                <a:gd name="T21" fmla="*/ 98 h 104"/>
                <a:gd name="T22" fmla="*/ 77 w 154"/>
                <a:gd name="T23" fmla="*/ 32 h 104"/>
                <a:gd name="T24" fmla="*/ 130 w 154"/>
                <a:gd name="T25" fmla="*/ 98 h 104"/>
                <a:gd name="T26" fmla="*/ 148 w 154"/>
                <a:gd name="T27" fmla="*/ 100 h 104"/>
                <a:gd name="T28" fmla="*/ 149 w 154"/>
                <a:gd name="T29"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104">
                  <a:moveTo>
                    <a:pt x="149" y="82"/>
                  </a:moveTo>
                  <a:cubicBezTo>
                    <a:pt x="87" y="5"/>
                    <a:pt x="87" y="5"/>
                    <a:pt x="87" y="5"/>
                  </a:cubicBezTo>
                  <a:cubicBezTo>
                    <a:pt x="84" y="2"/>
                    <a:pt x="81" y="0"/>
                    <a:pt x="78" y="0"/>
                  </a:cubicBezTo>
                  <a:cubicBezTo>
                    <a:pt x="78" y="0"/>
                    <a:pt x="78" y="0"/>
                    <a:pt x="78" y="0"/>
                  </a:cubicBezTo>
                  <a:cubicBezTo>
                    <a:pt x="77" y="0"/>
                    <a:pt x="77" y="0"/>
                    <a:pt x="77" y="0"/>
                  </a:cubicBezTo>
                  <a:cubicBezTo>
                    <a:pt x="76" y="0"/>
                    <a:pt x="76" y="0"/>
                    <a:pt x="76" y="0"/>
                  </a:cubicBezTo>
                  <a:cubicBezTo>
                    <a:pt x="76" y="0"/>
                    <a:pt x="76" y="0"/>
                    <a:pt x="76" y="0"/>
                  </a:cubicBezTo>
                  <a:cubicBezTo>
                    <a:pt x="72" y="0"/>
                    <a:pt x="69" y="2"/>
                    <a:pt x="67" y="5"/>
                  </a:cubicBezTo>
                  <a:cubicBezTo>
                    <a:pt x="4" y="82"/>
                    <a:pt x="4" y="82"/>
                    <a:pt x="4" y="82"/>
                  </a:cubicBezTo>
                  <a:cubicBezTo>
                    <a:pt x="0" y="88"/>
                    <a:pt x="0" y="96"/>
                    <a:pt x="6" y="100"/>
                  </a:cubicBezTo>
                  <a:cubicBezTo>
                    <a:pt x="11" y="104"/>
                    <a:pt x="19" y="103"/>
                    <a:pt x="24" y="98"/>
                  </a:cubicBezTo>
                  <a:cubicBezTo>
                    <a:pt x="77" y="32"/>
                    <a:pt x="77" y="32"/>
                    <a:pt x="77" y="32"/>
                  </a:cubicBezTo>
                  <a:cubicBezTo>
                    <a:pt x="130" y="98"/>
                    <a:pt x="130" y="98"/>
                    <a:pt x="130" y="98"/>
                  </a:cubicBezTo>
                  <a:cubicBezTo>
                    <a:pt x="134" y="103"/>
                    <a:pt x="142" y="104"/>
                    <a:pt x="148" y="100"/>
                  </a:cubicBezTo>
                  <a:cubicBezTo>
                    <a:pt x="153" y="96"/>
                    <a:pt x="154" y="88"/>
                    <a:pt x="149" y="82"/>
                  </a:cubicBezTo>
                  <a:close/>
                </a:path>
              </a:pathLst>
            </a:custGeom>
            <a:solidFill>
              <a:srgbClr val="E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latin typeface="阿里巴巴普惠体" pitchFamily="18" charset="-122"/>
                <a:ea typeface="阿里巴巴普惠体" pitchFamily="18" charset="-122"/>
                <a:sym typeface="微软雅黑" panose="020B0503020204020204" charset="-122"/>
              </a:endParaRPr>
            </a:p>
          </p:txBody>
        </p:sp>
      </p:grpSp>
      <p:pic>
        <p:nvPicPr>
          <p:cNvPr id="30" name="图片 29" descr="5c750ecfaba38"/>
          <p:cNvPicPr>
            <a:picLocks noChangeAspect="1"/>
          </p:cNvPicPr>
          <p:nvPr/>
        </p:nvPicPr>
        <p:blipFill>
          <a:blip r:embed="rId7"/>
          <a:stretch>
            <a:fillRect/>
          </a:stretch>
        </p:blipFill>
        <p:spPr>
          <a:xfrm>
            <a:off x="2799715" y="3118485"/>
            <a:ext cx="1031875" cy="1017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6735"/>
            <a:ext cx="12192000" cy="4886325"/>
          </a:xfrm>
          <a:prstGeom prst="rect">
            <a:avLst/>
          </a:prstGeom>
        </p:spPr>
      </p:pic>
      <p:grpSp>
        <p:nvGrpSpPr>
          <p:cNvPr id="76" name="组合 75"/>
          <p:cNvGrpSpPr/>
          <p:nvPr/>
        </p:nvGrpSpPr>
        <p:grpSpPr>
          <a:xfrm>
            <a:off x="2311400" y="2067560"/>
            <a:ext cx="7446645" cy="257810"/>
            <a:chOff x="3640" y="3004"/>
            <a:chExt cx="11727" cy="406"/>
          </a:xfrm>
        </p:grpSpPr>
        <p:cxnSp>
          <p:nvCxnSpPr>
            <p:cNvPr id="77" name="直接连接符 76"/>
            <p:cNvCxnSpPr/>
            <p:nvPr/>
          </p:nvCxnSpPr>
          <p:spPr>
            <a:xfrm>
              <a:off x="10411" y="3206"/>
              <a:ext cx="4957" cy="0"/>
            </a:xfrm>
            <a:prstGeom prst="line">
              <a:avLst/>
            </a:prstGeom>
            <a:noFill/>
            <a:ln w="28575" cap="flat" cmpd="sng" algn="ctr">
              <a:solidFill>
                <a:srgbClr val="E72D1E"/>
              </a:solidFill>
              <a:prstDash val="solid"/>
              <a:miter lim="800000"/>
            </a:ln>
            <a:effectLst/>
          </p:spPr>
        </p:cxnSp>
        <p:cxnSp>
          <p:nvCxnSpPr>
            <p:cNvPr id="78" name="直接连接符 77"/>
            <p:cNvCxnSpPr/>
            <p:nvPr/>
          </p:nvCxnSpPr>
          <p:spPr>
            <a:xfrm>
              <a:off x="3640" y="3206"/>
              <a:ext cx="5195" cy="0"/>
            </a:xfrm>
            <a:prstGeom prst="line">
              <a:avLst/>
            </a:prstGeom>
            <a:noFill/>
            <a:ln w="28575" cap="flat" cmpd="sng" algn="ctr">
              <a:solidFill>
                <a:srgbClr val="E72D1E"/>
              </a:solidFill>
              <a:prstDash val="solid"/>
              <a:miter lim="800000"/>
            </a:ln>
            <a:effectLst/>
          </p:spPr>
        </p:cxnSp>
        <p:grpSp>
          <p:nvGrpSpPr>
            <p:cNvPr id="79" name="组合 78"/>
            <p:cNvGrpSpPr/>
            <p:nvPr/>
          </p:nvGrpSpPr>
          <p:grpSpPr>
            <a:xfrm>
              <a:off x="8995" y="3004"/>
              <a:ext cx="1257" cy="407"/>
              <a:chOff x="6759082" y="3978812"/>
              <a:chExt cx="797928" cy="258522"/>
            </a:xfrm>
            <a:gradFill>
              <a:gsLst>
                <a:gs pos="0">
                  <a:srgbClr val="C00000"/>
                </a:gs>
                <a:gs pos="100000">
                  <a:srgbClr val="E72D1E"/>
                </a:gs>
              </a:gsLst>
              <a:lin ang="18900000" scaled="1"/>
            </a:gradFill>
          </p:grpSpPr>
          <p:sp>
            <p:nvSpPr>
              <p:cNvPr id="80" name="五角星 34"/>
              <p:cNvSpPr/>
              <p:nvPr/>
            </p:nvSpPr>
            <p:spPr>
              <a:xfrm>
                <a:off x="7028785" y="3978812"/>
                <a:ext cx="258522" cy="258522"/>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sp>
            <p:nvSpPr>
              <p:cNvPr id="81" name="五角星 35"/>
              <p:cNvSpPr/>
              <p:nvPr/>
            </p:nvSpPr>
            <p:spPr>
              <a:xfrm>
                <a:off x="7367082" y="4013109"/>
                <a:ext cx="189928" cy="189928"/>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sp>
            <p:nvSpPr>
              <p:cNvPr id="82" name="五角星 36"/>
              <p:cNvSpPr/>
              <p:nvPr/>
            </p:nvSpPr>
            <p:spPr>
              <a:xfrm>
                <a:off x="6759082" y="4013109"/>
                <a:ext cx="189928" cy="189928"/>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grpSp>
      </p:grpSp>
      <p:grpSp>
        <p:nvGrpSpPr>
          <p:cNvPr id="83" name="组合 82"/>
          <p:cNvGrpSpPr/>
          <p:nvPr/>
        </p:nvGrpSpPr>
        <p:grpSpPr>
          <a:xfrm>
            <a:off x="4465193" y="929220"/>
            <a:ext cx="3040021" cy="909542"/>
            <a:chOff x="4537959" y="1558397"/>
            <a:chExt cx="3040021" cy="909542"/>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7959" y="1558397"/>
              <a:ext cx="1220839" cy="909542"/>
            </a:xfrm>
            <a:prstGeom prst="rect">
              <a:avLst/>
            </a:prstGeom>
          </p:spPr>
        </p:pic>
        <p:sp>
          <p:nvSpPr>
            <p:cNvPr id="85" name="PA-102292"/>
            <p:cNvSpPr/>
            <p:nvPr>
              <p:custDataLst>
                <p:tags r:id="rId4"/>
              </p:custDataLst>
            </p:nvPr>
          </p:nvSpPr>
          <p:spPr>
            <a:xfrm>
              <a:off x="6008320" y="1810995"/>
              <a:ext cx="1569660" cy="646331"/>
            </a:xfrm>
            <a:prstGeom prst="rect">
              <a:avLst/>
            </a:prstGeom>
          </p:spPr>
          <p:txBody>
            <a:bodyPr wrap="none">
              <a:spAutoFit/>
            </a:bodyPr>
            <a:lstStyle/>
            <a:p>
              <a:pPr algn="ctr" defTabSz="914400">
                <a:defRPr/>
              </a:pPr>
              <a:r>
                <a:rPr lang="zh-CN" altLang="en-US" sz="3600" b="1" dirty="0">
                  <a:solidFill>
                    <a:srgbClr val="E20000"/>
                  </a:solidFill>
                  <a:latin typeface="微软雅黑" panose="020B0503020204020204" charset="-122"/>
                  <a:ea typeface="微软雅黑" panose="020B0503020204020204" charset="-122"/>
                  <a:sym typeface="+mn-lt"/>
                </a:rPr>
                <a:t>第部分</a:t>
              </a:r>
              <a:endParaRPr lang="zh-CN" altLang="en-US" sz="3600" b="1" dirty="0">
                <a:solidFill>
                  <a:srgbClr val="E20000"/>
                </a:solidFill>
                <a:latin typeface="微软雅黑" panose="020B0503020204020204" charset="-122"/>
                <a:ea typeface="微软雅黑" panose="020B0503020204020204" charset="-122"/>
                <a:sym typeface="+mn-lt"/>
              </a:endParaRPr>
            </a:p>
          </p:txBody>
        </p:sp>
      </p:grpSp>
      <p:sp>
        <p:nvSpPr>
          <p:cNvPr id="15" name="我图网QQF4D2CD6C74639原创"/>
          <p:cNvSpPr txBox="1"/>
          <p:nvPr/>
        </p:nvSpPr>
        <p:spPr>
          <a:xfrm>
            <a:off x="1564640" y="2682240"/>
            <a:ext cx="9092565" cy="1753235"/>
          </a:xfrm>
          <a:prstGeom prst="rect">
            <a:avLst/>
          </a:prstGeom>
          <a:noFill/>
        </p:spPr>
        <p:txBody>
          <a:bodyPr wrap="square" rtlCol="0">
            <a:spAutoFit/>
          </a:bodyPr>
          <a:lstStyle/>
          <a:p>
            <a:pPr algn="ctr" defTabSz="914400"/>
            <a:r>
              <a:rPr lang="zh-CN" sz="36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rPr>
              <a:t>改革开放和社会主义现代化建设新时期怎样实现中华民族从站起来到富起来的伟大飞跃</a:t>
            </a:r>
            <a:endParaRPr lang="zh-CN" sz="36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3000">
        <p:circle/>
      </p:transition>
    </mc:Choice>
    <mc:Fallback>
      <p:transition spd="slow"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0-#ppt_w/2"/>
                                          </p:val>
                                        </p:tav>
                                        <p:tav tm="100000">
                                          <p:val>
                                            <p:strVal val="#ppt_x"/>
                                          </p:val>
                                        </p:tav>
                                      </p:tavLst>
                                    </p:anim>
                                    <p:anim calcmode="lin" valueType="num">
                                      <p:cBhvr additive="base">
                                        <p:cTn id="8" dur="50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83"/>
                                        </p:tgtEl>
                                      </p:cBhvr>
                                    </p:animEffect>
                                    <p:animScale>
                                      <p:cBhvr>
                                        <p:cTn id="12" dur="250" autoRev="1" fill="hold"/>
                                        <p:tgtEl>
                                          <p:spTgt spid="83"/>
                                        </p:tgtEl>
                                      </p:cBhvr>
                                      <p:by x="105000" y="105000"/>
                                    </p:animScale>
                                  </p:childTnLst>
                                </p:cTn>
                              </p:par>
                            </p:childTnLst>
                          </p:cTn>
                        </p:par>
                        <p:par>
                          <p:cTn id="13" fill="hold">
                            <p:stCondLst>
                              <p:cond delay="1000"/>
                            </p:stCondLst>
                            <p:childTnLst>
                              <p:par>
                                <p:cTn id="14" presetID="53" presetClass="entr" presetSubtype="528" fill="hold" grpId="0" nodeType="afterEffect">
                                  <p:stCondLst>
                                    <p:cond delay="0"/>
                                  </p:stCondLst>
                                  <p:iterate type="lt">
                                    <p:tmPct val="10000"/>
                                  </p:iterate>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anim calcmode="lin" valueType="num">
                                      <p:cBhvr>
                                        <p:cTn id="19" dur="500" fill="hold"/>
                                        <p:tgtEl>
                                          <p:spTgt spid="15"/>
                                        </p:tgtEl>
                                        <p:attrNameLst>
                                          <p:attrName>ppt_x</p:attrName>
                                        </p:attrNameLst>
                                      </p:cBhvr>
                                      <p:tavLst>
                                        <p:tav tm="0">
                                          <p:val>
                                            <p:fltVal val="0.5"/>
                                          </p:val>
                                        </p:tav>
                                        <p:tav tm="100000">
                                          <p:val>
                                            <p:strVal val="#ppt_x"/>
                                          </p:val>
                                        </p:tav>
                                      </p:tavLst>
                                    </p:anim>
                                    <p:anim calcmode="lin" valueType="num">
                                      <p:cBhvr>
                                        <p:cTn id="20" dur="500" fill="hold"/>
                                        <p:tgtEl>
                                          <p:spTgt spid="1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8" y="1971675"/>
            <a:ext cx="12192000" cy="4886325"/>
          </a:xfrm>
          <a:prstGeom prst="rect">
            <a:avLst/>
          </a:prstGeom>
        </p:spPr>
      </p:pic>
      <p:sp>
        <p:nvSpPr>
          <p:cNvPr id="17" name="矩形 16"/>
          <p:cNvSpPr/>
          <p:nvPr/>
        </p:nvSpPr>
        <p:spPr>
          <a:xfrm>
            <a:off x="1398905" y="1736725"/>
            <a:ext cx="9402445" cy="2789555"/>
          </a:xfrm>
          <a:prstGeom prst="rect">
            <a:avLst/>
          </a:prstGeom>
          <a:solidFill>
            <a:srgbClr val="FFFFFF">
              <a:alpha val="81176"/>
            </a:srgbClr>
          </a:solidFill>
          <a:ln w="19050" cap="flat" cmpd="sng" algn="ctr">
            <a:solidFill>
              <a:srgbClr val="E00000"/>
            </a:solidFill>
            <a:prstDash val="solid"/>
          </a:ln>
          <a:effectLst/>
        </p:spPr>
        <p:txBody>
          <a:bodyPr rtlCol="0" anchor="ctr"/>
          <a:lstStyle/>
          <a:p>
            <a:pPr algn="ctr" defTabSz="914400" eaLnBrk="0" fontAlgn="base" hangingPunct="0">
              <a:spcBef>
                <a:spcPct val="0"/>
              </a:spcBef>
              <a:spcAft>
                <a:spcPct val="0"/>
              </a:spcAft>
              <a:defRPr/>
            </a:pPr>
            <a:endParaRPr lang="zh-CN" altLang="en-US" sz="1800" kern="0" dirty="0">
              <a:solidFill>
                <a:srgbClr val="FFFFFF"/>
              </a:solidFill>
              <a:latin typeface="字魂105号-简雅黑" panose="02010600030101010101" charset="-122"/>
              <a:ea typeface="字魂105号-简雅黑" panose="02010600030101010101" charset="-122"/>
            </a:endParaRPr>
          </a:p>
        </p:txBody>
      </p:sp>
      <p:grpSp>
        <p:nvGrpSpPr>
          <p:cNvPr id="18" name="组合 17"/>
          <p:cNvGrpSpPr/>
          <p:nvPr/>
        </p:nvGrpSpPr>
        <p:grpSpPr>
          <a:xfrm>
            <a:off x="4059255" y="753441"/>
            <a:ext cx="979957" cy="864096"/>
            <a:chOff x="5934342" y="3363838"/>
            <a:chExt cx="734968" cy="648072"/>
          </a:xfrm>
        </p:grpSpPr>
        <p:sp>
          <p:nvSpPr>
            <p:cNvPr id="20" name="椭圆 19"/>
            <p:cNvSpPr/>
            <p:nvPr/>
          </p:nvSpPr>
          <p:spPr>
            <a:xfrm>
              <a:off x="5978009" y="3363838"/>
              <a:ext cx="648072" cy="648072"/>
            </a:xfrm>
            <a:prstGeom prst="ellipse">
              <a:avLst/>
            </a:prstGeom>
            <a:solidFill>
              <a:srgbClr val="DC000E"/>
            </a:solidFill>
            <a:ln w="12700" cap="flat" cmpd="sng" algn="ctr">
              <a:noFill/>
              <a:prstDash val="solid"/>
              <a:miter lim="800000"/>
            </a:ln>
            <a:effectLst/>
          </p:spPr>
          <p:txBody>
            <a:bodyPr rtlCol="0" anchor="ctr"/>
            <a:lstStyle/>
            <a:p>
              <a:pPr algn="ctr" defTabSz="914400">
                <a:defRPr/>
              </a:pPr>
              <a:endParaRPr lang="zh-CN" altLang="en-US" sz="2800" b="1" kern="0">
                <a:gradFill>
                  <a:gsLst>
                    <a:gs pos="47000">
                      <a:prstClr val="white">
                        <a:lumMod val="95000"/>
                      </a:prstClr>
                    </a:gs>
                    <a:gs pos="0">
                      <a:prstClr val="white"/>
                    </a:gs>
                    <a:gs pos="100000">
                      <a:prstClr val="white"/>
                    </a:gs>
                  </a:gsLst>
                  <a:lin ang="5400000" scaled="0"/>
                </a:gradFill>
                <a:latin typeface="思源黑体 CN Bold" panose="02010600030101010101" charset="-122"/>
                <a:ea typeface="思源黑体 CN Bold" panose="02010600030101010101" charset="-122"/>
              </a:endParaRPr>
            </a:p>
          </p:txBody>
        </p:sp>
        <p:sp>
          <p:nvSpPr>
            <p:cNvPr id="21" name="矩形 20"/>
            <p:cNvSpPr/>
            <p:nvPr/>
          </p:nvSpPr>
          <p:spPr>
            <a:xfrm>
              <a:off x="5934342" y="3416918"/>
              <a:ext cx="734968" cy="530066"/>
            </a:xfrm>
            <a:prstGeom prst="rect">
              <a:avLst/>
            </a:prstGeom>
          </p:spPr>
          <p:txBody>
            <a:bodyPr wrap="square">
              <a:spAutoFit/>
            </a:bodyPr>
            <a:lstStyle/>
            <a:p>
              <a:pPr algn="ctr" defTabSz="914400">
                <a:defRPr/>
              </a:pPr>
              <a:r>
                <a:rPr lang="zh-CN" altLang="en-US" sz="4000" b="1" kern="0" dirty="0">
                  <a:gradFill>
                    <a:gsLst>
                      <a:gs pos="47000">
                        <a:prstClr val="white">
                          <a:lumMod val="95000"/>
                        </a:prstClr>
                      </a:gs>
                      <a:gs pos="0">
                        <a:prstClr val="white"/>
                      </a:gs>
                      <a:gs pos="100000">
                        <a:prstClr val="white"/>
                      </a:gs>
                    </a:gsLst>
                    <a:lin ang="5400000" scaled="0"/>
                  </a:gradFill>
                  <a:latin typeface="微软雅黑" panose="020B0503020204020204" charset="-122"/>
                  <a:ea typeface="微软雅黑" panose="020B0503020204020204" charset="-122"/>
                </a:rPr>
                <a:t>前</a:t>
              </a:r>
              <a:endParaRPr lang="zh-CN" altLang="en-US" sz="4000" b="1" kern="0" dirty="0">
                <a:gradFill>
                  <a:gsLst>
                    <a:gs pos="47000">
                      <a:prstClr val="white">
                        <a:lumMod val="95000"/>
                      </a:prstClr>
                    </a:gs>
                    <a:gs pos="0">
                      <a:prstClr val="white"/>
                    </a:gs>
                    <a:gs pos="100000">
                      <a:prstClr val="white"/>
                    </a:gs>
                  </a:gsLst>
                  <a:lin ang="5400000" scaled="0"/>
                </a:gradFill>
                <a:latin typeface="微软雅黑" panose="020B0503020204020204" charset="-122"/>
                <a:ea typeface="微软雅黑" panose="020B0503020204020204" charset="-122"/>
              </a:endParaRPr>
            </a:p>
          </p:txBody>
        </p:sp>
      </p:grpSp>
      <p:grpSp>
        <p:nvGrpSpPr>
          <p:cNvPr id="23" name="组合 22"/>
          <p:cNvGrpSpPr/>
          <p:nvPr/>
        </p:nvGrpSpPr>
        <p:grpSpPr>
          <a:xfrm>
            <a:off x="5065188" y="753441"/>
            <a:ext cx="979957" cy="864096"/>
            <a:chOff x="6688792" y="3363838"/>
            <a:chExt cx="734968" cy="648072"/>
          </a:xfrm>
        </p:grpSpPr>
        <p:sp>
          <p:nvSpPr>
            <p:cNvPr id="24" name="椭圆 23"/>
            <p:cNvSpPr/>
            <p:nvPr/>
          </p:nvSpPr>
          <p:spPr>
            <a:xfrm>
              <a:off x="6732240" y="3363838"/>
              <a:ext cx="648072" cy="648072"/>
            </a:xfrm>
            <a:prstGeom prst="ellipse">
              <a:avLst/>
            </a:prstGeom>
            <a:solidFill>
              <a:srgbClr val="DC000E"/>
            </a:solidFill>
            <a:ln w="12700" cap="flat" cmpd="sng" algn="ctr">
              <a:noFill/>
              <a:prstDash val="solid"/>
              <a:miter lim="800000"/>
            </a:ln>
            <a:effectLst/>
          </p:spPr>
          <p:txBody>
            <a:bodyPr rtlCol="0" anchor="ctr"/>
            <a:lstStyle/>
            <a:p>
              <a:pPr algn="ctr" defTabSz="914400">
                <a:defRPr/>
              </a:pPr>
              <a:endParaRPr lang="zh-CN" altLang="en-US" sz="2800" b="1" kern="0">
                <a:gradFill>
                  <a:gsLst>
                    <a:gs pos="47000">
                      <a:prstClr val="white">
                        <a:lumMod val="95000"/>
                      </a:prstClr>
                    </a:gs>
                    <a:gs pos="0">
                      <a:prstClr val="white"/>
                    </a:gs>
                    <a:gs pos="100000">
                      <a:prstClr val="white"/>
                    </a:gs>
                  </a:gsLst>
                  <a:lin ang="5400000" scaled="0"/>
                </a:gradFill>
                <a:latin typeface="思源黑体 CN Bold" panose="02010600030101010101" charset="-122"/>
                <a:ea typeface="思源黑体 CN Bold" panose="02010600030101010101" charset="-122"/>
              </a:endParaRPr>
            </a:p>
          </p:txBody>
        </p:sp>
        <p:sp>
          <p:nvSpPr>
            <p:cNvPr id="25" name="矩形 24"/>
            <p:cNvSpPr/>
            <p:nvPr/>
          </p:nvSpPr>
          <p:spPr>
            <a:xfrm>
              <a:off x="6688792" y="3416918"/>
              <a:ext cx="734968" cy="530066"/>
            </a:xfrm>
            <a:prstGeom prst="rect">
              <a:avLst/>
            </a:prstGeom>
          </p:spPr>
          <p:txBody>
            <a:bodyPr wrap="square">
              <a:spAutoFit/>
            </a:bodyPr>
            <a:lstStyle/>
            <a:p>
              <a:pPr algn="ctr" defTabSz="914400">
                <a:defRPr/>
              </a:pPr>
              <a:r>
                <a:rPr lang="zh-CN" altLang="en-US" sz="4000" b="1" kern="0" dirty="0">
                  <a:gradFill>
                    <a:gsLst>
                      <a:gs pos="47000">
                        <a:prstClr val="white">
                          <a:lumMod val="95000"/>
                        </a:prstClr>
                      </a:gs>
                      <a:gs pos="0">
                        <a:prstClr val="white"/>
                      </a:gs>
                      <a:gs pos="100000">
                        <a:prstClr val="white"/>
                      </a:gs>
                    </a:gsLst>
                    <a:lin ang="5400000" scaled="0"/>
                  </a:gradFill>
                  <a:latin typeface="微软雅黑" panose="020B0503020204020204" charset="-122"/>
                  <a:ea typeface="微软雅黑" panose="020B0503020204020204" charset="-122"/>
                </a:rPr>
                <a:t>言</a:t>
              </a:r>
              <a:endParaRPr lang="zh-CN" altLang="en-US" sz="4000" b="1" kern="0" dirty="0">
                <a:gradFill>
                  <a:gsLst>
                    <a:gs pos="47000">
                      <a:prstClr val="white">
                        <a:lumMod val="95000"/>
                      </a:prstClr>
                    </a:gs>
                    <a:gs pos="0">
                      <a:prstClr val="white"/>
                    </a:gs>
                    <a:gs pos="100000">
                      <a:prstClr val="white"/>
                    </a:gs>
                  </a:gsLst>
                  <a:lin ang="5400000" scaled="0"/>
                </a:gradFill>
                <a:latin typeface="微软雅黑" panose="020B0503020204020204" charset="-122"/>
                <a:ea typeface="微软雅黑" panose="020B0503020204020204" charset="-122"/>
              </a:endParaRPr>
            </a:p>
          </p:txBody>
        </p:sp>
      </p:grpSp>
      <p:grpSp>
        <p:nvGrpSpPr>
          <p:cNvPr id="26" name="组合 25"/>
          <p:cNvGrpSpPr/>
          <p:nvPr/>
        </p:nvGrpSpPr>
        <p:grpSpPr>
          <a:xfrm>
            <a:off x="6110128" y="753446"/>
            <a:ext cx="979957" cy="864096"/>
            <a:chOff x="7472496" y="3363838"/>
            <a:chExt cx="734968" cy="648072"/>
          </a:xfrm>
        </p:grpSpPr>
        <p:sp>
          <p:nvSpPr>
            <p:cNvPr id="27" name="椭圆 26"/>
            <p:cNvSpPr/>
            <p:nvPr/>
          </p:nvSpPr>
          <p:spPr>
            <a:xfrm>
              <a:off x="7515944" y="3363838"/>
              <a:ext cx="648072" cy="648072"/>
            </a:xfrm>
            <a:prstGeom prst="ellipse">
              <a:avLst/>
            </a:prstGeom>
            <a:solidFill>
              <a:srgbClr val="DC000E"/>
            </a:solidFill>
            <a:ln w="12700" cap="flat" cmpd="sng" algn="ctr">
              <a:noFill/>
              <a:prstDash val="solid"/>
              <a:miter lim="800000"/>
            </a:ln>
            <a:effectLst/>
          </p:spPr>
          <p:txBody>
            <a:bodyPr rtlCol="0" anchor="ctr"/>
            <a:lstStyle/>
            <a:p>
              <a:pPr algn="ctr" defTabSz="914400">
                <a:defRPr/>
              </a:pPr>
              <a:endParaRPr lang="zh-CN" altLang="en-US" sz="2800" b="1" kern="0">
                <a:gradFill>
                  <a:gsLst>
                    <a:gs pos="47000">
                      <a:prstClr val="white">
                        <a:lumMod val="95000"/>
                      </a:prstClr>
                    </a:gs>
                    <a:gs pos="0">
                      <a:prstClr val="white"/>
                    </a:gs>
                    <a:gs pos="100000">
                      <a:prstClr val="white"/>
                    </a:gs>
                  </a:gsLst>
                  <a:lin ang="5400000" scaled="0"/>
                </a:gradFill>
                <a:latin typeface="思源黑体 CN Bold" panose="02010600030101010101" charset="-122"/>
                <a:ea typeface="思源黑体 CN Bold" panose="02010600030101010101" charset="-122"/>
              </a:endParaRPr>
            </a:p>
          </p:txBody>
        </p:sp>
        <p:sp>
          <p:nvSpPr>
            <p:cNvPr id="28" name="矩形 27"/>
            <p:cNvSpPr/>
            <p:nvPr/>
          </p:nvSpPr>
          <p:spPr>
            <a:xfrm>
              <a:off x="7472496" y="3420813"/>
              <a:ext cx="734968" cy="530066"/>
            </a:xfrm>
            <a:prstGeom prst="rect">
              <a:avLst/>
            </a:prstGeom>
          </p:spPr>
          <p:txBody>
            <a:bodyPr wrap="square">
              <a:spAutoFit/>
            </a:bodyPr>
            <a:lstStyle/>
            <a:p>
              <a:pPr algn="ctr" defTabSz="914400">
                <a:defRPr/>
              </a:pPr>
              <a:r>
                <a:rPr lang="zh-CN" altLang="en-US" sz="4000" b="1" kern="0" dirty="0">
                  <a:gradFill>
                    <a:gsLst>
                      <a:gs pos="47000">
                        <a:prstClr val="white">
                          <a:lumMod val="95000"/>
                        </a:prstClr>
                      </a:gs>
                      <a:gs pos="0">
                        <a:prstClr val="white"/>
                      </a:gs>
                      <a:gs pos="100000">
                        <a:prstClr val="white"/>
                      </a:gs>
                    </a:gsLst>
                    <a:lin ang="5400000" scaled="0"/>
                  </a:gradFill>
                  <a:latin typeface="微软雅黑" panose="020B0503020204020204" charset="-122"/>
                  <a:ea typeface="微软雅黑" panose="020B0503020204020204" charset="-122"/>
                </a:rPr>
                <a:t>导</a:t>
              </a:r>
              <a:endParaRPr lang="zh-CN" altLang="en-US" sz="4000" b="1" kern="0" dirty="0">
                <a:gradFill>
                  <a:gsLst>
                    <a:gs pos="47000">
                      <a:prstClr val="white">
                        <a:lumMod val="95000"/>
                      </a:prstClr>
                    </a:gs>
                    <a:gs pos="0">
                      <a:prstClr val="white"/>
                    </a:gs>
                    <a:gs pos="100000">
                      <a:prstClr val="white"/>
                    </a:gs>
                  </a:gsLst>
                  <a:lin ang="5400000" scaled="0"/>
                </a:gradFill>
                <a:latin typeface="微软雅黑" panose="020B0503020204020204" charset="-122"/>
                <a:ea typeface="微软雅黑" panose="020B0503020204020204" charset="-122"/>
              </a:endParaRPr>
            </a:p>
          </p:txBody>
        </p:sp>
      </p:grpSp>
      <p:grpSp>
        <p:nvGrpSpPr>
          <p:cNvPr id="29" name="组合 28"/>
          <p:cNvGrpSpPr/>
          <p:nvPr/>
        </p:nvGrpSpPr>
        <p:grpSpPr>
          <a:xfrm>
            <a:off x="7119492" y="753446"/>
            <a:ext cx="979957" cy="864096"/>
            <a:chOff x="8200960" y="3363838"/>
            <a:chExt cx="734968" cy="648072"/>
          </a:xfrm>
        </p:grpSpPr>
        <p:sp>
          <p:nvSpPr>
            <p:cNvPr id="30" name="椭圆 29"/>
            <p:cNvSpPr/>
            <p:nvPr/>
          </p:nvSpPr>
          <p:spPr>
            <a:xfrm>
              <a:off x="8244408" y="3363838"/>
              <a:ext cx="648072" cy="648072"/>
            </a:xfrm>
            <a:prstGeom prst="ellipse">
              <a:avLst/>
            </a:prstGeom>
            <a:solidFill>
              <a:srgbClr val="DC000E"/>
            </a:solidFill>
            <a:ln w="12700" cap="flat" cmpd="sng" algn="ctr">
              <a:noFill/>
              <a:prstDash val="solid"/>
              <a:miter lim="800000"/>
            </a:ln>
            <a:effectLst/>
          </p:spPr>
          <p:txBody>
            <a:bodyPr rtlCol="0" anchor="ctr"/>
            <a:lstStyle/>
            <a:p>
              <a:pPr algn="ctr" defTabSz="914400">
                <a:defRPr/>
              </a:pPr>
              <a:endParaRPr lang="zh-CN" altLang="en-US" sz="2800" b="1" kern="0">
                <a:gradFill>
                  <a:gsLst>
                    <a:gs pos="47000">
                      <a:prstClr val="white">
                        <a:lumMod val="95000"/>
                      </a:prstClr>
                    </a:gs>
                    <a:gs pos="0">
                      <a:prstClr val="white"/>
                    </a:gs>
                    <a:gs pos="100000">
                      <a:prstClr val="white"/>
                    </a:gs>
                  </a:gsLst>
                  <a:lin ang="5400000" scaled="0"/>
                </a:gradFill>
                <a:latin typeface="思源黑体 CN Bold" panose="02010600030101010101" charset="-122"/>
                <a:ea typeface="思源黑体 CN Bold" panose="02010600030101010101" charset="-122"/>
              </a:endParaRPr>
            </a:p>
          </p:txBody>
        </p:sp>
        <p:sp>
          <p:nvSpPr>
            <p:cNvPr id="31" name="矩形 30"/>
            <p:cNvSpPr/>
            <p:nvPr/>
          </p:nvSpPr>
          <p:spPr>
            <a:xfrm>
              <a:off x="8200960" y="3413669"/>
              <a:ext cx="734968" cy="530066"/>
            </a:xfrm>
            <a:prstGeom prst="rect">
              <a:avLst/>
            </a:prstGeom>
          </p:spPr>
          <p:txBody>
            <a:bodyPr wrap="square">
              <a:spAutoFit/>
            </a:bodyPr>
            <a:lstStyle/>
            <a:p>
              <a:pPr algn="ctr" defTabSz="914400">
                <a:defRPr/>
              </a:pPr>
              <a:r>
                <a:rPr lang="zh-CN" altLang="en-US" sz="4000" b="1" kern="0" dirty="0">
                  <a:gradFill>
                    <a:gsLst>
                      <a:gs pos="47000">
                        <a:prstClr val="white">
                          <a:lumMod val="95000"/>
                        </a:prstClr>
                      </a:gs>
                      <a:gs pos="0">
                        <a:prstClr val="white"/>
                      </a:gs>
                      <a:gs pos="100000">
                        <a:prstClr val="white"/>
                      </a:gs>
                    </a:gsLst>
                    <a:lin ang="5400000" scaled="0"/>
                  </a:gradFill>
                  <a:latin typeface="微软雅黑" panose="020B0503020204020204" charset="-122"/>
                  <a:ea typeface="微软雅黑" panose="020B0503020204020204" charset="-122"/>
                </a:rPr>
                <a:t>读</a:t>
              </a:r>
              <a:endParaRPr lang="zh-CN" altLang="en-US" sz="4000" b="1" kern="0" dirty="0">
                <a:gradFill>
                  <a:gsLst>
                    <a:gs pos="47000">
                      <a:prstClr val="white">
                        <a:lumMod val="95000"/>
                      </a:prstClr>
                    </a:gs>
                    <a:gs pos="0">
                      <a:prstClr val="white"/>
                    </a:gs>
                    <a:gs pos="100000">
                      <a:prstClr val="white"/>
                    </a:gs>
                  </a:gsLst>
                  <a:lin ang="5400000" scaled="0"/>
                </a:gradFill>
                <a:latin typeface="微软雅黑" panose="020B0503020204020204" charset="-122"/>
                <a:ea typeface="微软雅黑" panose="020B0503020204020204" charset="-122"/>
              </a:endParaRPr>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0642" y="927504"/>
            <a:ext cx="1115991" cy="786045"/>
          </a:xfrm>
          <a:prstGeom prst="rect">
            <a:avLst/>
          </a:prstGeom>
        </p:spPr>
      </p:pic>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7691" y="910028"/>
            <a:ext cx="1056117" cy="783711"/>
          </a:xfrm>
          <a:prstGeom prst="rect">
            <a:avLst/>
          </a:prstGeom>
        </p:spPr>
      </p:pic>
      <p:sp>
        <p:nvSpPr>
          <p:cNvPr id="34" name="文本框 33"/>
          <p:cNvSpPr txBox="1"/>
          <p:nvPr/>
        </p:nvSpPr>
        <p:spPr>
          <a:xfrm>
            <a:off x="1677035" y="1985645"/>
            <a:ext cx="8943975" cy="2287905"/>
          </a:xfrm>
          <a:prstGeom prst="rect">
            <a:avLst/>
          </a:prstGeom>
          <a:noFill/>
        </p:spPr>
        <p:txBody>
          <a:bodyPr wrap="square" rtlCol="0">
            <a:spAutoFit/>
            <a:scene3d>
              <a:camera prst="orthographicFront"/>
              <a:lightRig rig="threePt" dir="t"/>
            </a:scene3d>
          </a:bodyPr>
          <a:lstStyle/>
          <a:p>
            <a:pPr indent="0" algn="just" fontAlgn="auto">
              <a:lnSpc>
                <a:spcPct val="170000"/>
              </a:lnSpc>
              <a:buFont typeface="+mj-ea"/>
              <a:buNone/>
            </a:pPr>
            <a:r>
              <a:rPr lang="en-US" sz="1400" spc="100" dirty="0">
                <a:solidFill>
                  <a:srgbClr val="E0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     </a:t>
            </a:r>
            <a:r>
              <a:rPr sz="1400" spc="100" dirty="0">
                <a:solidFill>
                  <a:srgbClr val="E0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rPr>
              <a:t>中国共产党的一百年，是矢志践行初心使命的一百年，是筚路蓝缕奠基立业的一百年，是创造辉煌开辟未来的一百年。党的百年奋斗书写了中华民族几千年历史上最恢宏的史诗，积累了世界上任何一个政党都没有的极其丰富的历史经验。党的十九届六中全会通过的《中共中央关于党的百年奋斗重大成就和历史经验的决议》（以下简称《决议》），对其作了全面深刻总结，贯通历史、现在和未来，具有重大的历史意义和现实指导意义。《决议》概述了党百年奋斗团结带领人民为争取民族独立、人民解放和实现国家富强、人民幸福的光辉历程。</a:t>
            </a:r>
            <a:endParaRPr sz="1400" spc="100" dirty="0">
              <a:solidFill>
                <a:srgbClr val="E0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Tm="3000">
        <p:circle/>
      </p:transition>
    </mc:Choice>
    <mc:Fallback>
      <p:transition spd="slow"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900" fill="hold"/>
                                        <p:tgtEl>
                                          <p:spTgt spid="32"/>
                                        </p:tgtEl>
                                        <p:attrNameLst>
                                          <p:attrName>ppt_w</p:attrName>
                                        </p:attrNameLst>
                                      </p:cBhvr>
                                      <p:tavLst>
                                        <p:tav tm="0">
                                          <p:val>
                                            <p:fltVal val="0"/>
                                          </p:val>
                                        </p:tav>
                                        <p:tav tm="100000">
                                          <p:val>
                                            <p:strVal val="#ppt_w"/>
                                          </p:val>
                                        </p:tav>
                                      </p:tavLst>
                                    </p:anim>
                                    <p:anim calcmode="lin" valueType="num">
                                      <p:cBhvr>
                                        <p:cTn id="8" dur="900" fill="hold"/>
                                        <p:tgtEl>
                                          <p:spTgt spid="32"/>
                                        </p:tgtEl>
                                        <p:attrNameLst>
                                          <p:attrName>ppt_h</p:attrName>
                                        </p:attrNameLst>
                                      </p:cBhvr>
                                      <p:tavLst>
                                        <p:tav tm="0">
                                          <p:val>
                                            <p:fltVal val="0"/>
                                          </p:val>
                                        </p:tav>
                                        <p:tav tm="100000">
                                          <p:val>
                                            <p:strVal val="#ppt_h"/>
                                          </p:val>
                                        </p:tav>
                                      </p:tavLst>
                                    </p:anim>
                                    <p:anim calcmode="lin" valueType="num">
                                      <p:cBhvr>
                                        <p:cTn id="9" dur="900" fill="hold"/>
                                        <p:tgtEl>
                                          <p:spTgt spid="32"/>
                                        </p:tgtEl>
                                        <p:attrNameLst>
                                          <p:attrName>ppt_x</p:attrName>
                                        </p:attrNameLst>
                                      </p:cBhvr>
                                      <p:tavLst>
                                        <p:tav tm="0">
                                          <p:val>
                                            <p:fltVal val="0.5"/>
                                          </p:val>
                                        </p:tav>
                                        <p:tav tm="100000">
                                          <p:val>
                                            <p:strVal val="#ppt_x"/>
                                          </p:val>
                                        </p:tav>
                                      </p:tavLst>
                                    </p:anim>
                                    <p:anim calcmode="lin" valueType="num">
                                      <p:cBhvr>
                                        <p:cTn id="10" dur="900" fill="hold"/>
                                        <p:tgtEl>
                                          <p:spTgt spid="32"/>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900" fill="hold"/>
                                        <p:tgtEl>
                                          <p:spTgt spid="33"/>
                                        </p:tgtEl>
                                        <p:attrNameLst>
                                          <p:attrName>ppt_w</p:attrName>
                                        </p:attrNameLst>
                                      </p:cBhvr>
                                      <p:tavLst>
                                        <p:tav tm="0">
                                          <p:val>
                                            <p:fltVal val="0"/>
                                          </p:val>
                                        </p:tav>
                                        <p:tav tm="100000">
                                          <p:val>
                                            <p:strVal val="#ppt_w"/>
                                          </p:val>
                                        </p:tav>
                                      </p:tavLst>
                                    </p:anim>
                                    <p:anim calcmode="lin" valueType="num">
                                      <p:cBhvr>
                                        <p:cTn id="14" dur="900" fill="hold"/>
                                        <p:tgtEl>
                                          <p:spTgt spid="33"/>
                                        </p:tgtEl>
                                        <p:attrNameLst>
                                          <p:attrName>ppt_h</p:attrName>
                                        </p:attrNameLst>
                                      </p:cBhvr>
                                      <p:tavLst>
                                        <p:tav tm="0">
                                          <p:val>
                                            <p:fltVal val="0"/>
                                          </p:val>
                                        </p:tav>
                                        <p:tav tm="100000">
                                          <p:val>
                                            <p:strVal val="#ppt_h"/>
                                          </p:val>
                                        </p:tav>
                                      </p:tavLst>
                                    </p:anim>
                                    <p:anim calcmode="lin" valueType="num">
                                      <p:cBhvr>
                                        <p:cTn id="15" dur="900" fill="hold"/>
                                        <p:tgtEl>
                                          <p:spTgt spid="33"/>
                                        </p:tgtEl>
                                        <p:attrNameLst>
                                          <p:attrName>ppt_x</p:attrName>
                                        </p:attrNameLst>
                                      </p:cBhvr>
                                      <p:tavLst>
                                        <p:tav tm="0">
                                          <p:val>
                                            <p:fltVal val="0.5"/>
                                          </p:val>
                                        </p:tav>
                                        <p:tav tm="100000">
                                          <p:val>
                                            <p:strVal val="#ppt_x"/>
                                          </p:val>
                                        </p:tav>
                                      </p:tavLst>
                                    </p:anim>
                                    <p:anim calcmode="lin" valueType="num">
                                      <p:cBhvr>
                                        <p:cTn id="16" dur="900" fill="hold"/>
                                        <p:tgtEl>
                                          <p:spTgt spid="33"/>
                                        </p:tgtEl>
                                        <p:attrNameLst>
                                          <p:attrName>ppt_y</p:attrName>
                                        </p:attrNameLst>
                                      </p:cBhvr>
                                      <p:tavLst>
                                        <p:tav tm="0">
                                          <p:val>
                                            <p:fltVal val="0.5"/>
                                          </p:val>
                                        </p:tav>
                                        <p:tav tm="100000">
                                          <p:val>
                                            <p:strVal val="#ppt_y"/>
                                          </p:val>
                                        </p:tav>
                                      </p:tavLst>
                                    </p:anim>
                                  </p:childTnLst>
                                </p:cTn>
                              </p:par>
                            </p:childTnLst>
                          </p:cTn>
                        </p:par>
                        <p:par>
                          <p:cTn id="17" fill="hold">
                            <p:stCondLst>
                              <p:cond delay="1000"/>
                            </p:stCondLst>
                            <p:childTnLst>
                              <p:par>
                                <p:cTn id="18" presetID="49" presetClass="entr" presetSubtype="0" decel="10000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750" fill="hold"/>
                                        <p:tgtEl>
                                          <p:spTgt spid="18"/>
                                        </p:tgtEl>
                                        <p:attrNameLst>
                                          <p:attrName>ppt_w</p:attrName>
                                        </p:attrNameLst>
                                      </p:cBhvr>
                                      <p:tavLst>
                                        <p:tav tm="0">
                                          <p:val>
                                            <p:fltVal val="0"/>
                                          </p:val>
                                        </p:tav>
                                        <p:tav tm="100000">
                                          <p:val>
                                            <p:strVal val="#ppt_w"/>
                                          </p:val>
                                        </p:tav>
                                      </p:tavLst>
                                    </p:anim>
                                    <p:anim calcmode="lin" valueType="num">
                                      <p:cBhvr>
                                        <p:cTn id="21" dur="750" fill="hold"/>
                                        <p:tgtEl>
                                          <p:spTgt spid="18"/>
                                        </p:tgtEl>
                                        <p:attrNameLst>
                                          <p:attrName>ppt_h</p:attrName>
                                        </p:attrNameLst>
                                      </p:cBhvr>
                                      <p:tavLst>
                                        <p:tav tm="0">
                                          <p:val>
                                            <p:fltVal val="0"/>
                                          </p:val>
                                        </p:tav>
                                        <p:tav tm="100000">
                                          <p:val>
                                            <p:strVal val="#ppt_h"/>
                                          </p:val>
                                        </p:tav>
                                      </p:tavLst>
                                    </p:anim>
                                    <p:anim calcmode="lin" valueType="num">
                                      <p:cBhvr>
                                        <p:cTn id="22" dur="750" fill="hold"/>
                                        <p:tgtEl>
                                          <p:spTgt spid="18"/>
                                        </p:tgtEl>
                                        <p:attrNameLst>
                                          <p:attrName>style.rotation</p:attrName>
                                        </p:attrNameLst>
                                      </p:cBhvr>
                                      <p:tavLst>
                                        <p:tav tm="0">
                                          <p:val>
                                            <p:fltVal val="360"/>
                                          </p:val>
                                        </p:tav>
                                        <p:tav tm="100000">
                                          <p:val>
                                            <p:fltVal val="0"/>
                                          </p:val>
                                        </p:tav>
                                      </p:tavLst>
                                    </p:anim>
                                    <p:animEffect transition="in" filter="fade">
                                      <p:cBhvr>
                                        <p:cTn id="23" dur="750"/>
                                        <p:tgtEl>
                                          <p:spTgt spid="18"/>
                                        </p:tgtEl>
                                      </p:cBhvr>
                                    </p:animEffect>
                                  </p:childTnLst>
                                </p:cTn>
                              </p:par>
                              <p:par>
                                <p:cTn id="24" presetID="49" presetClass="entr" presetSubtype="0" decel="100000" fill="hold" nodeType="withEffect">
                                  <p:stCondLst>
                                    <p:cond delay="450"/>
                                  </p:stCondLst>
                                  <p:childTnLst>
                                    <p:set>
                                      <p:cBhvr>
                                        <p:cTn id="25" dur="1" fill="hold">
                                          <p:stCondLst>
                                            <p:cond delay="0"/>
                                          </p:stCondLst>
                                        </p:cTn>
                                        <p:tgtEl>
                                          <p:spTgt spid="23"/>
                                        </p:tgtEl>
                                        <p:attrNameLst>
                                          <p:attrName>style.visibility</p:attrName>
                                        </p:attrNameLst>
                                      </p:cBhvr>
                                      <p:to>
                                        <p:strVal val="visible"/>
                                      </p:to>
                                    </p:set>
                                    <p:anim calcmode="lin" valueType="num">
                                      <p:cBhvr>
                                        <p:cTn id="26" dur="750" fill="hold"/>
                                        <p:tgtEl>
                                          <p:spTgt spid="23"/>
                                        </p:tgtEl>
                                        <p:attrNameLst>
                                          <p:attrName>ppt_w</p:attrName>
                                        </p:attrNameLst>
                                      </p:cBhvr>
                                      <p:tavLst>
                                        <p:tav tm="0">
                                          <p:val>
                                            <p:fltVal val="0"/>
                                          </p:val>
                                        </p:tav>
                                        <p:tav tm="100000">
                                          <p:val>
                                            <p:strVal val="#ppt_w"/>
                                          </p:val>
                                        </p:tav>
                                      </p:tavLst>
                                    </p:anim>
                                    <p:anim calcmode="lin" valueType="num">
                                      <p:cBhvr>
                                        <p:cTn id="27" dur="750" fill="hold"/>
                                        <p:tgtEl>
                                          <p:spTgt spid="23"/>
                                        </p:tgtEl>
                                        <p:attrNameLst>
                                          <p:attrName>ppt_h</p:attrName>
                                        </p:attrNameLst>
                                      </p:cBhvr>
                                      <p:tavLst>
                                        <p:tav tm="0">
                                          <p:val>
                                            <p:fltVal val="0"/>
                                          </p:val>
                                        </p:tav>
                                        <p:tav tm="100000">
                                          <p:val>
                                            <p:strVal val="#ppt_h"/>
                                          </p:val>
                                        </p:tav>
                                      </p:tavLst>
                                    </p:anim>
                                    <p:anim calcmode="lin" valueType="num">
                                      <p:cBhvr>
                                        <p:cTn id="28" dur="750" fill="hold"/>
                                        <p:tgtEl>
                                          <p:spTgt spid="23"/>
                                        </p:tgtEl>
                                        <p:attrNameLst>
                                          <p:attrName>style.rotation</p:attrName>
                                        </p:attrNameLst>
                                      </p:cBhvr>
                                      <p:tavLst>
                                        <p:tav tm="0">
                                          <p:val>
                                            <p:fltVal val="360"/>
                                          </p:val>
                                        </p:tav>
                                        <p:tav tm="100000">
                                          <p:val>
                                            <p:fltVal val="0"/>
                                          </p:val>
                                        </p:tav>
                                      </p:tavLst>
                                    </p:anim>
                                    <p:animEffect transition="in" filter="fade">
                                      <p:cBhvr>
                                        <p:cTn id="29" dur="750"/>
                                        <p:tgtEl>
                                          <p:spTgt spid="23"/>
                                        </p:tgtEl>
                                      </p:cBhvr>
                                    </p:animEffect>
                                  </p:childTnLst>
                                </p:cTn>
                              </p:par>
                              <p:par>
                                <p:cTn id="30" presetID="49" presetClass="entr" presetSubtype="0" decel="100000" fill="hold" nodeType="withEffect">
                                  <p:stCondLst>
                                    <p:cond delay="750"/>
                                  </p:stCondLst>
                                  <p:childTnLst>
                                    <p:set>
                                      <p:cBhvr>
                                        <p:cTn id="31" dur="1" fill="hold">
                                          <p:stCondLst>
                                            <p:cond delay="0"/>
                                          </p:stCondLst>
                                        </p:cTn>
                                        <p:tgtEl>
                                          <p:spTgt spid="26"/>
                                        </p:tgtEl>
                                        <p:attrNameLst>
                                          <p:attrName>style.visibility</p:attrName>
                                        </p:attrNameLst>
                                      </p:cBhvr>
                                      <p:to>
                                        <p:strVal val="visible"/>
                                      </p:to>
                                    </p:set>
                                    <p:anim calcmode="lin" valueType="num">
                                      <p:cBhvr>
                                        <p:cTn id="32" dur="750" fill="hold"/>
                                        <p:tgtEl>
                                          <p:spTgt spid="26"/>
                                        </p:tgtEl>
                                        <p:attrNameLst>
                                          <p:attrName>ppt_w</p:attrName>
                                        </p:attrNameLst>
                                      </p:cBhvr>
                                      <p:tavLst>
                                        <p:tav tm="0">
                                          <p:val>
                                            <p:fltVal val="0"/>
                                          </p:val>
                                        </p:tav>
                                        <p:tav tm="100000">
                                          <p:val>
                                            <p:strVal val="#ppt_w"/>
                                          </p:val>
                                        </p:tav>
                                      </p:tavLst>
                                    </p:anim>
                                    <p:anim calcmode="lin" valueType="num">
                                      <p:cBhvr>
                                        <p:cTn id="33" dur="750" fill="hold"/>
                                        <p:tgtEl>
                                          <p:spTgt spid="26"/>
                                        </p:tgtEl>
                                        <p:attrNameLst>
                                          <p:attrName>ppt_h</p:attrName>
                                        </p:attrNameLst>
                                      </p:cBhvr>
                                      <p:tavLst>
                                        <p:tav tm="0">
                                          <p:val>
                                            <p:fltVal val="0"/>
                                          </p:val>
                                        </p:tav>
                                        <p:tav tm="100000">
                                          <p:val>
                                            <p:strVal val="#ppt_h"/>
                                          </p:val>
                                        </p:tav>
                                      </p:tavLst>
                                    </p:anim>
                                    <p:anim calcmode="lin" valueType="num">
                                      <p:cBhvr>
                                        <p:cTn id="34" dur="750" fill="hold"/>
                                        <p:tgtEl>
                                          <p:spTgt spid="26"/>
                                        </p:tgtEl>
                                        <p:attrNameLst>
                                          <p:attrName>style.rotation</p:attrName>
                                        </p:attrNameLst>
                                      </p:cBhvr>
                                      <p:tavLst>
                                        <p:tav tm="0">
                                          <p:val>
                                            <p:fltVal val="360"/>
                                          </p:val>
                                        </p:tav>
                                        <p:tav tm="100000">
                                          <p:val>
                                            <p:fltVal val="0"/>
                                          </p:val>
                                        </p:tav>
                                      </p:tavLst>
                                    </p:anim>
                                    <p:animEffect transition="in" filter="fade">
                                      <p:cBhvr>
                                        <p:cTn id="35" dur="750"/>
                                        <p:tgtEl>
                                          <p:spTgt spid="26"/>
                                        </p:tgtEl>
                                      </p:cBhvr>
                                    </p:animEffect>
                                  </p:childTnLst>
                                </p:cTn>
                              </p:par>
                              <p:par>
                                <p:cTn id="36" presetID="49" presetClass="entr" presetSubtype="0" decel="100000" fill="hold" nodeType="withEffect">
                                  <p:stCondLst>
                                    <p:cond delay="1150"/>
                                  </p:stCondLst>
                                  <p:childTnLst>
                                    <p:set>
                                      <p:cBhvr>
                                        <p:cTn id="37" dur="1" fill="hold">
                                          <p:stCondLst>
                                            <p:cond delay="0"/>
                                          </p:stCondLst>
                                        </p:cTn>
                                        <p:tgtEl>
                                          <p:spTgt spid="29"/>
                                        </p:tgtEl>
                                        <p:attrNameLst>
                                          <p:attrName>style.visibility</p:attrName>
                                        </p:attrNameLst>
                                      </p:cBhvr>
                                      <p:to>
                                        <p:strVal val="visible"/>
                                      </p:to>
                                    </p:set>
                                    <p:anim calcmode="lin" valueType="num">
                                      <p:cBhvr>
                                        <p:cTn id="38" dur="750" fill="hold"/>
                                        <p:tgtEl>
                                          <p:spTgt spid="29"/>
                                        </p:tgtEl>
                                        <p:attrNameLst>
                                          <p:attrName>ppt_w</p:attrName>
                                        </p:attrNameLst>
                                      </p:cBhvr>
                                      <p:tavLst>
                                        <p:tav tm="0">
                                          <p:val>
                                            <p:fltVal val="0"/>
                                          </p:val>
                                        </p:tav>
                                        <p:tav tm="100000">
                                          <p:val>
                                            <p:strVal val="#ppt_w"/>
                                          </p:val>
                                        </p:tav>
                                      </p:tavLst>
                                    </p:anim>
                                    <p:anim calcmode="lin" valueType="num">
                                      <p:cBhvr>
                                        <p:cTn id="39" dur="750" fill="hold"/>
                                        <p:tgtEl>
                                          <p:spTgt spid="29"/>
                                        </p:tgtEl>
                                        <p:attrNameLst>
                                          <p:attrName>ppt_h</p:attrName>
                                        </p:attrNameLst>
                                      </p:cBhvr>
                                      <p:tavLst>
                                        <p:tav tm="0">
                                          <p:val>
                                            <p:fltVal val="0"/>
                                          </p:val>
                                        </p:tav>
                                        <p:tav tm="100000">
                                          <p:val>
                                            <p:strVal val="#ppt_h"/>
                                          </p:val>
                                        </p:tav>
                                      </p:tavLst>
                                    </p:anim>
                                    <p:anim calcmode="lin" valueType="num">
                                      <p:cBhvr>
                                        <p:cTn id="40" dur="750" fill="hold"/>
                                        <p:tgtEl>
                                          <p:spTgt spid="29"/>
                                        </p:tgtEl>
                                        <p:attrNameLst>
                                          <p:attrName>style.rotation</p:attrName>
                                        </p:attrNameLst>
                                      </p:cBhvr>
                                      <p:tavLst>
                                        <p:tav tm="0">
                                          <p:val>
                                            <p:fltVal val="360"/>
                                          </p:val>
                                        </p:tav>
                                        <p:tav tm="100000">
                                          <p:val>
                                            <p:fltVal val="0"/>
                                          </p:val>
                                        </p:tav>
                                      </p:tavLst>
                                    </p:anim>
                                    <p:animEffect transition="in" filter="fade">
                                      <p:cBhvr>
                                        <p:cTn id="41" dur="750"/>
                                        <p:tgtEl>
                                          <p:spTgt spid="29"/>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42" presetClass="entr" presetSubtype="0" fill="hold" nodeType="afterEffect">
                                  <p:stCondLst>
                                    <p:cond delay="0"/>
                                  </p:stCondLst>
                                  <p:childTnLst>
                                    <p:set>
                                      <p:cBhvr>
                                        <p:cTn id="49" dur="1" fill="hold">
                                          <p:stCondLst>
                                            <p:cond delay="0"/>
                                          </p:stCondLst>
                                        </p:cTn>
                                        <p:tgtEl>
                                          <p:spTgt spid="34">
                                            <p:txEl>
                                              <p:pRg st="0" end="0"/>
                                            </p:txEl>
                                          </p:spTgt>
                                        </p:tgtEl>
                                        <p:attrNameLst>
                                          <p:attrName>style.visibility</p:attrName>
                                        </p:attrNameLst>
                                      </p:cBhvr>
                                      <p:to>
                                        <p:strVal val="visible"/>
                                      </p:to>
                                    </p:set>
                                    <p:animEffect transition="in" filter="fade">
                                      <p:cBhvr>
                                        <p:cTn id="50" dur="1000"/>
                                        <p:tgtEl>
                                          <p:spTgt spid="34">
                                            <p:txEl>
                                              <p:pRg st="0" end="0"/>
                                            </p:txEl>
                                          </p:spTgt>
                                        </p:tgtEl>
                                      </p:cBhvr>
                                    </p:animEffect>
                                    <p:anim calcmode="lin" valueType="num">
                                      <p:cBhvr>
                                        <p:cTn id="51"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改革开放和社会主义现代化建设新时期怎样实现中华民族从站起来到富起来的伟大飞跃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pic>
        <p:nvPicPr>
          <p:cNvPr id="95" name="图片 9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02750" y="2743200"/>
            <a:ext cx="2710180" cy="1899920"/>
          </a:xfrm>
          <a:prstGeom prst="rect">
            <a:avLst/>
          </a:prstGeom>
        </p:spPr>
      </p:pic>
      <p:grpSp>
        <p:nvGrpSpPr>
          <p:cNvPr id="4" name="组合 3"/>
          <p:cNvGrpSpPr/>
          <p:nvPr/>
        </p:nvGrpSpPr>
        <p:grpSpPr>
          <a:xfrm>
            <a:off x="1675130" y="2250440"/>
            <a:ext cx="9350233" cy="2922905"/>
            <a:chOff x="2642" y="2979"/>
            <a:chExt cx="11592" cy="3044"/>
          </a:xfrm>
        </p:grpSpPr>
        <p:sp>
          <p:nvSpPr>
            <p:cNvPr id="7" name="圆角矩形 6"/>
            <p:cNvSpPr/>
            <p:nvPr/>
          </p:nvSpPr>
          <p:spPr>
            <a:xfrm>
              <a:off x="2642" y="2979"/>
              <a:ext cx="11592" cy="3044"/>
            </a:xfrm>
            <a:prstGeom prst="roundRect">
              <a:avLst>
                <a:gd name="adj" fmla="val 50000"/>
              </a:avLst>
            </a:prstGeom>
            <a:noFill/>
            <a:ln w="28575" cap="flat" cmpd="sng" algn="ctr">
              <a:solidFill>
                <a:srgbClr val="E00000"/>
              </a:solidFill>
              <a:prstDash val="solid"/>
              <a:miter lim="800000"/>
            </a:ln>
            <a:effectLst/>
          </p:spPr>
          <p:txBody>
            <a:bodyPr rtlCol="0" anchor="ctr"/>
            <a:lstStyle/>
            <a:p>
              <a:endParaRPr lang="zh-CN" altLang="en-US">
                <a:cs typeface="宋体" panose="02010600030101010101" pitchFamily="2" charset="-122"/>
                <a:sym typeface="Calibri" panose="020F0502020204030204"/>
              </a:endParaRPr>
            </a:p>
          </p:txBody>
        </p:sp>
        <p:sp>
          <p:nvSpPr>
            <p:cNvPr id="9" name="文本框 8"/>
            <p:cNvSpPr txBox="1"/>
            <p:nvPr/>
          </p:nvSpPr>
          <p:spPr>
            <a:xfrm>
              <a:off x="4378" y="3402"/>
              <a:ext cx="7905" cy="2246"/>
            </a:xfrm>
            <a:prstGeom prst="rect">
              <a:avLst/>
            </a:prstGeom>
            <a:noFill/>
            <a:ln>
              <a:noFill/>
            </a:ln>
          </p:spPr>
          <p:txBody>
            <a:bodyPr wrap="square" rtlCol="0">
              <a:spAutoFit/>
            </a:bodyPr>
            <a:lstStyle>
              <a:defPPr>
                <a:defRPr lang="zh-CN"/>
              </a:defPPr>
              <a:lvl1pPr algn="ctr">
                <a:defRPr sz="2400" i="0" kern="1800">
                  <a:ln w="3175">
                    <a:noFill/>
                  </a:ln>
                  <a:gradFill>
                    <a:gsLst>
                      <a:gs pos="1000">
                        <a:srgbClr val="FFC000"/>
                      </a:gs>
                      <a:gs pos="55000">
                        <a:srgbClr val="FFC000">
                          <a:lumMod val="5000"/>
                          <a:lumOff val="95000"/>
                        </a:srgbClr>
                      </a:gs>
                    </a:gsLst>
                    <a:lin ang="16200000" scaled="1"/>
                  </a:gradFill>
                  <a:effectLst>
                    <a:outerShdw dist="76200" dir="2700000" algn="tl" rotWithShape="0">
                      <a:prstClr val="black">
                        <a:alpha val="30000"/>
                      </a:prstClr>
                    </a:outerShdw>
                  </a:effectLst>
                  <a:latin typeface="字魂35号-经典雅黑" panose="02000000000000000000" pitchFamily="2" charset="-122"/>
                  <a:ea typeface="字魂35号-经典雅黑" panose="02000000000000000000" pitchFamily="2" charset="-122"/>
                  <a:cs typeface="+mn-ea"/>
                </a:defRPr>
              </a:lvl1pPr>
            </a:lstStyle>
            <a:p>
              <a:pPr algn="l">
                <a:lnSpc>
                  <a:spcPct val="140000"/>
                </a:lnSpc>
              </a:pPr>
              <a:r>
                <a:rPr altLang="zh-CN" sz="1600" dirty="0">
                  <a:solidFill>
                    <a:srgbClr val="E00000"/>
                  </a:solidFill>
                  <a:effectLst/>
                  <a:latin typeface="微软雅黑" panose="020B0503020204020204" charset="-122"/>
                  <a:ea typeface="微软雅黑" panose="020B0503020204020204" charset="-122"/>
                  <a:cs typeface="微软雅黑" panose="020B0503020204020204" charset="-122"/>
                  <a:sym typeface="字魂58号-创中黑" panose="02010600030101010101" pitchFamily="2" charset="-122"/>
                </a:rPr>
                <a:t>党的十一届三中全会是党的历史上又一次伟大转折，它开创了以改革开放为鲜明特点的中国特色社会主义。艰难困苦，玉汝于成。改革开放和社会主义现代化建设新时期，历经以邓小平同志、江泽民同志和胡锦涛同志为主要代表的中国共产党人的不懈接力，中国人民开始富起来。对于实现这次伟大飞跃，《决议》也论列了很多方面。具有决定性意义的大事，应强调以下几点。</a:t>
              </a:r>
              <a:endParaRPr altLang="zh-CN" sz="1600" dirty="0">
                <a:solidFill>
                  <a:srgbClr val="E00000"/>
                </a:solidFill>
                <a:effectLst/>
                <a:latin typeface="微软雅黑" panose="020B0503020204020204" charset="-122"/>
                <a:ea typeface="微软雅黑" panose="020B0503020204020204" charset="-122"/>
                <a:cs typeface="微软雅黑" panose="020B0503020204020204" charset="-122"/>
                <a:sym typeface="字魂58号-创中黑" panose="02010600030101010101" pitchFamily="2" charset="-122"/>
              </a:endParaRPr>
            </a:p>
          </p:txBody>
        </p:sp>
      </p:grpSp>
      <p:pic>
        <p:nvPicPr>
          <p:cNvPr id="103" name="Aichitds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60000">
            <a:off x="-494665" y="3312795"/>
            <a:ext cx="3749040" cy="4003675"/>
          </a:xfrm>
          <a:prstGeom prst="rect">
            <a:avLst/>
          </a:prstGeom>
        </p:spPr>
      </p:pic>
      <p:sp>
        <p:nvSpPr>
          <p:cNvPr id="104" name="Aichitds7-2"/>
          <p:cNvSpPr txBox="1">
            <a:spLocks noChangeArrowheads="1"/>
          </p:cNvSpPr>
          <p:nvPr/>
        </p:nvSpPr>
        <p:spPr bwMode="auto">
          <a:xfrm>
            <a:off x="1515110" y="4966970"/>
            <a:ext cx="143637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ysClr val="windowText" lastClr="000000"/>
                </a:solidFill>
                <a:latin typeface="Calibri" panose="020F0502020204030204" pitchFamily="34" charset="0"/>
                <a:ea typeface="宋体" panose="02010600030101010101" pitchFamily="2" charset="-122"/>
              </a:defRPr>
            </a:lvl9pPr>
          </a:lstStyle>
          <a:p>
            <a:pPr lvl="0" fontAlgn="base">
              <a:spcBef>
                <a:spcPct val="0"/>
              </a:spcBef>
              <a:spcAft>
                <a:spcPct val="0"/>
              </a:spcAft>
              <a:defRPr/>
            </a:pPr>
            <a:r>
              <a:rPr lang="zh-CN" altLang="en-US" sz="1600" b="1" dirty="0">
                <a:solidFill>
                  <a:srgbClr val="E7E6E6">
                    <a:lumMod val="50000"/>
                  </a:srgbClr>
                </a:solidFill>
                <a:latin typeface="微软雅黑" panose="020B0503020204020204" charset="-122"/>
                <a:ea typeface="微软雅黑" panose="020B0503020204020204" charset="-122"/>
                <a:sym typeface="微软雅黑" panose="020B0503020204020204" charset="-122"/>
              </a:rPr>
              <a:t>三中全会</a:t>
            </a:r>
            <a:endParaRPr lang="zh-CN" altLang="en-US" sz="1600" b="1" dirty="0">
              <a:solidFill>
                <a:srgbClr val="E7E6E6">
                  <a:lumMod val="50000"/>
                </a:srgbClr>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改革开放和社会主义现代化建设新时期怎样实现中华民族从站起来到富起来的伟大飞跃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23975" y="1826895"/>
            <a:ext cx="7341870" cy="681990"/>
          </a:xfrm>
          <a:prstGeom prst="rect">
            <a:avLst/>
          </a:prstGeom>
        </p:spPr>
      </p:pic>
      <p:sp>
        <p:nvSpPr>
          <p:cNvPr id="5" name="矩形 4"/>
          <p:cNvSpPr/>
          <p:nvPr/>
        </p:nvSpPr>
        <p:spPr>
          <a:xfrm>
            <a:off x="2578857" y="1980452"/>
            <a:ext cx="6024880" cy="398780"/>
          </a:xfrm>
          <a:prstGeom prst="rect">
            <a:avLst/>
          </a:prstGeom>
        </p:spPr>
        <p:txBody>
          <a:bodyPr wrap="none">
            <a:spAutoFit/>
          </a:bodyPr>
          <a:lstStyle/>
          <a:p>
            <a:pPr algn="l"/>
            <a:r>
              <a:rPr sz="2000" kern="0" dirty="0">
                <a:solidFill>
                  <a:srgbClr val="FFFFFF"/>
                </a:solidFill>
                <a:latin typeface="微软雅黑" panose="020B0503020204020204" charset="-122"/>
                <a:ea typeface="微软雅黑" panose="020B0503020204020204" charset="-122"/>
                <a:cs typeface="字魂36号-正文宋楷" charset="0"/>
                <a:sym typeface="字魂36号-正文宋楷" charset="0"/>
              </a:rPr>
              <a:t>其一，坚持社会主义初级阶段基本路线始终不动摇。</a:t>
            </a:r>
            <a:endParaRPr sz="2000" kern="0" dirty="0">
              <a:solidFill>
                <a:srgbClr val="FFFFFF"/>
              </a:solidFill>
              <a:latin typeface="微软雅黑" panose="020B0503020204020204" charset="-122"/>
              <a:ea typeface="微软雅黑" panose="020B0503020204020204" charset="-122"/>
              <a:cs typeface="字魂36号-正文宋楷" charset="0"/>
              <a:sym typeface="字魂36号-正文宋楷"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5250" y="1143635"/>
            <a:ext cx="1173480" cy="1606550"/>
          </a:xfrm>
          <a:prstGeom prst="rect">
            <a:avLst/>
          </a:prstGeom>
        </p:spPr>
      </p:pic>
      <p:sp>
        <p:nvSpPr>
          <p:cNvPr id="11" name="矩形 10"/>
          <p:cNvSpPr/>
          <p:nvPr/>
        </p:nvSpPr>
        <p:spPr>
          <a:xfrm>
            <a:off x="1323975" y="2599055"/>
            <a:ext cx="9698355" cy="929640"/>
          </a:xfrm>
          <a:prstGeom prst="rect">
            <a:avLst/>
          </a:prstGeom>
        </p:spPr>
        <p:txBody>
          <a:bodyPr wrap="square">
            <a:spAutoFit/>
          </a:bodyPr>
          <a:lstStyle/>
          <a:p>
            <a:pPr algn="l">
              <a:lnSpc>
                <a:spcPct val="130000"/>
              </a:lnSpc>
            </a:pPr>
            <a:r>
              <a:rPr altLang="zh-CN" sz="1400" kern="0" dirty="0">
                <a:latin typeface="微软雅黑" panose="020B0503020204020204" charset="-122"/>
                <a:ea typeface="微软雅黑" panose="020B0503020204020204" charset="-122"/>
                <a:cs typeface="微软雅黑" panose="020B0503020204020204" charset="-122"/>
                <a:sym typeface="字魂36号-正文宋楷" charset="0"/>
              </a:rPr>
              <a:t>基于我国处在社会主义初级阶段的正确判断，党制定了“一个中心、两个基本点”的基本路线。邓小平同志不断强调这条基本路线要管一百年。以江泽民同志、胡锦涛同志为主要代表的中国共产党人始终不渝地坚持党的基本路线。改革开放的实践证明，党的基本路线是国家的生命线、人民的幸福线，是中国开始富起来的最重要秘笈。</a:t>
            </a:r>
            <a:endParaRPr altLang="zh-CN" sz="1400" kern="0" dirty="0">
              <a:latin typeface="微软雅黑" panose="020B0503020204020204" charset="-122"/>
              <a:ea typeface="微软雅黑" panose="020B0503020204020204" charset="-122"/>
              <a:cs typeface="微软雅黑" panose="020B0503020204020204" charset="-122"/>
              <a:sym typeface="字魂36号-正文宋楷" charset="0"/>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8895" y="3976370"/>
            <a:ext cx="7341870" cy="681990"/>
          </a:xfrm>
          <a:prstGeom prst="rect">
            <a:avLst/>
          </a:prstGeom>
        </p:spPr>
      </p:pic>
      <p:sp>
        <p:nvSpPr>
          <p:cNvPr id="13" name="矩形 12"/>
          <p:cNvSpPr/>
          <p:nvPr/>
        </p:nvSpPr>
        <p:spPr>
          <a:xfrm>
            <a:off x="2615052" y="3956572"/>
            <a:ext cx="4297680" cy="700405"/>
          </a:xfrm>
          <a:prstGeom prst="rect">
            <a:avLst/>
          </a:prstGeom>
        </p:spPr>
        <p:txBody>
          <a:bodyPr wrap="none">
            <a:spAutoFit/>
          </a:bodyPr>
          <a:lstStyle/>
          <a:p>
            <a:pPr algn="l">
              <a:lnSpc>
                <a:spcPct val="110000"/>
              </a:lnSpc>
            </a:pPr>
            <a:r>
              <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rPr>
              <a:t>其二，坚持社会主义市场经济改革方向，</a:t>
            </a:r>
            <a:endPar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endParaRPr>
          </a:p>
          <a:p>
            <a:pPr algn="l">
              <a:lnSpc>
                <a:spcPct val="110000"/>
              </a:lnSpc>
            </a:pPr>
            <a:r>
              <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rPr>
              <a:t>使其体制机制不断健全和完善。</a:t>
            </a:r>
            <a:endPar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endParaRPr>
          </a:p>
        </p:txBody>
      </p:sp>
      <p:sp>
        <p:nvSpPr>
          <p:cNvPr id="14" name="矩形 13"/>
          <p:cNvSpPr/>
          <p:nvPr/>
        </p:nvSpPr>
        <p:spPr>
          <a:xfrm>
            <a:off x="1365250" y="4815205"/>
            <a:ext cx="9698355" cy="1383030"/>
          </a:xfrm>
          <a:prstGeom prst="rect">
            <a:avLst/>
          </a:prstGeom>
        </p:spPr>
        <p:txBody>
          <a:bodyPr wrap="square">
            <a:spAutoFit/>
          </a:bodyPr>
          <a:lstStyle/>
          <a:p>
            <a:pPr algn="l">
              <a:lnSpc>
                <a:spcPct val="120000"/>
              </a:lnSpc>
            </a:pPr>
            <a:r>
              <a:rPr altLang="zh-CN" sz="1400" kern="0" dirty="0">
                <a:latin typeface="微软雅黑" panose="020B0503020204020204" charset="-122"/>
                <a:ea typeface="微软雅黑" panose="020B0503020204020204" charset="-122"/>
                <a:cs typeface="微软雅黑" panose="020B0503020204020204" charset="-122"/>
                <a:sym typeface="字魂36号-正文宋楷" charset="0"/>
              </a:rPr>
              <a:t>邓小平同志从1979年开始一直在思考社会主义和市场经济的关系。1992年，邓小平南方谈话是发展社会主义市场经济的定海神针。根据邓小平南方谈话精神，党的十四大决定发展社会主义市场经济，随之擘画出社会主义市场经济体制基本框架。此后，我国不断健全社会主义市场经济的体制和机制，坚持和完善公有制为主体、多种所有制经济共同发展的基本经济制度，实行“两个毫不动摇”政策。我国能从改革开放之初经济发展总量相当落后的窘迫状况一跃而成为世界第二大经济体，得益于社会主义市场经济体制。</a:t>
            </a:r>
            <a:endParaRPr altLang="zh-CN" sz="1400" kern="0" dirty="0">
              <a:latin typeface="微软雅黑" panose="020B0503020204020204" charset="-122"/>
              <a:ea typeface="微软雅黑" panose="020B0503020204020204" charset="-122"/>
              <a:cs typeface="微软雅黑" panose="020B0503020204020204" charset="-122"/>
              <a:sym typeface="字魂36号-正文宋楷" charset="0"/>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6680" y="3309620"/>
            <a:ext cx="1173480" cy="1606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1"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改革开放和社会主义现代化建设新时期怎样实现中华民族从站起来到富起来的伟大飞跃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23975" y="1826895"/>
            <a:ext cx="7341870" cy="681990"/>
          </a:xfrm>
          <a:prstGeom prst="rect">
            <a:avLst/>
          </a:prstGeom>
        </p:spPr>
      </p:pic>
      <p:sp>
        <p:nvSpPr>
          <p:cNvPr id="5" name="矩形 4"/>
          <p:cNvSpPr/>
          <p:nvPr/>
        </p:nvSpPr>
        <p:spPr>
          <a:xfrm>
            <a:off x="2578857" y="1823607"/>
            <a:ext cx="5770880" cy="706755"/>
          </a:xfrm>
          <a:prstGeom prst="rect">
            <a:avLst/>
          </a:prstGeom>
        </p:spPr>
        <p:txBody>
          <a:bodyPr wrap="none">
            <a:spAutoFit/>
          </a:bodyPr>
          <a:lstStyle/>
          <a:p>
            <a:pPr algn="l"/>
            <a:r>
              <a:rPr sz="2000" kern="0" dirty="0">
                <a:solidFill>
                  <a:srgbClr val="FFFFFF"/>
                </a:solidFill>
                <a:latin typeface="微软雅黑" panose="020B0503020204020204" charset="-122"/>
                <a:ea typeface="微软雅黑" panose="020B0503020204020204" charset="-122"/>
                <a:cs typeface="字魂36号-正文宋楷" charset="0"/>
                <a:sym typeface="字魂36号-正文宋楷" charset="0"/>
              </a:rPr>
              <a:t>其三，坚持经济社会科学发展，不断处理好改革、</a:t>
            </a:r>
            <a:endParaRPr sz="2000" kern="0" dirty="0">
              <a:solidFill>
                <a:srgbClr val="FFFFFF"/>
              </a:solidFill>
              <a:latin typeface="微软雅黑" panose="020B0503020204020204" charset="-122"/>
              <a:ea typeface="微软雅黑" panose="020B0503020204020204" charset="-122"/>
              <a:cs typeface="字魂36号-正文宋楷" charset="0"/>
              <a:sym typeface="字魂36号-正文宋楷" charset="0"/>
            </a:endParaRPr>
          </a:p>
          <a:p>
            <a:pPr algn="l"/>
            <a:r>
              <a:rPr sz="2000" kern="0" dirty="0">
                <a:solidFill>
                  <a:srgbClr val="FFFFFF"/>
                </a:solidFill>
                <a:latin typeface="微软雅黑" panose="020B0503020204020204" charset="-122"/>
                <a:ea typeface="微软雅黑" panose="020B0503020204020204" charset="-122"/>
                <a:cs typeface="字魂36号-正文宋楷" charset="0"/>
                <a:sym typeface="字魂36号-正文宋楷" charset="0"/>
              </a:rPr>
              <a:t>发展和稳定等各种关系。</a:t>
            </a:r>
            <a:endParaRPr sz="2000" kern="0" dirty="0">
              <a:solidFill>
                <a:srgbClr val="FFFFFF"/>
              </a:solidFill>
              <a:latin typeface="微软雅黑" panose="020B0503020204020204" charset="-122"/>
              <a:ea typeface="微软雅黑" panose="020B0503020204020204" charset="-122"/>
              <a:cs typeface="字魂36号-正文宋楷" charset="0"/>
              <a:sym typeface="字魂36号-正文宋楷"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5250" y="1143635"/>
            <a:ext cx="1173480" cy="1606550"/>
          </a:xfrm>
          <a:prstGeom prst="rect">
            <a:avLst/>
          </a:prstGeom>
        </p:spPr>
      </p:pic>
      <p:sp>
        <p:nvSpPr>
          <p:cNvPr id="11" name="矩形 10"/>
          <p:cNvSpPr/>
          <p:nvPr/>
        </p:nvSpPr>
        <p:spPr>
          <a:xfrm>
            <a:off x="1323975" y="2599055"/>
            <a:ext cx="9698355" cy="1129665"/>
          </a:xfrm>
          <a:prstGeom prst="rect">
            <a:avLst/>
          </a:prstGeom>
        </p:spPr>
        <p:txBody>
          <a:bodyPr wrap="square">
            <a:spAutoFit/>
          </a:bodyPr>
          <a:lstStyle/>
          <a:p>
            <a:pPr algn="l">
              <a:lnSpc>
                <a:spcPct val="130000"/>
              </a:lnSpc>
            </a:pPr>
            <a:r>
              <a:rPr altLang="zh-CN" sz="1300" kern="0" dirty="0">
                <a:latin typeface="微软雅黑" panose="020B0503020204020204" charset="-122"/>
                <a:ea typeface="微软雅黑" panose="020B0503020204020204" charset="-122"/>
                <a:cs typeface="微软雅黑" panose="020B0503020204020204" charset="-122"/>
                <a:sym typeface="字魂36号-正文宋楷" charset="0"/>
              </a:rPr>
              <a:t>我国经济社会迅速发展的同时，不平衡、不协调、不可持续等问题显现出来。1993 年，邓小平同志指出，十二亿人口怎样实现富裕，富裕起来以后财富怎样分配，解决这个问题比解决发展起来的问题还困难。1995年，江泽民同志论述了正确处理改革、发展、稳定这个总揽全局的，以及其他诸多问题的十二大关系。2003年，科学发展观战略提出，进一步深化了对于社会主义发展规律的认识。我国经济社会发展总体上呈现出又好又快形势，2010年的国内生产总值超过日本，人民富裕程度普遍提高。</a:t>
            </a:r>
            <a:endParaRPr altLang="zh-CN" sz="1300" kern="0" dirty="0">
              <a:latin typeface="微软雅黑" panose="020B0503020204020204" charset="-122"/>
              <a:ea typeface="微软雅黑" panose="020B0503020204020204" charset="-122"/>
              <a:cs typeface="微软雅黑" panose="020B0503020204020204" charset="-122"/>
              <a:sym typeface="字魂36号-正文宋楷" charset="0"/>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8895" y="4182745"/>
            <a:ext cx="7341870" cy="681990"/>
          </a:xfrm>
          <a:prstGeom prst="rect">
            <a:avLst/>
          </a:prstGeom>
        </p:spPr>
      </p:pic>
      <p:sp>
        <p:nvSpPr>
          <p:cNvPr id="13" name="矩形 12"/>
          <p:cNvSpPr/>
          <p:nvPr/>
        </p:nvSpPr>
        <p:spPr>
          <a:xfrm>
            <a:off x="2606797" y="4187712"/>
            <a:ext cx="5669280" cy="700405"/>
          </a:xfrm>
          <a:prstGeom prst="rect">
            <a:avLst/>
          </a:prstGeom>
        </p:spPr>
        <p:txBody>
          <a:bodyPr wrap="none">
            <a:spAutoFit/>
          </a:bodyPr>
          <a:lstStyle/>
          <a:p>
            <a:pPr algn="l">
              <a:lnSpc>
                <a:spcPct val="110000"/>
              </a:lnSpc>
            </a:pPr>
            <a:r>
              <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rPr>
              <a:t>其四，坚持独立自主外交方针和国际风云变幻严峻形势</a:t>
            </a:r>
            <a:endPar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endParaRPr>
          </a:p>
          <a:p>
            <a:pPr algn="l">
              <a:lnSpc>
                <a:spcPct val="110000"/>
              </a:lnSpc>
            </a:pPr>
            <a:r>
              <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rPr>
              <a:t>下中国的自处之道。</a:t>
            </a:r>
            <a:endPar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endParaRPr>
          </a:p>
        </p:txBody>
      </p:sp>
      <p:sp>
        <p:nvSpPr>
          <p:cNvPr id="14" name="矩形 13"/>
          <p:cNvSpPr/>
          <p:nvPr/>
        </p:nvSpPr>
        <p:spPr>
          <a:xfrm>
            <a:off x="1365250" y="4922520"/>
            <a:ext cx="9698355" cy="1124585"/>
          </a:xfrm>
          <a:prstGeom prst="rect">
            <a:avLst/>
          </a:prstGeom>
        </p:spPr>
        <p:txBody>
          <a:bodyPr wrap="square">
            <a:spAutoFit/>
          </a:bodyPr>
          <a:lstStyle/>
          <a:p>
            <a:pPr algn="l">
              <a:lnSpc>
                <a:spcPct val="120000"/>
              </a:lnSpc>
            </a:pPr>
            <a:r>
              <a:rPr altLang="zh-CN" sz="1400" kern="0" dirty="0">
                <a:latin typeface="微软雅黑" panose="020B0503020204020204" charset="-122"/>
                <a:ea typeface="微软雅黑" panose="020B0503020204020204" charset="-122"/>
                <a:cs typeface="微软雅黑" panose="020B0503020204020204" charset="-122"/>
                <a:sym typeface="字魂36号-正文宋楷" charset="0"/>
              </a:rPr>
              <a:t>改革开放以来，我国继续奉行独立自主外交政策。邓小平同志明确提出“和平与发展是当代世界的两大问题”的重要论断，为新时期党和国家制定对外政策提供了重要依据。20世纪80年代末期，面对东欧剧变、苏联解体，在西方国家对我国实行严厉制裁的紧要关头，邓小平同志提出一套指导我国在世界上如何应对国际风云变幻的对外方针：韬光养晦、善于守拙、有所作为等，为我国和平发展赢得时间。这是我国走向富起来的重要外部环境。</a:t>
            </a:r>
            <a:endParaRPr altLang="zh-CN" sz="1400" kern="0" dirty="0">
              <a:latin typeface="微软雅黑" panose="020B0503020204020204" charset="-122"/>
              <a:ea typeface="微软雅黑" panose="020B0503020204020204" charset="-122"/>
              <a:cs typeface="微软雅黑" panose="020B0503020204020204" charset="-122"/>
              <a:sym typeface="字魂36号-正文宋楷" charset="0"/>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6680" y="3515995"/>
            <a:ext cx="1173480" cy="1606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1"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改革开放和社会主义现代化建设新时期怎样实现中华民族从站起来到富起来的伟大飞跃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23975" y="1826895"/>
            <a:ext cx="7341870" cy="681990"/>
          </a:xfrm>
          <a:prstGeom prst="rect">
            <a:avLst/>
          </a:prstGeom>
        </p:spPr>
      </p:pic>
      <p:sp>
        <p:nvSpPr>
          <p:cNvPr id="5" name="矩形 4"/>
          <p:cNvSpPr/>
          <p:nvPr/>
        </p:nvSpPr>
        <p:spPr>
          <a:xfrm>
            <a:off x="2578857" y="1823607"/>
            <a:ext cx="5770880" cy="706755"/>
          </a:xfrm>
          <a:prstGeom prst="rect">
            <a:avLst/>
          </a:prstGeom>
        </p:spPr>
        <p:txBody>
          <a:bodyPr wrap="none">
            <a:spAutoFit/>
          </a:bodyPr>
          <a:lstStyle/>
          <a:p>
            <a:pPr algn="l"/>
            <a:r>
              <a:rPr sz="2000" kern="0" dirty="0">
                <a:solidFill>
                  <a:srgbClr val="FFFFFF"/>
                </a:solidFill>
                <a:latin typeface="微软雅黑" panose="020B0503020204020204" charset="-122"/>
                <a:ea typeface="微软雅黑" panose="020B0503020204020204" charset="-122"/>
                <a:cs typeface="字魂36号-正文宋楷" charset="0"/>
                <a:sym typeface="字魂36号-正文宋楷" charset="0"/>
              </a:rPr>
              <a:t>其五，中国特色社会主义理论体系，推进了改革开</a:t>
            </a:r>
            <a:endParaRPr sz="2000" kern="0" dirty="0">
              <a:solidFill>
                <a:srgbClr val="FFFFFF"/>
              </a:solidFill>
              <a:latin typeface="微软雅黑" panose="020B0503020204020204" charset="-122"/>
              <a:ea typeface="微软雅黑" panose="020B0503020204020204" charset="-122"/>
              <a:cs typeface="字魂36号-正文宋楷" charset="0"/>
              <a:sym typeface="字魂36号-正文宋楷" charset="0"/>
            </a:endParaRPr>
          </a:p>
          <a:p>
            <a:pPr algn="l"/>
            <a:r>
              <a:rPr sz="2000" kern="0" dirty="0">
                <a:solidFill>
                  <a:srgbClr val="FFFFFF"/>
                </a:solidFill>
                <a:latin typeface="微软雅黑" panose="020B0503020204020204" charset="-122"/>
                <a:ea typeface="微软雅黑" panose="020B0503020204020204" charset="-122"/>
                <a:cs typeface="字魂36号-正文宋楷" charset="0"/>
                <a:sym typeface="字魂36号-正文宋楷" charset="0"/>
              </a:rPr>
              <a:t>放以来的伟大实践。</a:t>
            </a:r>
            <a:endParaRPr sz="2000" kern="0" dirty="0">
              <a:solidFill>
                <a:srgbClr val="FFFFFF"/>
              </a:solidFill>
              <a:latin typeface="微软雅黑" panose="020B0503020204020204" charset="-122"/>
              <a:ea typeface="微软雅黑" panose="020B0503020204020204" charset="-122"/>
              <a:cs typeface="字魂36号-正文宋楷" charset="0"/>
              <a:sym typeface="字魂36号-正文宋楷" charset="0"/>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5250" y="1143635"/>
            <a:ext cx="1173480" cy="1606550"/>
          </a:xfrm>
          <a:prstGeom prst="rect">
            <a:avLst/>
          </a:prstGeom>
        </p:spPr>
      </p:pic>
      <p:sp>
        <p:nvSpPr>
          <p:cNvPr id="11" name="矩形 10"/>
          <p:cNvSpPr/>
          <p:nvPr/>
        </p:nvSpPr>
        <p:spPr>
          <a:xfrm>
            <a:off x="1323975" y="2821940"/>
            <a:ext cx="9698355" cy="1383665"/>
          </a:xfrm>
          <a:prstGeom prst="rect">
            <a:avLst/>
          </a:prstGeom>
        </p:spPr>
        <p:txBody>
          <a:bodyPr wrap="square">
            <a:spAutoFit/>
          </a:bodyPr>
          <a:lstStyle/>
          <a:p>
            <a:pPr algn="l">
              <a:lnSpc>
                <a:spcPct val="150000"/>
              </a:lnSpc>
            </a:pPr>
            <a:r>
              <a:rPr altLang="zh-CN" sz="1400" kern="0" dirty="0">
                <a:latin typeface="微软雅黑" panose="020B0503020204020204" charset="-122"/>
                <a:ea typeface="微软雅黑" panose="020B0503020204020204" charset="-122"/>
                <a:cs typeface="微软雅黑" panose="020B0503020204020204" charset="-122"/>
                <a:sym typeface="字魂36号-正文宋楷" charset="0"/>
              </a:rPr>
              <a:t>为了推进改革开放，党重新确立马克思主义的思想路线、政治路线、组织路线，正确评价毛泽东同志的历史地位和毛泽东思想的科学体系，党制定的第二个历史决议，即《关于建国以来党的若干历史问题的决议》，标志着指导思想上的拨乱反正胜利完成。党深刻认识到，开创改革开放和社会主义现代化建设新局面，必须以理论创新引领事业发展。由邓小平理论、“三个代表”重要思想和科学发展观形成的中国特色社会主义理论体系，实现了马克思主义中国化新的飞跃。</a:t>
            </a:r>
            <a:endParaRPr altLang="zh-CN" sz="1400" kern="0" dirty="0">
              <a:latin typeface="微软雅黑" panose="020B0503020204020204" charset="-122"/>
              <a:ea typeface="微软雅黑" panose="020B0503020204020204" charset="-122"/>
              <a:cs typeface="微软雅黑" panose="020B0503020204020204" charset="-122"/>
              <a:sym typeface="字魂36号-正文宋楷" charset="0"/>
            </a:endParaRPr>
          </a:p>
        </p:txBody>
      </p:sp>
      <p:sp>
        <p:nvSpPr>
          <p:cNvPr id="13" name="矩形 12"/>
          <p:cNvSpPr/>
          <p:nvPr/>
        </p:nvSpPr>
        <p:spPr>
          <a:xfrm>
            <a:off x="2606797" y="4187712"/>
            <a:ext cx="5669280" cy="700405"/>
          </a:xfrm>
          <a:prstGeom prst="rect">
            <a:avLst/>
          </a:prstGeom>
        </p:spPr>
        <p:txBody>
          <a:bodyPr wrap="none">
            <a:spAutoFit/>
          </a:bodyPr>
          <a:lstStyle/>
          <a:p>
            <a:pPr algn="l">
              <a:lnSpc>
                <a:spcPct val="110000"/>
              </a:lnSpc>
            </a:pPr>
            <a:r>
              <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rPr>
              <a:t>其四，坚持独立自主外交方针和国际风云变幻严峻形势</a:t>
            </a:r>
            <a:endPar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endParaRPr>
          </a:p>
          <a:p>
            <a:pPr algn="l">
              <a:lnSpc>
                <a:spcPct val="110000"/>
              </a:lnSpc>
            </a:pPr>
            <a:r>
              <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rPr>
              <a:t>下中国的自处之道。</a:t>
            </a:r>
            <a:endParaRPr kern="0" dirty="0">
              <a:solidFill>
                <a:srgbClr val="FFFFFF"/>
              </a:solidFill>
              <a:latin typeface="微软雅黑" panose="020B0503020204020204" charset="-122"/>
              <a:ea typeface="微软雅黑" panose="020B0503020204020204" charset="-122"/>
              <a:cs typeface="字魂36号-正文宋楷" charset="0"/>
              <a:sym typeface="字魂36号-正文宋楷" charset="0"/>
            </a:endParaRPr>
          </a:p>
        </p:txBody>
      </p:sp>
      <p:sp>
        <p:nvSpPr>
          <p:cNvPr id="78" name="矩形: 圆顶角 77"/>
          <p:cNvSpPr/>
          <p:nvPr/>
        </p:nvSpPr>
        <p:spPr>
          <a:xfrm rot="5400000">
            <a:off x="5289550" y="296545"/>
            <a:ext cx="1301115" cy="9747250"/>
          </a:xfrm>
          <a:prstGeom prst="roundRect">
            <a:avLst>
              <a:gd name="adj" fmla="val 33356"/>
            </a:avLst>
          </a:prstGeom>
          <a:solidFill>
            <a:srgbClr val="C0000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zh-CN" altLang="en-US" dirty="0"/>
          </a:p>
        </p:txBody>
      </p:sp>
      <p:sp>
        <p:nvSpPr>
          <p:cNvPr id="2" name="文本框 1"/>
          <p:cNvSpPr txBox="1"/>
          <p:nvPr/>
        </p:nvSpPr>
        <p:spPr>
          <a:xfrm>
            <a:off x="1651000" y="4613275"/>
            <a:ext cx="8771255" cy="1123950"/>
          </a:xfrm>
          <a:prstGeom prst="rect">
            <a:avLst/>
          </a:prstGeom>
          <a:noFill/>
        </p:spPr>
        <p:txBody>
          <a:bodyPr wrap="square">
            <a:spAutoFit/>
          </a:bodyPr>
          <a:lstStyle>
            <a:defPPr>
              <a:defRPr lang="zh-CN"/>
            </a:defPPr>
            <a:lvl1pPr>
              <a:lnSpc>
                <a:spcPct val="120000"/>
              </a:lnSpc>
              <a:defRPr kern="0">
                <a:effectLst/>
                <a:latin typeface="思源黑体 CN Light" panose="02010600030101010101" charset="-122"/>
                <a:ea typeface="思源黑体 CN Light" panose="02010600030101010101" charset="-122"/>
                <a:cs typeface="宋体" panose="02010600030101010101" pitchFamily="2" charset="-122"/>
              </a:defRPr>
            </a:lvl1pPr>
          </a:lstStyle>
          <a:p>
            <a:pPr>
              <a:lnSpc>
                <a:spcPct val="140000"/>
              </a:lnSpc>
            </a:pPr>
            <a:r>
              <a:rPr lang="zh-CN" altLang="zh-CN" sz="1600">
                <a:solidFill>
                  <a:srgbClr val="FFFFFF"/>
                </a:solidFill>
                <a:latin typeface="微软雅黑" panose="020B0503020204020204" charset="-122"/>
                <a:ea typeface="微软雅黑" panose="020B0503020204020204" charset="-122"/>
              </a:rPr>
              <a:t>这一时期创造的伟大成就，推进了中华民族从站起来到富起来的伟大飞跃。党和人民以英勇顽强的奋斗向世界庄严宣告，改革开放是决定当代中国前途命运的关键一招，中国特色社会主义道路是指引中国发展繁荣的正确道路，中国大踏步赶上了时代。</a:t>
            </a:r>
            <a:endParaRPr lang="zh-CN" altLang="zh-CN" sz="160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6735"/>
            <a:ext cx="12192000" cy="4886325"/>
          </a:xfrm>
          <a:prstGeom prst="rect">
            <a:avLst/>
          </a:prstGeom>
        </p:spPr>
      </p:pic>
      <p:grpSp>
        <p:nvGrpSpPr>
          <p:cNvPr id="76" name="组合 75"/>
          <p:cNvGrpSpPr/>
          <p:nvPr/>
        </p:nvGrpSpPr>
        <p:grpSpPr>
          <a:xfrm>
            <a:off x="2311400" y="2067560"/>
            <a:ext cx="7446645" cy="257810"/>
            <a:chOff x="3640" y="3004"/>
            <a:chExt cx="11727" cy="406"/>
          </a:xfrm>
        </p:grpSpPr>
        <p:cxnSp>
          <p:nvCxnSpPr>
            <p:cNvPr id="77" name="直接连接符 76"/>
            <p:cNvCxnSpPr/>
            <p:nvPr/>
          </p:nvCxnSpPr>
          <p:spPr>
            <a:xfrm>
              <a:off x="10411" y="3206"/>
              <a:ext cx="4957" cy="0"/>
            </a:xfrm>
            <a:prstGeom prst="line">
              <a:avLst/>
            </a:prstGeom>
            <a:noFill/>
            <a:ln w="28575" cap="flat" cmpd="sng" algn="ctr">
              <a:solidFill>
                <a:srgbClr val="E72D1E"/>
              </a:solidFill>
              <a:prstDash val="solid"/>
              <a:miter lim="800000"/>
            </a:ln>
            <a:effectLst/>
          </p:spPr>
        </p:cxnSp>
        <p:cxnSp>
          <p:nvCxnSpPr>
            <p:cNvPr id="78" name="直接连接符 77"/>
            <p:cNvCxnSpPr/>
            <p:nvPr/>
          </p:nvCxnSpPr>
          <p:spPr>
            <a:xfrm>
              <a:off x="3640" y="3206"/>
              <a:ext cx="5195" cy="0"/>
            </a:xfrm>
            <a:prstGeom prst="line">
              <a:avLst/>
            </a:prstGeom>
            <a:noFill/>
            <a:ln w="28575" cap="flat" cmpd="sng" algn="ctr">
              <a:solidFill>
                <a:srgbClr val="E72D1E"/>
              </a:solidFill>
              <a:prstDash val="solid"/>
              <a:miter lim="800000"/>
            </a:ln>
            <a:effectLst/>
          </p:spPr>
        </p:cxnSp>
        <p:grpSp>
          <p:nvGrpSpPr>
            <p:cNvPr id="79" name="组合 78"/>
            <p:cNvGrpSpPr/>
            <p:nvPr/>
          </p:nvGrpSpPr>
          <p:grpSpPr>
            <a:xfrm>
              <a:off x="8995" y="3004"/>
              <a:ext cx="1257" cy="407"/>
              <a:chOff x="6759082" y="3978812"/>
              <a:chExt cx="797928" cy="258522"/>
            </a:xfrm>
            <a:gradFill>
              <a:gsLst>
                <a:gs pos="0">
                  <a:srgbClr val="C00000"/>
                </a:gs>
                <a:gs pos="100000">
                  <a:srgbClr val="E72D1E"/>
                </a:gs>
              </a:gsLst>
              <a:lin ang="18900000" scaled="1"/>
            </a:gradFill>
          </p:grpSpPr>
          <p:sp>
            <p:nvSpPr>
              <p:cNvPr id="80" name="五角星 34"/>
              <p:cNvSpPr/>
              <p:nvPr/>
            </p:nvSpPr>
            <p:spPr>
              <a:xfrm>
                <a:off x="7028785" y="3978812"/>
                <a:ext cx="258522" cy="258522"/>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sp>
            <p:nvSpPr>
              <p:cNvPr id="81" name="五角星 35"/>
              <p:cNvSpPr/>
              <p:nvPr/>
            </p:nvSpPr>
            <p:spPr>
              <a:xfrm>
                <a:off x="7367082" y="4013109"/>
                <a:ext cx="189928" cy="189928"/>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sp>
            <p:nvSpPr>
              <p:cNvPr id="82" name="五角星 36"/>
              <p:cNvSpPr/>
              <p:nvPr/>
            </p:nvSpPr>
            <p:spPr>
              <a:xfrm>
                <a:off x="6759082" y="4013109"/>
                <a:ext cx="189928" cy="189928"/>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grpSp>
      </p:grpSp>
      <p:grpSp>
        <p:nvGrpSpPr>
          <p:cNvPr id="83" name="组合 82"/>
          <p:cNvGrpSpPr/>
          <p:nvPr/>
        </p:nvGrpSpPr>
        <p:grpSpPr>
          <a:xfrm>
            <a:off x="4465193" y="929220"/>
            <a:ext cx="3270854" cy="909542"/>
            <a:chOff x="4537959" y="1558397"/>
            <a:chExt cx="3270854" cy="909542"/>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7959" y="1558397"/>
              <a:ext cx="1220839" cy="909542"/>
            </a:xfrm>
            <a:prstGeom prst="rect">
              <a:avLst/>
            </a:prstGeom>
          </p:spPr>
        </p:pic>
        <p:sp>
          <p:nvSpPr>
            <p:cNvPr id="85" name="PA-102292"/>
            <p:cNvSpPr/>
            <p:nvPr>
              <p:custDataLst>
                <p:tags r:id="rId4"/>
              </p:custDataLst>
            </p:nvPr>
          </p:nvSpPr>
          <p:spPr>
            <a:xfrm>
              <a:off x="5777487" y="1810995"/>
              <a:ext cx="2031326" cy="646331"/>
            </a:xfrm>
            <a:prstGeom prst="rect">
              <a:avLst/>
            </a:prstGeom>
          </p:spPr>
          <p:txBody>
            <a:bodyPr wrap="none">
              <a:spAutoFit/>
            </a:bodyPr>
            <a:lstStyle/>
            <a:p>
              <a:pPr algn="ctr" defTabSz="914400">
                <a:defRPr/>
              </a:pPr>
              <a:r>
                <a:rPr lang="zh-CN" altLang="en-US" sz="3600" b="1" dirty="0">
                  <a:solidFill>
                    <a:srgbClr val="E20000"/>
                  </a:solidFill>
                  <a:latin typeface="微软雅黑" panose="020B0503020204020204" charset="-122"/>
                  <a:ea typeface="微软雅黑" panose="020B0503020204020204" charset="-122"/>
                  <a:sym typeface="+mn-lt"/>
                </a:rPr>
                <a:t>第五部分</a:t>
              </a:r>
              <a:endParaRPr lang="zh-CN" altLang="en-US" sz="3600" b="1" dirty="0">
                <a:solidFill>
                  <a:srgbClr val="E20000"/>
                </a:solidFill>
                <a:latin typeface="微软雅黑" panose="020B0503020204020204" charset="-122"/>
                <a:ea typeface="微软雅黑" panose="020B0503020204020204" charset="-122"/>
                <a:sym typeface="+mn-lt"/>
              </a:endParaRPr>
            </a:p>
          </p:txBody>
        </p:sp>
      </p:grpSp>
      <p:sp>
        <p:nvSpPr>
          <p:cNvPr id="16" name="我图网QQF4D2CD6C74639原创"/>
          <p:cNvSpPr txBox="1"/>
          <p:nvPr/>
        </p:nvSpPr>
        <p:spPr>
          <a:xfrm>
            <a:off x="1564640" y="2682240"/>
            <a:ext cx="9092565" cy="1753235"/>
          </a:xfrm>
          <a:prstGeom prst="rect">
            <a:avLst/>
          </a:prstGeom>
          <a:noFill/>
        </p:spPr>
        <p:txBody>
          <a:bodyPr wrap="square" rtlCol="0">
            <a:spAutoFit/>
          </a:bodyPr>
          <a:lstStyle/>
          <a:p>
            <a:pPr algn="ctr" defTabSz="914400"/>
            <a:r>
              <a:rPr lang="zh-CN" sz="36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rPr>
              <a:t>中国特色社会主义进入新时代以来怎样迎来中华民族从站起来、富起来到强起来的伟大飞跃</a:t>
            </a:r>
            <a:endParaRPr lang="zh-CN" sz="36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3000">
        <p:circle/>
      </p:transition>
    </mc:Choice>
    <mc:Fallback>
      <p:transition spd="slow"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0-#ppt_w/2"/>
                                          </p:val>
                                        </p:tav>
                                        <p:tav tm="100000">
                                          <p:val>
                                            <p:strVal val="#ppt_x"/>
                                          </p:val>
                                        </p:tav>
                                      </p:tavLst>
                                    </p:anim>
                                    <p:anim calcmode="lin" valueType="num">
                                      <p:cBhvr additive="base">
                                        <p:cTn id="8" dur="50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83"/>
                                        </p:tgtEl>
                                      </p:cBhvr>
                                    </p:animEffect>
                                    <p:animScale>
                                      <p:cBhvr>
                                        <p:cTn id="12" dur="250" autoRev="1" fill="hold"/>
                                        <p:tgtEl>
                                          <p:spTgt spid="83"/>
                                        </p:tgtEl>
                                      </p:cBhvr>
                                      <p:by x="105000" y="105000"/>
                                    </p:animScale>
                                  </p:childTnLst>
                                </p:cTn>
                              </p:par>
                            </p:childTnLst>
                          </p:cTn>
                        </p:par>
                        <p:par>
                          <p:cTn id="13" fill="hold">
                            <p:stCondLst>
                              <p:cond delay="1000"/>
                            </p:stCondLst>
                            <p:childTnLst>
                              <p:par>
                                <p:cTn id="14" presetID="53" presetClass="entr" presetSubtype="528" fill="hold" grpId="0" nodeType="afterEffect">
                                  <p:stCondLst>
                                    <p:cond delay="0"/>
                                  </p:stCondLst>
                                  <p:iterate type="lt">
                                    <p:tmPct val="10000"/>
                                  </p:iterate>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anim calcmode="lin" valueType="num">
                                      <p:cBhvr>
                                        <p:cTn id="19" dur="500" fill="hold"/>
                                        <p:tgtEl>
                                          <p:spTgt spid="16"/>
                                        </p:tgtEl>
                                        <p:attrNameLst>
                                          <p:attrName>ppt_x</p:attrName>
                                        </p:attrNameLst>
                                      </p:cBhvr>
                                      <p:tavLst>
                                        <p:tav tm="0">
                                          <p:val>
                                            <p:fltVal val="0.5"/>
                                          </p:val>
                                        </p:tav>
                                        <p:tav tm="100000">
                                          <p:val>
                                            <p:strVal val="#ppt_x"/>
                                          </p:val>
                                        </p:tav>
                                      </p:tavLst>
                                    </p:anim>
                                    <p:anim calcmode="lin" valueType="num">
                                      <p:cBhvr>
                                        <p:cTn id="20"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中国特色社会主义进入新时代以来怎样迎来中华民族从站起来、富起来到强起来的伟大飞跃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pic>
        <p:nvPicPr>
          <p:cNvPr id="95" name="图片 9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037955" y="2713355"/>
            <a:ext cx="3154045" cy="2211705"/>
          </a:xfrm>
          <a:prstGeom prst="rect">
            <a:avLst/>
          </a:prstGeom>
        </p:spPr>
      </p:pic>
      <p:grpSp>
        <p:nvGrpSpPr>
          <p:cNvPr id="4" name="组合 3"/>
          <p:cNvGrpSpPr/>
          <p:nvPr/>
        </p:nvGrpSpPr>
        <p:grpSpPr>
          <a:xfrm>
            <a:off x="1675130" y="2130413"/>
            <a:ext cx="9350233" cy="3394372"/>
            <a:chOff x="2642" y="2854"/>
            <a:chExt cx="11592" cy="3535"/>
          </a:xfrm>
        </p:grpSpPr>
        <p:sp>
          <p:nvSpPr>
            <p:cNvPr id="7" name="圆角矩形 6"/>
            <p:cNvSpPr/>
            <p:nvPr/>
          </p:nvSpPr>
          <p:spPr>
            <a:xfrm>
              <a:off x="2642" y="2854"/>
              <a:ext cx="11592" cy="3535"/>
            </a:xfrm>
            <a:prstGeom prst="roundRect">
              <a:avLst>
                <a:gd name="adj" fmla="val 50000"/>
              </a:avLst>
            </a:prstGeom>
            <a:noFill/>
            <a:ln w="28575" cap="flat" cmpd="sng" algn="ctr">
              <a:solidFill>
                <a:srgbClr val="E00000"/>
              </a:solidFill>
              <a:prstDash val="solid"/>
              <a:miter lim="800000"/>
            </a:ln>
            <a:effectLst/>
          </p:spPr>
          <p:txBody>
            <a:bodyPr rtlCol="0" anchor="ctr"/>
            <a:lstStyle/>
            <a:p>
              <a:endParaRPr lang="zh-CN" altLang="en-US">
                <a:cs typeface="宋体" panose="02010600030101010101" pitchFamily="2" charset="-122"/>
                <a:sym typeface="Calibri" panose="020F0502020204030204"/>
              </a:endParaRPr>
            </a:p>
          </p:txBody>
        </p:sp>
        <p:sp>
          <p:nvSpPr>
            <p:cNvPr id="9" name="文本框 8"/>
            <p:cNvSpPr txBox="1"/>
            <p:nvPr/>
          </p:nvSpPr>
          <p:spPr>
            <a:xfrm>
              <a:off x="4001" y="2952"/>
              <a:ext cx="7905" cy="3322"/>
            </a:xfrm>
            <a:prstGeom prst="rect">
              <a:avLst/>
            </a:prstGeom>
            <a:noFill/>
            <a:ln>
              <a:noFill/>
            </a:ln>
          </p:spPr>
          <p:txBody>
            <a:bodyPr wrap="square" rtlCol="0">
              <a:spAutoFit/>
            </a:bodyPr>
            <a:lstStyle>
              <a:defPPr>
                <a:defRPr lang="zh-CN"/>
              </a:defPPr>
              <a:lvl1pPr algn="ctr">
                <a:defRPr sz="2400" i="0" kern="1800">
                  <a:ln w="3175">
                    <a:noFill/>
                  </a:ln>
                  <a:gradFill>
                    <a:gsLst>
                      <a:gs pos="1000">
                        <a:srgbClr val="FFC000"/>
                      </a:gs>
                      <a:gs pos="55000">
                        <a:srgbClr val="FFC000">
                          <a:lumMod val="5000"/>
                          <a:lumOff val="95000"/>
                        </a:srgbClr>
                      </a:gs>
                    </a:gsLst>
                    <a:lin ang="16200000" scaled="1"/>
                  </a:gradFill>
                  <a:effectLst>
                    <a:outerShdw dist="76200" dir="2700000" algn="tl" rotWithShape="0">
                      <a:prstClr val="black">
                        <a:alpha val="30000"/>
                      </a:prstClr>
                    </a:outerShdw>
                  </a:effectLst>
                  <a:latin typeface="字魂35号-经典雅黑" panose="02000000000000000000" pitchFamily="2" charset="-122"/>
                  <a:ea typeface="字魂35号-经典雅黑" panose="02000000000000000000" pitchFamily="2" charset="-122"/>
                  <a:cs typeface="+mn-ea"/>
                </a:defRPr>
              </a:lvl1pPr>
            </a:lstStyle>
            <a:p>
              <a:pPr algn="l">
                <a:lnSpc>
                  <a:spcPct val="140000"/>
                </a:lnSpc>
              </a:pPr>
              <a:r>
                <a:rPr altLang="zh-CN" sz="1600" dirty="0">
                  <a:solidFill>
                    <a:srgbClr val="E00000"/>
                  </a:solidFill>
                  <a:effectLst/>
                  <a:latin typeface="微软雅黑" panose="020B0503020204020204" charset="-122"/>
                  <a:ea typeface="微软雅黑" panose="020B0503020204020204" charset="-122"/>
                  <a:cs typeface="微软雅黑" panose="020B0503020204020204" charset="-122"/>
                  <a:sym typeface="字魂58号-创中黑" panose="02010600030101010101" pitchFamily="2" charset="-122"/>
                </a:rPr>
                <a:t>党的十八大以来，中国特色社会主义进入新时代。以习近平同志为核心的党中央提出一系列新理念新思想新战略，出台一系列重大方针政策，推出一系列重大举措，推进一系列重大工作，战胜一系列重大风险挑战，解决了许多长期想解决而没有解决的难题，办成了许多过去想办而没有办成的大事，推动党和国家事业取得历史性成就、发生历史性变革，中华民族迎来了从站起来、富起来到强起来的伟大飞跃。</a:t>
              </a:r>
              <a:endParaRPr altLang="zh-CN" sz="1600" dirty="0">
                <a:solidFill>
                  <a:srgbClr val="E00000"/>
                </a:solidFill>
                <a:effectLst/>
                <a:latin typeface="微软雅黑" panose="020B0503020204020204" charset="-122"/>
                <a:ea typeface="微软雅黑" panose="020B0503020204020204" charset="-122"/>
                <a:cs typeface="微软雅黑" panose="020B0503020204020204" charset="-122"/>
                <a:sym typeface="字魂58号-创中黑" panose="02010600030101010101" pitchFamily="2" charset="-122"/>
              </a:endParaRPr>
            </a:p>
            <a:p>
              <a:pPr algn="l">
                <a:lnSpc>
                  <a:spcPct val="140000"/>
                </a:lnSpc>
              </a:pPr>
              <a:r>
                <a:rPr altLang="zh-CN" sz="1600" dirty="0">
                  <a:solidFill>
                    <a:srgbClr val="E00000"/>
                  </a:solidFill>
                  <a:effectLst/>
                  <a:latin typeface="微软雅黑" panose="020B0503020204020204" charset="-122"/>
                  <a:ea typeface="微软雅黑" panose="020B0503020204020204" charset="-122"/>
                  <a:cs typeface="微软雅黑" panose="020B0503020204020204" charset="-122"/>
                  <a:sym typeface="字魂58号-创中黑" panose="02010600030101010101" pitchFamily="2" charset="-122"/>
                </a:rPr>
                <a:t>《决议》从坚持党的全面领导等13个方面，分领域总结新时代党和国家事业取得的历史性成就，重点总结党的十八大以来的原创性思想、变革性实践和突破性进展。这里，我将其概括为六大标志性成果。</a:t>
              </a:r>
              <a:endParaRPr altLang="zh-CN" sz="1600" dirty="0">
                <a:solidFill>
                  <a:srgbClr val="E00000"/>
                </a:solidFill>
                <a:effectLst/>
                <a:latin typeface="微软雅黑" panose="020B0503020204020204" charset="-122"/>
                <a:ea typeface="微软雅黑" panose="020B0503020204020204" charset="-122"/>
                <a:cs typeface="微软雅黑" panose="020B0503020204020204" charset="-122"/>
                <a:sym typeface="字魂58号-创中黑"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中国特色社会主义进入新时代以来怎样迎来中华民族从站起来、富起来到强起来的伟大飞跃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grpSp>
        <p:nvGrpSpPr>
          <p:cNvPr id="3" name="组合 2"/>
          <p:cNvGrpSpPr/>
          <p:nvPr/>
        </p:nvGrpSpPr>
        <p:grpSpPr>
          <a:xfrm>
            <a:off x="1075690" y="1717675"/>
            <a:ext cx="8295005" cy="530225"/>
            <a:chOff x="2587" y="2618"/>
            <a:chExt cx="13063" cy="835"/>
          </a:xfrm>
        </p:grpSpPr>
        <p:sp>
          <p:nvSpPr>
            <p:cNvPr id="8" name="矩形 16"/>
            <p:cNvSpPr>
              <a:spLocks noChangeArrowheads="1"/>
            </p:cNvSpPr>
            <p:nvPr/>
          </p:nvSpPr>
          <p:spPr bwMode="auto">
            <a:xfrm>
              <a:off x="3641" y="2618"/>
              <a:ext cx="12009" cy="835"/>
            </a:xfrm>
            <a:prstGeom prst="rect">
              <a:avLst/>
            </a:prstGeom>
            <a:noFill/>
            <a:ln w="19050">
              <a:gradFill>
                <a:gsLst>
                  <a:gs pos="0">
                    <a:srgbClr val="BB100F"/>
                  </a:gs>
                  <a:gs pos="100000">
                    <a:srgbClr val="770101"/>
                  </a:gs>
                </a:gsLst>
                <a:lin ang="2700000" scaled="0"/>
              </a:grad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p>
              <a:endParaRPr lang="zh-CN" altLang="en-US">
                <a:solidFill>
                  <a:srgbClr val="5F5F5F"/>
                </a:solidFill>
              </a:endParaRPr>
            </a:p>
          </p:txBody>
        </p:sp>
        <p:sp>
          <p:nvSpPr>
            <p:cNvPr id="2" name="圆角矩形 17"/>
            <p:cNvSpPr>
              <a:spLocks noChangeArrowheads="1"/>
            </p:cNvSpPr>
            <p:nvPr/>
          </p:nvSpPr>
          <p:spPr bwMode="auto">
            <a:xfrm>
              <a:off x="3248" y="2688"/>
              <a:ext cx="694" cy="694"/>
            </a:xfrm>
            <a:prstGeom prst="roundRect">
              <a:avLst>
                <a:gd name="adj" fmla="val 16667"/>
              </a:avLst>
            </a:prstGeom>
            <a:gradFill>
              <a:gsLst>
                <a:gs pos="0">
                  <a:srgbClr val="BB100F"/>
                </a:gs>
                <a:gs pos="100000">
                  <a:srgbClr val="770101"/>
                </a:gs>
              </a:gsLst>
              <a:lin ang="2700000" scaled="0"/>
            </a:gradFill>
            <a:ln>
              <a:no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lvl1pPr>
                <a:lnSpc>
                  <a:spcPct val="90000"/>
                </a:lnSpc>
                <a:spcBef>
                  <a:spcPts val="1000"/>
                </a:spcBef>
                <a:buFont typeface="Arial" panose="020B0604020202020204" pitchFamily="34" charset="0"/>
                <a:buChar char="•"/>
                <a:defRPr sz="2800">
                  <a:solidFill>
                    <a:srgbClr val="77010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77010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77010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9pPr>
            </a:lstStyle>
            <a:p>
              <a:endParaRPr lang="zh-CN" altLang="en-US" sz="3200" dirty="0">
                <a:latin typeface="微软雅黑" panose="020B0503020204020204" charset="-122"/>
                <a:ea typeface="微软雅黑" panose="020B0503020204020204" charset="-122"/>
              </a:endParaRPr>
            </a:p>
          </p:txBody>
        </p:sp>
        <p:sp>
          <p:nvSpPr>
            <p:cNvPr id="12" name="Rectangle 28"/>
            <p:cNvSpPr/>
            <p:nvPr/>
          </p:nvSpPr>
          <p:spPr>
            <a:xfrm>
              <a:off x="2587" y="2675"/>
              <a:ext cx="2029" cy="725"/>
            </a:xfrm>
            <a:prstGeom prst="rect">
              <a:avLst/>
            </a:prstGeom>
          </p:spPr>
          <p:txBody>
            <a:bodyPr wrap="square">
              <a:spAutoFit/>
            </a:bodyPr>
            <a:lstStyle/>
            <a:p>
              <a:pPr algn="ctr"/>
              <a:r>
                <a:rPr lang="en-US" sz="240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rPr>
                <a:t>1</a:t>
              </a:r>
              <a:endParaRPr lang="en-US" sz="2400" dirty="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endParaRPr>
            </a:p>
          </p:txBody>
        </p:sp>
        <p:sp>
          <p:nvSpPr>
            <p:cNvPr id="13" name="矩形 12"/>
            <p:cNvSpPr/>
            <p:nvPr/>
          </p:nvSpPr>
          <p:spPr>
            <a:xfrm>
              <a:off x="3942" y="2635"/>
              <a:ext cx="11584" cy="725"/>
            </a:xfrm>
            <a:prstGeom prst="rect">
              <a:avLst/>
            </a:prstGeom>
          </p:spPr>
          <p:txBody>
            <a:bodyPr wrap="square">
              <a:spAutoFit/>
            </a:bodyPr>
            <a:lstStyle/>
            <a:p>
              <a:pPr>
                <a:lnSpc>
                  <a:spcPct val="150000"/>
                </a:lnSpc>
              </a:pPr>
              <a:r>
                <a:rPr lang="zh-CN" altLang="en-US" sz="1600">
                  <a:solidFill>
                    <a:srgbClr val="5F5F5F"/>
                  </a:solidFill>
                  <a:latin typeface="微软雅黑" panose="020B0503020204020204" charset="-122"/>
                  <a:ea typeface="微软雅黑" panose="020B0503020204020204" charset="-122"/>
                </a:rPr>
                <a:t>习近平新时代中国特色社会主义思想，是引领新时代发生历史性变革的理论指南。</a:t>
              </a:r>
              <a:endParaRPr lang="zh-CN" altLang="en-US" sz="1600">
                <a:solidFill>
                  <a:srgbClr val="5F5F5F"/>
                </a:solidFill>
                <a:latin typeface="微软雅黑" panose="020B0503020204020204" charset="-122"/>
                <a:ea typeface="微软雅黑" panose="020B0503020204020204" charset="-122"/>
              </a:endParaRPr>
            </a:p>
          </p:txBody>
        </p:sp>
      </p:grpSp>
      <p:sp>
        <p:nvSpPr>
          <p:cNvPr id="22" name="矩形 21"/>
          <p:cNvSpPr/>
          <p:nvPr/>
        </p:nvSpPr>
        <p:spPr>
          <a:xfrm>
            <a:off x="1437005" y="2354580"/>
            <a:ext cx="9400540" cy="1124585"/>
          </a:xfrm>
          <a:prstGeom prst="rect">
            <a:avLst/>
          </a:prstGeom>
        </p:spPr>
        <p:txBody>
          <a:bodyPr wrap="square">
            <a:spAutoFit/>
          </a:bodyPr>
          <a:lstStyle/>
          <a:p>
            <a:pPr marL="106045" lvl="0" algn="l">
              <a:lnSpc>
                <a:spcPct val="120000"/>
              </a:lnSpc>
              <a:buClr>
                <a:srgbClr val="C00000"/>
              </a:buClr>
              <a:defRPr/>
            </a:pPr>
            <a:r>
              <a:rPr lang="zh-CN" altLang="en-US" sz="1400" dirty="0">
                <a:latin typeface="微软雅黑" panose="020B0503020204020204" charset="-122"/>
                <a:ea typeface="微软雅黑" panose="020B0503020204020204" charset="-122"/>
                <a:cs typeface="字魂105号-简雅黑" panose="02010600030101010101" charset="-122"/>
                <a:sym typeface="Lato Light" charset="0"/>
              </a:rPr>
              <a:t>党的十八大以来，习近平总书记坚持把马克思主义基本原理同中国具体实际相结合、同中华优秀传统文化相结合，对关系党和国家事业发展的一系列重大理论和实践问题进行深邃思考，提出的一系列原创性的治国理政新理念新思想新战略，是党对中国特色社会主义建设规律认识深化和理论创新的重大成果，实现了马克思主义中国化新的飞跃。这对中华民族伟大复兴历史进程具有决定性意义。</a:t>
            </a:r>
            <a:endParaRPr lang="zh-CN" altLang="en-US" sz="1400" dirty="0">
              <a:latin typeface="微软雅黑" panose="020B0503020204020204" charset="-122"/>
              <a:ea typeface="微软雅黑" panose="020B0503020204020204" charset="-122"/>
              <a:cs typeface="字魂105号-简雅黑" panose="02010600030101010101" charset="-122"/>
              <a:sym typeface="Lato Light" charset="0"/>
            </a:endParaRPr>
          </a:p>
        </p:txBody>
      </p:sp>
      <p:grpSp>
        <p:nvGrpSpPr>
          <p:cNvPr id="5" name="组合 4"/>
          <p:cNvGrpSpPr/>
          <p:nvPr/>
        </p:nvGrpSpPr>
        <p:grpSpPr>
          <a:xfrm>
            <a:off x="1070610" y="3743325"/>
            <a:ext cx="8295005" cy="530225"/>
            <a:chOff x="2587" y="2618"/>
            <a:chExt cx="13063" cy="835"/>
          </a:xfrm>
        </p:grpSpPr>
        <p:sp>
          <p:nvSpPr>
            <p:cNvPr id="10" name="矩形 16"/>
            <p:cNvSpPr>
              <a:spLocks noChangeArrowheads="1"/>
            </p:cNvSpPr>
            <p:nvPr/>
          </p:nvSpPr>
          <p:spPr bwMode="auto">
            <a:xfrm>
              <a:off x="3641" y="2618"/>
              <a:ext cx="12009" cy="835"/>
            </a:xfrm>
            <a:prstGeom prst="rect">
              <a:avLst/>
            </a:prstGeom>
            <a:noFill/>
            <a:ln w="19050">
              <a:gradFill>
                <a:gsLst>
                  <a:gs pos="0">
                    <a:srgbClr val="BB100F"/>
                  </a:gs>
                  <a:gs pos="100000">
                    <a:srgbClr val="770101"/>
                  </a:gs>
                </a:gsLst>
                <a:lin ang="2700000" scaled="0"/>
              </a:grad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p>
              <a:endParaRPr lang="zh-CN" altLang="en-US">
                <a:solidFill>
                  <a:srgbClr val="5F5F5F"/>
                </a:solidFill>
              </a:endParaRPr>
            </a:p>
          </p:txBody>
        </p:sp>
        <p:sp>
          <p:nvSpPr>
            <p:cNvPr id="11" name="圆角矩形 17"/>
            <p:cNvSpPr>
              <a:spLocks noChangeArrowheads="1"/>
            </p:cNvSpPr>
            <p:nvPr/>
          </p:nvSpPr>
          <p:spPr bwMode="auto">
            <a:xfrm>
              <a:off x="3248" y="2688"/>
              <a:ext cx="694" cy="694"/>
            </a:xfrm>
            <a:prstGeom prst="roundRect">
              <a:avLst>
                <a:gd name="adj" fmla="val 16667"/>
              </a:avLst>
            </a:prstGeom>
            <a:gradFill>
              <a:gsLst>
                <a:gs pos="0">
                  <a:srgbClr val="BB100F"/>
                </a:gs>
                <a:gs pos="100000">
                  <a:srgbClr val="770101"/>
                </a:gs>
              </a:gsLst>
              <a:lin ang="2700000" scaled="0"/>
            </a:gradFill>
            <a:ln>
              <a:no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lvl1pPr>
                <a:lnSpc>
                  <a:spcPct val="90000"/>
                </a:lnSpc>
                <a:spcBef>
                  <a:spcPts val="1000"/>
                </a:spcBef>
                <a:buFont typeface="Arial" panose="020B0604020202020204" pitchFamily="34" charset="0"/>
                <a:buChar char="•"/>
                <a:defRPr sz="2800">
                  <a:solidFill>
                    <a:srgbClr val="77010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77010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77010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9pPr>
            </a:lstStyle>
            <a:p>
              <a:endParaRPr lang="zh-CN" altLang="en-US" sz="3200" dirty="0">
                <a:latin typeface="微软雅黑" panose="020B0503020204020204" charset="-122"/>
                <a:ea typeface="微软雅黑" panose="020B0503020204020204" charset="-122"/>
              </a:endParaRPr>
            </a:p>
          </p:txBody>
        </p:sp>
        <p:sp>
          <p:nvSpPr>
            <p:cNvPr id="14" name="Rectangle 28"/>
            <p:cNvSpPr/>
            <p:nvPr/>
          </p:nvSpPr>
          <p:spPr>
            <a:xfrm>
              <a:off x="2587" y="2675"/>
              <a:ext cx="2029" cy="725"/>
            </a:xfrm>
            <a:prstGeom prst="rect">
              <a:avLst/>
            </a:prstGeom>
          </p:spPr>
          <p:txBody>
            <a:bodyPr wrap="square">
              <a:spAutoFit/>
            </a:bodyPr>
            <a:lstStyle/>
            <a:p>
              <a:pPr algn="ctr"/>
              <a:r>
                <a:rPr lang="en-US" sz="240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rPr>
                <a:t>2</a:t>
              </a:r>
              <a:endParaRPr lang="en-US" sz="2400" dirty="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endParaRPr>
            </a:p>
          </p:txBody>
        </p:sp>
        <p:sp>
          <p:nvSpPr>
            <p:cNvPr id="15" name="矩形 14"/>
            <p:cNvSpPr/>
            <p:nvPr/>
          </p:nvSpPr>
          <p:spPr>
            <a:xfrm>
              <a:off x="3942" y="2635"/>
              <a:ext cx="11584" cy="725"/>
            </a:xfrm>
            <a:prstGeom prst="rect">
              <a:avLst/>
            </a:prstGeom>
          </p:spPr>
          <p:txBody>
            <a:bodyPr wrap="square">
              <a:spAutoFit/>
            </a:bodyPr>
            <a:lstStyle/>
            <a:p>
              <a:pPr>
                <a:lnSpc>
                  <a:spcPct val="150000"/>
                </a:lnSpc>
              </a:pPr>
              <a:r>
                <a:rPr lang="zh-CN" altLang="en-US" sz="1600">
                  <a:solidFill>
                    <a:srgbClr val="5F5F5F"/>
                  </a:solidFill>
                  <a:latin typeface="微软雅黑" panose="020B0503020204020204" charset="-122"/>
                  <a:ea typeface="微软雅黑" panose="020B0503020204020204" charset="-122"/>
                </a:rPr>
                <a:t>经济发展平衡性、协调性、可持续性明显增强。</a:t>
              </a:r>
              <a:endParaRPr lang="zh-CN" altLang="en-US" sz="1600">
                <a:solidFill>
                  <a:srgbClr val="5F5F5F"/>
                </a:solidFill>
                <a:latin typeface="微软雅黑" panose="020B0503020204020204" charset="-122"/>
                <a:ea typeface="微软雅黑" panose="020B0503020204020204" charset="-122"/>
              </a:endParaRPr>
            </a:p>
          </p:txBody>
        </p:sp>
      </p:grpSp>
      <p:sp>
        <p:nvSpPr>
          <p:cNvPr id="16" name="矩形 15"/>
          <p:cNvSpPr/>
          <p:nvPr/>
        </p:nvSpPr>
        <p:spPr>
          <a:xfrm>
            <a:off x="1437005" y="4390390"/>
            <a:ext cx="9400540" cy="1383030"/>
          </a:xfrm>
          <a:prstGeom prst="rect">
            <a:avLst/>
          </a:prstGeom>
        </p:spPr>
        <p:txBody>
          <a:bodyPr wrap="square">
            <a:spAutoFit/>
          </a:bodyPr>
          <a:lstStyle/>
          <a:p>
            <a:pPr marL="106045" lvl="0" algn="l">
              <a:lnSpc>
                <a:spcPct val="120000"/>
              </a:lnSpc>
              <a:buClr>
                <a:srgbClr val="C00000"/>
              </a:buClr>
              <a:defRPr/>
            </a:pPr>
            <a:r>
              <a:rPr lang="zh-CN" altLang="en-US" sz="1400" dirty="0">
                <a:latin typeface="微软雅黑" panose="020B0503020204020204" charset="-122"/>
                <a:ea typeface="微软雅黑" panose="020B0503020204020204" charset="-122"/>
                <a:cs typeface="字魂105号-简雅黑" panose="02010600030101010101" charset="-122"/>
                <a:sym typeface="Lato Light" charset="0"/>
              </a:rPr>
              <a:t>以习近平同志为核心的党中央统筹推进“五位一体”总体布局、协调推进“四个全面”战略布局，提出新发展理念，引领改革向纵深推进，科技创新不断融入经济社会发展全局，开放型经济新体制逐步健全，以国内大循环为主体、国内国际双循环相互促进的新发展格局初步显现。2020年，面对突如其来的新冠肺炎疫情和复杂国际形势，我国成为全球唯一实现经济正增长的主要经济体，国内生产总值突破百万亿元大关，人均国内生产总值超过一万美元，国家经济实力、科技实力、综合国力跃上新台阶。</a:t>
            </a:r>
            <a:endParaRPr lang="zh-CN" altLang="en-US" sz="1400" dirty="0">
              <a:latin typeface="微软雅黑" panose="020B0503020204020204" charset="-122"/>
              <a:ea typeface="微软雅黑" panose="020B0503020204020204" charset="-122"/>
              <a:cs typeface="字魂105号-简雅黑" panose="02010600030101010101" charset="-122"/>
              <a:sym typeface="Lato Light"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2"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中国特色社会主义进入新时代以来怎样迎来中华民族从站起来、富起来到强起来的伟大飞跃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grpSp>
        <p:nvGrpSpPr>
          <p:cNvPr id="3" name="组合 2"/>
          <p:cNvGrpSpPr/>
          <p:nvPr/>
        </p:nvGrpSpPr>
        <p:grpSpPr>
          <a:xfrm>
            <a:off x="1075690" y="1717675"/>
            <a:ext cx="8295005" cy="530225"/>
            <a:chOff x="2587" y="2618"/>
            <a:chExt cx="13063" cy="835"/>
          </a:xfrm>
        </p:grpSpPr>
        <p:sp>
          <p:nvSpPr>
            <p:cNvPr id="8" name="矩形 16"/>
            <p:cNvSpPr>
              <a:spLocks noChangeArrowheads="1"/>
            </p:cNvSpPr>
            <p:nvPr/>
          </p:nvSpPr>
          <p:spPr bwMode="auto">
            <a:xfrm>
              <a:off x="3641" y="2618"/>
              <a:ext cx="12009" cy="835"/>
            </a:xfrm>
            <a:prstGeom prst="rect">
              <a:avLst/>
            </a:prstGeom>
            <a:noFill/>
            <a:ln w="19050">
              <a:gradFill>
                <a:gsLst>
                  <a:gs pos="0">
                    <a:srgbClr val="BB100F"/>
                  </a:gs>
                  <a:gs pos="100000">
                    <a:srgbClr val="770101"/>
                  </a:gs>
                </a:gsLst>
                <a:lin ang="2700000" scaled="0"/>
              </a:grad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p>
              <a:endParaRPr lang="zh-CN" altLang="en-US">
                <a:solidFill>
                  <a:srgbClr val="5F5F5F"/>
                </a:solidFill>
              </a:endParaRPr>
            </a:p>
          </p:txBody>
        </p:sp>
        <p:sp>
          <p:nvSpPr>
            <p:cNvPr id="2" name="圆角矩形 17"/>
            <p:cNvSpPr>
              <a:spLocks noChangeArrowheads="1"/>
            </p:cNvSpPr>
            <p:nvPr/>
          </p:nvSpPr>
          <p:spPr bwMode="auto">
            <a:xfrm>
              <a:off x="3248" y="2688"/>
              <a:ext cx="694" cy="694"/>
            </a:xfrm>
            <a:prstGeom prst="roundRect">
              <a:avLst>
                <a:gd name="adj" fmla="val 16667"/>
              </a:avLst>
            </a:prstGeom>
            <a:gradFill>
              <a:gsLst>
                <a:gs pos="0">
                  <a:srgbClr val="BB100F"/>
                </a:gs>
                <a:gs pos="100000">
                  <a:srgbClr val="770101"/>
                </a:gs>
              </a:gsLst>
              <a:lin ang="2700000" scaled="0"/>
            </a:gradFill>
            <a:ln>
              <a:no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lvl1pPr>
                <a:lnSpc>
                  <a:spcPct val="90000"/>
                </a:lnSpc>
                <a:spcBef>
                  <a:spcPts val="1000"/>
                </a:spcBef>
                <a:buFont typeface="Arial" panose="020B0604020202020204" pitchFamily="34" charset="0"/>
                <a:buChar char="•"/>
                <a:defRPr sz="2800">
                  <a:solidFill>
                    <a:srgbClr val="77010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77010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77010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9pPr>
            </a:lstStyle>
            <a:p>
              <a:endParaRPr lang="zh-CN" altLang="en-US" sz="3200" dirty="0">
                <a:latin typeface="微软雅黑" panose="020B0503020204020204" charset="-122"/>
                <a:ea typeface="微软雅黑" panose="020B0503020204020204" charset="-122"/>
              </a:endParaRPr>
            </a:p>
          </p:txBody>
        </p:sp>
        <p:sp>
          <p:nvSpPr>
            <p:cNvPr id="12" name="Rectangle 28"/>
            <p:cNvSpPr/>
            <p:nvPr/>
          </p:nvSpPr>
          <p:spPr>
            <a:xfrm>
              <a:off x="2587" y="2675"/>
              <a:ext cx="2029" cy="725"/>
            </a:xfrm>
            <a:prstGeom prst="rect">
              <a:avLst/>
            </a:prstGeom>
          </p:spPr>
          <p:txBody>
            <a:bodyPr wrap="square">
              <a:spAutoFit/>
            </a:bodyPr>
            <a:lstStyle/>
            <a:p>
              <a:pPr algn="ctr"/>
              <a:r>
                <a:rPr lang="en-US" sz="240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rPr>
                <a:t>3</a:t>
              </a:r>
              <a:endParaRPr lang="en-US" sz="2400" dirty="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endParaRPr>
            </a:p>
          </p:txBody>
        </p:sp>
        <p:sp>
          <p:nvSpPr>
            <p:cNvPr id="13" name="矩形 12"/>
            <p:cNvSpPr/>
            <p:nvPr/>
          </p:nvSpPr>
          <p:spPr>
            <a:xfrm>
              <a:off x="3942" y="2635"/>
              <a:ext cx="11584" cy="725"/>
            </a:xfrm>
            <a:prstGeom prst="rect">
              <a:avLst/>
            </a:prstGeom>
          </p:spPr>
          <p:txBody>
            <a:bodyPr wrap="square">
              <a:spAutoFit/>
            </a:bodyPr>
            <a:lstStyle/>
            <a:p>
              <a:pPr>
                <a:lnSpc>
                  <a:spcPct val="150000"/>
                </a:lnSpc>
              </a:pPr>
              <a:r>
                <a:rPr lang="zh-CN" altLang="en-US" sz="1600">
                  <a:solidFill>
                    <a:srgbClr val="5F5F5F"/>
                  </a:solidFill>
                  <a:latin typeface="微软雅黑" panose="020B0503020204020204" charset="-122"/>
                  <a:ea typeface="微软雅黑" panose="020B0503020204020204" charset="-122"/>
                </a:rPr>
                <a:t>民生福祉不断改善，夯实了广泛群众基础。</a:t>
              </a:r>
              <a:endParaRPr lang="zh-CN" altLang="en-US" sz="1600">
                <a:solidFill>
                  <a:srgbClr val="5F5F5F"/>
                </a:solidFill>
                <a:latin typeface="微软雅黑" panose="020B0503020204020204" charset="-122"/>
                <a:ea typeface="微软雅黑" panose="020B0503020204020204" charset="-122"/>
              </a:endParaRPr>
            </a:p>
          </p:txBody>
        </p:sp>
      </p:grpSp>
      <p:sp>
        <p:nvSpPr>
          <p:cNvPr id="22" name="矩形 21"/>
          <p:cNvSpPr/>
          <p:nvPr/>
        </p:nvSpPr>
        <p:spPr>
          <a:xfrm>
            <a:off x="1437005" y="2379345"/>
            <a:ext cx="9400540" cy="1899920"/>
          </a:xfrm>
          <a:prstGeom prst="rect">
            <a:avLst/>
          </a:prstGeom>
        </p:spPr>
        <p:txBody>
          <a:bodyPr wrap="square">
            <a:spAutoFit/>
          </a:bodyPr>
          <a:lstStyle/>
          <a:p>
            <a:pPr marL="106045" lvl="0" algn="l">
              <a:lnSpc>
                <a:spcPct val="120000"/>
              </a:lnSpc>
              <a:buClr>
                <a:srgbClr val="C00000"/>
              </a:buClr>
              <a:defRPr/>
            </a:pPr>
            <a:r>
              <a:rPr lang="zh-CN" altLang="en-US" sz="1400" dirty="0">
                <a:latin typeface="微软雅黑" panose="020B0503020204020204" charset="-122"/>
                <a:ea typeface="微软雅黑" panose="020B0503020204020204" charset="-122"/>
                <a:cs typeface="字魂105号-简雅黑" panose="02010600030101010101" charset="-122"/>
                <a:sym typeface="Lato Light" charset="0"/>
              </a:rPr>
              <a:t>2020年，面对突如其来的新冠肺炎疫情，党中央坚持人民至上、生命至上，团结带领全国各族人民，进行了一场惊心动魄的抗疫大战，经受了一场艰苦卓绝的历史大考，付出巨大努力，取得抗击新冠肺炎疫情斗争重大战略成果，创造了人类同疾病斗争史上又一个英勇壮举！同时，采取强力措施，如期全面建成小康社会，近1亿农村贫困人口实现脱贫，历史性地解决了绝对贫困问题，提前10年实现联合国2030年可持续发展议程减贫目标，对世界减贫贡献率超过70%；2017年，我国中等收入群体已经超过4亿人，形成了世界上人口最多的中等收入群体；社保体系更加完善，已建成为世界上规模最大的覆盖城乡居民的社会保障体系；生态文明建设成就显著，累计减少的二氧化碳排放量居世界首位。人民群众获得感、幸福感、安全感空前增强。</a:t>
            </a:r>
            <a:endParaRPr lang="zh-CN" altLang="en-US" sz="1400" dirty="0">
              <a:latin typeface="微软雅黑" panose="020B0503020204020204" charset="-122"/>
              <a:ea typeface="微软雅黑" panose="020B0503020204020204" charset="-122"/>
              <a:cs typeface="字魂105号-简雅黑" panose="02010600030101010101" charset="-122"/>
              <a:sym typeface="Lato Light" charset="0"/>
            </a:endParaRPr>
          </a:p>
        </p:txBody>
      </p:sp>
      <p:grpSp>
        <p:nvGrpSpPr>
          <p:cNvPr id="5" name="组合 4"/>
          <p:cNvGrpSpPr/>
          <p:nvPr/>
        </p:nvGrpSpPr>
        <p:grpSpPr>
          <a:xfrm>
            <a:off x="1075690" y="4468495"/>
            <a:ext cx="8295005" cy="530225"/>
            <a:chOff x="2587" y="2618"/>
            <a:chExt cx="13063" cy="835"/>
          </a:xfrm>
        </p:grpSpPr>
        <p:sp>
          <p:nvSpPr>
            <p:cNvPr id="10" name="矩形 16"/>
            <p:cNvSpPr>
              <a:spLocks noChangeArrowheads="1"/>
            </p:cNvSpPr>
            <p:nvPr/>
          </p:nvSpPr>
          <p:spPr bwMode="auto">
            <a:xfrm>
              <a:off x="3641" y="2618"/>
              <a:ext cx="12009" cy="835"/>
            </a:xfrm>
            <a:prstGeom prst="rect">
              <a:avLst/>
            </a:prstGeom>
            <a:noFill/>
            <a:ln w="19050">
              <a:gradFill>
                <a:gsLst>
                  <a:gs pos="0">
                    <a:srgbClr val="BB100F"/>
                  </a:gs>
                  <a:gs pos="100000">
                    <a:srgbClr val="770101"/>
                  </a:gs>
                </a:gsLst>
                <a:lin ang="2700000" scaled="0"/>
              </a:grad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p>
              <a:endParaRPr lang="zh-CN" altLang="en-US">
                <a:solidFill>
                  <a:srgbClr val="5F5F5F"/>
                </a:solidFill>
              </a:endParaRPr>
            </a:p>
          </p:txBody>
        </p:sp>
        <p:sp>
          <p:nvSpPr>
            <p:cNvPr id="11" name="圆角矩形 17"/>
            <p:cNvSpPr>
              <a:spLocks noChangeArrowheads="1"/>
            </p:cNvSpPr>
            <p:nvPr/>
          </p:nvSpPr>
          <p:spPr bwMode="auto">
            <a:xfrm>
              <a:off x="3248" y="2688"/>
              <a:ext cx="694" cy="694"/>
            </a:xfrm>
            <a:prstGeom prst="roundRect">
              <a:avLst>
                <a:gd name="adj" fmla="val 16667"/>
              </a:avLst>
            </a:prstGeom>
            <a:gradFill>
              <a:gsLst>
                <a:gs pos="0">
                  <a:srgbClr val="BB100F"/>
                </a:gs>
                <a:gs pos="100000">
                  <a:srgbClr val="770101"/>
                </a:gs>
              </a:gsLst>
              <a:lin ang="2700000" scaled="0"/>
            </a:gradFill>
            <a:ln>
              <a:no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lvl1pPr>
                <a:lnSpc>
                  <a:spcPct val="90000"/>
                </a:lnSpc>
                <a:spcBef>
                  <a:spcPts val="1000"/>
                </a:spcBef>
                <a:buFont typeface="Arial" panose="020B0604020202020204" pitchFamily="34" charset="0"/>
                <a:buChar char="•"/>
                <a:defRPr sz="2800">
                  <a:solidFill>
                    <a:srgbClr val="77010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77010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77010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9pPr>
            </a:lstStyle>
            <a:p>
              <a:endParaRPr lang="zh-CN" altLang="en-US" sz="3200" dirty="0">
                <a:latin typeface="微软雅黑" panose="020B0503020204020204" charset="-122"/>
                <a:ea typeface="微软雅黑" panose="020B0503020204020204" charset="-122"/>
              </a:endParaRPr>
            </a:p>
          </p:txBody>
        </p:sp>
        <p:sp>
          <p:nvSpPr>
            <p:cNvPr id="14" name="Rectangle 28"/>
            <p:cNvSpPr/>
            <p:nvPr/>
          </p:nvSpPr>
          <p:spPr>
            <a:xfrm>
              <a:off x="2587" y="2675"/>
              <a:ext cx="2029" cy="725"/>
            </a:xfrm>
            <a:prstGeom prst="rect">
              <a:avLst/>
            </a:prstGeom>
          </p:spPr>
          <p:txBody>
            <a:bodyPr wrap="square">
              <a:spAutoFit/>
            </a:bodyPr>
            <a:lstStyle/>
            <a:p>
              <a:pPr algn="ctr"/>
              <a:r>
                <a:rPr lang="en-US" sz="240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rPr>
                <a:t>4</a:t>
              </a:r>
              <a:endParaRPr lang="en-US" sz="2400" dirty="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endParaRPr>
            </a:p>
          </p:txBody>
        </p:sp>
        <p:sp>
          <p:nvSpPr>
            <p:cNvPr id="15" name="矩形 14"/>
            <p:cNvSpPr/>
            <p:nvPr/>
          </p:nvSpPr>
          <p:spPr>
            <a:xfrm>
              <a:off x="3942" y="2635"/>
              <a:ext cx="11584" cy="725"/>
            </a:xfrm>
            <a:prstGeom prst="rect">
              <a:avLst/>
            </a:prstGeom>
          </p:spPr>
          <p:txBody>
            <a:bodyPr wrap="square">
              <a:spAutoFit/>
            </a:bodyPr>
            <a:lstStyle/>
            <a:p>
              <a:pPr>
                <a:lnSpc>
                  <a:spcPct val="150000"/>
                </a:lnSpc>
              </a:pPr>
              <a:r>
                <a:rPr lang="zh-CN" altLang="en-US" sz="1600">
                  <a:solidFill>
                    <a:srgbClr val="5F5F5F"/>
                  </a:solidFill>
                  <a:latin typeface="微软雅黑" panose="020B0503020204020204" charset="-122"/>
                  <a:ea typeface="微软雅黑" panose="020B0503020204020204" charset="-122"/>
                </a:rPr>
                <a:t>国防军事力量实现由大向强的跨越。</a:t>
              </a:r>
              <a:endParaRPr lang="zh-CN" altLang="en-US" sz="1600">
                <a:solidFill>
                  <a:srgbClr val="5F5F5F"/>
                </a:solidFill>
                <a:latin typeface="微软雅黑" panose="020B0503020204020204" charset="-122"/>
                <a:ea typeface="微软雅黑" panose="020B0503020204020204" charset="-122"/>
              </a:endParaRPr>
            </a:p>
          </p:txBody>
        </p:sp>
      </p:grpSp>
      <p:sp>
        <p:nvSpPr>
          <p:cNvPr id="16" name="矩形 15"/>
          <p:cNvSpPr/>
          <p:nvPr/>
        </p:nvSpPr>
        <p:spPr>
          <a:xfrm>
            <a:off x="1495425" y="5102225"/>
            <a:ext cx="9400540" cy="866140"/>
          </a:xfrm>
          <a:prstGeom prst="rect">
            <a:avLst/>
          </a:prstGeom>
        </p:spPr>
        <p:txBody>
          <a:bodyPr wrap="square">
            <a:spAutoFit/>
          </a:bodyPr>
          <a:lstStyle/>
          <a:p>
            <a:pPr marL="106045" lvl="0" algn="l">
              <a:lnSpc>
                <a:spcPct val="120000"/>
              </a:lnSpc>
              <a:buClr>
                <a:srgbClr val="C00000"/>
              </a:buClr>
              <a:defRPr/>
            </a:pPr>
            <a:r>
              <a:rPr lang="zh-CN" altLang="en-US" sz="1400" dirty="0">
                <a:latin typeface="微软雅黑" panose="020B0503020204020204" charset="-122"/>
                <a:ea typeface="微软雅黑" panose="020B0503020204020204" charset="-122"/>
                <a:cs typeface="字魂105号-简雅黑" panose="02010600030101010101" charset="-122"/>
                <a:sym typeface="Lato Light" charset="0"/>
              </a:rPr>
              <a:t>以习近平同志为核心的党中央大力推进国防和军队现代化，坚持政治建军、改革强军、科技兴军、依法治军，人民军队组织架构和力量体系实现历史性变革，形成以精锐作战力量为主体的联合作战力量体系。全军政治素质和作战素质显著提高，聚力国防科技自主创新，空前强化实战化训练，正在向世界一流军队目标迈进。</a:t>
            </a:r>
            <a:endParaRPr lang="zh-CN" altLang="en-US" sz="1400" dirty="0">
              <a:latin typeface="微软雅黑" panose="020B0503020204020204" charset="-122"/>
              <a:ea typeface="微软雅黑" panose="020B0503020204020204" charset="-122"/>
              <a:cs typeface="字魂105号-简雅黑" panose="02010600030101010101" charset="-122"/>
              <a:sym typeface="Lato Light"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2"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中国特色社会主义进入新时代以来怎样迎来中华民族从站起来、富起来到强起来的伟大飞跃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grpSp>
        <p:nvGrpSpPr>
          <p:cNvPr id="3" name="组合 2"/>
          <p:cNvGrpSpPr/>
          <p:nvPr/>
        </p:nvGrpSpPr>
        <p:grpSpPr>
          <a:xfrm>
            <a:off x="1075690" y="1717675"/>
            <a:ext cx="8295005" cy="530225"/>
            <a:chOff x="2587" y="2618"/>
            <a:chExt cx="13063" cy="835"/>
          </a:xfrm>
        </p:grpSpPr>
        <p:sp>
          <p:nvSpPr>
            <p:cNvPr id="8" name="矩形 16"/>
            <p:cNvSpPr>
              <a:spLocks noChangeArrowheads="1"/>
            </p:cNvSpPr>
            <p:nvPr/>
          </p:nvSpPr>
          <p:spPr bwMode="auto">
            <a:xfrm>
              <a:off x="3641" y="2618"/>
              <a:ext cx="12009" cy="835"/>
            </a:xfrm>
            <a:prstGeom prst="rect">
              <a:avLst/>
            </a:prstGeom>
            <a:noFill/>
            <a:ln w="19050">
              <a:gradFill>
                <a:gsLst>
                  <a:gs pos="0">
                    <a:srgbClr val="BB100F"/>
                  </a:gs>
                  <a:gs pos="100000">
                    <a:srgbClr val="770101"/>
                  </a:gs>
                </a:gsLst>
                <a:lin ang="2700000" scaled="0"/>
              </a:grad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p>
              <a:endParaRPr lang="zh-CN" altLang="en-US">
                <a:solidFill>
                  <a:srgbClr val="5F5F5F"/>
                </a:solidFill>
              </a:endParaRPr>
            </a:p>
          </p:txBody>
        </p:sp>
        <p:sp>
          <p:nvSpPr>
            <p:cNvPr id="2" name="圆角矩形 17"/>
            <p:cNvSpPr>
              <a:spLocks noChangeArrowheads="1"/>
            </p:cNvSpPr>
            <p:nvPr/>
          </p:nvSpPr>
          <p:spPr bwMode="auto">
            <a:xfrm>
              <a:off x="3248" y="2688"/>
              <a:ext cx="694" cy="694"/>
            </a:xfrm>
            <a:prstGeom prst="roundRect">
              <a:avLst>
                <a:gd name="adj" fmla="val 16667"/>
              </a:avLst>
            </a:prstGeom>
            <a:gradFill>
              <a:gsLst>
                <a:gs pos="0">
                  <a:srgbClr val="BB100F"/>
                </a:gs>
                <a:gs pos="100000">
                  <a:srgbClr val="770101"/>
                </a:gs>
              </a:gsLst>
              <a:lin ang="2700000" scaled="0"/>
            </a:gradFill>
            <a:ln>
              <a:no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lvl1pPr>
                <a:lnSpc>
                  <a:spcPct val="90000"/>
                </a:lnSpc>
                <a:spcBef>
                  <a:spcPts val="1000"/>
                </a:spcBef>
                <a:buFont typeface="Arial" panose="020B0604020202020204" pitchFamily="34" charset="0"/>
                <a:buChar char="•"/>
                <a:defRPr sz="2800">
                  <a:solidFill>
                    <a:srgbClr val="77010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77010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77010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9pPr>
            </a:lstStyle>
            <a:p>
              <a:endParaRPr lang="zh-CN" altLang="en-US" sz="3200" dirty="0">
                <a:latin typeface="微软雅黑" panose="020B0503020204020204" charset="-122"/>
                <a:ea typeface="微软雅黑" panose="020B0503020204020204" charset="-122"/>
              </a:endParaRPr>
            </a:p>
          </p:txBody>
        </p:sp>
        <p:sp>
          <p:nvSpPr>
            <p:cNvPr id="12" name="Rectangle 28"/>
            <p:cNvSpPr/>
            <p:nvPr/>
          </p:nvSpPr>
          <p:spPr>
            <a:xfrm>
              <a:off x="2587" y="2675"/>
              <a:ext cx="2029" cy="725"/>
            </a:xfrm>
            <a:prstGeom prst="rect">
              <a:avLst/>
            </a:prstGeom>
          </p:spPr>
          <p:txBody>
            <a:bodyPr wrap="square">
              <a:spAutoFit/>
            </a:bodyPr>
            <a:lstStyle/>
            <a:p>
              <a:pPr algn="ctr"/>
              <a:r>
                <a:rPr lang="en-US" sz="240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rPr>
                <a:t>5</a:t>
              </a:r>
              <a:endParaRPr lang="en-US" sz="2400" dirty="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endParaRPr>
            </a:p>
          </p:txBody>
        </p:sp>
        <p:sp>
          <p:nvSpPr>
            <p:cNvPr id="13" name="矩形 12"/>
            <p:cNvSpPr/>
            <p:nvPr/>
          </p:nvSpPr>
          <p:spPr>
            <a:xfrm>
              <a:off x="3942" y="2635"/>
              <a:ext cx="11584" cy="725"/>
            </a:xfrm>
            <a:prstGeom prst="rect">
              <a:avLst/>
            </a:prstGeom>
          </p:spPr>
          <p:txBody>
            <a:bodyPr wrap="square">
              <a:spAutoFit/>
            </a:bodyPr>
            <a:lstStyle/>
            <a:p>
              <a:pPr>
                <a:lnSpc>
                  <a:spcPct val="150000"/>
                </a:lnSpc>
              </a:pPr>
              <a:r>
                <a:rPr lang="zh-CN" altLang="en-US" sz="1600">
                  <a:solidFill>
                    <a:srgbClr val="5F5F5F"/>
                  </a:solidFill>
                  <a:latin typeface="微软雅黑" panose="020B0503020204020204" charset="-122"/>
                  <a:ea typeface="微软雅黑" panose="020B0503020204020204" charset="-122"/>
                </a:rPr>
                <a:t>国际事务走向强国时代。</a:t>
              </a:r>
              <a:endParaRPr lang="zh-CN" altLang="en-US" sz="1600">
                <a:solidFill>
                  <a:srgbClr val="5F5F5F"/>
                </a:solidFill>
                <a:latin typeface="微软雅黑" panose="020B0503020204020204" charset="-122"/>
                <a:ea typeface="微软雅黑" panose="020B0503020204020204" charset="-122"/>
              </a:endParaRPr>
            </a:p>
          </p:txBody>
        </p:sp>
      </p:grpSp>
      <p:sp>
        <p:nvSpPr>
          <p:cNvPr id="22" name="矩形 21"/>
          <p:cNvSpPr/>
          <p:nvPr/>
        </p:nvSpPr>
        <p:spPr>
          <a:xfrm>
            <a:off x="1437005" y="2321560"/>
            <a:ext cx="9400540" cy="1641475"/>
          </a:xfrm>
          <a:prstGeom prst="rect">
            <a:avLst/>
          </a:prstGeom>
        </p:spPr>
        <p:txBody>
          <a:bodyPr wrap="square">
            <a:spAutoFit/>
          </a:bodyPr>
          <a:lstStyle/>
          <a:p>
            <a:pPr marL="106045" lvl="0" algn="l">
              <a:lnSpc>
                <a:spcPct val="120000"/>
              </a:lnSpc>
              <a:buClr>
                <a:srgbClr val="C00000"/>
              </a:buClr>
              <a:defRPr/>
            </a:pPr>
            <a:r>
              <a:rPr lang="zh-CN" altLang="en-US" sz="1400" dirty="0">
                <a:latin typeface="微软雅黑" panose="020B0503020204020204" charset="-122"/>
                <a:ea typeface="微软雅黑" panose="020B0503020204020204" charset="-122"/>
                <a:cs typeface="字魂105号-简雅黑" panose="02010600030101010101" charset="-122"/>
                <a:sym typeface="Lato Light" charset="0"/>
              </a:rPr>
              <a:t>2013年秋，习近平主席提出共建丝绸之路经济带和21世纪海上丝绸之路倡议后，全球100多个国家和国际组织积极响应。2015年9月，习近平主席在联合国成立70周年系列峰会上系统阐述打造人类命运共同体的总布局和总路径；2017年1月，他又在日内瓦万国宫出席“共商共筑人类命运共同体”高级别会议，并发表题为《共同构建人类命运共同体》的主旨演讲，深刻、全面、系统阐述人类命运共同体理念。目前，构建人类命运共同体成为引领时代潮流和人类前进方向的鲜明旗帜，我国外交在世界大变局中开创新局、在世界乱局中化危为机，我国国际影响力、感召力、塑造力显著提升。</a:t>
            </a:r>
            <a:endParaRPr lang="zh-CN" altLang="en-US" sz="1400" dirty="0">
              <a:latin typeface="微软雅黑" panose="020B0503020204020204" charset="-122"/>
              <a:ea typeface="微软雅黑" panose="020B0503020204020204" charset="-122"/>
              <a:cs typeface="字魂105号-简雅黑" panose="02010600030101010101" charset="-122"/>
              <a:sym typeface="Lato Light" charset="0"/>
            </a:endParaRPr>
          </a:p>
        </p:txBody>
      </p:sp>
      <p:grpSp>
        <p:nvGrpSpPr>
          <p:cNvPr id="5" name="组合 4"/>
          <p:cNvGrpSpPr/>
          <p:nvPr/>
        </p:nvGrpSpPr>
        <p:grpSpPr>
          <a:xfrm>
            <a:off x="1075690" y="4039235"/>
            <a:ext cx="8295005" cy="530225"/>
            <a:chOff x="2587" y="2618"/>
            <a:chExt cx="13063" cy="835"/>
          </a:xfrm>
        </p:grpSpPr>
        <p:sp>
          <p:nvSpPr>
            <p:cNvPr id="10" name="矩形 16"/>
            <p:cNvSpPr>
              <a:spLocks noChangeArrowheads="1"/>
            </p:cNvSpPr>
            <p:nvPr/>
          </p:nvSpPr>
          <p:spPr bwMode="auto">
            <a:xfrm>
              <a:off x="3641" y="2618"/>
              <a:ext cx="12009" cy="835"/>
            </a:xfrm>
            <a:prstGeom prst="rect">
              <a:avLst/>
            </a:prstGeom>
            <a:noFill/>
            <a:ln w="19050">
              <a:gradFill>
                <a:gsLst>
                  <a:gs pos="0">
                    <a:srgbClr val="BB100F"/>
                  </a:gs>
                  <a:gs pos="100000">
                    <a:srgbClr val="770101"/>
                  </a:gs>
                </a:gsLst>
                <a:lin ang="2700000" scaled="0"/>
              </a:grad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p>
              <a:endParaRPr lang="zh-CN" altLang="en-US">
                <a:solidFill>
                  <a:srgbClr val="5F5F5F"/>
                </a:solidFill>
              </a:endParaRPr>
            </a:p>
          </p:txBody>
        </p:sp>
        <p:sp>
          <p:nvSpPr>
            <p:cNvPr id="11" name="圆角矩形 17"/>
            <p:cNvSpPr>
              <a:spLocks noChangeArrowheads="1"/>
            </p:cNvSpPr>
            <p:nvPr/>
          </p:nvSpPr>
          <p:spPr bwMode="auto">
            <a:xfrm>
              <a:off x="3248" y="2688"/>
              <a:ext cx="694" cy="694"/>
            </a:xfrm>
            <a:prstGeom prst="roundRect">
              <a:avLst>
                <a:gd name="adj" fmla="val 16667"/>
              </a:avLst>
            </a:prstGeom>
            <a:gradFill>
              <a:gsLst>
                <a:gs pos="0">
                  <a:srgbClr val="BB100F"/>
                </a:gs>
                <a:gs pos="100000">
                  <a:srgbClr val="770101"/>
                </a:gs>
              </a:gsLst>
              <a:lin ang="2700000" scaled="0"/>
            </a:gradFill>
            <a:ln>
              <a:noFill/>
            </a:ln>
            <a:effectLst>
              <a:outerShdw blurRad="127000" dist="63500" dir="2160000" algn="t" rotWithShape="0">
                <a:srgbClr val="BB100F">
                  <a:alpha val="30000"/>
                </a:srgbClr>
              </a:outerShdw>
            </a:effectLst>
          </p:spPr>
          <p:txBody>
            <a:bodyPr vert="horz" wrap="square" lIns="91440" tIns="45720" rIns="91440" bIns="45720" numCol="1" anchor="t" anchorCtr="0" compatLnSpc="1"/>
            <a:lstStyle>
              <a:lvl1pPr>
                <a:lnSpc>
                  <a:spcPct val="90000"/>
                </a:lnSpc>
                <a:spcBef>
                  <a:spcPts val="1000"/>
                </a:spcBef>
                <a:buFont typeface="Arial" panose="020B0604020202020204" pitchFamily="34" charset="0"/>
                <a:buChar char="•"/>
                <a:defRPr sz="2800">
                  <a:solidFill>
                    <a:srgbClr val="77010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rgbClr val="77010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rgbClr val="77010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770101"/>
                  </a:solidFill>
                  <a:latin typeface="Calibri" panose="020F0502020204030204" pitchFamily="34" charset="0"/>
                  <a:ea typeface="宋体" panose="02010600030101010101" pitchFamily="2" charset="-122"/>
                </a:defRPr>
              </a:lvl9pPr>
            </a:lstStyle>
            <a:p>
              <a:endParaRPr lang="zh-CN" altLang="en-US" sz="3200" dirty="0">
                <a:latin typeface="微软雅黑" panose="020B0503020204020204" charset="-122"/>
                <a:ea typeface="微软雅黑" panose="020B0503020204020204" charset="-122"/>
              </a:endParaRPr>
            </a:p>
          </p:txBody>
        </p:sp>
        <p:sp>
          <p:nvSpPr>
            <p:cNvPr id="14" name="Rectangle 28"/>
            <p:cNvSpPr/>
            <p:nvPr/>
          </p:nvSpPr>
          <p:spPr>
            <a:xfrm>
              <a:off x="2587" y="2675"/>
              <a:ext cx="2029" cy="725"/>
            </a:xfrm>
            <a:prstGeom prst="rect">
              <a:avLst/>
            </a:prstGeom>
          </p:spPr>
          <p:txBody>
            <a:bodyPr wrap="square">
              <a:spAutoFit/>
            </a:bodyPr>
            <a:lstStyle/>
            <a:p>
              <a:pPr algn="ctr"/>
              <a:r>
                <a:rPr lang="en-US" sz="240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rPr>
                <a:t>6</a:t>
              </a:r>
              <a:endParaRPr lang="en-US" sz="2400" dirty="0">
                <a:solidFill>
                  <a:srgbClr val="FFFFFF"/>
                </a:solidFill>
                <a:latin typeface="微软雅黑" panose="020B0503020204020204" charset="-122"/>
                <a:ea typeface="微软雅黑" panose="020B0503020204020204" charset="-122"/>
                <a:cs typeface="Segoe UI" panose="020B0502040204020203" pitchFamily="34" charset="0"/>
                <a:sym typeface="微软雅黑" panose="020B0503020204020204" charset="-122"/>
              </a:endParaRPr>
            </a:p>
          </p:txBody>
        </p:sp>
        <p:sp>
          <p:nvSpPr>
            <p:cNvPr id="15" name="矩形 14"/>
            <p:cNvSpPr/>
            <p:nvPr/>
          </p:nvSpPr>
          <p:spPr>
            <a:xfrm>
              <a:off x="3942" y="2635"/>
              <a:ext cx="11584" cy="725"/>
            </a:xfrm>
            <a:prstGeom prst="rect">
              <a:avLst/>
            </a:prstGeom>
          </p:spPr>
          <p:txBody>
            <a:bodyPr wrap="square">
              <a:spAutoFit/>
            </a:bodyPr>
            <a:lstStyle/>
            <a:p>
              <a:pPr>
                <a:lnSpc>
                  <a:spcPct val="150000"/>
                </a:lnSpc>
              </a:pPr>
              <a:r>
                <a:rPr lang="zh-CN" altLang="en-US" sz="1600">
                  <a:solidFill>
                    <a:srgbClr val="5F5F5F"/>
                  </a:solidFill>
                  <a:latin typeface="微软雅黑" panose="020B0503020204020204" charset="-122"/>
                  <a:ea typeface="微软雅黑" panose="020B0503020204020204" charset="-122"/>
                </a:rPr>
                <a:t>全面从严治党使党的力量更强起来。</a:t>
              </a:r>
              <a:endParaRPr lang="zh-CN" altLang="en-US" sz="1600">
                <a:solidFill>
                  <a:srgbClr val="5F5F5F"/>
                </a:solidFill>
                <a:latin typeface="微软雅黑" panose="020B0503020204020204" charset="-122"/>
                <a:ea typeface="微软雅黑" panose="020B0503020204020204" charset="-122"/>
              </a:endParaRPr>
            </a:p>
          </p:txBody>
        </p:sp>
      </p:grpSp>
      <p:sp>
        <p:nvSpPr>
          <p:cNvPr id="16" name="矩形 15"/>
          <p:cNvSpPr/>
          <p:nvPr/>
        </p:nvSpPr>
        <p:spPr>
          <a:xfrm>
            <a:off x="1495425" y="4656455"/>
            <a:ext cx="9400540" cy="1383030"/>
          </a:xfrm>
          <a:prstGeom prst="rect">
            <a:avLst/>
          </a:prstGeom>
        </p:spPr>
        <p:txBody>
          <a:bodyPr wrap="square">
            <a:spAutoFit/>
          </a:bodyPr>
          <a:lstStyle/>
          <a:p>
            <a:pPr marL="106045" lvl="0" algn="l">
              <a:lnSpc>
                <a:spcPct val="120000"/>
              </a:lnSpc>
              <a:buClr>
                <a:srgbClr val="C00000"/>
              </a:buClr>
              <a:defRPr/>
            </a:pPr>
            <a:r>
              <a:rPr lang="zh-CN" altLang="en-US" sz="1400" dirty="0">
                <a:latin typeface="微软雅黑" panose="020B0503020204020204" charset="-122"/>
                <a:ea typeface="微软雅黑" panose="020B0503020204020204" charset="-122"/>
                <a:cs typeface="字魂105号-简雅黑" panose="02010600030101010101" charset="-122"/>
                <a:sym typeface="Lato Light" charset="0"/>
              </a:rPr>
              <a:t>2014年，习近平总书记提出全面从严治党，将党的建设新的伟大工程推向新阶段。全面从严治党，要求思想建党和制度治党两手都要硬，两者互相贯通。它以党的政治建设为统领，以坚定理想信念宗旨为根基，以调动全党积极性、主动性、创造性为着力点，强调自我净化、自我完善、自我革新、自我提高，不断提高党的建设质量。特别是党中央开展的反腐败斗争，取得压倒性胜利并全面巩固，消除了党、国家、军队内部存在的严重隐患。全面从严治党的自我革命，校正了党和国家前进航向，党心军心民心空前凝聚振奋，党的先进性进一步得到发扬。</a:t>
            </a:r>
            <a:endParaRPr lang="zh-CN" altLang="en-US" sz="1400" dirty="0">
              <a:latin typeface="微软雅黑" panose="020B0503020204020204" charset="-122"/>
              <a:ea typeface="微软雅黑" panose="020B0503020204020204" charset="-122"/>
              <a:cs typeface="字魂105号-简雅黑" panose="02010600030101010101" charset="-122"/>
              <a:sym typeface="Lato Light"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2"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userDrawn="1"/>
        </p:nvSpPr>
        <p:spPr>
          <a:xfrm>
            <a:off x="1066165" y="517525"/>
            <a:ext cx="10701655" cy="368300"/>
          </a:xfrm>
          <a:prstGeom prst="rect">
            <a:avLst/>
          </a:prstGeom>
        </p:spPr>
        <p:txBody>
          <a:bodyPr wrap="square">
            <a:spAutoFit/>
          </a:bodyPr>
          <a:lstStyle/>
          <a:p>
            <a:pPr lvl="0" algn="l"/>
            <a:r>
              <a:rPr lang="zh-CN" altLang="en-US" b="1" kern="0" spc="100" dirty="0">
                <a:solidFill>
                  <a:srgbClr val="E00000"/>
                </a:solidFill>
                <a:latin typeface="微软雅黑" panose="020B0503020204020204" charset="-122"/>
                <a:ea typeface="微软雅黑" panose="020B0503020204020204" charset="-122"/>
                <a:cs typeface="+mn-ea"/>
              </a:rPr>
              <a:t>中国特色社会主义进入新时代以来怎样迎来中华民族从站起来、富起来到强起来的伟大飞跃</a:t>
            </a:r>
            <a:endParaRPr lang="zh-CN" altLang="en-US" b="1" kern="0" spc="100" dirty="0">
              <a:solidFill>
                <a:srgbClr val="E00000"/>
              </a:solidFill>
              <a:latin typeface="微软雅黑" panose="020B0503020204020204" charset="-122"/>
              <a:ea typeface="微软雅黑" panose="020B0503020204020204" charset="-122"/>
              <a:cs typeface="+mn-ea"/>
            </a:endParaRPr>
          </a:p>
        </p:txBody>
      </p:sp>
      <p:grpSp>
        <p:nvGrpSpPr>
          <p:cNvPr id="7" name="组合 6"/>
          <p:cNvGrpSpPr/>
          <p:nvPr/>
        </p:nvGrpSpPr>
        <p:grpSpPr>
          <a:xfrm>
            <a:off x="2424430" y="2052320"/>
            <a:ext cx="7928610" cy="2618105"/>
            <a:chOff x="-8311055" y="2351418"/>
            <a:chExt cx="19191260" cy="3165814"/>
          </a:xfrm>
        </p:grpSpPr>
        <p:sp>
          <p:nvSpPr>
            <p:cNvPr id="9" name="矩形: 剪去对角 6"/>
            <p:cNvSpPr/>
            <p:nvPr/>
          </p:nvSpPr>
          <p:spPr>
            <a:xfrm>
              <a:off x="-8311053" y="2351418"/>
              <a:ext cx="19191258" cy="3165814"/>
            </a:xfrm>
            <a:prstGeom prst="snip2DiagRect">
              <a:avLst>
                <a:gd name="adj1" fmla="val 2407"/>
                <a:gd name="adj2" fmla="val 2124"/>
              </a:avLst>
            </a:prstGeom>
            <a:noFill/>
            <a:ln w="19050" cap="flat" cmpd="sng" algn="ctr">
              <a:solidFill>
                <a:srgbClr val="E00000"/>
              </a:solidFill>
              <a:prstDash val="solid"/>
              <a:miter lim="800000"/>
            </a:ln>
            <a:effectLst/>
            <a:extLst>
              <a:ext uri="{909E8E84-426E-40DD-AFC4-6F175D3DCCD1}">
                <a14:hiddenFill xmlns:a14="http://schemas.microsoft.com/office/drawing/2010/main">
                  <a:solidFill>
                    <a:srgbClr val="FAF5EF"/>
                  </a:solidFill>
                </a14:hiddenFill>
              </a:ext>
            </a:extLst>
          </p:spPr>
          <p:txBody>
            <a:bodyPr rtlCol="0" anchor="ctr"/>
            <a:lstStyle/>
            <a:p>
              <a:pPr algn="ctr"/>
              <a:endParaRPr lang="zh-CN" altLang="en-US" sz="1350"/>
            </a:p>
          </p:txBody>
        </p:sp>
        <p:sp>
          <p:nvSpPr>
            <p:cNvPr id="17" name="矩形 16"/>
            <p:cNvSpPr/>
            <p:nvPr/>
          </p:nvSpPr>
          <p:spPr>
            <a:xfrm>
              <a:off x="-8311055" y="2924944"/>
              <a:ext cx="216024" cy="1584176"/>
            </a:xfrm>
            <a:prstGeom prst="rect">
              <a:avLst/>
            </a:prstGeom>
            <a:solidFill>
              <a:srgbClr val="E00000"/>
            </a:solidFill>
            <a:ln w="12700" cap="flat" cmpd="sng" algn="ctr">
              <a:solidFill>
                <a:srgbClr val="E00000"/>
              </a:solidFill>
              <a:prstDash val="solid"/>
              <a:miter lim="800000"/>
            </a:ln>
            <a:effectLst/>
          </p:spPr>
          <p:txBody>
            <a:bodyPr rtlCol="0" anchor="ctr"/>
            <a:lstStyle/>
            <a:p>
              <a:pPr algn="ctr"/>
              <a:endParaRPr lang="zh-CN" altLang="en-US" sz="1350"/>
            </a:p>
          </p:txBody>
        </p:sp>
        <p:sp>
          <p:nvSpPr>
            <p:cNvPr id="67" name="矩形 66"/>
            <p:cNvSpPr/>
            <p:nvPr/>
          </p:nvSpPr>
          <p:spPr>
            <a:xfrm>
              <a:off x="10630123" y="2924944"/>
              <a:ext cx="216024" cy="1584176"/>
            </a:xfrm>
            <a:prstGeom prst="rect">
              <a:avLst/>
            </a:prstGeom>
            <a:solidFill>
              <a:srgbClr val="E00000"/>
            </a:solidFill>
            <a:ln w="12700" cap="flat" cmpd="sng" algn="ctr">
              <a:solidFill>
                <a:srgbClr val="E00000"/>
              </a:solidFill>
              <a:prstDash val="solid"/>
              <a:miter lim="800000"/>
            </a:ln>
            <a:effectLst/>
          </p:spPr>
          <p:txBody>
            <a:bodyPr rtlCol="0" anchor="ctr"/>
            <a:lstStyle/>
            <a:p>
              <a:pPr algn="ctr"/>
              <a:endParaRPr lang="zh-CN" altLang="en-US" sz="1350"/>
            </a:p>
          </p:txBody>
        </p:sp>
      </p:grpSp>
      <p:sp>
        <p:nvSpPr>
          <p:cNvPr id="68" name="矩形 67"/>
          <p:cNvSpPr/>
          <p:nvPr/>
        </p:nvSpPr>
        <p:spPr>
          <a:xfrm>
            <a:off x="3044825" y="2120265"/>
            <a:ext cx="6935470" cy="2501900"/>
          </a:xfrm>
          <a:prstGeom prst="rect">
            <a:avLst/>
          </a:prstGeom>
        </p:spPr>
        <p:txBody>
          <a:bodyPr wrap="square">
            <a:spAutoFit/>
          </a:bodyPr>
          <a:lstStyle/>
          <a:p>
            <a:pPr>
              <a:lnSpc>
                <a:spcPct val="140000"/>
              </a:lnSpc>
            </a:pPr>
            <a:r>
              <a:rPr lang="zh-CN" altLang="en-US" sz="1400" dirty="0">
                <a:solidFill>
                  <a:schemeClr val="tx1"/>
                </a:solidFill>
                <a:latin typeface="微软雅黑" panose="020B0503020204020204" charset="-122"/>
                <a:ea typeface="微软雅黑" panose="020B0503020204020204" charset="-122"/>
                <a:cs typeface="微软雅黑" panose="020B0503020204020204" charset="-122"/>
              </a:rPr>
              <a:t>党的十八大以来，党领导人民创造的伟大成就，为实现中华民族伟大复兴提供了更为完善的制度保证、更为坚实的物质基础、更为主动的精神力量。</a:t>
            </a:r>
            <a:endParaRPr lang="zh-CN" altLang="en-US" sz="14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sz="1400" dirty="0">
                <a:solidFill>
                  <a:schemeClr val="tx1"/>
                </a:solidFill>
                <a:latin typeface="微软雅黑" panose="020B0503020204020204" charset="-122"/>
                <a:ea typeface="微软雅黑" panose="020B0503020204020204" charset="-122"/>
                <a:cs typeface="微软雅黑" panose="020B0503020204020204" charset="-122"/>
              </a:rPr>
              <a:t>《决议》指出：“一百年来，党始终践行初心使命，团结带领全国各族人民绘就了人类发展史上的壮美画卷，中华民族伟大复兴展现出前所未有的光明前景。”让我们在党的十九届六中全会《决议》精神的指引下，紧密地团结在以习近平同志为核心的党中央周围，为实现第二个百年奋斗目标、实现中华民族伟大复兴的中国梦而不懈奋斗，在过去一百年赢得了伟大胜利和荣光的基础上，在新时代新征程上赢得更加伟大的胜利和荣光！</a:t>
            </a:r>
            <a:endParaRPr lang="zh-CN" altLang="en-US" sz="1400"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18" name="组合 4"/>
          <p:cNvGrpSpPr/>
          <p:nvPr/>
        </p:nvGrpSpPr>
        <p:grpSpPr bwMode="auto">
          <a:xfrm>
            <a:off x="-13974" y="3923554"/>
            <a:ext cx="4343400" cy="2950076"/>
            <a:chOff x="0" y="0"/>
            <a:chExt cx="5623072" cy="3649932"/>
          </a:xfrm>
        </p:grpSpPr>
        <p:sp>
          <p:nvSpPr>
            <p:cNvPr id="19" name="Rectangle 6"/>
            <p:cNvSpPr>
              <a:spLocks noChangeArrowheads="1"/>
            </p:cNvSpPr>
            <p:nvPr/>
          </p:nvSpPr>
          <p:spPr bwMode="auto">
            <a:xfrm>
              <a:off x="1781863" y="154881"/>
              <a:ext cx="2190251" cy="3135610"/>
            </a:xfrm>
            <a:prstGeom prst="rect">
              <a:avLst/>
            </a:prstGeom>
            <a:solidFill>
              <a:srgbClr val="7F4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20" name="Rectangle 7"/>
            <p:cNvSpPr>
              <a:spLocks noChangeArrowheads="1"/>
            </p:cNvSpPr>
            <p:nvPr/>
          </p:nvSpPr>
          <p:spPr bwMode="auto">
            <a:xfrm>
              <a:off x="1935283" y="412042"/>
              <a:ext cx="1883411" cy="26724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21" name="Rectangle 8"/>
            <p:cNvSpPr>
              <a:spLocks noChangeArrowheads="1"/>
            </p:cNvSpPr>
            <p:nvPr/>
          </p:nvSpPr>
          <p:spPr bwMode="auto">
            <a:xfrm>
              <a:off x="2036102" y="616602"/>
              <a:ext cx="815317" cy="720343"/>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4" name="Rectangle 9"/>
            <p:cNvSpPr>
              <a:spLocks noChangeArrowheads="1"/>
            </p:cNvSpPr>
            <p:nvPr/>
          </p:nvSpPr>
          <p:spPr bwMode="auto">
            <a:xfrm>
              <a:off x="2443760" y="1645246"/>
              <a:ext cx="1272654" cy="463182"/>
            </a:xfrm>
            <a:prstGeom prst="rect">
              <a:avLst/>
            </a:prstGeom>
            <a:solidFill>
              <a:srgbClr val="FFBF53">
                <a:lumMod val="40000"/>
                <a:lumOff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23" name="Rectangle 10"/>
            <p:cNvSpPr>
              <a:spLocks noChangeArrowheads="1"/>
            </p:cNvSpPr>
            <p:nvPr/>
          </p:nvSpPr>
          <p:spPr bwMode="auto">
            <a:xfrm>
              <a:off x="2953699" y="616602"/>
              <a:ext cx="762716" cy="5260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24" name="Rectangle 11"/>
            <p:cNvSpPr>
              <a:spLocks noChangeArrowheads="1"/>
            </p:cNvSpPr>
            <p:nvPr/>
          </p:nvSpPr>
          <p:spPr bwMode="auto">
            <a:xfrm>
              <a:off x="2953699" y="771483"/>
              <a:ext cx="762716"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25" name="Rectangle 12"/>
            <p:cNvSpPr>
              <a:spLocks noChangeArrowheads="1"/>
            </p:cNvSpPr>
            <p:nvPr/>
          </p:nvSpPr>
          <p:spPr bwMode="auto">
            <a:xfrm>
              <a:off x="2953699" y="873763"/>
              <a:ext cx="762716"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26" name="Rectangle 13"/>
            <p:cNvSpPr>
              <a:spLocks noChangeArrowheads="1"/>
            </p:cNvSpPr>
            <p:nvPr/>
          </p:nvSpPr>
          <p:spPr bwMode="auto">
            <a:xfrm>
              <a:off x="2953699" y="1028644"/>
              <a:ext cx="762716"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27" name="Rectangle 14"/>
            <p:cNvSpPr>
              <a:spLocks noChangeArrowheads="1"/>
            </p:cNvSpPr>
            <p:nvPr/>
          </p:nvSpPr>
          <p:spPr bwMode="auto">
            <a:xfrm>
              <a:off x="2953699" y="1130924"/>
              <a:ext cx="762716"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28" name="Rectangle 15"/>
            <p:cNvSpPr>
              <a:spLocks noChangeArrowheads="1"/>
            </p:cNvSpPr>
            <p:nvPr/>
          </p:nvSpPr>
          <p:spPr bwMode="auto">
            <a:xfrm>
              <a:off x="2953699" y="1285805"/>
              <a:ext cx="762716"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29" name="Rectangle 16"/>
            <p:cNvSpPr>
              <a:spLocks noChangeArrowheads="1"/>
            </p:cNvSpPr>
            <p:nvPr/>
          </p:nvSpPr>
          <p:spPr bwMode="auto">
            <a:xfrm>
              <a:off x="2036102" y="1388085"/>
              <a:ext cx="1680313"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30" name="Rectangle 17"/>
            <p:cNvSpPr>
              <a:spLocks noChangeArrowheads="1"/>
            </p:cNvSpPr>
            <p:nvPr/>
          </p:nvSpPr>
          <p:spPr bwMode="auto">
            <a:xfrm>
              <a:off x="2036102" y="1542966"/>
              <a:ext cx="815317"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31" name="Rectangle 18"/>
            <p:cNvSpPr>
              <a:spLocks noChangeArrowheads="1"/>
            </p:cNvSpPr>
            <p:nvPr/>
          </p:nvSpPr>
          <p:spPr bwMode="auto">
            <a:xfrm>
              <a:off x="2443760" y="2210707"/>
              <a:ext cx="1272654"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32" name="Rectangle 19"/>
            <p:cNvSpPr>
              <a:spLocks noChangeArrowheads="1"/>
            </p:cNvSpPr>
            <p:nvPr/>
          </p:nvSpPr>
          <p:spPr bwMode="auto">
            <a:xfrm>
              <a:off x="2443760" y="2312987"/>
              <a:ext cx="1272654" cy="5260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33" name="Rectangle 20"/>
            <p:cNvSpPr>
              <a:spLocks noChangeArrowheads="1"/>
            </p:cNvSpPr>
            <p:nvPr/>
          </p:nvSpPr>
          <p:spPr bwMode="auto">
            <a:xfrm>
              <a:off x="2443760" y="2467868"/>
              <a:ext cx="1272654"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34" name="Rectangle 21"/>
            <p:cNvSpPr>
              <a:spLocks noChangeArrowheads="1"/>
            </p:cNvSpPr>
            <p:nvPr/>
          </p:nvSpPr>
          <p:spPr bwMode="auto">
            <a:xfrm>
              <a:off x="2443760" y="2570148"/>
              <a:ext cx="1272654"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35" name="Rectangle 22"/>
            <p:cNvSpPr>
              <a:spLocks noChangeArrowheads="1"/>
            </p:cNvSpPr>
            <p:nvPr/>
          </p:nvSpPr>
          <p:spPr bwMode="auto">
            <a:xfrm>
              <a:off x="2443760" y="2725029"/>
              <a:ext cx="1272654" cy="5114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36" name="Rectangle 23"/>
            <p:cNvSpPr>
              <a:spLocks noChangeArrowheads="1"/>
            </p:cNvSpPr>
            <p:nvPr/>
          </p:nvSpPr>
          <p:spPr bwMode="auto">
            <a:xfrm>
              <a:off x="2443760" y="2878449"/>
              <a:ext cx="713037" cy="146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37" name="Rectangle 24"/>
            <p:cNvSpPr>
              <a:spLocks noChangeArrowheads="1"/>
            </p:cNvSpPr>
            <p:nvPr/>
          </p:nvSpPr>
          <p:spPr bwMode="auto">
            <a:xfrm>
              <a:off x="2189521" y="206020"/>
              <a:ext cx="1374934" cy="206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38" name="Rectangle 25"/>
            <p:cNvSpPr>
              <a:spLocks noChangeArrowheads="1"/>
            </p:cNvSpPr>
            <p:nvPr/>
          </p:nvSpPr>
          <p:spPr bwMode="auto">
            <a:xfrm>
              <a:off x="2189521" y="412042"/>
              <a:ext cx="1374934" cy="51140"/>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39" name="Freeform 26"/>
            <p:cNvSpPr/>
            <p:nvPr/>
          </p:nvSpPr>
          <p:spPr bwMode="auto">
            <a:xfrm>
              <a:off x="2494900" y="0"/>
              <a:ext cx="764177" cy="463182"/>
            </a:xfrm>
            <a:custGeom>
              <a:avLst/>
              <a:gdLst>
                <a:gd name="T0" fmla="*/ 2147483647 w 15"/>
                <a:gd name="T1" fmla="*/ 2147483647 h 9"/>
                <a:gd name="T2" fmla="*/ 0 w 15"/>
                <a:gd name="T3" fmla="*/ 2147483647 h 9"/>
                <a:gd name="T4" fmla="*/ 0 w 15"/>
                <a:gd name="T5" fmla="*/ 2147483647 h 9"/>
                <a:gd name="T6" fmla="*/ 2147483647 w 15"/>
                <a:gd name="T7" fmla="*/ 2147483647 h 9"/>
                <a:gd name="T8" fmla="*/ 2147483647 w 15"/>
                <a:gd name="T9" fmla="*/ 2147483647 h 9"/>
                <a:gd name="T10" fmla="*/ 2147483647 w 15"/>
                <a:gd name="T11" fmla="*/ 2147483647 h 9"/>
                <a:gd name="T12" fmla="*/ 2147483647 w 15"/>
                <a:gd name="T13" fmla="*/ 0 h 9"/>
                <a:gd name="T14" fmla="*/ 2147483647 w 15"/>
                <a:gd name="T15" fmla="*/ 0 h 9"/>
                <a:gd name="T16" fmla="*/ 2147483647 w 15"/>
                <a:gd name="T17" fmla="*/ 0 h 9"/>
                <a:gd name="T18" fmla="*/ 2147483647 w 15"/>
                <a:gd name="T19" fmla="*/ 0 h 9"/>
                <a:gd name="T20" fmla="*/ 2147483647 w 15"/>
                <a:gd name="T21" fmla="*/ 2147483647 h 9"/>
                <a:gd name="T22" fmla="*/ 2147483647 w 15"/>
                <a:gd name="T23" fmla="*/ 2147483647 h 9"/>
                <a:gd name="T24" fmla="*/ 2147483647 w 15"/>
                <a:gd name="T25" fmla="*/ 2147483647 h 9"/>
                <a:gd name="T26" fmla="*/ 2147483647 w 15"/>
                <a:gd name="T27" fmla="*/ 2147483647 h 9"/>
                <a:gd name="T28" fmla="*/ 2147483647 w 15"/>
                <a:gd name="T29" fmla="*/ 2147483647 h 9"/>
                <a:gd name="T30" fmla="*/ 2147483647 w 15"/>
                <a:gd name="T31" fmla="*/ 2147483647 h 9"/>
                <a:gd name="T32" fmla="*/ 2147483647 w 15"/>
                <a:gd name="T33" fmla="*/ 2147483647 h 9"/>
                <a:gd name="T34" fmla="*/ 2147483647 w 15"/>
                <a:gd name="T35" fmla="*/ 0 h 9"/>
                <a:gd name="T36" fmla="*/ 2147483647 w 15"/>
                <a:gd name="T37" fmla="*/ 0 h 9"/>
                <a:gd name="T38" fmla="*/ 2147483647 w 15"/>
                <a:gd name="T39" fmla="*/ 0 h 9"/>
                <a:gd name="T40" fmla="*/ 2147483647 w 15"/>
                <a:gd name="T41" fmla="*/ 0 h 9"/>
                <a:gd name="T42" fmla="*/ 0 w 15"/>
                <a:gd name="T43" fmla="*/ 2147483647 h 9"/>
                <a:gd name="T44" fmla="*/ 2147483647 w 15"/>
                <a:gd name="T45" fmla="*/ 2147483647 h 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5" h="9">
                  <a:moveTo>
                    <a:pt x="2" y="3"/>
                  </a:moveTo>
                  <a:cubicBezTo>
                    <a:pt x="0" y="9"/>
                    <a:pt x="0" y="9"/>
                    <a:pt x="0" y="9"/>
                  </a:cubicBezTo>
                  <a:cubicBezTo>
                    <a:pt x="0" y="9"/>
                    <a:pt x="0" y="9"/>
                    <a:pt x="0" y="9"/>
                  </a:cubicBezTo>
                  <a:cubicBezTo>
                    <a:pt x="2" y="2"/>
                    <a:pt x="2" y="2"/>
                    <a:pt x="2" y="2"/>
                  </a:cubicBezTo>
                  <a:cubicBezTo>
                    <a:pt x="2" y="2"/>
                    <a:pt x="2" y="2"/>
                    <a:pt x="2" y="2"/>
                  </a:cubicBezTo>
                  <a:cubicBezTo>
                    <a:pt x="2" y="2"/>
                    <a:pt x="1" y="2"/>
                    <a:pt x="1" y="1"/>
                  </a:cubicBezTo>
                  <a:cubicBezTo>
                    <a:pt x="1" y="1"/>
                    <a:pt x="1" y="0"/>
                    <a:pt x="2" y="0"/>
                  </a:cubicBezTo>
                  <a:cubicBezTo>
                    <a:pt x="13" y="0"/>
                    <a:pt x="13" y="0"/>
                    <a:pt x="13" y="0"/>
                  </a:cubicBezTo>
                  <a:cubicBezTo>
                    <a:pt x="13" y="0"/>
                    <a:pt x="13" y="0"/>
                    <a:pt x="13" y="0"/>
                  </a:cubicBezTo>
                  <a:cubicBezTo>
                    <a:pt x="13" y="0"/>
                    <a:pt x="13" y="0"/>
                    <a:pt x="13" y="0"/>
                  </a:cubicBezTo>
                  <a:cubicBezTo>
                    <a:pt x="14" y="0"/>
                    <a:pt x="14" y="1"/>
                    <a:pt x="14" y="1"/>
                  </a:cubicBezTo>
                  <a:cubicBezTo>
                    <a:pt x="14" y="2"/>
                    <a:pt x="13" y="2"/>
                    <a:pt x="13" y="2"/>
                  </a:cubicBezTo>
                  <a:cubicBezTo>
                    <a:pt x="13" y="2"/>
                    <a:pt x="13" y="2"/>
                    <a:pt x="13" y="2"/>
                  </a:cubicBezTo>
                  <a:cubicBezTo>
                    <a:pt x="15" y="9"/>
                    <a:pt x="15" y="9"/>
                    <a:pt x="15" y="9"/>
                  </a:cubicBezTo>
                  <a:cubicBezTo>
                    <a:pt x="15" y="9"/>
                    <a:pt x="15" y="9"/>
                    <a:pt x="15" y="9"/>
                  </a:cubicBezTo>
                  <a:cubicBezTo>
                    <a:pt x="14" y="3"/>
                    <a:pt x="14" y="3"/>
                    <a:pt x="14" y="3"/>
                  </a:cubicBezTo>
                  <a:cubicBezTo>
                    <a:pt x="14" y="2"/>
                    <a:pt x="15" y="2"/>
                    <a:pt x="15" y="1"/>
                  </a:cubicBezTo>
                  <a:cubicBezTo>
                    <a:pt x="15" y="1"/>
                    <a:pt x="14" y="0"/>
                    <a:pt x="13" y="0"/>
                  </a:cubicBezTo>
                  <a:cubicBezTo>
                    <a:pt x="2" y="0"/>
                    <a:pt x="2" y="0"/>
                    <a:pt x="2" y="0"/>
                  </a:cubicBezTo>
                  <a:cubicBezTo>
                    <a:pt x="2" y="0"/>
                    <a:pt x="2" y="0"/>
                    <a:pt x="2" y="0"/>
                  </a:cubicBezTo>
                  <a:cubicBezTo>
                    <a:pt x="2" y="0"/>
                    <a:pt x="2" y="0"/>
                    <a:pt x="2" y="0"/>
                  </a:cubicBezTo>
                  <a:cubicBezTo>
                    <a:pt x="1" y="0"/>
                    <a:pt x="0" y="1"/>
                    <a:pt x="0" y="1"/>
                  </a:cubicBezTo>
                  <a:cubicBezTo>
                    <a:pt x="0" y="2"/>
                    <a:pt x="1" y="2"/>
                    <a:pt x="2" y="3"/>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40" name="Freeform 27"/>
            <p:cNvSpPr/>
            <p:nvPr/>
          </p:nvSpPr>
          <p:spPr bwMode="auto">
            <a:xfrm>
              <a:off x="1986423" y="1234664"/>
              <a:ext cx="406197" cy="512861"/>
            </a:xfrm>
            <a:custGeom>
              <a:avLst/>
              <a:gdLst>
                <a:gd name="T0" fmla="*/ 2147483647 w 278"/>
                <a:gd name="T1" fmla="*/ 2147483647 h 351"/>
                <a:gd name="T2" fmla="*/ 2147483647 w 278"/>
                <a:gd name="T3" fmla="*/ 2147483647 h 351"/>
                <a:gd name="T4" fmla="*/ 2147483647 w 278"/>
                <a:gd name="T5" fmla="*/ 0 h 351"/>
                <a:gd name="T6" fmla="*/ 0 w 278"/>
                <a:gd name="T7" fmla="*/ 2147483647 h 351"/>
                <a:gd name="T8" fmla="*/ 2147483647 w 278"/>
                <a:gd name="T9" fmla="*/ 2147483647 h 351"/>
                <a:gd name="T10" fmla="*/ 2147483647 w 278"/>
                <a:gd name="T11" fmla="*/ 2147483647 h 351"/>
                <a:gd name="T12" fmla="*/ 2147483647 w 278"/>
                <a:gd name="T13" fmla="*/ 2147483647 h 35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8" h="351">
                  <a:moveTo>
                    <a:pt x="278" y="35"/>
                  </a:moveTo>
                  <a:lnTo>
                    <a:pt x="209" y="35"/>
                  </a:lnTo>
                  <a:lnTo>
                    <a:pt x="104" y="0"/>
                  </a:lnTo>
                  <a:lnTo>
                    <a:pt x="0" y="140"/>
                  </a:lnTo>
                  <a:lnTo>
                    <a:pt x="34" y="351"/>
                  </a:lnTo>
                  <a:lnTo>
                    <a:pt x="174" y="246"/>
                  </a:lnTo>
                  <a:lnTo>
                    <a:pt x="278" y="35"/>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41" name="Freeform 28"/>
            <p:cNvSpPr/>
            <p:nvPr/>
          </p:nvSpPr>
          <p:spPr bwMode="auto">
            <a:xfrm>
              <a:off x="916867" y="1285805"/>
              <a:ext cx="1578033" cy="1849806"/>
            </a:xfrm>
            <a:custGeom>
              <a:avLst/>
              <a:gdLst>
                <a:gd name="T0" fmla="*/ 2147483647 w 1080"/>
                <a:gd name="T1" fmla="*/ 2147483647 h 1266"/>
                <a:gd name="T2" fmla="*/ 2147483647 w 1080"/>
                <a:gd name="T3" fmla="*/ 2147483647 h 1266"/>
                <a:gd name="T4" fmla="*/ 2147483647 w 1080"/>
                <a:gd name="T5" fmla="*/ 2147483647 h 1266"/>
                <a:gd name="T6" fmla="*/ 2147483647 w 1080"/>
                <a:gd name="T7" fmla="*/ 2147483647 h 1266"/>
                <a:gd name="T8" fmla="*/ 2147483647 w 1080"/>
                <a:gd name="T9" fmla="*/ 2147483647 h 1266"/>
                <a:gd name="T10" fmla="*/ 2147483647 w 1080"/>
                <a:gd name="T11" fmla="*/ 2147483647 h 1266"/>
                <a:gd name="T12" fmla="*/ 2147483647 w 1080"/>
                <a:gd name="T13" fmla="*/ 0 h 1266"/>
                <a:gd name="T14" fmla="*/ 2147483647 w 1080"/>
                <a:gd name="T15" fmla="*/ 2147483647 h 1266"/>
                <a:gd name="T16" fmla="*/ 2147483647 w 1080"/>
                <a:gd name="T17" fmla="*/ 2147483647 h 1266"/>
                <a:gd name="T18" fmla="*/ 2147483647 w 1080"/>
                <a:gd name="T19" fmla="*/ 2147483647 h 1266"/>
                <a:gd name="T20" fmla="*/ 2147483647 w 1080"/>
                <a:gd name="T21" fmla="*/ 2147483647 h 1266"/>
                <a:gd name="T22" fmla="*/ 2147483647 w 1080"/>
                <a:gd name="T23" fmla="*/ 0 h 1266"/>
                <a:gd name="T24" fmla="*/ 2147483647 w 1080"/>
                <a:gd name="T25" fmla="*/ 0 h 1266"/>
                <a:gd name="T26" fmla="*/ 2147483647 w 1080"/>
                <a:gd name="T27" fmla="*/ 2147483647 h 1266"/>
                <a:gd name="T28" fmla="*/ 0 w 1080"/>
                <a:gd name="T29" fmla="*/ 2147483647 h 1266"/>
                <a:gd name="T30" fmla="*/ 2147483647 w 1080"/>
                <a:gd name="T31" fmla="*/ 2147483647 h 12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80" h="1266">
                  <a:moveTo>
                    <a:pt x="313" y="1266"/>
                  </a:moveTo>
                  <a:lnTo>
                    <a:pt x="627" y="703"/>
                  </a:lnTo>
                  <a:lnTo>
                    <a:pt x="906" y="492"/>
                  </a:lnTo>
                  <a:lnTo>
                    <a:pt x="1010" y="176"/>
                  </a:lnTo>
                  <a:lnTo>
                    <a:pt x="1080" y="105"/>
                  </a:lnTo>
                  <a:lnTo>
                    <a:pt x="1045" y="35"/>
                  </a:lnTo>
                  <a:lnTo>
                    <a:pt x="1010" y="0"/>
                  </a:lnTo>
                  <a:lnTo>
                    <a:pt x="871" y="140"/>
                  </a:lnTo>
                  <a:lnTo>
                    <a:pt x="836" y="246"/>
                  </a:lnTo>
                  <a:lnTo>
                    <a:pt x="801" y="281"/>
                  </a:lnTo>
                  <a:lnTo>
                    <a:pt x="836" y="140"/>
                  </a:lnTo>
                  <a:lnTo>
                    <a:pt x="976" y="0"/>
                  </a:lnTo>
                  <a:lnTo>
                    <a:pt x="836" y="0"/>
                  </a:lnTo>
                  <a:lnTo>
                    <a:pt x="627" y="211"/>
                  </a:lnTo>
                  <a:lnTo>
                    <a:pt x="0" y="1126"/>
                  </a:lnTo>
                  <a:lnTo>
                    <a:pt x="313" y="1266"/>
                  </a:lnTo>
                  <a:close/>
                </a:path>
              </a:pathLst>
            </a:custGeom>
            <a:solidFill>
              <a:srgbClr val="FDD2A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42" name="Freeform 29"/>
            <p:cNvSpPr/>
            <p:nvPr/>
          </p:nvSpPr>
          <p:spPr bwMode="auto">
            <a:xfrm>
              <a:off x="2597180" y="771483"/>
              <a:ext cx="151959" cy="206021"/>
            </a:xfrm>
            <a:custGeom>
              <a:avLst/>
              <a:gdLst>
                <a:gd name="T0" fmla="*/ 2147483647 w 104"/>
                <a:gd name="T1" fmla="*/ 0 h 141"/>
                <a:gd name="T2" fmla="*/ 2147483647 w 104"/>
                <a:gd name="T3" fmla="*/ 0 h 141"/>
                <a:gd name="T4" fmla="*/ 2147483647 w 104"/>
                <a:gd name="T5" fmla="*/ 0 h 141"/>
                <a:gd name="T6" fmla="*/ 0 w 104"/>
                <a:gd name="T7" fmla="*/ 2147483647 h 141"/>
                <a:gd name="T8" fmla="*/ 2147483647 w 104"/>
                <a:gd name="T9" fmla="*/ 2147483647 h 141"/>
                <a:gd name="T10" fmla="*/ 2147483647 w 104"/>
                <a:gd name="T11" fmla="*/ 0 h 1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141">
                  <a:moveTo>
                    <a:pt x="104" y="0"/>
                  </a:moveTo>
                  <a:lnTo>
                    <a:pt x="104" y="0"/>
                  </a:lnTo>
                  <a:lnTo>
                    <a:pt x="0" y="70"/>
                  </a:lnTo>
                  <a:lnTo>
                    <a:pt x="35" y="141"/>
                  </a:lnTo>
                  <a:lnTo>
                    <a:pt x="104" y="0"/>
                  </a:lnTo>
                  <a:close/>
                </a:path>
              </a:pathLst>
            </a:custGeom>
            <a:solidFill>
              <a:srgbClr val="F0E5C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43" name="Freeform 30"/>
            <p:cNvSpPr/>
            <p:nvPr/>
          </p:nvSpPr>
          <p:spPr bwMode="auto">
            <a:xfrm>
              <a:off x="1781863" y="873763"/>
              <a:ext cx="866457" cy="977504"/>
            </a:xfrm>
            <a:custGeom>
              <a:avLst/>
              <a:gdLst>
                <a:gd name="T0" fmla="*/ 2147483647 w 593"/>
                <a:gd name="T1" fmla="*/ 2147483647 h 669"/>
                <a:gd name="T2" fmla="*/ 2147483647 w 593"/>
                <a:gd name="T3" fmla="*/ 0 h 669"/>
                <a:gd name="T4" fmla="*/ 0 w 593"/>
                <a:gd name="T5" fmla="*/ 2147483647 h 669"/>
                <a:gd name="T6" fmla="*/ 2147483647 w 593"/>
                <a:gd name="T7" fmla="*/ 2147483647 h 669"/>
                <a:gd name="T8" fmla="*/ 2147483647 w 593"/>
                <a:gd name="T9" fmla="*/ 2147483647 h 6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3" h="669">
                  <a:moveTo>
                    <a:pt x="593" y="35"/>
                  </a:moveTo>
                  <a:lnTo>
                    <a:pt x="558" y="0"/>
                  </a:lnTo>
                  <a:lnTo>
                    <a:pt x="0" y="634"/>
                  </a:lnTo>
                  <a:lnTo>
                    <a:pt x="35" y="669"/>
                  </a:lnTo>
                  <a:lnTo>
                    <a:pt x="593" y="35"/>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44" name="Freeform 31"/>
            <p:cNvSpPr/>
            <p:nvPr/>
          </p:nvSpPr>
          <p:spPr bwMode="auto">
            <a:xfrm>
              <a:off x="1781863" y="873763"/>
              <a:ext cx="815317" cy="926364"/>
            </a:xfrm>
            <a:custGeom>
              <a:avLst/>
              <a:gdLst>
                <a:gd name="T0" fmla="*/ 2147483647 w 558"/>
                <a:gd name="T1" fmla="*/ 0 h 634"/>
                <a:gd name="T2" fmla="*/ 2147483647 w 558"/>
                <a:gd name="T3" fmla="*/ 0 h 634"/>
                <a:gd name="T4" fmla="*/ 0 w 558"/>
                <a:gd name="T5" fmla="*/ 2147483647 h 634"/>
                <a:gd name="T6" fmla="*/ 0 w 558"/>
                <a:gd name="T7" fmla="*/ 2147483647 h 634"/>
                <a:gd name="T8" fmla="*/ 2147483647 w 558"/>
                <a:gd name="T9" fmla="*/ 0 h 6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8" h="634">
                  <a:moveTo>
                    <a:pt x="558" y="0"/>
                  </a:moveTo>
                  <a:lnTo>
                    <a:pt x="558" y="0"/>
                  </a:lnTo>
                  <a:lnTo>
                    <a:pt x="0" y="634"/>
                  </a:lnTo>
                  <a:lnTo>
                    <a:pt x="558" y="0"/>
                  </a:lnTo>
                  <a:close/>
                </a:path>
              </a:pathLst>
            </a:custGeom>
            <a:solidFill>
              <a:srgbClr val="DB272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45" name="Freeform 32"/>
            <p:cNvSpPr/>
            <p:nvPr/>
          </p:nvSpPr>
          <p:spPr bwMode="auto">
            <a:xfrm>
              <a:off x="1833003" y="924902"/>
              <a:ext cx="815317" cy="926364"/>
            </a:xfrm>
            <a:custGeom>
              <a:avLst/>
              <a:gdLst>
                <a:gd name="T0" fmla="*/ 2147483647 w 558"/>
                <a:gd name="T1" fmla="*/ 0 h 634"/>
                <a:gd name="T2" fmla="*/ 2147483647 w 558"/>
                <a:gd name="T3" fmla="*/ 2147483647 h 634"/>
                <a:gd name="T4" fmla="*/ 0 w 558"/>
                <a:gd name="T5" fmla="*/ 2147483647 h 634"/>
                <a:gd name="T6" fmla="*/ 0 w 558"/>
                <a:gd name="T7" fmla="*/ 2147483647 h 634"/>
                <a:gd name="T8" fmla="*/ 2147483647 w 558"/>
                <a:gd name="T9" fmla="*/ 0 h 6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8" h="634">
                  <a:moveTo>
                    <a:pt x="558" y="0"/>
                  </a:moveTo>
                  <a:lnTo>
                    <a:pt x="558" y="36"/>
                  </a:lnTo>
                  <a:lnTo>
                    <a:pt x="0" y="634"/>
                  </a:lnTo>
                  <a:lnTo>
                    <a:pt x="558" y="0"/>
                  </a:lnTo>
                  <a:close/>
                </a:path>
              </a:pathLst>
            </a:custGeom>
            <a:solidFill>
              <a:srgbClr val="DB272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46" name="Freeform 33"/>
            <p:cNvSpPr/>
            <p:nvPr/>
          </p:nvSpPr>
          <p:spPr bwMode="auto">
            <a:xfrm>
              <a:off x="1730723" y="1800127"/>
              <a:ext cx="102280" cy="102280"/>
            </a:xfrm>
            <a:custGeom>
              <a:avLst/>
              <a:gdLst>
                <a:gd name="T0" fmla="*/ 2147483647 w 70"/>
                <a:gd name="T1" fmla="*/ 2147483647 h 70"/>
                <a:gd name="T2" fmla="*/ 2147483647 w 70"/>
                <a:gd name="T3" fmla="*/ 0 h 70"/>
                <a:gd name="T4" fmla="*/ 0 w 70"/>
                <a:gd name="T5" fmla="*/ 2147483647 h 70"/>
                <a:gd name="T6" fmla="*/ 2147483647 w 70"/>
                <a:gd name="T7" fmla="*/ 2147483647 h 70"/>
                <a:gd name="T8" fmla="*/ 2147483647 w 70"/>
                <a:gd name="T9" fmla="*/ 2147483647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70">
                  <a:moveTo>
                    <a:pt x="70" y="35"/>
                  </a:moveTo>
                  <a:lnTo>
                    <a:pt x="35" y="0"/>
                  </a:lnTo>
                  <a:lnTo>
                    <a:pt x="0" y="35"/>
                  </a:lnTo>
                  <a:lnTo>
                    <a:pt x="35" y="70"/>
                  </a:lnTo>
                  <a:lnTo>
                    <a:pt x="70" y="35"/>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47" name="Freeform 34"/>
            <p:cNvSpPr/>
            <p:nvPr/>
          </p:nvSpPr>
          <p:spPr bwMode="auto">
            <a:xfrm>
              <a:off x="1679583" y="1851266"/>
              <a:ext cx="102280" cy="102280"/>
            </a:xfrm>
            <a:custGeom>
              <a:avLst/>
              <a:gdLst>
                <a:gd name="T0" fmla="*/ 2147483647 w 70"/>
                <a:gd name="T1" fmla="*/ 2147483647 h 70"/>
                <a:gd name="T2" fmla="*/ 0 w 70"/>
                <a:gd name="T3" fmla="*/ 2147483647 h 70"/>
                <a:gd name="T4" fmla="*/ 2147483647 w 70"/>
                <a:gd name="T5" fmla="*/ 0 h 70"/>
                <a:gd name="T6" fmla="*/ 2147483647 w 70"/>
                <a:gd name="T7" fmla="*/ 2147483647 h 70"/>
                <a:gd name="T8" fmla="*/ 2147483647 w 70"/>
                <a:gd name="T9" fmla="*/ 2147483647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70">
                  <a:moveTo>
                    <a:pt x="35" y="70"/>
                  </a:moveTo>
                  <a:lnTo>
                    <a:pt x="0" y="35"/>
                  </a:lnTo>
                  <a:lnTo>
                    <a:pt x="35" y="0"/>
                  </a:lnTo>
                  <a:lnTo>
                    <a:pt x="70" y="35"/>
                  </a:lnTo>
                  <a:lnTo>
                    <a:pt x="35" y="7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48" name="Freeform 35"/>
            <p:cNvSpPr/>
            <p:nvPr/>
          </p:nvSpPr>
          <p:spPr bwMode="auto">
            <a:xfrm>
              <a:off x="2697999" y="771483"/>
              <a:ext cx="51140" cy="51140"/>
            </a:xfrm>
            <a:custGeom>
              <a:avLst/>
              <a:gdLst>
                <a:gd name="T0" fmla="*/ 0 w 35"/>
                <a:gd name="T1" fmla="*/ 2147483647 h 35"/>
                <a:gd name="T2" fmla="*/ 2147483647 w 35"/>
                <a:gd name="T3" fmla="*/ 0 h 35"/>
                <a:gd name="T4" fmla="*/ 2147483647 w 35"/>
                <a:gd name="T5" fmla="*/ 0 h 35"/>
                <a:gd name="T6" fmla="*/ 2147483647 w 35"/>
                <a:gd name="T7" fmla="*/ 0 h 35"/>
                <a:gd name="T8" fmla="*/ 2147483647 w 35"/>
                <a:gd name="T9" fmla="*/ 2147483647 h 35"/>
                <a:gd name="T10" fmla="*/ 0 w 35"/>
                <a:gd name="T11" fmla="*/ 2147483647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35">
                  <a:moveTo>
                    <a:pt x="0" y="35"/>
                  </a:moveTo>
                  <a:lnTo>
                    <a:pt x="35" y="0"/>
                  </a:lnTo>
                  <a:lnTo>
                    <a:pt x="35" y="35"/>
                  </a:lnTo>
                  <a:lnTo>
                    <a:pt x="0" y="35"/>
                  </a:lnTo>
                  <a:close/>
                </a:path>
              </a:pathLst>
            </a:custGeom>
            <a:solidFill>
              <a:srgbClr val="1C191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49" name="Freeform 36"/>
            <p:cNvSpPr/>
            <p:nvPr/>
          </p:nvSpPr>
          <p:spPr bwMode="auto">
            <a:xfrm>
              <a:off x="916867" y="1130924"/>
              <a:ext cx="1526893" cy="1800127"/>
            </a:xfrm>
            <a:custGeom>
              <a:avLst/>
              <a:gdLst>
                <a:gd name="T0" fmla="*/ 0 w 1045"/>
                <a:gd name="T1" fmla="*/ 2147483647 h 1232"/>
                <a:gd name="T2" fmla="*/ 2147483647 w 1045"/>
                <a:gd name="T3" fmla="*/ 2147483647 h 1232"/>
                <a:gd name="T4" fmla="*/ 2147483647 w 1045"/>
                <a:gd name="T5" fmla="*/ 2147483647 h 1232"/>
                <a:gd name="T6" fmla="*/ 2147483647 w 1045"/>
                <a:gd name="T7" fmla="*/ 2147483647 h 1232"/>
                <a:gd name="T8" fmla="*/ 2147483647 w 1045"/>
                <a:gd name="T9" fmla="*/ 0 h 1232"/>
                <a:gd name="T10" fmla="*/ 2147483647 w 1045"/>
                <a:gd name="T11" fmla="*/ 0 h 1232"/>
                <a:gd name="T12" fmla="*/ 2147483647 w 1045"/>
                <a:gd name="T13" fmla="*/ 0 h 1232"/>
                <a:gd name="T14" fmla="*/ 2147483647 w 1045"/>
                <a:gd name="T15" fmla="*/ 0 h 1232"/>
                <a:gd name="T16" fmla="*/ 2147483647 w 1045"/>
                <a:gd name="T17" fmla="*/ 0 h 1232"/>
                <a:gd name="T18" fmla="*/ 2147483647 w 1045"/>
                <a:gd name="T19" fmla="*/ 2147483647 h 1232"/>
                <a:gd name="T20" fmla="*/ 2147483647 w 1045"/>
                <a:gd name="T21" fmla="*/ 2147483647 h 1232"/>
                <a:gd name="T22" fmla="*/ 2147483647 w 1045"/>
                <a:gd name="T23" fmla="*/ 2147483647 h 1232"/>
                <a:gd name="T24" fmla="*/ 2147483647 w 1045"/>
                <a:gd name="T25" fmla="*/ 2147483647 h 1232"/>
                <a:gd name="T26" fmla="*/ 2147483647 w 1045"/>
                <a:gd name="T27" fmla="*/ 2147483647 h 1232"/>
                <a:gd name="T28" fmla="*/ 0 w 1045"/>
                <a:gd name="T29" fmla="*/ 2147483647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45" h="1232">
                  <a:moveTo>
                    <a:pt x="0" y="1232"/>
                  </a:moveTo>
                  <a:lnTo>
                    <a:pt x="418" y="493"/>
                  </a:lnTo>
                  <a:lnTo>
                    <a:pt x="453" y="211"/>
                  </a:lnTo>
                  <a:lnTo>
                    <a:pt x="522" y="106"/>
                  </a:lnTo>
                  <a:lnTo>
                    <a:pt x="627" y="0"/>
                  </a:lnTo>
                  <a:lnTo>
                    <a:pt x="732" y="0"/>
                  </a:lnTo>
                  <a:lnTo>
                    <a:pt x="801" y="0"/>
                  </a:lnTo>
                  <a:lnTo>
                    <a:pt x="1010" y="0"/>
                  </a:lnTo>
                  <a:lnTo>
                    <a:pt x="1045" y="0"/>
                  </a:lnTo>
                  <a:lnTo>
                    <a:pt x="1010" y="71"/>
                  </a:lnTo>
                  <a:lnTo>
                    <a:pt x="941" y="106"/>
                  </a:lnTo>
                  <a:lnTo>
                    <a:pt x="906" y="106"/>
                  </a:lnTo>
                  <a:lnTo>
                    <a:pt x="766" y="211"/>
                  </a:lnTo>
                  <a:lnTo>
                    <a:pt x="557" y="422"/>
                  </a:lnTo>
                  <a:lnTo>
                    <a:pt x="0" y="1232"/>
                  </a:lnTo>
                  <a:close/>
                </a:path>
              </a:pathLst>
            </a:custGeom>
            <a:solidFill>
              <a:srgbClr val="FDD2A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50" name="Freeform 37"/>
            <p:cNvSpPr/>
            <p:nvPr/>
          </p:nvSpPr>
          <p:spPr bwMode="auto">
            <a:xfrm>
              <a:off x="2291801" y="1336944"/>
              <a:ext cx="151959" cy="206021"/>
            </a:xfrm>
            <a:custGeom>
              <a:avLst/>
              <a:gdLst>
                <a:gd name="T0" fmla="*/ 2147483647 w 104"/>
                <a:gd name="T1" fmla="*/ 0 h 141"/>
                <a:gd name="T2" fmla="*/ 2147483647 w 104"/>
                <a:gd name="T3" fmla="*/ 0 h 141"/>
                <a:gd name="T4" fmla="*/ 2147483647 w 104"/>
                <a:gd name="T5" fmla="*/ 2147483647 h 141"/>
                <a:gd name="T6" fmla="*/ 2147483647 w 104"/>
                <a:gd name="T7" fmla="*/ 2147483647 h 141"/>
                <a:gd name="T8" fmla="*/ 0 w 104"/>
                <a:gd name="T9" fmla="*/ 2147483647 h 141"/>
                <a:gd name="T10" fmla="*/ 2147483647 w 104"/>
                <a:gd name="T11" fmla="*/ 2147483647 h 141"/>
                <a:gd name="T12" fmla="*/ 2147483647 w 104"/>
                <a:gd name="T13" fmla="*/ 0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4" h="141">
                  <a:moveTo>
                    <a:pt x="35" y="0"/>
                  </a:moveTo>
                  <a:lnTo>
                    <a:pt x="104" y="0"/>
                  </a:lnTo>
                  <a:lnTo>
                    <a:pt x="104" y="70"/>
                  </a:lnTo>
                  <a:lnTo>
                    <a:pt x="69" y="141"/>
                  </a:lnTo>
                  <a:lnTo>
                    <a:pt x="0" y="105"/>
                  </a:lnTo>
                  <a:lnTo>
                    <a:pt x="35" y="35"/>
                  </a:lnTo>
                  <a:lnTo>
                    <a:pt x="35" y="0"/>
                  </a:lnTo>
                  <a:close/>
                </a:path>
              </a:pathLst>
            </a:custGeom>
            <a:solidFill>
              <a:srgbClr val="FCF5D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51" name="Freeform 38"/>
            <p:cNvSpPr/>
            <p:nvPr/>
          </p:nvSpPr>
          <p:spPr bwMode="auto">
            <a:xfrm>
              <a:off x="2240662" y="1130924"/>
              <a:ext cx="203098" cy="51140"/>
            </a:xfrm>
            <a:custGeom>
              <a:avLst/>
              <a:gdLst>
                <a:gd name="T0" fmla="*/ 0 w 139"/>
                <a:gd name="T1" fmla="*/ 0 h 35"/>
                <a:gd name="T2" fmla="*/ 0 w 139"/>
                <a:gd name="T3" fmla="*/ 2147483647 h 35"/>
                <a:gd name="T4" fmla="*/ 2147483647 w 139"/>
                <a:gd name="T5" fmla="*/ 2147483647 h 35"/>
                <a:gd name="T6" fmla="*/ 2147483647 w 139"/>
                <a:gd name="T7" fmla="*/ 2147483647 h 35"/>
                <a:gd name="T8" fmla="*/ 2147483647 w 139"/>
                <a:gd name="T9" fmla="*/ 0 h 35"/>
                <a:gd name="T10" fmla="*/ 2147483647 w 139"/>
                <a:gd name="T11" fmla="*/ 0 h 35"/>
                <a:gd name="T12" fmla="*/ 0 w 139"/>
                <a:gd name="T13" fmla="*/ 0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 h="35">
                  <a:moveTo>
                    <a:pt x="0" y="0"/>
                  </a:moveTo>
                  <a:lnTo>
                    <a:pt x="0" y="35"/>
                  </a:lnTo>
                  <a:lnTo>
                    <a:pt x="70" y="35"/>
                  </a:lnTo>
                  <a:lnTo>
                    <a:pt x="104" y="35"/>
                  </a:lnTo>
                  <a:lnTo>
                    <a:pt x="139" y="0"/>
                  </a:lnTo>
                  <a:lnTo>
                    <a:pt x="104" y="0"/>
                  </a:lnTo>
                  <a:lnTo>
                    <a:pt x="0" y="0"/>
                  </a:lnTo>
                  <a:close/>
                </a:path>
              </a:pathLst>
            </a:custGeom>
            <a:solidFill>
              <a:srgbClr val="FCF5D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52" name="Freeform 39"/>
            <p:cNvSpPr/>
            <p:nvPr/>
          </p:nvSpPr>
          <p:spPr bwMode="auto">
            <a:xfrm>
              <a:off x="1833003" y="1285805"/>
              <a:ext cx="407658" cy="410581"/>
            </a:xfrm>
            <a:custGeom>
              <a:avLst/>
              <a:gdLst>
                <a:gd name="T0" fmla="*/ 0 w 279"/>
                <a:gd name="T1" fmla="*/ 2147483647 h 281"/>
                <a:gd name="T2" fmla="*/ 2147483647 w 279"/>
                <a:gd name="T3" fmla="*/ 2147483647 h 281"/>
                <a:gd name="T4" fmla="*/ 2147483647 w 279"/>
                <a:gd name="T5" fmla="*/ 0 h 281"/>
                <a:gd name="T6" fmla="*/ 2147483647 w 279"/>
                <a:gd name="T7" fmla="*/ 0 h 281"/>
                <a:gd name="T8" fmla="*/ 0 w 279"/>
                <a:gd name="T9" fmla="*/ 2147483647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81">
                  <a:moveTo>
                    <a:pt x="0" y="281"/>
                  </a:moveTo>
                  <a:lnTo>
                    <a:pt x="139" y="35"/>
                  </a:lnTo>
                  <a:lnTo>
                    <a:pt x="174" y="0"/>
                  </a:lnTo>
                  <a:lnTo>
                    <a:pt x="279" y="0"/>
                  </a:lnTo>
                  <a:lnTo>
                    <a:pt x="0" y="281"/>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53" name="Freeform 40"/>
            <p:cNvSpPr/>
            <p:nvPr/>
          </p:nvSpPr>
          <p:spPr bwMode="auto">
            <a:xfrm>
              <a:off x="1833003" y="1542966"/>
              <a:ext cx="305378" cy="359441"/>
            </a:xfrm>
            <a:custGeom>
              <a:avLst/>
              <a:gdLst>
                <a:gd name="T0" fmla="*/ 2147483647 w 209"/>
                <a:gd name="T1" fmla="*/ 2147483647 h 246"/>
                <a:gd name="T2" fmla="*/ 2147483647 w 209"/>
                <a:gd name="T3" fmla="*/ 2147483647 h 246"/>
                <a:gd name="T4" fmla="*/ 2147483647 w 209"/>
                <a:gd name="T5" fmla="*/ 0 h 246"/>
                <a:gd name="T6" fmla="*/ 0 w 209"/>
                <a:gd name="T7" fmla="*/ 2147483647 h 246"/>
                <a:gd name="T8" fmla="*/ 2147483647 w 209"/>
                <a:gd name="T9" fmla="*/ 2147483647 h 2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 h="246">
                  <a:moveTo>
                    <a:pt x="105" y="211"/>
                  </a:moveTo>
                  <a:lnTo>
                    <a:pt x="209" y="105"/>
                  </a:lnTo>
                  <a:lnTo>
                    <a:pt x="209" y="0"/>
                  </a:lnTo>
                  <a:lnTo>
                    <a:pt x="0" y="246"/>
                  </a:lnTo>
                  <a:lnTo>
                    <a:pt x="105" y="211"/>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54" name="Freeform 41"/>
            <p:cNvSpPr/>
            <p:nvPr/>
          </p:nvSpPr>
          <p:spPr bwMode="auto">
            <a:xfrm>
              <a:off x="916867" y="1439224"/>
              <a:ext cx="713037" cy="1542966"/>
            </a:xfrm>
            <a:custGeom>
              <a:avLst/>
              <a:gdLst>
                <a:gd name="T0" fmla="*/ 2147483647 w 488"/>
                <a:gd name="T1" fmla="*/ 0 h 1056"/>
                <a:gd name="T2" fmla="*/ 2147483647 w 488"/>
                <a:gd name="T3" fmla="*/ 2147483647 h 1056"/>
                <a:gd name="T4" fmla="*/ 2147483647 w 488"/>
                <a:gd name="T5" fmla="*/ 2147483647 h 1056"/>
                <a:gd name="T6" fmla="*/ 0 w 488"/>
                <a:gd name="T7" fmla="*/ 2147483647 h 1056"/>
                <a:gd name="T8" fmla="*/ 2147483647 w 488"/>
                <a:gd name="T9" fmla="*/ 2147483647 h 1056"/>
                <a:gd name="T10" fmla="*/ 2147483647 w 488"/>
                <a:gd name="T11" fmla="*/ 0 h 10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8" h="1056">
                  <a:moveTo>
                    <a:pt x="453" y="0"/>
                  </a:moveTo>
                  <a:lnTo>
                    <a:pt x="488" y="387"/>
                  </a:lnTo>
                  <a:lnTo>
                    <a:pt x="104" y="1056"/>
                  </a:lnTo>
                  <a:lnTo>
                    <a:pt x="0" y="1021"/>
                  </a:lnTo>
                  <a:lnTo>
                    <a:pt x="418" y="282"/>
                  </a:lnTo>
                  <a:lnTo>
                    <a:pt x="453" y="0"/>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55" name="Freeform 42"/>
            <p:cNvSpPr/>
            <p:nvPr/>
          </p:nvSpPr>
          <p:spPr bwMode="auto">
            <a:xfrm>
              <a:off x="1781863" y="1594105"/>
              <a:ext cx="610757" cy="822623"/>
            </a:xfrm>
            <a:custGeom>
              <a:avLst/>
              <a:gdLst>
                <a:gd name="T0" fmla="*/ 2147483647 w 418"/>
                <a:gd name="T1" fmla="*/ 0 h 563"/>
                <a:gd name="T2" fmla="*/ 2147483647 w 418"/>
                <a:gd name="T3" fmla="*/ 2147483647 h 563"/>
                <a:gd name="T4" fmla="*/ 2147483647 w 418"/>
                <a:gd name="T5" fmla="*/ 2147483647 h 563"/>
                <a:gd name="T6" fmla="*/ 0 w 418"/>
                <a:gd name="T7" fmla="*/ 2147483647 h 563"/>
                <a:gd name="T8" fmla="*/ 2147483647 w 418"/>
                <a:gd name="T9" fmla="*/ 2147483647 h 563"/>
                <a:gd name="T10" fmla="*/ 2147483647 w 418"/>
                <a:gd name="T11" fmla="*/ 2147483647 h 563"/>
                <a:gd name="T12" fmla="*/ 2147483647 w 418"/>
                <a:gd name="T13" fmla="*/ 0 h 5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8" h="563">
                  <a:moveTo>
                    <a:pt x="418" y="0"/>
                  </a:moveTo>
                  <a:lnTo>
                    <a:pt x="279" y="281"/>
                  </a:lnTo>
                  <a:lnTo>
                    <a:pt x="35" y="492"/>
                  </a:lnTo>
                  <a:lnTo>
                    <a:pt x="0" y="563"/>
                  </a:lnTo>
                  <a:lnTo>
                    <a:pt x="35" y="492"/>
                  </a:lnTo>
                  <a:lnTo>
                    <a:pt x="314" y="281"/>
                  </a:lnTo>
                  <a:lnTo>
                    <a:pt x="418" y="0"/>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56" name="Freeform 43"/>
            <p:cNvSpPr/>
            <p:nvPr/>
          </p:nvSpPr>
          <p:spPr bwMode="auto">
            <a:xfrm>
              <a:off x="1986423" y="1182063"/>
              <a:ext cx="49679" cy="154881"/>
            </a:xfrm>
            <a:custGeom>
              <a:avLst/>
              <a:gdLst>
                <a:gd name="T0" fmla="*/ 2147483647 w 34"/>
                <a:gd name="T1" fmla="*/ 2147483647 h 106"/>
                <a:gd name="T2" fmla="*/ 0 w 34"/>
                <a:gd name="T3" fmla="*/ 0 h 106"/>
                <a:gd name="T4" fmla="*/ 2147483647 w 34"/>
                <a:gd name="T5" fmla="*/ 2147483647 h 106"/>
                <a:gd name="T6" fmla="*/ 2147483647 w 34"/>
                <a:gd name="T7" fmla="*/ 2147483647 h 1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 h="106">
                  <a:moveTo>
                    <a:pt x="34" y="106"/>
                  </a:moveTo>
                  <a:lnTo>
                    <a:pt x="0" y="0"/>
                  </a:lnTo>
                  <a:lnTo>
                    <a:pt x="34" y="106"/>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57" name="Freeform 44"/>
            <p:cNvSpPr/>
            <p:nvPr/>
          </p:nvSpPr>
          <p:spPr bwMode="auto">
            <a:xfrm>
              <a:off x="1986423" y="1800127"/>
              <a:ext cx="0" cy="153420"/>
            </a:xfrm>
            <a:custGeom>
              <a:avLst/>
              <a:gdLst>
                <a:gd name="T0" fmla="*/ 0 h 105"/>
                <a:gd name="T1" fmla="*/ 2147483647 h 105"/>
                <a:gd name="T2" fmla="*/ 2147483647 h 105"/>
                <a:gd name="T3" fmla="*/ 0 h 105"/>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05">
                  <a:moveTo>
                    <a:pt x="0" y="0"/>
                  </a:moveTo>
                  <a:lnTo>
                    <a:pt x="0" y="105"/>
                  </a:lnTo>
                  <a:lnTo>
                    <a:pt x="0" y="35"/>
                  </a:lnTo>
                  <a:lnTo>
                    <a:pt x="0" y="0"/>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58" name="Freeform 45"/>
            <p:cNvSpPr/>
            <p:nvPr/>
          </p:nvSpPr>
          <p:spPr bwMode="auto">
            <a:xfrm>
              <a:off x="3666736" y="1079783"/>
              <a:ext cx="1221515" cy="1953547"/>
            </a:xfrm>
            <a:custGeom>
              <a:avLst/>
              <a:gdLst>
                <a:gd name="T0" fmla="*/ 2147483647 w 836"/>
                <a:gd name="T1" fmla="*/ 2147483647 h 1337"/>
                <a:gd name="T2" fmla="*/ 2147483647 w 836"/>
                <a:gd name="T3" fmla="*/ 2147483647 h 1337"/>
                <a:gd name="T4" fmla="*/ 2147483647 w 836"/>
                <a:gd name="T5" fmla="*/ 2147483647 h 1337"/>
                <a:gd name="T6" fmla="*/ 2147483647 w 836"/>
                <a:gd name="T7" fmla="*/ 2147483647 h 1337"/>
                <a:gd name="T8" fmla="*/ 2147483647 w 836"/>
                <a:gd name="T9" fmla="*/ 2147483647 h 1337"/>
                <a:gd name="T10" fmla="*/ 2147483647 w 836"/>
                <a:gd name="T11" fmla="*/ 2147483647 h 1337"/>
                <a:gd name="T12" fmla="*/ 2147483647 w 836"/>
                <a:gd name="T13" fmla="*/ 2147483647 h 1337"/>
                <a:gd name="T14" fmla="*/ 2147483647 w 836"/>
                <a:gd name="T15" fmla="*/ 2147483647 h 1337"/>
                <a:gd name="T16" fmla="*/ 2147483647 w 836"/>
                <a:gd name="T17" fmla="*/ 2147483647 h 1337"/>
                <a:gd name="T18" fmla="*/ 2147483647 w 836"/>
                <a:gd name="T19" fmla="*/ 0 h 1337"/>
                <a:gd name="T20" fmla="*/ 2147483647 w 836"/>
                <a:gd name="T21" fmla="*/ 2147483647 h 1337"/>
                <a:gd name="T22" fmla="*/ 2147483647 w 836"/>
                <a:gd name="T23" fmla="*/ 2147483647 h 1337"/>
                <a:gd name="T24" fmla="*/ 2147483647 w 836"/>
                <a:gd name="T25" fmla="*/ 2147483647 h 1337"/>
                <a:gd name="T26" fmla="*/ 2147483647 w 836"/>
                <a:gd name="T27" fmla="*/ 2147483647 h 1337"/>
                <a:gd name="T28" fmla="*/ 2147483647 w 836"/>
                <a:gd name="T29" fmla="*/ 2147483647 h 1337"/>
                <a:gd name="T30" fmla="*/ 2147483647 w 836"/>
                <a:gd name="T31" fmla="*/ 2147483647 h 1337"/>
                <a:gd name="T32" fmla="*/ 0 w 836"/>
                <a:gd name="T33" fmla="*/ 2147483647 h 1337"/>
                <a:gd name="T34" fmla="*/ 2147483647 w 836"/>
                <a:gd name="T35" fmla="*/ 2147483647 h 13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6" h="1337">
                  <a:moveTo>
                    <a:pt x="34" y="317"/>
                  </a:moveTo>
                  <a:lnTo>
                    <a:pt x="69" y="563"/>
                  </a:lnTo>
                  <a:lnTo>
                    <a:pt x="104" y="704"/>
                  </a:lnTo>
                  <a:lnTo>
                    <a:pt x="244" y="809"/>
                  </a:lnTo>
                  <a:lnTo>
                    <a:pt x="522" y="1337"/>
                  </a:lnTo>
                  <a:lnTo>
                    <a:pt x="836" y="1196"/>
                  </a:lnTo>
                  <a:lnTo>
                    <a:pt x="522" y="704"/>
                  </a:lnTo>
                  <a:lnTo>
                    <a:pt x="487" y="246"/>
                  </a:lnTo>
                  <a:lnTo>
                    <a:pt x="453" y="176"/>
                  </a:lnTo>
                  <a:lnTo>
                    <a:pt x="209" y="0"/>
                  </a:lnTo>
                  <a:lnTo>
                    <a:pt x="209" y="352"/>
                  </a:lnTo>
                  <a:lnTo>
                    <a:pt x="209" y="387"/>
                  </a:lnTo>
                  <a:lnTo>
                    <a:pt x="174" y="176"/>
                  </a:lnTo>
                  <a:lnTo>
                    <a:pt x="69" y="35"/>
                  </a:lnTo>
                  <a:lnTo>
                    <a:pt x="34" y="70"/>
                  </a:lnTo>
                  <a:lnTo>
                    <a:pt x="0" y="211"/>
                  </a:lnTo>
                  <a:lnTo>
                    <a:pt x="34" y="317"/>
                  </a:lnTo>
                  <a:close/>
                </a:path>
              </a:pathLst>
            </a:custGeom>
            <a:solidFill>
              <a:srgbClr val="FDD2A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59" name="Freeform 46"/>
            <p:cNvSpPr/>
            <p:nvPr/>
          </p:nvSpPr>
          <p:spPr bwMode="auto">
            <a:xfrm>
              <a:off x="3716415" y="1182063"/>
              <a:ext cx="153419" cy="154881"/>
            </a:xfrm>
            <a:custGeom>
              <a:avLst/>
              <a:gdLst>
                <a:gd name="T0" fmla="*/ 0 w 105"/>
                <a:gd name="T1" fmla="*/ 2147483647 h 106"/>
                <a:gd name="T2" fmla="*/ 2147483647 w 105"/>
                <a:gd name="T3" fmla="*/ 2147483647 h 106"/>
                <a:gd name="T4" fmla="*/ 2147483647 w 105"/>
                <a:gd name="T5" fmla="*/ 0 h 106"/>
                <a:gd name="T6" fmla="*/ 0 w 105"/>
                <a:gd name="T7" fmla="*/ 0 h 106"/>
                <a:gd name="T8" fmla="*/ 0 w 105"/>
                <a:gd name="T9" fmla="*/ 2147483647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 h="106">
                  <a:moveTo>
                    <a:pt x="0" y="106"/>
                  </a:moveTo>
                  <a:lnTo>
                    <a:pt x="105" y="71"/>
                  </a:lnTo>
                  <a:lnTo>
                    <a:pt x="35" y="0"/>
                  </a:lnTo>
                  <a:lnTo>
                    <a:pt x="0" y="0"/>
                  </a:lnTo>
                  <a:lnTo>
                    <a:pt x="0" y="106"/>
                  </a:lnTo>
                  <a:close/>
                </a:path>
              </a:pathLst>
            </a:custGeom>
            <a:solidFill>
              <a:srgbClr val="FCF5D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60" name="Freeform 47"/>
            <p:cNvSpPr/>
            <p:nvPr/>
          </p:nvSpPr>
          <p:spPr bwMode="auto">
            <a:xfrm>
              <a:off x="4072934" y="1130924"/>
              <a:ext cx="815317" cy="1747526"/>
            </a:xfrm>
            <a:custGeom>
              <a:avLst/>
              <a:gdLst>
                <a:gd name="T0" fmla="*/ 2147483647 w 558"/>
                <a:gd name="T1" fmla="*/ 2147483647 h 1196"/>
                <a:gd name="T2" fmla="*/ 2147483647 w 558"/>
                <a:gd name="T3" fmla="*/ 2147483647 h 1196"/>
                <a:gd name="T4" fmla="*/ 2147483647 w 558"/>
                <a:gd name="T5" fmla="*/ 2147483647 h 1196"/>
                <a:gd name="T6" fmla="*/ 0 w 558"/>
                <a:gd name="T7" fmla="*/ 0 h 1196"/>
                <a:gd name="T8" fmla="*/ 2147483647 w 558"/>
                <a:gd name="T9" fmla="*/ 2147483647 h 1196"/>
                <a:gd name="T10" fmla="*/ 2147483647 w 558"/>
                <a:gd name="T11" fmla="*/ 2147483647 h 1196"/>
                <a:gd name="T12" fmla="*/ 2147483647 w 558"/>
                <a:gd name="T13" fmla="*/ 2147483647 h 1196"/>
                <a:gd name="T14" fmla="*/ 2147483647 w 558"/>
                <a:gd name="T15" fmla="*/ 2147483647 h 11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8" h="1196">
                  <a:moveTo>
                    <a:pt x="488" y="1196"/>
                  </a:moveTo>
                  <a:lnTo>
                    <a:pt x="140" y="633"/>
                  </a:lnTo>
                  <a:lnTo>
                    <a:pt x="105" y="211"/>
                  </a:lnTo>
                  <a:lnTo>
                    <a:pt x="0" y="0"/>
                  </a:lnTo>
                  <a:lnTo>
                    <a:pt x="140" y="211"/>
                  </a:lnTo>
                  <a:lnTo>
                    <a:pt x="244" y="669"/>
                  </a:lnTo>
                  <a:lnTo>
                    <a:pt x="558" y="1161"/>
                  </a:lnTo>
                  <a:lnTo>
                    <a:pt x="488" y="1196"/>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61" name="Freeform 48"/>
            <p:cNvSpPr/>
            <p:nvPr/>
          </p:nvSpPr>
          <p:spPr bwMode="auto">
            <a:xfrm>
              <a:off x="3972114" y="1542966"/>
              <a:ext cx="51140" cy="359441"/>
            </a:xfrm>
            <a:custGeom>
              <a:avLst/>
              <a:gdLst>
                <a:gd name="T0" fmla="*/ 0 w 35"/>
                <a:gd name="T1" fmla="*/ 0 h 246"/>
                <a:gd name="T2" fmla="*/ 2147483647 w 35"/>
                <a:gd name="T3" fmla="*/ 2147483647 h 246"/>
                <a:gd name="T4" fmla="*/ 2147483647 w 35"/>
                <a:gd name="T5" fmla="*/ 2147483647 h 246"/>
                <a:gd name="T6" fmla="*/ 0 w 35"/>
                <a:gd name="T7" fmla="*/ 0 h 2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246">
                  <a:moveTo>
                    <a:pt x="0" y="0"/>
                  </a:moveTo>
                  <a:lnTo>
                    <a:pt x="35" y="246"/>
                  </a:lnTo>
                  <a:lnTo>
                    <a:pt x="35" y="70"/>
                  </a:lnTo>
                  <a:lnTo>
                    <a:pt x="0" y="0"/>
                  </a:lnTo>
                  <a:close/>
                </a:path>
              </a:pathLst>
            </a:custGeom>
            <a:solidFill>
              <a:srgbClr val="FAB79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62" name="Freeform 49"/>
            <p:cNvSpPr/>
            <p:nvPr/>
          </p:nvSpPr>
          <p:spPr bwMode="auto">
            <a:xfrm>
              <a:off x="4023255" y="2108427"/>
              <a:ext cx="661897" cy="616602"/>
            </a:xfrm>
            <a:custGeom>
              <a:avLst/>
              <a:gdLst>
                <a:gd name="T0" fmla="*/ 2147483647 w 453"/>
                <a:gd name="T1" fmla="*/ 2147483647 h 422"/>
                <a:gd name="T2" fmla="*/ 2147483647 w 453"/>
                <a:gd name="T3" fmla="*/ 0 h 422"/>
                <a:gd name="T4" fmla="*/ 0 w 453"/>
                <a:gd name="T5" fmla="*/ 2147483647 h 422"/>
                <a:gd name="T6" fmla="*/ 2147483647 w 453"/>
                <a:gd name="T7" fmla="*/ 2147483647 h 422"/>
                <a:gd name="T8" fmla="*/ 2147483647 w 453"/>
                <a:gd name="T9" fmla="*/ 2147483647 h 4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3" h="422">
                  <a:moveTo>
                    <a:pt x="453" y="140"/>
                  </a:moveTo>
                  <a:lnTo>
                    <a:pt x="348" y="0"/>
                  </a:lnTo>
                  <a:lnTo>
                    <a:pt x="0" y="281"/>
                  </a:lnTo>
                  <a:lnTo>
                    <a:pt x="34" y="422"/>
                  </a:lnTo>
                  <a:lnTo>
                    <a:pt x="453" y="1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63" name="任意多边形 75"/>
            <p:cNvSpPr/>
            <p:nvPr/>
          </p:nvSpPr>
          <p:spPr bwMode="auto">
            <a:xfrm>
              <a:off x="4072934" y="2312987"/>
              <a:ext cx="1550138" cy="1336945"/>
            </a:xfrm>
            <a:custGeom>
              <a:avLst/>
              <a:gdLst>
                <a:gd name="T0" fmla="*/ 612218 w 1550138"/>
                <a:gd name="T1" fmla="*/ 0 h 1336945"/>
                <a:gd name="T2" fmla="*/ 1550138 w 1550138"/>
                <a:gd name="T3" fmla="*/ 1336945 h 1336945"/>
                <a:gd name="T4" fmla="*/ 435500 w 1550138"/>
                <a:gd name="T5" fmla="*/ 1336945 h 1336945"/>
                <a:gd name="T6" fmla="*/ 0 w 1550138"/>
                <a:gd name="T7" fmla="*/ 412042 h 1336945"/>
                <a:gd name="T8" fmla="*/ 612218 w 1550138"/>
                <a:gd name="T9" fmla="*/ 0 h 1336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0138" h="1336945">
                  <a:moveTo>
                    <a:pt x="612218" y="0"/>
                  </a:moveTo>
                  <a:lnTo>
                    <a:pt x="1550138" y="1336945"/>
                  </a:lnTo>
                  <a:lnTo>
                    <a:pt x="435500" y="1336945"/>
                  </a:lnTo>
                  <a:lnTo>
                    <a:pt x="0" y="412042"/>
                  </a:lnTo>
                  <a:lnTo>
                    <a:pt x="612218" y="0"/>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64" name="Freeform 51"/>
            <p:cNvSpPr/>
            <p:nvPr/>
          </p:nvSpPr>
          <p:spPr bwMode="auto">
            <a:xfrm>
              <a:off x="1171106" y="2055826"/>
              <a:ext cx="610757" cy="618063"/>
            </a:xfrm>
            <a:custGeom>
              <a:avLst/>
              <a:gdLst>
                <a:gd name="T0" fmla="*/ 0 w 418"/>
                <a:gd name="T1" fmla="*/ 2147483647 h 423"/>
                <a:gd name="T2" fmla="*/ 2147483647 w 418"/>
                <a:gd name="T3" fmla="*/ 0 h 423"/>
                <a:gd name="T4" fmla="*/ 2147483647 w 418"/>
                <a:gd name="T5" fmla="*/ 2147483647 h 423"/>
                <a:gd name="T6" fmla="*/ 2147483647 w 418"/>
                <a:gd name="T7" fmla="*/ 2147483647 h 423"/>
                <a:gd name="T8" fmla="*/ 0 w 418"/>
                <a:gd name="T9" fmla="*/ 2147483647 h 4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8" h="423">
                  <a:moveTo>
                    <a:pt x="0" y="106"/>
                  </a:moveTo>
                  <a:lnTo>
                    <a:pt x="105" y="0"/>
                  </a:lnTo>
                  <a:lnTo>
                    <a:pt x="418" y="317"/>
                  </a:lnTo>
                  <a:lnTo>
                    <a:pt x="348" y="423"/>
                  </a:ln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65" name="任意多边形 74"/>
            <p:cNvSpPr/>
            <p:nvPr/>
          </p:nvSpPr>
          <p:spPr bwMode="auto">
            <a:xfrm>
              <a:off x="0" y="2210707"/>
              <a:ext cx="1679582" cy="1439225"/>
            </a:xfrm>
            <a:custGeom>
              <a:avLst/>
              <a:gdLst>
                <a:gd name="T0" fmla="*/ 1171105 w 1679582"/>
                <a:gd name="T1" fmla="*/ 0 h 1439225"/>
                <a:gd name="T2" fmla="*/ 1679582 w 1679582"/>
                <a:gd name="T3" fmla="*/ 463182 h 1439225"/>
                <a:gd name="T4" fmla="*/ 1077401 w 1679582"/>
                <a:gd name="T5" fmla="*/ 1439225 h 1439225"/>
                <a:gd name="T6" fmla="*/ 0 w 1679582"/>
                <a:gd name="T7" fmla="*/ 1439225 h 1439225"/>
                <a:gd name="T8" fmla="*/ 1171105 w 1679582"/>
                <a:gd name="T9" fmla="*/ 0 h 1439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9582" h="1439225">
                  <a:moveTo>
                    <a:pt x="1171105" y="0"/>
                  </a:moveTo>
                  <a:lnTo>
                    <a:pt x="1679582" y="463182"/>
                  </a:lnTo>
                  <a:lnTo>
                    <a:pt x="1077401" y="1439225"/>
                  </a:lnTo>
                  <a:lnTo>
                    <a:pt x="0" y="1439225"/>
                  </a:lnTo>
                  <a:lnTo>
                    <a:pt x="1171105" y="0"/>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ea"/>
              </a:endParaRPr>
            </a:p>
          </p:txBody>
        </p:sp>
        <p:sp>
          <p:nvSpPr>
            <p:cNvPr id="66" name="文本框 76"/>
            <p:cNvSpPr txBox="1">
              <a:spLocks noChangeArrowheads="1"/>
            </p:cNvSpPr>
            <p:nvPr/>
          </p:nvSpPr>
          <p:spPr bwMode="auto">
            <a:xfrm>
              <a:off x="2321286" y="1650699"/>
              <a:ext cx="1417299" cy="49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000000"/>
                  </a:solidFill>
                  <a:latin typeface="Calibri" panose="020F0502020204030204" pitchFamily="34" charset="0"/>
                  <a:ea typeface="宋体" panose="02010600030101010101" pitchFamily="2" charset="-122"/>
                </a:defRPr>
              </a:lvl1pPr>
              <a:lvl2pPr marL="742950" indent="-285750">
                <a:defRPr>
                  <a:solidFill>
                    <a:srgbClr val="000000"/>
                  </a:solidFill>
                  <a:latin typeface="Calibri" panose="020F0502020204030204" pitchFamily="34" charset="0"/>
                  <a:ea typeface="宋体" panose="02010600030101010101" pitchFamily="2" charset="-122"/>
                </a:defRPr>
              </a:lvl2pPr>
              <a:lvl3pPr marL="1143000" indent="-228600">
                <a:defRPr>
                  <a:solidFill>
                    <a:srgbClr val="000000"/>
                  </a:solidFill>
                  <a:latin typeface="Calibri" panose="020F0502020204030204" pitchFamily="34" charset="0"/>
                  <a:ea typeface="宋体" panose="02010600030101010101" pitchFamily="2" charset="-122"/>
                </a:defRPr>
              </a:lvl3pPr>
              <a:lvl4pPr marL="1600200" indent="-228600">
                <a:defRPr>
                  <a:solidFill>
                    <a:srgbClr val="000000"/>
                  </a:solidFill>
                  <a:latin typeface="Calibri" panose="020F0502020204030204" pitchFamily="34" charset="0"/>
                  <a:ea typeface="宋体" panose="02010600030101010101" pitchFamily="2" charset="-122"/>
                </a:defRPr>
              </a:lvl4pPr>
              <a:lvl5pPr marL="2057400" indent="-228600">
                <a:defRPr>
                  <a:solidFill>
                    <a:srgbClr val="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rgbClr val="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rgbClr val="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rgbClr val="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rgbClr val="0000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2000" b="1" dirty="0">
                  <a:solidFill>
                    <a:srgbClr val="E00000"/>
                  </a:solidFill>
                  <a:latin typeface="微软雅黑" panose="020B0503020204020204" charset="-122"/>
                  <a:ea typeface="微软雅黑" panose="020B0503020204020204" charset="-122"/>
                  <a:cs typeface="微软雅黑" panose="020B0503020204020204" charset="-122"/>
                  <a:sym typeface="+mn-ea"/>
                </a:rPr>
                <a:t>《决议》</a:t>
              </a:r>
              <a:endParaRPr kumimoji="0" lang="zh-CN" altLang="en-US" sz="2000" b="1" i="0" u="none" strike="noStrike" kern="1200" cap="none" spc="0" normalizeH="0" baseline="0" noProof="0" dirty="0">
                <a:ln>
                  <a:noFill/>
                </a:ln>
                <a:solidFill>
                  <a:srgbClr val="E00000"/>
                </a:solidFill>
                <a:effectLst/>
                <a:uLnTx/>
                <a:uFillTx/>
                <a:latin typeface="微软雅黑" panose="020B0503020204020204" charset="-122"/>
                <a:ea typeface="微软雅黑" panose="020B0503020204020204" charset="-122"/>
                <a:cs typeface="微软雅黑" panose="020B050302020402020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1000"/>
                                        <p:tgtEl>
                                          <p:spTgt spid="68"/>
                                        </p:tgtEl>
                                      </p:cBhvr>
                                    </p:animEffect>
                                    <p:anim calcmode="lin" valueType="num">
                                      <p:cBhvr>
                                        <p:cTn id="12" dur="1000" fill="hold"/>
                                        <p:tgtEl>
                                          <p:spTgt spid="68"/>
                                        </p:tgtEl>
                                        <p:attrNameLst>
                                          <p:attrName>ppt_x</p:attrName>
                                        </p:attrNameLst>
                                      </p:cBhvr>
                                      <p:tavLst>
                                        <p:tav tm="0">
                                          <p:val>
                                            <p:strVal val="#ppt_x"/>
                                          </p:val>
                                        </p:tav>
                                        <p:tav tm="100000">
                                          <p:val>
                                            <p:strVal val="#ppt_x"/>
                                          </p:val>
                                        </p:tav>
                                      </p:tavLst>
                                    </p:anim>
                                    <p:anim calcmode="lin" valueType="num">
                                      <p:cBhvr>
                                        <p:cTn id="13" dur="1000" fill="hold"/>
                                        <p:tgtEl>
                                          <p:spTgt spid="68"/>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6735"/>
            <a:ext cx="12192000" cy="4886325"/>
          </a:xfrm>
          <a:prstGeom prst="rect">
            <a:avLst/>
          </a:prstGeom>
        </p:spPr>
      </p:pic>
      <p:sp>
        <p:nvSpPr>
          <p:cNvPr id="22" name="文本框 16"/>
          <p:cNvSpPr txBox="1"/>
          <p:nvPr/>
        </p:nvSpPr>
        <p:spPr>
          <a:xfrm>
            <a:off x="2111630" y="1071880"/>
            <a:ext cx="1171575" cy="1938020"/>
          </a:xfrm>
          <a:prstGeom prst="rect">
            <a:avLst/>
          </a:prstGeom>
          <a:noFill/>
        </p:spPr>
        <p:txBody>
          <a:bodyPr wrap="none" rtlCol="0">
            <a:spAutoFit/>
          </a:bodyPr>
          <a:lstStyle/>
          <a:p>
            <a:pPr defTabSz="914400">
              <a:defRPr/>
            </a:pPr>
            <a:r>
              <a:rPr lang="zh-CN" altLang="en-US" sz="6000" b="1" kern="0" dirty="0">
                <a:solidFill>
                  <a:srgbClr val="E00000"/>
                </a:solidFill>
                <a:effectLst>
                  <a:outerShdw dist="25400" sx="1000" sy="1000" algn="ctr" rotWithShape="0">
                    <a:srgbClr val="000000"/>
                  </a:outerShdw>
                </a:effectLst>
                <a:latin typeface="微软雅黑" panose="020B0503020204020204" charset="-122"/>
                <a:ea typeface="微软雅黑" panose="020B0503020204020204" charset="-122"/>
                <a:cs typeface="微软雅黑" panose="020B0503020204020204" charset="-122"/>
                <a:sym typeface="+mn-lt"/>
              </a:rPr>
              <a:t>目 </a:t>
            </a:r>
            <a:endParaRPr lang="zh-CN" altLang="en-US" sz="6000" b="1" kern="0" dirty="0">
              <a:solidFill>
                <a:srgbClr val="E00000"/>
              </a:solidFill>
              <a:effectLst>
                <a:outerShdw dist="25400" sx="1000" sy="1000" algn="ctr" rotWithShape="0">
                  <a:srgbClr val="000000"/>
                </a:outerShdw>
              </a:effectLst>
              <a:latin typeface="微软雅黑" panose="020B0503020204020204" charset="-122"/>
              <a:ea typeface="微软雅黑" panose="020B0503020204020204" charset="-122"/>
              <a:cs typeface="微软雅黑" panose="020B0503020204020204" charset="-122"/>
              <a:sym typeface="+mn-lt"/>
            </a:endParaRPr>
          </a:p>
          <a:p>
            <a:pPr defTabSz="914400">
              <a:defRPr/>
            </a:pPr>
            <a:r>
              <a:rPr lang="zh-CN" altLang="en-US" sz="6000" b="1" kern="0" dirty="0">
                <a:solidFill>
                  <a:srgbClr val="E00000"/>
                </a:solidFill>
                <a:effectLst>
                  <a:outerShdw dist="25400" sx="1000" sy="1000" algn="ctr" rotWithShape="0">
                    <a:srgbClr val="000000"/>
                  </a:outerShdw>
                </a:effectLst>
                <a:latin typeface="微软雅黑" panose="020B0503020204020204" charset="-122"/>
                <a:ea typeface="微软雅黑" panose="020B0503020204020204" charset="-122"/>
                <a:cs typeface="微软雅黑" panose="020B0503020204020204" charset="-122"/>
                <a:sym typeface="+mn-lt"/>
              </a:rPr>
              <a:t>录</a:t>
            </a:r>
            <a:endParaRPr lang="zh-CN" altLang="en-US" sz="6000" b="1" kern="0" dirty="0">
              <a:solidFill>
                <a:srgbClr val="E00000"/>
              </a:solidFill>
              <a:effectLst>
                <a:outerShdw dist="25400" sx="1000" sy="1000" algn="ctr" rotWithShape="0">
                  <a:srgbClr val="000000"/>
                </a:outerShdw>
              </a:effectLst>
              <a:latin typeface="微软雅黑" panose="020B0503020204020204" charset="-122"/>
              <a:ea typeface="微软雅黑" panose="020B0503020204020204" charset="-122"/>
              <a:cs typeface="微软雅黑" panose="020B0503020204020204" charset="-122"/>
              <a:sym typeface="+mn-lt"/>
            </a:endParaRPr>
          </a:p>
        </p:txBody>
      </p:sp>
      <p:grpSp>
        <p:nvGrpSpPr>
          <p:cNvPr id="35" name="组合 34"/>
          <p:cNvGrpSpPr/>
          <p:nvPr/>
        </p:nvGrpSpPr>
        <p:grpSpPr>
          <a:xfrm>
            <a:off x="3696336" y="884872"/>
            <a:ext cx="6224271" cy="617538"/>
            <a:chOff x="4946494" y="1600819"/>
            <a:chExt cx="5110559" cy="455197"/>
          </a:xfrm>
        </p:grpSpPr>
        <p:grpSp>
          <p:nvGrpSpPr>
            <p:cNvPr id="36" name="组合 35"/>
            <p:cNvGrpSpPr/>
            <p:nvPr/>
          </p:nvGrpSpPr>
          <p:grpSpPr>
            <a:xfrm>
              <a:off x="4946494" y="1600819"/>
              <a:ext cx="5110559" cy="455197"/>
              <a:chOff x="1363752" y="2410404"/>
              <a:chExt cx="4921349" cy="455197"/>
            </a:xfrm>
          </p:grpSpPr>
          <p:sp>
            <p:nvSpPr>
              <p:cNvPr id="38" name="TextBox 35"/>
              <p:cNvSpPr txBox="1"/>
              <p:nvPr/>
            </p:nvSpPr>
            <p:spPr>
              <a:xfrm rot="16200000">
                <a:off x="3592690" y="215114"/>
                <a:ext cx="448410" cy="4852563"/>
              </a:xfrm>
              <a:prstGeom prst="rect">
                <a:avLst/>
              </a:prstGeom>
              <a:noFill/>
              <a:ln w="9525" cap="flat" cmpd="sng" algn="ctr">
                <a:solidFill>
                  <a:srgbClr val="E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defTabSz="1219200">
                  <a:defRPr/>
                </a:pPr>
                <a:r>
                  <a:rPr lang="zh-CN" altLang="en-US" sz="2800" b="1" dirty="0">
                    <a:solidFill>
                      <a:srgbClr val="C00000"/>
                    </a:solidFill>
                    <a:latin typeface="字魂59号-创粗黑" panose="02010600030101010101" pitchFamily="2" charset="-122"/>
                    <a:ea typeface="字魂59号-创粗黑" panose="02010600030101010101" pitchFamily="2" charset="-122"/>
                  </a:rPr>
                  <a:t> </a:t>
                </a:r>
                <a:endParaRPr lang="zh-CN" altLang="en-US" sz="2800" b="1" dirty="0">
                  <a:solidFill>
                    <a:srgbClr val="C00000"/>
                  </a:solidFill>
                  <a:latin typeface="字魂59号-创粗黑" panose="02010600030101010101" pitchFamily="2" charset="-122"/>
                  <a:ea typeface="字魂59号-创粗黑" panose="02010600030101010101" pitchFamily="2" charset="-122"/>
                </a:endParaRPr>
              </a:p>
            </p:txBody>
          </p:sp>
          <p:grpSp>
            <p:nvGrpSpPr>
              <p:cNvPr id="39" name="组合 38"/>
              <p:cNvGrpSpPr/>
              <p:nvPr/>
            </p:nvGrpSpPr>
            <p:grpSpPr>
              <a:xfrm rot="16200000">
                <a:off x="3638093" y="181882"/>
                <a:ext cx="372667" cy="4921349"/>
                <a:chOff x="1725356" y="2468597"/>
                <a:chExt cx="2008420" cy="4921349"/>
              </a:xfrm>
            </p:grpSpPr>
            <p:sp>
              <p:nvSpPr>
                <p:cNvPr id="41" name="圆角矩形 10"/>
                <p:cNvSpPr/>
                <p:nvPr/>
              </p:nvSpPr>
              <p:spPr>
                <a:xfrm>
                  <a:off x="1861559" y="2468597"/>
                  <a:ext cx="1872217" cy="77469"/>
                </a:xfrm>
                <a:prstGeom prst="roundRect">
                  <a:avLst>
                    <a:gd name="adj" fmla="val 50000"/>
                  </a:avLst>
                </a:prstGeom>
                <a:solidFill>
                  <a:srgbClr val="E00000"/>
                </a:solidFill>
                <a:ln w="25400" cap="flat" cmpd="sng" algn="ctr">
                  <a:noFill/>
                  <a:prstDash val="solid"/>
                </a:ln>
                <a:effectLst/>
              </p:spPr>
              <p:txBody>
                <a:bodyPr rtlCol="0" anchor="ctr"/>
                <a:lstStyle/>
                <a:p>
                  <a:pPr algn="ctr" defTabSz="1219200">
                    <a:defRPr/>
                  </a:pPr>
                  <a:endParaRPr lang="zh-CN" altLang="en-US" sz="2800" b="1" kern="0">
                    <a:solidFill>
                      <a:prstClr val="white"/>
                    </a:solidFill>
                    <a:latin typeface="字魂59号-创粗黑" panose="02010600030101010101" pitchFamily="2" charset="-122"/>
                    <a:ea typeface="字魂59号-创粗黑" panose="02010600030101010101" pitchFamily="2" charset="-122"/>
                  </a:endParaRPr>
                </a:p>
              </p:txBody>
            </p:sp>
            <p:sp>
              <p:nvSpPr>
                <p:cNvPr id="42" name="圆角矩形 11"/>
                <p:cNvSpPr/>
                <p:nvPr/>
              </p:nvSpPr>
              <p:spPr>
                <a:xfrm>
                  <a:off x="1725356" y="7312477"/>
                  <a:ext cx="1872201" cy="77469"/>
                </a:xfrm>
                <a:prstGeom prst="roundRect">
                  <a:avLst>
                    <a:gd name="adj" fmla="val 50000"/>
                  </a:avLst>
                </a:prstGeom>
                <a:solidFill>
                  <a:srgbClr val="E00000"/>
                </a:solidFill>
                <a:ln w="25400" cap="flat" cmpd="sng" algn="ctr">
                  <a:noFill/>
                  <a:prstDash val="solid"/>
                </a:ln>
                <a:effectLst/>
              </p:spPr>
              <p:txBody>
                <a:bodyPr rtlCol="0" anchor="ctr"/>
                <a:lstStyle/>
                <a:p>
                  <a:pPr algn="ctr" defTabSz="1219200">
                    <a:defRPr/>
                  </a:pPr>
                  <a:endParaRPr lang="zh-CN" altLang="en-US" sz="2800" b="1" kern="0">
                    <a:solidFill>
                      <a:prstClr val="white"/>
                    </a:solidFill>
                    <a:latin typeface="字魂59号-创粗黑" panose="02010600030101010101" pitchFamily="2" charset="-122"/>
                    <a:ea typeface="字魂59号-创粗黑" panose="02010600030101010101" pitchFamily="2" charset="-122"/>
                  </a:endParaRPr>
                </a:p>
              </p:txBody>
            </p:sp>
          </p:grpSp>
          <p:sp>
            <p:nvSpPr>
              <p:cNvPr id="40" name="TextBox 20"/>
              <p:cNvSpPr txBox="1"/>
              <p:nvPr/>
            </p:nvSpPr>
            <p:spPr>
              <a:xfrm>
                <a:off x="1523813" y="2410404"/>
                <a:ext cx="625157" cy="449580"/>
              </a:xfrm>
              <a:prstGeom prst="rect">
                <a:avLst/>
              </a:prstGeom>
              <a:solidFill>
                <a:srgbClr val="DC000E"/>
              </a:solidFill>
            </p:spPr>
            <p:txBody>
              <a:bodyPr wrap="none" lIns="0" tIns="0" rIns="0" bIns="0" rtlCol="0" anchor="ctr">
                <a:noAutofit/>
              </a:bodyPr>
              <a:lstStyle/>
              <a:p>
                <a:pPr algn="ctr" defTabSz="1219200">
                  <a:defRPr/>
                </a:pPr>
                <a:r>
                  <a:rPr lang="en-US" altLang="zh-CN" sz="2800" b="1" kern="0" dirty="0">
                    <a:solidFill>
                      <a:srgbClr val="F6F2EA"/>
                    </a:solidFill>
                    <a:latin typeface="微软雅黑" panose="020B0503020204020204" charset="-122"/>
                    <a:ea typeface="微软雅黑" panose="020B0503020204020204" charset="-122"/>
                  </a:rPr>
                  <a:t>01</a:t>
                </a:r>
                <a:endParaRPr lang="en-US" altLang="zh-CN" sz="2800" b="1" kern="0" dirty="0">
                  <a:solidFill>
                    <a:srgbClr val="F6F2EA"/>
                  </a:solidFill>
                  <a:latin typeface="微软雅黑" panose="020B0503020204020204" charset="-122"/>
                  <a:ea typeface="微软雅黑" panose="020B0503020204020204" charset="-122"/>
                </a:endParaRPr>
              </a:p>
            </p:txBody>
          </p:sp>
        </p:grpSp>
        <p:sp>
          <p:nvSpPr>
            <p:cNvPr id="37" name="文本框 21"/>
            <p:cNvSpPr txBox="1">
              <a:spLocks noChangeArrowheads="1"/>
            </p:cNvSpPr>
            <p:nvPr/>
          </p:nvSpPr>
          <p:spPr bwMode="auto">
            <a:xfrm>
              <a:off x="5780179" y="1698177"/>
              <a:ext cx="4178853" cy="27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a:r>
                <a:rPr lang="zh-CN" altLang="en-US" sz="1800" b="1" dirty="0">
                  <a:solidFill>
                    <a:srgbClr val="E00000"/>
                  </a:solidFill>
                  <a:latin typeface="微软雅黑" panose="020B0503020204020204" charset="-122"/>
                  <a:ea typeface="微软雅黑" panose="020B0503020204020204" charset="-122"/>
                  <a:cs typeface="微软雅黑" panose="020B0503020204020204" charset="-122"/>
                </a:rPr>
                <a:t>怎样看待《决议》对党百年奋斗成就的总体把握</a:t>
              </a:r>
              <a:endParaRPr lang="zh-CN" altLang="en-US" sz="1800" b="1" dirty="0">
                <a:solidFill>
                  <a:srgbClr val="E00000"/>
                </a:solidFill>
                <a:latin typeface="微软雅黑" panose="020B0503020204020204" charset="-122"/>
                <a:ea typeface="微软雅黑" panose="020B0503020204020204" charset="-122"/>
                <a:cs typeface="微软雅黑" panose="020B0503020204020204" charset="-122"/>
              </a:endParaRPr>
            </a:p>
          </p:txBody>
        </p:sp>
      </p:grpSp>
      <p:grpSp>
        <p:nvGrpSpPr>
          <p:cNvPr id="43" name="组合 42"/>
          <p:cNvGrpSpPr/>
          <p:nvPr/>
        </p:nvGrpSpPr>
        <p:grpSpPr>
          <a:xfrm>
            <a:off x="3696971" y="1780857"/>
            <a:ext cx="6249670" cy="616904"/>
            <a:chOff x="4946494" y="1600819"/>
            <a:chExt cx="5131413" cy="454729"/>
          </a:xfrm>
        </p:grpSpPr>
        <p:sp>
          <p:nvSpPr>
            <p:cNvPr id="44" name="文本框 21"/>
            <p:cNvSpPr txBox="1">
              <a:spLocks noChangeArrowheads="1"/>
            </p:cNvSpPr>
            <p:nvPr/>
          </p:nvSpPr>
          <p:spPr bwMode="auto">
            <a:xfrm>
              <a:off x="5784350" y="1607372"/>
              <a:ext cx="4278958" cy="43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a:lnSpc>
                  <a:spcPct val="100000"/>
                </a:lnSpc>
              </a:pPr>
              <a:r>
                <a:rPr lang="zh-CN" altLang="en-US" sz="1600" b="1" dirty="0">
                  <a:solidFill>
                    <a:srgbClr val="E00000"/>
                  </a:solidFill>
                  <a:latin typeface="微软雅黑" panose="020B0503020204020204" charset="-122"/>
                  <a:ea typeface="微软雅黑" panose="020B0503020204020204" charset="-122"/>
                </a:rPr>
                <a:t>新民主主义革命时期党怎样领导人民实现中国</a:t>
              </a:r>
              <a:endParaRPr lang="zh-CN" altLang="en-US" sz="1600" b="1" dirty="0">
                <a:solidFill>
                  <a:srgbClr val="E00000"/>
                </a:solidFill>
                <a:latin typeface="微软雅黑" panose="020B0503020204020204" charset="-122"/>
                <a:ea typeface="微软雅黑" panose="020B0503020204020204" charset="-122"/>
              </a:endParaRPr>
            </a:p>
            <a:p>
              <a:pPr algn="l">
                <a:lnSpc>
                  <a:spcPct val="100000"/>
                </a:lnSpc>
              </a:pPr>
              <a:r>
                <a:rPr lang="zh-CN" altLang="en-US" sz="1600" b="1" dirty="0">
                  <a:solidFill>
                    <a:srgbClr val="E00000"/>
                  </a:solidFill>
                  <a:latin typeface="微软雅黑" panose="020B0503020204020204" charset="-122"/>
                  <a:ea typeface="微软雅黑" panose="020B0503020204020204" charset="-122"/>
                </a:rPr>
                <a:t>从几千年封建专制政治向人民民主的伟大飞跃</a:t>
              </a:r>
              <a:endParaRPr lang="zh-CN" altLang="en-US" sz="1600" b="1" dirty="0">
                <a:solidFill>
                  <a:srgbClr val="E00000"/>
                </a:solidFill>
                <a:latin typeface="微软雅黑" panose="020B0503020204020204" charset="-122"/>
                <a:ea typeface="微软雅黑" panose="020B0503020204020204" charset="-122"/>
              </a:endParaRPr>
            </a:p>
          </p:txBody>
        </p:sp>
        <p:grpSp>
          <p:nvGrpSpPr>
            <p:cNvPr id="45" name="组合 44"/>
            <p:cNvGrpSpPr/>
            <p:nvPr/>
          </p:nvGrpSpPr>
          <p:grpSpPr>
            <a:xfrm>
              <a:off x="4946494" y="1600819"/>
              <a:ext cx="5131413" cy="454729"/>
              <a:chOff x="1363752" y="2410404"/>
              <a:chExt cx="4941431" cy="454729"/>
            </a:xfrm>
          </p:grpSpPr>
          <p:sp>
            <p:nvSpPr>
              <p:cNvPr id="46" name="TextBox 35"/>
              <p:cNvSpPr txBox="1"/>
              <p:nvPr/>
            </p:nvSpPr>
            <p:spPr>
              <a:xfrm rot="16200000">
                <a:off x="3606749" y="201090"/>
                <a:ext cx="448409" cy="4879676"/>
              </a:xfrm>
              <a:prstGeom prst="rect">
                <a:avLst/>
              </a:prstGeom>
              <a:noFill/>
              <a:ln w="9525" cap="flat" cmpd="sng" algn="ctr">
                <a:solidFill>
                  <a:srgbClr val="E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defTabSz="1219200">
                  <a:defRPr/>
                </a:pPr>
                <a:r>
                  <a:rPr lang="zh-CN" altLang="en-US" sz="2000" b="1" dirty="0">
                    <a:solidFill>
                      <a:srgbClr val="C00000"/>
                    </a:solidFill>
                    <a:latin typeface="微软雅黑" panose="020B0503020204020204" charset="-122"/>
                    <a:ea typeface="微软雅黑" panose="020B0503020204020204" charset="-122"/>
                  </a:rPr>
                  <a:t> </a:t>
                </a:r>
                <a:endParaRPr lang="zh-CN" altLang="en-US" sz="2000" b="1" dirty="0">
                  <a:solidFill>
                    <a:srgbClr val="C00000"/>
                  </a:solidFill>
                  <a:latin typeface="微软雅黑" panose="020B0503020204020204" charset="-122"/>
                  <a:ea typeface="微软雅黑" panose="020B0503020204020204" charset="-122"/>
                </a:endParaRPr>
              </a:p>
            </p:txBody>
          </p:sp>
          <p:grpSp>
            <p:nvGrpSpPr>
              <p:cNvPr id="47" name="组合 46"/>
              <p:cNvGrpSpPr/>
              <p:nvPr/>
            </p:nvGrpSpPr>
            <p:grpSpPr>
              <a:xfrm rot="16200000">
                <a:off x="3655623" y="164352"/>
                <a:ext cx="357689" cy="4941431"/>
                <a:chOff x="1806078" y="2468597"/>
                <a:chExt cx="1927698" cy="4941431"/>
              </a:xfrm>
            </p:grpSpPr>
            <p:sp>
              <p:nvSpPr>
                <p:cNvPr id="49" name="圆角矩形 10"/>
                <p:cNvSpPr/>
                <p:nvPr/>
              </p:nvSpPr>
              <p:spPr>
                <a:xfrm>
                  <a:off x="1861559" y="2468597"/>
                  <a:ext cx="1872217" cy="77469"/>
                </a:xfrm>
                <a:prstGeom prst="roundRect">
                  <a:avLst>
                    <a:gd name="adj" fmla="val 50000"/>
                  </a:avLst>
                </a:prstGeom>
                <a:solidFill>
                  <a:srgbClr val="E00000"/>
                </a:solidFill>
                <a:ln w="25400" cap="flat" cmpd="sng" algn="ctr">
                  <a:noFill/>
                  <a:prstDash val="solid"/>
                </a:ln>
                <a:effectLst/>
              </p:spPr>
              <p:txBody>
                <a:bodyPr rtlCol="0" anchor="ctr"/>
                <a:lstStyle/>
                <a:p>
                  <a:pPr algn="ctr" defTabSz="1219200">
                    <a:defRPr/>
                  </a:pPr>
                  <a:endParaRPr lang="zh-CN" altLang="en-US" sz="2800" b="1" kern="0">
                    <a:solidFill>
                      <a:prstClr val="white"/>
                    </a:solidFill>
                    <a:latin typeface="字魂59号-创粗黑" panose="02010600030101010101" pitchFamily="2" charset="-122"/>
                    <a:ea typeface="字魂59号-创粗黑" panose="02010600030101010101" pitchFamily="2" charset="-122"/>
                  </a:endParaRPr>
                </a:p>
              </p:txBody>
            </p:sp>
            <p:sp>
              <p:nvSpPr>
                <p:cNvPr id="50" name="圆角矩形 11"/>
                <p:cNvSpPr/>
                <p:nvPr/>
              </p:nvSpPr>
              <p:spPr>
                <a:xfrm>
                  <a:off x="1806078" y="7337729"/>
                  <a:ext cx="1871743" cy="72299"/>
                </a:xfrm>
                <a:prstGeom prst="roundRect">
                  <a:avLst>
                    <a:gd name="adj" fmla="val 50000"/>
                  </a:avLst>
                </a:prstGeom>
                <a:solidFill>
                  <a:srgbClr val="E00000"/>
                </a:solidFill>
                <a:ln w="25400" cap="flat" cmpd="sng" algn="ctr">
                  <a:noFill/>
                  <a:prstDash val="solid"/>
                </a:ln>
                <a:effectLst/>
              </p:spPr>
              <p:txBody>
                <a:bodyPr rtlCol="0" anchor="ctr"/>
                <a:lstStyle/>
                <a:p>
                  <a:pPr algn="ctr" defTabSz="1219200">
                    <a:defRPr/>
                  </a:pPr>
                  <a:endParaRPr lang="zh-CN" altLang="en-US" sz="2800" b="1" kern="0">
                    <a:solidFill>
                      <a:prstClr val="white"/>
                    </a:solidFill>
                    <a:latin typeface="字魂59号-创粗黑" panose="02010600030101010101" pitchFamily="2" charset="-122"/>
                    <a:ea typeface="字魂59号-创粗黑" panose="02010600030101010101" pitchFamily="2" charset="-122"/>
                  </a:endParaRPr>
                </a:p>
              </p:txBody>
            </p:sp>
          </p:grpSp>
          <p:sp>
            <p:nvSpPr>
              <p:cNvPr id="48" name="TextBox 20"/>
              <p:cNvSpPr txBox="1"/>
              <p:nvPr/>
            </p:nvSpPr>
            <p:spPr>
              <a:xfrm>
                <a:off x="1523813" y="2410404"/>
                <a:ext cx="625157" cy="449580"/>
              </a:xfrm>
              <a:prstGeom prst="rect">
                <a:avLst/>
              </a:prstGeom>
              <a:solidFill>
                <a:srgbClr val="DC000E"/>
              </a:solidFill>
            </p:spPr>
            <p:txBody>
              <a:bodyPr wrap="none" lIns="0" tIns="0" rIns="0" bIns="0" rtlCol="0" anchor="ctr">
                <a:noAutofit/>
              </a:bodyPr>
              <a:lstStyle/>
              <a:p>
                <a:pPr algn="ctr" defTabSz="1219200">
                  <a:defRPr/>
                </a:pPr>
                <a:r>
                  <a:rPr lang="en-US" altLang="zh-CN" sz="2800" b="1" kern="0" dirty="0">
                    <a:solidFill>
                      <a:srgbClr val="F6F2EA"/>
                    </a:solidFill>
                    <a:latin typeface="微软雅黑" panose="020B0503020204020204" charset="-122"/>
                    <a:ea typeface="微软雅黑" panose="020B0503020204020204" charset="-122"/>
                  </a:rPr>
                  <a:t>02</a:t>
                </a:r>
                <a:endParaRPr lang="en-US" altLang="zh-CN" sz="2800" b="1" kern="0" dirty="0">
                  <a:solidFill>
                    <a:srgbClr val="F6F2EA"/>
                  </a:solidFill>
                  <a:latin typeface="微软雅黑" panose="020B0503020204020204" charset="-122"/>
                  <a:ea typeface="微软雅黑" panose="020B0503020204020204" charset="-122"/>
                </a:endParaRPr>
              </a:p>
            </p:txBody>
          </p:sp>
        </p:grpSp>
      </p:grpSp>
      <p:grpSp>
        <p:nvGrpSpPr>
          <p:cNvPr id="51" name="组合 50"/>
          <p:cNvGrpSpPr/>
          <p:nvPr/>
        </p:nvGrpSpPr>
        <p:grpSpPr>
          <a:xfrm>
            <a:off x="3697606" y="2657792"/>
            <a:ext cx="6256021" cy="617538"/>
            <a:chOff x="4946494" y="1600819"/>
            <a:chExt cx="5136627" cy="455197"/>
          </a:xfrm>
        </p:grpSpPr>
        <p:grpSp>
          <p:nvGrpSpPr>
            <p:cNvPr id="52" name="组合 51"/>
            <p:cNvGrpSpPr/>
            <p:nvPr/>
          </p:nvGrpSpPr>
          <p:grpSpPr>
            <a:xfrm>
              <a:off x="4946494" y="1600819"/>
              <a:ext cx="5136627" cy="455197"/>
              <a:chOff x="1363752" y="2410404"/>
              <a:chExt cx="4946452" cy="455197"/>
            </a:xfrm>
          </p:grpSpPr>
          <p:sp>
            <p:nvSpPr>
              <p:cNvPr id="54" name="TextBox 35"/>
              <p:cNvSpPr txBox="1"/>
              <p:nvPr/>
            </p:nvSpPr>
            <p:spPr>
              <a:xfrm rot="16200000">
                <a:off x="3609258" y="199048"/>
                <a:ext cx="448409" cy="4884696"/>
              </a:xfrm>
              <a:prstGeom prst="rect">
                <a:avLst/>
              </a:prstGeom>
              <a:noFill/>
              <a:ln w="9525" cap="flat" cmpd="sng" algn="ctr">
                <a:solidFill>
                  <a:srgbClr val="E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defTabSz="1219200">
                  <a:defRPr/>
                </a:pPr>
                <a:r>
                  <a:rPr lang="zh-CN" altLang="en-US" sz="2800" b="1" dirty="0">
                    <a:solidFill>
                      <a:srgbClr val="C00000"/>
                    </a:solidFill>
                    <a:latin typeface="字魂59号-创粗黑" panose="02010600030101010101" pitchFamily="2" charset="-122"/>
                    <a:ea typeface="字魂59号-创粗黑" panose="02010600030101010101" pitchFamily="2" charset="-122"/>
                  </a:rPr>
                  <a:t> </a:t>
                </a:r>
                <a:endParaRPr lang="zh-CN" altLang="en-US" sz="2800" b="1" dirty="0">
                  <a:solidFill>
                    <a:srgbClr val="C00000"/>
                  </a:solidFill>
                  <a:latin typeface="字魂59号-创粗黑" panose="02010600030101010101" pitchFamily="2" charset="-122"/>
                  <a:ea typeface="字魂59号-创粗黑" panose="02010600030101010101" pitchFamily="2" charset="-122"/>
                </a:endParaRPr>
              </a:p>
            </p:txBody>
          </p:sp>
          <p:grpSp>
            <p:nvGrpSpPr>
              <p:cNvPr id="55" name="组合 54"/>
              <p:cNvGrpSpPr/>
              <p:nvPr/>
            </p:nvGrpSpPr>
            <p:grpSpPr>
              <a:xfrm rot="16200000">
                <a:off x="3658133" y="161841"/>
                <a:ext cx="357689" cy="4946452"/>
                <a:chOff x="1806078" y="2468597"/>
                <a:chExt cx="1927698" cy="4946452"/>
              </a:xfrm>
            </p:grpSpPr>
            <p:sp>
              <p:nvSpPr>
                <p:cNvPr id="57" name="圆角矩形 10"/>
                <p:cNvSpPr/>
                <p:nvPr/>
              </p:nvSpPr>
              <p:spPr>
                <a:xfrm>
                  <a:off x="1861559" y="2468597"/>
                  <a:ext cx="1872217" cy="77469"/>
                </a:xfrm>
                <a:prstGeom prst="roundRect">
                  <a:avLst>
                    <a:gd name="adj" fmla="val 50000"/>
                  </a:avLst>
                </a:prstGeom>
                <a:solidFill>
                  <a:srgbClr val="E00000"/>
                </a:solidFill>
                <a:ln w="25400" cap="flat" cmpd="sng" algn="ctr">
                  <a:noFill/>
                  <a:prstDash val="solid"/>
                </a:ln>
                <a:effectLst/>
              </p:spPr>
              <p:txBody>
                <a:bodyPr rtlCol="0" anchor="ctr"/>
                <a:lstStyle/>
                <a:p>
                  <a:pPr algn="ctr" defTabSz="1219200">
                    <a:defRPr/>
                  </a:pPr>
                  <a:endParaRPr lang="zh-CN" altLang="en-US" sz="2800" b="1" kern="0">
                    <a:solidFill>
                      <a:prstClr val="white"/>
                    </a:solidFill>
                    <a:latin typeface="字魂59号-创粗黑" panose="02010600030101010101" pitchFamily="2" charset="-122"/>
                    <a:ea typeface="字魂59号-创粗黑" panose="02010600030101010101" pitchFamily="2" charset="-122"/>
                  </a:endParaRPr>
                </a:p>
              </p:txBody>
            </p:sp>
            <p:sp>
              <p:nvSpPr>
                <p:cNvPr id="58" name="圆角矩形 11"/>
                <p:cNvSpPr/>
                <p:nvPr/>
              </p:nvSpPr>
              <p:spPr>
                <a:xfrm>
                  <a:off x="1806078" y="7337580"/>
                  <a:ext cx="1872201" cy="77469"/>
                </a:xfrm>
                <a:prstGeom prst="roundRect">
                  <a:avLst>
                    <a:gd name="adj" fmla="val 50000"/>
                  </a:avLst>
                </a:prstGeom>
                <a:solidFill>
                  <a:srgbClr val="E00000"/>
                </a:solidFill>
                <a:ln w="25400" cap="flat" cmpd="sng" algn="ctr">
                  <a:noFill/>
                  <a:prstDash val="solid"/>
                </a:ln>
                <a:effectLst/>
              </p:spPr>
              <p:txBody>
                <a:bodyPr rtlCol="0" anchor="ctr"/>
                <a:lstStyle/>
                <a:p>
                  <a:pPr algn="ctr" defTabSz="1219200">
                    <a:defRPr/>
                  </a:pPr>
                  <a:endParaRPr lang="zh-CN" altLang="en-US" sz="2800" b="1" kern="0">
                    <a:solidFill>
                      <a:prstClr val="white"/>
                    </a:solidFill>
                    <a:latin typeface="字魂59号-创粗黑" panose="02010600030101010101" pitchFamily="2" charset="-122"/>
                    <a:ea typeface="字魂59号-创粗黑" panose="02010600030101010101" pitchFamily="2" charset="-122"/>
                  </a:endParaRPr>
                </a:p>
              </p:txBody>
            </p:sp>
          </p:grpSp>
          <p:sp>
            <p:nvSpPr>
              <p:cNvPr id="56" name="TextBox 20"/>
              <p:cNvSpPr txBox="1"/>
              <p:nvPr/>
            </p:nvSpPr>
            <p:spPr>
              <a:xfrm>
                <a:off x="1535361" y="2410404"/>
                <a:ext cx="625157" cy="449580"/>
              </a:xfrm>
              <a:prstGeom prst="rect">
                <a:avLst/>
              </a:prstGeom>
              <a:solidFill>
                <a:srgbClr val="DC000E"/>
              </a:solidFill>
            </p:spPr>
            <p:txBody>
              <a:bodyPr wrap="none" lIns="0" tIns="0" rIns="0" bIns="0" rtlCol="0" anchor="ctr">
                <a:noAutofit/>
              </a:bodyPr>
              <a:lstStyle/>
              <a:p>
                <a:pPr algn="ctr" defTabSz="1219200">
                  <a:defRPr/>
                </a:pPr>
                <a:r>
                  <a:rPr lang="en-US" altLang="zh-CN" sz="2800" b="1" kern="0" dirty="0">
                    <a:solidFill>
                      <a:srgbClr val="F6F2EA"/>
                    </a:solidFill>
                    <a:latin typeface="微软雅黑" panose="020B0503020204020204" charset="-122"/>
                    <a:ea typeface="微软雅黑" panose="020B0503020204020204" charset="-122"/>
                  </a:rPr>
                  <a:t>03</a:t>
                </a:r>
                <a:endParaRPr lang="en-US" altLang="zh-CN" sz="2800" b="1" kern="0" dirty="0">
                  <a:solidFill>
                    <a:srgbClr val="F6F2EA"/>
                  </a:solidFill>
                  <a:latin typeface="微软雅黑" panose="020B0503020204020204" charset="-122"/>
                  <a:ea typeface="微软雅黑" panose="020B0503020204020204" charset="-122"/>
                </a:endParaRPr>
              </a:p>
            </p:txBody>
          </p:sp>
        </p:grpSp>
        <p:sp>
          <p:nvSpPr>
            <p:cNvPr id="53" name="文本框 21"/>
            <p:cNvSpPr txBox="1">
              <a:spLocks noChangeArrowheads="1"/>
            </p:cNvSpPr>
            <p:nvPr/>
          </p:nvSpPr>
          <p:spPr bwMode="auto">
            <a:xfrm>
              <a:off x="5777572" y="1622350"/>
              <a:ext cx="4179896" cy="43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a:r>
                <a:rPr lang="zh-CN" altLang="en-US" sz="1600" b="1" dirty="0">
                  <a:solidFill>
                    <a:srgbClr val="E00000"/>
                  </a:solidFill>
                  <a:latin typeface="微软雅黑" panose="020B0503020204020204" charset="-122"/>
                  <a:ea typeface="微软雅黑" panose="020B0503020204020204" charset="-122"/>
                </a:rPr>
                <a:t>社会主义革命和建设时期党怎样领导人民实现一穷二白、</a:t>
              </a:r>
              <a:endParaRPr lang="zh-CN" altLang="en-US" sz="1600" b="1" dirty="0">
                <a:solidFill>
                  <a:srgbClr val="E00000"/>
                </a:solidFill>
                <a:latin typeface="微软雅黑" panose="020B0503020204020204" charset="-122"/>
                <a:ea typeface="微软雅黑" panose="020B0503020204020204" charset="-122"/>
              </a:endParaRPr>
            </a:p>
            <a:p>
              <a:pPr algn="l"/>
              <a:r>
                <a:rPr lang="zh-CN" altLang="en-US" sz="1600" b="1" dirty="0">
                  <a:solidFill>
                    <a:srgbClr val="E00000"/>
                  </a:solidFill>
                  <a:latin typeface="微软雅黑" panose="020B0503020204020204" charset="-122"/>
                  <a:ea typeface="微软雅黑" panose="020B0503020204020204" charset="-122"/>
                </a:rPr>
                <a:t>人口众多的东方大国大步迈进社会主义社会的伟大飞跃</a:t>
              </a:r>
              <a:endParaRPr lang="zh-CN" altLang="en-US" sz="1600" b="1" dirty="0">
                <a:solidFill>
                  <a:srgbClr val="E00000"/>
                </a:solidFill>
                <a:latin typeface="微软雅黑" panose="020B0503020204020204" charset="-122"/>
                <a:ea typeface="微软雅黑" panose="020B0503020204020204" charset="-122"/>
              </a:endParaRPr>
            </a:p>
          </p:txBody>
        </p:sp>
      </p:grpSp>
      <p:grpSp>
        <p:nvGrpSpPr>
          <p:cNvPr id="60" name="组合 59"/>
          <p:cNvGrpSpPr/>
          <p:nvPr/>
        </p:nvGrpSpPr>
        <p:grpSpPr>
          <a:xfrm>
            <a:off x="3678874" y="3590873"/>
            <a:ext cx="6224271" cy="632460"/>
            <a:chOff x="4946494" y="1599882"/>
            <a:chExt cx="5110559" cy="466196"/>
          </a:xfrm>
        </p:grpSpPr>
        <p:grpSp>
          <p:nvGrpSpPr>
            <p:cNvPr id="61" name="组合 60"/>
            <p:cNvGrpSpPr/>
            <p:nvPr/>
          </p:nvGrpSpPr>
          <p:grpSpPr>
            <a:xfrm>
              <a:off x="4946494" y="1600819"/>
              <a:ext cx="5110559" cy="455197"/>
              <a:chOff x="1363752" y="2410404"/>
              <a:chExt cx="4921349" cy="455197"/>
            </a:xfrm>
          </p:grpSpPr>
          <p:sp>
            <p:nvSpPr>
              <p:cNvPr id="63" name="TextBox 35"/>
              <p:cNvSpPr txBox="1"/>
              <p:nvPr/>
            </p:nvSpPr>
            <p:spPr>
              <a:xfrm rot="16200000">
                <a:off x="3592690" y="215114"/>
                <a:ext cx="448410" cy="4852563"/>
              </a:xfrm>
              <a:prstGeom prst="rect">
                <a:avLst/>
              </a:prstGeom>
              <a:noFill/>
              <a:ln w="9525" cap="flat" cmpd="sng" algn="ctr">
                <a:solidFill>
                  <a:srgbClr val="E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defTabSz="1219200">
                  <a:defRPr/>
                </a:pPr>
                <a:r>
                  <a:rPr lang="zh-CN" altLang="en-US" sz="2800" b="1" dirty="0">
                    <a:solidFill>
                      <a:srgbClr val="C00000"/>
                    </a:solidFill>
                    <a:latin typeface="字魂59号-创粗黑" panose="02010600030101010101" pitchFamily="2" charset="-122"/>
                    <a:ea typeface="字魂59号-创粗黑" panose="02010600030101010101" pitchFamily="2" charset="-122"/>
                  </a:rPr>
                  <a:t> </a:t>
                </a:r>
                <a:endParaRPr lang="zh-CN" altLang="en-US" sz="2800" b="1" dirty="0">
                  <a:solidFill>
                    <a:srgbClr val="C00000"/>
                  </a:solidFill>
                  <a:latin typeface="字魂59号-创粗黑" panose="02010600030101010101" pitchFamily="2" charset="-122"/>
                  <a:ea typeface="字魂59号-创粗黑" panose="02010600030101010101" pitchFamily="2" charset="-122"/>
                </a:endParaRPr>
              </a:p>
            </p:txBody>
          </p:sp>
          <p:grpSp>
            <p:nvGrpSpPr>
              <p:cNvPr id="64" name="组合 63"/>
              <p:cNvGrpSpPr/>
              <p:nvPr/>
            </p:nvGrpSpPr>
            <p:grpSpPr>
              <a:xfrm rot="16200000">
                <a:off x="3638093" y="181882"/>
                <a:ext cx="372667" cy="4921349"/>
                <a:chOff x="1725356" y="2468597"/>
                <a:chExt cx="2008420" cy="4921349"/>
              </a:xfrm>
            </p:grpSpPr>
            <p:sp>
              <p:nvSpPr>
                <p:cNvPr id="66" name="圆角矩形 10"/>
                <p:cNvSpPr/>
                <p:nvPr/>
              </p:nvSpPr>
              <p:spPr>
                <a:xfrm>
                  <a:off x="1861559" y="2468597"/>
                  <a:ext cx="1872217" cy="77469"/>
                </a:xfrm>
                <a:prstGeom prst="roundRect">
                  <a:avLst>
                    <a:gd name="adj" fmla="val 50000"/>
                  </a:avLst>
                </a:prstGeom>
                <a:solidFill>
                  <a:srgbClr val="E00000"/>
                </a:solidFill>
                <a:ln w="25400" cap="flat" cmpd="sng" algn="ctr">
                  <a:noFill/>
                  <a:prstDash val="solid"/>
                </a:ln>
                <a:effectLst/>
              </p:spPr>
              <p:txBody>
                <a:bodyPr rtlCol="0" anchor="ctr"/>
                <a:lstStyle/>
                <a:p>
                  <a:pPr algn="ctr" defTabSz="1219200">
                    <a:defRPr/>
                  </a:pPr>
                  <a:endParaRPr lang="zh-CN" altLang="en-US" sz="2800" b="1" kern="0">
                    <a:solidFill>
                      <a:prstClr val="white"/>
                    </a:solidFill>
                    <a:latin typeface="字魂59号-创粗黑" panose="02010600030101010101" pitchFamily="2" charset="-122"/>
                    <a:ea typeface="字魂59号-创粗黑" panose="02010600030101010101" pitchFamily="2" charset="-122"/>
                  </a:endParaRPr>
                </a:p>
              </p:txBody>
            </p:sp>
            <p:sp>
              <p:nvSpPr>
                <p:cNvPr id="67" name="圆角矩形 11"/>
                <p:cNvSpPr/>
                <p:nvPr/>
              </p:nvSpPr>
              <p:spPr>
                <a:xfrm>
                  <a:off x="1725356" y="7312477"/>
                  <a:ext cx="1872201" cy="77469"/>
                </a:xfrm>
                <a:prstGeom prst="roundRect">
                  <a:avLst>
                    <a:gd name="adj" fmla="val 50000"/>
                  </a:avLst>
                </a:prstGeom>
                <a:solidFill>
                  <a:srgbClr val="E00000"/>
                </a:solidFill>
                <a:ln w="25400" cap="flat" cmpd="sng" algn="ctr">
                  <a:noFill/>
                  <a:prstDash val="solid"/>
                </a:ln>
                <a:effectLst/>
              </p:spPr>
              <p:txBody>
                <a:bodyPr rtlCol="0" anchor="ctr"/>
                <a:lstStyle/>
                <a:p>
                  <a:pPr algn="ctr" defTabSz="1219200">
                    <a:defRPr/>
                  </a:pPr>
                  <a:endParaRPr lang="zh-CN" altLang="en-US" sz="2800" b="1" kern="0">
                    <a:solidFill>
                      <a:prstClr val="white"/>
                    </a:solidFill>
                    <a:latin typeface="字魂59号-创粗黑" panose="02010600030101010101" pitchFamily="2" charset="-122"/>
                    <a:ea typeface="字魂59号-创粗黑" panose="02010600030101010101" pitchFamily="2" charset="-122"/>
                  </a:endParaRPr>
                </a:p>
              </p:txBody>
            </p:sp>
          </p:grpSp>
          <p:sp>
            <p:nvSpPr>
              <p:cNvPr id="65" name="TextBox 20"/>
              <p:cNvSpPr txBox="1"/>
              <p:nvPr/>
            </p:nvSpPr>
            <p:spPr>
              <a:xfrm>
                <a:off x="1523813" y="2410404"/>
                <a:ext cx="625157" cy="449580"/>
              </a:xfrm>
              <a:prstGeom prst="rect">
                <a:avLst/>
              </a:prstGeom>
              <a:solidFill>
                <a:srgbClr val="DC000E"/>
              </a:solidFill>
            </p:spPr>
            <p:txBody>
              <a:bodyPr wrap="none" lIns="0" tIns="0" rIns="0" bIns="0" rtlCol="0" anchor="ctr">
                <a:noAutofit/>
              </a:bodyPr>
              <a:lstStyle/>
              <a:p>
                <a:pPr algn="ctr" defTabSz="1219200">
                  <a:defRPr/>
                </a:pPr>
                <a:r>
                  <a:rPr lang="en-US" altLang="zh-CN" sz="2800" b="1" kern="0" dirty="0">
                    <a:solidFill>
                      <a:srgbClr val="F6F2EA"/>
                    </a:solidFill>
                    <a:latin typeface="微软雅黑" panose="020B0503020204020204" charset="-122"/>
                    <a:ea typeface="微软雅黑" panose="020B0503020204020204" charset="-122"/>
                  </a:rPr>
                  <a:t>04</a:t>
                </a:r>
                <a:endParaRPr lang="en-US" altLang="zh-CN" sz="2800" b="1" kern="0" dirty="0">
                  <a:solidFill>
                    <a:srgbClr val="F6F2EA"/>
                  </a:solidFill>
                  <a:latin typeface="微软雅黑" panose="020B0503020204020204" charset="-122"/>
                  <a:ea typeface="微软雅黑" panose="020B0503020204020204" charset="-122"/>
                </a:endParaRPr>
              </a:p>
            </p:txBody>
          </p:sp>
        </p:grpSp>
        <p:sp>
          <p:nvSpPr>
            <p:cNvPr id="62" name="文本框 21"/>
            <p:cNvSpPr txBox="1">
              <a:spLocks noChangeArrowheads="1"/>
            </p:cNvSpPr>
            <p:nvPr/>
          </p:nvSpPr>
          <p:spPr bwMode="auto">
            <a:xfrm>
              <a:off x="5780179" y="1599882"/>
              <a:ext cx="4178853" cy="46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a:lnSpc>
                  <a:spcPct val="110000"/>
                </a:lnSpc>
              </a:pPr>
              <a:r>
                <a:rPr lang="zh-CN" altLang="en-US" sz="1600" b="1" dirty="0">
                  <a:solidFill>
                    <a:srgbClr val="E00000"/>
                  </a:solidFill>
                  <a:latin typeface="微软雅黑" panose="020B0503020204020204" charset="-122"/>
                  <a:ea typeface="微软雅黑" panose="020B0503020204020204" charset="-122"/>
                  <a:cs typeface="微软雅黑" panose="020B0503020204020204" charset="-122"/>
                </a:rPr>
                <a:t>改革开放和社会主义现代化建设新时期怎样实现中华民族从站起来到富起来的伟大飞跃</a:t>
              </a:r>
              <a:endParaRPr lang="zh-CN" altLang="en-US" sz="1600" b="1" dirty="0">
                <a:solidFill>
                  <a:srgbClr val="E00000"/>
                </a:solidFill>
                <a:latin typeface="微软雅黑" panose="020B0503020204020204" charset="-122"/>
                <a:ea typeface="微软雅黑" panose="020B0503020204020204" charset="-122"/>
                <a:cs typeface="微软雅黑" panose="020B0503020204020204" charset="-122"/>
              </a:endParaRPr>
            </a:p>
          </p:txBody>
        </p:sp>
      </p:grpSp>
      <p:grpSp>
        <p:nvGrpSpPr>
          <p:cNvPr id="68" name="组合 67"/>
          <p:cNvGrpSpPr/>
          <p:nvPr/>
        </p:nvGrpSpPr>
        <p:grpSpPr>
          <a:xfrm>
            <a:off x="3677604" y="4621164"/>
            <a:ext cx="6211571" cy="619123"/>
            <a:chOff x="4946494" y="1594034"/>
            <a:chExt cx="5100131" cy="456365"/>
          </a:xfrm>
        </p:grpSpPr>
        <p:grpSp>
          <p:nvGrpSpPr>
            <p:cNvPr id="69" name="组合 68"/>
            <p:cNvGrpSpPr/>
            <p:nvPr/>
          </p:nvGrpSpPr>
          <p:grpSpPr>
            <a:xfrm>
              <a:off x="4946494" y="1594034"/>
              <a:ext cx="5100131" cy="456365"/>
              <a:chOff x="1363752" y="2403619"/>
              <a:chExt cx="4911307" cy="456365"/>
            </a:xfrm>
          </p:grpSpPr>
          <p:sp>
            <p:nvSpPr>
              <p:cNvPr id="71" name="TextBox 35"/>
              <p:cNvSpPr txBox="1"/>
              <p:nvPr/>
            </p:nvSpPr>
            <p:spPr>
              <a:xfrm rot="16200000">
                <a:off x="3592188" y="199784"/>
                <a:ext cx="448409" cy="4856078"/>
              </a:xfrm>
              <a:prstGeom prst="rect">
                <a:avLst/>
              </a:prstGeom>
              <a:noFill/>
              <a:ln w="9525" cap="flat" cmpd="sng" algn="ctr">
                <a:solidFill>
                  <a:srgbClr val="E00000"/>
                </a:solidFill>
                <a:prstDash val="solid"/>
                <a:miter lim="800000"/>
              </a:ln>
              <a:effectLst>
                <a:innerShdw blurRad="127000" dist="88900" dir="18900000">
                  <a:prstClr val="black">
                    <a:alpha val="38000"/>
                  </a:prstClr>
                </a:innerShdw>
              </a:effectLst>
            </p:spPr>
            <p:txBody>
              <a:bodyPr vert="eaVert" lIns="0" tIns="0" rIns="0" bIns="360000" anchor="ctr"/>
              <a:lstStyle>
                <a:defPPr>
                  <a:defRPr lang="zh-CN"/>
                </a:defPPr>
                <a:lvl1pPr algn="ctr">
                  <a:defRPr sz="3200" kern="0">
                    <a:solidFill>
                      <a:prstClr val="white"/>
                    </a:solidFill>
                    <a:latin typeface="Calibri" panose="020F0502020204030204"/>
                    <a:ea typeface="宋体" panose="02010600030101010101" pitchFamily="2"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defTabSz="1219200">
                  <a:defRPr/>
                </a:pPr>
                <a:r>
                  <a:rPr lang="zh-CN" altLang="en-US" sz="2800" b="1" dirty="0">
                    <a:solidFill>
                      <a:srgbClr val="C00000"/>
                    </a:solidFill>
                    <a:latin typeface="微软雅黑" panose="020B0503020204020204" charset="-122"/>
                    <a:ea typeface="微软雅黑" panose="020B0503020204020204" charset="-122"/>
                  </a:rPr>
                  <a:t> </a:t>
                </a:r>
                <a:endParaRPr lang="zh-CN" altLang="en-US" sz="2800" b="1" dirty="0">
                  <a:solidFill>
                    <a:srgbClr val="C00000"/>
                  </a:solidFill>
                  <a:latin typeface="微软雅黑" panose="020B0503020204020204" charset="-122"/>
                  <a:ea typeface="微软雅黑" panose="020B0503020204020204" charset="-122"/>
                </a:endParaRPr>
              </a:p>
            </p:txBody>
          </p:sp>
          <p:grpSp>
            <p:nvGrpSpPr>
              <p:cNvPr id="72" name="组合 71"/>
              <p:cNvGrpSpPr/>
              <p:nvPr/>
            </p:nvGrpSpPr>
            <p:grpSpPr>
              <a:xfrm rot="16200000">
                <a:off x="3640561" y="179414"/>
                <a:ext cx="357689" cy="4911307"/>
                <a:chOff x="1806078" y="2468597"/>
                <a:chExt cx="1927698" cy="4911307"/>
              </a:xfrm>
            </p:grpSpPr>
            <p:sp>
              <p:nvSpPr>
                <p:cNvPr id="74" name="圆角矩形 10"/>
                <p:cNvSpPr/>
                <p:nvPr/>
              </p:nvSpPr>
              <p:spPr>
                <a:xfrm>
                  <a:off x="1861559" y="2468597"/>
                  <a:ext cx="1872217" cy="77469"/>
                </a:xfrm>
                <a:prstGeom prst="roundRect">
                  <a:avLst>
                    <a:gd name="adj" fmla="val 50000"/>
                  </a:avLst>
                </a:prstGeom>
                <a:solidFill>
                  <a:srgbClr val="E00000"/>
                </a:solidFill>
                <a:ln w="25400" cap="flat" cmpd="sng" algn="ctr">
                  <a:noFill/>
                  <a:prstDash val="solid"/>
                </a:ln>
                <a:effectLst/>
              </p:spPr>
              <p:txBody>
                <a:bodyPr rtlCol="0" anchor="ctr"/>
                <a:lstStyle/>
                <a:p>
                  <a:pPr algn="ctr" defTabSz="1219200">
                    <a:defRPr/>
                  </a:pPr>
                  <a:endParaRPr lang="zh-CN" altLang="en-US" sz="2800" b="1" kern="0">
                    <a:solidFill>
                      <a:prstClr val="white"/>
                    </a:solidFill>
                    <a:latin typeface="字魂59号-创粗黑" panose="02010600030101010101" pitchFamily="2" charset="-122"/>
                    <a:ea typeface="字魂59号-创粗黑" panose="02010600030101010101" pitchFamily="2" charset="-122"/>
                  </a:endParaRPr>
                </a:p>
              </p:txBody>
            </p:sp>
            <p:sp>
              <p:nvSpPr>
                <p:cNvPr id="75" name="圆角矩形 11"/>
                <p:cNvSpPr/>
                <p:nvPr/>
              </p:nvSpPr>
              <p:spPr>
                <a:xfrm>
                  <a:off x="1806078" y="7307605"/>
                  <a:ext cx="1871743" cy="72299"/>
                </a:xfrm>
                <a:prstGeom prst="roundRect">
                  <a:avLst>
                    <a:gd name="adj" fmla="val 50000"/>
                  </a:avLst>
                </a:prstGeom>
                <a:solidFill>
                  <a:srgbClr val="E00000"/>
                </a:solidFill>
                <a:ln w="25400" cap="flat" cmpd="sng" algn="ctr">
                  <a:noFill/>
                  <a:prstDash val="solid"/>
                </a:ln>
                <a:effectLst/>
              </p:spPr>
              <p:txBody>
                <a:bodyPr rtlCol="0" anchor="ctr"/>
                <a:lstStyle/>
                <a:p>
                  <a:pPr algn="ctr" defTabSz="1219200">
                    <a:defRPr/>
                  </a:pPr>
                  <a:endParaRPr lang="zh-CN" altLang="en-US" sz="2800" b="1" kern="0">
                    <a:solidFill>
                      <a:prstClr val="white"/>
                    </a:solidFill>
                    <a:latin typeface="字魂59号-创粗黑" panose="02010600030101010101" pitchFamily="2" charset="-122"/>
                    <a:ea typeface="字魂59号-创粗黑" panose="02010600030101010101" pitchFamily="2" charset="-122"/>
                  </a:endParaRPr>
                </a:p>
              </p:txBody>
            </p:sp>
          </p:grpSp>
          <p:sp>
            <p:nvSpPr>
              <p:cNvPr id="73" name="TextBox 20"/>
              <p:cNvSpPr txBox="1"/>
              <p:nvPr/>
            </p:nvSpPr>
            <p:spPr>
              <a:xfrm>
                <a:off x="1523813" y="2410404"/>
                <a:ext cx="625157" cy="449580"/>
              </a:xfrm>
              <a:prstGeom prst="rect">
                <a:avLst/>
              </a:prstGeom>
              <a:solidFill>
                <a:srgbClr val="DC000E"/>
              </a:solidFill>
            </p:spPr>
            <p:txBody>
              <a:bodyPr wrap="none" lIns="0" tIns="0" rIns="0" bIns="0" rtlCol="0" anchor="ctr">
                <a:noAutofit/>
              </a:bodyPr>
              <a:lstStyle/>
              <a:p>
                <a:pPr algn="ctr" defTabSz="1219200">
                  <a:defRPr/>
                </a:pPr>
                <a:r>
                  <a:rPr lang="en-US" altLang="zh-CN" sz="2800" b="1" kern="0" dirty="0">
                    <a:solidFill>
                      <a:srgbClr val="F6F2EA"/>
                    </a:solidFill>
                    <a:latin typeface="微软雅黑" panose="020B0503020204020204" charset="-122"/>
                    <a:ea typeface="微软雅黑" panose="020B0503020204020204" charset="-122"/>
                  </a:rPr>
                  <a:t>05</a:t>
                </a:r>
                <a:endParaRPr lang="en-US" altLang="zh-CN" sz="2800" b="1" kern="0" dirty="0">
                  <a:solidFill>
                    <a:srgbClr val="F6F2EA"/>
                  </a:solidFill>
                  <a:latin typeface="微软雅黑" panose="020B0503020204020204" charset="-122"/>
                  <a:ea typeface="微软雅黑" panose="020B0503020204020204" charset="-122"/>
                </a:endParaRPr>
              </a:p>
            </p:txBody>
          </p:sp>
        </p:grpSp>
        <p:sp>
          <p:nvSpPr>
            <p:cNvPr id="70" name="文本框 21"/>
            <p:cNvSpPr txBox="1">
              <a:spLocks noChangeArrowheads="1"/>
            </p:cNvSpPr>
            <p:nvPr/>
          </p:nvSpPr>
          <p:spPr bwMode="auto">
            <a:xfrm>
              <a:off x="5784350" y="1607140"/>
              <a:ext cx="4165819" cy="43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a:lnSpc>
                  <a:spcPct val="100000"/>
                </a:lnSpc>
              </a:pPr>
              <a:r>
                <a:rPr lang="zh-CN" altLang="en-US" sz="1600" b="1" dirty="0">
                  <a:solidFill>
                    <a:srgbClr val="E00000"/>
                  </a:solidFill>
                  <a:latin typeface="微软雅黑" panose="020B0503020204020204" charset="-122"/>
                  <a:ea typeface="微软雅黑" panose="020B0503020204020204" charset="-122"/>
                </a:rPr>
                <a:t>中国特色社会主义进入新时代以来怎样迎来中华民族从站起来、富起来到强起来的伟大飞跃</a:t>
              </a:r>
              <a:endParaRPr lang="zh-CN" altLang="en-US" sz="1600" b="1" dirty="0">
                <a:solidFill>
                  <a:srgbClr val="E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800" advTm="3000">
        <p:circle/>
      </p:transition>
    </mc:Choice>
    <mc:Fallback>
      <p:transition spd="slow"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1+#ppt_w/2"/>
                                          </p:val>
                                        </p:tav>
                                        <p:tav tm="100000">
                                          <p:val>
                                            <p:strVal val="#ppt_x"/>
                                          </p:val>
                                        </p:tav>
                                      </p:tavLst>
                                    </p:anim>
                                    <p:anim calcmode="lin" valueType="num">
                                      <p:cBhvr additive="base">
                                        <p:cTn id="13" dur="500" fill="hold"/>
                                        <p:tgtEl>
                                          <p:spTgt spid="4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1+#ppt_w/2"/>
                                          </p:val>
                                        </p:tav>
                                        <p:tav tm="100000">
                                          <p:val>
                                            <p:strVal val="#ppt_x"/>
                                          </p:val>
                                        </p:tav>
                                      </p:tavLst>
                                    </p:anim>
                                    <p:anim calcmode="lin" valueType="num">
                                      <p:cBhvr additive="base">
                                        <p:cTn id="18" dur="500" fill="hold"/>
                                        <p:tgtEl>
                                          <p:spTgt spid="5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60"/>
                                        </p:tgtEl>
                                        <p:attrNameLst>
                                          <p:attrName>style.visibility</p:attrName>
                                        </p:attrNameLst>
                                      </p:cBhvr>
                                      <p:to>
                                        <p:strVal val="visible"/>
                                      </p:to>
                                    </p:set>
                                    <p:anim calcmode="lin" valueType="num">
                                      <p:cBhvr additive="base">
                                        <p:cTn id="22" dur="500" fill="hold"/>
                                        <p:tgtEl>
                                          <p:spTgt spid="60"/>
                                        </p:tgtEl>
                                        <p:attrNameLst>
                                          <p:attrName>ppt_x</p:attrName>
                                        </p:attrNameLst>
                                      </p:cBhvr>
                                      <p:tavLst>
                                        <p:tav tm="0">
                                          <p:val>
                                            <p:strVal val="1+#ppt_w/2"/>
                                          </p:val>
                                        </p:tav>
                                        <p:tav tm="100000">
                                          <p:val>
                                            <p:strVal val="#ppt_x"/>
                                          </p:val>
                                        </p:tav>
                                      </p:tavLst>
                                    </p:anim>
                                    <p:anim calcmode="lin" valueType="num">
                                      <p:cBhvr additive="base">
                                        <p:cTn id="23" dur="500" fill="hold"/>
                                        <p:tgtEl>
                                          <p:spTgt spid="6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fill="hold"/>
                                        <p:tgtEl>
                                          <p:spTgt spid="68"/>
                                        </p:tgtEl>
                                        <p:attrNameLst>
                                          <p:attrName>ppt_x</p:attrName>
                                        </p:attrNameLst>
                                      </p:cBhvr>
                                      <p:tavLst>
                                        <p:tav tm="0">
                                          <p:val>
                                            <p:strVal val="1+#ppt_w/2"/>
                                          </p:val>
                                        </p:tav>
                                        <p:tav tm="100000">
                                          <p:val>
                                            <p:strVal val="#ppt_x"/>
                                          </p:val>
                                        </p:tav>
                                      </p:tavLst>
                                    </p:anim>
                                    <p:anim calcmode="lin" valueType="num">
                                      <p:cBhvr additive="base">
                                        <p:cTn id="2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8" y="1971675"/>
            <a:ext cx="12192000" cy="4886325"/>
          </a:xfrm>
          <a:prstGeom prst="rect">
            <a:avLst/>
          </a:prstGeom>
        </p:spPr>
      </p:pic>
      <p:sp>
        <p:nvSpPr>
          <p:cNvPr id="19" name="TextBox 12"/>
          <p:cNvSpPr txBox="1"/>
          <p:nvPr/>
        </p:nvSpPr>
        <p:spPr>
          <a:xfrm>
            <a:off x="2385695" y="3003550"/>
            <a:ext cx="7418705" cy="398780"/>
          </a:xfrm>
          <a:prstGeom prst="rect">
            <a:avLst/>
          </a:prstGeom>
          <a:noFill/>
        </p:spPr>
        <p:txBody>
          <a:bodyPr wrap="square" rtlCol="0">
            <a:spAutoFit/>
          </a:bodyPr>
          <a:lstStyle/>
          <a:p>
            <a:pPr algn="dist" defTabSz="914400"/>
            <a:r>
              <a:rPr lang="zh-CN" altLang="en-US" sz="2000" dirty="0">
                <a:solidFill>
                  <a:srgbClr val="E00000"/>
                </a:solidFill>
                <a:latin typeface="微软雅黑" panose="020B0503020204020204" charset="-122"/>
                <a:ea typeface="微软雅黑" panose="020B0503020204020204" charset="-122"/>
                <a:cs typeface="等线" panose="02010600030101010101" charset="-122"/>
                <a:sym typeface="等线" panose="02010600030101010101" charset="-122"/>
              </a:rPr>
              <a:t>学习《中共中央关于党的百年奋斗重大成就和历史经验的决议》</a:t>
            </a:r>
            <a:endParaRPr lang="zh-CN" altLang="en-US" sz="2000" dirty="0">
              <a:solidFill>
                <a:srgbClr val="E00000"/>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cxnSp>
        <p:nvCxnSpPr>
          <p:cNvPr id="22" name="直接连接符 21"/>
          <p:cNvCxnSpPr/>
          <p:nvPr/>
        </p:nvCxnSpPr>
        <p:spPr>
          <a:xfrm flipH="1">
            <a:off x="9705975" y="3202940"/>
            <a:ext cx="1333500" cy="0"/>
          </a:xfrm>
          <a:prstGeom prst="line">
            <a:avLst/>
          </a:prstGeom>
          <a:noFill/>
          <a:ln w="38100" cap="rnd" cmpd="sng" algn="ctr">
            <a:solidFill>
              <a:srgbClr val="E00000"/>
            </a:solidFill>
            <a:prstDash val="solid"/>
            <a:miter lim="800000"/>
          </a:ln>
          <a:effectLst/>
        </p:spPr>
      </p:cxnSp>
      <p:sp>
        <p:nvSpPr>
          <p:cNvPr id="13" name="矩形 12"/>
          <p:cNvSpPr/>
          <p:nvPr/>
        </p:nvSpPr>
        <p:spPr>
          <a:xfrm>
            <a:off x="-76200" y="1634490"/>
            <a:ext cx="12322175" cy="983615"/>
          </a:xfrm>
          <a:prstGeom prst="rect">
            <a:avLst/>
          </a:prstGeom>
        </p:spPr>
        <p:txBody>
          <a:bodyPr wrap="square">
            <a:spAutoFit/>
          </a:bodyPr>
          <a:lstStyle/>
          <a:p>
            <a:pPr algn="ctr" defTabSz="914400">
              <a:spcAft>
                <a:spcPts val="300"/>
              </a:spcAft>
            </a:pPr>
            <a:r>
              <a:rPr lang="zh-CN" altLang="en-US" sz="5800" b="1" spc="-100" dirty="0">
                <a:solidFill>
                  <a:srgbClr val="E00000"/>
                </a:solidFill>
                <a:latin typeface="微软雅黑" panose="020B0503020204020204" charset="-122"/>
                <a:ea typeface="微软雅黑" panose="020B0503020204020204" charset="-122"/>
              </a:rPr>
              <a:t>总结百年成就，争取更大荣光</a:t>
            </a:r>
            <a:endParaRPr lang="zh-CN" altLang="en-US" sz="5800" b="1" spc="-100" dirty="0">
              <a:solidFill>
                <a:srgbClr val="E00000"/>
              </a:solidFill>
              <a:latin typeface="微软雅黑" panose="020B0503020204020204" charset="-122"/>
              <a:ea typeface="微软雅黑" panose="020B0503020204020204" charset="-122"/>
            </a:endParaRPr>
          </a:p>
        </p:txBody>
      </p:sp>
      <p:grpSp>
        <p:nvGrpSpPr>
          <p:cNvPr id="3" name="组合 2"/>
          <p:cNvGrpSpPr/>
          <p:nvPr/>
        </p:nvGrpSpPr>
        <p:grpSpPr>
          <a:xfrm>
            <a:off x="3530236" y="3787932"/>
            <a:ext cx="5286096" cy="416934"/>
            <a:chOff x="5100" y="8891"/>
            <a:chExt cx="8325" cy="657"/>
          </a:xfrm>
        </p:grpSpPr>
        <p:grpSp>
          <p:nvGrpSpPr>
            <p:cNvPr id="75" name="组合 74"/>
            <p:cNvGrpSpPr/>
            <p:nvPr/>
          </p:nvGrpSpPr>
          <p:grpSpPr>
            <a:xfrm>
              <a:off x="5100" y="8891"/>
              <a:ext cx="657" cy="657"/>
              <a:chOff x="891974" y="4415843"/>
              <a:chExt cx="450443" cy="450443"/>
            </a:xfrm>
          </p:grpSpPr>
          <p:sp>
            <p:nvSpPr>
              <p:cNvPr id="76" name="椭圆 75"/>
              <p:cNvSpPr/>
              <p:nvPr/>
            </p:nvSpPr>
            <p:spPr>
              <a:xfrm>
                <a:off x="891974" y="4415843"/>
                <a:ext cx="450443" cy="450443"/>
              </a:xfrm>
              <a:prstGeom prst="ellipse">
                <a:avLst/>
              </a:prstGeom>
              <a:noFill/>
              <a:ln w="12700" cap="flat" cmpd="sng" algn="ctr">
                <a:solidFill>
                  <a:srgbClr val="E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solidFill>
                    <a:prstClr val="white"/>
                  </a:solidFill>
                  <a:latin typeface="汉仪雅酷黑 75W" panose="020B0804020202020204" pitchFamily="34" charset="-122"/>
                  <a:ea typeface="汉仪雅酷黑 75W" panose="020B0804020202020204" pitchFamily="34" charset="-122"/>
                </a:endParaRPr>
              </a:p>
            </p:txBody>
          </p:sp>
          <p:sp>
            <p:nvSpPr>
              <p:cNvPr id="77" name="椭圆 39"/>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DC000E"/>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汉仪雅酷黑 75W" panose="020B0804020202020204" pitchFamily="34" charset="-122"/>
                  <a:ea typeface="汉仪雅酷黑 75W" panose="020B0804020202020204" pitchFamily="34" charset="-122"/>
                </a:endParaRPr>
              </a:p>
            </p:txBody>
          </p:sp>
        </p:grpSp>
        <p:sp>
          <p:nvSpPr>
            <p:cNvPr id="78" name="文本框 77"/>
            <p:cNvSpPr txBox="1"/>
            <p:nvPr/>
          </p:nvSpPr>
          <p:spPr>
            <a:xfrm>
              <a:off x="5881" y="8958"/>
              <a:ext cx="2449" cy="582"/>
            </a:xfrm>
            <a:prstGeom prst="rect">
              <a:avLst/>
            </a:prstGeom>
            <a:noFill/>
          </p:spPr>
          <p:txBody>
            <a:bodyPr wrap="none" rtlCol="0">
              <a:spAutoFit/>
              <a:scene3d>
                <a:camera prst="orthographicFront"/>
                <a:lightRig rig="threePt" dir="t"/>
              </a:scene3d>
              <a:sp3d contourW="12700"/>
            </a:bodyPr>
            <a:lstStyle/>
            <a:p>
              <a:pPr defTabSz="914400">
                <a:defRPr/>
              </a:pPr>
              <a:r>
                <a:rPr lang="zh-CN" altLang="en-US" kern="0" dirty="0">
                  <a:solidFill>
                    <a:srgbClr val="E00000"/>
                  </a:solidFill>
                  <a:latin typeface="微软雅黑" panose="020B0503020204020204" charset="-122"/>
                  <a:ea typeface="微软雅黑" panose="020B0503020204020204" charset="-122"/>
                </a:rPr>
                <a:t>汇报人：</a:t>
              </a:r>
              <a:r>
                <a:rPr lang="en-US" altLang="zh-CN" kern="0" dirty="0">
                  <a:solidFill>
                    <a:srgbClr val="E00000"/>
                  </a:solidFill>
                  <a:latin typeface="微软雅黑" panose="020B0503020204020204" charset="-122"/>
                  <a:ea typeface="微软雅黑" panose="020B0503020204020204" charset="-122"/>
                </a:rPr>
                <a:t>XXX</a:t>
              </a:r>
              <a:endParaRPr lang="zh-CN" altLang="en-US" kern="0" dirty="0">
                <a:solidFill>
                  <a:srgbClr val="E00000"/>
                </a:solidFill>
                <a:latin typeface="微软雅黑" panose="020B0503020204020204" charset="-122"/>
                <a:ea typeface="微软雅黑" panose="020B0503020204020204" charset="-122"/>
              </a:endParaRPr>
            </a:p>
          </p:txBody>
        </p:sp>
        <p:grpSp>
          <p:nvGrpSpPr>
            <p:cNvPr id="79" name="组合 78"/>
            <p:cNvGrpSpPr/>
            <p:nvPr/>
          </p:nvGrpSpPr>
          <p:grpSpPr>
            <a:xfrm>
              <a:off x="9237" y="8891"/>
              <a:ext cx="657" cy="657"/>
              <a:chOff x="891974" y="4415843"/>
              <a:chExt cx="450443" cy="450443"/>
            </a:xfrm>
          </p:grpSpPr>
          <p:sp>
            <p:nvSpPr>
              <p:cNvPr id="80" name="椭圆 79"/>
              <p:cNvSpPr/>
              <p:nvPr/>
            </p:nvSpPr>
            <p:spPr>
              <a:xfrm>
                <a:off x="891974" y="4415843"/>
                <a:ext cx="450443" cy="450443"/>
              </a:xfrm>
              <a:prstGeom prst="ellipse">
                <a:avLst/>
              </a:prstGeom>
              <a:noFill/>
              <a:ln w="12700" cap="flat" cmpd="sng" algn="ctr">
                <a:solidFill>
                  <a:srgbClr val="E00000"/>
                </a:solid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dirty="0">
                  <a:solidFill>
                    <a:prstClr val="white"/>
                  </a:solidFill>
                  <a:latin typeface="汉仪雅酷黑 75W" panose="020B0804020202020204" pitchFamily="34" charset="-122"/>
                  <a:ea typeface="汉仪雅酷黑 75W" panose="020B0804020202020204" pitchFamily="34" charset="-122"/>
                </a:endParaRPr>
              </a:p>
            </p:txBody>
          </p:sp>
          <p:sp>
            <p:nvSpPr>
              <p:cNvPr id="81" name="椭圆 44"/>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rgbClr val="DC000E"/>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汉仪雅酷黑 75W" panose="020B0804020202020204" pitchFamily="34" charset="-122"/>
                  <a:ea typeface="汉仪雅酷黑 75W" panose="020B0804020202020204" pitchFamily="34" charset="-122"/>
                </a:endParaRPr>
              </a:p>
            </p:txBody>
          </p:sp>
        </p:grpSp>
        <p:sp>
          <p:nvSpPr>
            <p:cNvPr id="82" name="文本框 81"/>
            <p:cNvSpPr txBox="1"/>
            <p:nvPr/>
          </p:nvSpPr>
          <p:spPr>
            <a:xfrm>
              <a:off x="9953" y="8932"/>
              <a:ext cx="3472" cy="582"/>
            </a:xfrm>
            <a:prstGeom prst="rect">
              <a:avLst/>
            </a:prstGeom>
            <a:noFill/>
          </p:spPr>
          <p:txBody>
            <a:bodyPr wrap="none" rtlCol="0">
              <a:spAutoFit/>
              <a:scene3d>
                <a:camera prst="orthographicFront"/>
                <a:lightRig rig="threePt" dir="t"/>
              </a:scene3d>
              <a:sp3d contourW="12700"/>
            </a:bodyPr>
            <a:lstStyle/>
            <a:p>
              <a:pPr defTabSz="914400">
                <a:defRPr/>
              </a:pPr>
              <a:r>
                <a:rPr lang="zh-CN" altLang="en-US" kern="0" dirty="0">
                  <a:solidFill>
                    <a:srgbClr val="E00000"/>
                  </a:solidFill>
                  <a:latin typeface="微软雅黑" panose="020B0503020204020204" charset="-122"/>
                  <a:ea typeface="微软雅黑" panose="020B0503020204020204" charset="-122"/>
                  <a:cs typeface="微软雅黑" panose="020B0503020204020204" charset="-122"/>
                </a:rPr>
                <a:t>时间：</a:t>
              </a:r>
              <a:r>
                <a:rPr lang="en-US" altLang="zh-CN" kern="0" dirty="0">
                  <a:solidFill>
                    <a:srgbClr val="E00000"/>
                  </a:solidFill>
                  <a:latin typeface="微软雅黑" panose="020B0503020204020204" charset="-122"/>
                  <a:ea typeface="微软雅黑" panose="020B0503020204020204" charset="-122"/>
                  <a:cs typeface="微软雅黑" panose="020B0503020204020204" charset="-122"/>
                </a:rPr>
                <a:t>20XX</a:t>
              </a:r>
              <a:r>
                <a:rPr lang="zh-CN" altLang="en-US" kern="0" dirty="0">
                  <a:solidFill>
                    <a:srgbClr val="E00000"/>
                  </a:solidFill>
                  <a:latin typeface="微软雅黑" panose="020B0503020204020204" charset="-122"/>
                  <a:ea typeface="微软雅黑" panose="020B0503020204020204" charset="-122"/>
                  <a:cs typeface="微软雅黑" panose="020B0503020204020204" charset="-122"/>
                </a:rPr>
                <a:t>年</a:t>
              </a:r>
              <a:r>
                <a:rPr lang="en-US" altLang="zh-CN" kern="0" dirty="0">
                  <a:solidFill>
                    <a:srgbClr val="E00000"/>
                  </a:solidFill>
                  <a:latin typeface="微软雅黑" panose="020B0503020204020204" charset="-122"/>
                  <a:ea typeface="微软雅黑" panose="020B0503020204020204" charset="-122"/>
                  <a:cs typeface="微软雅黑" panose="020B0503020204020204" charset="-122"/>
                </a:rPr>
                <a:t>XX</a:t>
              </a:r>
              <a:r>
                <a:rPr lang="zh-CN" altLang="en-US" kern="0" dirty="0">
                  <a:solidFill>
                    <a:srgbClr val="E00000"/>
                  </a:solidFill>
                  <a:latin typeface="微软雅黑" panose="020B0503020204020204" charset="-122"/>
                  <a:ea typeface="微软雅黑" panose="020B0503020204020204" charset="-122"/>
                  <a:cs typeface="微软雅黑" panose="020B0503020204020204" charset="-122"/>
                </a:rPr>
                <a:t>月</a:t>
              </a:r>
              <a:endParaRPr lang="en-US" altLang="zh-CN" kern="0" dirty="0">
                <a:solidFill>
                  <a:srgbClr val="E00000"/>
                </a:solidFill>
                <a:latin typeface="微软雅黑" panose="020B0503020204020204" charset="-122"/>
                <a:ea typeface="微软雅黑" panose="020B0503020204020204" charset="-122"/>
                <a:cs typeface="微软雅黑" panose="020B0503020204020204" charset="-122"/>
              </a:endParaRPr>
            </a:p>
          </p:txBody>
        </p:sp>
      </p:grpSp>
      <p:cxnSp>
        <p:nvCxnSpPr>
          <p:cNvPr id="2" name="直接连接符 1"/>
          <p:cNvCxnSpPr/>
          <p:nvPr/>
        </p:nvCxnSpPr>
        <p:spPr>
          <a:xfrm flipH="1">
            <a:off x="1008380" y="3202940"/>
            <a:ext cx="1333500" cy="0"/>
          </a:xfrm>
          <a:prstGeom prst="line">
            <a:avLst/>
          </a:prstGeom>
          <a:noFill/>
          <a:ln w="38100" cap="rnd" cmpd="sng" algn="ctr">
            <a:solidFill>
              <a:srgbClr val="E00000"/>
            </a:solidFill>
            <a:prstDash val="solid"/>
            <a:miter lim="800000"/>
          </a:ln>
          <a:effectLst/>
        </p:spPr>
      </p:cxnSp>
    </p:spTree>
  </p:cSld>
  <p:clrMapOvr>
    <a:masterClrMapping/>
  </p:clrMapOvr>
  <mc:AlternateContent xmlns:mc="http://schemas.openxmlformats.org/markup-compatibility/2006">
    <mc:Choice xmlns:p14="http://schemas.microsoft.com/office/powerpoint/2010/main" Requires="p14">
      <p:transition spd="slow" p14:dur="800" advTm="3000">
        <p:circle/>
      </p:transition>
    </mc:Choice>
    <mc:Fallback>
      <p:transition spd="slow"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46600" fill="hold" grpId="0" nodeType="afterEffect">
                                  <p:stCondLst>
                                    <p:cond delay="0"/>
                                  </p:stCondLst>
                                  <p:iterate type="lt">
                                    <p:tmPct val="5556"/>
                                  </p:iterate>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6" presetClass="entr" presetSubtype="0" fill="hold" grpId="0" nodeType="click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by="(-#ppt_w*2)" calcmode="lin" valueType="num">
                                      <p:cBhvr rctx="PPT">
                                        <p:cTn id="13" dur="500" autoRev="1" fill="hold">
                                          <p:stCondLst>
                                            <p:cond delay="0"/>
                                          </p:stCondLst>
                                        </p:cTn>
                                        <p:tgtEl>
                                          <p:spTgt spid="13"/>
                                        </p:tgtEl>
                                        <p:attrNameLst>
                                          <p:attrName>ppt_w</p:attrName>
                                        </p:attrNameLst>
                                      </p:cBhvr>
                                    </p:anim>
                                    <p:anim by="(#ppt_w*0.50)" calcmode="lin" valueType="num">
                                      <p:cBhvr>
                                        <p:cTn id="14" dur="500" decel="50000" autoRev="1" fill="hold">
                                          <p:stCondLst>
                                            <p:cond delay="0"/>
                                          </p:stCondLst>
                                        </p:cTn>
                                        <p:tgtEl>
                                          <p:spTgt spid="13"/>
                                        </p:tgtEl>
                                        <p:attrNameLst>
                                          <p:attrName>ppt_x</p:attrName>
                                        </p:attrNameLst>
                                      </p:cBhvr>
                                    </p:anim>
                                    <p:anim from="(-#ppt_h/2)" to="(#ppt_y)" calcmode="lin" valueType="num">
                                      <p:cBhvr>
                                        <p:cTn id="15" dur="1000" fill="hold">
                                          <p:stCondLst>
                                            <p:cond delay="0"/>
                                          </p:stCondLst>
                                        </p:cTn>
                                        <p:tgtEl>
                                          <p:spTgt spid="13"/>
                                        </p:tgtEl>
                                        <p:attrNameLst>
                                          <p:attrName>ppt_y</p:attrName>
                                        </p:attrNameLst>
                                      </p:cBhvr>
                                    </p:anim>
                                    <p:animRot by="21600000">
                                      <p:cBhvr>
                                        <p:cTn id="16" dur="10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6735"/>
            <a:ext cx="12192000" cy="4886325"/>
          </a:xfrm>
          <a:prstGeom prst="rect">
            <a:avLst/>
          </a:prstGeom>
        </p:spPr>
      </p:pic>
      <p:sp>
        <p:nvSpPr>
          <p:cNvPr id="59" name="我图网QQF4D2CD6C74639原创"/>
          <p:cNvSpPr txBox="1"/>
          <p:nvPr/>
        </p:nvSpPr>
        <p:spPr>
          <a:xfrm>
            <a:off x="-635" y="2553335"/>
            <a:ext cx="12193270" cy="1753235"/>
          </a:xfrm>
          <a:prstGeom prst="rect">
            <a:avLst/>
          </a:prstGeom>
          <a:noFill/>
        </p:spPr>
        <p:txBody>
          <a:bodyPr wrap="square" rtlCol="0">
            <a:spAutoFit/>
          </a:bodyPr>
          <a:lstStyle/>
          <a:p>
            <a:pPr algn="ctr" defTabSz="914400"/>
            <a:r>
              <a:rPr lang="zh-CN" sz="54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rPr>
              <a:t>怎样看待《决议》对党百年</a:t>
            </a:r>
            <a:endParaRPr lang="zh-CN" sz="54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endParaRPr>
          </a:p>
          <a:p>
            <a:pPr algn="ctr" defTabSz="914400"/>
            <a:r>
              <a:rPr lang="zh-CN" sz="54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rPr>
              <a:t>奋斗成就的总体把握</a:t>
            </a:r>
            <a:endParaRPr lang="zh-CN" sz="54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endParaRPr>
          </a:p>
        </p:txBody>
      </p:sp>
      <p:grpSp>
        <p:nvGrpSpPr>
          <p:cNvPr id="76" name="组合 75"/>
          <p:cNvGrpSpPr/>
          <p:nvPr/>
        </p:nvGrpSpPr>
        <p:grpSpPr>
          <a:xfrm>
            <a:off x="2311400" y="2067560"/>
            <a:ext cx="7446645" cy="257810"/>
            <a:chOff x="3640" y="3004"/>
            <a:chExt cx="11727" cy="406"/>
          </a:xfrm>
        </p:grpSpPr>
        <p:cxnSp>
          <p:nvCxnSpPr>
            <p:cNvPr id="77" name="直接连接符 76"/>
            <p:cNvCxnSpPr/>
            <p:nvPr/>
          </p:nvCxnSpPr>
          <p:spPr>
            <a:xfrm>
              <a:off x="10411" y="3206"/>
              <a:ext cx="4957" cy="0"/>
            </a:xfrm>
            <a:prstGeom prst="line">
              <a:avLst/>
            </a:prstGeom>
            <a:noFill/>
            <a:ln w="28575" cap="flat" cmpd="sng" algn="ctr">
              <a:solidFill>
                <a:srgbClr val="E72D1E"/>
              </a:solidFill>
              <a:prstDash val="solid"/>
              <a:miter lim="800000"/>
            </a:ln>
            <a:effectLst/>
          </p:spPr>
        </p:cxnSp>
        <p:cxnSp>
          <p:nvCxnSpPr>
            <p:cNvPr id="78" name="直接连接符 77"/>
            <p:cNvCxnSpPr/>
            <p:nvPr/>
          </p:nvCxnSpPr>
          <p:spPr>
            <a:xfrm>
              <a:off x="3640" y="3206"/>
              <a:ext cx="5195" cy="0"/>
            </a:xfrm>
            <a:prstGeom prst="line">
              <a:avLst/>
            </a:prstGeom>
            <a:noFill/>
            <a:ln w="28575" cap="flat" cmpd="sng" algn="ctr">
              <a:solidFill>
                <a:srgbClr val="E72D1E"/>
              </a:solidFill>
              <a:prstDash val="solid"/>
              <a:miter lim="800000"/>
            </a:ln>
            <a:effectLst/>
          </p:spPr>
        </p:cxnSp>
        <p:grpSp>
          <p:nvGrpSpPr>
            <p:cNvPr id="79" name="组合 78"/>
            <p:cNvGrpSpPr/>
            <p:nvPr/>
          </p:nvGrpSpPr>
          <p:grpSpPr>
            <a:xfrm>
              <a:off x="8995" y="3004"/>
              <a:ext cx="1257" cy="407"/>
              <a:chOff x="6759082" y="3978812"/>
              <a:chExt cx="797928" cy="258522"/>
            </a:xfrm>
            <a:gradFill>
              <a:gsLst>
                <a:gs pos="0">
                  <a:srgbClr val="C00000"/>
                </a:gs>
                <a:gs pos="100000">
                  <a:srgbClr val="E72D1E"/>
                </a:gs>
              </a:gsLst>
              <a:lin ang="18900000" scaled="1"/>
            </a:gradFill>
          </p:grpSpPr>
          <p:sp>
            <p:nvSpPr>
              <p:cNvPr id="80" name="五角星 34"/>
              <p:cNvSpPr/>
              <p:nvPr/>
            </p:nvSpPr>
            <p:spPr>
              <a:xfrm>
                <a:off x="7028785" y="3978812"/>
                <a:ext cx="258522" cy="258522"/>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sp>
            <p:nvSpPr>
              <p:cNvPr id="81" name="五角星 35"/>
              <p:cNvSpPr/>
              <p:nvPr/>
            </p:nvSpPr>
            <p:spPr>
              <a:xfrm>
                <a:off x="7367082" y="4013109"/>
                <a:ext cx="189928" cy="189928"/>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sp>
            <p:nvSpPr>
              <p:cNvPr id="82" name="五角星 36"/>
              <p:cNvSpPr/>
              <p:nvPr/>
            </p:nvSpPr>
            <p:spPr>
              <a:xfrm>
                <a:off x="6759082" y="4013109"/>
                <a:ext cx="189928" cy="189928"/>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grpSp>
      </p:grpSp>
      <p:grpSp>
        <p:nvGrpSpPr>
          <p:cNvPr id="83" name="组合 82"/>
          <p:cNvGrpSpPr/>
          <p:nvPr/>
        </p:nvGrpSpPr>
        <p:grpSpPr>
          <a:xfrm>
            <a:off x="4465193" y="929220"/>
            <a:ext cx="3261031" cy="909542"/>
            <a:chOff x="4537959" y="1558397"/>
            <a:chExt cx="3261031" cy="909542"/>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7959" y="1558397"/>
              <a:ext cx="1220839" cy="909542"/>
            </a:xfrm>
            <a:prstGeom prst="rect">
              <a:avLst/>
            </a:prstGeom>
          </p:spPr>
        </p:pic>
        <p:sp>
          <p:nvSpPr>
            <p:cNvPr id="85" name="PA-102292"/>
            <p:cNvSpPr/>
            <p:nvPr>
              <p:custDataLst>
                <p:tags r:id="rId4"/>
              </p:custDataLst>
            </p:nvPr>
          </p:nvSpPr>
          <p:spPr>
            <a:xfrm>
              <a:off x="5787310" y="1810995"/>
              <a:ext cx="2011680" cy="645160"/>
            </a:xfrm>
            <a:prstGeom prst="rect">
              <a:avLst/>
            </a:prstGeom>
          </p:spPr>
          <p:txBody>
            <a:bodyPr wrap="none">
              <a:spAutoFit/>
            </a:bodyPr>
            <a:lstStyle/>
            <a:p>
              <a:pPr algn="ctr" defTabSz="914400">
                <a:defRPr/>
              </a:pPr>
              <a:r>
                <a:rPr lang="zh-CN" altLang="en-US" sz="3600" b="1" dirty="0">
                  <a:solidFill>
                    <a:srgbClr val="E20000"/>
                  </a:solidFill>
                  <a:latin typeface="微软雅黑" panose="020B0503020204020204" charset="-122"/>
                  <a:ea typeface="微软雅黑" panose="020B0503020204020204" charset="-122"/>
                  <a:sym typeface="+mn-lt"/>
                </a:rPr>
                <a:t>第一部分</a:t>
              </a:r>
              <a:endParaRPr lang="zh-CN" altLang="en-US" sz="3600" b="1" dirty="0">
                <a:solidFill>
                  <a:srgbClr val="E20000"/>
                </a:solidFill>
                <a:latin typeface="微软雅黑" panose="020B0503020204020204" charset="-122"/>
                <a:ea typeface="微软雅黑" panose="020B0503020204020204" charset="-122"/>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800" advTm="3000">
        <p:circle/>
      </p:transition>
    </mc:Choice>
    <mc:Fallback>
      <p:transition spd="slow"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0-#ppt_w/2"/>
                                          </p:val>
                                        </p:tav>
                                        <p:tav tm="100000">
                                          <p:val>
                                            <p:strVal val="#ppt_x"/>
                                          </p:val>
                                        </p:tav>
                                      </p:tavLst>
                                    </p:anim>
                                    <p:anim calcmode="lin" valueType="num">
                                      <p:cBhvr additive="base">
                                        <p:cTn id="8" dur="50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83"/>
                                        </p:tgtEl>
                                      </p:cBhvr>
                                    </p:animEffect>
                                    <p:animScale>
                                      <p:cBhvr>
                                        <p:cTn id="12" dur="250" autoRev="1" fill="hold"/>
                                        <p:tgtEl>
                                          <p:spTgt spid="83"/>
                                        </p:tgtEl>
                                      </p:cBhvr>
                                      <p:by x="105000" y="105000"/>
                                    </p:animScale>
                                  </p:childTnLst>
                                </p:cTn>
                              </p:par>
                            </p:childTnLst>
                          </p:cTn>
                        </p:par>
                        <p:par>
                          <p:cTn id="13" fill="hold">
                            <p:stCondLst>
                              <p:cond delay="1000"/>
                            </p:stCondLst>
                            <p:childTnLst>
                              <p:par>
                                <p:cTn id="14" presetID="53" presetClass="entr" presetSubtype="528" fill="hold" grpId="0" nodeType="afterEffect">
                                  <p:stCondLst>
                                    <p:cond delay="0"/>
                                  </p:stCondLst>
                                  <p:iterate type="lt">
                                    <p:tmPct val="10000"/>
                                  </p:iterate>
                                  <p:childTnLst>
                                    <p:set>
                                      <p:cBhvr>
                                        <p:cTn id="15" dur="1" fill="hold">
                                          <p:stCondLst>
                                            <p:cond delay="0"/>
                                          </p:stCondLst>
                                        </p:cTn>
                                        <p:tgtEl>
                                          <p:spTgt spid="59"/>
                                        </p:tgtEl>
                                        <p:attrNameLst>
                                          <p:attrName>style.visibility</p:attrName>
                                        </p:attrNameLst>
                                      </p:cBhvr>
                                      <p:to>
                                        <p:strVal val="visible"/>
                                      </p:to>
                                    </p:set>
                                    <p:anim calcmode="lin" valueType="num">
                                      <p:cBhvr>
                                        <p:cTn id="16" dur="500" fill="hold"/>
                                        <p:tgtEl>
                                          <p:spTgt spid="59"/>
                                        </p:tgtEl>
                                        <p:attrNameLst>
                                          <p:attrName>ppt_w</p:attrName>
                                        </p:attrNameLst>
                                      </p:cBhvr>
                                      <p:tavLst>
                                        <p:tav tm="0">
                                          <p:val>
                                            <p:fltVal val="0"/>
                                          </p:val>
                                        </p:tav>
                                        <p:tav tm="100000">
                                          <p:val>
                                            <p:strVal val="#ppt_w"/>
                                          </p:val>
                                        </p:tav>
                                      </p:tavLst>
                                    </p:anim>
                                    <p:anim calcmode="lin" valueType="num">
                                      <p:cBhvr>
                                        <p:cTn id="17" dur="500" fill="hold"/>
                                        <p:tgtEl>
                                          <p:spTgt spid="59"/>
                                        </p:tgtEl>
                                        <p:attrNameLst>
                                          <p:attrName>ppt_h</p:attrName>
                                        </p:attrNameLst>
                                      </p:cBhvr>
                                      <p:tavLst>
                                        <p:tav tm="0">
                                          <p:val>
                                            <p:fltVal val="0"/>
                                          </p:val>
                                        </p:tav>
                                        <p:tav tm="100000">
                                          <p:val>
                                            <p:strVal val="#ppt_h"/>
                                          </p:val>
                                        </p:tav>
                                      </p:tavLst>
                                    </p:anim>
                                    <p:animEffect transition="in" filter="fade">
                                      <p:cBhvr>
                                        <p:cTn id="18" dur="500"/>
                                        <p:tgtEl>
                                          <p:spTgt spid="59"/>
                                        </p:tgtEl>
                                      </p:cBhvr>
                                    </p:animEffect>
                                    <p:anim calcmode="lin" valueType="num">
                                      <p:cBhvr>
                                        <p:cTn id="19" dur="500" fill="hold"/>
                                        <p:tgtEl>
                                          <p:spTgt spid="59"/>
                                        </p:tgtEl>
                                        <p:attrNameLst>
                                          <p:attrName>ppt_x</p:attrName>
                                        </p:attrNameLst>
                                      </p:cBhvr>
                                      <p:tavLst>
                                        <p:tav tm="0">
                                          <p:val>
                                            <p:fltVal val="0.5"/>
                                          </p:val>
                                        </p:tav>
                                        <p:tav tm="100000">
                                          <p:val>
                                            <p:strVal val="#ppt_x"/>
                                          </p:val>
                                        </p:tav>
                                      </p:tavLst>
                                    </p:anim>
                                    <p:anim calcmode="lin" valueType="num">
                                      <p:cBhvr>
                                        <p:cTn id="20" dur="500" fill="hold"/>
                                        <p:tgtEl>
                                          <p:spTgt spid="5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675130" y="2250440"/>
            <a:ext cx="10255250" cy="2587388"/>
            <a:chOff x="2642" y="2979"/>
            <a:chExt cx="12714" cy="3044"/>
          </a:xfrm>
        </p:grpSpPr>
        <p:sp>
          <p:nvSpPr>
            <p:cNvPr id="94" name="圆角矩形 93"/>
            <p:cNvSpPr/>
            <p:nvPr/>
          </p:nvSpPr>
          <p:spPr>
            <a:xfrm>
              <a:off x="2642" y="2979"/>
              <a:ext cx="11592" cy="3044"/>
            </a:xfrm>
            <a:prstGeom prst="roundRect">
              <a:avLst>
                <a:gd name="adj" fmla="val 50000"/>
              </a:avLst>
            </a:prstGeom>
            <a:noFill/>
            <a:ln w="28575" cap="flat" cmpd="sng" algn="ctr">
              <a:solidFill>
                <a:srgbClr val="E00000"/>
              </a:solidFill>
              <a:prstDash val="solid"/>
              <a:miter lim="800000"/>
            </a:ln>
            <a:effectLst/>
          </p:spPr>
          <p:txBody>
            <a:bodyPr rtlCol="0" anchor="ctr"/>
            <a:lstStyle/>
            <a:p>
              <a:endParaRPr lang="zh-CN" altLang="en-US">
                <a:cs typeface="宋体" panose="02010600030101010101" pitchFamily="2" charset="-122"/>
                <a:sym typeface="Calibri" panose="020F0502020204030204"/>
              </a:endParaRPr>
            </a:p>
          </p:txBody>
        </p:sp>
        <p:pic>
          <p:nvPicPr>
            <p:cNvPr id="95" name="图片 9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256" y="3512"/>
              <a:ext cx="3100" cy="2063"/>
            </a:xfrm>
            <a:prstGeom prst="rect">
              <a:avLst/>
            </a:prstGeom>
          </p:spPr>
        </p:pic>
        <p:sp>
          <p:nvSpPr>
            <p:cNvPr id="96" name="文本框 95"/>
            <p:cNvSpPr txBox="1"/>
            <p:nvPr/>
          </p:nvSpPr>
          <p:spPr>
            <a:xfrm>
              <a:off x="4670" y="3182"/>
              <a:ext cx="7587" cy="2714"/>
            </a:xfrm>
            <a:prstGeom prst="rect">
              <a:avLst/>
            </a:prstGeom>
            <a:noFill/>
            <a:ln>
              <a:noFill/>
            </a:ln>
          </p:spPr>
          <p:txBody>
            <a:bodyPr wrap="square" rtlCol="0">
              <a:spAutoFit/>
            </a:bodyPr>
            <a:lstStyle>
              <a:defPPr>
                <a:defRPr lang="zh-CN"/>
              </a:defPPr>
              <a:lvl1pPr algn="ctr">
                <a:defRPr sz="2400" i="0" kern="1800">
                  <a:ln w="3175">
                    <a:noFill/>
                  </a:ln>
                  <a:gradFill>
                    <a:gsLst>
                      <a:gs pos="1000">
                        <a:srgbClr val="FFC000"/>
                      </a:gs>
                      <a:gs pos="55000">
                        <a:srgbClr val="FFC000">
                          <a:lumMod val="5000"/>
                          <a:lumOff val="95000"/>
                        </a:srgbClr>
                      </a:gs>
                    </a:gsLst>
                    <a:lin ang="16200000" scaled="1"/>
                  </a:gradFill>
                  <a:effectLst>
                    <a:outerShdw dist="76200" dir="2700000" algn="tl" rotWithShape="0">
                      <a:prstClr val="black">
                        <a:alpha val="30000"/>
                      </a:prstClr>
                    </a:outerShdw>
                  </a:effectLst>
                  <a:latin typeface="字魂35号-经典雅黑" panose="02000000000000000000" pitchFamily="2" charset="-122"/>
                  <a:ea typeface="字魂35号-经典雅黑" panose="02000000000000000000" pitchFamily="2" charset="-122"/>
                  <a:cs typeface="+mn-ea"/>
                </a:defRPr>
              </a:lvl1pPr>
            </a:lstStyle>
            <a:p>
              <a:pPr algn="l">
                <a:lnSpc>
                  <a:spcPct val="160000"/>
                </a:lnSpc>
              </a:pPr>
              <a:r>
                <a:rPr altLang="zh-CN" sz="1500" dirty="0">
                  <a:solidFill>
                    <a:srgbClr val="E00000"/>
                  </a:solidFill>
                  <a:effectLst/>
                  <a:latin typeface="微软雅黑" panose="020B0503020204020204" charset="-122"/>
                  <a:ea typeface="微软雅黑" panose="020B0503020204020204" charset="-122"/>
                  <a:cs typeface="微软雅黑" panose="020B0503020204020204" charset="-122"/>
                  <a:sym typeface="字魂58号-创中黑" panose="02010600030101010101" pitchFamily="2" charset="-122"/>
                </a:rPr>
                <a:t>党的十九届六中全会通过的《决议》主题明确。在整个《决议》3.6万字中，有近3万字讲党的百年奋斗重大成就。就篇幅而言，它是迄今讲百年党史的“极简史”教科书。《决议》的一个重要新论，就是将党的百年奋斗重大成就概括为四个“伟大飞跃”。这个《决议》就是对每个历史时期怎样实现“伟大飞跃”进行论述，相对于过去而言，有三大新意：</a:t>
              </a:r>
              <a:endParaRPr altLang="zh-CN" sz="1500" dirty="0">
                <a:solidFill>
                  <a:srgbClr val="E00000"/>
                </a:solidFill>
                <a:effectLst/>
                <a:latin typeface="微软雅黑" panose="020B0503020204020204" charset="-122"/>
                <a:ea typeface="微软雅黑" panose="020B0503020204020204" charset="-122"/>
                <a:cs typeface="微软雅黑" panose="020B0503020204020204" charset="-122"/>
                <a:sym typeface="字魂58号-创中黑" panose="02010600030101010101" pitchFamily="2" charset="-122"/>
              </a:endParaRPr>
            </a:p>
          </p:txBody>
        </p:sp>
      </p:grpSp>
      <p:sp>
        <p:nvSpPr>
          <p:cNvPr id="14" name="矩形 13"/>
          <p:cNvSpPr/>
          <p:nvPr userDrawn="1"/>
        </p:nvSpPr>
        <p:spPr>
          <a:xfrm>
            <a:off x="1028065" y="414020"/>
            <a:ext cx="8959215" cy="460375"/>
          </a:xfrm>
          <a:prstGeom prst="rect">
            <a:avLst/>
          </a:prstGeom>
        </p:spPr>
        <p:txBody>
          <a:bodyPr wrap="square">
            <a:spAutoFit/>
          </a:bodyPr>
          <a:lstStyle/>
          <a:p>
            <a:pPr lvl="0" algn="l"/>
            <a:r>
              <a:rPr lang="zh-CN" altLang="en-US" sz="2400" b="1" kern="0" spc="100" dirty="0">
                <a:solidFill>
                  <a:srgbClr val="E00000"/>
                </a:solidFill>
                <a:latin typeface="微软雅黑" panose="020B0503020204020204" charset="-122"/>
                <a:ea typeface="微软雅黑" panose="020B0503020204020204" charset="-122"/>
                <a:cs typeface="+mn-ea"/>
              </a:rPr>
              <a:t>怎样看待《决议》对党百年奋斗成就的总体把握</a:t>
            </a:r>
            <a:endParaRPr lang="zh-CN" altLang="en-US" sz="2400" b="1" kern="0" spc="100" dirty="0">
              <a:solidFill>
                <a:srgbClr val="E00000"/>
              </a:solidFill>
              <a:latin typeface="微软雅黑" panose="020B0503020204020204" charset="-122"/>
              <a:ea typeface="微软雅黑" panose="020B0503020204020204" charset="-122"/>
              <a:cs typeface="+mn-ea"/>
            </a:endParaRPr>
          </a:p>
        </p:txBody>
      </p:sp>
      <p:grpSp>
        <p:nvGrpSpPr>
          <p:cNvPr id="102" name="Aichitds7"/>
          <p:cNvGrpSpPr/>
          <p:nvPr/>
        </p:nvGrpSpPr>
        <p:grpSpPr>
          <a:xfrm rot="360000">
            <a:off x="-494665" y="3312795"/>
            <a:ext cx="3749040" cy="4003675"/>
            <a:chOff x="272259" y="2141686"/>
            <a:chExt cx="4041998" cy="4316342"/>
          </a:xfrm>
        </p:grpSpPr>
        <p:pic>
          <p:nvPicPr>
            <p:cNvPr id="103" name="Aichitds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59" y="2141686"/>
              <a:ext cx="4041998" cy="4316342"/>
            </a:xfrm>
            <a:prstGeom prst="rect">
              <a:avLst/>
            </a:prstGeom>
          </p:spPr>
        </p:pic>
        <p:sp>
          <p:nvSpPr>
            <p:cNvPr id="104" name="Aichitds7-2"/>
            <p:cNvSpPr txBox="1">
              <a:spLocks noChangeArrowheads="1"/>
            </p:cNvSpPr>
            <p:nvPr/>
          </p:nvSpPr>
          <p:spPr bwMode="auto">
            <a:xfrm rot="21300000">
              <a:off x="2213836" y="3790175"/>
              <a:ext cx="1238478" cy="46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ysClr val="windowText" lastClr="000000"/>
                  </a:solidFill>
                  <a:latin typeface="Calibri" panose="020F0502020204030204" pitchFamily="34" charset="0"/>
                  <a:ea typeface="宋体" panose="02010600030101010101" pitchFamily="2" charset="-122"/>
                </a:defRPr>
              </a:lvl1pPr>
              <a:lvl2pPr marL="742950" indent="-285750">
                <a:defRPr>
                  <a:solidFill>
                    <a:sysClr val="windowText" lastClr="000000"/>
                  </a:solidFill>
                  <a:latin typeface="Calibri" panose="020F0502020204030204" pitchFamily="34" charset="0"/>
                  <a:ea typeface="宋体" panose="02010600030101010101" pitchFamily="2" charset="-122"/>
                </a:defRPr>
              </a:lvl2pPr>
              <a:lvl3pPr marL="1143000" indent="-228600">
                <a:defRPr>
                  <a:solidFill>
                    <a:sysClr val="windowText" lastClr="000000"/>
                  </a:solidFill>
                  <a:latin typeface="Calibri" panose="020F0502020204030204" pitchFamily="34" charset="0"/>
                  <a:ea typeface="宋体" panose="02010600030101010101" pitchFamily="2" charset="-122"/>
                </a:defRPr>
              </a:lvl3pPr>
              <a:lvl4pPr marL="1600200" indent="-228600">
                <a:defRPr>
                  <a:solidFill>
                    <a:sysClr val="windowText" lastClr="000000"/>
                  </a:solidFill>
                  <a:latin typeface="Calibri" panose="020F0502020204030204" pitchFamily="34" charset="0"/>
                  <a:ea typeface="宋体" panose="02010600030101010101" pitchFamily="2" charset="-122"/>
                </a:defRPr>
              </a:lvl4pPr>
              <a:lvl5pPr marL="2057400" indent="-228600">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ysClr val="windowText" lastClr="000000"/>
                  </a:solidFill>
                  <a:latin typeface="Calibri" panose="020F0502020204030204" pitchFamily="34" charset="0"/>
                  <a:ea typeface="宋体" panose="02010600030101010101" pitchFamily="2" charset="-122"/>
                </a:defRPr>
              </a:lvl9pPr>
            </a:lstStyle>
            <a:p>
              <a:pPr lvl="0" fontAlgn="base">
                <a:spcBef>
                  <a:spcPct val="0"/>
                </a:spcBef>
                <a:spcAft>
                  <a:spcPct val="0"/>
                </a:spcAft>
                <a:defRPr/>
              </a:pPr>
              <a:r>
                <a:rPr lang="zh-CN" altLang="en-US" sz="2200" b="1" kern="0" spc="100" dirty="0">
                  <a:solidFill>
                    <a:srgbClr val="E00000"/>
                  </a:solidFill>
                  <a:latin typeface="微软雅黑" panose="020B0503020204020204" charset="-122"/>
                  <a:ea typeface="微软雅黑" panose="020B0503020204020204" charset="-122"/>
                  <a:cs typeface="+mn-ea"/>
                  <a:sym typeface="+mn-ea"/>
                </a:rPr>
                <a:t>《决议》</a:t>
              </a:r>
              <a:endParaRPr lang="zh-CN" altLang="en-US" sz="2200" b="1" dirty="0">
                <a:solidFill>
                  <a:srgbClr val="E7E6E6">
                    <a:lumMod val="50000"/>
                  </a:srgbClr>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06145" y="2728595"/>
            <a:ext cx="10352405" cy="3046095"/>
          </a:xfrm>
          <a:prstGeom prst="rect">
            <a:avLst/>
          </a:prstGeom>
          <a:noFill/>
          <a:ln>
            <a:noFill/>
          </a:ln>
        </p:spPr>
        <p:txBody>
          <a:bodyPr wrap="square" rtlCol="0">
            <a:spAutoFit/>
          </a:bodyPr>
          <a:lstStyle/>
          <a:p>
            <a:pPr algn="just">
              <a:lnSpc>
                <a:spcPct val="150000"/>
              </a:lnSpc>
            </a:pPr>
            <a:r>
              <a:rPr lang="zh-CN" altLang="zh-CN" sz="1600" dirty="0">
                <a:latin typeface="微软雅黑" panose="020B0503020204020204" charset="-122"/>
                <a:ea typeface="微软雅黑" panose="020B0503020204020204" charset="-122"/>
                <a:cs typeface="微软雅黑" panose="020B0503020204020204" charset="-122"/>
                <a:sym typeface="字魂58号-创中黑" panose="02010600030101010101" pitchFamily="2" charset="-122"/>
              </a:rPr>
              <a:t>《决议》指出：新民主主义革命时期，党面临的主要任务是，反对帝国主义、封建主义、官僚资本主义，争取民族独立、人民解放，为实现中华民族伟大复兴创造根本社会条件。社会主义革命和建设时期，党面临的主要任务是，实现从新民主主义到社会主义的转变，进行社会主义革命，推进社会主义建设，为实现中华民族伟大复兴奠定根本政治前提和制度基础。改革开放和社会主义现代化建设新时期，党面临的主要任务是，继续探索中国建设社会主义的正确道路，解放和发展社会生产力，使人民摆脱贫困、尽快富裕起来，为实现中华民族伟大复兴提供充满新的活力的体制保证和快速发展的物质条件。党的十八大以来，中国特色社会主义进入新时代，党面临的主要任务是，实现第一个百年奋斗目标，开启实现第二个百年奋斗目标新征程，朝着实现中华民族伟大复兴的宏伟目标继续前进。《决议》对每个时期面临的主要任务的强调，彰显了习近平同志这些年强调的党的历史主动精神。</a:t>
            </a:r>
            <a:endParaRPr lang="zh-CN" altLang="zh-CN" sz="1600" dirty="0">
              <a:latin typeface="微软雅黑" panose="020B0503020204020204" charset="-122"/>
              <a:ea typeface="微软雅黑" panose="020B0503020204020204" charset="-122"/>
              <a:cs typeface="微软雅黑" panose="020B0503020204020204" charset="-122"/>
              <a:sym typeface="字魂58号-创中黑" panose="02010600030101010101" pitchFamily="2" charset="-122"/>
            </a:endParaRPr>
          </a:p>
        </p:txBody>
      </p:sp>
      <p:sp>
        <p:nvSpPr>
          <p:cNvPr id="28" name="PA-1022120"/>
          <p:cNvSpPr txBox="1"/>
          <p:nvPr>
            <p:custDataLst>
              <p:tags r:id="rId1"/>
            </p:custDataLst>
          </p:nvPr>
        </p:nvSpPr>
        <p:spPr>
          <a:xfrm>
            <a:off x="905510" y="1787525"/>
            <a:ext cx="10353040" cy="755650"/>
          </a:xfrm>
          <a:prstGeom prst="rect">
            <a:avLst/>
          </a:prstGeom>
          <a:solidFill>
            <a:srgbClr val="E00000"/>
          </a:solidFill>
          <a:ln>
            <a:noFill/>
          </a:ln>
        </p:spPr>
        <p:txBody>
          <a:bodyPr wrap="square">
            <a:spAutoFit/>
          </a:bodyPr>
          <a:lstStyle>
            <a:defPPr>
              <a:defRPr lang="zh-CN"/>
            </a:defPPr>
            <a:lvl1pPr algn="ctr" defTabSz="913765" eaLnBrk="0" fontAlgn="base" hangingPunct="0">
              <a:spcBef>
                <a:spcPct val="0"/>
              </a:spcBef>
              <a:spcAft>
                <a:spcPct val="0"/>
              </a:spcAft>
              <a:defRPr b="1">
                <a:solidFill>
                  <a:schemeClr val="bg1"/>
                </a:solidFill>
                <a:latin typeface="微软雅黑" panose="020B0503020204020204" charset="-122"/>
                <a:ea typeface="微软雅黑" panose="020B0503020204020204" charset="-122"/>
              </a:defRPr>
            </a:lvl1pPr>
          </a:lstStyle>
          <a:p>
            <a:pPr>
              <a:lnSpc>
                <a:spcPct val="120000"/>
              </a:lnSpc>
            </a:pPr>
            <a:r>
              <a:rPr lang="zh-CN" altLang="en-US" b="0" dirty="0">
                <a:sym typeface="Arial" panose="020B0604020202020204" pitchFamily="34" charset="0"/>
              </a:rPr>
              <a:t>一是明确了百年奋斗每个时期面临的主要任务，</a:t>
            </a:r>
            <a:endParaRPr lang="zh-CN" altLang="en-US" b="0" dirty="0">
              <a:sym typeface="Arial" panose="020B0604020202020204" pitchFamily="34" charset="0"/>
            </a:endParaRPr>
          </a:p>
          <a:p>
            <a:pPr>
              <a:lnSpc>
                <a:spcPct val="120000"/>
              </a:lnSpc>
            </a:pPr>
            <a:r>
              <a:rPr lang="zh-CN" altLang="en-US" b="0" dirty="0">
                <a:sym typeface="Arial" panose="020B0604020202020204" pitchFamily="34" charset="0"/>
              </a:rPr>
              <a:t>将过去习惯上比较多地从客观进程的表述升华为主观自觉意识。</a:t>
            </a:r>
            <a:endParaRPr lang="zh-CN" altLang="en-US" b="0" dirty="0">
              <a:sym typeface="Arial" panose="020B0604020202020204" pitchFamily="34" charset="0"/>
            </a:endParaRPr>
          </a:p>
        </p:txBody>
      </p:sp>
      <p:sp>
        <p:nvSpPr>
          <p:cNvPr id="2" name="矩形 1"/>
          <p:cNvSpPr/>
          <p:nvPr userDrawn="1"/>
        </p:nvSpPr>
        <p:spPr>
          <a:xfrm>
            <a:off x="1028065" y="414020"/>
            <a:ext cx="8959215" cy="460375"/>
          </a:xfrm>
          <a:prstGeom prst="rect">
            <a:avLst/>
          </a:prstGeom>
        </p:spPr>
        <p:txBody>
          <a:bodyPr wrap="square">
            <a:spAutoFit/>
          </a:bodyPr>
          <a:lstStyle/>
          <a:p>
            <a:pPr lvl="0" algn="l"/>
            <a:r>
              <a:rPr lang="zh-CN" altLang="en-US" sz="2400" b="1" kern="0" spc="100" dirty="0">
                <a:solidFill>
                  <a:srgbClr val="E00000"/>
                </a:solidFill>
                <a:latin typeface="微软雅黑" panose="020B0503020204020204" charset="-122"/>
                <a:ea typeface="微软雅黑" panose="020B0503020204020204" charset="-122"/>
                <a:cs typeface="+mn-ea"/>
              </a:rPr>
              <a:t>怎样看待《决议》对党百年奋斗成就的总体把握</a:t>
            </a:r>
            <a:endParaRPr lang="zh-CN" altLang="en-US" sz="2400" b="1" kern="0" spc="100" dirty="0">
              <a:solidFill>
                <a:srgbClr val="E00000"/>
              </a:solidFill>
              <a:latin typeface="微软雅黑" panose="020B0503020204020204" charset="-122"/>
              <a:ea typeface="微软雅黑" panose="020B050302020402020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fill="hold"/>
                                        <p:tgtEl>
                                          <p:spTgt spid="28"/>
                                        </p:tgtEl>
                                        <p:attrNameLst>
                                          <p:attrName>ppt_x</p:attrName>
                                        </p:attrNameLst>
                                      </p:cBhvr>
                                      <p:tavLst>
                                        <p:tav tm="0">
                                          <p:val>
                                            <p:strVal val="#ppt_x"/>
                                          </p:val>
                                        </p:tav>
                                        <p:tav tm="100000">
                                          <p:val>
                                            <p:strVal val="#ppt_x"/>
                                          </p:val>
                                        </p:tav>
                                      </p:tavLst>
                                    </p:anim>
                                    <p:anim calcmode="lin" valueType="num">
                                      <p:cBhvr additive="base">
                                        <p:cTn id="11" dur="500" fill="hold"/>
                                        <p:tgtEl>
                                          <p:spTgt spid="2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bldLvl="0" animBg="1"/>
      <p:bldP spid="28" grpId="1" animBg="1"/>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06145" y="2488565"/>
            <a:ext cx="10352405" cy="3046095"/>
          </a:xfrm>
          <a:prstGeom prst="rect">
            <a:avLst/>
          </a:prstGeom>
          <a:noFill/>
          <a:ln>
            <a:noFill/>
          </a:ln>
        </p:spPr>
        <p:txBody>
          <a:bodyPr wrap="square" rtlCol="0">
            <a:spAutoFit/>
          </a:bodyPr>
          <a:lstStyle/>
          <a:p>
            <a:pPr algn="just">
              <a:lnSpc>
                <a:spcPct val="150000"/>
              </a:lnSpc>
            </a:pPr>
            <a:r>
              <a:rPr lang="zh-CN" altLang="zh-CN" sz="1600" dirty="0">
                <a:latin typeface="微软雅黑" panose="020B0503020204020204" charset="-122"/>
                <a:ea typeface="微软雅黑" panose="020B0503020204020204" charset="-122"/>
                <a:cs typeface="微软雅黑" panose="020B0503020204020204" charset="-122"/>
                <a:sym typeface="字魂58号-创中黑" panose="02010600030101010101" pitchFamily="2" charset="-122"/>
              </a:rPr>
              <a:t>《决议》指出，新民主主义革命时期，党领导人民浴血奋战、百折不挠，创造了新民主主义革命的伟大成就，实现了中国从几千年封建专制政治向人民民主的伟大飞跃。社会主义革命和建设时期，党领导人民自力更生、发愤图强，创造了社会主义革命和建设的伟大成就，实现了一穷二白、人口众多的东方大国大步迈进社会主义社会的伟大飞跃。改革开放和社会主义现代化建设新时期，党领导人民解放思想、锐意进取，创造了改革开放和社会主义现代化建设的伟大成就，实现了从生产力相对落后的状况到经济总量跃居世界第二的历史性突破，推进了中华民族从站起来到富起来的伟大飞跃。党的十八大以来，中国特色社会主义进入新时代，党领导人民自信自强、守正创新，创造了新时代中国特色社会主义的伟大成就，中华民族迎来了从站起来、富起来到强起来的伟大飞跃。这样的概括，抓住了每个历史阶段的“命脉”，深化了对百年党史发展规律的内在性体悟。</a:t>
            </a:r>
            <a:endParaRPr lang="zh-CN" altLang="zh-CN" sz="1600" dirty="0">
              <a:latin typeface="微软雅黑" panose="020B0503020204020204" charset="-122"/>
              <a:ea typeface="微软雅黑" panose="020B0503020204020204" charset="-122"/>
              <a:cs typeface="微软雅黑" panose="020B0503020204020204" charset="-122"/>
              <a:sym typeface="字魂58号-创中黑" panose="02010600030101010101" pitchFamily="2" charset="-122"/>
            </a:endParaRPr>
          </a:p>
        </p:txBody>
      </p:sp>
      <p:sp>
        <p:nvSpPr>
          <p:cNvPr id="28" name="PA-1022120"/>
          <p:cNvSpPr txBox="1"/>
          <p:nvPr>
            <p:custDataLst>
              <p:tags r:id="rId1"/>
            </p:custDataLst>
          </p:nvPr>
        </p:nvSpPr>
        <p:spPr>
          <a:xfrm>
            <a:off x="905510" y="1787525"/>
            <a:ext cx="10353040" cy="460375"/>
          </a:xfrm>
          <a:prstGeom prst="rect">
            <a:avLst/>
          </a:prstGeom>
          <a:solidFill>
            <a:srgbClr val="E00000"/>
          </a:solidFill>
          <a:ln>
            <a:noFill/>
          </a:ln>
        </p:spPr>
        <p:txBody>
          <a:bodyPr wrap="square">
            <a:spAutoFit/>
          </a:bodyPr>
          <a:lstStyle>
            <a:defPPr>
              <a:defRPr lang="zh-CN"/>
            </a:defPPr>
            <a:lvl1pPr algn="ctr" defTabSz="913765" eaLnBrk="0" fontAlgn="base" hangingPunct="0">
              <a:spcBef>
                <a:spcPct val="0"/>
              </a:spcBef>
              <a:spcAft>
                <a:spcPct val="0"/>
              </a:spcAft>
              <a:defRPr b="1">
                <a:solidFill>
                  <a:schemeClr val="bg1"/>
                </a:solidFill>
                <a:latin typeface="微软雅黑" panose="020B0503020204020204" charset="-122"/>
                <a:ea typeface="微软雅黑" panose="020B0503020204020204" charset="-122"/>
              </a:defRPr>
            </a:lvl1pPr>
          </a:lstStyle>
          <a:p>
            <a:pPr>
              <a:lnSpc>
                <a:spcPct val="120000"/>
              </a:lnSpc>
            </a:pPr>
            <a:r>
              <a:rPr lang="zh-CN" altLang="en-US" sz="2000" b="0" dirty="0">
                <a:sym typeface="Arial" panose="020B0604020202020204" pitchFamily="34" charset="0"/>
              </a:rPr>
              <a:t>二是揭示了百年奋斗每个时期的鲜明特征，更有利于把握党的历史发展规律。</a:t>
            </a:r>
            <a:endParaRPr lang="zh-CN" altLang="en-US" sz="2000" b="0" dirty="0">
              <a:sym typeface="Arial" panose="020B0604020202020204" pitchFamily="34" charset="0"/>
            </a:endParaRPr>
          </a:p>
        </p:txBody>
      </p:sp>
      <p:sp>
        <p:nvSpPr>
          <p:cNvPr id="2" name="矩形 1"/>
          <p:cNvSpPr/>
          <p:nvPr userDrawn="1"/>
        </p:nvSpPr>
        <p:spPr>
          <a:xfrm>
            <a:off x="1028065" y="414020"/>
            <a:ext cx="8959215" cy="460375"/>
          </a:xfrm>
          <a:prstGeom prst="rect">
            <a:avLst/>
          </a:prstGeom>
        </p:spPr>
        <p:txBody>
          <a:bodyPr wrap="square">
            <a:spAutoFit/>
          </a:bodyPr>
          <a:lstStyle/>
          <a:p>
            <a:pPr lvl="0" algn="l"/>
            <a:r>
              <a:rPr lang="zh-CN" altLang="en-US" sz="2400" b="1" kern="0" spc="100" dirty="0">
                <a:solidFill>
                  <a:srgbClr val="E00000"/>
                </a:solidFill>
                <a:latin typeface="微软雅黑" panose="020B0503020204020204" charset="-122"/>
                <a:ea typeface="微软雅黑" panose="020B0503020204020204" charset="-122"/>
                <a:cs typeface="+mn-ea"/>
              </a:rPr>
              <a:t>怎样看待《决议》对党百年奋斗成就的总体把握</a:t>
            </a:r>
            <a:endParaRPr lang="zh-CN" altLang="en-US" sz="2400" b="1" kern="0" spc="100" dirty="0">
              <a:solidFill>
                <a:srgbClr val="E00000"/>
              </a:solidFill>
              <a:latin typeface="微软雅黑" panose="020B0503020204020204" charset="-122"/>
              <a:ea typeface="微软雅黑" panose="020B050302020402020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fill="hold"/>
                                        <p:tgtEl>
                                          <p:spTgt spid="28"/>
                                        </p:tgtEl>
                                        <p:attrNameLst>
                                          <p:attrName>ppt_x</p:attrName>
                                        </p:attrNameLst>
                                      </p:cBhvr>
                                      <p:tavLst>
                                        <p:tav tm="0">
                                          <p:val>
                                            <p:strVal val="#ppt_x"/>
                                          </p:val>
                                        </p:tav>
                                        <p:tav tm="100000">
                                          <p:val>
                                            <p:strVal val="#ppt_x"/>
                                          </p:val>
                                        </p:tav>
                                      </p:tavLst>
                                    </p:anim>
                                    <p:anim calcmode="lin" valueType="num">
                                      <p:cBhvr additive="base">
                                        <p:cTn id="11" dur="500" fill="hold"/>
                                        <p:tgtEl>
                                          <p:spTgt spid="2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bldLvl="0" animBg="1"/>
      <p:bldP spid="28" grpId="1" animBg="1"/>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06145" y="2959735"/>
            <a:ext cx="10352405" cy="2306955"/>
          </a:xfrm>
          <a:prstGeom prst="rect">
            <a:avLst/>
          </a:prstGeom>
          <a:noFill/>
          <a:ln>
            <a:noFill/>
          </a:ln>
        </p:spPr>
        <p:txBody>
          <a:bodyPr wrap="square" rtlCol="0">
            <a:spAutoFit/>
          </a:bodyPr>
          <a:lstStyle/>
          <a:p>
            <a:pPr algn="just">
              <a:lnSpc>
                <a:spcPct val="150000"/>
              </a:lnSpc>
            </a:pPr>
            <a:r>
              <a:rPr lang="zh-CN" altLang="zh-CN" sz="1600" dirty="0">
                <a:latin typeface="微软雅黑" panose="020B0503020204020204" charset="-122"/>
                <a:ea typeface="微软雅黑" panose="020B0503020204020204" charset="-122"/>
                <a:cs typeface="微软雅黑" panose="020B0503020204020204" charset="-122"/>
                <a:sym typeface="字魂58号-创中黑" panose="02010600030101010101" pitchFamily="2" charset="-122"/>
              </a:rPr>
              <a:t>《决议》指出：党的百年奋斗从根本上改变了中国人民的前途命运，开辟了实现中华民族伟大复兴的正确道路，展示了马克思主义的强大生命力，深刻影响了世界历史进程，锻造了走在时代前列的中国共产党。上述概括，全面、深刻、系统阐述了中国共产党对中国人民、对中华民族、对马克思主义、对人类进步事业、对马克思主义政党建设所作的历史性贡献。这五条概括，既立足中华大地，又放眼人类未来，体现了中国共产党和中国人民、中华民族的关系，体现了中国共产党和马克思主义、世界社会主义、人类社会发展的关系，贯通了中国共产党百年奋斗的历史逻辑、理论逻辑、实践逻辑。</a:t>
            </a:r>
            <a:endParaRPr lang="zh-CN" altLang="zh-CN" sz="1600" dirty="0">
              <a:latin typeface="微软雅黑" panose="020B0503020204020204" charset="-122"/>
              <a:ea typeface="微软雅黑" panose="020B0503020204020204" charset="-122"/>
              <a:cs typeface="微软雅黑" panose="020B0503020204020204" charset="-122"/>
              <a:sym typeface="字魂58号-创中黑" panose="02010600030101010101" pitchFamily="2" charset="-122"/>
            </a:endParaRPr>
          </a:p>
        </p:txBody>
      </p:sp>
      <p:sp>
        <p:nvSpPr>
          <p:cNvPr id="28" name="PA-1022120"/>
          <p:cNvSpPr txBox="1"/>
          <p:nvPr>
            <p:custDataLst>
              <p:tags r:id="rId1"/>
            </p:custDataLst>
          </p:nvPr>
        </p:nvSpPr>
        <p:spPr>
          <a:xfrm>
            <a:off x="905510" y="1787525"/>
            <a:ext cx="10353040" cy="829945"/>
          </a:xfrm>
          <a:prstGeom prst="rect">
            <a:avLst/>
          </a:prstGeom>
          <a:solidFill>
            <a:srgbClr val="E00000"/>
          </a:solidFill>
          <a:ln>
            <a:noFill/>
          </a:ln>
        </p:spPr>
        <p:txBody>
          <a:bodyPr wrap="square">
            <a:spAutoFit/>
          </a:bodyPr>
          <a:lstStyle>
            <a:defPPr>
              <a:defRPr lang="zh-CN"/>
            </a:defPPr>
            <a:lvl1pPr algn="ctr" defTabSz="913765" eaLnBrk="0" fontAlgn="base" hangingPunct="0">
              <a:spcBef>
                <a:spcPct val="0"/>
              </a:spcBef>
              <a:spcAft>
                <a:spcPct val="0"/>
              </a:spcAft>
              <a:defRPr b="1">
                <a:solidFill>
                  <a:schemeClr val="bg1"/>
                </a:solidFill>
                <a:latin typeface="微软雅黑" panose="020B0503020204020204" charset="-122"/>
                <a:ea typeface="微软雅黑" panose="020B0503020204020204" charset="-122"/>
              </a:defRPr>
            </a:lvl1pPr>
          </a:lstStyle>
          <a:p>
            <a:pPr>
              <a:lnSpc>
                <a:spcPct val="120000"/>
              </a:lnSpc>
            </a:pPr>
            <a:r>
              <a:rPr lang="zh-CN" altLang="en-US" sz="2000" b="0" dirty="0">
                <a:sym typeface="Arial" panose="020B0604020202020204" pitchFamily="34" charset="0"/>
              </a:rPr>
              <a:t>三是丰富了每个时期重大成就的历史意义，特别是对党的百年奋斗历史意义的概括，</a:t>
            </a:r>
            <a:endParaRPr lang="zh-CN" altLang="en-US" sz="2000" b="0" dirty="0">
              <a:sym typeface="Arial" panose="020B0604020202020204" pitchFamily="34" charset="0"/>
            </a:endParaRPr>
          </a:p>
          <a:p>
            <a:pPr>
              <a:lnSpc>
                <a:spcPct val="120000"/>
              </a:lnSpc>
            </a:pPr>
            <a:r>
              <a:rPr lang="zh-CN" altLang="en-US" sz="2000" b="0" dirty="0">
                <a:sym typeface="Arial" panose="020B0604020202020204" pitchFamily="34" charset="0"/>
              </a:rPr>
              <a:t>更加彰显中国共产党对于改变中华民族历史和世界历史进程的巨大影响力。</a:t>
            </a:r>
            <a:endParaRPr lang="zh-CN" altLang="en-US" sz="2000" b="0" dirty="0">
              <a:sym typeface="Arial" panose="020B0604020202020204" pitchFamily="34" charset="0"/>
            </a:endParaRPr>
          </a:p>
        </p:txBody>
      </p:sp>
      <p:sp>
        <p:nvSpPr>
          <p:cNvPr id="2" name="矩形 1"/>
          <p:cNvSpPr/>
          <p:nvPr userDrawn="1"/>
        </p:nvSpPr>
        <p:spPr>
          <a:xfrm>
            <a:off x="1028065" y="414020"/>
            <a:ext cx="8959215" cy="460375"/>
          </a:xfrm>
          <a:prstGeom prst="rect">
            <a:avLst/>
          </a:prstGeom>
        </p:spPr>
        <p:txBody>
          <a:bodyPr wrap="square">
            <a:spAutoFit/>
          </a:bodyPr>
          <a:lstStyle/>
          <a:p>
            <a:pPr lvl="0" algn="l"/>
            <a:r>
              <a:rPr lang="zh-CN" altLang="en-US" sz="2400" b="1" kern="0" spc="100" dirty="0">
                <a:solidFill>
                  <a:srgbClr val="E00000"/>
                </a:solidFill>
                <a:latin typeface="微软雅黑" panose="020B0503020204020204" charset="-122"/>
                <a:ea typeface="微软雅黑" panose="020B0503020204020204" charset="-122"/>
                <a:cs typeface="+mn-ea"/>
              </a:rPr>
              <a:t>怎样看待《决议》对党百年奋斗成就的总体把握</a:t>
            </a:r>
            <a:endParaRPr lang="zh-CN" altLang="en-US" sz="2400" b="1" kern="0" spc="100" dirty="0">
              <a:solidFill>
                <a:srgbClr val="E00000"/>
              </a:solidFill>
              <a:latin typeface="微软雅黑" panose="020B0503020204020204" charset="-122"/>
              <a:ea typeface="微软雅黑" panose="020B050302020402020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2000">
        <p:wipe/>
      </p:transition>
    </mc:Choice>
    <mc:Fallback>
      <p:transition spd="slow" advTm="2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fill="hold"/>
                                        <p:tgtEl>
                                          <p:spTgt spid="28"/>
                                        </p:tgtEl>
                                        <p:attrNameLst>
                                          <p:attrName>ppt_x</p:attrName>
                                        </p:attrNameLst>
                                      </p:cBhvr>
                                      <p:tavLst>
                                        <p:tav tm="0">
                                          <p:val>
                                            <p:strVal val="#ppt_x"/>
                                          </p:val>
                                        </p:tav>
                                        <p:tav tm="100000">
                                          <p:val>
                                            <p:strVal val="#ppt_x"/>
                                          </p:val>
                                        </p:tav>
                                      </p:tavLst>
                                    </p:anim>
                                    <p:anim calcmode="lin" valueType="num">
                                      <p:cBhvr additive="base">
                                        <p:cTn id="11" dur="500" fill="hold"/>
                                        <p:tgtEl>
                                          <p:spTgt spid="2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bldLvl="0" animBg="1"/>
      <p:bldP spid="28" grpId="1" animBg="1"/>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6735"/>
            <a:ext cx="12192000" cy="4886325"/>
          </a:xfrm>
          <a:prstGeom prst="rect">
            <a:avLst/>
          </a:prstGeom>
        </p:spPr>
      </p:pic>
      <p:grpSp>
        <p:nvGrpSpPr>
          <p:cNvPr id="76" name="组合 75"/>
          <p:cNvGrpSpPr/>
          <p:nvPr/>
        </p:nvGrpSpPr>
        <p:grpSpPr>
          <a:xfrm>
            <a:off x="2311400" y="2067560"/>
            <a:ext cx="7446645" cy="257810"/>
            <a:chOff x="3640" y="3004"/>
            <a:chExt cx="11727" cy="406"/>
          </a:xfrm>
        </p:grpSpPr>
        <p:cxnSp>
          <p:nvCxnSpPr>
            <p:cNvPr id="77" name="直接连接符 76"/>
            <p:cNvCxnSpPr/>
            <p:nvPr/>
          </p:nvCxnSpPr>
          <p:spPr>
            <a:xfrm>
              <a:off x="10411" y="3206"/>
              <a:ext cx="4957" cy="0"/>
            </a:xfrm>
            <a:prstGeom prst="line">
              <a:avLst/>
            </a:prstGeom>
            <a:noFill/>
            <a:ln w="28575" cap="flat" cmpd="sng" algn="ctr">
              <a:solidFill>
                <a:srgbClr val="E72D1E"/>
              </a:solidFill>
              <a:prstDash val="solid"/>
              <a:miter lim="800000"/>
            </a:ln>
            <a:effectLst/>
          </p:spPr>
        </p:cxnSp>
        <p:cxnSp>
          <p:nvCxnSpPr>
            <p:cNvPr id="78" name="直接连接符 77"/>
            <p:cNvCxnSpPr/>
            <p:nvPr/>
          </p:nvCxnSpPr>
          <p:spPr>
            <a:xfrm>
              <a:off x="3640" y="3206"/>
              <a:ext cx="5195" cy="0"/>
            </a:xfrm>
            <a:prstGeom prst="line">
              <a:avLst/>
            </a:prstGeom>
            <a:noFill/>
            <a:ln w="28575" cap="flat" cmpd="sng" algn="ctr">
              <a:solidFill>
                <a:srgbClr val="E72D1E"/>
              </a:solidFill>
              <a:prstDash val="solid"/>
              <a:miter lim="800000"/>
            </a:ln>
            <a:effectLst/>
          </p:spPr>
        </p:cxnSp>
        <p:grpSp>
          <p:nvGrpSpPr>
            <p:cNvPr id="79" name="组合 78"/>
            <p:cNvGrpSpPr/>
            <p:nvPr/>
          </p:nvGrpSpPr>
          <p:grpSpPr>
            <a:xfrm>
              <a:off x="8995" y="3004"/>
              <a:ext cx="1257" cy="407"/>
              <a:chOff x="6759082" y="3978812"/>
              <a:chExt cx="797928" cy="258522"/>
            </a:xfrm>
            <a:gradFill>
              <a:gsLst>
                <a:gs pos="0">
                  <a:srgbClr val="C00000"/>
                </a:gs>
                <a:gs pos="100000">
                  <a:srgbClr val="E72D1E"/>
                </a:gs>
              </a:gsLst>
              <a:lin ang="18900000" scaled="1"/>
            </a:gradFill>
          </p:grpSpPr>
          <p:sp>
            <p:nvSpPr>
              <p:cNvPr id="80" name="五角星 34"/>
              <p:cNvSpPr/>
              <p:nvPr/>
            </p:nvSpPr>
            <p:spPr>
              <a:xfrm>
                <a:off x="7028785" y="3978812"/>
                <a:ext cx="258522" cy="258522"/>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sp>
            <p:nvSpPr>
              <p:cNvPr id="81" name="五角星 35"/>
              <p:cNvSpPr/>
              <p:nvPr/>
            </p:nvSpPr>
            <p:spPr>
              <a:xfrm>
                <a:off x="7367082" y="4013109"/>
                <a:ext cx="189928" cy="189928"/>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sp>
            <p:nvSpPr>
              <p:cNvPr id="82" name="五角星 36"/>
              <p:cNvSpPr/>
              <p:nvPr/>
            </p:nvSpPr>
            <p:spPr>
              <a:xfrm>
                <a:off x="6759082" y="4013109"/>
                <a:ext cx="189928" cy="189928"/>
              </a:xfrm>
              <a:prstGeom prst="star5">
                <a:avLst/>
              </a:prstGeom>
              <a:grpFill/>
              <a:ln w="12700" cap="flat" cmpd="sng" algn="ctr">
                <a:noFill/>
                <a:prstDash val="solid"/>
                <a:miter lim="800000"/>
              </a:ln>
              <a:effectLst/>
            </p:spPr>
            <p:txBody>
              <a:bodyPr rtlCol="0" anchor="ctr"/>
              <a:lstStyle/>
              <a:p>
                <a:pPr algn="ctr" defTabSz="914400"/>
                <a:endParaRPr lang="zh-CN" altLang="en-US" kern="0">
                  <a:solidFill>
                    <a:prstClr val="white"/>
                  </a:solidFill>
                  <a:latin typeface="Calibri" panose="020F0502020204030204"/>
                  <a:ea typeface="宋体" panose="02010600030101010101" pitchFamily="2" charset="-122"/>
                </a:endParaRPr>
              </a:p>
            </p:txBody>
          </p:sp>
        </p:grpSp>
      </p:grpSp>
      <p:grpSp>
        <p:nvGrpSpPr>
          <p:cNvPr id="83" name="组合 82"/>
          <p:cNvGrpSpPr/>
          <p:nvPr/>
        </p:nvGrpSpPr>
        <p:grpSpPr>
          <a:xfrm>
            <a:off x="4465193" y="929220"/>
            <a:ext cx="3270854" cy="909542"/>
            <a:chOff x="4537959" y="1558397"/>
            <a:chExt cx="3270854" cy="909542"/>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7959" y="1558397"/>
              <a:ext cx="1220839" cy="909542"/>
            </a:xfrm>
            <a:prstGeom prst="rect">
              <a:avLst/>
            </a:prstGeom>
          </p:spPr>
        </p:pic>
        <p:sp>
          <p:nvSpPr>
            <p:cNvPr id="85" name="PA-102292"/>
            <p:cNvSpPr/>
            <p:nvPr>
              <p:custDataLst>
                <p:tags r:id="rId4"/>
              </p:custDataLst>
            </p:nvPr>
          </p:nvSpPr>
          <p:spPr>
            <a:xfrm>
              <a:off x="5777487" y="1810995"/>
              <a:ext cx="2031326" cy="646331"/>
            </a:xfrm>
            <a:prstGeom prst="rect">
              <a:avLst/>
            </a:prstGeom>
          </p:spPr>
          <p:txBody>
            <a:bodyPr wrap="none">
              <a:spAutoFit/>
            </a:bodyPr>
            <a:lstStyle/>
            <a:p>
              <a:pPr algn="ctr" defTabSz="914400">
                <a:defRPr/>
              </a:pPr>
              <a:r>
                <a:rPr lang="zh-CN" altLang="en-US" sz="3600" b="1" dirty="0">
                  <a:solidFill>
                    <a:srgbClr val="E20000"/>
                  </a:solidFill>
                  <a:latin typeface="微软雅黑" panose="020B0503020204020204" charset="-122"/>
                  <a:ea typeface="微软雅黑" panose="020B0503020204020204" charset="-122"/>
                  <a:sym typeface="+mn-lt"/>
                </a:rPr>
                <a:t>第二部分</a:t>
              </a:r>
              <a:endParaRPr lang="zh-CN" altLang="en-US" sz="3600" b="1" dirty="0">
                <a:solidFill>
                  <a:srgbClr val="E20000"/>
                </a:solidFill>
                <a:latin typeface="微软雅黑" panose="020B0503020204020204" charset="-122"/>
                <a:ea typeface="微软雅黑" panose="020B0503020204020204" charset="-122"/>
                <a:sym typeface="+mn-lt"/>
              </a:endParaRPr>
            </a:p>
          </p:txBody>
        </p:sp>
      </p:grpSp>
      <p:sp>
        <p:nvSpPr>
          <p:cNvPr id="15" name="我图网QQF4D2CD6C74639原创"/>
          <p:cNvSpPr txBox="1"/>
          <p:nvPr/>
        </p:nvSpPr>
        <p:spPr>
          <a:xfrm>
            <a:off x="1564640" y="2682240"/>
            <a:ext cx="9092565" cy="1753235"/>
          </a:xfrm>
          <a:prstGeom prst="rect">
            <a:avLst/>
          </a:prstGeom>
          <a:noFill/>
        </p:spPr>
        <p:txBody>
          <a:bodyPr wrap="square" rtlCol="0">
            <a:spAutoFit/>
          </a:bodyPr>
          <a:lstStyle/>
          <a:p>
            <a:pPr algn="ctr" defTabSz="914400"/>
            <a:r>
              <a:rPr lang="zh-CN" sz="36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rPr>
              <a:t>新民主主义革命时期党怎样领导人民实现中国从几千年封建专制政治向人民民主的伟大飞跃</a:t>
            </a:r>
            <a:endParaRPr lang="zh-CN" sz="3600" b="1" spc="300" dirty="0">
              <a:gradFill>
                <a:gsLst>
                  <a:gs pos="58000">
                    <a:srgbClr val="DA0000"/>
                  </a:gs>
                  <a:gs pos="100000">
                    <a:srgbClr val="C80000"/>
                  </a:gs>
                  <a:gs pos="0">
                    <a:srgbClr val="F20000"/>
                  </a:gs>
                </a:gsLst>
                <a:lin ang="5400000" scaled="0"/>
              </a:gra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3000">
        <p:circle/>
      </p:transition>
    </mc:Choice>
    <mc:Fallback>
      <p:transition spd="slow" advTm="3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0-#ppt_w/2"/>
                                          </p:val>
                                        </p:tav>
                                        <p:tav tm="100000">
                                          <p:val>
                                            <p:strVal val="#ppt_x"/>
                                          </p:val>
                                        </p:tav>
                                      </p:tavLst>
                                    </p:anim>
                                    <p:anim calcmode="lin" valueType="num">
                                      <p:cBhvr additive="base">
                                        <p:cTn id="8" dur="50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83"/>
                                        </p:tgtEl>
                                      </p:cBhvr>
                                    </p:animEffect>
                                    <p:animScale>
                                      <p:cBhvr>
                                        <p:cTn id="12" dur="250" autoRev="1" fill="hold"/>
                                        <p:tgtEl>
                                          <p:spTgt spid="83"/>
                                        </p:tgtEl>
                                      </p:cBhvr>
                                      <p:by x="105000" y="105000"/>
                                    </p:animScale>
                                  </p:childTnLst>
                                </p:cTn>
                              </p:par>
                            </p:childTnLst>
                          </p:cTn>
                        </p:par>
                        <p:par>
                          <p:cTn id="13" fill="hold">
                            <p:stCondLst>
                              <p:cond delay="1000"/>
                            </p:stCondLst>
                            <p:childTnLst>
                              <p:par>
                                <p:cTn id="14" presetID="53" presetClass="entr" presetSubtype="528" fill="hold" grpId="0" nodeType="afterEffect">
                                  <p:stCondLst>
                                    <p:cond delay="0"/>
                                  </p:stCondLst>
                                  <p:iterate type="lt">
                                    <p:tmPct val="10000"/>
                                  </p:iterate>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anim calcmode="lin" valueType="num">
                                      <p:cBhvr>
                                        <p:cTn id="19" dur="500" fill="hold"/>
                                        <p:tgtEl>
                                          <p:spTgt spid="15"/>
                                        </p:tgtEl>
                                        <p:attrNameLst>
                                          <p:attrName>ppt_x</p:attrName>
                                        </p:attrNameLst>
                                      </p:cBhvr>
                                      <p:tavLst>
                                        <p:tav tm="0">
                                          <p:val>
                                            <p:fltVal val="0.5"/>
                                          </p:val>
                                        </p:tav>
                                        <p:tav tm="100000">
                                          <p:val>
                                            <p:strVal val="#ppt_x"/>
                                          </p:val>
                                        </p:tav>
                                      </p:tavLst>
                                    </p:anim>
                                    <p:anim calcmode="lin" valueType="num">
                                      <p:cBhvr>
                                        <p:cTn id="20" dur="500" fill="hold"/>
                                        <p:tgtEl>
                                          <p:spTgt spid="1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p="http://schemas.openxmlformats.org/presentationml/2006/main">
  <p:tag name="PA" val="v5.2.9"/>
</p:tagLst>
</file>

<file path=ppt/tags/tag10.xml><?xml version="1.0" encoding="utf-8"?>
<p:tagLst xmlns:p="http://schemas.openxmlformats.org/presentationml/2006/main">
  <p:tag name="PA" val="v5.2.9"/>
</p:tagLst>
</file>

<file path=ppt/tags/tag11.xml><?xml version="1.0" encoding="utf-8"?>
<p:tagLst xmlns:p="http://schemas.openxmlformats.org/presentationml/2006/main">
  <p:tag name="PA" val="v5.2.9"/>
</p:tagLst>
</file>

<file path=ppt/tags/tag12.xml><?xml version="1.0" encoding="utf-8"?>
<p:tagLst xmlns:p="http://schemas.openxmlformats.org/presentationml/2006/main">
  <p:tag name="PA" val="v5.2.9"/>
</p:tagLst>
</file>

<file path=ppt/tags/tag13.xml><?xml version="1.0" encoding="utf-8"?>
<p:tagLst xmlns:p="http://schemas.openxmlformats.org/presentationml/2006/main">
  <p:tag name="PA" val="v5.2.9"/>
</p:tagLst>
</file>

<file path=ppt/tags/tag14.xml><?xml version="1.0" encoding="utf-8"?>
<p:tagLst xmlns:p="http://schemas.openxmlformats.org/presentationml/2006/main">
  <p:tag name="PA" val="v5.2.9"/>
</p:tagLst>
</file>

<file path=ppt/tags/tag15.xml><?xml version="1.0" encoding="utf-8"?>
<p:tagLst xmlns:p="http://schemas.openxmlformats.org/presentationml/2006/main">
  <p:tag name="PA" val="v5.2.9"/>
</p:tagLst>
</file>

<file path=ppt/tags/tag16.xml><?xml version="1.0" encoding="utf-8"?>
<p:tagLst xmlns:p="http://schemas.openxmlformats.org/presentationml/2006/main">
  <p:tag name="PA" val="v5.2.9"/>
</p:tagLst>
</file>

<file path=ppt/tags/tag17.xml><?xml version="1.0" encoding="utf-8"?>
<p:tagLst xmlns:p="http://schemas.openxmlformats.org/presentationml/2006/main">
  <p:tag name="PA" val="v5.2.8"/>
</p:tagLst>
</file>

<file path=ppt/tags/tag18.xml><?xml version="1.0" encoding="utf-8"?>
<p:tagLst xmlns:p="http://schemas.openxmlformats.org/presentationml/2006/main">
  <p:tag name="PA" val="v5.2.8"/>
</p:tagLst>
</file>

<file path=ppt/tags/tag19.xml><?xml version="1.0" encoding="utf-8"?>
<p:tagLst xmlns:p="http://schemas.openxmlformats.org/presentationml/2006/main">
  <p:tag name="PA" val="v5.2.8"/>
</p:tagLst>
</file>

<file path=ppt/tags/tag2.xml><?xml version="1.0" encoding="utf-8"?>
<p:tagLst xmlns:p="http://schemas.openxmlformats.org/presentationml/2006/main">
  <p:tag name="PA" val="v5.2.9"/>
</p:tagLst>
</file>

<file path=ppt/tags/tag20.xml><?xml version="1.0" encoding="utf-8"?>
<p:tagLst xmlns:p="http://schemas.openxmlformats.org/presentationml/2006/main">
  <p:tag name="PA" val="v5.2.9"/>
</p:tagLst>
</file>

<file path=ppt/tags/tag21.xml><?xml version="1.0" encoding="utf-8"?>
<p:tagLst xmlns:p="http://schemas.openxmlformats.org/presentationml/2006/main">
  <p:tag name="PA" val="v5.2.9"/>
</p:tagLst>
</file>

<file path=ppt/tags/tag22.xml><?xml version="1.0" encoding="utf-8"?>
<p:tagLst xmlns:p="http://schemas.openxmlformats.org/presentationml/2006/main">
  <p:tag name="PA" val="v5.2.9"/>
</p:tagLst>
</file>

<file path=ppt/tags/tag23.xml><?xml version="1.0" encoding="utf-8"?>
<p:tagLst xmlns:p="http://schemas.openxmlformats.org/presentationml/2006/main">
  <p:tag name="PA" val="v5.2.8"/>
</p:tagLst>
</file>

<file path=ppt/tags/tag24.xml><?xml version="1.0" encoding="utf-8"?>
<p:tagLst xmlns:p="http://schemas.openxmlformats.org/presentationml/2006/main">
  <p:tag name="PA" val="v5.2.8"/>
</p:tagLst>
</file>

<file path=ppt/tags/tag25.xml><?xml version="1.0" encoding="utf-8"?>
<p:tagLst xmlns:p="http://schemas.openxmlformats.org/presentationml/2006/main">
  <p:tag name="PA" val="v5.2.8"/>
</p:tagLst>
</file>

<file path=ppt/tags/tag26.xml><?xml version="1.0" encoding="utf-8"?>
<p:tagLst xmlns:p="http://schemas.openxmlformats.org/presentationml/2006/main">
  <p:tag name="PA" val="v5.2.8"/>
</p:tagLst>
</file>

<file path=ppt/tags/tag27.xml><?xml version="1.0" encoding="utf-8"?>
<p:tagLst xmlns:p="http://schemas.openxmlformats.org/presentationml/2006/main">
  <p:tag name="PA" val="v5.2.11"/>
</p:tagLst>
</file>

<file path=ppt/tags/tag28.xml><?xml version="1.0" encoding="utf-8"?>
<p:tagLst xmlns:p="http://schemas.openxmlformats.org/presentationml/2006/main">
  <p:tag name="PA" val="v5.2.11"/>
</p:tagLst>
</file>

<file path=ppt/tags/tag29.xml><?xml version="1.0" encoding="utf-8"?>
<p:tagLst xmlns:p="http://schemas.openxmlformats.org/presentationml/2006/main">
  <p:tag name="PA" val="v5.2.11"/>
</p:tagLst>
</file>

<file path=ppt/tags/tag3.xml><?xml version="1.0" encoding="utf-8"?>
<p:tagLst xmlns:p="http://schemas.openxmlformats.org/presentationml/2006/main">
  <p:tag name="PA" val="v5.2.9"/>
</p:tagLst>
</file>

<file path=ppt/tags/tag30.xml><?xml version="1.0" encoding="utf-8"?>
<p:tagLst xmlns:p="http://schemas.openxmlformats.org/presentationml/2006/main">
  <p:tag name="PA" val="v5.2.11"/>
</p:tagLst>
</file>

<file path=ppt/tags/tag31.xml><?xml version="1.0" encoding="utf-8"?>
<p:tagLst xmlns:p="http://schemas.openxmlformats.org/presentationml/2006/main">
  <p:tag name="PA" val="v5.2.11"/>
</p:tagLst>
</file>

<file path=ppt/tags/tag32.xml><?xml version="1.0" encoding="utf-8"?>
<p:tagLst xmlns:p="http://schemas.openxmlformats.org/presentationml/2006/main">
  <p:tag name="PA" val="v5.2.11"/>
</p:tagLst>
</file>

<file path=ppt/tags/tag33.xml><?xml version="1.0" encoding="utf-8"?>
<p:tagLst xmlns:p="http://schemas.openxmlformats.org/presentationml/2006/main">
  <p:tag name="PA" val="v5.2.11"/>
</p:tagLst>
</file>

<file path=ppt/tags/tag34.xml><?xml version="1.0" encoding="utf-8"?>
<p:tagLst xmlns:p="http://schemas.openxmlformats.org/presentationml/2006/main">
  <p:tag name="PA" val="v5.2.11"/>
</p:tagLst>
</file>

<file path=ppt/tags/tag35.xml><?xml version="1.0" encoding="utf-8"?>
<p:tagLst xmlns:p="http://schemas.openxmlformats.org/presentationml/2006/main">
  <p:tag name="PA" val="v5.2.11"/>
</p:tagLst>
</file>

<file path=ppt/tags/tag36.xml><?xml version="1.0" encoding="utf-8"?>
<p:tagLst xmlns:p="http://schemas.openxmlformats.org/presentationml/2006/main">
  <p:tag name="PA" val="v5.2.11"/>
</p:tagLst>
</file>

<file path=ppt/tags/tag37.xml><?xml version="1.0" encoding="utf-8"?>
<p:tagLst xmlns:p="http://schemas.openxmlformats.org/presentationml/2006/main">
  <p:tag name="PA" val="v5.2.11"/>
</p:tagLst>
</file>

<file path=ppt/tags/tag38.xml><?xml version="1.0" encoding="utf-8"?>
<p:tagLst xmlns:p="http://schemas.openxmlformats.org/presentationml/2006/main">
  <p:tag name="PA" val="v5.2.11"/>
</p:tagLst>
</file>

<file path=ppt/tags/tag39.xml><?xml version="1.0" encoding="utf-8"?>
<p:tagLst xmlns:p="http://schemas.openxmlformats.org/presentationml/2006/main">
  <p:tag name="PA" val="v5.2.8"/>
</p:tagLst>
</file>

<file path=ppt/tags/tag4.xml><?xml version="1.0" encoding="utf-8"?>
<p:tagLst xmlns:p="http://schemas.openxmlformats.org/presentationml/2006/main">
  <p:tag name="PA" val="v5.2.9"/>
</p:tagLst>
</file>

<file path=ppt/tags/tag40.xml><?xml version="1.0" encoding="utf-8"?>
<p:tagLst xmlns:p="http://schemas.openxmlformats.org/presentationml/2006/main">
  <p:tag name="PA" val="v5.2.8"/>
</p:tagLst>
</file>

<file path=ppt/tags/tag5.xml><?xml version="1.0" encoding="utf-8"?>
<p:tagLst xmlns:p="http://schemas.openxmlformats.org/presentationml/2006/main">
  <p:tag name="PA" val="v5.2.9"/>
</p:tagLst>
</file>

<file path=ppt/tags/tag6.xml><?xml version="1.0" encoding="utf-8"?>
<p:tagLst xmlns:p="http://schemas.openxmlformats.org/presentationml/2006/main">
  <p:tag name="PA" val="v5.2.9"/>
</p:tagLst>
</file>

<file path=ppt/tags/tag7.xml><?xml version="1.0" encoding="utf-8"?>
<p:tagLst xmlns:p="http://schemas.openxmlformats.org/presentationml/2006/main">
  <p:tag name="PA" val="v5.2.9"/>
</p:tagLst>
</file>

<file path=ppt/tags/tag8.xml><?xml version="1.0" encoding="utf-8"?>
<p:tagLst xmlns:p="http://schemas.openxmlformats.org/presentationml/2006/main">
  <p:tag name="PA" val="v5.2.8"/>
</p:tagLst>
</file>

<file path=ppt/tags/tag9.xml><?xml version="1.0" encoding="utf-8"?>
<p:tagLst xmlns:p="http://schemas.openxmlformats.org/presentationml/2006/main">
  <p:tag name="PA" val="v5.2.8"/>
</p:tagLst>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0">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思源黑体 CN Normal"/>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思源黑体 CN Normal"/>
        <a:ea typeface=""/>
        <a:cs typeface=""/>
        <a:font script="Jpan" typeface="HGP明朝E"/>
        <a:font script="Hang" typeface="HY신명조"/>
        <a:font script="Hans" typeface="思源黑体 CN Normal"/>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Norm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Normal"/>
        <a:ea typeface=""/>
        <a:cs typeface=""/>
        <a:font script="Jpan" typeface="ＭＳ Ｐゴシック"/>
        <a:font script="Hang" typeface="맑은 고딕"/>
        <a:font script="Hans" typeface="思源黑体 CN Norm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Norm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Normal"/>
        <a:ea typeface=""/>
        <a:cs typeface=""/>
        <a:font script="Jpan" typeface="ＭＳ Ｐゴシック"/>
        <a:font script="Hang" typeface="맑은 고딕"/>
        <a:font script="Hans" typeface="思源黑体 CN Norm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8860</Words>
  <Application>WPS 演示</Application>
  <PresentationFormat>宽屏</PresentationFormat>
  <Paragraphs>278</Paragraphs>
  <Slides>30</Slides>
  <Notes>9</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30</vt:i4>
      </vt:variant>
    </vt:vector>
  </HeadingPairs>
  <TitlesOfParts>
    <vt:vector size="56" baseType="lpstr">
      <vt:lpstr>Arial</vt:lpstr>
      <vt:lpstr>宋体</vt:lpstr>
      <vt:lpstr>Wingdings</vt:lpstr>
      <vt:lpstr>思源黑体 CN Normal</vt:lpstr>
      <vt:lpstr>汉仪雅酷黑 75W</vt:lpstr>
      <vt:lpstr>微软雅黑</vt:lpstr>
      <vt:lpstr>等线</vt:lpstr>
      <vt:lpstr>字魂105号-简雅黑</vt:lpstr>
      <vt:lpstr>思源黑体 CN Bold</vt:lpstr>
      <vt:lpstr>Calibri</vt:lpstr>
      <vt:lpstr>字魂59号-创粗黑</vt:lpstr>
      <vt:lpstr>Calibri</vt:lpstr>
      <vt:lpstr>字魂35号-经典雅黑</vt:lpstr>
      <vt:lpstr>黑体</vt:lpstr>
      <vt:lpstr>字魂58号-创中黑</vt:lpstr>
      <vt:lpstr>Arial Unicode MS</vt:lpstr>
      <vt:lpstr>思源黑体 CN Light</vt:lpstr>
      <vt:lpstr>华文细黑</vt:lpstr>
      <vt:lpstr>阿里巴巴普惠体</vt:lpstr>
      <vt:lpstr>思源宋体 CN Heavy</vt:lpstr>
      <vt:lpstr>Impact</vt:lpstr>
      <vt:lpstr>字魂36号-正文宋楷</vt:lpstr>
      <vt:lpstr>Segoe UI</vt:lpstr>
      <vt:lpstr>Lato Light</vt:lpstr>
      <vt:lpstr>Segoe Print</vt:lpstr>
      <vt:lpstr>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素材来源网站当图网-www.99ppt.com</dc:title>
  <dc:creator>素材来源网站当图网-www.99ppt.com</dc:creator>
  <dc:description>素材来源网站当图网-www.99ppt.com</dc:description>
  <dc:subject>素材来源网站当图网-www.99ppt.com</dc:subject>
  <cp:lastModifiedBy>Casual </cp:lastModifiedBy>
  <cp:revision>1</cp:revision>
  <dcterms:created xsi:type="dcterms:W3CDTF">2022-04-25T12:30:16Z</dcterms:created>
  <dcterms:modified xsi:type="dcterms:W3CDTF">2022-04-25T12:30:18Z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54878F5DF1C64D7B940B4A996C24A40C</vt:lpwstr>
  </property>
</Properties>
</file>