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9" r:id="rId6"/>
    <p:sldId id="266" r:id="rId7"/>
    <p:sldId id="261" r:id="rId8"/>
    <p:sldId id="265" r:id="rId9"/>
    <p:sldId id="262" r:id="rId10"/>
    <p:sldId id="27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6A9"/>
    <a:srgbClr val="FDE070"/>
    <a:srgbClr val="F6DDEA"/>
    <a:srgbClr val="FFEBEE"/>
    <a:srgbClr val="FCEBF3"/>
    <a:srgbClr val="FFDBE1"/>
    <a:srgbClr val="FDF7F7"/>
    <a:srgbClr val="F8DCE1"/>
    <a:srgbClr val="FEECF1"/>
    <a:srgbClr val="FDE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andelion-220246__340"/>
          <p:cNvPicPr>
            <a:picLocks noChangeAspect="1"/>
          </p:cNvPicPr>
          <p:nvPr/>
        </p:nvPicPr>
        <p:blipFill>
          <a:blip r:embed="rId1">
            <a:lum contrast="6000"/>
          </a:blip>
          <a:srcRect l="23746" t="1008" r="1994" b="1569"/>
          <a:stretch>
            <a:fillRect/>
          </a:stretch>
        </p:blipFill>
        <p:spPr>
          <a:xfrm>
            <a:off x="7738110" y="2137410"/>
            <a:ext cx="3597910" cy="4720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92895" y="1344295"/>
            <a:ext cx="110617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46000"/>
                  </a:schemeClr>
                </a:solidFill>
              </a14:hiddenFill>
            </a:ext>
          </a:extLst>
        </p:spPr>
        <p:txBody>
          <a:bodyPr vert="eaVert" wrap="square" rtlCol="0">
            <a:spAutoFit/>
          </a:bodyPr>
          <a:p>
            <a:r>
              <a:rPr lang="zh-CN" altLang="zh-CN" sz="60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亲爱的</a:t>
            </a:r>
            <a:r>
              <a:rPr lang="zh-CN" altLang="zh-CN" sz="60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，</a:t>
            </a:r>
            <a:endParaRPr lang="zh-CN" altLang="zh-CN" sz="60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3110" y="2605405"/>
            <a:ext cx="1106170" cy="3700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60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 春华秋实</a:t>
            </a:r>
            <a:endParaRPr lang="zh-CN" altLang="zh-CN" sz="60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3965" y="2605405"/>
            <a:ext cx="1044575" cy="3700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8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</a:rPr>
              <a:t>Dear </a:t>
            </a:r>
            <a:r>
              <a:rPr lang="zh-CN" altLang="zh-CN" sz="28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</a:rPr>
              <a:t>spring flowers and autumn fruit</a:t>
            </a:r>
            <a:endParaRPr lang="zh-CN" altLang="zh-CN" sz="2800">
              <a:solidFill>
                <a:srgbClr val="A7545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21" name="图片 20" descr="flower-2342706__340"/>
          <p:cNvPicPr>
            <a:picLocks noChangeAspect="1"/>
          </p:cNvPicPr>
          <p:nvPr/>
        </p:nvPicPr>
        <p:blipFill>
          <a:blip r:embed="rId2"/>
          <a:srcRect l="10548" t="17751" r="16603" b="18894"/>
          <a:stretch>
            <a:fillRect/>
          </a:stretch>
        </p:blipFill>
        <p:spPr>
          <a:xfrm>
            <a:off x="53975" y="1905"/>
            <a:ext cx="5314950" cy="3274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andelion-220246__340"/>
          <p:cNvPicPr>
            <a:picLocks noChangeAspect="1"/>
          </p:cNvPicPr>
          <p:nvPr/>
        </p:nvPicPr>
        <p:blipFill>
          <a:blip r:embed="rId1">
            <a:lum contrast="6000"/>
          </a:blip>
          <a:srcRect l="23746" t="1008" r="1994" b="1569"/>
          <a:stretch>
            <a:fillRect/>
          </a:stretch>
        </p:blipFill>
        <p:spPr>
          <a:xfrm>
            <a:off x="7734300" y="2137410"/>
            <a:ext cx="3597910" cy="4720590"/>
          </a:xfrm>
          <a:prstGeom prst="rect">
            <a:avLst/>
          </a:prstGeom>
        </p:spPr>
      </p:pic>
      <p:pic>
        <p:nvPicPr>
          <p:cNvPr id="14" name="图片 13" descr="flower-2342706__340"/>
          <p:cNvPicPr>
            <a:picLocks noChangeAspect="1"/>
          </p:cNvPicPr>
          <p:nvPr/>
        </p:nvPicPr>
        <p:blipFill>
          <a:blip r:embed="rId2"/>
          <a:srcRect l="10548" t="17751" r="16603" b="18894"/>
          <a:stretch>
            <a:fillRect/>
          </a:stretch>
        </p:blipFill>
        <p:spPr>
          <a:xfrm>
            <a:off x="1178560" y="191135"/>
            <a:ext cx="4260850" cy="26244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1405" y="2026285"/>
            <a:ext cx="991870" cy="212280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p>
            <a:r>
              <a:rPr lang="zh-CN" altLang="zh-CN" sz="66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目录</a:t>
            </a:r>
            <a:endParaRPr lang="zh-CN" altLang="zh-CN" sz="66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1505" y="1677035"/>
            <a:ext cx="1435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01</a:t>
            </a:r>
            <a:endParaRPr lang="en-US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27115" y="1677035"/>
            <a:ext cx="959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02</a:t>
            </a:r>
            <a:endParaRPr lang="en-US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18025" y="2815590"/>
            <a:ext cx="772795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  <a:alpha val="36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第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一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讲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805" y="2915285"/>
            <a:ext cx="772795" cy="212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  <a:alpha val="36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zh-CN" sz="4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第</a:t>
            </a:r>
            <a:endParaRPr lang="zh-CN" altLang="zh-CN" sz="4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二</a:t>
            </a:r>
            <a:endParaRPr lang="zh-CN" altLang="zh-CN" sz="4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讲</a:t>
            </a:r>
            <a:endParaRPr lang="zh-CN" altLang="zh-CN" sz="4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20990" y="2915285"/>
            <a:ext cx="772795" cy="212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  <a:alpha val="36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zh-CN" sz="4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第</a:t>
            </a:r>
            <a:endParaRPr lang="zh-CN" altLang="zh-CN" sz="4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三</a:t>
            </a:r>
            <a:endParaRPr lang="zh-CN" altLang="zh-CN" sz="4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讲</a:t>
            </a:r>
            <a:endParaRPr lang="zh-CN" altLang="zh-CN" sz="4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02100" y="2967355"/>
            <a:ext cx="551815" cy="1634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</a:rPr>
              <a:t>Part One</a:t>
            </a:r>
            <a:endParaRPr lang="en-US" altLang="zh-CN" sz="240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61990" y="3067050"/>
            <a:ext cx="551815" cy="1634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</a:rPr>
              <a:t>Part Two</a:t>
            </a:r>
            <a:endParaRPr lang="en-US" altLang="zh-CN" sz="240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3790" y="3067050"/>
            <a:ext cx="551815" cy="18313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</a:rPr>
              <a:t>Part Three</a:t>
            </a:r>
            <a:endParaRPr lang="en-US" altLang="zh-CN" sz="240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73275" y="2270125"/>
            <a:ext cx="551815" cy="1634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>
                <a:latin typeface="HanWangWeBe" panose="03000500000000000000" charset="-120"/>
                <a:ea typeface="HanWangWeBe" panose="03000500000000000000" charset="-120"/>
              </a:rPr>
              <a:t> </a:t>
            </a:r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</a:rPr>
              <a:t>Contents</a:t>
            </a:r>
            <a:endParaRPr lang="en-US" altLang="zh-CN" sz="240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7645" y="1677035"/>
            <a:ext cx="959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03</a:t>
            </a:r>
            <a:r>
              <a:rPr lang="en-US" altLang="zh-CN" sz="5400">
                <a:solidFill>
                  <a:srgbClr val="A75450"/>
                </a:solidFill>
              </a:rPr>
              <a:t> </a:t>
            </a:r>
            <a:endParaRPr lang="en-US" altLang="zh-CN" sz="5400">
              <a:solidFill>
                <a:srgbClr val="A7545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flower-2342706__340"/>
          <p:cNvPicPr>
            <a:picLocks noChangeAspect="1"/>
          </p:cNvPicPr>
          <p:nvPr/>
        </p:nvPicPr>
        <p:blipFill>
          <a:blip r:embed="rId1"/>
          <a:srcRect l="10548" t="17751" r="16603" b="18894"/>
          <a:stretch>
            <a:fillRect/>
          </a:stretch>
        </p:blipFill>
        <p:spPr>
          <a:xfrm rot="19440000">
            <a:off x="4309110" y="1311275"/>
            <a:ext cx="4260850" cy="2624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26505" y="3148965"/>
            <a:ext cx="772795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  <a:alpha val="36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第</a:t>
            </a:r>
            <a:endParaRPr lang="zh-CN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一</a:t>
            </a:r>
            <a:endParaRPr lang="zh-CN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讲</a:t>
            </a:r>
            <a:endParaRPr lang="zh-CN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0455" y="2559050"/>
            <a:ext cx="16446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01</a:t>
            </a:r>
            <a:endParaRPr lang="en-US" altLang="zh-CN" sz="96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dandelion-220246__340"/>
          <p:cNvPicPr>
            <a:picLocks noChangeAspect="1"/>
          </p:cNvPicPr>
          <p:nvPr/>
        </p:nvPicPr>
        <p:blipFill>
          <a:blip r:embed="rId1">
            <a:lum contrast="6000"/>
          </a:blip>
          <a:srcRect l="23746" t="1008" r="1994" b="1569"/>
          <a:stretch>
            <a:fillRect/>
          </a:stretch>
        </p:blipFill>
        <p:spPr>
          <a:xfrm>
            <a:off x="8215630" y="2137410"/>
            <a:ext cx="3597910" cy="4720590"/>
          </a:xfrm>
          <a:prstGeom prst="rect">
            <a:avLst/>
          </a:prstGeom>
        </p:spPr>
      </p:pic>
      <p:pic>
        <p:nvPicPr>
          <p:cNvPr id="8" name="图片 7" descr="23"/>
          <p:cNvPicPr>
            <a:picLocks noChangeAspect="1"/>
          </p:cNvPicPr>
          <p:nvPr/>
        </p:nvPicPr>
        <p:blipFill>
          <a:blip r:embed="rId2"/>
          <a:srcRect l="4905" t="14117" r="19901" b="15000"/>
          <a:stretch>
            <a:fillRect/>
          </a:stretch>
        </p:blipFill>
        <p:spPr>
          <a:xfrm rot="14280000">
            <a:off x="-163195" y="3401060"/>
            <a:ext cx="4731385" cy="31597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39250" y="2301875"/>
            <a:ext cx="2511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  <a:sym typeface="+mn-ea"/>
              </a:rPr>
              <a:t>亲爱的，</a:t>
            </a:r>
            <a:endParaRPr lang="zh-CN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25310" y="1110615"/>
            <a:ext cx="1290320" cy="16579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vert="eaVert" wrap="square" rtlCol="0">
            <a:spAutoFit/>
          </a:bodyPr>
          <a:p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</a:rPr>
              <a:t>Click to add your text</a:t>
            </a:r>
            <a:endParaRPr lang="en-US" altLang="zh-CN" sz="240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5610" y="3223895"/>
            <a:ext cx="27298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Dear</a:t>
            </a:r>
            <a:r>
              <a:rPr lang="zh-CN" altLang="en-US" sz="44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，</a:t>
            </a:r>
            <a:endParaRPr lang="zh-CN" altLang="en-US" sz="4400">
              <a:solidFill>
                <a:srgbClr val="A7545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2820" y="1110615"/>
            <a:ext cx="1906270" cy="3010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eaLnBrk="1" hangingPunct="1"/>
            <a:r>
              <a:rPr lang="zh-CN" altLang="en-US" sz="2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  <a:cs typeface="+mn-lt"/>
                <a:sym typeface="+mn-ea"/>
              </a:rPr>
              <a:t>点击添加文本，点击添加文本，点击添加文本，点击添加文本。</a:t>
            </a:r>
            <a:endParaRPr lang="en-US" altLang="zh-CN" sz="2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  <a:cs typeface="+mn-l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650" y="1110615"/>
            <a:ext cx="2336800" cy="3010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eaLnBrk="1" hangingPunct="1"/>
            <a:r>
              <a:rPr lang="zh-CN" altLang="en-US" sz="2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  <a:cs typeface="+mn-lt"/>
                <a:sym typeface="+mn-ea"/>
              </a:rPr>
              <a:t>点击添加文本，点击添加文本，点击添加文本，点击添加文本，点击添加文本。</a:t>
            </a:r>
            <a:endParaRPr lang="zh-CN" altLang="en-US" sz="2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  <a:cs typeface="+mn-lt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andelion-220246__340"/>
          <p:cNvPicPr>
            <a:picLocks noChangeAspect="1"/>
          </p:cNvPicPr>
          <p:nvPr/>
        </p:nvPicPr>
        <p:blipFill>
          <a:blip r:embed="rId1">
            <a:lum contrast="6000"/>
          </a:blip>
          <a:srcRect l="3471" t="2843" r="4392" b="1569"/>
          <a:stretch>
            <a:fillRect/>
          </a:stretch>
        </p:blipFill>
        <p:spPr>
          <a:xfrm>
            <a:off x="3430270" y="2212340"/>
            <a:ext cx="4464050" cy="4631690"/>
          </a:xfrm>
          <a:prstGeom prst="rect">
            <a:avLst/>
          </a:prstGeom>
        </p:spPr>
      </p:pic>
      <p:pic>
        <p:nvPicPr>
          <p:cNvPr id="2" name="图片 1" descr="flowers-3205083__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30" y="3857625"/>
            <a:ext cx="2216785" cy="2216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6915" y="3235325"/>
            <a:ext cx="772795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  <a:alpha val="36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第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二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讲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0865" y="2110740"/>
            <a:ext cx="16446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02</a:t>
            </a:r>
            <a:endParaRPr lang="en-US" altLang="zh-CN" sz="96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55"/>
          <p:cNvPicPr>
            <a:picLocks noChangeAspect="1"/>
          </p:cNvPicPr>
          <p:nvPr/>
        </p:nvPicPr>
        <p:blipFill>
          <a:blip r:embed="rId1"/>
          <a:srcRect l="45333" t="24902" r="20347" b="23196"/>
          <a:stretch>
            <a:fillRect/>
          </a:stretch>
        </p:blipFill>
        <p:spPr>
          <a:xfrm rot="13980000">
            <a:off x="1074420" y="423545"/>
            <a:ext cx="2284095" cy="2447925"/>
          </a:xfrm>
          <a:prstGeom prst="rect">
            <a:avLst/>
          </a:prstGeom>
        </p:spPr>
      </p:pic>
      <p:pic>
        <p:nvPicPr>
          <p:cNvPr id="6" name="图片 5" descr="dandelion-220246__340"/>
          <p:cNvPicPr>
            <a:picLocks noChangeAspect="1"/>
          </p:cNvPicPr>
          <p:nvPr/>
        </p:nvPicPr>
        <p:blipFill>
          <a:blip r:embed="rId2">
            <a:lum contrast="6000"/>
          </a:blip>
          <a:srcRect l="3471" t="2843" r="4392" b="1569"/>
          <a:stretch>
            <a:fillRect/>
          </a:stretch>
        </p:blipFill>
        <p:spPr>
          <a:xfrm>
            <a:off x="7599045" y="2226310"/>
            <a:ext cx="4464050" cy="4631690"/>
          </a:xfrm>
          <a:prstGeom prst="rect">
            <a:avLst/>
          </a:prstGeom>
        </p:spPr>
      </p:pic>
      <p:pic>
        <p:nvPicPr>
          <p:cNvPr id="7" name="图片 6" descr="flowers-3205083__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80" y="4225925"/>
            <a:ext cx="2216785" cy="22167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16065" y="1805305"/>
            <a:ext cx="982980" cy="258445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挚</a:t>
            </a:r>
            <a:endParaRPr lang="zh-CN" altLang="en-US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en-US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爱</a:t>
            </a:r>
            <a:endParaRPr lang="zh-CN" altLang="en-US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en-US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的</a:t>
            </a:r>
            <a:endParaRPr lang="en-US" altLang="zh-CN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18030" y="1569085"/>
            <a:ext cx="3876040" cy="4017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eaLnBrk="1" hangingPunct="1"/>
            <a:r>
              <a:rPr lang="zh-CN" altLang="en-US" sz="2400">
                <a:solidFill>
                  <a:srgbClr val="A75450"/>
                </a:solidFill>
                <a:latin typeface="Arial" panose="020B0604020202020204" pitchFamily="34" charset="0"/>
                <a:ea typeface="思源宋體 TW" panose="02020700000000000000" charset="-122"/>
                <a:cs typeface="Arial" panose="020B0604020202020204" pitchFamily="34" charset="0"/>
                <a:sym typeface="+mn-ea"/>
              </a:rPr>
              <a:t>•</a:t>
            </a:r>
            <a:endParaRPr lang="zh-CN" altLang="en-US" sz="2400">
              <a:solidFill>
                <a:srgbClr val="A75450"/>
              </a:solidFill>
              <a:latin typeface="Arial" panose="020B0604020202020204" pitchFamily="34" charset="0"/>
              <a:ea typeface="思源宋體 TW" panose="02020700000000000000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z="2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  <a:cs typeface="+mn-lt"/>
                <a:sym typeface="+mn-ea"/>
              </a:rPr>
              <a:t>点击添加文本，点击添加文本，点击添加文本，点击添加文本。点击添加文本，点击添加文本，点击添加文本，点击添加文本。</a:t>
            </a:r>
            <a:endParaRPr lang="en-US" altLang="zh-CN" sz="2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  <a:cs typeface="+mn-lt"/>
              <a:sym typeface="+mn-ea"/>
            </a:endParaRPr>
          </a:p>
          <a:p>
            <a:pPr eaLnBrk="1" hangingPunct="1"/>
            <a:endParaRPr lang="en-US" altLang="zh-CN" sz="2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  <a:cs typeface="+mn-lt"/>
              <a:sym typeface="+mn-ea"/>
            </a:endParaRPr>
          </a:p>
          <a:p>
            <a:pPr eaLnBrk="1" hangingPunct="1"/>
            <a:endParaRPr lang="zh-CN" altLang="en-US" sz="2400">
              <a:solidFill>
                <a:srgbClr val="A75450"/>
              </a:solidFill>
              <a:latin typeface="Arial" panose="020B0604020202020204" pitchFamily="34" charset="0"/>
              <a:ea typeface="思源宋體 TW" panose="02020700000000000000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endParaRPr lang="zh-CN" altLang="en-US" sz="2400">
              <a:solidFill>
                <a:srgbClr val="A75450"/>
              </a:solidFill>
              <a:latin typeface="思源宋體 TW" panose="02020700000000000000" charset="-122"/>
              <a:ea typeface="思源宋體 TW" panose="02020700000000000000" charset="-122"/>
              <a:cs typeface="+mn-lt"/>
              <a:sym typeface="+mn-ea"/>
            </a:endParaRPr>
          </a:p>
          <a:p>
            <a:pPr eaLnBrk="1" hangingPunct="1"/>
            <a:endParaRPr lang="zh-CN" altLang="en-US" sz="2400">
              <a:solidFill>
                <a:srgbClr val="A75450"/>
              </a:solidFill>
              <a:latin typeface="思源宋體 TW" panose="02020700000000000000" charset="-122"/>
              <a:ea typeface="思源宋體 TW" panose="02020700000000000000" charset="-122"/>
              <a:cs typeface="+mn-lt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3895" y="1569085"/>
            <a:ext cx="1659890" cy="4017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eaLnBrk="1" hangingPunct="1"/>
            <a:r>
              <a:rPr lang="zh-CN" altLang="en-US" sz="2400">
                <a:solidFill>
                  <a:srgbClr val="A75450"/>
                </a:solidFill>
                <a:latin typeface="Arial" panose="020B0604020202020204" pitchFamily="34" charset="0"/>
                <a:ea typeface="思源宋體 TW" panose="02020700000000000000" charset="-122"/>
                <a:cs typeface="Arial" panose="020B0604020202020204" pitchFamily="34" charset="0"/>
                <a:sym typeface="+mn-ea"/>
              </a:rPr>
              <a:t>•</a:t>
            </a:r>
            <a:endParaRPr lang="zh-CN" altLang="en-US" sz="2400">
              <a:solidFill>
                <a:srgbClr val="A75450"/>
              </a:solidFill>
              <a:latin typeface="思源宋體 TW" panose="02020700000000000000" charset="-122"/>
              <a:ea typeface="思源宋體 TW" panose="02020700000000000000" charset="-122"/>
              <a:cs typeface="+mn-lt"/>
              <a:sym typeface="+mn-ea"/>
            </a:endParaRPr>
          </a:p>
          <a:p>
            <a:pPr eaLnBrk="1" hangingPunct="1"/>
            <a:r>
              <a:rPr lang="zh-CN" altLang="en-US" sz="2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  <a:cs typeface="+mn-lt"/>
                <a:sym typeface="+mn-ea"/>
              </a:rPr>
              <a:t>点击添加文本，点击添加文本，点击添加文本，点击添加文本。</a:t>
            </a:r>
            <a:endParaRPr lang="zh-CN" altLang="en-US" sz="2400">
              <a:solidFill>
                <a:srgbClr val="A75450"/>
              </a:solidFill>
              <a:latin typeface="思源宋體 TW" panose="02020700000000000000" charset="-122"/>
              <a:ea typeface="思源宋體 TW" panose="02020700000000000000" charset="-122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lower-2342706__340"/>
          <p:cNvPicPr>
            <a:picLocks noChangeAspect="1"/>
          </p:cNvPicPr>
          <p:nvPr/>
        </p:nvPicPr>
        <p:blipFill>
          <a:blip r:embed="rId1"/>
          <a:srcRect l="40133" t="16801" r="16603" b="18894"/>
          <a:stretch>
            <a:fillRect/>
          </a:stretch>
        </p:blipFill>
        <p:spPr>
          <a:xfrm rot="420000">
            <a:off x="4831080" y="1868805"/>
            <a:ext cx="2530475" cy="2663825"/>
          </a:xfrm>
          <a:prstGeom prst="rect">
            <a:avLst/>
          </a:prstGeom>
        </p:spPr>
      </p:pic>
      <p:pic>
        <p:nvPicPr>
          <p:cNvPr id="5" name="图片 4" descr="flowers-3205083__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85" y="1724660"/>
            <a:ext cx="1908175" cy="1908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36310" y="2934970"/>
            <a:ext cx="772795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  <a:alpha val="36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第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三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  <a:p>
            <a:r>
              <a:rPr lang="zh-CN" altLang="zh-CN" sz="4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讲</a:t>
            </a:r>
            <a:endParaRPr lang="zh-CN" altLang="zh-CN" sz="4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0455" y="2505710"/>
            <a:ext cx="16446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03</a:t>
            </a:r>
            <a:endParaRPr lang="en-US" altLang="zh-CN" sz="96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lowers-3205083__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5090" y="3750310"/>
            <a:ext cx="1515745" cy="1515745"/>
          </a:xfrm>
          <a:prstGeom prst="rect">
            <a:avLst/>
          </a:prstGeom>
        </p:spPr>
      </p:pic>
      <p:pic>
        <p:nvPicPr>
          <p:cNvPr id="13" name="图片 12" descr="23"/>
          <p:cNvPicPr>
            <a:picLocks noChangeAspect="1"/>
          </p:cNvPicPr>
          <p:nvPr/>
        </p:nvPicPr>
        <p:blipFill>
          <a:blip r:embed="rId2"/>
          <a:srcRect l="7264" t="15275" r="17153" b="16549"/>
          <a:stretch>
            <a:fillRect/>
          </a:stretch>
        </p:blipFill>
        <p:spPr>
          <a:xfrm rot="3300000">
            <a:off x="8825230" y="683260"/>
            <a:ext cx="4054475" cy="25908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03860" y="1102995"/>
            <a:ext cx="2767965" cy="3983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eaLnBrk="1" hangingPunct="1"/>
            <a:r>
              <a:rPr lang="zh-CN" altLang="en-US" sz="28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  <a:cs typeface="+mn-lt"/>
                <a:sym typeface="+mn-ea"/>
              </a:rPr>
              <a:t>点击添加文本，点击添加文本，点击添加文本，点击添加文本。点击添加文本，点击添加文本，点击添加文本。</a:t>
            </a:r>
            <a:endParaRPr lang="en-US" altLang="zh-CN" sz="28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  <a:cs typeface="+mn-lt"/>
              <a:sym typeface="+mn-ea"/>
            </a:endParaRPr>
          </a:p>
          <a:p>
            <a:pPr eaLnBrk="1" hangingPunct="1"/>
            <a:endParaRPr lang="zh-CN" altLang="en-US" sz="2800">
              <a:solidFill>
                <a:srgbClr val="A75450"/>
              </a:solidFill>
              <a:latin typeface="思源宋體 TW" panose="02020700000000000000" charset="-122"/>
              <a:ea typeface="思源宋體 TW" panose="02020700000000000000" charset="-122"/>
              <a:cs typeface="+mn-lt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2670" y="1102995"/>
            <a:ext cx="921385" cy="22123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vert="eaVert" wrap="square" rtlCol="0">
            <a:spAutoFit/>
          </a:bodyPr>
          <a:p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</a:rPr>
              <a:t>Click to add your text</a:t>
            </a:r>
            <a:endParaRPr lang="en-US" altLang="zh-CN" sz="240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38470" y="1543050"/>
            <a:ext cx="3290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春华秋实</a:t>
            </a:r>
            <a:endParaRPr lang="zh-CN" altLang="en-US" sz="54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6365" y="2573020"/>
            <a:ext cx="40271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S</a:t>
            </a:r>
            <a:r>
              <a:rPr lang="zh-CN" altLang="zh-CN" sz="32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pring flowers and autumn fruit</a:t>
            </a:r>
            <a:endParaRPr lang="zh-CN" altLang="en-US" sz="4000">
              <a:latin typeface="思源宋體 TW" panose="02020700000000000000" charset="-122"/>
              <a:ea typeface="思源宋體 TW" panose="020207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5097780" y="3750310"/>
            <a:ext cx="4207510" cy="189674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eaLnBrk="1" hangingPunct="1"/>
            <a:r>
              <a:rPr lang="zh-CN" altLang="en-US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Click to add text</a:t>
            </a:r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,</a:t>
            </a:r>
            <a:r>
              <a:rPr lang="zh-CN" altLang="en-US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  Click to add text</a:t>
            </a:r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,</a:t>
            </a:r>
            <a:r>
              <a:rPr lang="zh-CN" altLang="en-US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Click to add text</a:t>
            </a:r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,</a:t>
            </a:r>
            <a:r>
              <a:rPr lang="zh-CN" altLang="en-US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Click to add text</a:t>
            </a:r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,</a:t>
            </a:r>
            <a:r>
              <a:rPr lang="zh-CN" altLang="en-US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Click to add text</a:t>
            </a:r>
            <a:r>
              <a:rPr lang="en-US" altLang="zh-CN" sz="2400">
                <a:solidFill>
                  <a:srgbClr val="A75450"/>
                </a:solidFill>
                <a:latin typeface="HanWangWeBe" panose="03000500000000000000" charset="-120"/>
                <a:ea typeface="HanWangWeBe" panose="03000500000000000000" charset="-120"/>
                <a:cs typeface="+mn-lt"/>
                <a:sym typeface="+mn-ea"/>
              </a:rPr>
              <a:t>.</a:t>
            </a:r>
            <a:endParaRPr lang="en-US" altLang="zh-CN" sz="2400" dirty="0">
              <a:solidFill>
                <a:srgbClr val="A75450"/>
              </a:solidFill>
              <a:latin typeface="HanWangWeBe" panose="03000500000000000000" charset="-120"/>
              <a:ea typeface="HanWangWeBe" panose="03000500000000000000" charset="-120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flower-2342706__340"/>
          <p:cNvPicPr>
            <a:picLocks noChangeAspect="1"/>
          </p:cNvPicPr>
          <p:nvPr/>
        </p:nvPicPr>
        <p:blipFill>
          <a:blip r:embed="rId1"/>
          <a:srcRect l="10548" t="17751" r="16603" b="18894"/>
          <a:stretch>
            <a:fillRect/>
          </a:stretch>
        </p:blipFill>
        <p:spPr>
          <a:xfrm>
            <a:off x="283845" y="162560"/>
            <a:ext cx="5314950" cy="3274060"/>
          </a:xfrm>
          <a:prstGeom prst="rect">
            <a:avLst/>
          </a:prstGeom>
        </p:spPr>
      </p:pic>
      <p:pic>
        <p:nvPicPr>
          <p:cNvPr id="18" name="图片 17" descr="flowers-3205083__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32455"/>
            <a:ext cx="2594610" cy="25946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50330" y="1919605"/>
            <a:ext cx="1106170" cy="3700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6000">
                <a:solidFill>
                  <a:srgbClr val="A75450"/>
                </a:solidFill>
                <a:latin typeface="杨任东竹石体-Medium" panose="02000000000000000000" charset="-122"/>
                <a:ea typeface="杨任东竹石体-Medium" panose="02000000000000000000" charset="-122"/>
              </a:rPr>
              <a:t>谢谢聆听！</a:t>
            </a:r>
            <a:endParaRPr lang="zh-CN" altLang="zh-CN" sz="6000">
              <a:solidFill>
                <a:srgbClr val="A75450"/>
              </a:solidFill>
              <a:latin typeface="杨任东竹石体-Medium" panose="02000000000000000000" charset="-122"/>
              <a:ea typeface="杨任东竹石体-Medium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89295" y="2343785"/>
            <a:ext cx="613410" cy="3700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8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</a:rPr>
              <a:t>Thank you</a:t>
            </a:r>
            <a:r>
              <a:rPr lang="zh-CN" altLang="en-US" sz="2800">
                <a:solidFill>
                  <a:srgbClr val="A75450"/>
                </a:solidFill>
                <a:latin typeface="新宋体" panose="02010609030101010101" charset="-122"/>
                <a:ea typeface="新宋体" panose="02010609030101010101" charset="-122"/>
              </a:rPr>
              <a:t>！</a:t>
            </a:r>
            <a:endParaRPr lang="zh-CN" altLang="en-US" sz="2800">
              <a:solidFill>
                <a:srgbClr val="A7545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44"/>
  <p:tag name="KSO_WM_UNIT_TYPE" val="m_h_f"/>
  <p:tag name="KSO_WM_UNIT_INDEX" val="1_1_1"/>
  <p:tag name="KSO_WM_UNIT_ID" val="diagram160144_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宽屏</PresentationFormat>
  <Paragraphs>91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杨任东竹石体-Medium</vt:lpstr>
      <vt:lpstr>新宋体</vt:lpstr>
      <vt:lpstr>HanWangWeBe</vt:lpstr>
      <vt:lpstr>思源宋體 TW</vt:lpstr>
      <vt:lpstr>Arial Unicode MS</vt:lpstr>
      <vt:lpstr>MingLiU-ExtB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Casual </cp:lastModifiedBy>
  <cp:revision>99</cp:revision>
  <dcterms:created xsi:type="dcterms:W3CDTF">2019-07-12T09:29:00Z</dcterms:created>
  <dcterms:modified xsi:type="dcterms:W3CDTF">2022-04-25T12:03:32Z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KSOTemplateUUID">
    <vt:lpwstr>v1.0_mb_UaYsT4JAzhUkLRldwun8HA==</vt:lpwstr>
  </property>
  <property fmtid="{D5CDD505-2E9C-101B-9397-08002B2CF9AE}" pid="4" name="ICV">
    <vt:lpwstr>5BEA56EF964E45968A98982C855A72A0</vt:lpwstr>
  </property>
</Properties>
</file>