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0" r:id="rId3"/>
    <p:sldId id="262" r:id="rId4"/>
    <p:sldId id="258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E555D-A9E7-FD6C-6FC4-F1489C3E6B3C}" v="59" dt="2023-08-17T15:01:04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LEONEL SUPERBI DE LIMA ." userId="S::victor.lima@sptech.school::347e64a8-19fc-40f9-afc7-65f34284e286" providerId="AD" clId="Web-{134E555D-A9E7-FD6C-6FC4-F1489C3E6B3C}"/>
    <pc:docChg chg="addSld delSld modSld">
      <pc:chgData name="VICTOR LEONEL SUPERBI DE LIMA ." userId="S::victor.lima@sptech.school::347e64a8-19fc-40f9-afc7-65f34284e286" providerId="AD" clId="Web-{134E555D-A9E7-FD6C-6FC4-F1489C3E6B3C}" dt="2023-08-17T15:01:04.050" v="20"/>
      <pc:docMkLst>
        <pc:docMk/>
      </pc:docMkLst>
      <pc:sldChg chg="addSp delSp modSp mod setBg">
        <pc:chgData name="VICTOR LEONEL SUPERBI DE LIMA ." userId="S::victor.lima@sptech.school::347e64a8-19fc-40f9-afc7-65f34284e286" providerId="AD" clId="Web-{134E555D-A9E7-FD6C-6FC4-F1489C3E6B3C}" dt="2023-08-17T14:46:22.991" v="9"/>
        <pc:sldMkLst>
          <pc:docMk/>
          <pc:sldMk cId="1056392256" sldId="259"/>
        </pc:sldMkLst>
        <pc:spChg chg="mod">
          <ac:chgData name="VICTOR LEONEL SUPERBI DE LIMA ." userId="S::victor.lima@sptech.school::347e64a8-19fc-40f9-afc7-65f34284e286" providerId="AD" clId="Web-{134E555D-A9E7-FD6C-6FC4-F1489C3E6B3C}" dt="2023-08-17T14:46:22.991" v="9"/>
          <ac:spMkLst>
            <pc:docMk/>
            <pc:sldMk cId="1056392256" sldId="259"/>
            <ac:spMk id="2" creationId="{C65B7C62-1751-5EF7-D3F6-401B93D3EB82}"/>
          </ac:spMkLst>
        </pc:spChg>
        <pc:spChg chg="add del">
          <ac:chgData name="VICTOR LEONEL SUPERBI DE LIMA ." userId="S::victor.lima@sptech.school::347e64a8-19fc-40f9-afc7-65f34284e286" providerId="AD" clId="Web-{134E555D-A9E7-FD6C-6FC4-F1489C3E6B3C}" dt="2023-08-17T14:46:22.991" v="9"/>
          <ac:spMkLst>
            <pc:docMk/>
            <pc:sldMk cId="1056392256" sldId="259"/>
            <ac:spMk id="16" creationId="{0CABCAE3-64FC-4149-819F-2C1812824154}"/>
          </ac:spMkLst>
        </pc:spChg>
        <pc:spChg chg="add del">
          <ac:chgData name="VICTOR LEONEL SUPERBI DE LIMA ." userId="S::victor.lima@sptech.school::347e64a8-19fc-40f9-afc7-65f34284e286" providerId="AD" clId="Web-{134E555D-A9E7-FD6C-6FC4-F1489C3E6B3C}" dt="2023-08-17T14:46:22.991" v="9"/>
          <ac:spMkLst>
            <pc:docMk/>
            <pc:sldMk cId="1056392256" sldId="259"/>
            <ac:spMk id="24" creationId="{D0712110-0BC1-4B31-B3BB-63B44222E87F}"/>
          </ac:spMkLst>
        </pc:spChg>
        <pc:spChg chg="add del">
          <ac:chgData name="VICTOR LEONEL SUPERBI DE LIMA ." userId="S::victor.lima@sptech.school::347e64a8-19fc-40f9-afc7-65f34284e286" providerId="AD" clId="Web-{134E555D-A9E7-FD6C-6FC4-F1489C3E6B3C}" dt="2023-08-17T14:46:22.991" v="9"/>
          <ac:spMkLst>
            <pc:docMk/>
            <pc:sldMk cId="1056392256" sldId="259"/>
            <ac:spMk id="26" creationId="{4466B5F3-C053-4580-B04A-1EF949888280}"/>
          </ac:spMkLst>
        </pc:spChg>
        <pc:graphicFrameChg chg="mod">
          <ac:chgData name="VICTOR LEONEL SUPERBI DE LIMA ." userId="S::victor.lima@sptech.school::347e64a8-19fc-40f9-afc7-65f34284e286" providerId="AD" clId="Web-{134E555D-A9E7-FD6C-6FC4-F1489C3E6B3C}" dt="2023-08-17T14:46:22.991" v="9"/>
          <ac:graphicFrameMkLst>
            <pc:docMk/>
            <pc:sldMk cId="1056392256" sldId="259"/>
            <ac:graphicFrameMk id="11" creationId="{60BD763D-051F-6ED4-9A63-C97CD3121207}"/>
          </ac:graphicFrameMkLst>
        </pc:graphicFrameChg>
        <pc:picChg chg="add del">
          <ac:chgData name="VICTOR LEONEL SUPERBI DE LIMA ." userId="S::victor.lima@sptech.school::347e64a8-19fc-40f9-afc7-65f34284e286" providerId="AD" clId="Web-{134E555D-A9E7-FD6C-6FC4-F1489C3E6B3C}" dt="2023-08-17T14:46:22.991" v="9"/>
          <ac:picMkLst>
            <pc:docMk/>
            <pc:sldMk cId="1056392256" sldId="259"/>
            <ac:picMk id="18" creationId="{012FDCFE-9AD2-4D8A-8CBF-B3AA37EBF6DD}"/>
          </ac:picMkLst>
        </pc:picChg>
        <pc:picChg chg="add del">
          <ac:chgData name="VICTOR LEONEL SUPERBI DE LIMA ." userId="S::victor.lima@sptech.school::347e64a8-19fc-40f9-afc7-65f34284e286" providerId="AD" clId="Web-{134E555D-A9E7-FD6C-6FC4-F1489C3E6B3C}" dt="2023-08-17T14:46:22.991" v="9"/>
          <ac:picMkLst>
            <pc:docMk/>
            <pc:sldMk cId="1056392256" sldId="259"/>
            <ac:picMk id="30" creationId="{25CED634-E2D0-4AB7-96DD-816C9B52C5CF}"/>
          </ac:picMkLst>
        </pc:picChg>
        <pc:cxnChg chg="add del">
          <ac:chgData name="VICTOR LEONEL SUPERBI DE LIMA ." userId="S::victor.lima@sptech.school::347e64a8-19fc-40f9-afc7-65f34284e286" providerId="AD" clId="Web-{134E555D-A9E7-FD6C-6FC4-F1489C3E6B3C}" dt="2023-08-17T14:46:22.991" v="9"/>
          <ac:cxnSpMkLst>
            <pc:docMk/>
            <pc:sldMk cId="1056392256" sldId="259"/>
            <ac:cxnSpMk id="20" creationId="{FBD463FC-4CA8-4FF4-85A3-AF9F4B98D210}"/>
          </ac:cxnSpMkLst>
        </pc:cxnChg>
        <pc:cxnChg chg="add del">
          <ac:chgData name="VICTOR LEONEL SUPERBI DE LIMA ." userId="S::victor.lima@sptech.school::347e64a8-19fc-40f9-afc7-65f34284e286" providerId="AD" clId="Web-{134E555D-A9E7-FD6C-6FC4-F1489C3E6B3C}" dt="2023-08-17T14:46:22.991" v="9"/>
          <ac:cxnSpMkLst>
            <pc:docMk/>
            <pc:sldMk cId="1056392256" sldId="259"/>
            <ac:cxnSpMk id="22" creationId="{BECF35C3-8B44-4F4B-BD25-4C01823DB22A}"/>
          </ac:cxnSpMkLst>
        </pc:cxnChg>
        <pc:cxnChg chg="add del">
          <ac:chgData name="VICTOR LEONEL SUPERBI DE LIMA ." userId="S::victor.lima@sptech.school::347e64a8-19fc-40f9-afc7-65f34284e286" providerId="AD" clId="Web-{134E555D-A9E7-FD6C-6FC4-F1489C3E6B3C}" dt="2023-08-17T14:46:22.991" v="9"/>
          <ac:cxnSpMkLst>
            <pc:docMk/>
            <pc:sldMk cId="1056392256" sldId="259"/>
            <ac:cxnSpMk id="28" creationId="{FA6123F2-4B61-414F-A7E5-5B7828EACAE2}"/>
          </ac:cxnSpMkLst>
        </pc:cxnChg>
        <pc:cxnChg chg="add del">
          <ac:chgData name="VICTOR LEONEL SUPERBI DE LIMA ." userId="S::victor.lima@sptech.school::347e64a8-19fc-40f9-afc7-65f34284e286" providerId="AD" clId="Web-{134E555D-A9E7-FD6C-6FC4-F1489C3E6B3C}" dt="2023-08-17T14:46:22.991" v="9"/>
          <ac:cxnSpMkLst>
            <pc:docMk/>
            <pc:sldMk cId="1056392256" sldId="259"/>
            <ac:cxnSpMk id="32" creationId="{FCDDCDFB-696D-4FDF-9B58-24F71B7C37BC}"/>
          </ac:cxnSpMkLst>
        </pc:cxnChg>
      </pc:sldChg>
      <pc:sldChg chg="addSp delSp modSp new del mod modClrScheme chgLayout">
        <pc:chgData name="VICTOR LEONEL SUPERBI DE LIMA ." userId="S::victor.lima@sptech.school::347e64a8-19fc-40f9-afc7-65f34284e286" providerId="AD" clId="Web-{134E555D-A9E7-FD6C-6FC4-F1489C3E6B3C}" dt="2023-08-17T14:48:07.135" v="12"/>
        <pc:sldMkLst>
          <pc:docMk/>
          <pc:sldMk cId="2440665359" sldId="264"/>
        </pc:sldMkLst>
        <pc:spChg chg="add mod">
          <ac:chgData name="VICTOR LEONEL SUPERBI DE LIMA ." userId="S::victor.lima@sptech.school::347e64a8-19fc-40f9-afc7-65f34284e286" providerId="AD" clId="Web-{134E555D-A9E7-FD6C-6FC4-F1489C3E6B3C}" dt="2023-08-17T14:33:26.498" v="6" actId="20577"/>
          <ac:spMkLst>
            <pc:docMk/>
            <pc:sldMk cId="2440665359" sldId="264"/>
            <ac:spMk id="2" creationId="{66C4A4BA-78E6-84DA-1D08-1E598768F4F9}"/>
          </ac:spMkLst>
        </pc:spChg>
        <pc:spChg chg="add del mod">
          <ac:chgData name="VICTOR LEONEL SUPERBI DE LIMA ." userId="S::victor.lima@sptech.school::347e64a8-19fc-40f9-afc7-65f34284e286" providerId="AD" clId="Web-{134E555D-A9E7-FD6C-6FC4-F1489C3E6B3C}" dt="2023-08-17T14:46:30.694" v="11"/>
          <ac:spMkLst>
            <pc:docMk/>
            <pc:sldMk cId="2440665359" sldId="264"/>
            <ac:spMk id="3" creationId="{5955126C-3F3A-782B-B1B9-F5A39DA75554}"/>
          </ac:spMkLst>
        </pc:spChg>
      </pc:sldChg>
      <pc:sldChg chg="delSp modSp new">
        <pc:chgData name="VICTOR LEONEL SUPERBI DE LIMA ." userId="S::victor.lima@sptech.school::347e64a8-19fc-40f9-afc7-65f34284e286" providerId="AD" clId="Web-{134E555D-A9E7-FD6C-6FC4-F1489C3E6B3C}" dt="2023-08-17T15:01:04.050" v="20"/>
        <pc:sldMkLst>
          <pc:docMk/>
          <pc:sldMk cId="3657507963" sldId="264"/>
        </pc:sldMkLst>
        <pc:spChg chg="mod">
          <ac:chgData name="VICTOR LEONEL SUPERBI DE LIMA ." userId="S::victor.lima@sptech.school::347e64a8-19fc-40f9-afc7-65f34284e286" providerId="AD" clId="Web-{134E555D-A9E7-FD6C-6FC4-F1489C3E6B3C}" dt="2023-08-17T15:01:01.753" v="19" actId="20577"/>
          <ac:spMkLst>
            <pc:docMk/>
            <pc:sldMk cId="3657507963" sldId="264"/>
            <ac:spMk id="2" creationId="{2D47C8C3-B924-98EA-85C9-8D556DCD30B9}"/>
          </ac:spMkLst>
        </pc:spChg>
        <pc:spChg chg="del">
          <ac:chgData name="VICTOR LEONEL SUPERBI DE LIMA ." userId="S::victor.lima@sptech.school::347e64a8-19fc-40f9-afc7-65f34284e286" providerId="AD" clId="Web-{134E555D-A9E7-FD6C-6FC4-F1489C3E6B3C}" dt="2023-08-17T15:01:04.050" v="20"/>
          <ac:spMkLst>
            <pc:docMk/>
            <pc:sldMk cId="3657507963" sldId="264"/>
            <ac:spMk id="3" creationId="{C06E62AE-AF65-F04F-7F50-7BEEF7F38D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4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6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3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8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6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2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7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8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1FCD-EFF5-4FAE-82BC-088C4D307E33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1A859E-B128-4FAE-8C9F-9CC13C96BF19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0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53DAB-7691-4FBD-2D17-2C5A38CD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64D16E-CD68-D70F-971F-5FC88A85D2AD}"/>
              </a:ext>
            </a:extLst>
          </p:cNvPr>
          <p:cNvSpPr txBox="1"/>
          <p:nvPr/>
        </p:nvSpPr>
        <p:spPr>
          <a:xfrm>
            <a:off x="1451579" y="2305616"/>
            <a:ext cx="5364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Gustavo Henrique – 01232184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João Pedro - 01232186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Ian Silva - 01232185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Matheus </a:t>
            </a:r>
            <a:r>
              <a:rPr lang="pt-BR" sz="2800" dirty="0" err="1"/>
              <a:t>Kikuti</a:t>
            </a:r>
            <a:r>
              <a:rPr lang="pt-BR" sz="2800" dirty="0"/>
              <a:t> - 01232086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Victor Leonel - 01232204</a:t>
            </a:r>
          </a:p>
        </p:txBody>
      </p:sp>
      <p:pic>
        <p:nvPicPr>
          <p:cNvPr id="1026" name="Picture 2" descr="Users group Pictograms Fill icon">
            <a:extLst>
              <a:ext uri="{FF2B5EF4-FFF2-40B4-BE49-F238E27FC236}">
                <a16:creationId xmlns:a16="http://schemas.microsoft.com/office/drawing/2014/main" id="{1CABEB4B-3353-5666-DF9C-99EFE9EE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84" y="2305615"/>
            <a:ext cx="2246770" cy="22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A47F5-5F0E-4A51-204C-7098EB73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sz="2800" dirty="0"/>
            </a:br>
            <a:r>
              <a:rPr lang="pt-BR" sz="3000" dirty="0"/>
              <a:t>comparativo</a:t>
            </a:r>
            <a:r>
              <a:rPr lang="pt-BR" sz="2800" dirty="0"/>
              <a:t> entre o celular e o computador.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318CDD-3D09-C890-35EA-5B0BC736A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Computador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D666328-F04C-05B7-FEF5-4A6BF5CB7D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0553295"/>
              </p:ext>
            </p:extLst>
          </p:nvPr>
        </p:nvGraphicFramePr>
        <p:xfrm>
          <a:off x="1447800" y="2824163"/>
          <a:ext cx="46450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025">
                  <a:extLst>
                    <a:ext uri="{9D8B030D-6E8A-4147-A177-3AD203B41FA5}">
                      <a16:colId xmlns:a16="http://schemas.microsoft.com/office/drawing/2014/main" val="198520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652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 maneabilidade em relação a atividades corporativas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700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Mais facilidade para aplicação de segurança em níveis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328730"/>
                  </a:ext>
                </a:extLst>
              </a:tr>
            </a:tbl>
          </a:graphicData>
        </a:graphic>
      </p:graphicFrame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D7EAD3-C16D-D241-7EFA-C7573D759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Celular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6CB32C21-4AE0-3020-8E0E-EEF6B141C97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19116986"/>
              </p:ext>
            </p:extLst>
          </p:nvPr>
        </p:nvGraphicFramePr>
        <p:xfrm>
          <a:off x="6411913" y="2820987"/>
          <a:ext cx="4645025" cy="165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025">
                  <a:extLst>
                    <a:ext uri="{9D8B030D-6E8A-4147-A177-3AD203B41FA5}">
                      <a16:colId xmlns:a16="http://schemas.microsoft.com/office/drawing/2014/main" val="649512522"/>
                    </a:ext>
                  </a:extLst>
                </a:gridCol>
              </a:tblGrid>
              <a:tr h="44309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9229718"/>
                  </a:ext>
                </a:extLst>
              </a:tr>
              <a:tr h="4430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Versatilidade de localização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496213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 agilidade e rapidez para respostas de problemas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2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74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7E2B-C80D-BCAD-7E64-0AA7A646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Faça uma relação de processadores atuais e qual sua tecnologia e principal vantagem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A8C481F-0032-2250-C76F-DE68C3BD1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987807"/>
              </p:ext>
            </p:extLst>
          </p:nvPr>
        </p:nvGraphicFramePr>
        <p:xfrm>
          <a:off x="1451579" y="2345345"/>
          <a:ext cx="9603275" cy="301855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09436">
                  <a:extLst>
                    <a:ext uri="{9D8B030D-6E8A-4147-A177-3AD203B41FA5}">
                      <a16:colId xmlns:a16="http://schemas.microsoft.com/office/drawing/2014/main" val="1889165837"/>
                    </a:ext>
                  </a:extLst>
                </a:gridCol>
                <a:gridCol w="4299974">
                  <a:extLst>
                    <a:ext uri="{9D8B030D-6E8A-4147-A177-3AD203B41FA5}">
                      <a16:colId xmlns:a16="http://schemas.microsoft.com/office/drawing/2014/main" val="813739088"/>
                    </a:ext>
                  </a:extLst>
                </a:gridCol>
                <a:gridCol w="3893865">
                  <a:extLst>
                    <a:ext uri="{9D8B030D-6E8A-4147-A177-3AD203B41FA5}">
                      <a16:colId xmlns:a16="http://schemas.microsoft.com/office/drawing/2014/main" val="944306149"/>
                    </a:ext>
                  </a:extLst>
                </a:gridCol>
              </a:tblGrid>
              <a:tr h="2744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ptos" panose="020B0004020202020204" pitchFamily="34" charset="0"/>
                        </a:rPr>
                        <a:t>CPU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ptos" panose="020B0004020202020204" pitchFamily="34" charset="0"/>
                        </a:rPr>
                        <a:t>Intel Core i5 1135G7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ptos" panose="020B0004020202020204" pitchFamily="34" charset="0"/>
                        </a:rPr>
                        <a:t>AMD Ryzen 5 7520U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57974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ptos" panose="020B0004020202020204" pitchFamily="34" charset="0"/>
                        </a:rPr>
                        <a:t>Clockspeed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2.4 GHz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2.8 GHz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extLst>
                  <a:ext uri="{0D108BD9-81ED-4DB2-BD59-A6C34878D82A}">
                    <a16:rowId xmlns:a16="http://schemas.microsoft.com/office/drawing/2014/main" val="3127314678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ptos" panose="020B0004020202020204" pitchFamily="34" charset="0"/>
                        </a:rPr>
                        <a:t>Turboclock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4.2 GHz</a:t>
                      </a:r>
                      <a:endParaRPr lang="pt-BR" sz="1600" b="0" i="0" u="none" strike="noStrike" dirty="0">
                        <a:solidFill>
                          <a:srgbClr val="444444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Aptos" panose="020B0004020202020204" pitchFamily="34" charset="0"/>
                        </a:rPr>
                        <a:t>4.3 GHz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extLst>
                  <a:ext uri="{0D108BD9-81ED-4DB2-BD59-A6C34878D82A}">
                    <a16:rowId xmlns:a16="http://schemas.microsoft.com/office/drawing/2014/main" val="2783930681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ptos" panose="020B0004020202020204" pitchFamily="34" charset="0"/>
                        </a:rPr>
                        <a:t>Núcleos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Aptos" panose="020B0004020202020204" pitchFamily="34" charset="0"/>
                        </a:rPr>
                        <a:t>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extLst>
                  <a:ext uri="{0D108BD9-81ED-4DB2-BD59-A6C34878D82A}">
                    <a16:rowId xmlns:a16="http://schemas.microsoft.com/office/drawing/2014/main" val="1579594697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ptos" panose="020B0004020202020204" pitchFamily="34" charset="0"/>
                        </a:rPr>
                        <a:t>Threads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extLst>
                  <a:ext uri="{0D108BD9-81ED-4DB2-BD59-A6C34878D82A}">
                    <a16:rowId xmlns:a16="http://schemas.microsoft.com/office/drawing/2014/main" val="3498489055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ptos" panose="020B0004020202020204" pitchFamily="34" charset="0"/>
                        </a:rPr>
                        <a:t>TDP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Aptos" panose="020B0004020202020204" pitchFamily="34" charset="0"/>
                        </a:rPr>
                        <a:t>12W ~ 28W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  <a:latin typeface="Aptos" panose="020B0004020202020204" pitchFamily="34" charset="0"/>
                        </a:rPr>
                        <a:t>15W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extLst>
                  <a:ext uri="{0D108BD9-81ED-4DB2-BD59-A6C34878D82A}">
                    <a16:rowId xmlns:a16="http://schemas.microsoft.com/office/drawing/2014/main" val="1146177430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  <a:latin typeface="Aptos" panose="020B0004020202020204" pitchFamily="34" charset="0"/>
                        </a:rPr>
                        <a:t>Vantagens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932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Melhor desempenho da placa gráfica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extLst>
                  <a:ext uri="{0D108BD9-81ED-4DB2-BD59-A6C34878D82A}">
                    <a16:rowId xmlns:a16="http://schemas.microsoft.com/office/drawing/2014/main" val="1013724901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  <a:latin typeface="Aptos" panose="020B0004020202020204" pitchFamily="34" charset="0"/>
                        </a:rPr>
                        <a:t>Versão mais recente do PCIe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extLst>
                  <a:ext uri="{0D108BD9-81ED-4DB2-BD59-A6C34878D82A}">
                    <a16:rowId xmlns:a16="http://schemas.microsoft.com/office/drawing/2014/main" val="2002948497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Frequência base mais alta (Clock)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extLst>
                  <a:ext uri="{0D108BD9-81ED-4DB2-BD59-A6C34878D82A}">
                    <a16:rowId xmlns:a16="http://schemas.microsoft.com/office/drawing/2014/main" val="1143761058"/>
                  </a:ext>
                </a:extLst>
              </a:tr>
              <a:tr h="27441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  <a:latin typeface="Aptos" panose="020B0004020202020204" pitchFamily="34" charset="0"/>
                        </a:rPr>
                        <a:t>Mais recente (2 anos)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3721" marR="13721" marT="13721" marB="0" anchor="b"/>
                </a:tc>
                <a:extLst>
                  <a:ext uri="{0D108BD9-81ED-4DB2-BD59-A6C34878D82A}">
                    <a16:rowId xmlns:a16="http://schemas.microsoft.com/office/drawing/2014/main" val="3166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2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07FE6-10B6-2475-B8A9-C801CB01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 DO ESCRITÓRIO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119CAA-DF13-F7AE-72C7-1F306CD5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36800"/>
            <a:ext cx="3402777" cy="32157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586EEE-F3AD-796A-A1F6-FC24B28FDA68}"/>
              </a:ext>
            </a:extLst>
          </p:cNvPr>
          <p:cNvSpPr txBox="1"/>
          <p:nvPr/>
        </p:nvSpPr>
        <p:spPr>
          <a:xfrm>
            <a:off x="6253216" y="3429000"/>
            <a:ext cx="1713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6 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Impressora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Modem</a:t>
            </a:r>
          </a:p>
        </p:txBody>
      </p:sp>
    </p:spTree>
    <p:extLst>
      <p:ext uri="{BB962C8B-B14F-4D97-AF65-F5344CB8AC3E}">
        <p14:creationId xmlns:p14="http://schemas.microsoft.com/office/powerpoint/2010/main" val="2717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B7C62-1751-5EF7-D3F6-401B93D3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733" y="804519"/>
            <a:ext cx="9633760" cy="1049235"/>
          </a:xfrm>
        </p:spPr>
        <p:txBody>
          <a:bodyPr/>
          <a:lstStyle/>
          <a:p>
            <a:r>
              <a:rPr lang="pt-BR" dirty="0"/>
              <a:t>Tabela de preços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60BD763D-051F-6ED4-9A63-C97CD3121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980765"/>
              </p:ext>
            </p:extLst>
          </p:nvPr>
        </p:nvGraphicFramePr>
        <p:xfrm>
          <a:off x="1421591" y="2384370"/>
          <a:ext cx="9633760" cy="2928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742">
                  <a:extLst>
                    <a:ext uri="{9D8B030D-6E8A-4147-A177-3AD203B41FA5}">
                      <a16:colId xmlns:a16="http://schemas.microsoft.com/office/drawing/2014/main" val="13828528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2524791417"/>
                    </a:ext>
                  </a:extLst>
                </a:gridCol>
                <a:gridCol w="897466">
                  <a:extLst>
                    <a:ext uri="{9D8B030D-6E8A-4147-A177-3AD203B41FA5}">
                      <a16:colId xmlns:a16="http://schemas.microsoft.com/office/drawing/2014/main" val="83756733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0758944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1749831"/>
                    </a:ext>
                  </a:extLst>
                </a:gridCol>
                <a:gridCol w="956821">
                  <a:extLst>
                    <a:ext uri="{9D8B030D-6E8A-4147-A177-3AD203B41FA5}">
                      <a16:colId xmlns:a16="http://schemas.microsoft.com/office/drawing/2014/main" val="2695067071"/>
                    </a:ext>
                  </a:extLst>
                </a:gridCol>
                <a:gridCol w="1693246">
                  <a:extLst>
                    <a:ext uri="{9D8B030D-6E8A-4147-A177-3AD203B41FA5}">
                      <a16:colId xmlns:a16="http://schemas.microsoft.com/office/drawing/2014/main" val="421695515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1587713910"/>
                    </a:ext>
                  </a:extLst>
                </a:gridCol>
                <a:gridCol w="1174751">
                  <a:extLst>
                    <a:ext uri="{9D8B030D-6E8A-4147-A177-3AD203B41FA5}">
                      <a16:colId xmlns:a16="http://schemas.microsoft.com/office/drawing/2014/main" val="4231143690"/>
                    </a:ext>
                  </a:extLst>
                </a:gridCol>
              </a:tblGrid>
              <a:tr h="5491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latin typeface="Aptos" panose="020B0004020202020204" pitchFamily="34" charset="0"/>
                        </a:rPr>
                        <a:t>Equipamento/Produto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latin typeface="Aptos" panose="020B0004020202020204" pitchFamily="34" charset="0"/>
                        </a:rPr>
                        <a:t>Especificações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latin typeface="Aptos" panose="020B0004020202020204" pitchFamily="34" charset="0"/>
                        </a:rPr>
                        <a:t>Valor mensal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latin typeface="Aptos" panose="020B0004020202020204" pitchFamily="34" charset="0"/>
                        </a:rPr>
                        <a:t>Valor unitário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latin typeface="Aptos" panose="020B0004020202020204" pitchFamily="34" charset="0"/>
                        </a:rPr>
                        <a:t>Qtd.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latin typeface="Aptos" panose="020B0004020202020204" pitchFamily="34" charset="0"/>
                        </a:rPr>
                        <a:t>Total com plano anual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latin typeface="Aptos" panose="020B0004020202020204" pitchFamily="34" charset="0"/>
                        </a:rPr>
                        <a:t>Valor total equipamentos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latin typeface="Aptos" panose="020B0004020202020204" pitchFamily="34" charset="0"/>
                        </a:rPr>
                        <a:t>Taxa de Instalação e Garantia 25%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  <a:latin typeface="Aptos" panose="020B0004020202020204" pitchFamily="34" charset="0"/>
                        </a:rPr>
                        <a:t>Valor total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4452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Notebook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Intel core </a:t>
                      </a:r>
                    </a:p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I5-1135G7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~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R$ 2.698,00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R$ 16.188,00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R$ 28.813,80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R$ 7.203,45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R$ 36.017,25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85531525"/>
                  </a:ext>
                </a:extLst>
              </a:tr>
              <a:tr h="5491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Plano de internet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Vivo Fibra corporativo 600mb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R$ 149,90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~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R$ 1.798,80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9836321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Plano drive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Business Standard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R$ 70,00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~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R$ 5.040,00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1050494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Impressora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HP </a:t>
                      </a:r>
                      <a:r>
                        <a:rPr lang="pt-BR" sz="1100" b="0" u="none" strike="noStrike" dirty="0" err="1">
                          <a:effectLst/>
                          <a:latin typeface="Aptos"/>
                        </a:rPr>
                        <a:t>DeskJet</a:t>
                      </a:r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 </a:t>
                      </a:r>
                      <a:r>
                        <a:rPr lang="pt-BR" sz="1100" b="0" u="none" strike="noStrike" dirty="0" err="1">
                          <a:effectLst/>
                          <a:latin typeface="Aptos"/>
                        </a:rPr>
                        <a:t>Ink</a:t>
                      </a:r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 Advantage 3776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~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R$ 399,00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R$ 399,00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5630462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Servidor em nuvem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 err="1">
                          <a:effectLst/>
                          <a:latin typeface="Aptos"/>
                        </a:rPr>
                        <a:t>Amazon</a:t>
                      </a:r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 </a:t>
                      </a:r>
                      <a:r>
                        <a:rPr lang="pt-BR" sz="1100" b="0" u="none" strike="noStrike" dirty="0" err="1">
                          <a:effectLst/>
                          <a:latin typeface="Aptos"/>
                        </a:rPr>
                        <a:t>lightsail</a:t>
                      </a:r>
                      <a:endParaRPr lang="pt-BR" sz="1100" b="0" i="0" u="none" strike="noStrike" dirty="0" err="1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R$ 100,00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~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R$ 1.200,00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5281879"/>
                  </a:ext>
                </a:extLst>
              </a:tr>
              <a:tr h="36611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Plataforma de contabilidade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Plano experts essencial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R$ 349,00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>
                          <a:effectLst/>
                          <a:latin typeface="Aptos" panose="020B0004020202020204" pitchFamily="34" charset="0"/>
                        </a:rPr>
                        <a:t>~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 marL="9153" marR="9153" marT="91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>
                          <a:effectLst/>
                          <a:latin typeface="Aptos" panose="020B0004020202020204" pitchFamily="34" charset="0"/>
                        </a:rPr>
                        <a:t>R$ 4.188,00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u="none" strike="noStrike" dirty="0">
                          <a:effectLst/>
                          <a:latin typeface="Aptos" panose="020B0004020202020204" pitchFamily="34" charset="0"/>
                        </a:rPr>
                        <a:t> 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53" marR="9153" marT="91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38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C8C3-B924-98EA-85C9-8D556DCD3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365750796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Laranja Amare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661</TotalTime>
  <Words>267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Galeria</vt:lpstr>
      <vt:lpstr>PARTICIPANTES</vt:lpstr>
      <vt:lpstr> comparativo entre o celular e o computador.</vt:lpstr>
      <vt:lpstr>Faça uma relação de processadores atuais e qual sua tecnologia e principal vantagem </vt:lpstr>
      <vt:lpstr>TOPOLOGIA DO ESCRITÓRIO</vt:lpstr>
      <vt:lpstr>Tabela de preços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Santana de Oliveira</dc:creator>
  <cp:lastModifiedBy>GUSTAVO HENRIQUE SANTANA DE OLIVEIRA .</cp:lastModifiedBy>
  <cp:revision>18</cp:revision>
  <dcterms:created xsi:type="dcterms:W3CDTF">2023-08-12T16:44:36Z</dcterms:created>
  <dcterms:modified xsi:type="dcterms:W3CDTF">2023-08-17T15:01:09Z</dcterms:modified>
</cp:coreProperties>
</file>