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username/fake-news-detection.g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DF30-0A14-87B2-2973-753AD5E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888" y="204010"/>
            <a:ext cx="9774221" cy="1805171"/>
          </a:xfrm>
        </p:spPr>
        <p:txBody>
          <a:bodyPr>
            <a:normAutofit fontScale="90000"/>
          </a:bodyPr>
          <a:lstStyle/>
          <a:p>
            <a:r>
              <a:rPr lang="en-US" dirty="0"/>
              <a:t>9238-mangayarkarasi college of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5953E-CDDE-CF9C-BE56-32520094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03"/>
            <a:ext cx="2149888" cy="177962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A1638F0-C680-1149-B691-1BEBA7BC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888" y="3531203"/>
            <a:ext cx="8904964" cy="2612421"/>
          </a:xfrm>
        </p:spPr>
        <p:txBody>
          <a:bodyPr>
            <a:noAutofit/>
          </a:bodyPr>
          <a:lstStyle/>
          <a:p>
            <a:r>
              <a:rPr lang="en-US" sz="1400" dirty="0" err="1"/>
              <a:t>Title:fake</a:t>
            </a:r>
            <a:r>
              <a:rPr lang="en-US" sz="1400" dirty="0"/>
              <a:t> news detection using NLP</a:t>
            </a:r>
          </a:p>
          <a:p>
            <a:r>
              <a:rPr lang="en-US" sz="1400" dirty="0"/>
              <a:t>Guided by: </a:t>
            </a:r>
            <a:r>
              <a:rPr lang="en-US" sz="1400" dirty="0" err="1"/>
              <a:t>mrs.b.k.hemalatha</a:t>
            </a:r>
            <a:r>
              <a:rPr lang="en-US" sz="1400" dirty="0"/>
              <a:t> </a:t>
            </a:r>
            <a:r>
              <a:rPr lang="en-US" sz="1400" dirty="0" err="1"/>
              <a:t>hod</a:t>
            </a:r>
            <a:r>
              <a:rPr lang="en-US" sz="1400" dirty="0"/>
              <a:t>/</a:t>
            </a:r>
            <a:r>
              <a:rPr lang="en-US" sz="1400" dirty="0" err="1"/>
              <a:t>ece</a:t>
            </a:r>
            <a:endParaRPr lang="en-US" sz="1400" dirty="0"/>
          </a:p>
          <a:p>
            <a:r>
              <a:rPr lang="en-US" sz="1400" dirty="0"/>
              <a:t>Submitted by:</a:t>
            </a:r>
          </a:p>
          <a:p>
            <a:r>
              <a:rPr lang="en-US" sz="1400" dirty="0"/>
              <a:t>S </a:t>
            </a:r>
            <a:r>
              <a:rPr lang="en-US" sz="1400" dirty="0" err="1"/>
              <a:t>i.syed</a:t>
            </a:r>
            <a:r>
              <a:rPr lang="en-US" sz="1400" dirty="0"/>
              <a:t> Ali </a:t>
            </a:r>
            <a:r>
              <a:rPr lang="en-US" sz="1400" dirty="0" err="1"/>
              <a:t>Fathima</a:t>
            </a:r>
            <a:endParaRPr lang="en-US" sz="1400" dirty="0"/>
          </a:p>
          <a:p>
            <a:r>
              <a:rPr lang="en-US" sz="1400" dirty="0" err="1"/>
              <a:t>g.Sathya</a:t>
            </a:r>
            <a:endParaRPr lang="en-US" sz="1400" dirty="0"/>
          </a:p>
          <a:p>
            <a:r>
              <a:rPr lang="en-US" sz="1400" dirty="0" err="1"/>
              <a:t>G.Sakthi</a:t>
            </a:r>
            <a:r>
              <a:rPr lang="en-US" sz="1400" dirty="0"/>
              <a:t> </a:t>
            </a:r>
            <a:r>
              <a:rPr lang="en-US" sz="1400" dirty="0" err="1"/>
              <a:t>priya</a:t>
            </a:r>
            <a:endParaRPr lang="en-US" sz="1400" dirty="0"/>
          </a:p>
          <a:p>
            <a:r>
              <a:rPr lang="en-US" sz="1400" dirty="0" err="1"/>
              <a:t>K.Porkalai</a:t>
            </a:r>
            <a:r>
              <a:rPr lang="en-US" sz="1400" dirty="0"/>
              <a:t> </a:t>
            </a:r>
            <a:r>
              <a:rPr lang="en-US" sz="1400" dirty="0" err="1"/>
              <a:t>selvi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29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ECC7-DFD2-FDD1-4C80-27164D81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ED49-9CDA-07F6-875B-08965536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26435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create a well-structured README file for your Fake News Detection code, you can include the following sections:
1. Introduction: Give a brief overview of the project and its purpose.
2. Dependencies: List all the dependencies required to run the code, such as programming languages, libraries, and frameworks. Include the versions if necessary.
3. Installation: Provide step-by-step instructions on how to install the dependencies and set up the project.
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48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3848-BECA-D5B8-2773-ED2340F4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37" y="1899646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
4. Usage: Explain how to run the code and any command-line arguments or configurations that need to be set. Provide examples if possible.
5. Dataset: Mention the source of the dataset used for training the model, or provide instructions on how to obtain it if it’s not included in the repository.
6. Model Training: If applicable, explain how the model was trained, including the preprocessing steps and the algorithm used.</a:t>
            </a:r>
          </a:p>
        </p:txBody>
      </p:sp>
    </p:spTree>
    <p:extLst>
      <p:ext uri="{BB962C8B-B14F-4D97-AF65-F5344CB8AC3E}">
        <p14:creationId xmlns:p14="http://schemas.microsoft.com/office/powerpoint/2010/main" val="39770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0113-6773-38D2-3136-C64D8D54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375172"/>
            <a:ext cx="9603275" cy="5572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
7. Results: Share any relevant evaluation metrics or performance results achieved by the model.
8. Contributing: Explain how others can contribute to the project, such as reporting issues or submitting pull requests.
9. License: Specify the license under which the code is shared.
10. Contact: Provide your contact information in case others have questions or want to reach out to you.</a:t>
            </a:r>
          </a:p>
        </p:txBody>
      </p:sp>
    </p:spTree>
    <p:extLst>
      <p:ext uri="{BB962C8B-B14F-4D97-AF65-F5344CB8AC3E}">
        <p14:creationId xmlns:p14="http://schemas.microsoft.com/office/powerpoint/2010/main" val="26067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3566-3765-4705-D6A4-93F9B2D8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CB12-51A8-C8B4-4955-F77E518B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https://github.com/yourusername/fake-news-detection.git</a:t>
            </a:r>
            <a:endParaRPr lang="en-US" sz="3600" dirty="0"/>
          </a:p>
          <a:p>
            <a:r>
              <a:rPr lang="en-US" sz="3600" dirty="0"/>
              <a:t>https://github.com/yourusername/fake-news-detection.git,</a:t>
            </a:r>
          </a:p>
        </p:txBody>
      </p:sp>
    </p:spTree>
    <p:extLst>
      <p:ext uri="{BB962C8B-B14F-4D97-AF65-F5344CB8AC3E}">
        <p14:creationId xmlns:p14="http://schemas.microsoft.com/office/powerpoint/2010/main" val="23481673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9238-mangayarkarasi college of engineering </vt:lpstr>
      <vt:lpstr>Fake news detection :</vt:lpstr>
      <vt:lpstr>PowerPoint Presentation</vt:lpstr>
      <vt:lpstr>PowerPoint Presentation</vt:lpstr>
      <vt:lpstr>GitHub 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9238-mangayarkarasi college of engineering </dc:title>
  <dc:creator>Syed Ali Fathima S.I</dc:creator>
  <cp:lastModifiedBy>Syed Ali Fathima S.I</cp:lastModifiedBy>
  <cp:revision>4</cp:revision>
  <dcterms:created xsi:type="dcterms:W3CDTF">2023-11-03T04:13:48Z</dcterms:created>
  <dcterms:modified xsi:type="dcterms:W3CDTF">2023-11-03T05:36:29Z</dcterms:modified>
</cp:coreProperties>
</file>