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00D2-4D1F-4D3D-ABC9-7BBD1C4B2EE6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39A5-ECF6-49AE-8A0E-43095A3B4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98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00D2-4D1F-4D3D-ABC9-7BBD1C4B2EE6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39A5-ECF6-49AE-8A0E-43095A3B4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87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00D2-4D1F-4D3D-ABC9-7BBD1C4B2EE6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39A5-ECF6-49AE-8A0E-43095A3B4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517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00D2-4D1F-4D3D-ABC9-7BBD1C4B2EE6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39A5-ECF6-49AE-8A0E-43095A3B4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44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00D2-4D1F-4D3D-ABC9-7BBD1C4B2EE6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39A5-ECF6-49AE-8A0E-43095A3B4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655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00D2-4D1F-4D3D-ABC9-7BBD1C4B2EE6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39A5-ECF6-49AE-8A0E-43095A3B4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481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00D2-4D1F-4D3D-ABC9-7BBD1C4B2EE6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39A5-ECF6-49AE-8A0E-43095A3B4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009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00D2-4D1F-4D3D-ABC9-7BBD1C4B2EE6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39A5-ECF6-49AE-8A0E-43095A3B4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981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00D2-4D1F-4D3D-ABC9-7BBD1C4B2EE6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39A5-ECF6-49AE-8A0E-43095A3B4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576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00D2-4D1F-4D3D-ABC9-7BBD1C4B2EE6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39A5-ECF6-49AE-8A0E-43095A3B4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41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00D2-4D1F-4D3D-ABC9-7BBD1C4B2EE6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39A5-ECF6-49AE-8A0E-43095A3B4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096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100D2-4D1F-4D3D-ABC9-7BBD1C4B2EE6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139A5-ECF6-49AE-8A0E-43095A3B4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34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0"/>
            <a:ext cx="7772400" cy="117156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Arial Black" pitchFamily="34" charset="0"/>
              </a:rPr>
              <a:t>K4 Assignment</a:t>
            </a:r>
            <a:endParaRPr lang="en-IN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045528"/>
            <a:ext cx="8640960" cy="5911864"/>
          </a:xfrm>
        </p:spPr>
        <p:txBody>
          <a:bodyPr>
            <a:normAutofit/>
          </a:bodyPr>
          <a:lstStyle/>
          <a:p>
            <a:pPr algn="l"/>
            <a:r>
              <a:rPr lang="en-US" sz="1900" b="1" dirty="0" smtClean="0">
                <a:solidFill>
                  <a:srgbClr val="0000FF"/>
                </a:solidFill>
              </a:rPr>
              <a:t>1) </a:t>
            </a:r>
            <a:r>
              <a:rPr lang="en-US" sz="19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Can Artificial Intelligence (AI) play games (like HTML5 Games similar to this - https://k4.games/)? If yes, how can you use concepts of computer vision to prove this and tool you need to use</a:t>
            </a:r>
            <a:r>
              <a:rPr lang="en-US" sz="1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l"/>
            <a:endParaRPr lang="en-US" sz="1400" dirty="0" smtClean="0">
              <a:solidFill>
                <a:schemeClr val="tx1"/>
              </a:solidFill>
            </a:endParaRPr>
          </a:p>
          <a:p>
            <a:pPr algn="l"/>
            <a:r>
              <a:rPr lang="en-US" sz="1400" b="1" dirty="0" err="1" smtClean="0">
                <a:solidFill>
                  <a:srgbClr val="FF0000"/>
                </a:solidFill>
              </a:rPr>
              <a:t>Ans</a:t>
            </a:r>
            <a:r>
              <a:rPr lang="en-US" sz="1400" b="1" dirty="0" smtClean="0">
                <a:solidFill>
                  <a:srgbClr val="FF0000"/>
                </a:solidFill>
              </a:rPr>
              <a:t>)</a:t>
            </a:r>
          </a:p>
          <a:p>
            <a:endParaRPr lang="en-US" sz="1400" dirty="0" smtClean="0"/>
          </a:p>
          <a:p>
            <a:pPr algn="l"/>
            <a:r>
              <a:rPr lang="en-US" sz="1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AI can play HTML5 games by capturing the game screen with </a:t>
            </a:r>
            <a:r>
              <a:rPr lang="en-US" sz="19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OpenCV</a:t>
            </a:r>
            <a:r>
              <a:rPr lang="en-US" sz="1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processing images for game state information, and simulating actions with </a:t>
            </a:r>
            <a:r>
              <a:rPr lang="en-US" sz="19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PyAutoGUI</a:t>
            </a:r>
            <a:r>
              <a:rPr lang="en-US" sz="1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while using reinforcement learning frameworks like </a:t>
            </a:r>
            <a:r>
              <a:rPr lang="en-US" sz="19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TensorFlow</a:t>
            </a:r>
            <a:r>
              <a:rPr lang="en-US" sz="1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or </a:t>
            </a:r>
            <a:r>
              <a:rPr lang="en-US" sz="19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PyTorch</a:t>
            </a:r>
            <a:r>
              <a:rPr lang="en-US" sz="1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for decision making.</a:t>
            </a:r>
          </a:p>
          <a:p>
            <a:pPr algn="l"/>
            <a:r>
              <a:rPr lang="en-US" sz="1900" b="1" dirty="0" smtClean="0">
                <a:solidFill>
                  <a:srgbClr val="FF0000"/>
                </a:solidFill>
              </a:rPr>
              <a:t>Tools Used:</a:t>
            </a:r>
          </a:p>
          <a:p>
            <a:pPr algn="l"/>
            <a:endParaRPr lang="en-IN" sz="1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256664"/>
            <a:ext cx="2651760" cy="1104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470004"/>
            <a:ext cx="2438400" cy="11967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3993412"/>
            <a:ext cx="3510136" cy="13681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952256"/>
            <a:ext cx="3078088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146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best tools for image processing are:</a:t>
            </a:r>
          </a:p>
          <a:p>
            <a:pPr marL="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1.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OpenCV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Comprehensive library for real-time computer vision.</a:t>
            </a: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2.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Pillow (PIL):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Python Imaging Library for basic image processing tasks.</a:t>
            </a: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. scikit-image: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Collection of algorithms for image processing in Python.</a:t>
            </a: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4.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ImageAI: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Easy-to-use library for deep learning-based image recognition and object detection.</a:t>
            </a: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5.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TensorFlow/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Keras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Frameworks for building and training deep learning models for image processing tasks.</a:t>
            </a: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534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62068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2) </a:t>
            </a:r>
            <a:r>
              <a:rPr lang="en-US" sz="2000" dirty="0" smtClean="0">
                <a:solidFill>
                  <a:srgbClr val="0000FF"/>
                </a:solidFill>
              </a:rPr>
              <a:t>Is Al animation is possible? If yes, what kind of Al/ML tools can be used for making videos (like https://www.youtube.com/watch?v= ajKIsf4ncu0). Also, let us know how can we develop some basic tools for the same</a:t>
            </a:r>
            <a:r>
              <a:rPr lang="en-US" dirty="0" smtClean="0"/>
              <a:t>.</a:t>
            </a:r>
            <a:endParaRPr lang="en-US" sz="1400" dirty="0" smtClean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1400" b="1" u="sng" dirty="0" err="1" smtClean="0">
                <a:solidFill>
                  <a:srgbClr val="FF0000"/>
                </a:solidFill>
              </a:rPr>
              <a:t>Ans</a:t>
            </a:r>
            <a:r>
              <a:rPr lang="en-US" sz="1400" b="1" u="sng" dirty="0" smtClean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800" dirty="0" smtClean="0"/>
              <a:t>Yes, AI animation is possible. </a:t>
            </a:r>
            <a:r>
              <a:rPr lang="en-US" sz="1800" b="1" dirty="0" smtClean="0"/>
              <a:t>AI/ML tools</a:t>
            </a:r>
            <a:r>
              <a:rPr lang="en-US" sz="1800" dirty="0" smtClean="0"/>
              <a:t> like </a:t>
            </a:r>
            <a:r>
              <a:rPr lang="en-US" sz="1800" b="1" dirty="0" smtClean="0"/>
              <a:t>DeepMotion</a:t>
            </a:r>
            <a:r>
              <a:rPr lang="en-US" sz="1800" dirty="0" smtClean="0"/>
              <a:t>, </a:t>
            </a:r>
            <a:r>
              <a:rPr lang="en-US" sz="1800" b="1" dirty="0" smtClean="0"/>
              <a:t>Reallusion's Cartoon Animator</a:t>
            </a:r>
            <a:r>
              <a:rPr lang="en-US" sz="1800" dirty="0" smtClean="0"/>
              <a:t>, and </a:t>
            </a:r>
            <a:r>
              <a:rPr lang="en-US" sz="1800" b="1" dirty="0" smtClean="0"/>
              <a:t>Adobe Character Animator</a:t>
            </a:r>
            <a:r>
              <a:rPr lang="en-US" sz="1800" dirty="0" smtClean="0"/>
              <a:t> can be used to create videos. To develop basic AI animation tools, you can use </a:t>
            </a:r>
            <a:r>
              <a:rPr lang="en-US" sz="1800" b="1" dirty="0" smtClean="0"/>
              <a:t>TensorFlow</a:t>
            </a:r>
            <a:r>
              <a:rPr lang="en-US" sz="1800" dirty="0" smtClean="0"/>
              <a:t>, </a:t>
            </a:r>
            <a:r>
              <a:rPr lang="en-US" sz="1800" b="1" dirty="0" smtClean="0"/>
              <a:t>OpenCV</a:t>
            </a:r>
            <a:r>
              <a:rPr lang="en-US" sz="1800" dirty="0" smtClean="0"/>
              <a:t>, and </a:t>
            </a:r>
            <a:r>
              <a:rPr lang="en-US" sz="1800" b="1" dirty="0" smtClean="0"/>
              <a:t>GANs (Generative Adversarial Networks)</a:t>
            </a:r>
            <a:r>
              <a:rPr lang="en-US" sz="1800" dirty="0" smtClean="0"/>
              <a:t> for generating and animating characters.</a:t>
            </a:r>
          </a:p>
          <a:p>
            <a:pPr marL="0" indent="0">
              <a:buNone/>
            </a:pPr>
            <a:endParaRPr lang="en-IN" sz="1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261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270</Words>
  <Application>Microsoft Office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K4 Assignment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K4 Assignment</dc:title>
  <dc:creator>HP</dc:creator>
  <cp:lastModifiedBy>HP</cp:lastModifiedBy>
  <cp:revision>4</cp:revision>
  <dcterms:created xsi:type="dcterms:W3CDTF">2024-07-26T02:44:19Z</dcterms:created>
  <dcterms:modified xsi:type="dcterms:W3CDTF">2024-07-26T03:21:14Z</dcterms:modified>
</cp:coreProperties>
</file>