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1445-7F36-74E3-4B0A-3AA5831A8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0810C-9525-C116-0883-C1B0F95F7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C8C4-FDEA-60B0-E463-AD0D4770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1C04-5652-4599-AF82-B09FDBF90CF5}" type="datetimeFigureOut">
              <a:rPr lang="vi-VN" smtClean="0"/>
              <a:t>13/11/2022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E62E-7B99-C4D3-EE32-20382F88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CCAD-9637-00ED-7E7E-BF4401D1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DC34-5CEC-4721-BBA6-2F3BF204E1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0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433E-0790-1338-E398-C9FF7B4D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5C4B-2E57-937D-A5CB-EBDDA831E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F182-CA71-E72A-A0E6-41617763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1C04-5652-4599-AF82-B09FDBF90CF5}" type="datetimeFigureOut">
              <a:rPr lang="vi-VN" smtClean="0"/>
              <a:t>13/11/2022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BA3A-F7A1-2D45-C04F-5006487D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B7C33-6C8D-09A1-3982-E1EA4F68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DC34-5CEC-4721-BBA6-2F3BF204E1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258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7846D-8C58-6EE0-EE75-0FFF2251A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B6C65-8B27-0DD8-0A8F-6F2A3809D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C132-8E3B-1F8B-868F-9B963768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1C04-5652-4599-AF82-B09FDBF90CF5}" type="datetimeFigureOut">
              <a:rPr lang="vi-VN" smtClean="0"/>
              <a:t>13/11/2022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EE57-7B42-DB22-56EB-9BEB81DB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CA75-6A68-4C14-F5E1-A659DEC6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DC34-5CEC-4721-BBA6-2F3BF204E1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411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0509-2723-267E-D0ED-F156B9D8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A9D35-8B2F-8EA3-8B96-C4801C4E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8FF9-C6F0-8402-9364-89B2E3B1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1C04-5652-4599-AF82-B09FDBF90CF5}" type="datetimeFigureOut">
              <a:rPr lang="vi-VN" smtClean="0"/>
              <a:t>13/11/2022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A14E-1B94-0152-8E27-D83FC95E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20E68-6B37-2772-A7E6-BF7914EF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DC34-5CEC-4721-BBA6-2F3BF204E1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737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DC88-91C0-A649-0254-D2A0FF80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AD161-B3F4-DEFB-9677-6F1CAC7F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DA0C-9C49-FB58-4137-BFD3A48C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1C04-5652-4599-AF82-B09FDBF90CF5}" type="datetimeFigureOut">
              <a:rPr lang="vi-VN" smtClean="0"/>
              <a:t>13/11/2022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7A78C-FEF4-5AC4-A0C4-08E42EFB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4783-F4CF-4A46-21B8-67B8FD2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DC34-5CEC-4721-BBA6-2F3BF204E1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75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B6E1-2F1A-B441-CDD4-CF2EFA39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7FF5-227B-0839-1B5F-462ECAD76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29B0F-9B69-7FB0-DB69-E1A5234EB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4F202-0F61-018B-1E91-01B4EA51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1C04-5652-4599-AF82-B09FDBF90CF5}" type="datetimeFigureOut">
              <a:rPr lang="vi-VN" smtClean="0"/>
              <a:t>13/11/2022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796B2-33B4-583B-DE66-4B5F0B04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3DCE3-EA15-223F-8667-8603E9C3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DC34-5CEC-4721-BBA6-2F3BF204E1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169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CFA1-8A2A-C863-77B8-909FC2E6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D468-748A-CB77-D6ED-6E347293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84627-A047-77DB-9983-8968BF7DF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11850-0B5A-1257-E0CE-6ED5D35E0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FF40B-56BC-AF72-33BD-D6581F0F0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45CDC-F3B0-62D2-A1F6-728B2676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1C04-5652-4599-AF82-B09FDBF90CF5}" type="datetimeFigureOut">
              <a:rPr lang="vi-VN" smtClean="0"/>
              <a:t>13/11/2022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D551E-F631-A3A8-1CFC-1D03C448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BE548-BC10-3167-BDFA-B6F887DA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DC34-5CEC-4721-BBA6-2F3BF204E1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1D98-6970-4E81-7686-C6E82924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F7416-C614-9859-42C9-58A22EF8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1C04-5652-4599-AF82-B09FDBF90CF5}" type="datetimeFigureOut">
              <a:rPr lang="vi-VN" smtClean="0"/>
              <a:t>13/11/2022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CF9A8-3A1C-F7EA-44EF-E5FED75B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41489-FDB0-E9F7-49AA-8E5D4C42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DC34-5CEC-4721-BBA6-2F3BF204E1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301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303C0-6297-92B9-B790-82FDF303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1C04-5652-4599-AF82-B09FDBF90CF5}" type="datetimeFigureOut">
              <a:rPr lang="vi-VN" smtClean="0"/>
              <a:t>13/11/2022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95218-1198-1FE1-9F8E-FFDB5173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753D-38E6-2A6F-A18F-9F9669E2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DC34-5CEC-4721-BBA6-2F3BF204E1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12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E747-B39D-0FD9-6D59-6F03A554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134D-F504-833E-FD48-B9F742A59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803D7-D28B-B1E0-45B6-6FBDD2B34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CC310-F118-4C38-AB62-37085A10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1C04-5652-4599-AF82-B09FDBF90CF5}" type="datetimeFigureOut">
              <a:rPr lang="vi-VN" smtClean="0"/>
              <a:t>13/11/2022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BC64C-AF92-FC7F-D411-7525AAE3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61F0E-709A-7626-68E1-E3B8BA09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DC34-5CEC-4721-BBA6-2F3BF204E1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36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6257-8F2A-3988-A17B-79F8AD95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E5441-8962-E881-F105-7948A2A62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0A7A1-B751-C2F8-F41A-62CFA47B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AB49C-56CE-6531-6272-67A2A92E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1C04-5652-4599-AF82-B09FDBF90CF5}" type="datetimeFigureOut">
              <a:rPr lang="vi-VN" smtClean="0"/>
              <a:t>13/11/2022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4A52-6BEE-DDF9-8C41-C382631C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F05C-5A70-2EA3-4FD8-C613230A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DC34-5CEC-4721-BBA6-2F3BF204E1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606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55912-2015-281D-E99C-C8AEE6E6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DD1C5-B048-E6ED-EFF5-8B15FBB4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E1AD-F6A2-CF93-14DD-9DC20D0FF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1C04-5652-4599-AF82-B09FDBF90CF5}" type="datetimeFigureOut">
              <a:rPr lang="vi-VN" smtClean="0"/>
              <a:t>13/11/2022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2388A-1831-6094-D8E8-8E41BAC13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B132-F3F0-AB94-3FF7-86AE57729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DC34-5CEC-4721-BBA6-2F3BF204E1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222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0E79-F0EF-9FAE-2A7D-2D1AADE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DSP Multiplier 3 stage pipeline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E447-29DB-4758-FF1C-5515F3B9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Setting: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94C46-2532-0AE0-19B5-24089E042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3" y="2282237"/>
            <a:ext cx="754485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9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0E79-F0EF-9FAE-2A7D-2D1AADE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LUT Multiplier 3 stage pipeline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E447-29DB-4758-FF1C-5515F3B9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Waveform: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1A0B3-A0F2-C64B-D34D-2DAC3BC2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3024845"/>
            <a:ext cx="981211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7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0E79-F0EF-9FAE-2A7D-2D1AADE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LUT Multiplier 3 stage pipeline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E447-29DB-4758-FF1C-5515F3B9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Waveform: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2FF0A-231F-E774-720B-E41ECADD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3163094"/>
            <a:ext cx="9410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1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0E79-F0EF-9FAE-2A7D-2D1AADE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DSP Multiplier 3 stage pipeline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E447-29DB-4758-FF1C-5515F3B9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Setting: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0FE4D-DD8E-B3CA-5872-DDB35C5A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2450336"/>
            <a:ext cx="753532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0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0E79-F0EF-9FAE-2A7D-2D1AADE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DSP Multiplier 3 stage pipeline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E447-29DB-4758-FF1C-5515F3B9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utilization: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19BDD6-202B-7588-9B55-7ACAFD02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0" y="4968662"/>
            <a:ext cx="4477375" cy="1524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C4B1E-D4B0-63E2-9973-E03EF980C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4" y="2482290"/>
            <a:ext cx="512516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0E79-F0EF-9FAE-2A7D-2D1AADE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DSP Multiplier 3 stage pipeline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E447-29DB-4758-FF1C-5515F3B9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utilization: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221ED-A88A-FD45-D2E5-EED4807D3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529" y="2342703"/>
            <a:ext cx="4454942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9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0E79-F0EF-9FAE-2A7D-2D1AADE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DSP Multiplier 3 stage pipeline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E447-29DB-4758-FF1C-5515F3B9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Waveform:</a:t>
            </a:r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F6FB7A-2189-693A-6FD6-5444404B3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3429000"/>
            <a:ext cx="1004075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5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0E79-F0EF-9FAE-2A7D-2D1AADE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LUT Multiplier 3 stage pipeline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E447-29DB-4758-FF1C-5515F3B9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Setting: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7D17D-E8FD-DBB8-EE50-84096A55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29" y="2274951"/>
            <a:ext cx="5045741" cy="42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0E79-F0EF-9FAE-2A7D-2D1AADE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LUT Multiplier 3 stage pipeline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E447-29DB-4758-FF1C-5515F3B9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Setting: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0FE4D-DD8E-B3CA-5872-DDB35C5A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2450336"/>
            <a:ext cx="753532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0E79-F0EF-9FAE-2A7D-2D1AADE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LUT Multiplier 3 stage pipeline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E447-29DB-4758-FF1C-5515F3B9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utilization:</a:t>
            </a:r>
            <a:endParaRPr lang="vi-V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B4A5A4-85D7-38D7-B28F-7F63B377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4" y="3020082"/>
            <a:ext cx="513469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8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0E79-F0EF-9FAE-2A7D-2D1AADE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LUT Multiplier 3 stage pipeline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E447-29DB-4758-FF1C-5515F3B9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utilization: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811B0-08BD-CA9D-D645-92F159908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17" y="2376234"/>
            <a:ext cx="4488366" cy="4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4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Single DSP Multiplier 3 stage pipeline</vt:lpstr>
      <vt:lpstr>Single DSP Multiplier 3 stage pipeline</vt:lpstr>
      <vt:lpstr>Single DSP Multiplier 3 stage pipeline</vt:lpstr>
      <vt:lpstr>Single DSP Multiplier 3 stage pipeline</vt:lpstr>
      <vt:lpstr>Single DSP Multiplier 3 stage pipeline</vt:lpstr>
      <vt:lpstr>Single LUT Multiplier 3 stage pipeline</vt:lpstr>
      <vt:lpstr>Single LUT Multiplier 3 stage pipeline</vt:lpstr>
      <vt:lpstr>Single LUT Multiplier 3 stage pipeline</vt:lpstr>
      <vt:lpstr>Single LUT Multiplier 3 stage pipeline</vt:lpstr>
      <vt:lpstr>Single LUT Multiplier 3 stage pipeline</vt:lpstr>
      <vt:lpstr>Single LUT Multiplier 3 stage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Hoàng Minh</dc:creator>
  <cp:lastModifiedBy>Lê Hoàng Minh</cp:lastModifiedBy>
  <cp:revision>19</cp:revision>
  <dcterms:created xsi:type="dcterms:W3CDTF">2022-11-13T13:02:37Z</dcterms:created>
  <dcterms:modified xsi:type="dcterms:W3CDTF">2022-11-13T13:41:09Z</dcterms:modified>
</cp:coreProperties>
</file>