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ulano@email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506" y="32216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1743" y="165490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0894424" y="111186"/>
            <a:ext cx="1114697" cy="1018903"/>
          </a:xfrm>
          <a:prstGeom prst="roundRect">
            <a:avLst/>
          </a:prstGeom>
          <a:solidFill>
            <a:srgbClr val="C29CAE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84959" y="575495"/>
            <a:ext cx="857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... IN CAPS, 20-POINT ARIAL, BOLD, CENTERED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1763235" y="867981"/>
            <a:ext cx="82213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First author name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*; Second author name</a:t>
            </a:r>
            <a:r>
              <a:rPr lang="en-US" altLang="pt-BR" sz="11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pt-BR" sz="1100" dirty="0">
                <a:solidFill>
                  <a:schemeClr val="bg1">
                    <a:lumMod val="95000"/>
                  </a:schemeClr>
                </a:solidFill>
              </a:rPr>
              <a:t> ... 11-point Arial, centered</a:t>
            </a:r>
            <a:endParaRPr lang="en-US" altLang="pt-BR" sz="11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25930" y="10680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10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author institution. *</a:t>
            </a:r>
            <a:r>
              <a:rPr lang="en-US" sz="1000" u="sng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fulano@email.br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²Second author institution. ... 10-point Arial, centered</a:t>
            </a:r>
            <a:endParaRPr lang="en-US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235917" y="1445111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174632" y="1456628"/>
            <a:ext cx="374255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4173942" y="4886275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248420" y="5404822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106402" y="4307729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35916" y="1790650"/>
            <a:ext cx="3742556" cy="3543350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Introduction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8420" y="5783134"/>
            <a:ext cx="3742556" cy="85579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Objective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174632" y="1790650"/>
            <a:ext cx="3742556" cy="3019475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Materials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and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methods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80882" y="5257801"/>
            <a:ext cx="3742556" cy="1381125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Results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and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discussion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113347" y="1445111"/>
            <a:ext cx="3742556" cy="2760529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Results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and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pt-BR" sz="1100" dirty="0" err="1">
                <a:solidFill>
                  <a:schemeClr val="tx1"/>
                </a:solidFill>
              </a:rPr>
              <a:t>discussion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8106402" y="5640874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Acknowledgments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113347" y="4694431"/>
            <a:ext cx="3742556" cy="85579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Conclusion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106403" y="6039014"/>
            <a:ext cx="3742556" cy="59991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Objective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Patricia Braga</cp:lastModifiedBy>
  <cp:revision>11</cp:revision>
  <dcterms:created xsi:type="dcterms:W3CDTF">2020-08-13T21:50:11Z</dcterms:created>
  <dcterms:modified xsi:type="dcterms:W3CDTF">2021-08-25T14:56:51Z</dcterms:modified>
</cp:coreProperties>
</file>