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719" autoAdjust="0"/>
  </p:normalViewPr>
  <p:slideViewPr>
    <p:cSldViewPr snapToGrid="0">
      <p:cViewPr varScale="1">
        <p:scale>
          <a:sx n="11" d="100"/>
          <a:sy n="11" d="100"/>
        </p:scale>
        <p:origin x="223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6C408-8EA8-4BE8-A201-719397077F67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0F15E-98BA-49BA-AFEE-7FCDD2271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31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FFF-FEC4-48D9-9F74-75C0EB8EB758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EA6C-9721-4A8D-A771-0FB9B269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49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FFF-FEC4-48D9-9F74-75C0EB8EB758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EA6C-9721-4A8D-A771-0FB9B269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0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FFF-FEC4-48D9-9F74-75C0EB8EB758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EA6C-9721-4A8D-A771-0FB9B269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86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FFF-FEC4-48D9-9F74-75C0EB8EB758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EA6C-9721-4A8D-A771-0FB9B269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95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FFF-FEC4-48D9-9F74-75C0EB8EB758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EA6C-9721-4A8D-A771-0FB9B269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0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FFF-FEC4-48D9-9F74-75C0EB8EB758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EA6C-9721-4A8D-A771-0FB9B269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23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FFF-FEC4-48D9-9F74-75C0EB8EB758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EA6C-9721-4A8D-A771-0FB9B269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51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FFF-FEC4-48D9-9F74-75C0EB8EB758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EA6C-9721-4A8D-A771-0FB9B269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7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FFF-FEC4-48D9-9F74-75C0EB8EB758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EA6C-9721-4A8D-A771-0FB9B269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4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FFF-FEC4-48D9-9F74-75C0EB8EB758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EA6C-9721-4A8D-A771-0FB9B269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5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FFF-FEC4-48D9-9F74-75C0EB8EB758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EA6C-9721-4A8D-A771-0FB9B269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02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4AFFF-FEC4-48D9-9F74-75C0EB8EB758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0EA6C-9721-4A8D-A771-0FB9B269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7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" y="0"/>
            <a:ext cx="32398955" cy="432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Jéssica Nogueira</dc:creator>
  <cp:lastModifiedBy>rafael yassue</cp:lastModifiedBy>
  <cp:revision>2</cp:revision>
  <dcterms:created xsi:type="dcterms:W3CDTF">2018-08-16T14:36:29Z</dcterms:created>
  <dcterms:modified xsi:type="dcterms:W3CDTF">2018-08-16T17:22:24Z</dcterms:modified>
</cp:coreProperties>
</file>