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399287" cy="4320063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 algn="r"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Img"/>
          </p:nvPr>
        </p:nvSpPr>
        <p:spPr>
          <a:xfrm>
            <a:off x="2143080" y="685440"/>
            <a:ext cx="2571840" cy="3429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pt-BR" sz="207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/>
          <a:p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Click to edit the notes format</a:t>
            </a:r>
            <a:endParaRPr b="0" lang="pt-B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algn="r"/>
            <a:fld id="{164697D3-32F6-4F89-A9B5-7F7AE3E7E34C}" type="slidenum">
              <a:rPr b="0" lang="pt-BR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2143080" y="685800"/>
            <a:ext cx="2571840" cy="342900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/>
          <a:p>
            <a:endParaRPr b="0" lang="pt-B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25ED4FA9-1C52-41D2-887D-510A947E14C8}" type="slidenum">
              <a:rPr b="0" lang="pt-BR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720" y="10078560"/>
            <a:ext cx="2915784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20720" y="24970680"/>
            <a:ext cx="2915784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20720" y="1007856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561440" y="1007856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20720" y="2497068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561440" y="2497068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20720" y="10078560"/>
            <a:ext cx="938844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478960" y="10078560"/>
            <a:ext cx="938844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1337200" y="10078560"/>
            <a:ext cx="938844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620720" y="24970680"/>
            <a:ext cx="938844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1478960" y="24970680"/>
            <a:ext cx="938844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21337200" y="24970680"/>
            <a:ext cx="938844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20720" y="10078560"/>
            <a:ext cx="29157840" cy="2851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3747"/>
              </a:spcBef>
            </a:pPr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20720" y="10078560"/>
            <a:ext cx="29157840" cy="2851164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20720" y="10078560"/>
            <a:ext cx="14229000" cy="2851164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561440" y="10078560"/>
            <a:ext cx="14229000" cy="2851164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20720" y="1730520"/>
            <a:ext cx="29157840" cy="333727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3747"/>
              </a:spcBef>
            </a:pPr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20720" y="1007856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561440" y="10078560"/>
            <a:ext cx="14229000" cy="2851164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20720" y="2497068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20720" y="10078560"/>
            <a:ext cx="14229000" cy="2851164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561440" y="1007856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561440" y="2497068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20720" y="1007856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561440" y="10078560"/>
            <a:ext cx="1422900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20720" y="24970680"/>
            <a:ext cx="29157840" cy="1359972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720" y="1730520"/>
            <a:ext cx="29157840" cy="719928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/>
            <a:r>
              <a:rPr b="0" lang="pt-BR" sz="207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pt-BR" sz="207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pt-BR" sz="207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pt-BR" sz="207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pt-BR" sz="207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pt-BR" sz="207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pt-BR" sz="20700" spc="-1" strike="noStrike">
                <a:solidFill>
                  <a:srgbClr val="000000"/>
                </a:solidFill>
                <a:latin typeface="Calibri"/>
              </a:rPr>
              <a:t>form</a:t>
            </a:r>
            <a:r>
              <a:rPr b="0" lang="pt-BR" sz="207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pt-BR" sz="20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720" y="10078560"/>
            <a:ext cx="29157840" cy="28511640"/>
          </a:xfrm>
          <a:prstGeom prst="rect">
            <a:avLst/>
          </a:prstGeom>
        </p:spPr>
        <p:txBody>
          <a:bodyPr lIns="432000" rIns="432000" tIns="216000" bIns="216000">
            <a:normAutofit/>
          </a:bodyPr>
          <a:p>
            <a:pPr marL="1617480" indent="-1617480">
              <a:spcBef>
                <a:spcPts val="3747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  <a:p>
            <a:pPr lvl="1" marL="3508200" indent="-1347840">
              <a:spcBef>
                <a:spcPts val="3747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5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  <a:p>
            <a:pPr lvl="2" marL="5398920" indent="-1077840">
              <a:spcBef>
                <a:spcPts val="3747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  <a:p>
            <a:pPr lvl="3" marL="7557840" indent="-1077840">
              <a:spcBef>
                <a:spcPts val="3747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5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  <a:p>
            <a:pPr lvl="4" marL="9718560" indent="-1077840">
              <a:spcBef>
                <a:spcPts val="3747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5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  <a:p>
            <a:pPr lvl="5" marL="9718560" indent="-1077840">
              <a:spcBef>
                <a:spcPts val="3747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5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  <a:p>
            <a:pPr lvl="6" marL="9718560" indent="-1077840">
              <a:spcBef>
                <a:spcPts val="3747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5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620360" y="40039920"/>
            <a:ext cx="7558200" cy="2300400"/>
          </a:xfrm>
          <a:prstGeom prst="rect">
            <a:avLst/>
          </a:prstGeom>
        </p:spPr>
        <p:txBody>
          <a:bodyPr lIns="432000" rIns="432000" tIns="216000" bIns="216000" anchor="ctr"/>
          <a:p>
            <a:pPr>
              <a:lnSpc>
                <a:spcPct val="100000"/>
              </a:lnSpc>
            </a:pPr>
            <a:r>
              <a:rPr b="0" lang="pt-BR" sz="5600" spc="-1" strike="noStrike">
                <a:solidFill>
                  <a:srgbClr val="898989"/>
                </a:solidFill>
                <a:latin typeface="Calibri"/>
              </a:rPr>
              <a:t>&lt;date/time&gt;</a:t>
            </a:r>
            <a:endParaRPr b="0" lang="pt-BR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1069640" y="40039920"/>
            <a:ext cx="10260000" cy="2300400"/>
          </a:xfrm>
          <a:prstGeom prst="rect">
            <a:avLst/>
          </a:prstGeom>
        </p:spPr>
        <p:txBody>
          <a:bodyPr lIns="432000" rIns="432000" tIns="216000" bIns="216000" anchor="ctr"/>
          <a:p>
            <a:pPr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23220000" y="40039920"/>
            <a:ext cx="7558200" cy="2300400"/>
          </a:xfrm>
          <a:prstGeom prst="rect">
            <a:avLst/>
          </a:prstGeom>
        </p:spPr>
        <p:txBody>
          <a:bodyPr lIns="432000" rIns="432000" tIns="216000" bIns="216000" anchor="ctr"/>
          <a:p>
            <a:pPr algn="r">
              <a:lnSpc>
                <a:spcPct val="100000"/>
              </a:lnSpc>
            </a:pPr>
            <a:fld id="{9282AE51-B94E-4BD2-A173-82059573A320}" type="slidenum">
              <a:rPr b="0" lang="pt-BR" sz="56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pt-BR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mailto:fulano@email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01920" y="9328320"/>
            <a:ext cx="13463280" cy="594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Introduction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425600" y="8220240"/>
            <a:ext cx="1360476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933c"/>
          </a:solidFill>
          <a:ln w="228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2999"/>
              </a:spcBef>
            </a:pPr>
            <a:r>
              <a:rPr b="1" lang="pt-BR" sz="4800" spc="-1" strike="noStrike">
                <a:solidFill>
                  <a:srgbClr val="f2f2f2"/>
                </a:solidFill>
                <a:latin typeface="Arial"/>
              </a:rPr>
              <a:t>Introduction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425600" y="15886080"/>
            <a:ext cx="1360476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933c"/>
          </a:solidFill>
          <a:ln w="228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2999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Arial"/>
              </a:rPr>
              <a:t>Objective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7189280" y="28976760"/>
            <a:ext cx="1346364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933c"/>
          </a:solidFill>
          <a:ln w="228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2999"/>
              </a:spcBef>
            </a:pPr>
            <a:r>
              <a:rPr b="1" lang="pt-BR" sz="4800" spc="-1" strike="noStrike">
                <a:solidFill>
                  <a:srgbClr val="f2f2f2"/>
                </a:solidFill>
                <a:latin typeface="Arial"/>
              </a:rPr>
              <a:t>Conclusion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7159400" y="8242200"/>
            <a:ext cx="1346364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933c"/>
          </a:solidFill>
          <a:ln w="228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pt-BR" sz="4800" spc="-1" strike="noStrike">
                <a:solidFill>
                  <a:srgbClr val="f2f2f2"/>
                </a:solidFill>
                <a:latin typeface="Arial"/>
              </a:rPr>
              <a:t>Results and discussion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17332200" y="35278920"/>
            <a:ext cx="1350972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/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0" y="6769080"/>
            <a:ext cx="32399280" cy="471600"/>
          </a:xfrm>
          <a:prstGeom prst="rect">
            <a:avLst/>
          </a:prstGeom>
          <a:solidFill>
            <a:srgbClr val="77933c"/>
          </a:solidFill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0" y="1440"/>
            <a:ext cx="32399280" cy="470160"/>
          </a:xfrm>
          <a:prstGeom prst="rect">
            <a:avLst/>
          </a:prstGeom>
          <a:solidFill>
            <a:srgbClr val="77933c"/>
          </a:solidFill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0" y="42729120"/>
            <a:ext cx="32399280" cy="471600"/>
          </a:xfrm>
          <a:prstGeom prst="rect">
            <a:avLst/>
          </a:prstGeom>
          <a:solidFill>
            <a:srgbClr val="77933c"/>
          </a:solidFill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29198160" y="22397040"/>
            <a:ext cx="18072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br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Imagem 23" descr=""/>
          <p:cNvPicPr/>
          <p:nvPr/>
        </p:nvPicPr>
        <p:blipFill>
          <a:blip r:embed="rId1"/>
          <a:srcRect l="0" t="0" r="65691" b="0"/>
          <a:stretch/>
        </p:blipFill>
        <p:spPr>
          <a:xfrm>
            <a:off x="398520" y="587520"/>
            <a:ext cx="4619520" cy="4246560"/>
          </a:xfrm>
          <a:prstGeom prst="rect">
            <a:avLst/>
          </a:prstGeom>
          <a:ln>
            <a:noFill/>
          </a:ln>
        </p:spPr>
      </p:pic>
      <p:sp>
        <p:nvSpPr>
          <p:cNvPr id="59" name="CustomShape 11"/>
          <p:cNvSpPr/>
          <p:nvPr/>
        </p:nvSpPr>
        <p:spPr>
          <a:xfrm>
            <a:off x="2708280" y="2038320"/>
            <a:ext cx="498492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7200" spc="-1" strike="noStrike">
                <a:solidFill>
                  <a:srgbClr val="000000"/>
                </a:solidFill>
                <a:latin typeface="Arial"/>
              </a:rPr>
              <a:t>6th IMPB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2335320" y="3287880"/>
            <a:ext cx="465120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INTERNATIONAL MEETING ON PLANT BREEDING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13"/>
          <p:cNvSpPr/>
          <p:nvPr/>
        </p:nvSpPr>
        <p:spPr>
          <a:xfrm>
            <a:off x="907920" y="4871880"/>
            <a:ext cx="750744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UNDERSTANDING THE PLANT-MICROBE INTERACTION TO INNOVATIVE PLANT BREEDING”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14"/>
          <p:cNvSpPr/>
          <p:nvPr/>
        </p:nvSpPr>
        <p:spPr>
          <a:xfrm>
            <a:off x="17151480" y="37196640"/>
            <a:ext cx="1346328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933c"/>
          </a:solidFill>
          <a:ln w="228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2999"/>
              </a:spcBef>
            </a:pPr>
            <a:r>
              <a:rPr b="1" lang="pt-BR" sz="4800" spc="-1" strike="noStrike">
                <a:solidFill>
                  <a:srgbClr val="f2f2f2"/>
                </a:solidFill>
                <a:latin typeface="Arial"/>
              </a:rPr>
              <a:t>Acknowledgments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>
            <a:off x="1495440" y="22887000"/>
            <a:ext cx="1360476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933c"/>
          </a:solidFill>
          <a:ln w="228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2999"/>
              </a:spcBef>
            </a:pPr>
            <a:r>
              <a:rPr b="0" lang="pt-BR" sz="4800" spc="-1" strike="noStrike">
                <a:solidFill>
                  <a:srgbClr val="f2f2f2"/>
                </a:solidFill>
                <a:latin typeface="Arial"/>
              </a:rPr>
              <a:t>Materials and methods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16"/>
          <p:cNvSpPr/>
          <p:nvPr/>
        </p:nvSpPr>
        <p:spPr>
          <a:xfrm>
            <a:off x="1495440" y="17041680"/>
            <a:ext cx="13463640" cy="521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17"/>
          <p:cNvSpPr/>
          <p:nvPr/>
        </p:nvSpPr>
        <p:spPr>
          <a:xfrm>
            <a:off x="1566720" y="24025320"/>
            <a:ext cx="13463640" cy="1764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Materials and methods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18"/>
          <p:cNvSpPr/>
          <p:nvPr/>
        </p:nvSpPr>
        <p:spPr>
          <a:xfrm>
            <a:off x="17151480" y="9328320"/>
            <a:ext cx="13463280" cy="191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Results and discussion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19"/>
          <p:cNvSpPr/>
          <p:nvPr/>
        </p:nvSpPr>
        <p:spPr>
          <a:xfrm>
            <a:off x="17189280" y="30187800"/>
            <a:ext cx="13463640" cy="66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Conclusion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0"/>
          <p:cNvSpPr/>
          <p:nvPr/>
        </p:nvSpPr>
        <p:spPr>
          <a:xfrm>
            <a:off x="17159400" y="38295360"/>
            <a:ext cx="13463640" cy="374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8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Acknowledgments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21"/>
          <p:cNvSpPr/>
          <p:nvPr/>
        </p:nvSpPr>
        <p:spPr>
          <a:xfrm>
            <a:off x="7488360" y="1938240"/>
            <a:ext cx="22953600" cy="10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en-US" sz="6600" spc="-1" strike="noStrike">
                <a:solidFill>
                  <a:srgbClr val="000000"/>
                </a:solidFill>
                <a:latin typeface="Arial"/>
              </a:rPr>
              <a:t>TITLE ... IN CAPS, 20-POINT ARIAL, BOLD, CENTERED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2"/>
          <p:cNvSpPr/>
          <p:nvPr/>
        </p:nvSpPr>
        <p:spPr>
          <a:xfrm flipV="1" rot="10800000">
            <a:off x="28830600" y="4036680"/>
            <a:ext cx="197308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First author name</a:t>
            </a:r>
            <a:r>
              <a:rPr b="0" lang="en-US" sz="4400" spc="-1" strike="noStrike" baseline="3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*; Second author name</a:t>
            </a:r>
            <a:r>
              <a:rPr b="0" lang="en-US" sz="4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... 11-point Arial, centered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ustomShape 23"/>
          <p:cNvSpPr/>
          <p:nvPr/>
        </p:nvSpPr>
        <p:spPr>
          <a:xfrm>
            <a:off x="10961640" y="4368960"/>
            <a:ext cx="1312560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en-US" sz="4000" spc="-1" strike="noStrike" baseline="3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First author institution. *</a:t>
            </a: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fulano@email.br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²Second author institution. ... 10-point Arial, centered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2022-07-21T13:50:25Z</dcterms:created>
  <dc:creator/>
  <dc:description/>
  <dc:language>pt-BR</dc:language>
  <cp:lastModifiedBy>Gabriel</cp:lastModifiedBy>
  <dcterms:modified xsi:type="dcterms:W3CDTF">2022-07-21T11:30:49Z</dcterms:modified>
  <cp:revision>119</cp:revision>
  <dc:subject/>
  <dc:title>Slide 1</dc:title>
</cp:coreProperties>
</file>