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7" r:id="rId2"/>
  </p:sldIdLst>
  <p:sldSz cx="36004500" cy="36004500"/>
  <p:notesSz cx="6858000" cy="9144000"/>
  <p:defaultTextStyle>
    <a:defPPr>
      <a:defRPr lang="en-US"/>
    </a:defPPr>
    <a:lvl1pPr marL="0" algn="l" defTabSz="4114800" rtl="0" eaLnBrk="1" latinLnBrk="0" hangingPunct="1">
      <a:defRPr sz="8100" kern="1200">
        <a:solidFill>
          <a:schemeClr val="tx1"/>
        </a:solidFill>
        <a:latin typeface="+mn-lt"/>
        <a:ea typeface="+mn-ea"/>
        <a:cs typeface="+mn-cs"/>
      </a:defRPr>
    </a:lvl1pPr>
    <a:lvl2pPr marL="2057400" algn="l" defTabSz="4114800" rtl="0" eaLnBrk="1" latinLnBrk="0" hangingPunct="1">
      <a:defRPr sz="8100" kern="1200">
        <a:solidFill>
          <a:schemeClr val="tx1"/>
        </a:solidFill>
        <a:latin typeface="+mn-lt"/>
        <a:ea typeface="+mn-ea"/>
        <a:cs typeface="+mn-cs"/>
      </a:defRPr>
    </a:lvl2pPr>
    <a:lvl3pPr marL="4114800" algn="l" defTabSz="4114800" rtl="0" eaLnBrk="1" latinLnBrk="0" hangingPunct="1">
      <a:defRPr sz="8100" kern="1200">
        <a:solidFill>
          <a:schemeClr val="tx1"/>
        </a:solidFill>
        <a:latin typeface="+mn-lt"/>
        <a:ea typeface="+mn-ea"/>
        <a:cs typeface="+mn-cs"/>
      </a:defRPr>
    </a:lvl3pPr>
    <a:lvl4pPr marL="6172200" algn="l" defTabSz="4114800" rtl="0" eaLnBrk="1" latinLnBrk="0" hangingPunct="1">
      <a:defRPr sz="8100" kern="1200">
        <a:solidFill>
          <a:schemeClr val="tx1"/>
        </a:solidFill>
        <a:latin typeface="+mn-lt"/>
        <a:ea typeface="+mn-ea"/>
        <a:cs typeface="+mn-cs"/>
      </a:defRPr>
    </a:lvl4pPr>
    <a:lvl5pPr marL="8229600" algn="l" defTabSz="4114800" rtl="0" eaLnBrk="1" latinLnBrk="0" hangingPunct="1">
      <a:defRPr sz="8100" kern="1200">
        <a:solidFill>
          <a:schemeClr val="tx1"/>
        </a:solidFill>
        <a:latin typeface="+mn-lt"/>
        <a:ea typeface="+mn-ea"/>
        <a:cs typeface="+mn-cs"/>
      </a:defRPr>
    </a:lvl5pPr>
    <a:lvl6pPr marL="10287000" algn="l" defTabSz="4114800" rtl="0" eaLnBrk="1" latinLnBrk="0" hangingPunct="1">
      <a:defRPr sz="8100" kern="1200">
        <a:solidFill>
          <a:schemeClr val="tx1"/>
        </a:solidFill>
        <a:latin typeface="+mn-lt"/>
        <a:ea typeface="+mn-ea"/>
        <a:cs typeface="+mn-cs"/>
      </a:defRPr>
    </a:lvl6pPr>
    <a:lvl7pPr marL="12344400" algn="l" defTabSz="4114800" rtl="0" eaLnBrk="1" latinLnBrk="0" hangingPunct="1">
      <a:defRPr sz="8100" kern="1200">
        <a:solidFill>
          <a:schemeClr val="tx1"/>
        </a:solidFill>
        <a:latin typeface="+mn-lt"/>
        <a:ea typeface="+mn-ea"/>
        <a:cs typeface="+mn-cs"/>
      </a:defRPr>
    </a:lvl7pPr>
    <a:lvl8pPr marL="14401800" algn="l" defTabSz="4114800" rtl="0" eaLnBrk="1" latinLnBrk="0" hangingPunct="1">
      <a:defRPr sz="8100" kern="1200">
        <a:solidFill>
          <a:schemeClr val="tx1"/>
        </a:solidFill>
        <a:latin typeface="+mn-lt"/>
        <a:ea typeface="+mn-ea"/>
        <a:cs typeface="+mn-cs"/>
      </a:defRPr>
    </a:lvl8pPr>
    <a:lvl9pPr marL="16459200" algn="l" defTabSz="4114800" rtl="0" eaLnBrk="1" latinLnBrk="0" hangingPunct="1">
      <a:defRPr sz="8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340">
          <p15:clr>
            <a:srgbClr val="A4A3A4"/>
          </p15:clr>
        </p15:guide>
        <p15:guide id="2" pos="113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FF99CC"/>
    <a:srgbClr val="FF66CC"/>
    <a:srgbClr val="FFCCFF"/>
    <a:srgbClr val="95B3D7"/>
    <a:srgbClr val="A3BDDD"/>
    <a:srgbClr val="333333"/>
    <a:srgbClr val="BCAECE"/>
    <a:srgbClr val="B5CD85"/>
    <a:srgbClr val="9CBC5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20"/>
    <p:restoredTop sz="91577" autoAdjust="0"/>
  </p:normalViewPr>
  <p:slideViewPr>
    <p:cSldViewPr>
      <p:cViewPr>
        <p:scale>
          <a:sx n="24" d="100"/>
          <a:sy n="24" d="100"/>
        </p:scale>
        <p:origin x="1002" y="24"/>
      </p:cViewPr>
      <p:guideLst>
        <p:guide orient="horz" pos="11340"/>
        <p:guide pos="113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3BBA791-72EB-4FDC-8C26-35C5083EB666}" type="datetimeFigureOut">
              <a:rPr lang="en-IN" smtClean="0"/>
              <a:pPr/>
              <a:t>24-09-2021</a:t>
            </a:fld>
            <a:endParaRPr lang="en-IN"/>
          </a:p>
        </p:txBody>
      </p:sp>
      <p:sp>
        <p:nvSpPr>
          <p:cNvPr id="4" name="Slide Image Placeholder 3"/>
          <p:cNvSpPr>
            <a:spLocks noGrp="1" noRot="1" noChangeAspect="1"/>
          </p:cNvSpPr>
          <p:nvPr>
            <p:ph type="sldImg" idx="2"/>
          </p:nvPr>
        </p:nvSpPr>
        <p:spPr>
          <a:xfrm>
            <a:off x="1714500" y="685800"/>
            <a:ext cx="3429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DC0B8E5-DBD7-4D7D-A50A-9DA7F5D3A4BC}" type="slidenum">
              <a:rPr lang="en-IN" smtClean="0"/>
              <a:pPr/>
              <a:t>‹#›</a:t>
            </a:fld>
            <a:endParaRPr lang="en-IN"/>
          </a:p>
        </p:txBody>
      </p:sp>
    </p:spTree>
    <p:extLst>
      <p:ext uri="{BB962C8B-B14F-4D97-AF65-F5344CB8AC3E}">
        <p14:creationId xmlns:p14="http://schemas.microsoft.com/office/powerpoint/2010/main" val="2305662433"/>
      </p:ext>
    </p:extLst>
  </p:cSld>
  <p:clrMap bg1="lt1" tx1="dk1" bg2="lt2" tx2="dk2" accent1="accent1" accent2="accent2" accent3="accent3" accent4="accent4" accent5="accent5" accent6="accent6" hlink="hlink" folHlink="folHlink"/>
  <p:notesStyle>
    <a:lvl1pPr marL="0" algn="l" defTabSz="4114800" rtl="0" eaLnBrk="1" latinLnBrk="0" hangingPunct="1">
      <a:defRPr sz="5400" kern="1200">
        <a:solidFill>
          <a:schemeClr val="tx1"/>
        </a:solidFill>
        <a:latin typeface="+mn-lt"/>
        <a:ea typeface="+mn-ea"/>
        <a:cs typeface="+mn-cs"/>
      </a:defRPr>
    </a:lvl1pPr>
    <a:lvl2pPr marL="2057400" algn="l" defTabSz="4114800" rtl="0" eaLnBrk="1" latinLnBrk="0" hangingPunct="1">
      <a:defRPr sz="5400" kern="1200">
        <a:solidFill>
          <a:schemeClr val="tx1"/>
        </a:solidFill>
        <a:latin typeface="+mn-lt"/>
        <a:ea typeface="+mn-ea"/>
        <a:cs typeface="+mn-cs"/>
      </a:defRPr>
    </a:lvl2pPr>
    <a:lvl3pPr marL="4114800" algn="l" defTabSz="4114800" rtl="0" eaLnBrk="1" latinLnBrk="0" hangingPunct="1">
      <a:defRPr sz="5400" kern="1200">
        <a:solidFill>
          <a:schemeClr val="tx1"/>
        </a:solidFill>
        <a:latin typeface="+mn-lt"/>
        <a:ea typeface="+mn-ea"/>
        <a:cs typeface="+mn-cs"/>
      </a:defRPr>
    </a:lvl3pPr>
    <a:lvl4pPr marL="6172200" algn="l" defTabSz="4114800" rtl="0" eaLnBrk="1" latinLnBrk="0" hangingPunct="1">
      <a:defRPr sz="5400" kern="1200">
        <a:solidFill>
          <a:schemeClr val="tx1"/>
        </a:solidFill>
        <a:latin typeface="+mn-lt"/>
        <a:ea typeface="+mn-ea"/>
        <a:cs typeface="+mn-cs"/>
      </a:defRPr>
    </a:lvl4pPr>
    <a:lvl5pPr marL="8229600" algn="l" defTabSz="4114800" rtl="0" eaLnBrk="1" latinLnBrk="0" hangingPunct="1">
      <a:defRPr sz="5400" kern="1200">
        <a:solidFill>
          <a:schemeClr val="tx1"/>
        </a:solidFill>
        <a:latin typeface="+mn-lt"/>
        <a:ea typeface="+mn-ea"/>
        <a:cs typeface="+mn-cs"/>
      </a:defRPr>
    </a:lvl5pPr>
    <a:lvl6pPr marL="10287000" algn="l" defTabSz="4114800" rtl="0" eaLnBrk="1" latinLnBrk="0" hangingPunct="1">
      <a:defRPr sz="5400" kern="1200">
        <a:solidFill>
          <a:schemeClr val="tx1"/>
        </a:solidFill>
        <a:latin typeface="+mn-lt"/>
        <a:ea typeface="+mn-ea"/>
        <a:cs typeface="+mn-cs"/>
      </a:defRPr>
    </a:lvl6pPr>
    <a:lvl7pPr marL="12344400" algn="l" defTabSz="4114800" rtl="0" eaLnBrk="1" latinLnBrk="0" hangingPunct="1">
      <a:defRPr sz="5400" kern="1200">
        <a:solidFill>
          <a:schemeClr val="tx1"/>
        </a:solidFill>
        <a:latin typeface="+mn-lt"/>
        <a:ea typeface="+mn-ea"/>
        <a:cs typeface="+mn-cs"/>
      </a:defRPr>
    </a:lvl7pPr>
    <a:lvl8pPr marL="14401800" algn="l" defTabSz="4114800" rtl="0" eaLnBrk="1" latinLnBrk="0" hangingPunct="1">
      <a:defRPr sz="5400" kern="1200">
        <a:solidFill>
          <a:schemeClr val="tx1"/>
        </a:solidFill>
        <a:latin typeface="+mn-lt"/>
        <a:ea typeface="+mn-ea"/>
        <a:cs typeface="+mn-cs"/>
      </a:defRPr>
    </a:lvl8pPr>
    <a:lvl9pPr marL="16459200" algn="l" defTabSz="4114800" rtl="0" eaLnBrk="1" latinLnBrk="0" hangingPunct="1">
      <a:defRPr sz="5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DDC0B8E5-DBD7-4D7D-A50A-9DA7F5D3A4BC}" type="slidenum">
              <a:rPr lang="en-IN" smtClean="0"/>
              <a:pPr/>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700338" y="11184734"/>
            <a:ext cx="30603825" cy="7717631"/>
          </a:xfrm>
        </p:spPr>
        <p:txBody>
          <a:bodyPr/>
          <a:lstStyle/>
          <a:p>
            <a:r>
              <a:rPr lang="en-US"/>
              <a:t>Click to edit Master title style</a:t>
            </a:r>
            <a:endParaRPr lang="en-IN"/>
          </a:p>
        </p:txBody>
      </p:sp>
      <p:sp>
        <p:nvSpPr>
          <p:cNvPr id="3" name="Subtitle 2"/>
          <p:cNvSpPr>
            <a:spLocks noGrp="1"/>
          </p:cNvSpPr>
          <p:nvPr>
            <p:ph type="subTitle" idx="1"/>
          </p:nvPr>
        </p:nvSpPr>
        <p:spPr>
          <a:xfrm>
            <a:off x="5400675" y="20402550"/>
            <a:ext cx="25203150" cy="9201150"/>
          </a:xfrm>
        </p:spPr>
        <p:txBody>
          <a:bodyPr/>
          <a:lstStyle>
            <a:lvl1pPr marL="0" indent="0" algn="ctr">
              <a:buNone/>
              <a:defRPr>
                <a:solidFill>
                  <a:schemeClr val="tx1">
                    <a:tint val="75000"/>
                  </a:schemeClr>
                </a:solidFill>
              </a:defRPr>
            </a:lvl1pPr>
            <a:lvl2pPr marL="2057400" indent="0" algn="ctr">
              <a:buNone/>
              <a:defRPr>
                <a:solidFill>
                  <a:schemeClr val="tx1">
                    <a:tint val="75000"/>
                  </a:schemeClr>
                </a:solidFill>
              </a:defRPr>
            </a:lvl2pPr>
            <a:lvl3pPr marL="4114800" indent="0" algn="ctr">
              <a:buNone/>
              <a:defRPr>
                <a:solidFill>
                  <a:schemeClr val="tx1">
                    <a:tint val="75000"/>
                  </a:schemeClr>
                </a:solidFill>
              </a:defRPr>
            </a:lvl3pPr>
            <a:lvl4pPr marL="6172200" indent="0" algn="ctr">
              <a:buNone/>
              <a:defRPr>
                <a:solidFill>
                  <a:schemeClr val="tx1">
                    <a:tint val="75000"/>
                  </a:schemeClr>
                </a:solidFill>
              </a:defRPr>
            </a:lvl4pPr>
            <a:lvl5pPr marL="8229600" indent="0" algn="ctr">
              <a:buNone/>
              <a:defRPr>
                <a:solidFill>
                  <a:schemeClr val="tx1">
                    <a:tint val="75000"/>
                  </a:schemeClr>
                </a:solidFill>
              </a:defRPr>
            </a:lvl5pPr>
            <a:lvl6pPr marL="10287000" indent="0" algn="ctr">
              <a:buNone/>
              <a:defRPr>
                <a:solidFill>
                  <a:schemeClr val="tx1">
                    <a:tint val="75000"/>
                  </a:schemeClr>
                </a:solidFill>
              </a:defRPr>
            </a:lvl6pPr>
            <a:lvl7pPr marL="12344400" indent="0" algn="ctr">
              <a:buNone/>
              <a:defRPr>
                <a:solidFill>
                  <a:schemeClr val="tx1">
                    <a:tint val="75000"/>
                  </a:schemeClr>
                </a:solidFill>
              </a:defRPr>
            </a:lvl7pPr>
            <a:lvl8pPr marL="14401800" indent="0" algn="ctr">
              <a:buNone/>
              <a:defRPr>
                <a:solidFill>
                  <a:schemeClr val="tx1">
                    <a:tint val="75000"/>
                  </a:schemeClr>
                </a:solidFill>
              </a:defRPr>
            </a:lvl8pPr>
            <a:lvl9pPr marL="164592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A2D66BD4-76FA-4EF4-8F11-E3C332E78A3C}" type="datetimeFigureOut">
              <a:rPr lang="en-IN" smtClean="0"/>
              <a:pPr/>
              <a:t>24-09-2021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E7BEA9-BF5C-48C8-8610-63B8B9101D5C}"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2D66BD4-76FA-4EF4-8F11-E3C332E78A3C}" type="datetimeFigureOut">
              <a:rPr lang="en-IN" smtClean="0"/>
              <a:pPr/>
              <a:t>24-09-2021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E7BEA9-BF5C-48C8-8610-63B8B9101D5C}"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2781598" y="7567613"/>
            <a:ext cx="31897735" cy="1612868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7088386" y="7567613"/>
            <a:ext cx="95093137" cy="1612868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2D66BD4-76FA-4EF4-8F11-E3C332E78A3C}" type="datetimeFigureOut">
              <a:rPr lang="en-IN" smtClean="0"/>
              <a:pPr/>
              <a:t>24-09-2021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E7BEA9-BF5C-48C8-8610-63B8B9101D5C}"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2D66BD4-76FA-4EF4-8F11-E3C332E78A3C}" type="datetimeFigureOut">
              <a:rPr lang="en-IN" smtClean="0"/>
              <a:pPr/>
              <a:t>24-09-2021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E7BEA9-BF5C-48C8-8610-63B8B9101D5C}"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844107" y="23136228"/>
            <a:ext cx="30603825" cy="7150894"/>
          </a:xfrm>
        </p:spPr>
        <p:txBody>
          <a:bodyPr anchor="t"/>
          <a:lstStyle>
            <a:lvl1pPr algn="l">
              <a:defRPr sz="18000" b="1" cap="all"/>
            </a:lvl1pPr>
          </a:lstStyle>
          <a:p>
            <a:r>
              <a:rPr lang="en-US"/>
              <a:t>Click to edit Master title style</a:t>
            </a:r>
            <a:endParaRPr lang="en-IN"/>
          </a:p>
        </p:txBody>
      </p:sp>
      <p:sp>
        <p:nvSpPr>
          <p:cNvPr id="3" name="Text Placeholder 2"/>
          <p:cNvSpPr>
            <a:spLocks noGrp="1"/>
          </p:cNvSpPr>
          <p:nvPr>
            <p:ph type="body" idx="1"/>
          </p:nvPr>
        </p:nvSpPr>
        <p:spPr>
          <a:xfrm>
            <a:off x="2844107" y="15260246"/>
            <a:ext cx="30603825" cy="7875982"/>
          </a:xfrm>
        </p:spPr>
        <p:txBody>
          <a:bodyPr anchor="b"/>
          <a:lstStyle>
            <a:lvl1pPr marL="0" indent="0">
              <a:buNone/>
              <a:defRPr sz="9000">
                <a:solidFill>
                  <a:schemeClr val="tx1">
                    <a:tint val="75000"/>
                  </a:schemeClr>
                </a:solidFill>
              </a:defRPr>
            </a:lvl1pPr>
            <a:lvl2pPr marL="2057400" indent="0">
              <a:buNone/>
              <a:defRPr sz="8100">
                <a:solidFill>
                  <a:schemeClr val="tx1">
                    <a:tint val="75000"/>
                  </a:schemeClr>
                </a:solidFill>
              </a:defRPr>
            </a:lvl2pPr>
            <a:lvl3pPr marL="4114800" indent="0">
              <a:buNone/>
              <a:defRPr sz="7200">
                <a:solidFill>
                  <a:schemeClr val="tx1">
                    <a:tint val="75000"/>
                  </a:schemeClr>
                </a:solidFill>
              </a:defRPr>
            </a:lvl3pPr>
            <a:lvl4pPr marL="6172200" indent="0">
              <a:buNone/>
              <a:defRPr sz="6300">
                <a:solidFill>
                  <a:schemeClr val="tx1">
                    <a:tint val="75000"/>
                  </a:schemeClr>
                </a:solidFill>
              </a:defRPr>
            </a:lvl4pPr>
            <a:lvl5pPr marL="8229600" indent="0">
              <a:buNone/>
              <a:defRPr sz="6300">
                <a:solidFill>
                  <a:schemeClr val="tx1">
                    <a:tint val="75000"/>
                  </a:schemeClr>
                </a:solidFill>
              </a:defRPr>
            </a:lvl5pPr>
            <a:lvl6pPr marL="10287000" indent="0">
              <a:buNone/>
              <a:defRPr sz="6300">
                <a:solidFill>
                  <a:schemeClr val="tx1">
                    <a:tint val="75000"/>
                  </a:schemeClr>
                </a:solidFill>
              </a:defRPr>
            </a:lvl6pPr>
            <a:lvl7pPr marL="12344400" indent="0">
              <a:buNone/>
              <a:defRPr sz="6300">
                <a:solidFill>
                  <a:schemeClr val="tx1">
                    <a:tint val="75000"/>
                  </a:schemeClr>
                </a:solidFill>
              </a:defRPr>
            </a:lvl7pPr>
            <a:lvl8pPr marL="14401800" indent="0">
              <a:buNone/>
              <a:defRPr sz="6300">
                <a:solidFill>
                  <a:schemeClr val="tx1">
                    <a:tint val="75000"/>
                  </a:schemeClr>
                </a:solidFill>
              </a:defRPr>
            </a:lvl8pPr>
            <a:lvl9pPr marL="16459200" indent="0">
              <a:buNone/>
              <a:defRPr sz="63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D66BD4-76FA-4EF4-8F11-E3C332E78A3C}" type="datetimeFigureOut">
              <a:rPr lang="en-IN" smtClean="0"/>
              <a:pPr/>
              <a:t>24-09-2021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E7BEA9-BF5C-48C8-8610-63B8B9101D5C}"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7088388" y="44105513"/>
            <a:ext cx="63495436" cy="124748925"/>
          </a:xfrm>
        </p:spPr>
        <p:txBody>
          <a:bodyPr/>
          <a:lstStyle>
            <a:lvl1pPr>
              <a:defRPr sz="12600"/>
            </a:lvl1pPr>
            <a:lvl2pPr>
              <a:defRPr sz="10800"/>
            </a:lvl2pPr>
            <a:lvl3pPr>
              <a:defRPr sz="9000"/>
            </a:lvl3pPr>
            <a:lvl4pPr>
              <a:defRPr sz="8100"/>
            </a:lvl4pPr>
            <a:lvl5pPr>
              <a:defRPr sz="8100"/>
            </a:lvl5pPr>
            <a:lvl6pPr>
              <a:defRPr sz="8100"/>
            </a:lvl6pPr>
            <a:lvl7pPr>
              <a:defRPr sz="8100"/>
            </a:lvl7pPr>
            <a:lvl8pPr>
              <a:defRPr sz="8100"/>
            </a:lvl8pPr>
            <a:lvl9pPr>
              <a:defRPr sz="8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71183899" y="44105513"/>
            <a:ext cx="63495436" cy="124748925"/>
          </a:xfrm>
        </p:spPr>
        <p:txBody>
          <a:bodyPr/>
          <a:lstStyle>
            <a:lvl1pPr>
              <a:defRPr sz="12600"/>
            </a:lvl1pPr>
            <a:lvl2pPr>
              <a:defRPr sz="10800"/>
            </a:lvl2pPr>
            <a:lvl3pPr>
              <a:defRPr sz="9000"/>
            </a:lvl3pPr>
            <a:lvl4pPr>
              <a:defRPr sz="8100"/>
            </a:lvl4pPr>
            <a:lvl5pPr>
              <a:defRPr sz="8100"/>
            </a:lvl5pPr>
            <a:lvl6pPr>
              <a:defRPr sz="8100"/>
            </a:lvl6pPr>
            <a:lvl7pPr>
              <a:defRPr sz="8100"/>
            </a:lvl7pPr>
            <a:lvl8pPr>
              <a:defRPr sz="8100"/>
            </a:lvl8pPr>
            <a:lvl9pPr>
              <a:defRPr sz="8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A2D66BD4-76FA-4EF4-8F11-E3C332E78A3C}" type="datetimeFigureOut">
              <a:rPr lang="en-IN" smtClean="0"/>
              <a:pPr/>
              <a:t>24-09-2021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CE7BEA9-BF5C-48C8-8610-63B8B9101D5C}"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800225" y="1441850"/>
            <a:ext cx="32404050" cy="6000750"/>
          </a:xfrm>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1800225" y="8059343"/>
            <a:ext cx="15908240" cy="3358751"/>
          </a:xfrm>
        </p:spPr>
        <p:txBody>
          <a:bodyPr anchor="b"/>
          <a:lstStyle>
            <a:lvl1pPr marL="0" indent="0">
              <a:buNone/>
              <a:defRPr sz="10800" b="1"/>
            </a:lvl1pPr>
            <a:lvl2pPr marL="2057400" indent="0">
              <a:buNone/>
              <a:defRPr sz="9000" b="1"/>
            </a:lvl2pPr>
            <a:lvl3pPr marL="4114800" indent="0">
              <a:buNone/>
              <a:defRPr sz="8100" b="1"/>
            </a:lvl3pPr>
            <a:lvl4pPr marL="6172200" indent="0">
              <a:buNone/>
              <a:defRPr sz="7200" b="1"/>
            </a:lvl4pPr>
            <a:lvl5pPr marL="8229600" indent="0">
              <a:buNone/>
              <a:defRPr sz="7200" b="1"/>
            </a:lvl5pPr>
            <a:lvl6pPr marL="10287000" indent="0">
              <a:buNone/>
              <a:defRPr sz="7200" b="1"/>
            </a:lvl6pPr>
            <a:lvl7pPr marL="12344400" indent="0">
              <a:buNone/>
              <a:defRPr sz="7200" b="1"/>
            </a:lvl7pPr>
            <a:lvl8pPr marL="14401800" indent="0">
              <a:buNone/>
              <a:defRPr sz="7200" b="1"/>
            </a:lvl8pPr>
            <a:lvl9pPr marL="16459200" indent="0">
              <a:buNone/>
              <a:defRPr sz="7200" b="1"/>
            </a:lvl9pPr>
          </a:lstStyle>
          <a:p>
            <a:pPr lvl="0"/>
            <a:r>
              <a:rPr lang="en-US"/>
              <a:t>Click to edit Master text styles</a:t>
            </a:r>
          </a:p>
        </p:txBody>
      </p:sp>
      <p:sp>
        <p:nvSpPr>
          <p:cNvPr id="4" name="Content Placeholder 3"/>
          <p:cNvSpPr>
            <a:spLocks noGrp="1"/>
          </p:cNvSpPr>
          <p:nvPr>
            <p:ph sz="half" idx="2"/>
          </p:nvPr>
        </p:nvSpPr>
        <p:spPr>
          <a:xfrm>
            <a:off x="1800225" y="11418094"/>
            <a:ext cx="15908240" cy="20744262"/>
          </a:xfrm>
        </p:spPr>
        <p:txBody>
          <a:bodyPr/>
          <a:lstStyle>
            <a:lvl1pPr>
              <a:defRPr sz="10800"/>
            </a:lvl1pPr>
            <a:lvl2pPr>
              <a:defRPr sz="9000"/>
            </a:lvl2pPr>
            <a:lvl3pPr>
              <a:defRPr sz="8100"/>
            </a:lvl3pPr>
            <a:lvl4pPr>
              <a:defRPr sz="7200"/>
            </a:lvl4pPr>
            <a:lvl5pPr>
              <a:defRPr sz="7200"/>
            </a:lvl5pPr>
            <a:lvl6pPr>
              <a:defRPr sz="7200"/>
            </a:lvl6pPr>
            <a:lvl7pPr>
              <a:defRPr sz="7200"/>
            </a:lvl7pPr>
            <a:lvl8pPr>
              <a:defRPr sz="7200"/>
            </a:lvl8pPr>
            <a:lvl9pPr>
              <a:defRPr sz="7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18289788" y="8059343"/>
            <a:ext cx="15914489" cy="3358751"/>
          </a:xfrm>
        </p:spPr>
        <p:txBody>
          <a:bodyPr anchor="b"/>
          <a:lstStyle>
            <a:lvl1pPr marL="0" indent="0">
              <a:buNone/>
              <a:defRPr sz="10800" b="1"/>
            </a:lvl1pPr>
            <a:lvl2pPr marL="2057400" indent="0">
              <a:buNone/>
              <a:defRPr sz="9000" b="1"/>
            </a:lvl2pPr>
            <a:lvl3pPr marL="4114800" indent="0">
              <a:buNone/>
              <a:defRPr sz="8100" b="1"/>
            </a:lvl3pPr>
            <a:lvl4pPr marL="6172200" indent="0">
              <a:buNone/>
              <a:defRPr sz="7200" b="1"/>
            </a:lvl4pPr>
            <a:lvl5pPr marL="8229600" indent="0">
              <a:buNone/>
              <a:defRPr sz="7200" b="1"/>
            </a:lvl5pPr>
            <a:lvl6pPr marL="10287000" indent="0">
              <a:buNone/>
              <a:defRPr sz="7200" b="1"/>
            </a:lvl6pPr>
            <a:lvl7pPr marL="12344400" indent="0">
              <a:buNone/>
              <a:defRPr sz="7200" b="1"/>
            </a:lvl7pPr>
            <a:lvl8pPr marL="14401800" indent="0">
              <a:buNone/>
              <a:defRPr sz="7200" b="1"/>
            </a:lvl8pPr>
            <a:lvl9pPr marL="16459200" indent="0">
              <a:buNone/>
              <a:defRPr sz="7200" b="1"/>
            </a:lvl9pPr>
          </a:lstStyle>
          <a:p>
            <a:pPr lvl="0"/>
            <a:r>
              <a:rPr lang="en-US"/>
              <a:t>Click to edit Master text styles</a:t>
            </a:r>
          </a:p>
        </p:txBody>
      </p:sp>
      <p:sp>
        <p:nvSpPr>
          <p:cNvPr id="6" name="Content Placeholder 5"/>
          <p:cNvSpPr>
            <a:spLocks noGrp="1"/>
          </p:cNvSpPr>
          <p:nvPr>
            <p:ph sz="quarter" idx="4"/>
          </p:nvPr>
        </p:nvSpPr>
        <p:spPr>
          <a:xfrm>
            <a:off x="18289788" y="11418094"/>
            <a:ext cx="15914489" cy="20744262"/>
          </a:xfrm>
        </p:spPr>
        <p:txBody>
          <a:bodyPr/>
          <a:lstStyle>
            <a:lvl1pPr>
              <a:defRPr sz="10800"/>
            </a:lvl1pPr>
            <a:lvl2pPr>
              <a:defRPr sz="9000"/>
            </a:lvl2pPr>
            <a:lvl3pPr>
              <a:defRPr sz="8100"/>
            </a:lvl3pPr>
            <a:lvl4pPr>
              <a:defRPr sz="7200"/>
            </a:lvl4pPr>
            <a:lvl5pPr>
              <a:defRPr sz="7200"/>
            </a:lvl5pPr>
            <a:lvl6pPr>
              <a:defRPr sz="7200"/>
            </a:lvl6pPr>
            <a:lvl7pPr>
              <a:defRPr sz="7200"/>
            </a:lvl7pPr>
            <a:lvl8pPr>
              <a:defRPr sz="7200"/>
            </a:lvl8pPr>
            <a:lvl9pPr>
              <a:defRPr sz="7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A2D66BD4-76FA-4EF4-8F11-E3C332E78A3C}" type="datetimeFigureOut">
              <a:rPr lang="en-IN" smtClean="0"/>
              <a:pPr/>
              <a:t>24-09-2021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CE7BEA9-BF5C-48C8-8610-63B8B9101D5C}"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A2D66BD4-76FA-4EF4-8F11-E3C332E78A3C}" type="datetimeFigureOut">
              <a:rPr lang="en-IN" smtClean="0"/>
              <a:pPr/>
              <a:t>24-09-2021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CE7BEA9-BF5C-48C8-8610-63B8B9101D5C}"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D66BD4-76FA-4EF4-8F11-E3C332E78A3C}" type="datetimeFigureOut">
              <a:rPr lang="en-IN" smtClean="0"/>
              <a:pPr/>
              <a:t>24-09-2021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CE7BEA9-BF5C-48C8-8610-63B8B9101D5C}"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00227" y="1433512"/>
            <a:ext cx="11845232" cy="6100763"/>
          </a:xfrm>
        </p:spPr>
        <p:txBody>
          <a:bodyPr anchor="b"/>
          <a:lstStyle>
            <a:lvl1pPr algn="l">
              <a:defRPr sz="9000" b="1"/>
            </a:lvl1pPr>
          </a:lstStyle>
          <a:p>
            <a:r>
              <a:rPr lang="en-US"/>
              <a:t>Click to edit Master title style</a:t>
            </a:r>
            <a:endParaRPr lang="en-IN"/>
          </a:p>
        </p:txBody>
      </p:sp>
      <p:sp>
        <p:nvSpPr>
          <p:cNvPr id="3" name="Content Placeholder 2"/>
          <p:cNvSpPr>
            <a:spLocks noGrp="1"/>
          </p:cNvSpPr>
          <p:nvPr>
            <p:ph idx="1"/>
          </p:nvPr>
        </p:nvSpPr>
        <p:spPr>
          <a:xfrm>
            <a:off x="14076759" y="1433515"/>
            <a:ext cx="20127516" cy="30728843"/>
          </a:xfrm>
        </p:spPr>
        <p:txBody>
          <a:bodyPr/>
          <a:lstStyle>
            <a:lvl1pPr>
              <a:defRPr sz="14400"/>
            </a:lvl1pPr>
            <a:lvl2pPr>
              <a:defRPr sz="12600"/>
            </a:lvl2pPr>
            <a:lvl3pPr>
              <a:defRPr sz="10800"/>
            </a:lvl3pPr>
            <a:lvl4pPr>
              <a:defRPr sz="9000"/>
            </a:lvl4pPr>
            <a:lvl5pPr>
              <a:defRPr sz="9000"/>
            </a:lvl5pPr>
            <a:lvl6pPr>
              <a:defRPr sz="9000"/>
            </a:lvl6pPr>
            <a:lvl7pPr>
              <a:defRPr sz="9000"/>
            </a:lvl7pPr>
            <a:lvl8pPr>
              <a:defRPr sz="9000"/>
            </a:lvl8pPr>
            <a:lvl9pPr>
              <a:defRPr sz="9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1800227" y="7534278"/>
            <a:ext cx="11845232" cy="24628081"/>
          </a:xfrm>
        </p:spPr>
        <p:txBody>
          <a:bodyPr/>
          <a:lstStyle>
            <a:lvl1pPr marL="0" indent="0">
              <a:buNone/>
              <a:defRPr sz="6300"/>
            </a:lvl1pPr>
            <a:lvl2pPr marL="2057400" indent="0">
              <a:buNone/>
              <a:defRPr sz="5400"/>
            </a:lvl2pPr>
            <a:lvl3pPr marL="4114800" indent="0">
              <a:buNone/>
              <a:defRPr sz="4500"/>
            </a:lvl3pPr>
            <a:lvl4pPr marL="6172200" indent="0">
              <a:buNone/>
              <a:defRPr sz="4100"/>
            </a:lvl4pPr>
            <a:lvl5pPr marL="8229600" indent="0">
              <a:buNone/>
              <a:defRPr sz="4100"/>
            </a:lvl5pPr>
            <a:lvl6pPr marL="10287000" indent="0">
              <a:buNone/>
              <a:defRPr sz="4100"/>
            </a:lvl6pPr>
            <a:lvl7pPr marL="12344400" indent="0">
              <a:buNone/>
              <a:defRPr sz="4100"/>
            </a:lvl7pPr>
            <a:lvl8pPr marL="14401800" indent="0">
              <a:buNone/>
              <a:defRPr sz="4100"/>
            </a:lvl8pPr>
            <a:lvl9pPr marL="16459200" indent="0">
              <a:buNone/>
              <a:defRPr sz="4100"/>
            </a:lvl9pPr>
          </a:lstStyle>
          <a:p>
            <a:pPr lvl="0"/>
            <a:r>
              <a:rPr lang="en-US"/>
              <a:t>Click to edit Master text styles</a:t>
            </a:r>
          </a:p>
        </p:txBody>
      </p:sp>
      <p:sp>
        <p:nvSpPr>
          <p:cNvPr id="5" name="Date Placeholder 4"/>
          <p:cNvSpPr>
            <a:spLocks noGrp="1"/>
          </p:cNvSpPr>
          <p:nvPr>
            <p:ph type="dt" sz="half" idx="10"/>
          </p:nvPr>
        </p:nvSpPr>
        <p:spPr/>
        <p:txBody>
          <a:bodyPr/>
          <a:lstStyle/>
          <a:p>
            <a:fld id="{A2D66BD4-76FA-4EF4-8F11-E3C332E78A3C}" type="datetimeFigureOut">
              <a:rPr lang="en-IN" smtClean="0"/>
              <a:pPr/>
              <a:t>24-09-2021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CE7BEA9-BF5C-48C8-8610-63B8B9101D5C}"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57134" y="25203150"/>
            <a:ext cx="21602700" cy="2975375"/>
          </a:xfrm>
        </p:spPr>
        <p:txBody>
          <a:bodyPr anchor="b"/>
          <a:lstStyle>
            <a:lvl1pPr algn="l">
              <a:defRPr sz="9000" b="1"/>
            </a:lvl1pPr>
          </a:lstStyle>
          <a:p>
            <a:r>
              <a:rPr lang="en-US"/>
              <a:t>Click to edit Master title style</a:t>
            </a:r>
            <a:endParaRPr lang="en-IN"/>
          </a:p>
        </p:txBody>
      </p:sp>
      <p:sp>
        <p:nvSpPr>
          <p:cNvPr id="3" name="Picture Placeholder 2"/>
          <p:cNvSpPr>
            <a:spLocks noGrp="1"/>
          </p:cNvSpPr>
          <p:nvPr>
            <p:ph type="pic" idx="1"/>
          </p:nvPr>
        </p:nvSpPr>
        <p:spPr>
          <a:xfrm>
            <a:off x="7057134" y="3217069"/>
            <a:ext cx="21602700" cy="21602700"/>
          </a:xfrm>
        </p:spPr>
        <p:txBody>
          <a:bodyPr/>
          <a:lstStyle>
            <a:lvl1pPr marL="0" indent="0">
              <a:buNone/>
              <a:defRPr sz="14400"/>
            </a:lvl1pPr>
            <a:lvl2pPr marL="2057400" indent="0">
              <a:buNone/>
              <a:defRPr sz="12600"/>
            </a:lvl2pPr>
            <a:lvl3pPr marL="4114800" indent="0">
              <a:buNone/>
              <a:defRPr sz="10800"/>
            </a:lvl3pPr>
            <a:lvl4pPr marL="6172200" indent="0">
              <a:buNone/>
              <a:defRPr sz="9000"/>
            </a:lvl4pPr>
            <a:lvl5pPr marL="8229600" indent="0">
              <a:buNone/>
              <a:defRPr sz="9000"/>
            </a:lvl5pPr>
            <a:lvl6pPr marL="10287000" indent="0">
              <a:buNone/>
              <a:defRPr sz="9000"/>
            </a:lvl6pPr>
            <a:lvl7pPr marL="12344400" indent="0">
              <a:buNone/>
              <a:defRPr sz="9000"/>
            </a:lvl7pPr>
            <a:lvl8pPr marL="14401800" indent="0">
              <a:buNone/>
              <a:defRPr sz="9000"/>
            </a:lvl8pPr>
            <a:lvl9pPr marL="16459200" indent="0">
              <a:buNone/>
              <a:defRPr sz="9000"/>
            </a:lvl9pPr>
          </a:lstStyle>
          <a:p>
            <a:endParaRPr lang="en-IN"/>
          </a:p>
        </p:txBody>
      </p:sp>
      <p:sp>
        <p:nvSpPr>
          <p:cNvPr id="4" name="Text Placeholder 3"/>
          <p:cNvSpPr>
            <a:spLocks noGrp="1"/>
          </p:cNvSpPr>
          <p:nvPr>
            <p:ph type="body" sz="half" idx="2"/>
          </p:nvPr>
        </p:nvSpPr>
        <p:spPr>
          <a:xfrm>
            <a:off x="7057134" y="28178524"/>
            <a:ext cx="21602700" cy="4225526"/>
          </a:xfrm>
        </p:spPr>
        <p:txBody>
          <a:bodyPr/>
          <a:lstStyle>
            <a:lvl1pPr marL="0" indent="0">
              <a:buNone/>
              <a:defRPr sz="6300"/>
            </a:lvl1pPr>
            <a:lvl2pPr marL="2057400" indent="0">
              <a:buNone/>
              <a:defRPr sz="5400"/>
            </a:lvl2pPr>
            <a:lvl3pPr marL="4114800" indent="0">
              <a:buNone/>
              <a:defRPr sz="4500"/>
            </a:lvl3pPr>
            <a:lvl4pPr marL="6172200" indent="0">
              <a:buNone/>
              <a:defRPr sz="4100"/>
            </a:lvl4pPr>
            <a:lvl5pPr marL="8229600" indent="0">
              <a:buNone/>
              <a:defRPr sz="4100"/>
            </a:lvl5pPr>
            <a:lvl6pPr marL="10287000" indent="0">
              <a:buNone/>
              <a:defRPr sz="4100"/>
            </a:lvl6pPr>
            <a:lvl7pPr marL="12344400" indent="0">
              <a:buNone/>
              <a:defRPr sz="4100"/>
            </a:lvl7pPr>
            <a:lvl8pPr marL="14401800" indent="0">
              <a:buNone/>
              <a:defRPr sz="4100"/>
            </a:lvl8pPr>
            <a:lvl9pPr marL="16459200" indent="0">
              <a:buNone/>
              <a:defRPr sz="4100"/>
            </a:lvl9pPr>
          </a:lstStyle>
          <a:p>
            <a:pPr lvl="0"/>
            <a:r>
              <a:rPr lang="en-US"/>
              <a:t>Click to edit Master text styles</a:t>
            </a:r>
          </a:p>
        </p:txBody>
      </p:sp>
      <p:sp>
        <p:nvSpPr>
          <p:cNvPr id="5" name="Date Placeholder 4"/>
          <p:cNvSpPr>
            <a:spLocks noGrp="1"/>
          </p:cNvSpPr>
          <p:nvPr>
            <p:ph type="dt" sz="half" idx="10"/>
          </p:nvPr>
        </p:nvSpPr>
        <p:spPr/>
        <p:txBody>
          <a:bodyPr/>
          <a:lstStyle/>
          <a:p>
            <a:fld id="{A2D66BD4-76FA-4EF4-8F11-E3C332E78A3C}" type="datetimeFigureOut">
              <a:rPr lang="en-IN" smtClean="0"/>
              <a:pPr/>
              <a:t>24-09-2021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CE7BEA9-BF5C-48C8-8610-63B8B9101D5C}"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00225" y="1441850"/>
            <a:ext cx="32404050" cy="6000750"/>
          </a:xfrm>
          <a:prstGeom prst="rect">
            <a:avLst/>
          </a:prstGeom>
        </p:spPr>
        <p:txBody>
          <a:bodyPr vert="horz" lIns="411480" tIns="205740" rIns="411480" bIns="20574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1800225" y="8401053"/>
            <a:ext cx="32404050" cy="23761306"/>
          </a:xfrm>
          <a:prstGeom prst="rect">
            <a:avLst/>
          </a:prstGeom>
        </p:spPr>
        <p:txBody>
          <a:bodyPr vert="horz" lIns="411480" tIns="205740" rIns="411480" bIns="20574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1800225" y="33370840"/>
            <a:ext cx="8401050" cy="1916906"/>
          </a:xfrm>
          <a:prstGeom prst="rect">
            <a:avLst/>
          </a:prstGeom>
        </p:spPr>
        <p:txBody>
          <a:bodyPr vert="horz" lIns="411480" tIns="205740" rIns="411480" bIns="205740" rtlCol="0" anchor="ctr"/>
          <a:lstStyle>
            <a:lvl1pPr algn="l">
              <a:defRPr sz="5400">
                <a:solidFill>
                  <a:schemeClr val="tx1">
                    <a:tint val="75000"/>
                  </a:schemeClr>
                </a:solidFill>
              </a:defRPr>
            </a:lvl1pPr>
          </a:lstStyle>
          <a:p>
            <a:fld id="{A2D66BD4-76FA-4EF4-8F11-E3C332E78A3C}" type="datetimeFigureOut">
              <a:rPr lang="en-IN" smtClean="0"/>
              <a:pPr/>
              <a:t>24-09-2021</a:t>
            </a:fld>
            <a:endParaRPr lang="en-IN"/>
          </a:p>
        </p:txBody>
      </p:sp>
      <p:sp>
        <p:nvSpPr>
          <p:cNvPr id="5" name="Footer Placeholder 4"/>
          <p:cNvSpPr>
            <a:spLocks noGrp="1"/>
          </p:cNvSpPr>
          <p:nvPr>
            <p:ph type="ftr" sz="quarter" idx="3"/>
          </p:nvPr>
        </p:nvSpPr>
        <p:spPr>
          <a:xfrm>
            <a:off x="12301538" y="33370840"/>
            <a:ext cx="11401425" cy="1916906"/>
          </a:xfrm>
          <a:prstGeom prst="rect">
            <a:avLst/>
          </a:prstGeom>
        </p:spPr>
        <p:txBody>
          <a:bodyPr vert="horz" lIns="411480" tIns="205740" rIns="411480" bIns="205740" rtlCol="0" anchor="ctr"/>
          <a:lstStyle>
            <a:lvl1pPr algn="ctr">
              <a:defRPr sz="54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25803225" y="33370840"/>
            <a:ext cx="8401050" cy="1916906"/>
          </a:xfrm>
          <a:prstGeom prst="rect">
            <a:avLst/>
          </a:prstGeom>
        </p:spPr>
        <p:txBody>
          <a:bodyPr vert="horz" lIns="411480" tIns="205740" rIns="411480" bIns="205740" rtlCol="0" anchor="ctr"/>
          <a:lstStyle>
            <a:lvl1pPr algn="r">
              <a:defRPr sz="5400">
                <a:solidFill>
                  <a:schemeClr val="tx1">
                    <a:tint val="75000"/>
                  </a:schemeClr>
                </a:solidFill>
              </a:defRPr>
            </a:lvl1pPr>
          </a:lstStyle>
          <a:p>
            <a:fld id="{1CE7BEA9-BF5C-48C8-8610-63B8B9101D5C}"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114800" rtl="0" eaLnBrk="1" latinLnBrk="0" hangingPunct="1">
        <a:spcBef>
          <a:spcPct val="0"/>
        </a:spcBef>
        <a:buNone/>
        <a:defRPr sz="19800" kern="1200">
          <a:solidFill>
            <a:schemeClr val="tx1"/>
          </a:solidFill>
          <a:latin typeface="+mj-lt"/>
          <a:ea typeface="+mj-ea"/>
          <a:cs typeface="+mj-cs"/>
        </a:defRPr>
      </a:lvl1pPr>
    </p:titleStyle>
    <p:bodyStyle>
      <a:lvl1pPr marL="1543050" indent="-1543050" algn="l" defTabSz="4114800" rtl="0" eaLnBrk="1" latinLnBrk="0" hangingPunct="1">
        <a:spcBef>
          <a:spcPct val="20000"/>
        </a:spcBef>
        <a:buFont typeface="Arial" pitchFamily="34" charset="0"/>
        <a:buChar char="•"/>
        <a:defRPr sz="14400" kern="1200">
          <a:solidFill>
            <a:schemeClr val="tx1"/>
          </a:solidFill>
          <a:latin typeface="+mn-lt"/>
          <a:ea typeface="+mn-ea"/>
          <a:cs typeface="+mn-cs"/>
        </a:defRPr>
      </a:lvl1pPr>
      <a:lvl2pPr marL="3343275" indent="-1285875" algn="l" defTabSz="4114800" rtl="0" eaLnBrk="1" latinLnBrk="0" hangingPunct="1">
        <a:spcBef>
          <a:spcPct val="20000"/>
        </a:spcBef>
        <a:buFont typeface="Arial" pitchFamily="34" charset="0"/>
        <a:buChar char="–"/>
        <a:defRPr sz="12600" kern="1200">
          <a:solidFill>
            <a:schemeClr val="tx1"/>
          </a:solidFill>
          <a:latin typeface="+mn-lt"/>
          <a:ea typeface="+mn-ea"/>
          <a:cs typeface="+mn-cs"/>
        </a:defRPr>
      </a:lvl2pPr>
      <a:lvl3pPr marL="5143500" indent="-1028700" algn="l" defTabSz="4114800" rtl="0" eaLnBrk="1" latinLnBrk="0" hangingPunct="1">
        <a:spcBef>
          <a:spcPct val="20000"/>
        </a:spcBef>
        <a:buFont typeface="Arial" pitchFamily="34" charset="0"/>
        <a:buChar char="•"/>
        <a:defRPr sz="10800" kern="1200">
          <a:solidFill>
            <a:schemeClr val="tx1"/>
          </a:solidFill>
          <a:latin typeface="+mn-lt"/>
          <a:ea typeface="+mn-ea"/>
          <a:cs typeface="+mn-cs"/>
        </a:defRPr>
      </a:lvl3pPr>
      <a:lvl4pPr marL="7200900" indent="-1028700" algn="l" defTabSz="4114800" rtl="0" eaLnBrk="1" latinLnBrk="0" hangingPunct="1">
        <a:spcBef>
          <a:spcPct val="20000"/>
        </a:spcBef>
        <a:buFont typeface="Arial" pitchFamily="34" charset="0"/>
        <a:buChar char="–"/>
        <a:defRPr sz="9000" kern="1200">
          <a:solidFill>
            <a:schemeClr val="tx1"/>
          </a:solidFill>
          <a:latin typeface="+mn-lt"/>
          <a:ea typeface="+mn-ea"/>
          <a:cs typeface="+mn-cs"/>
        </a:defRPr>
      </a:lvl4pPr>
      <a:lvl5pPr marL="9258300" indent="-1028700" algn="l" defTabSz="4114800" rtl="0" eaLnBrk="1" latinLnBrk="0" hangingPunct="1">
        <a:spcBef>
          <a:spcPct val="20000"/>
        </a:spcBef>
        <a:buFont typeface="Arial" pitchFamily="34" charset="0"/>
        <a:buChar char="»"/>
        <a:defRPr sz="9000" kern="1200">
          <a:solidFill>
            <a:schemeClr val="tx1"/>
          </a:solidFill>
          <a:latin typeface="+mn-lt"/>
          <a:ea typeface="+mn-ea"/>
          <a:cs typeface="+mn-cs"/>
        </a:defRPr>
      </a:lvl5pPr>
      <a:lvl6pPr marL="11315700" indent="-1028700" algn="l" defTabSz="4114800" rtl="0" eaLnBrk="1" latinLnBrk="0" hangingPunct="1">
        <a:spcBef>
          <a:spcPct val="20000"/>
        </a:spcBef>
        <a:buFont typeface="Arial" pitchFamily="34" charset="0"/>
        <a:buChar char="•"/>
        <a:defRPr sz="9000" kern="1200">
          <a:solidFill>
            <a:schemeClr val="tx1"/>
          </a:solidFill>
          <a:latin typeface="+mn-lt"/>
          <a:ea typeface="+mn-ea"/>
          <a:cs typeface="+mn-cs"/>
        </a:defRPr>
      </a:lvl6pPr>
      <a:lvl7pPr marL="13373100" indent="-1028700" algn="l" defTabSz="4114800" rtl="0" eaLnBrk="1" latinLnBrk="0" hangingPunct="1">
        <a:spcBef>
          <a:spcPct val="20000"/>
        </a:spcBef>
        <a:buFont typeface="Arial" pitchFamily="34" charset="0"/>
        <a:buChar char="•"/>
        <a:defRPr sz="9000" kern="1200">
          <a:solidFill>
            <a:schemeClr val="tx1"/>
          </a:solidFill>
          <a:latin typeface="+mn-lt"/>
          <a:ea typeface="+mn-ea"/>
          <a:cs typeface="+mn-cs"/>
        </a:defRPr>
      </a:lvl7pPr>
      <a:lvl8pPr marL="15430500" indent="-1028700" algn="l" defTabSz="4114800" rtl="0" eaLnBrk="1" latinLnBrk="0" hangingPunct="1">
        <a:spcBef>
          <a:spcPct val="20000"/>
        </a:spcBef>
        <a:buFont typeface="Arial" pitchFamily="34" charset="0"/>
        <a:buChar char="•"/>
        <a:defRPr sz="9000" kern="1200">
          <a:solidFill>
            <a:schemeClr val="tx1"/>
          </a:solidFill>
          <a:latin typeface="+mn-lt"/>
          <a:ea typeface="+mn-ea"/>
          <a:cs typeface="+mn-cs"/>
        </a:defRPr>
      </a:lvl8pPr>
      <a:lvl9pPr marL="17487900" indent="-1028700" algn="l" defTabSz="4114800" rtl="0" eaLnBrk="1" latinLnBrk="0" hangingPunct="1">
        <a:spcBef>
          <a:spcPct val="20000"/>
        </a:spcBef>
        <a:buFont typeface="Arial" pitchFamily="34" charset="0"/>
        <a:buChar char="•"/>
        <a:defRPr sz="9000" kern="1200">
          <a:solidFill>
            <a:schemeClr val="tx1"/>
          </a:solidFill>
          <a:latin typeface="+mn-lt"/>
          <a:ea typeface="+mn-ea"/>
          <a:cs typeface="+mn-cs"/>
        </a:defRPr>
      </a:lvl9pPr>
    </p:bodyStyle>
    <p:otherStyle>
      <a:defPPr>
        <a:defRPr lang="en-US"/>
      </a:defPPr>
      <a:lvl1pPr marL="0" algn="l" defTabSz="4114800" rtl="0" eaLnBrk="1" latinLnBrk="0" hangingPunct="1">
        <a:defRPr sz="8100" kern="1200">
          <a:solidFill>
            <a:schemeClr val="tx1"/>
          </a:solidFill>
          <a:latin typeface="+mn-lt"/>
          <a:ea typeface="+mn-ea"/>
          <a:cs typeface="+mn-cs"/>
        </a:defRPr>
      </a:lvl1pPr>
      <a:lvl2pPr marL="2057400" algn="l" defTabSz="4114800" rtl="0" eaLnBrk="1" latinLnBrk="0" hangingPunct="1">
        <a:defRPr sz="8100" kern="1200">
          <a:solidFill>
            <a:schemeClr val="tx1"/>
          </a:solidFill>
          <a:latin typeface="+mn-lt"/>
          <a:ea typeface="+mn-ea"/>
          <a:cs typeface="+mn-cs"/>
        </a:defRPr>
      </a:lvl2pPr>
      <a:lvl3pPr marL="4114800" algn="l" defTabSz="4114800" rtl="0" eaLnBrk="1" latinLnBrk="0" hangingPunct="1">
        <a:defRPr sz="8100" kern="1200">
          <a:solidFill>
            <a:schemeClr val="tx1"/>
          </a:solidFill>
          <a:latin typeface="+mn-lt"/>
          <a:ea typeface="+mn-ea"/>
          <a:cs typeface="+mn-cs"/>
        </a:defRPr>
      </a:lvl3pPr>
      <a:lvl4pPr marL="6172200" algn="l" defTabSz="4114800" rtl="0" eaLnBrk="1" latinLnBrk="0" hangingPunct="1">
        <a:defRPr sz="8100" kern="1200">
          <a:solidFill>
            <a:schemeClr val="tx1"/>
          </a:solidFill>
          <a:latin typeface="+mn-lt"/>
          <a:ea typeface="+mn-ea"/>
          <a:cs typeface="+mn-cs"/>
        </a:defRPr>
      </a:lvl4pPr>
      <a:lvl5pPr marL="8229600" algn="l" defTabSz="4114800" rtl="0" eaLnBrk="1" latinLnBrk="0" hangingPunct="1">
        <a:defRPr sz="8100" kern="1200">
          <a:solidFill>
            <a:schemeClr val="tx1"/>
          </a:solidFill>
          <a:latin typeface="+mn-lt"/>
          <a:ea typeface="+mn-ea"/>
          <a:cs typeface="+mn-cs"/>
        </a:defRPr>
      </a:lvl5pPr>
      <a:lvl6pPr marL="10287000" algn="l" defTabSz="4114800" rtl="0" eaLnBrk="1" latinLnBrk="0" hangingPunct="1">
        <a:defRPr sz="8100" kern="1200">
          <a:solidFill>
            <a:schemeClr val="tx1"/>
          </a:solidFill>
          <a:latin typeface="+mn-lt"/>
          <a:ea typeface="+mn-ea"/>
          <a:cs typeface="+mn-cs"/>
        </a:defRPr>
      </a:lvl6pPr>
      <a:lvl7pPr marL="12344400" algn="l" defTabSz="4114800" rtl="0" eaLnBrk="1" latinLnBrk="0" hangingPunct="1">
        <a:defRPr sz="8100" kern="1200">
          <a:solidFill>
            <a:schemeClr val="tx1"/>
          </a:solidFill>
          <a:latin typeface="+mn-lt"/>
          <a:ea typeface="+mn-ea"/>
          <a:cs typeface="+mn-cs"/>
        </a:defRPr>
      </a:lvl7pPr>
      <a:lvl8pPr marL="14401800" algn="l" defTabSz="4114800" rtl="0" eaLnBrk="1" latinLnBrk="0" hangingPunct="1">
        <a:defRPr sz="8100" kern="1200">
          <a:solidFill>
            <a:schemeClr val="tx1"/>
          </a:solidFill>
          <a:latin typeface="+mn-lt"/>
          <a:ea typeface="+mn-ea"/>
          <a:cs typeface="+mn-cs"/>
        </a:defRPr>
      </a:lvl8pPr>
      <a:lvl9pPr marL="16459200" algn="l" defTabSz="4114800" rtl="0" eaLnBrk="1" latinLnBrk="0" hangingPunct="1">
        <a:defRPr sz="8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jpeg"/><Relationship Id="rId3" Type="http://schemas.openxmlformats.org/officeDocument/2006/relationships/image" Target="../media/image1.jpeg"/><Relationship Id="rId7" Type="http://schemas.openxmlformats.org/officeDocument/2006/relationships/image" Target="../media/image5.jpeg"/><Relationship Id="rId12"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jpeg"/><Relationship Id="rId11" Type="http://schemas.openxmlformats.org/officeDocument/2006/relationships/image" Target="../media/image9.jpe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jpeg"/><Relationship Id="rId14" Type="http://schemas.openxmlformats.org/officeDocument/2006/relationships/image" Target="../media/image12.em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32" name="Rounded Rectangle 31"/>
          <p:cNvSpPr/>
          <p:nvPr/>
        </p:nvSpPr>
        <p:spPr>
          <a:xfrm>
            <a:off x="214189" y="22074216"/>
            <a:ext cx="18550834" cy="9537546"/>
          </a:xfrm>
          <a:prstGeom prst="roundRect">
            <a:avLst>
              <a:gd name="adj" fmla="val 13458"/>
            </a:avLst>
          </a:prstGeom>
          <a:solidFill>
            <a:srgbClr val="A3BDD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buFont typeface="Wingdings" pitchFamily="2" charset="2"/>
              <a:buChar char="v"/>
            </a:pPr>
            <a:r>
              <a:rPr lang="en-IN" sz="3200" dirty="0"/>
              <a:t>Genotypic coefficient of variation, heritability and genetic advance for yield and yield attributing traits were also recorded to be higher in all such mutants isolated from the two varieties of cowpea. </a:t>
            </a:r>
          </a:p>
          <a:p>
            <a:pPr algn="just">
              <a:buFont typeface="Wingdings" pitchFamily="2" charset="2"/>
              <a:buChar char="v"/>
            </a:pPr>
            <a:r>
              <a:rPr lang="en-IN" sz="3200" dirty="0"/>
              <a:t>In the var. Gomati VU-89, of the 87 bands of different MW, 54 bands were found to be polymorphic, which resulted total polymorphism percentage of 62.06% (Fig. 1). </a:t>
            </a:r>
          </a:p>
          <a:p>
            <a:pPr algn="just">
              <a:buFont typeface="Wingdings" pitchFamily="2" charset="2"/>
              <a:buChar char="v"/>
            </a:pPr>
            <a:r>
              <a:rPr lang="en-IN" sz="3200" dirty="0"/>
              <a:t>In the var. Pusa-578, of the 68 bands of different MW, 28 bands were found to be polymorphic, which resulted total polymorphism percentage of 41.17% considering all the mutants and controls .</a:t>
            </a:r>
          </a:p>
          <a:p>
            <a:pPr algn="just">
              <a:buFont typeface="Wingdings" pitchFamily="2" charset="2"/>
              <a:buChar char="v"/>
            </a:pPr>
            <a:r>
              <a:rPr lang="en-IN" sz="3200" dirty="0"/>
              <a:t>Out of 82 genic-SSR primers tried, 9 primers amplified 76 bands with 16 bands being polymorphic in the var. Gomati VU-89 and 47 bands with 24 bands being polymorphic in the var. Pusa-578 (Fig.2) </a:t>
            </a:r>
          </a:p>
          <a:p>
            <a:pPr algn="just">
              <a:buFont typeface="Wingdings" pitchFamily="2" charset="2"/>
              <a:buChar char="v"/>
            </a:pPr>
            <a:r>
              <a:rPr lang="en-IN" sz="3200" dirty="0"/>
              <a:t>The dendrogram, developed from the similarity and dissimilarity matrix of Jaccard’s coefficient, showed mutant lines of Gomati VU-89 were arranged in five clusters i.e., (I) Gomati VU-89-E and Control, (II) Gomati VU-89-D, (III) Gomati VU-89-G and Gomati VU-89-F, (IV)   Gomati VU-89-C, (V) Gomati VU-89-B and Gomati VU-89-A (Fig. 3 and 4).   </a:t>
            </a:r>
          </a:p>
          <a:p>
            <a:pPr algn="just">
              <a:buFont typeface="Wingdings" pitchFamily="2" charset="2"/>
              <a:buChar char="v"/>
            </a:pPr>
            <a:r>
              <a:rPr lang="en-IN" sz="3200" dirty="0"/>
              <a:t>In the var. Pusa-578 members were arranged in three clusters. A unique pattern was observed in both the </a:t>
            </a:r>
            <a:r>
              <a:rPr lang="en-IN" sz="3200" dirty="0" err="1"/>
              <a:t>dendrograms</a:t>
            </a:r>
            <a:r>
              <a:rPr lang="en-IN" sz="3200" dirty="0"/>
              <a:t>, i.e., (I) Pusa-578-B and Pusa-578-D, (II) Control and Pusa-578-C, (III) Pusa-578-A.</a:t>
            </a:r>
          </a:p>
        </p:txBody>
      </p:sp>
      <p:sp>
        <p:nvSpPr>
          <p:cNvPr id="7" name="Rectangle 6"/>
          <p:cNvSpPr/>
          <p:nvPr/>
        </p:nvSpPr>
        <p:spPr>
          <a:xfrm>
            <a:off x="214188" y="3928964"/>
            <a:ext cx="18550834" cy="8463855"/>
          </a:xfrm>
          <a:prstGeom prst="rect">
            <a:avLst/>
          </a:prstGeom>
          <a:solidFill>
            <a:srgbClr val="9CBC5C"/>
          </a:solidFill>
          <a:ln>
            <a:solidFill>
              <a:schemeClr val="accent3">
                <a:lumMod val="60000"/>
                <a:lumOff val="40000"/>
              </a:schemeClr>
            </a:solidFill>
          </a:ln>
        </p:spPr>
        <p:txBody>
          <a:bodyPr wrap="square">
            <a:spAutoFit/>
          </a:bodyPr>
          <a:lstStyle/>
          <a:p>
            <a:pPr algn="ctr"/>
            <a:endParaRPr lang="en-US" sz="3200" b="1" spc="-150" dirty="0">
              <a:latin typeface="Times New Roman" pitchFamily="18" charset="0"/>
              <a:cs typeface="Times New Roman" pitchFamily="18" charset="0"/>
            </a:endParaRPr>
          </a:p>
          <a:p>
            <a:pPr algn="ctr"/>
            <a:r>
              <a:rPr lang="en-US" sz="3200" b="1" spc="-150" dirty="0">
                <a:latin typeface="Times New Roman" pitchFamily="18" charset="0"/>
                <a:cs typeface="Times New Roman" pitchFamily="18" charset="0"/>
              </a:rPr>
              <a:t>Background  and Introduction</a:t>
            </a:r>
            <a:endParaRPr lang="en-US" sz="32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Agriculture is the backbone of Indian economy contributing  13.7% of its GDP and employing around  55% of the total working population  in  India.</a:t>
            </a:r>
          </a:p>
          <a:p>
            <a:pPr algn="just">
              <a:buFont typeface="Wingdings" pitchFamily="2" charset="2"/>
              <a:buChar char="v"/>
            </a:pPr>
            <a:r>
              <a:rPr lang="en-US" sz="2400" dirty="0">
                <a:latin typeface="Times New Roman" pitchFamily="18" charset="0"/>
                <a:cs typeface="Times New Roman" pitchFamily="18" charset="0"/>
              </a:rPr>
              <a:t>India is the worlds largest producer and consumer  of pulses.</a:t>
            </a:r>
          </a:p>
          <a:p>
            <a:pPr algn="just">
              <a:buFont typeface="Wingdings" pitchFamily="2" charset="2"/>
              <a:buChar char="v"/>
            </a:pPr>
            <a:r>
              <a:rPr lang="en-IN" sz="2400" dirty="0"/>
              <a:t>Induced mutagenesis generates macromolecular variations which ultimately alters the bio-physiological and morphological nature of the crop genotypes.</a:t>
            </a:r>
          </a:p>
          <a:p>
            <a:pPr algn="just">
              <a:buFont typeface="Wingdings" pitchFamily="2" charset="2"/>
              <a:buChar char="v"/>
            </a:pPr>
            <a:r>
              <a:rPr lang="en-IN" sz="2400" dirty="0"/>
              <a:t> In the present study, molecular characterization of eleven M</a:t>
            </a:r>
            <a:r>
              <a:rPr lang="en-IN" sz="2400" baseline="-25000" dirty="0"/>
              <a:t>4 </a:t>
            </a:r>
            <a:r>
              <a:rPr lang="en-IN" sz="2400" dirty="0"/>
              <a:t>high yielding cowpea mutant lines, developed from sodium azide (SA) and gamma rays mutagenesis, was carried out with SDS-PAGE and SSR markers. </a:t>
            </a:r>
          </a:p>
          <a:p>
            <a:pPr algn="just">
              <a:buFont typeface="Wingdings" pitchFamily="2" charset="2"/>
              <a:buChar char="v"/>
            </a:pPr>
            <a:r>
              <a:rPr lang="en-IN" sz="2400" dirty="0"/>
              <a:t>SDS-PAGE profile of seed storage proteins showed 87 bands of different molecular weight, 54 bands were found to be polymorphic, which resulted total polymorphism percentage of 62.06% in the variety Gomati VU-89. </a:t>
            </a:r>
          </a:p>
          <a:p>
            <a:pPr algn="just">
              <a:buFont typeface="Wingdings" pitchFamily="2" charset="2"/>
              <a:buChar char="v"/>
            </a:pPr>
            <a:r>
              <a:rPr lang="en-IN" sz="2400" dirty="0"/>
              <a:t>In the variety Pusa-578, 68 bands of different molecular weight were generated, 28 bands were found to be polymorphic, which resulted total polymorphism percentage of 41.17%</a:t>
            </a:r>
          </a:p>
          <a:p>
            <a:pPr algn="just">
              <a:buFont typeface="Wingdings" pitchFamily="2" charset="2"/>
              <a:buChar char="v"/>
            </a:pPr>
            <a:r>
              <a:rPr lang="en-IN" sz="2400" dirty="0"/>
              <a:t> The selected genic-SSR primers amplified 76 bands with 16 bands being polymorphic in the var. Gomati VU-89 and 47 bands with 24 bands being polymorphic in the var. Pusa-578. </a:t>
            </a:r>
          </a:p>
          <a:p>
            <a:pPr algn="just">
              <a:buFont typeface="Wingdings" pitchFamily="2" charset="2"/>
              <a:buChar char="v"/>
            </a:pPr>
            <a:r>
              <a:rPr lang="en-IN" sz="2400" dirty="0"/>
              <a:t>The values of polymorphism were between 37.50% (MB-38) and 11.00% (VU-27; VU-19) with an average of 20.19 in the var. Gomati VU-89 and 66.66% (VU-10) and 20.00% (MB-38) with an average of 50.74% in the var. Pusa-578. </a:t>
            </a:r>
          </a:p>
          <a:p>
            <a:pPr algn="just">
              <a:buFont typeface="Wingdings" pitchFamily="2" charset="2"/>
              <a:buChar char="v"/>
            </a:pPr>
            <a:r>
              <a:rPr lang="en-IN" sz="2400" dirty="0"/>
              <a:t>The genetic dissimilarity coefficient of the mutants and controls ranged from 0.200 (between Gomati VU-89-A and Gomati VU-89-B) to 1.000 (between Gomati VU-89 and Gomati VU-89-E) in the var. Gomati VU-89, while it ranged from 0.125 (between Pusa-578 and Pusa-578-A) to 0.385 (between Pusa-578 and Pusa-578-B) in the var. Pusa-578. </a:t>
            </a:r>
          </a:p>
          <a:p>
            <a:pPr algn="just">
              <a:buFont typeface="Wingdings" pitchFamily="2" charset="2"/>
              <a:buChar char="v"/>
            </a:pPr>
            <a:r>
              <a:rPr lang="en-IN" sz="2400" dirty="0"/>
              <a:t>Among the primers, VU-27 showed the highest polymorphism with significant PIC value. Genetic divergent analysis revealed that genome of variety Gomati VU-89 mutated relatively more than the variety Pusa-578 due to the mutagen treatments, while Gomati VU-89-E (1.000) and Pusa-578-B (0.385) were the most divergent mutants induced in the present study. </a:t>
            </a:r>
            <a:endParaRPr lang="en-US" sz="3200" dirty="0">
              <a:latin typeface="Times New Roman" pitchFamily="18" charset="0"/>
              <a:cs typeface="Times New Roman" pitchFamily="18" charset="0"/>
            </a:endParaRPr>
          </a:p>
        </p:txBody>
      </p:sp>
      <p:sp>
        <p:nvSpPr>
          <p:cNvPr id="9" name="Rectangle 8"/>
          <p:cNvSpPr/>
          <p:nvPr/>
        </p:nvSpPr>
        <p:spPr>
          <a:xfrm>
            <a:off x="-205379" y="20340100"/>
            <a:ext cx="18074008" cy="553998"/>
          </a:xfrm>
          <a:prstGeom prst="rect">
            <a:avLst/>
          </a:prstGeom>
        </p:spPr>
        <p:txBody>
          <a:bodyPr wrap="square">
            <a:spAutoFit/>
          </a:bodyPr>
          <a:lstStyle/>
          <a:p>
            <a:pPr algn="ctr">
              <a:spcBef>
                <a:spcPts val="600"/>
              </a:spcBef>
              <a:buClr>
                <a:schemeClr val="tx1"/>
              </a:buClr>
            </a:pPr>
            <a:r>
              <a:rPr lang="en-US" sz="3000" spc="-150" dirty="0">
                <a:cs typeface="Times New Roman" pitchFamily="18" charset="0"/>
              </a:rPr>
              <a:t>. </a:t>
            </a:r>
          </a:p>
        </p:txBody>
      </p:sp>
      <p:sp>
        <p:nvSpPr>
          <p:cNvPr id="13" name="Rectangle 12"/>
          <p:cNvSpPr/>
          <p:nvPr/>
        </p:nvSpPr>
        <p:spPr>
          <a:xfrm>
            <a:off x="19002382" y="9143938"/>
            <a:ext cx="16645054" cy="707886"/>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r>
              <a:rPr lang="en-IN" sz="2000" dirty="0"/>
              <a:t>Fig. 1 .SDS PAGE profile showing bands of proteins of control and M</a:t>
            </a:r>
            <a:r>
              <a:rPr lang="en-IN" sz="2000" baseline="-25000" dirty="0"/>
              <a:t>4</a:t>
            </a:r>
            <a:r>
              <a:rPr lang="en-IN" sz="2000" dirty="0"/>
              <a:t> high yielding mutants of cowpea varieties Gomati VU-89 and Pusa-578. Fig. 2. SDS PAGE band intensity curves showing different resolved proteins of controls and M</a:t>
            </a:r>
            <a:r>
              <a:rPr lang="en-IN" sz="2000" baseline="-25000" dirty="0"/>
              <a:t>4</a:t>
            </a:r>
            <a:r>
              <a:rPr lang="en-IN" sz="2000" dirty="0"/>
              <a:t> high yielding mutants of cowpea.</a:t>
            </a:r>
          </a:p>
        </p:txBody>
      </p:sp>
      <p:sp>
        <p:nvSpPr>
          <p:cNvPr id="15" name="Rectangle 14"/>
          <p:cNvSpPr/>
          <p:nvPr/>
        </p:nvSpPr>
        <p:spPr>
          <a:xfrm>
            <a:off x="214188" y="12787276"/>
            <a:ext cx="18550834" cy="9202519"/>
          </a:xfrm>
          <a:prstGeom prst="rect">
            <a:avLst/>
          </a:prstGeom>
        </p:spPr>
        <p:style>
          <a:lnRef idx="1">
            <a:schemeClr val="accent1"/>
          </a:lnRef>
          <a:fillRef idx="3">
            <a:schemeClr val="accent1"/>
          </a:fillRef>
          <a:effectRef idx="2">
            <a:schemeClr val="accent1"/>
          </a:effectRef>
          <a:fontRef idx="minor">
            <a:schemeClr val="lt1"/>
          </a:fontRef>
        </p:style>
        <p:txBody>
          <a:bodyPr wrap="square">
            <a:spAutoFit/>
          </a:bodyPr>
          <a:lstStyle/>
          <a:p>
            <a:pPr algn="ctr"/>
            <a:r>
              <a:rPr lang="en-IN" sz="4000" dirty="0">
                <a:solidFill>
                  <a:schemeClr val="tx1"/>
                </a:solidFill>
              </a:rPr>
              <a:t>Material and methods</a:t>
            </a:r>
          </a:p>
          <a:p>
            <a:pPr>
              <a:buFont typeface="Wingdings" pitchFamily="2" charset="2"/>
              <a:buChar char="v"/>
            </a:pPr>
            <a:r>
              <a:rPr lang="en-IN" sz="2400" dirty="0"/>
              <a:t>The healthy and viable seeds (moisture 11.0%) of both the  varieties were directly irradiated with 100(G1), 200(G2), 300(G3) and 400(G4) Gy of gamma rays with a radioisotope 60Co, Cobalt-60, source at the National Botanical Research Institute, </a:t>
            </a:r>
            <a:r>
              <a:rPr lang="en-IN" sz="2400" dirty="0" err="1"/>
              <a:t>Lucknow</a:t>
            </a:r>
            <a:r>
              <a:rPr lang="en-IN" sz="2400" dirty="0"/>
              <a:t>, Uttar Pradesh, India. </a:t>
            </a:r>
          </a:p>
          <a:p>
            <a:pPr>
              <a:buFont typeface="Wingdings" pitchFamily="2" charset="2"/>
              <a:buChar char="v"/>
            </a:pPr>
            <a:r>
              <a:rPr lang="en-IN" sz="2400" dirty="0"/>
              <a:t>For chemical treatments, pre-soaked (6 hrs) seeds were treated with different doses (v/v) of  sodium azide (SA) </a:t>
            </a:r>
            <a:r>
              <a:rPr lang="en-IN" sz="2400" dirty="0" err="1"/>
              <a:t>viz</a:t>
            </a:r>
            <a:r>
              <a:rPr lang="en-IN" sz="2400" dirty="0"/>
              <a:t>, 0.01%(S1), 0.02%(S2), 0.03%(S3) and 0.04%(S4) at room temperature of 25±2°C for 9 hrs. </a:t>
            </a:r>
          </a:p>
          <a:p>
            <a:pPr>
              <a:buFont typeface="Wingdings" pitchFamily="2" charset="2"/>
              <a:buChar char="v"/>
            </a:pPr>
            <a:r>
              <a:rPr lang="en-IN" sz="2400" dirty="0"/>
              <a:t>Also, a combination treatment sets of seeds viz. 100Gyγrays+0.01%SA (S1+G1), 200Gyγrays+0.02%SA (S2+G2), 300Gyγrays+0.03%SA (S3+G3) and 400Gyγrays+0.04%SA (S4+G4), were prepared by directly treating the gamma treated seeds with sodium azide concentrations. </a:t>
            </a:r>
          </a:p>
          <a:p>
            <a:pPr>
              <a:buFont typeface="Wingdings" pitchFamily="2" charset="2"/>
              <a:buChar char="v"/>
            </a:pPr>
            <a:r>
              <a:rPr lang="en-IN" sz="2400" dirty="0"/>
              <a:t>In M</a:t>
            </a:r>
            <a:r>
              <a:rPr lang="en-IN" sz="2400" baseline="-25000" dirty="0"/>
              <a:t>4</a:t>
            </a:r>
            <a:r>
              <a:rPr lang="en-IN" sz="2400" dirty="0"/>
              <a:t> generation, agro-economical traits viz., pod bearing branches/plant; pods/plant and seed yield/plant (g) were studied for the selected mutants from both the varieties. The genotypic coefficient of variation (GCV), heritability (h</a:t>
            </a:r>
            <a:r>
              <a:rPr lang="en-IN" sz="2400" baseline="30000" dirty="0"/>
              <a:t>2</a:t>
            </a:r>
            <a:r>
              <a:rPr lang="en-IN" sz="2400" dirty="0"/>
              <a:t>) and genetic advance (GA as % of mean) was calculated to estimate the stability and expressivity of the yield and yield attributing traits.</a:t>
            </a:r>
          </a:p>
          <a:p>
            <a:pPr>
              <a:buFont typeface="Wingdings" pitchFamily="2" charset="2"/>
              <a:buChar char="v"/>
            </a:pPr>
            <a:r>
              <a:rPr lang="en-IN" sz="2400" dirty="0"/>
              <a:t>SDS-PAGE analysis</a:t>
            </a:r>
          </a:p>
          <a:p>
            <a:pPr>
              <a:buFont typeface="Wingdings" pitchFamily="2" charset="2"/>
              <a:buChar char="v"/>
            </a:pPr>
            <a:r>
              <a:rPr lang="en-IN" sz="2400" dirty="0"/>
              <a:t>The SDS-PAGE of total seed protein was carried out in the discontinuous buffer system according to the method of </a:t>
            </a:r>
            <a:r>
              <a:rPr lang="en-IN" sz="2400" dirty="0" err="1"/>
              <a:t>Laemmli</a:t>
            </a:r>
            <a:r>
              <a:rPr lang="en-IN" sz="2400" dirty="0"/>
              <a:t> (1970).</a:t>
            </a:r>
          </a:p>
          <a:p>
            <a:pPr>
              <a:buFont typeface="Wingdings" pitchFamily="2" charset="2"/>
              <a:buChar char="v"/>
            </a:pPr>
            <a:r>
              <a:rPr lang="en-IN" sz="2400" dirty="0"/>
              <a:t>DNA isolation</a:t>
            </a:r>
          </a:p>
          <a:p>
            <a:pPr>
              <a:buFont typeface="Wingdings" pitchFamily="2" charset="2"/>
              <a:buChar char="v"/>
            </a:pPr>
            <a:r>
              <a:rPr lang="en-IN" sz="2400" dirty="0"/>
              <a:t>The DNA was isolated from leaves of 10-days-old seedlings using optimized CTAB method according to </a:t>
            </a:r>
            <a:r>
              <a:rPr lang="en-IN" sz="2400" dirty="0" err="1"/>
              <a:t>Agbagwa</a:t>
            </a:r>
            <a:r>
              <a:rPr lang="en-IN" sz="2400" dirty="0"/>
              <a:t> </a:t>
            </a:r>
            <a:r>
              <a:rPr lang="en-IN" sz="2400" i="1" dirty="0"/>
              <a:t>et al</a:t>
            </a:r>
            <a:r>
              <a:rPr lang="en-IN" sz="2400" dirty="0"/>
              <a:t>. (2012) for legumes. </a:t>
            </a:r>
          </a:p>
          <a:p>
            <a:pPr>
              <a:buFont typeface="Wingdings" pitchFamily="2" charset="2"/>
              <a:buChar char="v"/>
            </a:pPr>
            <a:r>
              <a:rPr lang="en-IN" sz="2400" dirty="0"/>
              <a:t>SSR analysis, DNA amplification and electrophoresis</a:t>
            </a:r>
          </a:p>
          <a:p>
            <a:pPr>
              <a:buFont typeface="Wingdings" pitchFamily="2" charset="2"/>
              <a:buChar char="v"/>
            </a:pPr>
            <a:r>
              <a:rPr lang="en-IN" sz="2400" dirty="0"/>
              <a:t>For SSR analysis, nine primers that had produced polymorphic bands were considered after screening of 82 genic-SSR primers. </a:t>
            </a:r>
          </a:p>
          <a:p>
            <a:pPr>
              <a:buFont typeface="Wingdings" pitchFamily="2" charset="2"/>
              <a:buChar char="v"/>
            </a:pPr>
            <a:r>
              <a:rPr lang="en-IN" sz="2400" dirty="0"/>
              <a:t>The PCR was optimized by varying the concentrations of template DNA, </a:t>
            </a:r>
            <a:r>
              <a:rPr lang="en-IN" sz="2400" dirty="0" err="1"/>
              <a:t>Taq</a:t>
            </a:r>
            <a:r>
              <a:rPr lang="en-IN" sz="2400" dirty="0"/>
              <a:t> DNA polymerase and annealing temperature. </a:t>
            </a:r>
          </a:p>
          <a:p>
            <a:pPr>
              <a:buFont typeface="Wingdings" pitchFamily="2" charset="2"/>
              <a:buChar char="v"/>
            </a:pPr>
            <a:r>
              <a:rPr lang="en-IN" sz="2400" dirty="0"/>
              <a:t>Gel scoring and divergence analysis. </a:t>
            </a:r>
          </a:p>
          <a:p>
            <a:pPr>
              <a:buFont typeface="Wingdings" pitchFamily="2" charset="2"/>
              <a:buChar char="v"/>
            </a:pPr>
            <a:r>
              <a:rPr lang="en-IN" sz="2400" dirty="0"/>
              <a:t>Data on visibly clear bands were recorded for SDS-PAGE and SSR as presence (1) or absence (0). The binary data were used to generate Jaccard’s similarity coefficients for both SDS-PAGE and SSR bands. The matrix of similarity coefficient was subjected to </a:t>
            </a:r>
            <a:r>
              <a:rPr lang="en-IN" sz="2400" dirty="0" err="1"/>
              <a:t>unweighted</a:t>
            </a:r>
            <a:r>
              <a:rPr lang="en-IN" sz="2400" dirty="0"/>
              <a:t> pair-group method (UPGMA) to generate a dendrogram using PAST 3 (Garcia-</a:t>
            </a:r>
            <a:r>
              <a:rPr lang="en-IN" sz="2400" dirty="0" err="1"/>
              <a:t>Vallve</a:t>
            </a:r>
            <a:r>
              <a:rPr lang="en-IN" sz="2400" dirty="0"/>
              <a:t> </a:t>
            </a:r>
            <a:r>
              <a:rPr lang="en-IN" sz="2400" i="1" dirty="0"/>
              <a:t>et al</a:t>
            </a:r>
            <a:r>
              <a:rPr lang="en-IN" sz="2400" dirty="0"/>
              <a:t>., 1999). The percentage of polymorphism was calculated based on the detected monomorphic and polymorphic bands. </a:t>
            </a:r>
            <a:endParaRPr lang="en-IN" sz="2400" spc="-150" dirty="0">
              <a:latin typeface="Times New Roman" pitchFamily="18" charset="0"/>
              <a:cs typeface="Times New Roman" pitchFamily="18" charset="0"/>
            </a:endParaRPr>
          </a:p>
          <a:p>
            <a:pPr>
              <a:buFont typeface="Wingdings" pitchFamily="2" charset="2"/>
              <a:buChar char="v"/>
            </a:pPr>
            <a:endParaRPr lang="en-IN" sz="2400" spc="-150" dirty="0">
              <a:latin typeface="Times New Roman" pitchFamily="18" charset="0"/>
              <a:cs typeface="Times New Roman" pitchFamily="18" charset="0"/>
            </a:endParaRPr>
          </a:p>
          <a:p>
            <a:pPr>
              <a:buFont typeface="Wingdings" pitchFamily="2" charset="2"/>
              <a:buChar char="v"/>
            </a:pPr>
            <a:endParaRPr lang="en-IN" sz="2400" spc="-150" dirty="0">
              <a:latin typeface="Times New Roman" pitchFamily="18" charset="0"/>
              <a:cs typeface="Times New Roman" pitchFamily="18" charset="0"/>
            </a:endParaRPr>
          </a:p>
        </p:txBody>
      </p:sp>
      <p:sp>
        <p:nvSpPr>
          <p:cNvPr id="19" name="Rectangle 18"/>
          <p:cNvSpPr/>
          <p:nvPr/>
        </p:nvSpPr>
        <p:spPr>
          <a:xfrm>
            <a:off x="214188" y="31718346"/>
            <a:ext cx="35433248" cy="3970318"/>
          </a:xfrm>
          <a:prstGeom prst="rect">
            <a:avLst/>
          </a:prstGeom>
          <a:solidFill>
            <a:srgbClr val="95B3D7"/>
          </a:solidFill>
        </p:spPr>
        <p:txBody>
          <a:bodyPr wrap="square">
            <a:spAutoFit/>
          </a:bodyPr>
          <a:lstStyle/>
          <a:p>
            <a:pPr algn="ctr">
              <a:buClr>
                <a:schemeClr val="tx1"/>
              </a:buClr>
            </a:pPr>
            <a:r>
              <a:rPr lang="en-US" sz="2400" spc="-150" dirty="0"/>
              <a:t>                                                                               </a:t>
            </a:r>
            <a:r>
              <a:rPr lang="en-US" sz="3200" spc="-150" dirty="0">
                <a:latin typeface="Times New Roman" pitchFamily="18" charset="0"/>
                <a:cs typeface="Times New Roman" pitchFamily="18" charset="0"/>
              </a:rPr>
              <a:t>CONCLUSIONS</a:t>
            </a:r>
          </a:p>
          <a:p>
            <a:pPr>
              <a:buFont typeface="Wingdings" pitchFamily="2" charset="2"/>
              <a:buChar char="v"/>
            </a:pPr>
            <a:r>
              <a:rPr lang="en-IN" sz="2800" dirty="0"/>
              <a:t>Cluster analysis separated the control plants of both the cowpea varieties in to separate clusters evidently confirmed that the employed mutagens successfully created heritable genetic changes with considerable genetic gains in the M</a:t>
            </a:r>
            <a:r>
              <a:rPr lang="en-IN" sz="2800" baseline="-25000" dirty="0"/>
              <a:t>4</a:t>
            </a:r>
            <a:r>
              <a:rPr lang="en-IN" sz="2800" dirty="0"/>
              <a:t> high yielding mutants compared to their respective control population.</a:t>
            </a:r>
          </a:p>
          <a:p>
            <a:pPr>
              <a:buFont typeface="Wingdings" pitchFamily="2" charset="2"/>
              <a:buChar char="v"/>
            </a:pPr>
            <a:r>
              <a:rPr lang="en-IN" sz="2800" dirty="0"/>
              <a:t>The genetically diverged M</a:t>
            </a:r>
            <a:r>
              <a:rPr lang="en-IN" sz="2800" baseline="-25000" dirty="0"/>
              <a:t>4</a:t>
            </a:r>
            <a:r>
              <a:rPr lang="en-IN" sz="2800" dirty="0"/>
              <a:t> high yielding mutants developed can be used as mutant varieties directly or as parents in cross breeding programmes for further enhancement and fixation of the traits in cowpea. </a:t>
            </a:r>
          </a:p>
          <a:p>
            <a:pPr>
              <a:buFont typeface="Wingdings" pitchFamily="2" charset="2"/>
              <a:buChar char="v"/>
            </a:pPr>
            <a:r>
              <a:rPr lang="en-IN" sz="2800" dirty="0"/>
              <a:t>The induced mutants harbour novel combinations of genes for yield and nutritional traits and therefore can be used as a source for developing elite farmer friendly varieties of cowpea.   000</a:t>
            </a:r>
          </a:p>
          <a:p>
            <a:pPr algn="just">
              <a:buFont typeface="Wingdings" pitchFamily="2" charset="2"/>
              <a:buChar char="v"/>
            </a:pPr>
            <a:r>
              <a:rPr lang="en-IN" sz="2800" dirty="0"/>
              <a:t>The results of the assessment on induced micromutations for the yield trait indicated significant inter-population divergence have been created by the different mutagenic treatments. </a:t>
            </a:r>
          </a:p>
          <a:p>
            <a:pPr algn="just">
              <a:buFont typeface="Wingdings" pitchFamily="2" charset="2"/>
              <a:buChar char="v"/>
            </a:pPr>
            <a:r>
              <a:rPr lang="en-IN" sz="2800" dirty="0"/>
              <a:t>Based on the mean quantitative trait data and genetic parameters, six mutagenized population, namely, 0.02% SA (S2); 100 Gy γ rays (G1); 200 Gy γ rays (G2); 200 Gy γ rays + 0.02% SA (S2+G2) in var. Gomti vu-89 and 0.02% SA (S2); 300 Gy (G3) in var. 578, was found to be superior for grain yield in the M</a:t>
            </a:r>
            <a:r>
              <a:rPr lang="en-IN" sz="2800" baseline="-25000" dirty="0"/>
              <a:t>3 </a:t>
            </a:r>
            <a:r>
              <a:rPr lang="en-IN" sz="2800" dirty="0"/>
              <a:t>generation</a:t>
            </a:r>
            <a:endParaRPr lang="en-IN" sz="2800" spc="-150" dirty="0">
              <a:latin typeface="Times New Roman" pitchFamily="18" charset="0"/>
              <a:cs typeface="Times New Roman" pitchFamily="18" charset="0"/>
            </a:endParaRPr>
          </a:p>
          <a:p>
            <a:pPr algn="just">
              <a:buFont typeface="Wingdings" pitchFamily="2" charset="2"/>
              <a:buChar char="v"/>
            </a:pPr>
            <a:endParaRPr lang="en-IN" sz="2400" spc="-150" dirty="0">
              <a:latin typeface="Times New Roman" pitchFamily="18" charset="0"/>
              <a:cs typeface="Times New Roman" pitchFamily="18" charset="0"/>
            </a:endParaRPr>
          </a:p>
        </p:txBody>
      </p:sp>
      <p:pic>
        <p:nvPicPr>
          <p:cNvPr id="23" name="Picture 138" descr="C:\Users\SABA\Desktop\AMU_LOGO.jpg"/>
          <p:cNvPicPr>
            <a:picLocks noChangeAspect="1" noChangeArrowheads="1"/>
          </p:cNvPicPr>
          <p:nvPr/>
        </p:nvPicPr>
        <p:blipFill>
          <a:blip r:embed="rId3" cstate="print"/>
          <a:srcRect l="9302" t="13164" r="12334" b="9210"/>
          <a:stretch>
            <a:fillRect/>
          </a:stretch>
        </p:blipFill>
        <p:spPr bwMode="auto">
          <a:xfrm>
            <a:off x="214188" y="1"/>
            <a:ext cx="4034534" cy="3857525"/>
          </a:xfrm>
          <a:prstGeom prst="rect">
            <a:avLst/>
          </a:prstGeom>
          <a:solidFill>
            <a:srgbClr val="FFC000"/>
          </a:solidFill>
          <a:ln>
            <a:headEnd/>
            <a:tailEnd/>
          </a:ln>
        </p:spPr>
        <p:style>
          <a:lnRef idx="2">
            <a:schemeClr val="dk1">
              <a:shade val="50000"/>
            </a:schemeClr>
          </a:lnRef>
          <a:fillRef idx="1">
            <a:schemeClr val="dk1"/>
          </a:fillRef>
          <a:effectRef idx="0">
            <a:schemeClr val="dk1"/>
          </a:effectRef>
          <a:fontRef idx="minor">
            <a:schemeClr val="lt1"/>
          </a:fontRef>
        </p:style>
      </p:pic>
      <p:sp>
        <p:nvSpPr>
          <p:cNvPr id="33" name="TextBox 32"/>
          <p:cNvSpPr txBox="1"/>
          <p:nvPr/>
        </p:nvSpPr>
        <p:spPr>
          <a:xfrm>
            <a:off x="4248722" y="1"/>
            <a:ext cx="31755778" cy="4047262"/>
          </a:xfrm>
          <a:prstGeom prst="rect">
            <a:avLst/>
          </a:prstGeom>
          <a:solidFill>
            <a:srgbClr val="00B050"/>
          </a:solidFill>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algn="ctr">
              <a:lnSpc>
                <a:spcPct val="150000"/>
              </a:lnSpc>
              <a:spcAft>
                <a:spcPts val="0"/>
              </a:spcAft>
            </a:pPr>
            <a:r>
              <a:rPr lang="en-IN" sz="5400" dirty="0"/>
              <a:t> </a:t>
            </a:r>
            <a:r>
              <a:rPr lang="en-GB" sz="5400" b="1" dirty="0">
                <a:latin typeface="Times New Roman" panose="02020603050405020304" pitchFamily="18" charset="0"/>
                <a:ea typeface="Calibri" panose="020F0502020204030204" pitchFamily="34" charset="0"/>
                <a:cs typeface="Times New Roman" panose="02020603050405020304" pitchFamily="18" charset="0"/>
              </a:rPr>
              <a:t>Gamma radiations and sodium azide induced high yielding cowpea mutant lines</a:t>
            </a:r>
            <a:endParaRPr lang="en-IN" sz="5400" dirty="0">
              <a:latin typeface="Calibri" panose="020F0502020204030204" pitchFamily="34" charset="0"/>
              <a:ea typeface="Calibri" panose="020F0502020204030204" pitchFamily="34" charset="0"/>
              <a:cs typeface="Times New Roman" panose="02020603050405020304" pitchFamily="18" charset="0"/>
            </a:endParaRPr>
          </a:p>
          <a:p>
            <a:pPr algn="ctr"/>
            <a:endParaRPr lang="en-IN" sz="3200" dirty="0"/>
          </a:p>
          <a:p>
            <a:pPr algn="ctr"/>
            <a:r>
              <a:rPr lang="en-US" sz="3600" dirty="0">
                <a:latin typeface="+mj-lt"/>
                <a:cs typeface="Times New Roman" pitchFamily="18" charset="0"/>
              </a:rPr>
              <a:t>Aamir Raina** and Samiullah Khan</a:t>
            </a:r>
            <a:r>
              <a:rPr lang="en-US" sz="3600" dirty="0">
                <a:cs typeface="Times New Roman" pitchFamily="18" charset="0"/>
              </a:rPr>
              <a:t> *</a:t>
            </a:r>
            <a:endParaRPr lang="en-US" sz="3600" dirty="0">
              <a:latin typeface="+mj-lt"/>
              <a:cs typeface="Times New Roman" pitchFamily="18" charset="0"/>
            </a:endParaRPr>
          </a:p>
          <a:p>
            <a:pPr algn="ctr"/>
            <a:r>
              <a:rPr lang="en-US" sz="3600" dirty="0">
                <a:cs typeface="Times New Roman" pitchFamily="18" charset="0"/>
              </a:rPr>
              <a:t>* </a:t>
            </a:r>
            <a:r>
              <a:rPr lang="en-US" sz="3600" dirty="0">
                <a:latin typeface="+mj-lt"/>
                <a:cs typeface="Times New Roman" pitchFamily="18" charset="0"/>
              </a:rPr>
              <a:t>Mutation Breeding Laboratory, Department of Botany, Aligarh Muslim University, Aligarh, U.P. 202002</a:t>
            </a:r>
          </a:p>
          <a:p>
            <a:pPr algn="ctr"/>
            <a:r>
              <a:rPr lang="en-US" sz="3600" dirty="0">
                <a:latin typeface="+mj-lt"/>
                <a:cs typeface="Times New Roman" pitchFamily="18" charset="0"/>
              </a:rPr>
              <a:t>**Botany Section, Women’s College, </a:t>
            </a:r>
            <a:r>
              <a:rPr lang="en-US" sz="3600" dirty="0">
                <a:cs typeface="Times New Roman" pitchFamily="18" charset="0"/>
              </a:rPr>
              <a:t>Aligarh Muslim University, Aligarh, U.P. 202002</a:t>
            </a:r>
            <a:endParaRPr lang="en-US" sz="3600" dirty="0">
              <a:latin typeface="+mj-lt"/>
              <a:cs typeface="Times New Roman" pitchFamily="18" charset="0"/>
            </a:endParaRPr>
          </a:p>
          <a:p>
            <a:pPr algn="ctr"/>
            <a:endParaRPr lang="en-US" sz="3600" dirty="0">
              <a:latin typeface="+mj-lt"/>
              <a:cs typeface="Times New Roman" pitchFamily="18" charset="0"/>
            </a:endParaRPr>
          </a:p>
        </p:txBody>
      </p:sp>
      <p:sp>
        <p:nvSpPr>
          <p:cNvPr id="34" name="TextBox 33"/>
          <p:cNvSpPr txBox="1"/>
          <p:nvPr/>
        </p:nvSpPr>
        <p:spPr>
          <a:xfrm>
            <a:off x="571378" y="22217092"/>
            <a:ext cx="18465447" cy="553998"/>
          </a:xfrm>
          <a:prstGeom prst="rect">
            <a:avLst/>
          </a:prstGeom>
          <a:noFill/>
        </p:spPr>
        <p:txBody>
          <a:bodyPr wrap="square" rtlCol="0">
            <a:spAutoFit/>
          </a:bodyPr>
          <a:lstStyle/>
          <a:p>
            <a:pPr algn="ctr"/>
            <a:r>
              <a:rPr lang="en-US" sz="3000" b="1" spc="-150" dirty="0">
                <a:latin typeface="Times New Roman" pitchFamily="18" charset="0"/>
                <a:cs typeface="Times New Roman" pitchFamily="18" charset="0"/>
              </a:rPr>
              <a:t>EXPERIMENTAL RESULTS </a:t>
            </a:r>
          </a:p>
        </p:txBody>
      </p:sp>
      <p:sp>
        <p:nvSpPr>
          <p:cNvPr id="59" name="TextBox 58"/>
          <p:cNvSpPr txBox="1"/>
          <p:nvPr/>
        </p:nvSpPr>
        <p:spPr>
          <a:xfrm>
            <a:off x="19002382" y="16573490"/>
            <a:ext cx="16645054" cy="1077218"/>
          </a:xfrm>
          <a:prstGeom prst="rect">
            <a:avLst/>
          </a:prstGeom>
        </p:spPr>
        <p:style>
          <a:lnRef idx="1">
            <a:schemeClr val="accent3"/>
          </a:lnRef>
          <a:fillRef idx="3">
            <a:schemeClr val="accent3"/>
          </a:fillRef>
          <a:effectRef idx="2">
            <a:schemeClr val="accent3"/>
          </a:effectRef>
          <a:fontRef idx="minor">
            <a:schemeClr val="lt1"/>
          </a:fontRef>
        </p:style>
        <p:txBody>
          <a:bodyPr wrap="square" rtlCol="0">
            <a:spAutoFit/>
          </a:bodyPr>
          <a:lstStyle/>
          <a:p>
            <a:r>
              <a:rPr lang="en-IN" sz="3200" dirty="0"/>
              <a:t>Fig. 2.: Gel profiles of markers generated using Simple sequence repeat primers in M</a:t>
            </a:r>
            <a:r>
              <a:rPr lang="en-IN" sz="3200" baseline="-25000" dirty="0"/>
              <a:t>4</a:t>
            </a:r>
            <a:r>
              <a:rPr lang="en-IN" sz="3200" dirty="0"/>
              <a:t> high yielding mutants of cowpea varieties</a:t>
            </a:r>
          </a:p>
        </p:txBody>
      </p:sp>
      <p:sp>
        <p:nvSpPr>
          <p:cNvPr id="12" name="Rectangle 64"/>
          <p:cNvSpPr>
            <a:spLocks noChangeArrowheads="1"/>
          </p:cNvSpPr>
          <p:nvPr/>
        </p:nvSpPr>
        <p:spPr bwMode="auto">
          <a:xfrm>
            <a:off x="152400" y="609600"/>
            <a:ext cx="1954381"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endParaRPr kumimoji="0" lang="en-US" sz="33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17" name="Rectangle 67"/>
          <p:cNvSpPr>
            <a:spLocks noChangeArrowheads="1"/>
          </p:cNvSpPr>
          <p:nvPr/>
        </p:nvSpPr>
        <p:spPr bwMode="auto">
          <a:xfrm>
            <a:off x="152400" y="609600"/>
            <a:ext cx="360045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pic>
        <p:nvPicPr>
          <p:cNvPr id="2052" name="Picture 4"/>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0" y="0"/>
            <a:ext cx="76200" cy="209550"/>
          </a:xfrm>
          <a:prstGeom prst="rect">
            <a:avLst/>
          </a:prstGeom>
          <a:noFill/>
        </p:spPr>
      </p:pic>
      <p:pic>
        <p:nvPicPr>
          <p:cNvPr id="2051" name="Picture 3"/>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0" y="0"/>
            <a:ext cx="76200" cy="209550"/>
          </a:xfrm>
          <a:prstGeom prst="rect">
            <a:avLst/>
          </a:prstGeom>
          <a:noFill/>
        </p:spPr>
      </p:pic>
      <p:pic>
        <p:nvPicPr>
          <p:cNvPr id="2050" name="Picture 2"/>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0" y="0"/>
            <a:ext cx="76200" cy="209550"/>
          </a:xfrm>
          <a:prstGeom prst="rect">
            <a:avLst/>
          </a:prstGeom>
          <a:noFill/>
        </p:spPr>
      </p:pic>
      <p:pic>
        <p:nvPicPr>
          <p:cNvPr id="2049" name="Picture 1"/>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0" y="0"/>
            <a:ext cx="76200" cy="209550"/>
          </a:xfrm>
          <a:prstGeom prst="rect">
            <a:avLst/>
          </a:prstGeom>
          <a:noFill/>
        </p:spPr>
      </p:pic>
      <p:sp>
        <p:nvSpPr>
          <p:cNvPr id="53" name="TextBox 52"/>
          <p:cNvSpPr txBox="1"/>
          <p:nvPr/>
        </p:nvSpPr>
        <p:spPr>
          <a:xfrm>
            <a:off x="18930944" y="23645852"/>
            <a:ext cx="16716492" cy="830997"/>
          </a:xfrm>
          <a:prstGeom prst="rect">
            <a:avLst/>
          </a:prstGeom>
        </p:spPr>
        <p:style>
          <a:lnRef idx="1">
            <a:schemeClr val="accent3"/>
          </a:lnRef>
          <a:fillRef idx="3">
            <a:schemeClr val="accent3"/>
          </a:fillRef>
          <a:effectRef idx="2">
            <a:schemeClr val="accent3"/>
          </a:effectRef>
          <a:fontRef idx="minor">
            <a:schemeClr val="lt1"/>
          </a:fontRef>
        </p:style>
        <p:txBody>
          <a:bodyPr wrap="square" rtlCol="0">
            <a:spAutoFit/>
          </a:bodyPr>
          <a:lstStyle/>
          <a:p>
            <a:r>
              <a:rPr lang="en-IN" sz="2400" dirty="0"/>
              <a:t>Fig.3. Dendrogram analysis of control and four M</a:t>
            </a:r>
            <a:r>
              <a:rPr lang="en-IN" sz="2400" baseline="-25000" dirty="0"/>
              <a:t>4 </a:t>
            </a:r>
            <a:r>
              <a:rPr lang="en-IN" sz="2400" dirty="0"/>
              <a:t>high yielding mutants based on SSR  profile of DNA sample of cowpea Gomati VU-89 var. Pusa-578.</a:t>
            </a:r>
          </a:p>
        </p:txBody>
      </p:sp>
      <p:pic>
        <p:nvPicPr>
          <p:cNvPr id="41" name="Picture 40"/>
          <p:cNvPicPr/>
          <p:nvPr/>
        </p:nvPicPr>
        <p:blipFill>
          <a:blip r:embed="rId5"/>
          <a:srcRect l="7855" t="18955" r="2606" b="16970"/>
          <a:stretch>
            <a:fillRect/>
          </a:stretch>
        </p:blipFill>
        <p:spPr bwMode="auto">
          <a:xfrm>
            <a:off x="18930944" y="4000402"/>
            <a:ext cx="6643734" cy="4929222"/>
          </a:xfrm>
          <a:prstGeom prst="rect">
            <a:avLst/>
          </a:prstGeom>
          <a:noFill/>
        </p:spPr>
      </p:pic>
      <p:pic>
        <p:nvPicPr>
          <p:cNvPr id="42" name="Picture 41"/>
          <p:cNvPicPr/>
          <p:nvPr/>
        </p:nvPicPr>
        <p:blipFill>
          <a:blip r:embed="rId6"/>
          <a:srcRect l="6186" r="7537"/>
          <a:stretch>
            <a:fillRect/>
          </a:stretch>
        </p:blipFill>
        <p:spPr bwMode="auto">
          <a:xfrm>
            <a:off x="25717554" y="4000402"/>
            <a:ext cx="4786346" cy="4929222"/>
          </a:xfrm>
          <a:prstGeom prst="rect">
            <a:avLst/>
          </a:prstGeom>
          <a:noFill/>
        </p:spPr>
      </p:pic>
      <p:pic>
        <p:nvPicPr>
          <p:cNvPr id="43" name="Picture 42"/>
          <p:cNvPicPr/>
          <p:nvPr/>
        </p:nvPicPr>
        <p:blipFill>
          <a:blip r:embed="rId7"/>
          <a:srcRect l="6236" r="8018"/>
          <a:stretch>
            <a:fillRect/>
          </a:stretch>
        </p:blipFill>
        <p:spPr bwMode="auto">
          <a:xfrm>
            <a:off x="30789653" y="4000402"/>
            <a:ext cx="4857783" cy="4929222"/>
          </a:xfrm>
          <a:prstGeom prst="rect">
            <a:avLst/>
          </a:prstGeom>
          <a:noFill/>
        </p:spPr>
      </p:pic>
      <p:pic>
        <p:nvPicPr>
          <p:cNvPr id="44" name="Picture 43"/>
          <p:cNvPicPr/>
          <p:nvPr/>
        </p:nvPicPr>
        <p:blipFill>
          <a:blip r:embed="rId8"/>
          <a:srcRect t="11717" r="1794" b="4360"/>
          <a:stretch>
            <a:fillRect/>
          </a:stretch>
        </p:blipFill>
        <p:spPr bwMode="auto">
          <a:xfrm>
            <a:off x="18930944" y="9929756"/>
            <a:ext cx="8358246" cy="6429420"/>
          </a:xfrm>
          <a:prstGeom prst="rect">
            <a:avLst/>
          </a:prstGeom>
          <a:noFill/>
        </p:spPr>
      </p:pic>
      <p:pic>
        <p:nvPicPr>
          <p:cNvPr id="45" name="Picture 44" descr="E:\last amu desktop\phd 27..5.18 last amu desktop\dendro\DATA SSR GOMATI FINAL.jpg"/>
          <p:cNvPicPr/>
          <p:nvPr/>
        </p:nvPicPr>
        <p:blipFill>
          <a:blip r:embed="rId9"/>
          <a:srcRect/>
          <a:stretch>
            <a:fillRect/>
          </a:stretch>
        </p:blipFill>
        <p:spPr bwMode="auto">
          <a:xfrm>
            <a:off x="18930944" y="17859374"/>
            <a:ext cx="8001056" cy="5500726"/>
          </a:xfrm>
          <a:prstGeom prst="rect">
            <a:avLst/>
          </a:prstGeom>
          <a:noFill/>
          <a:ln w="9525">
            <a:noFill/>
            <a:miter lim="800000"/>
            <a:headEnd/>
            <a:tailEnd/>
          </a:ln>
        </p:spPr>
      </p:pic>
      <p:pic>
        <p:nvPicPr>
          <p:cNvPr id="46" name="Picture 45"/>
          <p:cNvPicPr/>
          <p:nvPr/>
        </p:nvPicPr>
        <p:blipFill>
          <a:blip r:embed="rId10"/>
          <a:srcRect l="17708" t="13317" r="17720" b="10050"/>
          <a:stretch>
            <a:fillRect/>
          </a:stretch>
        </p:blipFill>
        <p:spPr bwMode="auto">
          <a:xfrm>
            <a:off x="27860694" y="9929756"/>
            <a:ext cx="7786742" cy="6286544"/>
          </a:xfrm>
          <a:prstGeom prst="rect">
            <a:avLst/>
          </a:prstGeom>
          <a:noFill/>
        </p:spPr>
      </p:pic>
      <p:pic>
        <p:nvPicPr>
          <p:cNvPr id="47" name="Picture 46" descr="E:\last amu desktop\phd 27..5.18 last amu desktop\dendro\PUSA SSR.jpg"/>
          <p:cNvPicPr/>
          <p:nvPr/>
        </p:nvPicPr>
        <p:blipFill>
          <a:blip r:embed="rId11"/>
          <a:srcRect/>
          <a:stretch>
            <a:fillRect/>
          </a:stretch>
        </p:blipFill>
        <p:spPr bwMode="auto">
          <a:xfrm>
            <a:off x="27432066" y="17859374"/>
            <a:ext cx="8215370" cy="5500726"/>
          </a:xfrm>
          <a:prstGeom prst="rect">
            <a:avLst/>
          </a:prstGeom>
          <a:noFill/>
          <a:ln w="9525">
            <a:noFill/>
            <a:miter lim="800000"/>
            <a:headEnd/>
            <a:tailEnd/>
          </a:ln>
        </p:spPr>
      </p:pic>
      <p:pic>
        <p:nvPicPr>
          <p:cNvPr id="48" name="Picture 47" descr="E:\last amu desktop\phd 27..5.18 last amu desktop\dendro\SDS Gomati.jpg"/>
          <p:cNvPicPr/>
          <p:nvPr/>
        </p:nvPicPr>
        <p:blipFill>
          <a:blip r:embed="rId12"/>
          <a:srcRect r="26379" b="44295"/>
          <a:stretch>
            <a:fillRect/>
          </a:stretch>
        </p:blipFill>
        <p:spPr bwMode="auto">
          <a:xfrm>
            <a:off x="18930945" y="24645984"/>
            <a:ext cx="8072494" cy="5286412"/>
          </a:xfrm>
          <a:prstGeom prst="rect">
            <a:avLst/>
          </a:prstGeom>
          <a:noFill/>
          <a:ln w="9525">
            <a:noFill/>
            <a:miter lim="800000"/>
            <a:headEnd/>
            <a:tailEnd/>
          </a:ln>
        </p:spPr>
      </p:pic>
      <p:pic>
        <p:nvPicPr>
          <p:cNvPr id="49" name="Picture 48" descr="E:\last amu desktop\phd 27..5.18 last amu desktop\dendro\SDS PUSA.jpg"/>
          <p:cNvPicPr/>
          <p:nvPr/>
        </p:nvPicPr>
        <p:blipFill>
          <a:blip r:embed="rId13"/>
          <a:srcRect r="8918" b="29183"/>
          <a:stretch>
            <a:fillRect/>
          </a:stretch>
        </p:blipFill>
        <p:spPr bwMode="auto">
          <a:xfrm>
            <a:off x="27432066" y="24645984"/>
            <a:ext cx="8215370" cy="5286412"/>
          </a:xfrm>
          <a:prstGeom prst="rect">
            <a:avLst/>
          </a:prstGeom>
          <a:noFill/>
          <a:ln w="9525">
            <a:noFill/>
            <a:miter lim="800000"/>
            <a:headEnd/>
            <a:tailEnd/>
          </a:ln>
        </p:spPr>
      </p:pic>
      <p:sp>
        <p:nvSpPr>
          <p:cNvPr id="50" name="TextBox 49"/>
          <p:cNvSpPr txBox="1"/>
          <p:nvPr/>
        </p:nvSpPr>
        <p:spPr>
          <a:xfrm>
            <a:off x="19002382" y="30218148"/>
            <a:ext cx="16645054" cy="1200329"/>
          </a:xfrm>
          <a:prstGeom prst="rect">
            <a:avLst/>
          </a:prstGeom>
        </p:spPr>
        <p:style>
          <a:lnRef idx="1">
            <a:schemeClr val="accent3"/>
          </a:lnRef>
          <a:fillRef idx="3">
            <a:schemeClr val="accent3"/>
          </a:fillRef>
          <a:effectRef idx="2">
            <a:schemeClr val="accent3"/>
          </a:effectRef>
          <a:fontRef idx="minor">
            <a:schemeClr val="lt1"/>
          </a:fontRef>
        </p:style>
        <p:txBody>
          <a:bodyPr wrap="square" rtlCol="0">
            <a:spAutoFit/>
          </a:bodyPr>
          <a:lstStyle/>
          <a:p>
            <a:r>
              <a:rPr lang="en-IN" sz="3600" dirty="0"/>
              <a:t>Fig. 4: Dendrogram analysis of control and four M</a:t>
            </a:r>
            <a:r>
              <a:rPr lang="en-IN" sz="3600" baseline="-25000" dirty="0"/>
              <a:t>4</a:t>
            </a:r>
            <a:r>
              <a:rPr lang="en-IN" sz="3600" dirty="0"/>
              <a:t> high yielding mutants based on SDS PAGE  profile of protein sample of cowpea varieties.</a:t>
            </a:r>
          </a:p>
        </p:txBody>
      </p:sp>
      <p:pic>
        <p:nvPicPr>
          <p:cNvPr id="2" name="Picture 1">
            <a:extLst>
              <a:ext uri="{FF2B5EF4-FFF2-40B4-BE49-F238E27FC236}">
                <a16:creationId xmlns:a16="http://schemas.microsoft.com/office/drawing/2014/main" id="{D292F1A2-0135-4C6D-8F7D-5BA91EBCAA95}"/>
              </a:ext>
            </a:extLst>
          </p:cNvPr>
          <p:cNvPicPr>
            <a:picLocks noChangeAspect="1"/>
          </p:cNvPicPr>
          <p:nvPr/>
        </p:nvPicPr>
        <p:blipFill>
          <a:blip r:embed="rId14"/>
          <a:stretch>
            <a:fillRect/>
          </a:stretch>
        </p:blipFill>
        <p:spPr>
          <a:xfrm>
            <a:off x="15135819" y="17694413"/>
            <a:ext cx="5732861" cy="615674"/>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1931</TotalTime>
  <Words>1421</Words>
  <Application>Microsoft Office PowerPoint</Application>
  <PresentationFormat>Custom</PresentationFormat>
  <Paragraphs>52</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Times New Roman</vt:lpstr>
      <vt:lpstr>Wingdings</vt:lpstr>
      <vt:lpstr>Office Theme</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SABA</dc:creator>
  <cp:lastModifiedBy>HP</cp:lastModifiedBy>
  <cp:revision>156</cp:revision>
  <dcterms:created xsi:type="dcterms:W3CDTF">2012-12-30T13:45:38Z</dcterms:created>
  <dcterms:modified xsi:type="dcterms:W3CDTF">2021-09-24T17:27:17Z</dcterms:modified>
</cp:coreProperties>
</file>