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1F4A"/>
    <a:srgbClr val="C29CAE"/>
    <a:srgbClr val="301521"/>
    <a:srgbClr val="7B284E"/>
    <a:srgbClr val="010101"/>
    <a:srgbClr val="14247B"/>
    <a:srgbClr val="000066"/>
    <a:srgbClr val="CC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21FD25-B082-44D5-BDFF-A148549B4169}" v="155" dt="2021-09-16T17:09:36.0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0" autoAdjust="0"/>
  </p:normalViewPr>
  <p:slideViewPr>
    <p:cSldViewPr snapToGrid="0">
      <p:cViewPr>
        <p:scale>
          <a:sx n="125" d="100"/>
          <a:sy n="125" d="100"/>
        </p:scale>
        <p:origin x="-1662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ilson Marques Junior" userId="1f90c68d85d75fc8" providerId="LiveId" clId="{F321FD25-B082-44D5-BDFF-A148549B4169}"/>
    <pc:docChg chg="undo custSel modSld">
      <pc:chgData name="Edilson Marques Junior" userId="1f90c68d85d75fc8" providerId="LiveId" clId="{F321FD25-B082-44D5-BDFF-A148549B4169}" dt="2021-09-22T13:48:48.854" v="3013" actId="1076"/>
      <pc:docMkLst>
        <pc:docMk/>
      </pc:docMkLst>
      <pc:sldChg chg="addSp delSp modSp mod">
        <pc:chgData name="Edilson Marques Junior" userId="1f90c68d85d75fc8" providerId="LiveId" clId="{F321FD25-B082-44D5-BDFF-A148549B4169}" dt="2021-09-22T13:48:48.854" v="3013" actId="1076"/>
        <pc:sldMkLst>
          <pc:docMk/>
          <pc:sldMk cId="258444643" sldId="256"/>
        </pc:sldMkLst>
        <pc:spChg chg="add mod">
          <ac:chgData name="Edilson Marques Junior" userId="1f90c68d85d75fc8" providerId="LiveId" clId="{F321FD25-B082-44D5-BDFF-A148549B4169}" dt="2021-09-16T15:22:27.091" v="1945" actId="1037"/>
          <ac:spMkLst>
            <pc:docMk/>
            <pc:sldMk cId="258444643" sldId="256"/>
            <ac:spMk id="2" creationId="{F82560BE-6518-41DD-887A-A85D312BAD97}"/>
          </ac:spMkLst>
        </pc:spChg>
        <pc:spChg chg="mod">
          <ac:chgData name="Edilson Marques Junior" userId="1f90c68d85d75fc8" providerId="LiveId" clId="{F321FD25-B082-44D5-BDFF-A148549B4169}" dt="2021-09-15T15:16:12.117" v="77" actId="1076"/>
          <ac:spMkLst>
            <pc:docMk/>
            <pc:sldMk cId="258444643" sldId="256"/>
            <ac:spMk id="6" creationId="{00000000-0000-0000-0000-000000000000}"/>
          </ac:spMkLst>
        </pc:spChg>
        <pc:spChg chg="mod">
          <ac:chgData name="Edilson Marques Junior" userId="1f90c68d85d75fc8" providerId="LiveId" clId="{F321FD25-B082-44D5-BDFF-A148549B4169}" dt="2021-09-15T15:17:44.116" v="88" actId="1076"/>
          <ac:spMkLst>
            <pc:docMk/>
            <pc:sldMk cId="258444643" sldId="256"/>
            <ac:spMk id="7" creationId="{00000000-0000-0000-0000-000000000000}"/>
          </ac:spMkLst>
        </pc:spChg>
        <pc:spChg chg="add del mod">
          <ac:chgData name="Edilson Marques Junior" userId="1f90c68d85d75fc8" providerId="LiveId" clId="{F321FD25-B082-44D5-BDFF-A148549B4169}" dt="2021-09-16T16:51:17.611" v="2851" actId="1038"/>
          <ac:spMkLst>
            <pc:docMk/>
            <pc:sldMk cId="258444643" sldId="256"/>
            <ac:spMk id="8" creationId="{00000000-0000-0000-0000-000000000000}"/>
          </ac:spMkLst>
        </pc:spChg>
        <pc:spChg chg="mod">
          <ac:chgData name="Edilson Marques Junior" userId="1f90c68d85d75fc8" providerId="LiveId" clId="{F321FD25-B082-44D5-BDFF-A148549B4169}" dt="2021-09-15T15:17:53.239" v="89" actId="14100"/>
          <ac:spMkLst>
            <pc:docMk/>
            <pc:sldMk cId="258444643" sldId="256"/>
            <ac:spMk id="9" creationId="{00000000-0000-0000-0000-000000000000}"/>
          </ac:spMkLst>
        </pc:spChg>
        <pc:spChg chg="mod">
          <ac:chgData name="Edilson Marques Junior" userId="1f90c68d85d75fc8" providerId="LiveId" clId="{F321FD25-B082-44D5-BDFF-A148549B4169}" dt="2021-09-16T16:52:01.856" v="2853" actId="57"/>
          <ac:spMkLst>
            <pc:docMk/>
            <pc:sldMk cId="258444643" sldId="256"/>
            <ac:spMk id="11" creationId="{00000000-0000-0000-0000-000000000000}"/>
          </ac:spMkLst>
        </pc:spChg>
        <pc:spChg chg="del mod">
          <ac:chgData name="Edilson Marques Junior" userId="1f90c68d85d75fc8" providerId="LiveId" clId="{F321FD25-B082-44D5-BDFF-A148549B4169}" dt="2021-09-15T15:16:34.035" v="80" actId="478"/>
          <ac:spMkLst>
            <pc:docMk/>
            <pc:sldMk cId="258444643" sldId="256"/>
            <ac:spMk id="12" creationId="{00000000-0000-0000-0000-000000000000}"/>
          </ac:spMkLst>
        </pc:spChg>
        <pc:spChg chg="mod">
          <ac:chgData name="Edilson Marques Junior" userId="1f90c68d85d75fc8" providerId="LiveId" clId="{F321FD25-B082-44D5-BDFF-A148549B4169}" dt="2021-09-16T15:39:24.587" v="2025" actId="1076"/>
          <ac:spMkLst>
            <pc:docMk/>
            <pc:sldMk cId="258444643" sldId="256"/>
            <ac:spMk id="17" creationId="{00000000-0000-0000-0000-000000000000}"/>
          </ac:spMkLst>
        </pc:spChg>
        <pc:spChg chg="mod">
          <ac:chgData name="Edilson Marques Junior" userId="1f90c68d85d75fc8" providerId="LiveId" clId="{F321FD25-B082-44D5-BDFF-A148549B4169}" dt="2021-09-15T15:22:48.511" v="147" actId="1035"/>
          <ac:spMkLst>
            <pc:docMk/>
            <pc:sldMk cId="258444643" sldId="256"/>
            <ac:spMk id="20" creationId="{00000000-0000-0000-0000-000000000000}"/>
          </ac:spMkLst>
        </pc:spChg>
        <pc:spChg chg="mod">
          <ac:chgData name="Edilson Marques Junior" userId="1f90c68d85d75fc8" providerId="LiveId" clId="{F321FD25-B082-44D5-BDFF-A148549B4169}" dt="2021-09-15T15:49:35.283" v="209" actId="1035"/>
          <ac:spMkLst>
            <pc:docMk/>
            <pc:sldMk cId="258444643" sldId="256"/>
            <ac:spMk id="21" creationId="{00000000-0000-0000-0000-000000000000}"/>
          </ac:spMkLst>
        </pc:spChg>
        <pc:spChg chg="mod">
          <ac:chgData name="Edilson Marques Junior" userId="1f90c68d85d75fc8" providerId="LiveId" clId="{F321FD25-B082-44D5-BDFF-A148549B4169}" dt="2021-09-16T17:28:52.643" v="2994" actId="1076"/>
          <ac:spMkLst>
            <pc:docMk/>
            <pc:sldMk cId="258444643" sldId="256"/>
            <ac:spMk id="22" creationId="{00000000-0000-0000-0000-000000000000}"/>
          </ac:spMkLst>
        </pc:spChg>
        <pc:spChg chg="mod">
          <ac:chgData name="Edilson Marques Junior" userId="1f90c68d85d75fc8" providerId="LiveId" clId="{F321FD25-B082-44D5-BDFF-A148549B4169}" dt="2021-09-16T16:20:20.629" v="2783" actId="1037"/>
          <ac:spMkLst>
            <pc:docMk/>
            <pc:sldMk cId="258444643" sldId="256"/>
            <ac:spMk id="23" creationId="{00000000-0000-0000-0000-000000000000}"/>
          </ac:spMkLst>
        </pc:spChg>
        <pc:spChg chg="add del mod">
          <ac:chgData name="Edilson Marques Junior" userId="1f90c68d85d75fc8" providerId="LiveId" clId="{F321FD25-B082-44D5-BDFF-A148549B4169}" dt="2021-09-16T15:41:01.979" v="2044" actId="1076"/>
          <ac:spMkLst>
            <pc:docMk/>
            <pc:sldMk cId="258444643" sldId="256"/>
            <ac:spMk id="24" creationId="{00000000-0000-0000-0000-000000000000}"/>
          </ac:spMkLst>
        </pc:spChg>
        <pc:spChg chg="mod">
          <ac:chgData name="Edilson Marques Junior" userId="1f90c68d85d75fc8" providerId="LiveId" clId="{F321FD25-B082-44D5-BDFF-A148549B4169}" dt="2021-09-16T15:39:47.891" v="2029" actId="14100"/>
          <ac:spMkLst>
            <pc:docMk/>
            <pc:sldMk cId="258444643" sldId="256"/>
            <ac:spMk id="25" creationId="{00000000-0000-0000-0000-000000000000}"/>
          </ac:spMkLst>
        </pc:spChg>
        <pc:spChg chg="mod">
          <ac:chgData name="Edilson Marques Junior" userId="1f90c68d85d75fc8" providerId="LiveId" clId="{F321FD25-B082-44D5-BDFF-A148549B4169}" dt="2021-09-22T13:48:33.772" v="3012" actId="1076"/>
          <ac:spMkLst>
            <pc:docMk/>
            <pc:sldMk cId="258444643" sldId="256"/>
            <ac:spMk id="26" creationId="{00000000-0000-0000-0000-000000000000}"/>
          </ac:spMkLst>
        </pc:spChg>
        <pc:spChg chg="mod">
          <ac:chgData name="Edilson Marques Junior" userId="1f90c68d85d75fc8" providerId="LiveId" clId="{F321FD25-B082-44D5-BDFF-A148549B4169}" dt="2021-09-15T15:50:04.065" v="213" actId="1076"/>
          <ac:spMkLst>
            <pc:docMk/>
            <pc:sldMk cId="258444643" sldId="256"/>
            <ac:spMk id="27" creationId="{00000000-0000-0000-0000-000000000000}"/>
          </ac:spMkLst>
        </pc:spChg>
        <pc:spChg chg="mod">
          <ac:chgData name="Edilson Marques Junior" userId="1f90c68d85d75fc8" providerId="LiveId" clId="{F321FD25-B082-44D5-BDFF-A148549B4169}" dt="2021-09-16T15:40:08.006" v="2038" actId="255"/>
          <ac:spMkLst>
            <pc:docMk/>
            <pc:sldMk cId="258444643" sldId="256"/>
            <ac:spMk id="28" creationId="{00000000-0000-0000-0000-000000000000}"/>
          </ac:spMkLst>
        </pc:spChg>
        <pc:spChg chg="mod">
          <ac:chgData name="Edilson Marques Junior" userId="1f90c68d85d75fc8" providerId="LiveId" clId="{F321FD25-B082-44D5-BDFF-A148549B4169}" dt="2021-09-16T15:17:32.416" v="1836" actId="255"/>
          <ac:spMkLst>
            <pc:docMk/>
            <pc:sldMk cId="258444643" sldId="256"/>
            <ac:spMk id="29" creationId="{00000000-0000-0000-0000-000000000000}"/>
          </ac:spMkLst>
        </pc:spChg>
        <pc:spChg chg="add mod">
          <ac:chgData name="Edilson Marques Junior" userId="1f90c68d85d75fc8" providerId="LiveId" clId="{F321FD25-B082-44D5-BDFF-A148549B4169}" dt="2021-09-16T01:12:31.128" v="244" actId="1035"/>
          <ac:spMkLst>
            <pc:docMk/>
            <pc:sldMk cId="258444643" sldId="256"/>
            <ac:spMk id="30" creationId="{7A6EFCE2-21F0-4CC3-80F8-BB8A1905448A}"/>
          </ac:spMkLst>
        </pc:spChg>
        <pc:spChg chg="add del mod">
          <ac:chgData name="Edilson Marques Junior" userId="1f90c68d85d75fc8" providerId="LiveId" clId="{F321FD25-B082-44D5-BDFF-A148549B4169}" dt="2021-09-16T12:50:35.959" v="523" actId="478"/>
          <ac:spMkLst>
            <pc:docMk/>
            <pc:sldMk cId="258444643" sldId="256"/>
            <ac:spMk id="32" creationId="{3A103589-2AF1-4514-BE3B-BC6D294BFCAD}"/>
          </ac:spMkLst>
        </pc:spChg>
        <pc:spChg chg="add mod">
          <ac:chgData name="Edilson Marques Junior" userId="1f90c68d85d75fc8" providerId="LiveId" clId="{F321FD25-B082-44D5-BDFF-A148549B4169}" dt="2021-09-16T15:57:57.424" v="2321" actId="1035"/>
          <ac:spMkLst>
            <pc:docMk/>
            <pc:sldMk cId="258444643" sldId="256"/>
            <ac:spMk id="37" creationId="{DC10A586-136B-487E-9070-F59DC29DC4F8}"/>
          </ac:spMkLst>
        </pc:spChg>
        <pc:spChg chg="add mod">
          <ac:chgData name="Edilson Marques Junior" userId="1f90c68d85d75fc8" providerId="LiveId" clId="{F321FD25-B082-44D5-BDFF-A148549B4169}" dt="2021-09-16T15:36:34.317" v="1997" actId="1076"/>
          <ac:spMkLst>
            <pc:docMk/>
            <pc:sldMk cId="258444643" sldId="256"/>
            <ac:spMk id="38" creationId="{9A005580-446C-40BE-B1E9-7EB326EC9E0D}"/>
          </ac:spMkLst>
        </pc:spChg>
        <pc:spChg chg="add del mod">
          <ac:chgData name="Edilson Marques Junior" userId="1f90c68d85d75fc8" providerId="LiveId" clId="{F321FD25-B082-44D5-BDFF-A148549B4169}" dt="2021-09-16T12:59:40.980" v="601" actId="478"/>
          <ac:spMkLst>
            <pc:docMk/>
            <pc:sldMk cId="258444643" sldId="256"/>
            <ac:spMk id="41" creationId="{6F81BC2B-2843-4626-A9FF-E517F6BE8504}"/>
          </ac:spMkLst>
        </pc:spChg>
        <pc:spChg chg="add mod">
          <ac:chgData name="Edilson Marques Junior" userId="1f90c68d85d75fc8" providerId="LiveId" clId="{F321FD25-B082-44D5-BDFF-A148549B4169}" dt="2021-09-16T15:58:06.849" v="2331" actId="1035"/>
          <ac:spMkLst>
            <pc:docMk/>
            <pc:sldMk cId="258444643" sldId="256"/>
            <ac:spMk id="42" creationId="{E9C8275A-E10F-4364-A397-C80CB1B79A7D}"/>
          </ac:spMkLst>
        </pc:spChg>
        <pc:spChg chg="add mod">
          <ac:chgData name="Edilson Marques Junior" userId="1f90c68d85d75fc8" providerId="LiveId" clId="{F321FD25-B082-44D5-BDFF-A148549B4169}" dt="2021-09-16T15:58:28.496" v="2333" actId="207"/>
          <ac:spMkLst>
            <pc:docMk/>
            <pc:sldMk cId="258444643" sldId="256"/>
            <ac:spMk id="58" creationId="{2F70DB81-FC32-4F0E-9542-F0C0F855A3C1}"/>
          </ac:spMkLst>
        </pc:spChg>
        <pc:spChg chg="add del mod">
          <ac:chgData name="Edilson Marques Junior" userId="1f90c68d85d75fc8" providerId="LiveId" clId="{F321FD25-B082-44D5-BDFF-A148549B4169}" dt="2021-09-16T12:59:40.985" v="603"/>
          <ac:spMkLst>
            <pc:docMk/>
            <pc:sldMk cId="258444643" sldId="256"/>
            <ac:spMk id="59" creationId="{F7D2C9D0-27B2-4690-B9ED-7A017978AA2C}"/>
          </ac:spMkLst>
        </pc:spChg>
        <pc:spChg chg="add mod">
          <ac:chgData name="Edilson Marques Junior" userId="1f90c68d85d75fc8" providerId="LiveId" clId="{F321FD25-B082-44D5-BDFF-A148549B4169}" dt="2021-09-16T15:36:38.346" v="1998" actId="255"/>
          <ac:spMkLst>
            <pc:docMk/>
            <pc:sldMk cId="258444643" sldId="256"/>
            <ac:spMk id="65" creationId="{F77A6883-A75E-4C35-80F0-5453B83A0926}"/>
          </ac:spMkLst>
        </pc:spChg>
        <pc:spChg chg="add mod">
          <ac:chgData name="Edilson Marques Junior" userId="1f90c68d85d75fc8" providerId="LiveId" clId="{F321FD25-B082-44D5-BDFF-A148549B4169}" dt="2021-09-16T17:13:47.232" v="2951" actId="122"/>
          <ac:spMkLst>
            <pc:docMk/>
            <pc:sldMk cId="258444643" sldId="256"/>
            <ac:spMk id="66" creationId="{DDD8EDDA-E25A-4ECF-BB9D-31F4EE1D3F00}"/>
          </ac:spMkLst>
        </pc:spChg>
        <pc:spChg chg="add mod">
          <ac:chgData name="Edilson Marques Junior" userId="1f90c68d85d75fc8" providerId="LiveId" clId="{F321FD25-B082-44D5-BDFF-A148549B4169}" dt="2021-09-16T17:13:44.248" v="2950" actId="122"/>
          <ac:spMkLst>
            <pc:docMk/>
            <pc:sldMk cId="258444643" sldId="256"/>
            <ac:spMk id="67" creationId="{A3CC56D8-231B-4967-9B08-BAB92C65B1CE}"/>
          </ac:spMkLst>
        </pc:spChg>
        <pc:spChg chg="add mod">
          <ac:chgData name="Edilson Marques Junior" userId="1f90c68d85d75fc8" providerId="LiveId" clId="{F321FD25-B082-44D5-BDFF-A148549B4169}" dt="2021-09-16T15:58:06.849" v="2331" actId="1035"/>
          <ac:spMkLst>
            <pc:docMk/>
            <pc:sldMk cId="258444643" sldId="256"/>
            <ac:spMk id="68" creationId="{AE7758CC-25DB-4781-B80C-4A34A1CAF9A3}"/>
          </ac:spMkLst>
        </pc:spChg>
        <pc:spChg chg="add del mod">
          <ac:chgData name="Edilson Marques Junior" userId="1f90c68d85d75fc8" providerId="LiveId" clId="{F321FD25-B082-44D5-BDFF-A148549B4169}" dt="2021-09-16T15:19:40.563" v="1847" actId="478"/>
          <ac:spMkLst>
            <pc:docMk/>
            <pc:sldMk cId="258444643" sldId="256"/>
            <ac:spMk id="72" creationId="{85FD93C8-8F54-479C-B4C6-9F3FD08BFECE}"/>
          </ac:spMkLst>
        </pc:spChg>
        <pc:spChg chg="add del mod">
          <ac:chgData name="Edilson Marques Junior" userId="1f90c68d85d75fc8" providerId="LiveId" clId="{F321FD25-B082-44D5-BDFF-A148549B4169}" dt="2021-09-16T15:19:41.876" v="1848" actId="478"/>
          <ac:spMkLst>
            <pc:docMk/>
            <pc:sldMk cId="258444643" sldId="256"/>
            <ac:spMk id="73" creationId="{51FA274D-9E3B-481F-8F98-05379A682001}"/>
          </ac:spMkLst>
        </pc:spChg>
        <pc:spChg chg="add mod">
          <ac:chgData name="Edilson Marques Junior" userId="1f90c68d85d75fc8" providerId="LiveId" clId="{F321FD25-B082-44D5-BDFF-A148549B4169}" dt="2021-09-16T17:28:55.236" v="2995" actId="1076"/>
          <ac:spMkLst>
            <pc:docMk/>
            <pc:sldMk cId="258444643" sldId="256"/>
            <ac:spMk id="74" creationId="{C8B1E6E4-863E-4093-A64F-C5F4964378C5}"/>
          </ac:spMkLst>
        </pc:spChg>
        <pc:spChg chg="add mod">
          <ac:chgData name="Edilson Marques Junior" userId="1f90c68d85d75fc8" providerId="LiveId" clId="{F321FD25-B082-44D5-BDFF-A148549B4169}" dt="2021-09-16T17:12:12.679" v="2938" actId="20577"/>
          <ac:spMkLst>
            <pc:docMk/>
            <pc:sldMk cId="258444643" sldId="256"/>
            <ac:spMk id="76" creationId="{6F277577-51DD-462E-849A-0BA4B3D68C4B}"/>
          </ac:spMkLst>
        </pc:spChg>
        <pc:spChg chg="add mod">
          <ac:chgData name="Edilson Marques Junior" userId="1f90c68d85d75fc8" providerId="LiveId" clId="{F321FD25-B082-44D5-BDFF-A148549B4169}" dt="2021-09-16T16:17:07.519" v="2731" actId="1037"/>
          <ac:spMkLst>
            <pc:docMk/>
            <pc:sldMk cId="258444643" sldId="256"/>
            <ac:spMk id="81" creationId="{B37542C6-85FF-40A7-AB4D-F2AA67F917E0}"/>
          </ac:spMkLst>
        </pc:spChg>
        <pc:spChg chg="add mod">
          <ac:chgData name="Edilson Marques Junior" userId="1f90c68d85d75fc8" providerId="LiveId" clId="{F321FD25-B082-44D5-BDFF-A148549B4169}" dt="2021-09-16T16:17:07.519" v="2731" actId="1037"/>
          <ac:spMkLst>
            <pc:docMk/>
            <pc:sldMk cId="258444643" sldId="256"/>
            <ac:spMk id="82" creationId="{CE74CC08-65E2-4D19-9BD6-41EAF1E5834C}"/>
          </ac:spMkLst>
        </pc:spChg>
        <pc:spChg chg="add mod">
          <ac:chgData name="Edilson Marques Junior" userId="1f90c68d85d75fc8" providerId="LiveId" clId="{F321FD25-B082-44D5-BDFF-A148549B4169}" dt="2021-09-22T13:48:28.461" v="3010" actId="1038"/>
          <ac:spMkLst>
            <pc:docMk/>
            <pc:sldMk cId="258444643" sldId="256"/>
            <ac:spMk id="83" creationId="{3663E299-84D6-4C6F-9067-0D3159D1EB0A}"/>
          </ac:spMkLst>
        </pc:spChg>
        <pc:spChg chg="add mod">
          <ac:chgData name="Edilson Marques Junior" userId="1f90c68d85d75fc8" providerId="LiveId" clId="{F321FD25-B082-44D5-BDFF-A148549B4169}" dt="2021-09-22T13:48:23.875" v="3009" actId="1037"/>
          <ac:spMkLst>
            <pc:docMk/>
            <pc:sldMk cId="258444643" sldId="256"/>
            <ac:spMk id="84" creationId="{9A2161C8-1692-422C-8508-D48A5CB3445D}"/>
          </ac:spMkLst>
        </pc:spChg>
        <pc:spChg chg="add del mod">
          <ac:chgData name="Edilson Marques Junior" userId="1f90c68d85d75fc8" providerId="LiveId" clId="{F321FD25-B082-44D5-BDFF-A148549B4169}" dt="2021-09-16T16:13:22.260" v="2550" actId="478"/>
          <ac:spMkLst>
            <pc:docMk/>
            <pc:sldMk cId="258444643" sldId="256"/>
            <ac:spMk id="89" creationId="{18D30FC2-78F3-47C4-8E9D-5FB87F2F6843}"/>
          </ac:spMkLst>
        </pc:spChg>
        <pc:spChg chg="add del mod">
          <ac:chgData name="Edilson Marques Junior" userId="1f90c68d85d75fc8" providerId="LiveId" clId="{F321FD25-B082-44D5-BDFF-A148549B4169}" dt="2021-09-16T16:13:43.596" v="2557" actId="478"/>
          <ac:spMkLst>
            <pc:docMk/>
            <pc:sldMk cId="258444643" sldId="256"/>
            <ac:spMk id="90" creationId="{8469A96C-9128-4FB1-860F-6F126D1CAA3B}"/>
          </ac:spMkLst>
        </pc:spChg>
        <pc:spChg chg="add mod">
          <ac:chgData name="Edilson Marques Junior" userId="1f90c68d85d75fc8" providerId="LiveId" clId="{F321FD25-B082-44D5-BDFF-A148549B4169}" dt="2021-09-16T15:10:34.169" v="1585" actId="571"/>
          <ac:spMkLst>
            <pc:docMk/>
            <pc:sldMk cId="258444643" sldId="256"/>
            <ac:spMk id="92" creationId="{6007A8A1-A3BF-471E-9A18-C926E2B1289D}"/>
          </ac:spMkLst>
        </pc:spChg>
        <pc:spChg chg="add del mod">
          <ac:chgData name="Edilson Marques Junior" userId="1f90c68d85d75fc8" providerId="LiveId" clId="{F321FD25-B082-44D5-BDFF-A148549B4169}" dt="2021-09-16T16:18:45.726" v="2745" actId="478"/>
          <ac:spMkLst>
            <pc:docMk/>
            <pc:sldMk cId="258444643" sldId="256"/>
            <ac:spMk id="93" creationId="{10F68D7B-2741-4627-A681-D18F910ECBBC}"/>
          </ac:spMkLst>
        </pc:spChg>
        <pc:spChg chg="add del mod">
          <ac:chgData name="Edilson Marques Junior" userId="1f90c68d85d75fc8" providerId="LiveId" clId="{F321FD25-B082-44D5-BDFF-A148549B4169}" dt="2021-09-16T15:41:30.046" v="2046" actId="478"/>
          <ac:spMkLst>
            <pc:docMk/>
            <pc:sldMk cId="258444643" sldId="256"/>
            <ac:spMk id="97" creationId="{F15258C3-0CA6-408D-8308-3B952F65FE98}"/>
          </ac:spMkLst>
        </pc:spChg>
        <pc:spChg chg="add mod">
          <ac:chgData name="Edilson Marques Junior" userId="1f90c68d85d75fc8" providerId="LiveId" clId="{F321FD25-B082-44D5-BDFF-A148549B4169}" dt="2021-09-16T16:53:07.407" v="2871" actId="1076"/>
          <ac:spMkLst>
            <pc:docMk/>
            <pc:sldMk cId="258444643" sldId="256"/>
            <ac:spMk id="98" creationId="{0063D119-E844-4137-AA6B-BE1EFE419DCE}"/>
          </ac:spMkLst>
        </pc:spChg>
        <pc:spChg chg="add mod">
          <ac:chgData name="Edilson Marques Junior" userId="1f90c68d85d75fc8" providerId="LiveId" clId="{F321FD25-B082-44D5-BDFF-A148549B4169}" dt="2021-09-22T13:48:48.854" v="3013" actId="1076"/>
          <ac:spMkLst>
            <pc:docMk/>
            <pc:sldMk cId="258444643" sldId="256"/>
            <ac:spMk id="101" creationId="{F6666907-3614-40E6-92FA-703ED62DE6A3}"/>
          </ac:spMkLst>
        </pc:spChg>
        <pc:spChg chg="add mod">
          <ac:chgData name="Edilson Marques Junior" userId="1f90c68d85d75fc8" providerId="LiveId" clId="{F321FD25-B082-44D5-BDFF-A148549B4169}" dt="2021-09-16T15:57:48.905" v="2314" actId="1076"/>
          <ac:spMkLst>
            <pc:docMk/>
            <pc:sldMk cId="258444643" sldId="256"/>
            <ac:spMk id="104" creationId="{5B052723-980D-4522-AA02-6B6288C75577}"/>
          </ac:spMkLst>
        </pc:spChg>
        <pc:spChg chg="add mod">
          <ac:chgData name="Edilson Marques Junior" userId="1f90c68d85d75fc8" providerId="LiveId" clId="{F321FD25-B082-44D5-BDFF-A148549B4169}" dt="2021-09-16T17:28:40.880" v="2992" actId="1076"/>
          <ac:spMkLst>
            <pc:docMk/>
            <pc:sldMk cId="258444643" sldId="256"/>
            <ac:spMk id="106" creationId="{2F33BB14-40C7-4FD4-BD31-EC549BDEE185}"/>
          </ac:spMkLst>
        </pc:spChg>
        <pc:spChg chg="add mod">
          <ac:chgData name="Edilson Marques Junior" userId="1f90c68d85d75fc8" providerId="LiveId" clId="{F321FD25-B082-44D5-BDFF-A148549B4169}" dt="2021-09-16T16:17:07.519" v="2731" actId="1037"/>
          <ac:spMkLst>
            <pc:docMk/>
            <pc:sldMk cId="258444643" sldId="256"/>
            <ac:spMk id="107" creationId="{DB95A227-178D-46B2-B029-9200E9BB5D24}"/>
          </ac:spMkLst>
        </pc:spChg>
        <pc:spChg chg="add mod">
          <ac:chgData name="Edilson Marques Junior" userId="1f90c68d85d75fc8" providerId="LiveId" clId="{F321FD25-B082-44D5-BDFF-A148549B4169}" dt="2021-09-16T16:05:48.234" v="2473" actId="113"/>
          <ac:spMkLst>
            <pc:docMk/>
            <pc:sldMk cId="258444643" sldId="256"/>
            <ac:spMk id="108" creationId="{DED6E47C-FA07-428C-8D83-36CFB196D426}"/>
          </ac:spMkLst>
        </pc:spChg>
        <pc:spChg chg="add mod">
          <ac:chgData name="Edilson Marques Junior" userId="1f90c68d85d75fc8" providerId="LiveId" clId="{F321FD25-B082-44D5-BDFF-A148549B4169}" dt="2021-09-16T16:14:22.771" v="2564" actId="571"/>
          <ac:spMkLst>
            <pc:docMk/>
            <pc:sldMk cId="258444643" sldId="256"/>
            <ac:spMk id="112" creationId="{3AD2EC22-5A92-4F03-A593-C4FB5F3C5C58}"/>
          </ac:spMkLst>
        </pc:spChg>
        <pc:spChg chg="add mod">
          <ac:chgData name="Edilson Marques Junior" userId="1f90c68d85d75fc8" providerId="LiveId" clId="{F321FD25-B082-44D5-BDFF-A148549B4169}" dt="2021-09-16T16:14:22.771" v="2564" actId="571"/>
          <ac:spMkLst>
            <pc:docMk/>
            <pc:sldMk cId="258444643" sldId="256"/>
            <ac:spMk id="113" creationId="{D6D8957C-7368-4DB5-A5C4-7F06AC70730C}"/>
          </ac:spMkLst>
        </pc:spChg>
        <pc:spChg chg="add mod">
          <ac:chgData name="Edilson Marques Junior" userId="1f90c68d85d75fc8" providerId="LiveId" clId="{F321FD25-B082-44D5-BDFF-A148549B4169}" dt="2021-09-16T16:14:22.771" v="2564" actId="571"/>
          <ac:spMkLst>
            <pc:docMk/>
            <pc:sldMk cId="258444643" sldId="256"/>
            <ac:spMk id="114" creationId="{CC739DB2-7D87-4E03-945D-41D511BC0CDC}"/>
          </ac:spMkLst>
        </pc:spChg>
        <pc:spChg chg="add mod">
          <ac:chgData name="Edilson Marques Junior" userId="1f90c68d85d75fc8" providerId="LiveId" clId="{F321FD25-B082-44D5-BDFF-A148549B4169}" dt="2021-09-16T16:18:16.965" v="2743" actId="1076"/>
          <ac:spMkLst>
            <pc:docMk/>
            <pc:sldMk cId="258444643" sldId="256"/>
            <ac:spMk id="115" creationId="{83ED20B4-7A84-4F11-8505-B01A17E9035E}"/>
          </ac:spMkLst>
        </pc:spChg>
        <pc:spChg chg="add mod">
          <ac:chgData name="Edilson Marques Junior" userId="1f90c68d85d75fc8" providerId="LiveId" clId="{F321FD25-B082-44D5-BDFF-A148549B4169}" dt="2021-09-16T16:18:21.581" v="2744" actId="1076"/>
          <ac:spMkLst>
            <pc:docMk/>
            <pc:sldMk cId="258444643" sldId="256"/>
            <ac:spMk id="116" creationId="{93A4AC6B-F735-44CE-96D8-4DC4373F7BD2}"/>
          </ac:spMkLst>
        </pc:spChg>
        <pc:grpChg chg="add del mod">
          <ac:chgData name="Edilson Marques Junior" userId="1f90c68d85d75fc8" providerId="LiveId" clId="{F321FD25-B082-44D5-BDFF-A148549B4169}" dt="2021-09-16T12:50:42.972" v="524" actId="165"/>
          <ac:grpSpMkLst>
            <pc:docMk/>
            <pc:sldMk cId="258444643" sldId="256"/>
            <ac:grpSpMk id="39" creationId="{DC0E9E8B-7723-4607-ABB3-D22D206F2600}"/>
          </ac:grpSpMkLst>
        </pc:grpChg>
        <pc:graphicFrameChg chg="add del mod modGraphic">
          <ac:chgData name="Edilson Marques Junior" userId="1f90c68d85d75fc8" providerId="LiveId" clId="{F321FD25-B082-44D5-BDFF-A148549B4169}" dt="2021-09-16T01:06:34.008" v="237" actId="478"/>
          <ac:graphicFrameMkLst>
            <pc:docMk/>
            <pc:sldMk cId="258444643" sldId="256"/>
            <ac:graphicFrameMk id="10" creationId="{4DB3C2F2-4046-45F7-8D8D-CE953FE86240}"/>
          </ac:graphicFrameMkLst>
        </pc:graphicFrameChg>
        <pc:graphicFrameChg chg="add del mod">
          <ac:chgData name="Edilson Marques Junior" userId="1f90c68d85d75fc8" providerId="LiveId" clId="{F321FD25-B082-44D5-BDFF-A148549B4169}" dt="2021-09-15T15:42:57.258" v="164" actId="478"/>
          <ac:graphicFrameMkLst>
            <pc:docMk/>
            <pc:sldMk cId="258444643" sldId="256"/>
            <ac:graphicFrameMk id="31" creationId="{F252D42C-F4F1-470B-A5F9-2ACD9645007D}"/>
          </ac:graphicFrameMkLst>
        </pc:graphicFrameChg>
        <pc:graphicFrameChg chg="add del mod">
          <ac:chgData name="Edilson Marques Junior" userId="1f90c68d85d75fc8" providerId="LiveId" clId="{F321FD25-B082-44D5-BDFF-A148549B4169}" dt="2021-09-15T15:43:21.628" v="171" actId="478"/>
          <ac:graphicFrameMkLst>
            <pc:docMk/>
            <pc:sldMk cId="258444643" sldId="256"/>
            <ac:graphicFrameMk id="32" creationId="{F252D42C-F4F1-470B-A5F9-2ACD9645007D}"/>
          </ac:graphicFrameMkLst>
        </pc:graphicFrameChg>
        <pc:graphicFrameChg chg="add del mod">
          <ac:chgData name="Edilson Marques Junior" userId="1f90c68d85d75fc8" providerId="LiveId" clId="{F321FD25-B082-44D5-BDFF-A148549B4169}" dt="2021-09-15T15:51:10.297" v="219" actId="478"/>
          <ac:graphicFrameMkLst>
            <pc:docMk/>
            <pc:sldMk cId="258444643" sldId="256"/>
            <ac:graphicFrameMk id="33" creationId="{F252D42C-F4F1-470B-A5F9-2ACD9645007D}"/>
          </ac:graphicFrameMkLst>
        </pc:graphicFrameChg>
        <pc:graphicFrameChg chg="add mod modGraphic">
          <ac:chgData name="Edilson Marques Junior" userId="1f90c68d85d75fc8" providerId="LiveId" clId="{F321FD25-B082-44D5-BDFF-A148549B4169}" dt="2021-09-22T13:46:02.209" v="2997" actId="20577"/>
          <ac:graphicFrameMkLst>
            <pc:docMk/>
            <pc:sldMk cId="258444643" sldId="256"/>
            <ac:graphicFrameMk id="64" creationId="{77F287C7-E00A-4E02-989E-D62702E11F8A}"/>
          </ac:graphicFrameMkLst>
        </pc:graphicFrameChg>
        <pc:picChg chg="add del mod">
          <ac:chgData name="Edilson Marques Junior" userId="1f90c68d85d75fc8" providerId="LiveId" clId="{F321FD25-B082-44D5-BDFF-A148549B4169}" dt="2021-09-15T15:27:07.416" v="155" actId="478"/>
          <ac:picMkLst>
            <pc:docMk/>
            <pc:sldMk cId="258444643" sldId="256"/>
            <ac:picMk id="3" creationId="{F842917B-C58C-422A-8BC1-19B5B838C037}"/>
          </ac:picMkLst>
        </pc:picChg>
        <pc:picChg chg="add del mod modCrop">
          <ac:chgData name="Edilson Marques Junior" userId="1f90c68d85d75fc8" providerId="LiveId" clId="{F321FD25-B082-44D5-BDFF-A148549B4169}" dt="2021-09-16T11:50:43.081" v="278" actId="478"/>
          <ac:picMkLst>
            <pc:docMk/>
            <pc:sldMk cId="258444643" sldId="256"/>
            <ac:picMk id="10" creationId="{EDA439F6-8DEF-4608-8127-13854BFC0310}"/>
          </ac:picMkLst>
        </pc:picChg>
        <pc:picChg chg="add del mod modCrop">
          <ac:chgData name="Edilson Marques Junior" userId="1f90c68d85d75fc8" providerId="LiveId" clId="{F321FD25-B082-44D5-BDFF-A148549B4169}" dt="2021-09-16T12:17:46.255" v="295" actId="478"/>
          <ac:picMkLst>
            <pc:docMk/>
            <pc:sldMk cId="258444643" sldId="256"/>
            <ac:picMk id="14" creationId="{13EAD3FD-6299-4D96-BC2B-4148346EAE84}"/>
          </ac:picMkLst>
        </pc:picChg>
        <pc:picChg chg="add mod topLvl modCrop">
          <ac:chgData name="Edilson Marques Junior" userId="1f90c68d85d75fc8" providerId="LiveId" clId="{F321FD25-B082-44D5-BDFF-A148549B4169}" dt="2021-09-16T15:58:06.849" v="2331" actId="1035"/>
          <ac:picMkLst>
            <pc:docMk/>
            <pc:sldMk cId="258444643" sldId="256"/>
            <ac:picMk id="18" creationId="{F192D35D-DE99-40CD-8FA2-DCCABA20D4F5}"/>
          </ac:picMkLst>
        </pc:picChg>
        <pc:picChg chg="add mod topLvl modCrop">
          <ac:chgData name="Edilson Marques Junior" userId="1f90c68d85d75fc8" providerId="LiveId" clId="{F321FD25-B082-44D5-BDFF-A148549B4169}" dt="2021-09-16T15:58:06.849" v="2331" actId="1035"/>
          <ac:picMkLst>
            <pc:docMk/>
            <pc:sldMk cId="258444643" sldId="256"/>
            <ac:picMk id="31" creationId="{4D22385E-CA80-490E-94E9-F0E5712F3045}"/>
          </ac:picMkLst>
        </pc:picChg>
        <pc:picChg chg="add mod modCrop">
          <ac:chgData name="Edilson Marques Junior" userId="1f90c68d85d75fc8" providerId="LiveId" clId="{F321FD25-B082-44D5-BDFF-A148549B4169}" dt="2021-09-16T15:22:27.091" v="1945" actId="1037"/>
          <ac:picMkLst>
            <pc:docMk/>
            <pc:sldMk cId="258444643" sldId="256"/>
            <ac:picMk id="34" creationId="{CF280B06-5F4E-4083-BFFD-BEFAC5300285}"/>
          </ac:picMkLst>
        </pc:picChg>
        <pc:picChg chg="add mod">
          <ac:chgData name="Edilson Marques Junior" userId="1f90c68d85d75fc8" providerId="LiveId" clId="{F321FD25-B082-44D5-BDFF-A148549B4169}" dt="2021-09-16T15:58:06.849" v="2331" actId="1035"/>
          <ac:picMkLst>
            <pc:docMk/>
            <pc:sldMk cId="258444643" sldId="256"/>
            <ac:picMk id="36" creationId="{33FC8356-0B75-45E9-8B61-C1AC1B95F8F6}"/>
          </ac:picMkLst>
        </pc:picChg>
        <pc:picChg chg="add mod">
          <ac:chgData name="Edilson Marques Junior" userId="1f90c68d85d75fc8" providerId="LiveId" clId="{F321FD25-B082-44D5-BDFF-A148549B4169}" dt="2021-09-16T15:22:27.091" v="1945" actId="1037"/>
          <ac:picMkLst>
            <pc:docMk/>
            <pc:sldMk cId="258444643" sldId="256"/>
            <ac:picMk id="61" creationId="{5806AF4D-7776-414C-8897-F1F901C625CF}"/>
          </ac:picMkLst>
        </pc:picChg>
        <pc:picChg chg="add del mod">
          <ac:chgData name="Edilson Marques Junior" userId="1f90c68d85d75fc8" providerId="LiveId" clId="{F321FD25-B082-44D5-BDFF-A148549B4169}" dt="2021-09-16T14:43:21.296" v="1495" actId="478"/>
          <ac:picMkLst>
            <pc:docMk/>
            <pc:sldMk cId="258444643" sldId="256"/>
            <ac:picMk id="63" creationId="{F2B5FA6D-3C7E-424F-920A-76BF2923CB81}"/>
          </ac:picMkLst>
        </pc:picChg>
        <pc:picChg chg="add del mod">
          <ac:chgData name="Edilson Marques Junior" userId="1f90c68d85d75fc8" providerId="LiveId" clId="{F321FD25-B082-44D5-BDFF-A148549B4169}" dt="2021-09-16T14:04:21.030" v="1269" actId="478"/>
          <ac:picMkLst>
            <pc:docMk/>
            <pc:sldMk cId="258444643" sldId="256"/>
            <ac:picMk id="70" creationId="{3CDD2C1A-C26E-488D-B31D-8900E6DB6E2C}"/>
          </ac:picMkLst>
        </pc:picChg>
        <pc:picChg chg="add del mod">
          <ac:chgData name="Edilson Marques Junior" userId="1f90c68d85d75fc8" providerId="LiveId" clId="{F321FD25-B082-44D5-BDFF-A148549B4169}" dt="2021-09-16T14:28:23.095" v="1449" actId="478"/>
          <ac:picMkLst>
            <pc:docMk/>
            <pc:sldMk cId="258444643" sldId="256"/>
            <ac:picMk id="75" creationId="{740D772B-5B51-4DD3-B56A-D68A18E16ADB}"/>
          </ac:picMkLst>
        </pc:picChg>
        <pc:picChg chg="add del mod modCrop">
          <ac:chgData name="Edilson Marques Junior" userId="1f90c68d85d75fc8" providerId="LiveId" clId="{F321FD25-B082-44D5-BDFF-A148549B4169}" dt="2021-09-16T15:24:36.688" v="1957" actId="478"/>
          <ac:picMkLst>
            <pc:docMk/>
            <pc:sldMk cId="258444643" sldId="256"/>
            <ac:picMk id="78" creationId="{70C5F724-06A8-4844-80E7-46869E6D9B99}"/>
          </ac:picMkLst>
        </pc:picChg>
        <pc:picChg chg="add mod modCrop">
          <ac:chgData name="Edilson Marques Junior" userId="1f90c68d85d75fc8" providerId="LiveId" clId="{F321FD25-B082-44D5-BDFF-A148549B4169}" dt="2021-09-16T16:17:07.519" v="2731" actId="1037"/>
          <ac:picMkLst>
            <pc:docMk/>
            <pc:sldMk cId="258444643" sldId="256"/>
            <ac:picMk id="79" creationId="{78F2150D-0F44-41E7-ADC9-22910A40D471}"/>
          </ac:picMkLst>
        </pc:picChg>
        <pc:picChg chg="add mod modCrop">
          <ac:chgData name="Edilson Marques Junior" userId="1f90c68d85d75fc8" providerId="LiveId" clId="{F321FD25-B082-44D5-BDFF-A148549B4169}" dt="2021-09-16T16:17:07.519" v="2731" actId="1037"/>
          <ac:picMkLst>
            <pc:docMk/>
            <pc:sldMk cId="258444643" sldId="256"/>
            <ac:picMk id="80" creationId="{ED5DC3DF-2370-4710-AAF2-D06EE29F77A5}"/>
          </ac:picMkLst>
        </pc:picChg>
        <pc:picChg chg="add del mod modCrop">
          <ac:chgData name="Edilson Marques Junior" userId="1f90c68d85d75fc8" providerId="LiveId" clId="{F321FD25-B082-44D5-BDFF-A148549B4169}" dt="2021-09-16T17:02:38.822" v="2873" actId="478"/>
          <ac:picMkLst>
            <pc:docMk/>
            <pc:sldMk cId="258444643" sldId="256"/>
            <ac:picMk id="86" creationId="{9D2DAACE-8D57-4DEB-85A4-2FB742CB3E29}"/>
          </ac:picMkLst>
        </pc:picChg>
        <pc:picChg chg="add del mod modCrop">
          <ac:chgData name="Edilson Marques Junior" userId="1f90c68d85d75fc8" providerId="LiveId" clId="{F321FD25-B082-44D5-BDFF-A148549B4169}" dt="2021-09-16T17:03:00.028" v="2878" actId="478"/>
          <ac:picMkLst>
            <pc:docMk/>
            <pc:sldMk cId="258444643" sldId="256"/>
            <ac:picMk id="88" creationId="{17405878-DEAB-4CDE-B930-CE322F480FEB}"/>
          </ac:picMkLst>
        </pc:picChg>
        <pc:picChg chg="add mod">
          <ac:chgData name="Edilson Marques Junior" userId="1f90c68d85d75fc8" providerId="LiveId" clId="{F321FD25-B082-44D5-BDFF-A148549B4169}" dt="2021-09-16T15:10:34.169" v="1585" actId="571"/>
          <ac:picMkLst>
            <pc:docMk/>
            <pc:sldMk cId="258444643" sldId="256"/>
            <ac:picMk id="91" creationId="{E35F0AA1-72CB-4F50-A2A5-B27D76826481}"/>
          </ac:picMkLst>
        </pc:picChg>
        <pc:picChg chg="add mod">
          <ac:chgData name="Edilson Marques Junior" userId="1f90c68d85d75fc8" providerId="LiveId" clId="{F321FD25-B082-44D5-BDFF-A148549B4169}" dt="2021-09-16T15:57:37.584" v="2311" actId="1076"/>
          <ac:picMkLst>
            <pc:docMk/>
            <pc:sldMk cId="258444643" sldId="256"/>
            <ac:picMk id="94" creationId="{6AD85036-FF7C-4101-B0BA-A1B5D3315500}"/>
          </ac:picMkLst>
        </pc:picChg>
        <pc:picChg chg="add del mod">
          <ac:chgData name="Edilson Marques Junior" userId="1f90c68d85d75fc8" providerId="LiveId" clId="{F321FD25-B082-44D5-BDFF-A148549B4169}" dt="2021-09-16T17:03:00.028" v="2878" actId="478"/>
          <ac:picMkLst>
            <pc:docMk/>
            <pc:sldMk cId="258444643" sldId="256"/>
            <ac:picMk id="96" creationId="{184FBE34-138F-4104-A6F8-273E45AEA4DA}"/>
          </ac:picMkLst>
        </pc:picChg>
        <pc:picChg chg="add del mod">
          <ac:chgData name="Edilson Marques Junior" userId="1f90c68d85d75fc8" providerId="LiveId" clId="{F321FD25-B082-44D5-BDFF-A148549B4169}" dt="2021-09-16T16:21:59.398" v="2788" actId="478"/>
          <ac:picMkLst>
            <pc:docMk/>
            <pc:sldMk cId="258444643" sldId="256"/>
            <ac:picMk id="103" creationId="{C5633901-DE82-4F86-87CC-5020B07D2195}"/>
          </ac:picMkLst>
        </pc:picChg>
        <pc:picChg chg="add mod ord">
          <ac:chgData name="Edilson Marques Junior" userId="1f90c68d85d75fc8" providerId="LiveId" clId="{F321FD25-B082-44D5-BDFF-A148549B4169}" dt="2021-09-16T16:51:01.510" v="2837" actId="14100"/>
          <ac:picMkLst>
            <pc:docMk/>
            <pc:sldMk cId="258444643" sldId="256"/>
            <ac:picMk id="109" creationId="{D8792550-D4F5-4056-A80C-8996A4713E32}"/>
          </ac:picMkLst>
        </pc:picChg>
        <pc:picChg chg="add mod">
          <ac:chgData name="Edilson Marques Junior" userId="1f90c68d85d75fc8" providerId="LiveId" clId="{F321FD25-B082-44D5-BDFF-A148549B4169}" dt="2021-09-16T16:14:22.771" v="2564" actId="571"/>
          <ac:picMkLst>
            <pc:docMk/>
            <pc:sldMk cId="258444643" sldId="256"/>
            <ac:picMk id="110" creationId="{10957422-2C6D-40EE-8FAE-758D219DFBB0}"/>
          </ac:picMkLst>
        </pc:picChg>
        <pc:picChg chg="add mod">
          <ac:chgData name="Edilson Marques Junior" userId="1f90c68d85d75fc8" providerId="LiveId" clId="{F321FD25-B082-44D5-BDFF-A148549B4169}" dt="2021-09-16T16:14:22.771" v="2564" actId="571"/>
          <ac:picMkLst>
            <pc:docMk/>
            <pc:sldMk cId="258444643" sldId="256"/>
            <ac:picMk id="111" creationId="{BD667FDD-ED1E-4C19-9E4A-31B27431F5E4}"/>
          </ac:picMkLst>
        </pc:picChg>
        <pc:picChg chg="add mod">
          <ac:chgData name="Edilson Marques Junior" userId="1f90c68d85d75fc8" providerId="LiveId" clId="{F321FD25-B082-44D5-BDFF-A148549B4169}" dt="2021-09-16T17:02:53.363" v="2877" actId="1076"/>
          <ac:picMkLst>
            <pc:docMk/>
            <pc:sldMk cId="258444643" sldId="256"/>
            <ac:picMk id="118" creationId="{F2F24740-8277-4090-8682-13F8E84F971A}"/>
          </ac:picMkLst>
        </pc:picChg>
        <pc:picChg chg="add mod modCrop">
          <ac:chgData name="Edilson Marques Junior" userId="1f90c68d85d75fc8" providerId="LiveId" clId="{F321FD25-B082-44D5-BDFF-A148549B4169}" dt="2021-09-16T17:08:15.248" v="2897" actId="1076"/>
          <ac:picMkLst>
            <pc:docMk/>
            <pc:sldMk cId="258444643" sldId="256"/>
            <ac:picMk id="120" creationId="{2AAD0263-97A6-415C-9D2C-59A5E2317F54}"/>
          </ac:picMkLst>
        </pc:picChg>
        <pc:picChg chg="add del mod modCrop">
          <ac:chgData name="Edilson Marques Junior" userId="1f90c68d85d75fc8" providerId="LiveId" clId="{F321FD25-B082-44D5-BDFF-A148549B4169}" dt="2021-09-16T17:07:08.779" v="2887" actId="22"/>
          <ac:picMkLst>
            <pc:docMk/>
            <pc:sldMk cId="258444643" sldId="256"/>
            <ac:picMk id="122" creationId="{47A87BAF-A793-47FA-A458-691B49402DE6}"/>
          </ac:picMkLst>
        </pc:picChg>
        <pc:picChg chg="add mod modCrop">
          <ac:chgData name="Edilson Marques Junior" userId="1f90c68d85d75fc8" providerId="LiveId" clId="{F321FD25-B082-44D5-BDFF-A148549B4169}" dt="2021-09-16T17:08:38.713" v="2901" actId="1037"/>
          <ac:picMkLst>
            <pc:docMk/>
            <pc:sldMk cId="258444643" sldId="256"/>
            <ac:picMk id="127" creationId="{B06C54B5-AAA5-4963-9658-E34EBECAAEEE}"/>
          </ac:picMkLst>
        </pc:picChg>
        <pc:picChg chg="add mod">
          <ac:chgData name="Edilson Marques Junior" userId="1f90c68d85d75fc8" providerId="LiveId" clId="{F321FD25-B082-44D5-BDFF-A148549B4169}" dt="2021-09-16T15:22:27.091" v="1945" actId="1037"/>
          <ac:picMkLst>
            <pc:docMk/>
            <pc:sldMk cId="258444643" sldId="256"/>
            <ac:picMk id="1026" creationId="{524F9A85-CFD8-4E22-A20E-A2D18C35EE9C}"/>
          </ac:picMkLst>
        </pc:picChg>
        <pc:picChg chg="add del mod">
          <ac:chgData name="Edilson Marques Junior" userId="1f90c68d85d75fc8" providerId="LiveId" clId="{F321FD25-B082-44D5-BDFF-A148549B4169}" dt="2021-09-16T11:52:35.331" v="288"/>
          <ac:picMkLst>
            <pc:docMk/>
            <pc:sldMk cId="258444643" sldId="256"/>
            <ac:picMk id="1028" creationId="{2FCDAFE9-6743-4DCE-8F73-CE7518FC9F83}"/>
          </ac:picMkLst>
        </pc:picChg>
        <pc:picChg chg="add mod">
          <ac:chgData name="Edilson Marques Junior" userId="1f90c68d85d75fc8" providerId="LiveId" clId="{F321FD25-B082-44D5-BDFF-A148549B4169}" dt="2021-09-16T15:22:27.091" v="1945" actId="1037"/>
          <ac:picMkLst>
            <pc:docMk/>
            <pc:sldMk cId="258444643" sldId="256"/>
            <ac:picMk id="1030" creationId="{861E7863-CD26-4BD3-9FD0-5CFEC30E02FB}"/>
          </ac:picMkLst>
        </pc:picChg>
        <pc:picChg chg="add del mod">
          <ac:chgData name="Edilson Marques Junior" userId="1f90c68d85d75fc8" providerId="LiveId" clId="{F321FD25-B082-44D5-BDFF-A148549B4169}" dt="2021-09-16T15:18:59.879" v="1837" actId="478"/>
          <ac:picMkLst>
            <pc:docMk/>
            <pc:sldMk cId="258444643" sldId="256"/>
            <ac:picMk id="1032" creationId="{8216DF28-90C7-4BD1-81EB-152635D89FBC}"/>
          </ac:picMkLst>
        </pc:picChg>
        <pc:cxnChg chg="add del mod">
          <ac:chgData name="Edilson Marques Junior" userId="1f90c68d85d75fc8" providerId="LiveId" clId="{F321FD25-B082-44D5-BDFF-A148549B4169}" dt="2021-09-16T12:52:54.409" v="563" actId="11529"/>
          <ac:cxnSpMkLst>
            <pc:docMk/>
            <pc:sldMk cId="258444643" sldId="256"/>
            <ac:cxnSpMk id="43" creationId="{F32DCFF2-4347-4C8D-AFE8-CAC8D9C47E23}"/>
          </ac:cxnSpMkLst>
        </pc:cxnChg>
        <pc:cxnChg chg="add del mod">
          <ac:chgData name="Edilson Marques Junior" userId="1f90c68d85d75fc8" providerId="LiveId" clId="{F321FD25-B082-44D5-BDFF-A148549B4169}" dt="2021-09-16T12:52:46.284" v="560"/>
          <ac:cxnSpMkLst>
            <pc:docMk/>
            <pc:sldMk cId="258444643" sldId="256"/>
            <ac:cxnSpMk id="48" creationId="{9AF51EA6-3487-4828-9DF5-E2485707FBD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62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24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45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2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41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00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01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23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05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E02A-C020-489D-8576-085E85438356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93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CE02A-C020-489D-8576-085E85438356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198C1-D805-41AB-BB2D-D62530A94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35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49000">
              <a:srgbClr val="7B284E"/>
            </a:gs>
            <a:gs pos="0">
              <a:schemeClr val="bg1"/>
            </a:gs>
            <a:gs pos="86000">
              <a:srgbClr val="7B1F4A"/>
            </a:gs>
            <a:gs pos="94000">
              <a:srgbClr val="301521"/>
            </a:gs>
            <a:gs pos="100000">
              <a:srgbClr val="01010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Imagem 108">
            <a:extLst>
              <a:ext uri="{FF2B5EF4-FFF2-40B4-BE49-F238E27FC236}">
                <a16:creationId xmlns:a16="http://schemas.microsoft.com/office/drawing/2014/main" id="{D8792550-D4F5-4056-A80C-8996A4713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7239" y="55184"/>
            <a:ext cx="1075352" cy="9830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84"/>
          <a:stretch/>
        </p:blipFill>
        <p:spPr>
          <a:xfrm>
            <a:off x="341424" y="32578"/>
            <a:ext cx="1140039" cy="10477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388459" y="64619"/>
            <a:ext cx="193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5th IMPB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725416" y="18452"/>
            <a:ext cx="1617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 MEETING ON PLANT BREEDING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718684" y="142456"/>
            <a:ext cx="6409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INTEGRATED DATA ANALYSIS AS A TOOL TO REVOLUTIONIZE PLANT BREEDING</a:t>
            </a:r>
            <a:endParaRPr lang="pt-BR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Arredondado 7"/>
          <p:cNvSpPr/>
          <p:nvPr/>
        </p:nvSpPr>
        <p:spPr>
          <a:xfrm>
            <a:off x="10988984" y="59938"/>
            <a:ext cx="1124970" cy="1018903"/>
          </a:xfrm>
          <a:prstGeom prst="roundRect">
            <a:avLst/>
          </a:prstGeom>
          <a:noFill/>
          <a:ln w="50800">
            <a:solidFill>
              <a:srgbClr val="7B1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577971" y="436814"/>
            <a:ext cx="8863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SELF-INCOMPATIBILITY AND EVIDENCE OF DOMINANCE RELATIONSHIP BETWEEN S-ALELES IN PASSION FRUIT</a:t>
            </a: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 rot="10800000" flipV="1">
            <a:off x="574157" y="1067170"/>
            <a:ext cx="1112165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ts val="1675"/>
              </a:spcBef>
              <a:spcAft>
                <a:spcPts val="800"/>
              </a:spcAft>
            </a:pPr>
            <a:r>
              <a:rPr lang="pt-BR" sz="1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Edilson Marques Junior</a:t>
            </a:r>
            <a:r>
              <a:rPr lang="pt-BR" sz="1000" baseline="30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pt-BR" sz="1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; Lídia do Nascimento Cavalcante</a:t>
            </a:r>
            <a:r>
              <a:rPr lang="pt-BR" sz="1000" baseline="30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pt-BR" sz="1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; Pedro Brandão Martino</a:t>
            </a:r>
            <a:r>
              <a:rPr lang="pt-BR" sz="1000" baseline="30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pt-BR" sz="1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; Marcio Antônio Godoi Junior</a:t>
            </a:r>
            <a:r>
              <a:rPr lang="pt-BR" sz="1000" baseline="30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pt-BR" sz="1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; Andressa Kamila Souza Alves</a:t>
            </a:r>
            <a:r>
              <a:rPr lang="pt-BR" sz="1000" baseline="30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pt-BR" sz="1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; Carlos Eduardo Magalhães dos Santos</a:t>
            </a:r>
            <a:r>
              <a:rPr lang="pt-BR" sz="1000" baseline="30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endParaRPr lang="pt-BR" sz="1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Arredondado 12"/>
          <p:cNvSpPr/>
          <p:nvPr/>
        </p:nvSpPr>
        <p:spPr>
          <a:xfrm>
            <a:off x="235917" y="1445111"/>
            <a:ext cx="3742555" cy="307489"/>
          </a:xfrm>
          <a:prstGeom prst="roundRect">
            <a:avLst/>
          </a:prstGeom>
          <a:solidFill>
            <a:srgbClr val="30152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Introduction</a:t>
            </a:r>
            <a:endParaRPr lang="pt-BR" sz="1600" dirty="0">
              <a:solidFill>
                <a:schemeClr val="bg1">
                  <a:lumMod val="9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4174632" y="1456628"/>
            <a:ext cx="3742555" cy="295972"/>
          </a:xfrm>
          <a:prstGeom prst="roundRect">
            <a:avLst/>
          </a:prstGeom>
          <a:solidFill>
            <a:srgbClr val="30152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bg1">
                    <a:lumMod val="95000"/>
                  </a:schemeClr>
                </a:solidFill>
              </a:rPr>
              <a:t>Materials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95000"/>
                  </a:schemeClr>
                </a:solidFill>
              </a:rPr>
              <a:t>methods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17" name="Retângulo Arredondado 16"/>
          <p:cNvSpPr/>
          <p:nvPr/>
        </p:nvSpPr>
        <p:spPr>
          <a:xfrm>
            <a:off x="4183531" y="4835627"/>
            <a:ext cx="3742555" cy="307489"/>
          </a:xfrm>
          <a:prstGeom prst="roundRect">
            <a:avLst/>
          </a:prstGeom>
          <a:solidFill>
            <a:srgbClr val="30152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95000"/>
                  </a:schemeClr>
                </a:solidFill>
              </a:rPr>
              <a:t>discussion</a:t>
            </a:r>
            <a:endParaRPr lang="pt-BR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Retângulo Arredondado 19"/>
          <p:cNvSpPr/>
          <p:nvPr/>
        </p:nvSpPr>
        <p:spPr>
          <a:xfrm>
            <a:off x="248420" y="5266593"/>
            <a:ext cx="3742555" cy="307489"/>
          </a:xfrm>
          <a:prstGeom prst="roundRect">
            <a:avLst/>
          </a:prstGeom>
          <a:solidFill>
            <a:srgbClr val="30152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bg1">
                    <a:lumMod val="95000"/>
                  </a:schemeClr>
                </a:solidFill>
                <a:latin typeface="+mj-lt"/>
                <a:cs typeface="Arial" panose="020B0604020202020204" pitchFamily="34" charset="0"/>
              </a:rPr>
              <a:t>Objective</a:t>
            </a:r>
            <a:endParaRPr lang="pt-BR" sz="1600" dirty="0">
              <a:solidFill>
                <a:schemeClr val="bg1">
                  <a:lumMod val="9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1" name="Retângulo Arredondado 20"/>
          <p:cNvSpPr/>
          <p:nvPr/>
        </p:nvSpPr>
        <p:spPr>
          <a:xfrm>
            <a:off x="8106402" y="3829256"/>
            <a:ext cx="3742555" cy="307489"/>
          </a:xfrm>
          <a:prstGeom prst="roundRect">
            <a:avLst/>
          </a:prstGeom>
          <a:solidFill>
            <a:srgbClr val="30152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Conclusion</a:t>
            </a:r>
            <a:endParaRPr lang="pt-BR" sz="1600" dirty="0">
              <a:solidFill>
                <a:schemeClr val="bg1">
                  <a:lumMod val="9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258917" y="1765506"/>
            <a:ext cx="3742556" cy="3441147"/>
          </a:xfrm>
          <a:prstGeom prst="rect">
            <a:avLst/>
          </a:prstGeom>
          <a:solidFill>
            <a:schemeClr val="bg1"/>
          </a:solidFill>
          <a:ln>
            <a:solidFill>
              <a:srgbClr val="7B1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500" dirty="0">
              <a:solidFill>
                <a:schemeClr val="tx1"/>
              </a:solidFill>
            </a:endParaRPr>
          </a:p>
          <a:p>
            <a:pPr algn="just"/>
            <a:endParaRPr lang="en-US" sz="1500" dirty="0">
              <a:solidFill>
                <a:schemeClr val="tx1"/>
              </a:solidFill>
            </a:endParaRPr>
          </a:p>
          <a:p>
            <a:pPr algn="just"/>
            <a:endParaRPr lang="en-US" sz="1500" dirty="0">
              <a:solidFill>
                <a:schemeClr val="tx1"/>
              </a:solidFill>
            </a:endParaRPr>
          </a:p>
          <a:p>
            <a:pPr algn="just"/>
            <a:endParaRPr lang="en-US" sz="1500" dirty="0">
              <a:solidFill>
                <a:schemeClr val="tx1"/>
              </a:solidFill>
            </a:endParaRPr>
          </a:p>
          <a:p>
            <a:pPr algn="just"/>
            <a:endParaRPr lang="en-US" sz="1500" dirty="0">
              <a:solidFill>
                <a:schemeClr val="tx1"/>
              </a:solidFill>
            </a:endParaRPr>
          </a:p>
          <a:p>
            <a:pPr algn="just"/>
            <a:endParaRPr lang="en-US" sz="1500" dirty="0">
              <a:solidFill>
                <a:schemeClr val="tx1"/>
              </a:solidFill>
            </a:endParaRPr>
          </a:p>
          <a:p>
            <a:pPr algn="just"/>
            <a:endParaRPr lang="en-US" sz="1500" dirty="0">
              <a:solidFill>
                <a:schemeClr val="tx1"/>
              </a:solidFill>
            </a:endParaRPr>
          </a:p>
          <a:p>
            <a:pPr algn="just"/>
            <a:endParaRPr lang="en-US" sz="1500" dirty="0">
              <a:solidFill>
                <a:schemeClr val="tx1"/>
              </a:solidFill>
            </a:endParaRPr>
          </a:p>
          <a:p>
            <a:pPr algn="just"/>
            <a:endParaRPr lang="en-US" sz="1500" dirty="0">
              <a:solidFill>
                <a:schemeClr val="tx1"/>
              </a:solidFill>
            </a:endParaRPr>
          </a:p>
          <a:p>
            <a:pPr algn="just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58917" y="5608521"/>
            <a:ext cx="3742556" cy="1022312"/>
          </a:xfrm>
          <a:prstGeom prst="rect">
            <a:avLst/>
          </a:prstGeom>
          <a:solidFill>
            <a:schemeClr val="bg1"/>
          </a:solidFill>
          <a:ln>
            <a:solidFill>
              <a:srgbClr val="7B1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>
                <a:solidFill>
                  <a:schemeClr val="tx1"/>
                </a:solidFill>
              </a:rPr>
              <a:t>This work aimed to evaluate the genetic compatibility among elite accessions of the Passionfruit Breeding Program of the Universidade Federal de Viçosa.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4178103" y="1768403"/>
            <a:ext cx="3742556" cy="3019475"/>
          </a:xfrm>
          <a:prstGeom prst="rect">
            <a:avLst/>
          </a:prstGeom>
          <a:solidFill>
            <a:schemeClr val="bg1"/>
          </a:solidFill>
          <a:ln>
            <a:solidFill>
              <a:srgbClr val="7B1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174632" y="5174903"/>
            <a:ext cx="3742556" cy="1405170"/>
          </a:xfrm>
          <a:prstGeom prst="rect">
            <a:avLst/>
          </a:prstGeom>
          <a:solidFill>
            <a:schemeClr val="bg1"/>
          </a:solidFill>
          <a:ln>
            <a:solidFill>
              <a:srgbClr val="7B1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8151216" y="1384968"/>
            <a:ext cx="3742556" cy="2319249"/>
          </a:xfrm>
          <a:prstGeom prst="rect">
            <a:avLst/>
          </a:prstGeom>
          <a:solidFill>
            <a:schemeClr val="bg1"/>
          </a:solidFill>
          <a:ln>
            <a:solidFill>
              <a:srgbClr val="7B1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7" name="Retângulo Arredondado 26"/>
          <p:cNvSpPr/>
          <p:nvPr/>
        </p:nvSpPr>
        <p:spPr>
          <a:xfrm>
            <a:off x="8113348" y="5657234"/>
            <a:ext cx="3742555" cy="307489"/>
          </a:xfrm>
          <a:prstGeom prst="roundRect">
            <a:avLst/>
          </a:prstGeom>
          <a:solidFill>
            <a:srgbClr val="30152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Acknowledgments</a:t>
            </a:r>
            <a:endParaRPr lang="pt-BR" sz="1600" dirty="0">
              <a:solidFill>
                <a:schemeClr val="bg1">
                  <a:lumMod val="9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8113347" y="4227396"/>
            <a:ext cx="3742556" cy="1381125"/>
          </a:xfrm>
          <a:prstGeom prst="rect">
            <a:avLst/>
          </a:prstGeom>
          <a:solidFill>
            <a:schemeClr val="bg1"/>
          </a:solidFill>
          <a:ln>
            <a:solidFill>
              <a:srgbClr val="7B1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>
                <a:solidFill>
                  <a:schemeClr val="tx1"/>
                </a:solidFill>
              </a:rPr>
              <a:t>The information of compatibility between the genotypes and the understanding of the allelic relationships obtained will enable better establishment of the crossing strategies between these genotypes, with greater efficiency.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126906" y="6013436"/>
            <a:ext cx="3742556" cy="574364"/>
          </a:xfrm>
          <a:prstGeom prst="rect">
            <a:avLst/>
          </a:prstGeom>
          <a:solidFill>
            <a:schemeClr val="bg1"/>
          </a:solidFill>
          <a:ln>
            <a:solidFill>
              <a:srgbClr val="7B1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The authors thank CAPES, CNPQ and FAPEMIG for their support.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7A6EFCE2-21F0-4CC3-80F8-BB8A1905448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730371" y="1216277"/>
            <a:ext cx="8221390" cy="24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7000"/>
              </a:lnSpc>
              <a:spcBef>
                <a:spcPts val="1675"/>
              </a:spcBef>
              <a:spcAft>
                <a:spcPts val="800"/>
              </a:spcAft>
            </a:pPr>
            <a:r>
              <a:rPr lang="en-US" sz="10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</a:t>
            </a: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Universidade Federal de Viçosa, Department of Agronomy.</a:t>
            </a:r>
            <a:endParaRPr lang="pt-BR" sz="1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Passion fruit plant - Passion Fruit Red Seedlings Service Provider from  Thrissur">
            <a:extLst>
              <a:ext uri="{FF2B5EF4-FFF2-40B4-BE49-F238E27FC236}">
                <a16:creationId xmlns:a16="http://schemas.microsoft.com/office/drawing/2014/main" id="{524F9A85-CFD8-4E22-A20E-A2D18C35E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8" t="35295" r="18425" b="38612"/>
          <a:stretch/>
        </p:blipFill>
        <p:spPr bwMode="auto">
          <a:xfrm>
            <a:off x="5229344" y="1841957"/>
            <a:ext cx="806766" cy="64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F82560BE-6518-41DD-887A-A85D312BAD97}"/>
              </a:ext>
            </a:extLst>
          </p:cNvPr>
          <p:cNvSpPr/>
          <p:nvPr/>
        </p:nvSpPr>
        <p:spPr>
          <a:xfrm rot="5400000">
            <a:off x="5971823" y="2509489"/>
            <a:ext cx="192947" cy="29597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192D35D-DE99-40CD-8FA2-DCCABA20D4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670" t="3214"/>
          <a:stretch/>
        </p:blipFill>
        <p:spPr>
          <a:xfrm>
            <a:off x="5853679" y="3788037"/>
            <a:ext cx="402261" cy="765184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4D22385E-CA80-490E-94E9-F0E5712F30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548" t="2538"/>
          <a:stretch/>
        </p:blipFill>
        <p:spPr>
          <a:xfrm>
            <a:off x="6281976" y="3753056"/>
            <a:ext cx="400034" cy="765184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CF280B06-5F4E-4083-BFFD-BEFAC53002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944" t="41518" r="719" b="8361"/>
          <a:stretch/>
        </p:blipFill>
        <p:spPr>
          <a:xfrm>
            <a:off x="6087065" y="1839182"/>
            <a:ext cx="478723" cy="661840"/>
          </a:xfrm>
          <a:prstGeom prst="rect">
            <a:avLst/>
          </a:prstGeom>
        </p:spPr>
      </p:pic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DC10A586-136B-487E-9070-F59DC29DC4F8}"/>
              </a:ext>
            </a:extLst>
          </p:cNvPr>
          <p:cNvSpPr/>
          <p:nvPr/>
        </p:nvSpPr>
        <p:spPr>
          <a:xfrm rot="5400000">
            <a:off x="5971824" y="3502400"/>
            <a:ext cx="192947" cy="29597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33FC8356-0B75-45E9-8B61-C1AC1B95F8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9777" y="3855751"/>
            <a:ext cx="616170" cy="590890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9A005580-446C-40BE-B1E9-7EB326EC9E0D}"/>
              </a:ext>
            </a:extLst>
          </p:cNvPr>
          <p:cNvSpPr txBox="1"/>
          <p:nvPr/>
        </p:nvSpPr>
        <p:spPr>
          <a:xfrm>
            <a:off x="4190105" y="1904750"/>
            <a:ext cx="1212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1) Plant </a:t>
            </a:r>
            <a:r>
              <a:rPr lang="pt-BR" sz="1200" dirty="0" err="1"/>
              <a:t>formation</a:t>
            </a:r>
            <a:endParaRPr lang="pt-BR" sz="1200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9C8275A-E10F-4364-A397-C80CB1B79A7D}"/>
              </a:ext>
            </a:extLst>
          </p:cNvPr>
          <p:cNvSpPr txBox="1"/>
          <p:nvPr/>
        </p:nvSpPr>
        <p:spPr>
          <a:xfrm>
            <a:off x="4084236" y="3889426"/>
            <a:ext cx="123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3) Crossing in</a:t>
            </a:r>
          </a:p>
          <a:p>
            <a:pPr algn="ctr"/>
            <a:r>
              <a:rPr lang="pt-BR" sz="1200" dirty="0" err="1"/>
              <a:t>diallel</a:t>
            </a:r>
            <a:r>
              <a:rPr lang="pt-BR" sz="1200" dirty="0"/>
              <a:t> </a:t>
            </a:r>
            <a:r>
              <a:rPr lang="pt-BR" sz="1200" dirty="0" err="1"/>
              <a:t>scheme</a:t>
            </a:r>
            <a:endParaRPr lang="pt-BR" sz="1200" dirty="0"/>
          </a:p>
        </p:txBody>
      </p:sp>
      <p:sp>
        <p:nvSpPr>
          <p:cNvPr id="58" name="Sinal de Multiplicação 57">
            <a:extLst>
              <a:ext uri="{FF2B5EF4-FFF2-40B4-BE49-F238E27FC236}">
                <a16:creationId xmlns:a16="http://schemas.microsoft.com/office/drawing/2014/main" id="{2F70DB81-FC32-4F0E-9542-F0C0F855A3C1}"/>
              </a:ext>
            </a:extLst>
          </p:cNvPr>
          <p:cNvSpPr/>
          <p:nvPr/>
        </p:nvSpPr>
        <p:spPr>
          <a:xfrm>
            <a:off x="6212687" y="4107353"/>
            <a:ext cx="134720" cy="17313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0" name="Picture 6" descr="What is emasculation in plant breeding? - Lifeeasy Biology: Questions and  Answers">
            <a:extLst>
              <a:ext uri="{FF2B5EF4-FFF2-40B4-BE49-F238E27FC236}">
                <a16:creationId xmlns:a16="http://schemas.microsoft.com/office/drawing/2014/main" id="{861E7863-CD26-4BD3-9FD0-5CFEC30E02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8" r="13095" b="1641"/>
          <a:stretch/>
        </p:blipFill>
        <p:spPr bwMode="auto">
          <a:xfrm>
            <a:off x="5354445" y="2858830"/>
            <a:ext cx="688121" cy="59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5806AF4D-7776-414C-8897-F1F901C625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4467" y="2851341"/>
            <a:ext cx="417376" cy="590891"/>
          </a:xfrm>
          <a:prstGeom prst="rect">
            <a:avLst/>
          </a:prstGeom>
        </p:spPr>
      </p:pic>
      <p:sp>
        <p:nvSpPr>
          <p:cNvPr id="65" name="CaixaDeTexto 64">
            <a:extLst>
              <a:ext uri="{FF2B5EF4-FFF2-40B4-BE49-F238E27FC236}">
                <a16:creationId xmlns:a16="http://schemas.microsoft.com/office/drawing/2014/main" id="{F77A6883-A75E-4C35-80F0-5453B83A0926}"/>
              </a:ext>
            </a:extLst>
          </p:cNvPr>
          <p:cNvSpPr txBox="1"/>
          <p:nvPr/>
        </p:nvSpPr>
        <p:spPr>
          <a:xfrm>
            <a:off x="4085609" y="3105663"/>
            <a:ext cx="13463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00" dirty="0"/>
              <a:t>2) </a:t>
            </a:r>
            <a:r>
              <a:rPr lang="pt-BR" sz="1200" dirty="0" err="1"/>
              <a:t>Emasculation</a:t>
            </a:r>
            <a:endParaRPr lang="pt-BR" sz="1200" dirty="0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DDD8EDDA-E25A-4ECF-BB9D-31F4EE1D3F00}"/>
              </a:ext>
            </a:extLst>
          </p:cNvPr>
          <p:cNvSpPr txBox="1"/>
          <p:nvPr/>
        </p:nvSpPr>
        <p:spPr>
          <a:xfrm>
            <a:off x="6601554" y="1873809"/>
            <a:ext cx="1283339" cy="646331"/>
          </a:xfrm>
          <a:prstGeom prst="rect">
            <a:avLst/>
          </a:prstGeom>
          <a:noFill/>
          <a:ln w="15875">
            <a:solidFill>
              <a:srgbClr val="7B1F4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/>
              <a:t>Cultivation</a:t>
            </a:r>
            <a:r>
              <a:rPr lang="pt-BR" sz="1200" dirty="0"/>
              <a:t> </a:t>
            </a:r>
            <a:r>
              <a:rPr lang="pt-BR" sz="1200" dirty="0" err="1"/>
              <a:t>of</a:t>
            </a:r>
            <a:r>
              <a:rPr lang="pt-BR" sz="1200" dirty="0"/>
              <a:t> the 13 </a:t>
            </a:r>
            <a:r>
              <a:rPr lang="pt-BR" sz="1200" dirty="0" err="1"/>
              <a:t>genotypes</a:t>
            </a:r>
            <a:r>
              <a:rPr lang="pt-BR" sz="1200" dirty="0"/>
              <a:t> in a </a:t>
            </a:r>
            <a:r>
              <a:rPr lang="pt-BR" sz="1200" dirty="0" err="1"/>
              <a:t>greenhouse</a:t>
            </a:r>
            <a:endParaRPr lang="pt-BR" sz="1200" dirty="0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A3CC56D8-231B-4967-9B08-BAB92C65B1CE}"/>
              </a:ext>
            </a:extLst>
          </p:cNvPr>
          <p:cNvSpPr txBox="1"/>
          <p:nvPr/>
        </p:nvSpPr>
        <p:spPr>
          <a:xfrm>
            <a:off x="6544792" y="2835948"/>
            <a:ext cx="1348231" cy="646331"/>
          </a:xfrm>
          <a:prstGeom prst="rect">
            <a:avLst/>
          </a:prstGeom>
          <a:noFill/>
          <a:ln w="15875">
            <a:solidFill>
              <a:srgbClr val="7B1F4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/>
              <a:t>Emasculation</a:t>
            </a:r>
            <a:r>
              <a:rPr lang="pt-BR" sz="1200" dirty="0"/>
              <a:t> </a:t>
            </a:r>
            <a:r>
              <a:rPr lang="pt-BR" sz="1200" dirty="0" err="1"/>
              <a:t>process</a:t>
            </a:r>
            <a:r>
              <a:rPr lang="pt-BR" sz="1200" dirty="0"/>
              <a:t> in the </a:t>
            </a:r>
            <a:r>
              <a:rPr lang="pt-BR" sz="1200" dirty="0" err="1"/>
              <a:t>pre-anthesis</a:t>
            </a:r>
            <a:endParaRPr lang="pt-BR" sz="1200" dirty="0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AE7758CC-25DB-4781-B80C-4A34A1CAF9A3}"/>
              </a:ext>
            </a:extLst>
          </p:cNvPr>
          <p:cNvSpPr txBox="1"/>
          <p:nvPr/>
        </p:nvSpPr>
        <p:spPr>
          <a:xfrm>
            <a:off x="6681401" y="3847463"/>
            <a:ext cx="1177014" cy="646331"/>
          </a:xfrm>
          <a:prstGeom prst="rect">
            <a:avLst/>
          </a:prstGeom>
          <a:noFill/>
          <a:ln w="15875">
            <a:solidFill>
              <a:srgbClr val="7B1F4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/>
              <a:t>Evaluation</a:t>
            </a:r>
            <a:r>
              <a:rPr lang="pt-BR" sz="1200" dirty="0"/>
              <a:t> </a:t>
            </a:r>
            <a:r>
              <a:rPr lang="pt-BR" sz="1200" dirty="0" err="1"/>
              <a:t>of</a:t>
            </a:r>
            <a:r>
              <a:rPr lang="pt-BR" sz="1200" dirty="0"/>
              <a:t> </a:t>
            </a:r>
            <a:r>
              <a:rPr lang="pt-BR" sz="1200" dirty="0" err="1"/>
              <a:t>compatibility</a:t>
            </a:r>
            <a:r>
              <a:rPr lang="pt-BR" sz="1200" dirty="0"/>
              <a:t> </a:t>
            </a:r>
            <a:r>
              <a:rPr lang="pt-BR" sz="1200" dirty="0" err="1"/>
              <a:t>by</a:t>
            </a:r>
            <a:r>
              <a:rPr lang="pt-BR" sz="1200" dirty="0"/>
              <a:t> </a:t>
            </a:r>
            <a:r>
              <a:rPr lang="pt-BR" sz="1200" dirty="0" err="1"/>
              <a:t>pollination</a:t>
            </a:r>
            <a:r>
              <a:rPr lang="pt-BR" sz="1200" dirty="0"/>
              <a:t>.  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C8B1E6E4-863E-4093-A64F-C5F4964378C5}"/>
              </a:ext>
            </a:extLst>
          </p:cNvPr>
          <p:cNvSpPr txBox="1"/>
          <p:nvPr/>
        </p:nvSpPr>
        <p:spPr>
          <a:xfrm>
            <a:off x="2405339" y="3084703"/>
            <a:ext cx="14066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Figure 1</a:t>
            </a:r>
            <a:r>
              <a:rPr lang="pt-BR" sz="1000" dirty="0"/>
              <a:t>: The </a:t>
            </a:r>
            <a:r>
              <a:rPr lang="pt-BR" sz="1000" dirty="0" err="1"/>
              <a:t>process</a:t>
            </a:r>
            <a:r>
              <a:rPr lang="pt-BR" sz="1000" dirty="0"/>
              <a:t> </a:t>
            </a:r>
            <a:r>
              <a:rPr lang="pt-BR" sz="1000" dirty="0" err="1"/>
              <a:t>of</a:t>
            </a:r>
            <a:r>
              <a:rPr lang="pt-BR" sz="1000" dirty="0"/>
              <a:t> self </a:t>
            </a:r>
            <a:r>
              <a:rPr lang="pt-BR" sz="1000" dirty="0" err="1"/>
              <a:t>incompatibility</a:t>
            </a:r>
            <a:r>
              <a:rPr lang="pt-BR" sz="1000" dirty="0"/>
              <a:t> </a:t>
            </a:r>
            <a:r>
              <a:rPr lang="pt-BR" sz="1000" dirty="0" err="1"/>
              <a:t>determination</a:t>
            </a:r>
            <a:r>
              <a:rPr lang="pt-BR" sz="1000" dirty="0"/>
              <a:t> in </a:t>
            </a:r>
            <a:r>
              <a:rPr lang="pt-BR" sz="1000" dirty="0" err="1"/>
              <a:t>plants</a:t>
            </a:r>
            <a:endParaRPr lang="pt-BR" sz="1000" dirty="0"/>
          </a:p>
        </p:txBody>
      </p:sp>
      <p:graphicFrame>
        <p:nvGraphicFramePr>
          <p:cNvPr id="64" name="Tabela 63">
            <a:extLst>
              <a:ext uri="{FF2B5EF4-FFF2-40B4-BE49-F238E27FC236}">
                <a16:creationId xmlns:a16="http://schemas.microsoft.com/office/drawing/2014/main" id="{77F287C7-E00A-4E02-989E-D62702E11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19135"/>
              </p:ext>
            </p:extLst>
          </p:nvPr>
        </p:nvGraphicFramePr>
        <p:xfrm>
          <a:off x="4341016" y="5370310"/>
          <a:ext cx="3517399" cy="11835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8119">
                  <a:extLst>
                    <a:ext uri="{9D8B030D-6E8A-4147-A177-3AD203B41FA5}">
                      <a16:colId xmlns:a16="http://schemas.microsoft.com/office/drawing/2014/main" val="3601964584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413232273"/>
                    </a:ext>
                  </a:extLst>
                </a:gridCol>
                <a:gridCol w="913197">
                  <a:extLst>
                    <a:ext uri="{9D8B030D-6E8A-4147-A177-3AD203B41FA5}">
                      <a16:colId xmlns:a16="http://schemas.microsoft.com/office/drawing/2014/main" val="24370286"/>
                    </a:ext>
                  </a:extLst>
                </a:gridCol>
              </a:tblGrid>
              <a:tr h="1861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dirty="0" err="1">
                          <a:effectLst/>
                        </a:rPr>
                        <a:t>Classification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dirty="0" err="1">
                          <a:effectLst/>
                        </a:rPr>
                        <a:t>Number</a:t>
                      </a:r>
                      <a:r>
                        <a:rPr lang="pt-BR" sz="1000" b="1" u="none" strike="noStrike" dirty="0">
                          <a:effectLst/>
                        </a:rPr>
                        <a:t> </a:t>
                      </a:r>
                      <a:r>
                        <a:rPr lang="pt-BR" sz="1000" b="1" u="none" strike="noStrike" dirty="0" err="1">
                          <a:effectLst/>
                        </a:rPr>
                        <a:t>of</a:t>
                      </a:r>
                      <a:r>
                        <a:rPr lang="pt-BR" sz="1000" b="1" u="none" strike="noStrike" dirty="0">
                          <a:effectLst/>
                        </a:rPr>
                        <a:t> </a:t>
                      </a:r>
                      <a:r>
                        <a:rPr lang="pt-BR" sz="1000" b="1" u="none" strike="noStrike" dirty="0" err="1">
                          <a:effectLst/>
                        </a:rPr>
                        <a:t>genetic</a:t>
                      </a:r>
                      <a:r>
                        <a:rPr lang="pt-BR" sz="1000" b="1" u="none" strike="noStrike" dirty="0">
                          <a:effectLst/>
                        </a:rPr>
                        <a:t> </a:t>
                      </a:r>
                      <a:r>
                        <a:rPr lang="pt-BR" sz="1000" b="1" u="none" strike="noStrike" dirty="0" err="1">
                          <a:effectLst/>
                        </a:rPr>
                        <a:t>combinations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dirty="0" err="1">
                          <a:effectLst/>
                        </a:rPr>
                        <a:t>Percentage</a:t>
                      </a:r>
                      <a:r>
                        <a:rPr lang="pt-BR" sz="1000" b="1" u="none" strike="noStrike" dirty="0">
                          <a:effectLst/>
                        </a:rPr>
                        <a:t> (%)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1451472"/>
                  </a:ext>
                </a:extLst>
              </a:tr>
              <a:tr h="217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 err="1">
                          <a:effectLst/>
                        </a:rPr>
                        <a:t>Compatible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40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25.64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1369081"/>
                  </a:ext>
                </a:extLst>
              </a:tr>
              <a:tr h="217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 err="1">
                          <a:effectLst/>
                        </a:rPr>
                        <a:t>Incompatible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55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35.26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02356"/>
                  </a:ext>
                </a:extLst>
              </a:tr>
              <a:tr h="217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 err="1">
                          <a:effectLst/>
                        </a:rPr>
                        <a:t>Partially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compatible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61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39.10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6864710"/>
                  </a:ext>
                </a:extLst>
              </a:tr>
              <a:tr h="2173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dirty="0">
                          <a:effectLst/>
                        </a:rPr>
                        <a:t>Total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dirty="0">
                          <a:effectLst/>
                        </a:rPr>
                        <a:t>156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dirty="0">
                          <a:effectLst/>
                        </a:rPr>
                        <a:t>100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1988708"/>
                  </a:ext>
                </a:extLst>
              </a:tr>
            </a:tbl>
          </a:graphicData>
        </a:graphic>
      </p:graphicFrame>
      <p:sp>
        <p:nvSpPr>
          <p:cNvPr id="76" name="CaixaDeTexto 75">
            <a:extLst>
              <a:ext uri="{FF2B5EF4-FFF2-40B4-BE49-F238E27FC236}">
                <a16:creationId xmlns:a16="http://schemas.microsoft.com/office/drawing/2014/main" id="{6F277577-51DD-462E-849A-0BA4B3D68C4B}"/>
              </a:ext>
            </a:extLst>
          </p:cNvPr>
          <p:cNvSpPr txBox="1"/>
          <p:nvPr/>
        </p:nvSpPr>
        <p:spPr>
          <a:xfrm>
            <a:off x="4196033" y="5129294"/>
            <a:ext cx="3721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Table</a:t>
            </a:r>
            <a:r>
              <a:rPr lang="pt-BR" sz="1200" b="1" dirty="0"/>
              <a:t> 1</a:t>
            </a:r>
            <a:r>
              <a:rPr lang="pt-BR" sz="1200" dirty="0"/>
              <a:t>: </a:t>
            </a:r>
            <a:r>
              <a:rPr lang="pt-BR" sz="1200" dirty="0" err="1"/>
              <a:t>Classification</a:t>
            </a:r>
            <a:r>
              <a:rPr lang="pt-BR" sz="1200" dirty="0"/>
              <a:t> </a:t>
            </a:r>
            <a:r>
              <a:rPr lang="pt-BR" sz="1200" dirty="0" err="1"/>
              <a:t>of</a:t>
            </a:r>
            <a:r>
              <a:rPr lang="pt-BR" sz="1200" dirty="0"/>
              <a:t> the crossings </a:t>
            </a:r>
            <a:r>
              <a:rPr lang="pt-BR" sz="1200" dirty="0" err="1"/>
              <a:t>obtained</a:t>
            </a:r>
            <a:r>
              <a:rPr lang="pt-BR" sz="1200" dirty="0"/>
              <a:t>.</a:t>
            </a:r>
          </a:p>
        </p:txBody>
      </p:sp>
      <p:pic>
        <p:nvPicPr>
          <p:cNvPr id="79" name="Imagem 78">
            <a:extLst>
              <a:ext uri="{FF2B5EF4-FFF2-40B4-BE49-F238E27FC236}">
                <a16:creationId xmlns:a16="http://schemas.microsoft.com/office/drawing/2014/main" id="{78F2150D-0F44-41E7-ADC9-22910A40D47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058"/>
          <a:stretch/>
        </p:blipFill>
        <p:spPr>
          <a:xfrm>
            <a:off x="10313384" y="2011069"/>
            <a:ext cx="434969" cy="822834"/>
          </a:xfrm>
          <a:prstGeom prst="rect">
            <a:avLst/>
          </a:prstGeom>
        </p:spPr>
      </p:pic>
      <p:pic>
        <p:nvPicPr>
          <p:cNvPr id="80" name="Imagem 79">
            <a:extLst>
              <a:ext uri="{FF2B5EF4-FFF2-40B4-BE49-F238E27FC236}">
                <a16:creationId xmlns:a16="http://schemas.microsoft.com/office/drawing/2014/main" id="{ED5DC3DF-2370-4710-AAF2-D06EE29F77A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2605"/>
          <a:stretch/>
        </p:blipFill>
        <p:spPr>
          <a:xfrm>
            <a:off x="11133561" y="2025395"/>
            <a:ext cx="434969" cy="806776"/>
          </a:xfrm>
          <a:prstGeom prst="rect">
            <a:avLst/>
          </a:prstGeom>
        </p:spPr>
      </p:pic>
      <p:sp>
        <p:nvSpPr>
          <p:cNvPr id="81" name="CaixaDeTexto 80">
            <a:extLst>
              <a:ext uri="{FF2B5EF4-FFF2-40B4-BE49-F238E27FC236}">
                <a16:creationId xmlns:a16="http://schemas.microsoft.com/office/drawing/2014/main" id="{B37542C6-85FF-40A7-AB4D-F2AA67F917E0}"/>
              </a:ext>
            </a:extLst>
          </p:cNvPr>
          <p:cNvSpPr txBox="1"/>
          <p:nvPr/>
        </p:nvSpPr>
        <p:spPr>
          <a:xfrm>
            <a:off x="10120101" y="1792718"/>
            <a:ext cx="770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S</a:t>
            </a:r>
            <a:r>
              <a:rPr lang="pt-BR" sz="1000" baseline="-25000" dirty="0"/>
              <a:t>1</a:t>
            </a:r>
            <a:r>
              <a:rPr lang="pt-BR" sz="1000" dirty="0"/>
              <a:t>S</a:t>
            </a:r>
            <a:r>
              <a:rPr lang="pt-BR" sz="1000" baseline="-25000" dirty="0"/>
              <a:t>2</a:t>
            </a:r>
            <a:r>
              <a:rPr lang="pt-BR" sz="1000" dirty="0"/>
              <a:t> x S</a:t>
            </a:r>
            <a:r>
              <a:rPr lang="pt-BR" sz="1000" baseline="-25000" dirty="0"/>
              <a:t>2</a:t>
            </a:r>
            <a:r>
              <a:rPr lang="pt-BR" sz="1000" dirty="0"/>
              <a:t>S</a:t>
            </a:r>
            <a:r>
              <a:rPr lang="pt-BR" sz="1000" baseline="-25000" dirty="0"/>
              <a:t>3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CE74CC08-65E2-4D19-9BD6-41EAF1E5834C}"/>
              </a:ext>
            </a:extLst>
          </p:cNvPr>
          <p:cNvSpPr txBox="1"/>
          <p:nvPr/>
        </p:nvSpPr>
        <p:spPr>
          <a:xfrm>
            <a:off x="10932903" y="1788748"/>
            <a:ext cx="779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S</a:t>
            </a:r>
            <a:r>
              <a:rPr lang="pt-BR" sz="1000" baseline="-25000" dirty="0"/>
              <a:t>2</a:t>
            </a:r>
            <a:r>
              <a:rPr lang="pt-BR" sz="1000" dirty="0"/>
              <a:t>S</a:t>
            </a:r>
            <a:r>
              <a:rPr lang="pt-BR" sz="1000" baseline="-25000" dirty="0"/>
              <a:t>3 </a:t>
            </a:r>
            <a:r>
              <a:rPr lang="pt-BR" sz="1000" dirty="0"/>
              <a:t>x</a:t>
            </a:r>
            <a:r>
              <a:rPr lang="pt-BR" sz="1000" baseline="-25000" dirty="0"/>
              <a:t> </a:t>
            </a:r>
            <a:r>
              <a:rPr lang="pt-BR" sz="1000" dirty="0"/>
              <a:t>S</a:t>
            </a:r>
            <a:r>
              <a:rPr lang="pt-BR" sz="1000" baseline="-25000" dirty="0"/>
              <a:t>1</a:t>
            </a:r>
            <a:r>
              <a:rPr lang="pt-BR" sz="1000" dirty="0"/>
              <a:t>S</a:t>
            </a:r>
            <a:r>
              <a:rPr lang="pt-BR" sz="1000" baseline="-25000" dirty="0"/>
              <a:t>2</a:t>
            </a:r>
            <a:r>
              <a:rPr lang="pt-BR" sz="1000" dirty="0"/>
              <a:t> </a:t>
            </a:r>
            <a:endParaRPr lang="pt-BR" sz="1000" baseline="-25000" dirty="0"/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3663E299-84D6-4C6F-9067-0D3159D1EB0A}"/>
              </a:ext>
            </a:extLst>
          </p:cNvPr>
          <p:cNvSpPr txBox="1"/>
          <p:nvPr/>
        </p:nvSpPr>
        <p:spPr>
          <a:xfrm>
            <a:off x="10091136" y="2741280"/>
            <a:ext cx="934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aseline="-25000" dirty="0" err="1"/>
              <a:t>Hybrid</a:t>
            </a:r>
            <a:endParaRPr lang="pt-BR" sz="1500" baseline="-25000" dirty="0"/>
          </a:p>
          <a:p>
            <a:pPr algn="ctr"/>
            <a:r>
              <a:rPr lang="pt-BR" sz="1500" baseline="-25000" dirty="0"/>
              <a:t>(</a:t>
            </a:r>
            <a:r>
              <a:rPr lang="pt-BR" sz="1500" baseline="-25000" dirty="0" err="1"/>
              <a:t>Fecundation</a:t>
            </a:r>
            <a:r>
              <a:rPr lang="pt-BR" sz="1500" baseline="-25000" dirty="0"/>
              <a:t>)</a:t>
            </a:r>
          </a:p>
          <a:p>
            <a:pPr algn="ctr"/>
            <a:endParaRPr lang="pt-BR" sz="1500" baseline="-25000" dirty="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9A2161C8-1692-422C-8508-D48A5CB3445D}"/>
              </a:ext>
            </a:extLst>
          </p:cNvPr>
          <p:cNvSpPr txBox="1"/>
          <p:nvPr/>
        </p:nvSpPr>
        <p:spPr>
          <a:xfrm>
            <a:off x="10785058" y="2747397"/>
            <a:ext cx="1233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aseline="-25000" dirty="0" err="1"/>
              <a:t>Reciprocal</a:t>
            </a:r>
            <a:endParaRPr lang="pt-BR" sz="1500" baseline="-25000" dirty="0"/>
          </a:p>
          <a:p>
            <a:pPr algn="ctr"/>
            <a:r>
              <a:rPr lang="pt-BR" sz="1500" baseline="-25000" dirty="0"/>
              <a:t>(Non </a:t>
            </a:r>
            <a:r>
              <a:rPr lang="pt-BR" sz="1500" baseline="-25000" dirty="0" err="1"/>
              <a:t>fecundation</a:t>
            </a:r>
            <a:r>
              <a:rPr lang="pt-BR" sz="1500" baseline="-25000" dirty="0"/>
              <a:t>)</a:t>
            </a:r>
          </a:p>
          <a:p>
            <a:pPr algn="ctr"/>
            <a:endParaRPr lang="pt-BR" sz="1500" baseline="-25000" dirty="0"/>
          </a:p>
        </p:txBody>
      </p:sp>
      <p:pic>
        <p:nvPicPr>
          <p:cNvPr id="94" name="Picture 2" descr="Self-incompatibility in flowering plants: The Brassica model - ScienceDirect">
            <a:extLst>
              <a:ext uri="{FF2B5EF4-FFF2-40B4-BE49-F238E27FC236}">
                <a16:creationId xmlns:a16="http://schemas.microsoft.com/office/drawing/2014/main" id="{6AD85036-FF7C-4101-B0BA-A1B5D3315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43" y="2711560"/>
            <a:ext cx="1556462" cy="116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CaixaDeTexto 97">
            <a:extLst>
              <a:ext uri="{FF2B5EF4-FFF2-40B4-BE49-F238E27FC236}">
                <a16:creationId xmlns:a16="http://schemas.microsoft.com/office/drawing/2014/main" id="{0063D119-E844-4137-AA6B-BE1EFE419DCE}"/>
              </a:ext>
            </a:extLst>
          </p:cNvPr>
          <p:cNvSpPr txBox="1"/>
          <p:nvPr/>
        </p:nvSpPr>
        <p:spPr>
          <a:xfrm>
            <a:off x="5575103" y="4421291"/>
            <a:ext cx="976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aseline="-25000" dirty="0"/>
              <a:t>(5x </a:t>
            </a:r>
            <a:r>
              <a:rPr lang="pt-BR" sz="1500" baseline="-25000" dirty="0" err="1"/>
              <a:t>pollination</a:t>
            </a:r>
            <a:r>
              <a:rPr lang="pt-BR" sz="1500" baseline="-25000" dirty="0"/>
              <a:t>)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5B052723-980D-4522-AA02-6B6288C75577}"/>
              </a:ext>
            </a:extLst>
          </p:cNvPr>
          <p:cNvSpPr txBox="1"/>
          <p:nvPr/>
        </p:nvSpPr>
        <p:spPr>
          <a:xfrm>
            <a:off x="320263" y="1939351"/>
            <a:ext cx="35762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solidFill>
                  <a:schemeClr val="tx1"/>
                </a:solidFill>
              </a:rPr>
              <a:t>Passion fruit exhibits </a:t>
            </a:r>
            <a:r>
              <a:rPr lang="en-US" sz="1200" dirty="0" err="1">
                <a:solidFill>
                  <a:schemeClr val="tx1"/>
                </a:solidFill>
              </a:rPr>
              <a:t>sporophytic</a:t>
            </a:r>
            <a:r>
              <a:rPr lang="en-US" sz="1200" dirty="0">
                <a:solidFill>
                  <a:schemeClr val="tx1"/>
                </a:solidFill>
              </a:rPr>
              <a:t> self-incompatibility, which leads to several implications for plant breeding strategies.</a:t>
            </a: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2F33BB14-40C7-4FD4-BD31-EC549BDEE185}"/>
              </a:ext>
            </a:extLst>
          </p:cNvPr>
          <p:cNvSpPr txBox="1"/>
          <p:nvPr/>
        </p:nvSpPr>
        <p:spPr>
          <a:xfrm>
            <a:off x="291485" y="4137722"/>
            <a:ext cx="35896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solidFill>
                  <a:schemeClr val="tx1"/>
                </a:solidFill>
                <a:latin typeface="Calibri (Corpo)"/>
              </a:rPr>
              <a:t>Self-incompatibility is a widely known mechanism in </a:t>
            </a:r>
            <a:r>
              <a:rPr lang="pt-BR" sz="1200" b="0" i="0" dirty="0" err="1">
                <a:solidFill>
                  <a:srgbClr val="222222"/>
                </a:solidFill>
                <a:effectLst/>
                <a:latin typeface="Calibri (Corpo)"/>
              </a:rPr>
              <a:t>hermaphrodite</a:t>
            </a:r>
            <a:r>
              <a:rPr lang="en-US" sz="1200" dirty="0">
                <a:solidFill>
                  <a:schemeClr val="tx1"/>
                </a:solidFill>
                <a:latin typeface="Calibri (Corpo)"/>
              </a:rPr>
              <a:t> plants, which leads to the prevention of self-fertilization and cross between related plants, being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Calibri (Corpo)"/>
              </a:rPr>
              <a:t>one of the most important systems to prevent inbreeding</a:t>
            </a:r>
            <a:endParaRPr lang="pt-BR" sz="1200" dirty="0">
              <a:solidFill>
                <a:schemeClr val="tx1"/>
              </a:solidFill>
              <a:latin typeface="Calibri (Corpo)"/>
            </a:endParaRP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DB95A227-178D-46B2-B029-9200E9BB5D24}"/>
              </a:ext>
            </a:extLst>
          </p:cNvPr>
          <p:cNvSpPr txBox="1"/>
          <p:nvPr/>
        </p:nvSpPr>
        <p:spPr>
          <a:xfrm>
            <a:off x="10296992" y="2452463"/>
            <a:ext cx="1233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(S</a:t>
            </a:r>
            <a:r>
              <a:rPr lang="pt-BR" sz="1000" baseline="-25000" dirty="0"/>
              <a:t>1 </a:t>
            </a:r>
            <a:r>
              <a:rPr lang="pt-BR" sz="1000" dirty="0"/>
              <a:t>&gt; S</a:t>
            </a:r>
            <a:r>
              <a:rPr lang="pt-BR" sz="1000" baseline="-25000" dirty="0"/>
              <a:t>2</a:t>
            </a:r>
            <a:r>
              <a:rPr lang="pt-BR" sz="1000" dirty="0"/>
              <a:t>)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DED6E47C-FA07-428C-8D83-36CFB196D426}"/>
              </a:ext>
            </a:extLst>
          </p:cNvPr>
          <p:cNvSpPr txBox="1"/>
          <p:nvPr/>
        </p:nvSpPr>
        <p:spPr>
          <a:xfrm>
            <a:off x="8681286" y="1342328"/>
            <a:ext cx="30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err="1"/>
              <a:t>Difference</a:t>
            </a:r>
            <a:r>
              <a:rPr lang="pt-BR" sz="1000" b="1" dirty="0"/>
              <a:t> </a:t>
            </a:r>
            <a:r>
              <a:rPr lang="pt-BR" sz="1000" b="1" dirty="0" err="1"/>
              <a:t>between</a:t>
            </a:r>
            <a:r>
              <a:rPr lang="pt-BR" sz="1000" b="1" dirty="0"/>
              <a:t> </a:t>
            </a:r>
            <a:r>
              <a:rPr lang="pt-BR" sz="1000" b="1" dirty="0" err="1"/>
              <a:t>Hybrid</a:t>
            </a:r>
            <a:r>
              <a:rPr lang="pt-BR" sz="1000" b="1" dirty="0"/>
              <a:t> </a:t>
            </a:r>
            <a:r>
              <a:rPr lang="pt-BR" sz="1000" b="1" dirty="0" err="1"/>
              <a:t>and</a:t>
            </a:r>
            <a:r>
              <a:rPr lang="pt-BR" sz="1000" b="1" dirty="0"/>
              <a:t> </a:t>
            </a:r>
            <a:r>
              <a:rPr lang="pt-BR" sz="1000" b="1" dirty="0" err="1"/>
              <a:t>reciprocal</a:t>
            </a:r>
            <a:r>
              <a:rPr lang="pt-BR" sz="1000" b="1" dirty="0"/>
              <a:t> </a:t>
            </a:r>
            <a:r>
              <a:rPr lang="pt-BR" sz="1000" b="1" dirty="0" err="1"/>
              <a:t>compatibility</a:t>
            </a:r>
            <a:endParaRPr lang="pt-BR" sz="1000" b="1" dirty="0"/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F6666907-3614-40E6-92FA-703ED62DE6A3}"/>
              </a:ext>
            </a:extLst>
          </p:cNvPr>
          <p:cNvSpPr txBox="1"/>
          <p:nvPr/>
        </p:nvSpPr>
        <p:spPr>
          <a:xfrm>
            <a:off x="10192309" y="1844494"/>
            <a:ext cx="1683769" cy="1311264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83ED20B4-7A84-4F11-8505-B01A17E9035E}"/>
              </a:ext>
            </a:extLst>
          </p:cNvPr>
          <p:cNvSpPr txBox="1"/>
          <p:nvPr/>
        </p:nvSpPr>
        <p:spPr>
          <a:xfrm>
            <a:off x="8067654" y="3201132"/>
            <a:ext cx="206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00" b="1" baseline="-25000" dirty="0"/>
              <a:t>Figure 2</a:t>
            </a:r>
            <a:r>
              <a:rPr lang="pt-BR" sz="1300" baseline="-25000" dirty="0"/>
              <a:t>: </a:t>
            </a:r>
            <a:r>
              <a:rPr lang="pt-BR" sz="1300" baseline="-25000" dirty="0" err="1"/>
              <a:t>Percentage</a:t>
            </a:r>
            <a:r>
              <a:rPr lang="pt-BR" sz="1300" baseline="-25000" dirty="0"/>
              <a:t> </a:t>
            </a:r>
            <a:r>
              <a:rPr lang="pt-BR" sz="1300" baseline="-25000" dirty="0" err="1"/>
              <a:t>of</a:t>
            </a:r>
            <a:r>
              <a:rPr lang="pt-BR" sz="1300" baseline="-25000" dirty="0"/>
              <a:t> </a:t>
            </a:r>
            <a:r>
              <a:rPr lang="pt-BR" sz="1300" baseline="-25000" dirty="0" err="1"/>
              <a:t>combinations</a:t>
            </a:r>
            <a:r>
              <a:rPr lang="pt-BR" sz="1300" baseline="-25000" dirty="0"/>
              <a:t> </a:t>
            </a:r>
            <a:r>
              <a:rPr lang="pt-BR" sz="1300" baseline="-25000" dirty="0" err="1"/>
              <a:t>with</a:t>
            </a:r>
            <a:r>
              <a:rPr lang="pt-BR" sz="1300" baseline="-25000" dirty="0"/>
              <a:t> </a:t>
            </a:r>
            <a:r>
              <a:rPr lang="pt-BR" sz="1300" baseline="-25000" dirty="0" err="1"/>
              <a:t>defference</a:t>
            </a:r>
            <a:r>
              <a:rPr lang="pt-BR" sz="1300" baseline="-25000" dirty="0"/>
              <a:t> in </a:t>
            </a:r>
            <a:r>
              <a:rPr lang="pt-BR" sz="1300" baseline="-25000" dirty="0" err="1"/>
              <a:t>hybrid</a:t>
            </a:r>
            <a:r>
              <a:rPr lang="pt-BR" sz="1300" baseline="-25000" dirty="0"/>
              <a:t> </a:t>
            </a:r>
            <a:r>
              <a:rPr lang="pt-BR" sz="1300" baseline="-25000" dirty="0" err="1"/>
              <a:t>and</a:t>
            </a:r>
            <a:r>
              <a:rPr lang="pt-BR" sz="1300" baseline="-25000" dirty="0"/>
              <a:t> </a:t>
            </a:r>
            <a:r>
              <a:rPr lang="pt-BR" sz="1300" baseline="-25000" dirty="0" err="1"/>
              <a:t>reciprocal</a:t>
            </a:r>
            <a:r>
              <a:rPr lang="pt-BR" sz="1300" baseline="-25000" dirty="0"/>
              <a:t> crossing</a:t>
            </a:r>
          </a:p>
          <a:p>
            <a:pPr algn="ctr"/>
            <a:endParaRPr lang="pt-BR" sz="1500" baseline="-25000" dirty="0"/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93A4AC6B-F735-44CE-96D8-4DC4373F7BD2}"/>
              </a:ext>
            </a:extLst>
          </p:cNvPr>
          <p:cNvSpPr txBox="1"/>
          <p:nvPr/>
        </p:nvSpPr>
        <p:spPr>
          <a:xfrm>
            <a:off x="9951761" y="3212554"/>
            <a:ext cx="2065628" cy="51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00" b="1" baseline="-25000" dirty="0"/>
              <a:t>Figure 3</a:t>
            </a:r>
            <a:r>
              <a:rPr lang="pt-BR" sz="1300" baseline="-25000" dirty="0"/>
              <a:t>: </a:t>
            </a:r>
            <a:r>
              <a:rPr lang="pt-BR" sz="1300" baseline="-25000" dirty="0" err="1"/>
              <a:t>Dominance</a:t>
            </a:r>
            <a:r>
              <a:rPr lang="pt-BR" sz="1300" baseline="-25000" dirty="0"/>
              <a:t> </a:t>
            </a:r>
            <a:r>
              <a:rPr lang="pt-BR" sz="1300" baseline="-25000" dirty="0" err="1"/>
              <a:t>relationship</a:t>
            </a:r>
            <a:r>
              <a:rPr lang="pt-BR" sz="1300" baseline="-25000" dirty="0"/>
              <a:t> </a:t>
            </a:r>
            <a:r>
              <a:rPr lang="pt-BR" sz="1300" baseline="-25000" dirty="0" err="1"/>
              <a:t>between</a:t>
            </a:r>
            <a:r>
              <a:rPr lang="pt-BR" sz="1300" baseline="-25000" dirty="0"/>
              <a:t> the S-</a:t>
            </a:r>
            <a:r>
              <a:rPr lang="pt-BR" sz="1300" baseline="-25000" dirty="0" err="1"/>
              <a:t>alleles</a:t>
            </a:r>
            <a:endParaRPr lang="pt-BR" sz="1300" baseline="-25000" dirty="0"/>
          </a:p>
          <a:p>
            <a:pPr algn="ctr"/>
            <a:endParaRPr lang="pt-BR" sz="1500" baseline="-25000" dirty="0"/>
          </a:p>
        </p:txBody>
      </p:sp>
      <p:pic>
        <p:nvPicPr>
          <p:cNvPr id="118" name="Imagem 117">
            <a:extLst>
              <a:ext uri="{FF2B5EF4-FFF2-40B4-BE49-F238E27FC236}">
                <a16:creationId xmlns:a16="http://schemas.microsoft.com/office/drawing/2014/main" id="{F2F24740-8277-4090-8682-13F8E84F97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14553" y="1701287"/>
            <a:ext cx="1824167" cy="1136104"/>
          </a:xfrm>
          <a:prstGeom prst="rect">
            <a:avLst/>
          </a:prstGeom>
        </p:spPr>
      </p:pic>
      <p:pic>
        <p:nvPicPr>
          <p:cNvPr id="120" name="Imagem 119">
            <a:extLst>
              <a:ext uri="{FF2B5EF4-FFF2-40B4-BE49-F238E27FC236}">
                <a16:creationId xmlns:a16="http://schemas.microsoft.com/office/drawing/2014/main" id="{2AAD0263-97A6-415C-9D2C-59A5E2317F54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36582" t="28735" b="26203"/>
          <a:stretch/>
        </p:blipFill>
        <p:spPr>
          <a:xfrm>
            <a:off x="8231054" y="2862153"/>
            <a:ext cx="1541285" cy="109053"/>
          </a:xfrm>
          <a:prstGeom prst="rect">
            <a:avLst/>
          </a:prstGeom>
        </p:spPr>
      </p:pic>
      <p:pic>
        <p:nvPicPr>
          <p:cNvPr id="127" name="Imagem 126">
            <a:extLst>
              <a:ext uri="{FF2B5EF4-FFF2-40B4-BE49-F238E27FC236}">
                <a16:creationId xmlns:a16="http://schemas.microsoft.com/office/drawing/2014/main" id="{B06C54B5-AAA5-4963-9658-E34EBECAAEEE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28735" r="66441" b="27875"/>
          <a:stretch/>
        </p:blipFill>
        <p:spPr>
          <a:xfrm>
            <a:off x="8213023" y="2979901"/>
            <a:ext cx="836136" cy="10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46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5819</TotalTime>
  <Words>313</Words>
  <Application>Microsoft Office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(Corpo)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Roberta</dc:creator>
  <cp:lastModifiedBy>Edilson Marques Junior</cp:lastModifiedBy>
  <cp:revision>11</cp:revision>
  <dcterms:created xsi:type="dcterms:W3CDTF">2020-08-13T21:50:11Z</dcterms:created>
  <dcterms:modified xsi:type="dcterms:W3CDTF">2021-09-22T13:48:49Z</dcterms:modified>
</cp:coreProperties>
</file>